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8" r:id="rId2"/>
    <p:sldId id="257" r:id="rId3"/>
    <p:sldId id="259" r:id="rId4"/>
    <p:sldId id="269" r:id="rId5"/>
    <p:sldId id="268" r:id="rId6"/>
    <p:sldId id="260" r:id="rId7"/>
    <p:sldId id="270" r:id="rId8"/>
    <p:sldId id="271" r:id="rId9"/>
    <p:sldId id="272" r:id="rId10"/>
    <p:sldId id="273" r:id="rId11"/>
    <p:sldId id="298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3" r:id="rId20"/>
    <p:sldId id="281" r:id="rId21"/>
    <p:sldId id="282" r:id="rId22"/>
    <p:sldId id="284" r:id="rId23"/>
    <p:sldId id="285" r:id="rId24"/>
    <p:sldId id="283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1" r:id="rId40"/>
    <p:sldId id="306" r:id="rId41"/>
    <p:sldId id="305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FFFFFF"/>
    <a:srgbClr val="7F7F7F"/>
    <a:srgbClr val="EAF0F7"/>
    <a:srgbClr val="C00000"/>
    <a:srgbClr val="FB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4" autoAdjust="0"/>
    <p:restoredTop sz="94660"/>
  </p:normalViewPr>
  <p:slideViewPr>
    <p:cSldViewPr>
      <p:cViewPr>
        <p:scale>
          <a:sx n="66" d="100"/>
          <a:sy n="66" d="100"/>
        </p:scale>
        <p:origin x="739" y="331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648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A4DC267-3C68-4092-8519-C7DAD5867B3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5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A4DC267-3C68-4092-8519-C7DAD5867B3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9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FDD7B-9B28-4DFD-8D21-84776C4B1F74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4C844-E070-446D-B89F-74F2F53D9F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1760" y="2708920"/>
            <a:ext cx="4258816" cy="1143000"/>
          </a:xfrm>
        </p:spPr>
        <p:txBody>
          <a:bodyPr/>
          <a:lstStyle/>
          <a:p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ownloads\3. 마이페이지\마이페이지_내가-참여한-모임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69852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smtClean="0"/>
              <a:t>회원이 </a:t>
            </a:r>
            <a:r>
              <a:rPr lang="ko-KR" altLang="en-US" sz="900" dirty="0"/>
              <a:t>참여했던 모임이 사진</a:t>
            </a:r>
            <a:r>
              <a:rPr lang="en-US" altLang="ko-KR" sz="900" dirty="0"/>
              <a:t>, </a:t>
            </a:r>
            <a:r>
              <a:rPr lang="ko-KR" altLang="en-US" sz="900" dirty="0"/>
              <a:t>제목</a:t>
            </a:r>
            <a:r>
              <a:rPr lang="en-US" altLang="ko-KR" sz="900" dirty="0"/>
              <a:t>, </a:t>
            </a:r>
            <a:r>
              <a:rPr lang="ko-KR" altLang="en-US" sz="900" dirty="0"/>
              <a:t>날짜가 나타난다</a:t>
            </a:r>
            <a:r>
              <a:rPr lang="en-US" altLang="ko-KR" sz="900" dirty="0"/>
              <a:t>. </a:t>
            </a:r>
            <a:r>
              <a:rPr lang="ko-KR" altLang="en-US" sz="900" dirty="0" err="1"/>
              <a:t>모임일을</a:t>
            </a:r>
            <a:r>
              <a:rPr lang="ko-KR" altLang="en-US" sz="900" dirty="0"/>
              <a:t> 기준으로 </a:t>
            </a:r>
            <a:r>
              <a:rPr lang="ko-KR" altLang="en-US" sz="900" dirty="0" err="1"/>
              <a:t>최신순으로</a:t>
            </a:r>
            <a:r>
              <a:rPr lang="ko-KR" altLang="en-US" sz="900" dirty="0"/>
              <a:t> 정렬된다</a:t>
            </a:r>
            <a:r>
              <a:rPr lang="en-US" altLang="ko-KR" sz="900" dirty="0"/>
              <a:t>. 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 dirty="0"/>
              <a:t>3.</a:t>
            </a:r>
            <a:r>
              <a:rPr lang="ko-KR" altLang="en-US" sz="900" dirty="0" err="1"/>
              <a:t>마이페이지로</a:t>
            </a:r>
            <a:r>
              <a:rPr lang="ko-KR" altLang="en-US" sz="900" dirty="0"/>
              <a:t> 이동한다</a:t>
            </a:r>
            <a:r>
              <a:rPr lang="en-US" altLang="ko-KR" sz="900" dirty="0" smtClean="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 dirty="0"/>
              <a:t> </a:t>
            </a:r>
            <a:r>
              <a:rPr lang="en-US" altLang="ko-KR" sz="900" dirty="0" smtClean="0"/>
              <a:t>7</a:t>
            </a:r>
            <a:r>
              <a:rPr lang="ko-KR" altLang="en-US" sz="900" dirty="0"/>
              <a:t>일 이상 지난 모임</a:t>
            </a:r>
            <a:r>
              <a:rPr lang="en-US" altLang="ko-KR" sz="900" dirty="0"/>
              <a:t>, </a:t>
            </a:r>
            <a:r>
              <a:rPr lang="ko-KR" altLang="en-US" sz="900" dirty="0"/>
              <a:t>오버레이 효과</a:t>
            </a:r>
            <a:r>
              <a:rPr lang="en-US" altLang="ko-KR" sz="900" dirty="0"/>
              <a:t>: .disabled-overlay, </a:t>
            </a:r>
            <a:r>
              <a:rPr lang="ko-KR" altLang="en-US" sz="900" dirty="0" err="1"/>
              <a:t>회색빛</a:t>
            </a:r>
            <a:r>
              <a:rPr lang="ko-KR" altLang="en-US" sz="900" dirty="0"/>
              <a:t> 오버레이 적용</a:t>
            </a:r>
            <a:r>
              <a:rPr lang="en-US" altLang="ko-KR" sz="900" dirty="0"/>
              <a:t>: opacity: 0.5, background-color: #ccc, </a:t>
            </a:r>
            <a:endParaRPr lang="en-US" altLang="ko-KR" sz="900" dirty="0" smtClean="0"/>
          </a:p>
          <a:p>
            <a:pPr lvl="0">
              <a:lnSpc>
                <a:spcPts val="1400"/>
              </a:lnSpc>
              <a:defRPr/>
            </a:pPr>
            <a:r>
              <a:rPr lang="ko-KR" altLang="en-US" sz="900" dirty="0" smtClean="0"/>
              <a:t>마우스 </a:t>
            </a:r>
            <a:r>
              <a:rPr lang="ko-KR" altLang="en-US" sz="900" dirty="0"/>
              <a:t>이벤트 차단 → </a:t>
            </a:r>
            <a:r>
              <a:rPr lang="en-US" altLang="ko-KR" sz="900" dirty="0"/>
              <a:t>pointer-events: </a:t>
            </a:r>
            <a:r>
              <a:rPr lang="en-US" altLang="ko-KR" sz="900" dirty="0" smtClean="0"/>
              <a:t>none, </a:t>
            </a:r>
            <a:r>
              <a:rPr lang="ko-KR" altLang="en-US" sz="900" dirty="0" smtClean="0"/>
              <a:t>클릭 </a:t>
            </a:r>
            <a:r>
              <a:rPr lang="ko-KR" altLang="en-US" sz="900" dirty="0"/>
              <a:t>이벤트</a:t>
            </a:r>
            <a:r>
              <a:rPr lang="en-US" altLang="ko-KR" sz="900" dirty="0"/>
              <a:t>: </a:t>
            </a:r>
            <a:r>
              <a:rPr lang="ko-KR" altLang="en-US" sz="900" dirty="0"/>
              <a:t>없음</a:t>
            </a:r>
            <a:r>
              <a:rPr lang="en-US" altLang="ko-KR" sz="900" dirty="0"/>
              <a:t>, </a:t>
            </a:r>
            <a:r>
              <a:rPr lang="ko-KR" altLang="en-US" sz="900" dirty="0"/>
              <a:t>클릭해도 아무 반응 없이 비활성화</a:t>
            </a:r>
            <a:endParaRPr lang="en-US" altLang="ko-KR" sz="900" dirty="0" smtClean="0"/>
          </a:p>
          <a:p>
            <a:pPr lvl="0">
              <a:lnSpc>
                <a:spcPts val="1400"/>
              </a:lnSpc>
              <a:defRPr/>
            </a:pPr>
            <a:r>
              <a:rPr lang="en-US" altLang="ko-KR" sz="900" dirty="0"/>
              <a:t>4. 7</a:t>
            </a:r>
            <a:r>
              <a:rPr lang="ko-KR" altLang="en-US" sz="900" dirty="0"/>
              <a:t>일 이내 모임</a:t>
            </a:r>
            <a:r>
              <a:rPr lang="en-US" altLang="ko-KR" sz="900" dirty="0"/>
              <a:t>, </a:t>
            </a:r>
          </a:p>
          <a:p>
            <a:pPr lvl="0">
              <a:lnSpc>
                <a:spcPts val="1400"/>
              </a:lnSpc>
              <a:defRPr/>
            </a:pPr>
            <a:r>
              <a:rPr lang="en-US" altLang="ko-KR" sz="900" dirty="0"/>
              <a:t> </a:t>
            </a:r>
            <a:r>
              <a:rPr lang="en-US" altLang="ko-KR" sz="900" dirty="0" smtClean="0"/>
              <a:t>  </a:t>
            </a:r>
            <a:r>
              <a:rPr lang="ko-KR" altLang="en-US" sz="900" dirty="0" smtClean="0"/>
              <a:t>우측 </a:t>
            </a:r>
            <a:r>
              <a:rPr lang="ko-KR" altLang="en-US" sz="900" dirty="0"/>
              <a:t>상단 별 아이콘</a:t>
            </a:r>
            <a:r>
              <a:rPr lang="en-US" altLang="ko-KR" sz="900" dirty="0"/>
              <a:t>: </a:t>
            </a:r>
            <a:r>
              <a:rPr lang="ko-KR" altLang="en-US" sz="900" dirty="0"/>
              <a:t>노란색 아이콘 </a:t>
            </a:r>
            <a:r>
              <a:rPr lang="en-US" altLang="ko-KR" sz="900" dirty="0"/>
              <a:t>(position: absolute; top: 8px; right: 8px;), </a:t>
            </a:r>
            <a:r>
              <a:rPr lang="ko-KR" altLang="en-US" sz="900" dirty="0"/>
              <a:t>클래스</a:t>
            </a:r>
            <a:r>
              <a:rPr lang="en-US" altLang="ko-KR" sz="900" dirty="0"/>
              <a:t>: .star-icon, </a:t>
            </a:r>
            <a:r>
              <a:rPr lang="ko-KR" altLang="en-US" sz="900" dirty="0" err="1"/>
              <a:t>호버</a:t>
            </a:r>
            <a:r>
              <a:rPr lang="ko-KR" altLang="en-US" sz="900" dirty="0"/>
              <a:t> 효과</a:t>
            </a:r>
            <a:r>
              <a:rPr lang="en-US" altLang="ko-KR" sz="900" dirty="0"/>
              <a:t>: .hover-overlay</a:t>
            </a:r>
          </a:p>
          <a:p>
            <a:pPr lvl="0">
              <a:lnSpc>
                <a:spcPts val="1400"/>
              </a:lnSpc>
              <a:defRPr/>
            </a:pPr>
            <a:r>
              <a:rPr lang="ko-KR" altLang="en-US" sz="900" dirty="0" smtClean="0"/>
              <a:t>   마우스를 </a:t>
            </a:r>
            <a:r>
              <a:rPr lang="ko-KR" altLang="en-US" sz="900" dirty="0"/>
              <a:t>올리면 하늘색 반투명 배경</a:t>
            </a:r>
            <a:r>
              <a:rPr lang="en-US" altLang="ko-KR" sz="900" dirty="0"/>
              <a:t>, background-color: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(135, 206, 250, 0.3), transition: background-color 0.3s ease</a:t>
            </a:r>
          </a:p>
          <a:p>
            <a:pPr lvl="0">
              <a:lnSpc>
                <a:spcPts val="1400"/>
              </a:lnSpc>
              <a:defRPr/>
            </a:pPr>
            <a:r>
              <a:rPr lang="ko-KR" altLang="en-US" sz="900" dirty="0" smtClean="0"/>
              <a:t>   </a:t>
            </a:r>
            <a:r>
              <a:rPr lang="ko-KR" altLang="en-US" sz="900" dirty="0" err="1" smtClean="0"/>
              <a:t>후기쓰기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</a:t>
            </a:r>
            <a:r>
              <a:rPr lang="en-US" altLang="ko-KR" sz="900" dirty="0"/>
              <a:t>: </a:t>
            </a:r>
            <a:r>
              <a:rPr lang="ko-KR" altLang="en-US" sz="900" dirty="0"/>
              <a:t>기본 상태에선 숨김 → </a:t>
            </a:r>
            <a:r>
              <a:rPr lang="ko-KR" altLang="en-US" sz="900" dirty="0" err="1"/>
              <a:t>호버</a:t>
            </a:r>
            <a:r>
              <a:rPr lang="ko-KR" altLang="en-US" sz="900" dirty="0"/>
              <a:t> 시 나타남 </a:t>
            </a:r>
            <a:r>
              <a:rPr lang="en-US" altLang="ko-KR" sz="900" dirty="0"/>
              <a:t>(display: none → block)</a:t>
            </a:r>
          </a:p>
          <a:p>
            <a:pPr lvl="0">
              <a:lnSpc>
                <a:spcPts val="1400"/>
              </a:lnSpc>
              <a:defRPr/>
            </a:pPr>
            <a:r>
              <a:rPr lang="en-US" altLang="ko-KR" sz="900" dirty="0" smtClean="0"/>
              <a:t>    , </a:t>
            </a:r>
            <a:r>
              <a:rPr lang="ko-KR" altLang="en-US" sz="900" dirty="0"/>
              <a:t>클릭 시 </a:t>
            </a:r>
            <a:r>
              <a:rPr lang="ko-KR" altLang="en-US" sz="900" dirty="0" err="1"/>
              <a:t>별점</a:t>
            </a:r>
            <a:r>
              <a:rPr lang="ko-KR" altLang="en-US" sz="900" dirty="0"/>
              <a:t> 제출 페이지로 이동</a:t>
            </a:r>
            <a:r>
              <a:rPr lang="en-US" altLang="ko-KR" sz="900" dirty="0"/>
              <a:t>. 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 dirty="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 dirty="0" smtClean="0">
                <a:latin typeface="+mj-lt"/>
                <a:ea typeface="+mj-ea"/>
                <a:cs typeface="+mj-cs"/>
              </a:rPr>
              <a:t>3.2 </a:t>
            </a:r>
            <a:r>
              <a:rPr lang="ko-KR" altLang="en-US" sz="1300" dirty="0" smtClean="0">
                <a:latin typeface="+mj-lt"/>
                <a:ea typeface="+mj-ea"/>
                <a:cs typeface="+mj-cs"/>
              </a:rPr>
              <a:t>참여한 모임</a:t>
            </a:r>
            <a:endParaRPr lang="ko-KR" altLang="en-US" sz="1300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6747" y="1970989"/>
            <a:ext cx="3159022" cy="1822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9" name="타원 8"/>
          <p:cNvSpPr/>
          <p:nvPr/>
        </p:nvSpPr>
        <p:spPr>
          <a:xfrm>
            <a:off x="3902292" y="197098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17" name="직사각형 16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8" name="타원 17"/>
          <p:cNvSpPr/>
          <p:nvPr/>
        </p:nvSpPr>
        <p:spPr>
          <a:xfrm>
            <a:off x="4750574" y="1187488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2</a:t>
            </a:r>
            <a:endParaRPr lang="ko-KR" altLang="en-US" sz="900" dirty="0"/>
          </a:p>
        </p:txBody>
      </p:sp>
      <p:sp>
        <p:nvSpPr>
          <p:cNvPr id="2" name="포인트가 5개인 별 1"/>
          <p:cNvSpPr/>
          <p:nvPr/>
        </p:nvSpPr>
        <p:spPr>
          <a:xfrm>
            <a:off x="4702552" y="2026261"/>
            <a:ext cx="98985" cy="106071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5515329" y="2029197"/>
            <a:ext cx="98985" cy="106071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06008" y="1987075"/>
            <a:ext cx="789958" cy="911256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47034" y="1968170"/>
            <a:ext cx="789958" cy="911256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31423" y="2933859"/>
            <a:ext cx="789958" cy="89553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26258" y="2933859"/>
            <a:ext cx="789958" cy="89342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34278" y="2933861"/>
            <a:ext cx="760593" cy="876712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112428" y="2933860"/>
            <a:ext cx="761100" cy="849966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85675" y="1970791"/>
            <a:ext cx="789958" cy="91125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61954" y="1986979"/>
            <a:ext cx="789958" cy="91125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94405" y="2511281"/>
            <a:ext cx="638735" cy="317011"/>
          </a:xfrm>
          <a:prstGeom prst="rect">
            <a:avLst/>
          </a:prstGeom>
          <a:solidFill>
            <a:srgbClr val="EAF0F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후기쓰기</a:t>
            </a:r>
            <a:endParaRPr lang="ko-KR" altLang="en-US" sz="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04871" y="2327576"/>
            <a:ext cx="638735" cy="317011"/>
          </a:xfrm>
          <a:prstGeom prst="rect">
            <a:avLst/>
          </a:prstGeom>
          <a:solidFill>
            <a:srgbClr val="EAF0F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후기쓰기</a:t>
            </a:r>
            <a:endParaRPr lang="ko-KR" altLang="en-US" sz="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65382" y="1935461"/>
            <a:ext cx="866040" cy="9861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4" name="직사각형 33"/>
          <p:cNvSpPr/>
          <p:nvPr/>
        </p:nvSpPr>
        <p:spPr>
          <a:xfrm>
            <a:off x="4080328" y="1943100"/>
            <a:ext cx="872672" cy="963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6" name="타원 35"/>
          <p:cNvSpPr/>
          <p:nvPr/>
        </p:nvSpPr>
        <p:spPr>
          <a:xfrm>
            <a:off x="4819276" y="1867681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4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410544" y="1766702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7534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36096" y="2792079"/>
            <a:ext cx="432048" cy="262511"/>
          </a:xfrm>
          <a:prstGeom prst="rect">
            <a:avLst/>
          </a:prstGeom>
          <a:solidFill>
            <a:srgbClr val="FBFBFC"/>
          </a:solidFill>
          <a:ln>
            <a:solidFill>
              <a:srgbClr val="FBFB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smtClean="0"/>
              <a:t>제목은 </a:t>
            </a:r>
            <a:r>
              <a:rPr lang="en-US" altLang="ko-KR" sz="900" dirty="0" smtClean="0"/>
              <a:t>&lt;h1&gt; </a:t>
            </a:r>
            <a:r>
              <a:rPr lang="ko-KR" altLang="en-US" sz="900" dirty="0" smtClean="0"/>
              <a:t>태그</a:t>
            </a:r>
            <a:r>
              <a:rPr lang="en-US" altLang="ko-KR" sz="900" dirty="0" smtClean="0"/>
              <a:t>, bold </a:t>
            </a:r>
            <a:r>
              <a:rPr lang="ko-KR" altLang="en-US" sz="900" dirty="0" smtClean="0"/>
              <a:t>체</a:t>
            </a:r>
            <a:endParaRPr lang="en-US" altLang="ko-KR" sz="900" dirty="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smtClean="0"/>
              <a:t>시간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장소는 </a:t>
            </a:r>
            <a:r>
              <a:rPr lang="en-US" altLang="ko-KR" sz="900" dirty="0" smtClean="0"/>
              <a:t>&lt;div&gt;</a:t>
            </a:r>
            <a:r>
              <a:rPr lang="ko-KR" altLang="en-US" sz="900" dirty="0" smtClean="0"/>
              <a:t>태그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회색 글씨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바로 밑에 </a:t>
            </a:r>
            <a:r>
              <a:rPr lang="en-US" altLang="ko-KR" sz="900" dirty="0" smtClean="0"/>
              <a:t>&lt;</a:t>
            </a:r>
            <a:r>
              <a:rPr lang="en-US" altLang="ko-KR" sz="900" dirty="0" err="1" smtClean="0"/>
              <a:t>hr</a:t>
            </a:r>
            <a:r>
              <a:rPr lang="en-US" altLang="ko-KR" sz="900" dirty="0" smtClean="0"/>
              <a:t>&gt; </a:t>
            </a:r>
            <a:r>
              <a:rPr lang="ko-KR" altLang="en-US" sz="900" dirty="0" smtClean="0"/>
              <a:t>태그로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줄 긋기</a:t>
            </a:r>
            <a:endParaRPr lang="en-US" altLang="ko-KR" sz="900" dirty="0" smtClean="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smtClean="0"/>
              <a:t>참가자 평가 </a:t>
            </a:r>
            <a:r>
              <a:rPr lang="en-US" altLang="ko-KR" sz="900" dirty="0" smtClean="0"/>
              <a:t>&lt;h2&gt; </a:t>
            </a:r>
            <a:r>
              <a:rPr lang="ko-KR" altLang="en-US" sz="900" dirty="0" smtClean="0"/>
              <a:t>태그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밑에 설명 </a:t>
            </a:r>
            <a:r>
              <a:rPr lang="en-US" altLang="ko-KR" sz="900" dirty="0" smtClean="0"/>
              <a:t>&lt;</a:t>
            </a:r>
            <a:r>
              <a:rPr lang="en-US" altLang="ko-KR" sz="900" dirty="0" err="1" smtClean="0"/>
              <a:t>textarea</a:t>
            </a:r>
            <a:r>
              <a:rPr lang="en-US" altLang="ko-KR" sz="900" dirty="0" smtClean="0"/>
              <a:t>&gt;</a:t>
            </a:r>
            <a:r>
              <a:rPr lang="ko-KR" altLang="en-US" sz="900" dirty="0" smtClean="0"/>
              <a:t>태그</a:t>
            </a:r>
            <a:r>
              <a:rPr lang="en-US" altLang="ko-KR" sz="900" dirty="0" smtClean="0"/>
              <a:t>, “</a:t>
            </a:r>
            <a:r>
              <a:rPr lang="ko-KR" altLang="en-US" sz="900" dirty="0" smtClean="0"/>
              <a:t>각 참가자에게 </a:t>
            </a:r>
            <a:r>
              <a:rPr lang="en-US" altLang="ko-KR" sz="900" dirty="0" smtClean="0"/>
              <a:t>~~ </a:t>
            </a:r>
            <a:r>
              <a:rPr lang="ko-KR" altLang="en-US" sz="900" dirty="0" smtClean="0"/>
              <a:t>없습니다</a:t>
            </a:r>
            <a:r>
              <a:rPr lang="en-US" altLang="ko-KR" sz="900" dirty="0" smtClean="0"/>
              <a:t>” </a:t>
            </a:r>
            <a:r>
              <a:rPr lang="ko-KR" altLang="en-US" sz="900" dirty="0" smtClean="0"/>
              <a:t>텍스트 똑같이 넣기</a:t>
            </a:r>
            <a:endParaRPr lang="en-US" altLang="ko-KR" sz="900" dirty="0" smtClean="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err="1"/>
              <a:t>별점</a:t>
            </a:r>
            <a:r>
              <a:rPr lang="ko-KR" altLang="en-US" sz="900" dirty="0"/>
              <a:t> 매기기</a:t>
            </a:r>
            <a:r>
              <a:rPr lang="en-US" altLang="ko-KR" sz="900" dirty="0"/>
              <a:t>: </a:t>
            </a:r>
            <a:r>
              <a:rPr lang="en-US" altLang="ko-KR" sz="900" dirty="0" smtClean="0"/>
              <a:t>1~5</a:t>
            </a:r>
            <a:r>
              <a:rPr lang="ko-KR" altLang="en-US" sz="900" dirty="0" smtClean="0"/>
              <a:t>점을 </a:t>
            </a:r>
            <a:r>
              <a:rPr lang="ko-KR" altLang="en-US" sz="900" dirty="0"/>
              <a:t>클릭할 수 있는 별 이미지를 </a:t>
            </a:r>
            <a:r>
              <a:rPr lang="en-US" altLang="ko-KR" sz="900" dirty="0"/>
              <a:t>&lt;input type="radio"&gt;</a:t>
            </a:r>
            <a:r>
              <a:rPr lang="ko-KR" altLang="en-US" sz="900" dirty="0"/>
              <a:t>와 </a:t>
            </a:r>
            <a:r>
              <a:rPr lang="en-US" altLang="ko-KR" sz="900" dirty="0"/>
              <a:t>&lt;label&gt;</a:t>
            </a:r>
            <a:r>
              <a:rPr lang="ko-KR" altLang="en-US" sz="900" dirty="0"/>
              <a:t>로 구현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별점을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</a:t>
            </a:r>
            <a:r>
              <a:rPr lang="ko-KR" altLang="en-US" sz="900" dirty="0" err="1" smtClean="0"/>
              <a:t>점단위로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(1</a:t>
            </a:r>
            <a:r>
              <a:rPr lang="ko-KR" altLang="en-US" sz="900" dirty="0" smtClean="0"/>
              <a:t>점이 </a:t>
            </a:r>
            <a:r>
              <a:rPr lang="ko-KR" altLang="en-US" sz="900" dirty="0" err="1" smtClean="0"/>
              <a:t>최하점</a:t>
            </a:r>
            <a:r>
              <a:rPr lang="en-US" altLang="ko-KR" sz="900" dirty="0" smtClean="0"/>
              <a:t>, 5</a:t>
            </a:r>
            <a:r>
              <a:rPr lang="ko-KR" altLang="en-US" sz="900" dirty="0" smtClean="0"/>
              <a:t>점이 최고점</a:t>
            </a:r>
            <a:r>
              <a:rPr lang="en-US" altLang="ko-KR" sz="900" dirty="0" smtClean="0"/>
              <a:t>)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점수를 매길 수 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한명의</a:t>
            </a:r>
            <a:r>
              <a:rPr lang="ko-KR" altLang="en-US" sz="900" dirty="0" smtClean="0"/>
              <a:t> 참가자에게만 </a:t>
            </a:r>
            <a:r>
              <a:rPr lang="ko-KR" altLang="en-US" sz="900" dirty="0" err="1" smtClean="0"/>
              <a:t>별점을</a:t>
            </a:r>
            <a:r>
              <a:rPr lang="ko-KR" altLang="en-US" sz="900" dirty="0" smtClean="0"/>
              <a:t> 주고 제출 버튼을 눌러도 제출이 가능하다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별을 </a:t>
            </a:r>
            <a:r>
              <a:rPr lang="ko-KR" altLang="en-US" sz="900" dirty="0" err="1" smtClean="0"/>
              <a:t>안눌렀을시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null </a:t>
            </a:r>
            <a:r>
              <a:rPr lang="ko-KR" altLang="en-US" sz="900" dirty="0" smtClean="0"/>
              <a:t>값 처리</a:t>
            </a:r>
            <a:r>
              <a:rPr lang="en-US" altLang="ko-KR" sz="900" dirty="0" smtClean="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 dirty="0" err="1"/>
              <a:t>별점</a:t>
            </a:r>
            <a:r>
              <a:rPr lang="ko-KR" altLang="en-US" sz="900" dirty="0"/>
              <a:t> 평가 후 </a:t>
            </a:r>
            <a:r>
              <a:rPr lang="en-US" altLang="ko-KR" sz="900" dirty="0"/>
              <a:t>'</a:t>
            </a:r>
            <a:r>
              <a:rPr lang="ko-KR" altLang="en-US" sz="900" dirty="0"/>
              <a:t>평가 제출</a:t>
            </a:r>
            <a:r>
              <a:rPr lang="en-US" altLang="ko-KR" sz="900" dirty="0"/>
              <a:t>' </a:t>
            </a:r>
            <a:r>
              <a:rPr lang="ko-KR" altLang="en-US" sz="900" dirty="0"/>
              <a:t>버튼 클릭 시</a:t>
            </a:r>
            <a:r>
              <a:rPr lang="en-US" altLang="ko-KR" sz="900" dirty="0"/>
              <a:t>, </a:t>
            </a:r>
            <a:r>
              <a:rPr lang="ko-KR" altLang="en-US" sz="900" dirty="0" err="1"/>
              <a:t>모달창이</a:t>
            </a:r>
            <a:r>
              <a:rPr lang="ko-KR" altLang="en-US" sz="900" dirty="0"/>
              <a:t> 뜨며</a:t>
            </a:r>
            <a:r>
              <a:rPr lang="en-US" altLang="ko-KR" sz="900" dirty="0"/>
              <a:t>, </a:t>
            </a:r>
            <a:r>
              <a:rPr lang="ko-KR" altLang="en-US" sz="900" dirty="0"/>
              <a:t>평가 완료 메시지가 나타남</a:t>
            </a:r>
            <a:r>
              <a:rPr lang="en-US" altLang="ko-KR" sz="900" dirty="0"/>
              <a:t>.</a:t>
            </a:r>
            <a:endParaRPr lang="en-US" altLang="ko-KR" sz="900" dirty="0" smtClean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확인 버튼 클릭 시</a:t>
            </a:r>
            <a:r>
              <a:rPr lang="en-US" altLang="ko-KR" sz="900" dirty="0"/>
              <a:t>, </a:t>
            </a:r>
            <a:r>
              <a:rPr lang="ko-KR" altLang="en-US" sz="900" dirty="0"/>
              <a:t>메인화면으로 돌아갈 수 있도록 설정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 dirty="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 dirty="0" smtClean="0">
                <a:latin typeface="+mj-lt"/>
                <a:ea typeface="+mj-ea"/>
                <a:cs typeface="+mj-cs"/>
              </a:rPr>
              <a:t>3.2.1 </a:t>
            </a:r>
            <a:r>
              <a:rPr lang="ko-KR" altLang="en-US" sz="1300" dirty="0" err="1" smtClean="0">
                <a:latin typeface="+mj-lt"/>
                <a:ea typeface="+mj-ea"/>
                <a:cs typeface="+mj-cs"/>
              </a:rPr>
              <a:t>별점</a:t>
            </a:r>
            <a:r>
              <a:rPr lang="ko-KR" altLang="en-US" sz="1300" dirty="0" smtClean="0">
                <a:latin typeface="+mj-lt"/>
                <a:ea typeface="+mj-ea"/>
                <a:cs typeface="+mj-cs"/>
              </a:rPr>
              <a:t> 제출</a:t>
            </a:r>
            <a:endParaRPr lang="en-US" altLang="ko-KR" sz="13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55776" y="692695"/>
            <a:ext cx="5322526" cy="383853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71800" y="880410"/>
            <a:ext cx="2304256" cy="3441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강남 스터디 모임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2771800" y="1916123"/>
            <a:ext cx="4464496" cy="7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771800" y="2060848"/>
            <a:ext cx="1512168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참가자 평가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52568" y="2276872"/>
            <a:ext cx="4735756" cy="2880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각 참가자에게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1-7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점 사이의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별점을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매겨주세요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모든 참가자를 평가할 필요는 없습니다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80" y="2598137"/>
            <a:ext cx="4519732" cy="124216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419872" y="2780928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등급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419872" y="3403955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등급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71840" y="2792080"/>
            <a:ext cx="432048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40" y="3453020"/>
            <a:ext cx="432048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228184" y="4020000"/>
            <a:ext cx="1512168" cy="392926"/>
          </a:xfrm>
          <a:prstGeom prst="roundRect">
            <a:avLst>
              <a:gd name="adj" fmla="val 399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평가 제출하기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10" y="1313727"/>
            <a:ext cx="1073240" cy="19244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57" y="1326493"/>
            <a:ext cx="508727" cy="15261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670" y="1521762"/>
            <a:ext cx="1440298" cy="167654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5868143" y="2727397"/>
            <a:ext cx="1152129" cy="4134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4" name="타원 53"/>
          <p:cNvSpPr/>
          <p:nvPr/>
        </p:nvSpPr>
        <p:spPr>
          <a:xfrm>
            <a:off x="5743321" y="255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4</a:t>
            </a:r>
            <a:endParaRPr lang="ko-KR" altLang="en-US" sz="9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16342" y="2252112"/>
            <a:ext cx="2689594" cy="146418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567" y="2510497"/>
            <a:ext cx="2398665" cy="563165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8870565" y="3219221"/>
            <a:ext cx="1284669" cy="2337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확인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617143" y="3054590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6</a:t>
            </a:r>
            <a:endParaRPr lang="ko-KR" altLang="en-US" sz="900" dirty="0"/>
          </a:p>
        </p:txBody>
      </p:sp>
      <p:sp>
        <p:nvSpPr>
          <p:cNvPr id="55" name="직사각형 54"/>
          <p:cNvSpPr/>
          <p:nvPr/>
        </p:nvSpPr>
        <p:spPr>
          <a:xfrm>
            <a:off x="6084168" y="3969010"/>
            <a:ext cx="1794134" cy="562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1" name="타원 60"/>
          <p:cNvSpPr/>
          <p:nvPr/>
        </p:nvSpPr>
        <p:spPr>
          <a:xfrm>
            <a:off x="5927025" y="3876191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/>
              <a:t>5</a:t>
            </a:r>
            <a:endParaRPr lang="ko-KR" altLang="en-US" sz="900" dirty="0"/>
          </a:p>
        </p:txBody>
      </p:sp>
      <p:sp>
        <p:nvSpPr>
          <p:cNvPr id="62" name="직사각형 61"/>
          <p:cNvSpPr/>
          <p:nvPr/>
        </p:nvSpPr>
        <p:spPr>
          <a:xfrm>
            <a:off x="8760620" y="3171909"/>
            <a:ext cx="1500012" cy="3290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6" name="직사각형 35"/>
          <p:cNvSpPr/>
          <p:nvPr/>
        </p:nvSpPr>
        <p:spPr>
          <a:xfrm>
            <a:off x="5436096" y="3423792"/>
            <a:ext cx="432048" cy="262511"/>
          </a:xfrm>
          <a:prstGeom prst="rect">
            <a:avLst/>
          </a:prstGeom>
          <a:solidFill>
            <a:srgbClr val="FBFBFC"/>
          </a:solidFill>
          <a:ln>
            <a:solidFill>
              <a:srgbClr val="FBFB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403125" y="2789784"/>
            <a:ext cx="432048" cy="262511"/>
          </a:xfrm>
          <a:prstGeom prst="rect">
            <a:avLst/>
          </a:prstGeom>
          <a:solidFill>
            <a:srgbClr val="FBFBFC"/>
          </a:solidFill>
          <a:ln>
            <a:solidFill>
              <a:srgbClr val="FBFB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83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ownloads\3. 마이페이지\마이페이지_내가-작성한-글-보기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69852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87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</a:t>
            </a:r>
            <a:r>
              <a:rPr lang="ko-KR" altLang="en-US" sz="900"/>
              <a:t>마이페이지 </a:t>
            </a:r>
            <a:r>
              <a:rPr lang="en-US" altLang="ko-KR" sz="900"/>
              <a:t>&gt; 8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회원이 작성했던 게시글의 사진</a:t>
            </a:r>
            <a:r>
              <a:rPr lang="en-US" altLang="ko-KR" sz="900"/>
              <a:t>, </a:t>
            </a:r>
            <a:r>
              <a:rPr lang="ko-KR" altLang="en-US" sz="900"/>
              <a:t>제목</a:t>
            </a:r>
            <a:r>
              <a:rPr lang="en-US" altLang="ko-KR" sz="900"/>
              <a:t>, </a:t>
            </a:r>
            <a:r>
              <a:rPr lang="ko-KR" altLang="en-US" sz="900"/>
              <a:t>날짜가 나타난다</a:t>
            </a:r>
            <a:r>
              <a:rPr lang="en-US" altLang="ko-KR" sz="900"/>
              <a:t>. </a:t>
            </a:r>
            <a:r>
              <a:rPr lang="ko-KR" altLang="en-US" sz="900"/>
              <a:t>작성일을 기준으로 최신순으로 정렬된다</a:t>
            </a:r>
            <a:r>
              <a:rPr lang="en-US" altLang="ko-KR" sz="900"/>
              <a:t>. </a:t>
            </a:r>
            <a:r>
              <a:rPr lang="ko-KR" altLang="en-US" sz="900"/>
              <a:t>사진 또는 제목을 클릭하면 게시글 상세 조회로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3.3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6747" y="1970989"/>
            <a:ext cx="3159022" cy="1822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9" name="타원 8"/>
          <p:cNvSpPr/>
          <p:nvPr/>
        </p:nvSpPr>
        <p:spPr>
          <a:xfrm>
            <a:off x="3903745" y="1969536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19" name="직사각형 18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0" name="타원 19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58956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ownloads\3. 마이페이지\마이페이지_내가-찜한-모임-보기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69852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87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</a:t>
            </a:r>
            <a:r>
              <a:rPr lang="ko-KR" altLang="en-US" sz="900"/>
              <a:t>마이페이지 </a:t>
            </a:r>
            <a:r>
              <a:rPr lang="en-US" altLang="ko-KR" sz="900"/>
              <a:t>&gt; 9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회원이 찜했던 게시글의 사진</a:t>
            </a:r>
            <a:r>
              <a:rPr lang="en-US" altLang="ko-KR" sz="900"/>
              <a:t>, </a:t>
            </a:r>
            <a:r>
              <a:rPr lang="ko-KR" altLang="en-US" sz="900"/>
              <a:t>제목</a:t>
            </a:r>
            <a:r>
              <a:rPr lang="en-US" altLang="ko-KR" sz="900"/>
              <a:t>, </a:t>
            </a:r>
            <a:r>
              <a:rPr lang="ko-KR" altLang="en-US" sz="900"/>
              <a:t>날짜가 나타난다</a:t>
            </a:r>
            <a:r>
              <a:rPr lang="en-US" altLang="ko-KR" sz="900"/>
              <a:t>. </a:t>
            </a:r>
            <a:r>
              <a:rPr lang="ko-KR" altLang="en-US" sz="900"/>
              <a:t>모임일을 기준으로 가장 빠른 순으로 정렬된다</a:t>
            </a:r>
            <a:r>
              <a:rPr lang="en-US" altLang="ko-KR" sz="900"/>
              <a:t>.  </a:t>
            </a:r>
            <a:r>
              <a:rPr lang="ko-KR" altLang="en-US" sz="900"/>
              <a:t>사진 또는 제목을 클릭하면 게시글 상세 조회로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3.4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6747" y="1970989"/>
            <a:ext cx="3159022" cy="18225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9" name="타원 8"/>
          <p:cNvSpPr/>
          <p:nvPr/>
        </p:nvSpPr>
        <p:spPr>
          <a:xfrm>
            <a:off x="3903745" y="1969536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17" name="직사각형 16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8" name="타원 17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09682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ownloads\3. 마이페이지\마이페이지_회원-정보-수정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2097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2575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</a:t>
            </a:r>
            <a:r>
              <a:rPr lang="ko-KR" altLang="en-US" sz="900"/>
              <a:t>마이페이지 </a:t>
            </a:r>
            <a:r>
              <a:rPr lang="en-US" altLang="ko-KR" sz="900"/>
              <a:t>&gt; 10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&lt;</a:t>
            </a:r>
            <a:r>
              <a:rPr lang="ko-KR" altLang="en-US" sz="900"/>
              <a:t>비밀번호 요구</a:t>
            </a:r>
            <a:r>
              <a:rPr lang="en-US" altLang="ko-KR" sz="900"/>
              <a:t>&gt; -&gt; </a:t>
            </a:r>
            <a:r>
              <a:rPr lang="ko-KR" altLang="en-US" sz="900"/>
              <a:t>비밀번호 일치 시 세션 생성</a:t>
            </a:r>
          </a:p>
          <a:p>
            <a:pPr lvl="0" algn="ctr">
              <a:lnSpc>
                <a:spcPts val="1400"/>
              </a:lnSpc>
              <a:defRPr/>
            </a:pPr>
            <a:r>
              <a:rPr lang="ko-KR" altLang="en-US" sz="900"/>
              <a:t>페이지 이탈 시 세션 초기화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프로필 이미지 수정 </a:t>
            </a:r>
            <a:r>
              <a:rPr lang="en-US" altLang="ko-KR" sz="900"/>
              <a:t>&gt; 3.5.1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개인정보 수정 </a:t>
            </a:r>
            <a:r>
              <a:rPr lang="en-US" altLang="ko-KR" sz="900"/>
              <a:t>&gt; 3.5.2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비밀번호 수정 </a:t>
            </a:r>
            <a:r>
              <a:rPr lang="en-US" altLang="ko-KR" sz="900"/>
              <a:t>&gt; 3.5.3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공개 여부 설정 </a:t>
            </a:r>
            <a:r>
              <a:rPr lang="en-US" altLang="ko-KR" sz="900"/>
              <a:t>&gt; 3.5.4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3.5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59552" y="183328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15" name="타원 14"/>
          <p:cNvSpPr/>
          <p:nvPr/>
        </p:nvSpPr>
        <p:spPr>
          <a:xfrm>
            <a:off x="4867652" y="2030286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  <p:sp>
        <p:nvSpPr>
          <p:cNvPr id="16" name="타원 15"/>
          <p:cNvSpPr/>
          <p:nvPr/>
        </p:nvSpPr>
        <p:spPr>
          <a:xfrm>
            <a:off x="4867652" y="2212538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3</a:t>
            </a:r>
            <a:endParaRPr lang="ko-KR" altLang="en-US" sz="900"/>
          </a:p>
        </p:txBody>
      </p:sp>
      <p:sp>
        <p:nvSpPr>
          <p:cNvPr id="17" name="타원 16"/>
          <p:cNvSpPr/>
          <p:nvPr/>
        </p:nvSpPr>
        <p:spPr>
          <a:xfrm>
            <a:off x="4875752" y="240288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4</a:t>
            </a:r>
            <a:endParaRPr lang="ko-KR" altLang="en-US" sz="900"/>
          </a:p>
        </p:txBody>
      </p:sp>
      <p:sp>
        <p:nvSpPr>
          <p:cNvPr id="18" name="타원 17"/>
          <p:cNvSpPr/>
          <p:nvPr/>
        </p:nvSpPr>
        <p:spPr>
          <a:xfrm>
            <a:off x="4875752" y="2212538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3</a:t>
            </a:r>
            <a:endParaRPr lang="ko-KR" altLang="en-US" sz="900"/>
          </a:p>
        </p:txBody>
      </p:sp>
      <p:sp>
        <p:nvSpPr>
          <p:cNvPr id="19" name="직사각형 18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0" name="타원 19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5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12583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ownloads\3. 마이페이지\마이페이지_회원-정보-수정_프로필변경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2097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50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3. 5 </a:t>
            </a:r>
            <a:r>
              <a:rPr lang="ko-KR" altLang="en-US" sz="900"/>
              <a:t>마이페이지</a:t>
            </a:r>
            <a:r>
              <a:rPr lang="en-US" altLang="ko-KR" sz="900"/>
              <a:t>_</a:t>
            </a:r>
            <a:r>
              <a:rPr lang="ko-KR" altLang="en-US" sz="900"/>
              <a:t>회원정보수정</a:t>
            </a:r>
            <a:r>
              <a:rPr lang="en-US" altLang="ko-KR" sz="900"/>
              <a:t> &gt; 1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lvl="0" algn="ctr">
              <a:lnSpc>
                <a:spcPts val="1400"/>
              </a:lnSpc>
              <a:defRPr/>
            </a:pPr>
            <a:r>
              <a:rPr lang="ko-KR" altLang="en-US" sz="900"/>
              <a:t>페이지 이탈 시 세션 초기화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3.5.1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0" name="타원 19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2" name="타원 1"/>
          <p:cNvSpPr/>
          <p:nvPr/>
        </p:nvSpPr>
        <p:spPr>
          <a:xfrm>
            <a:off x="5674233" y="293911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75456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ownloads\3. 마이페이지\마이페이지_회원-정보-수정_개인정보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2097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87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3. 5 </a:t>
            </a:r>
            <a:r>
              <a:rPr lang="ko-KR" altLang="en-US" sz="900"/>
              <a:t>마이페이지</a:t>
            </a:r>
            <a:r>
              <a:rPr lang="en-US" altLang="ko-KR" sz="900"/>
              <a:t>_</a:t>
            </a:r>
            <a:r>
              <a:rPr lang="ko-KR" altLang="en-US" sz="900"/>
              <a:t>회원정보수정</a:t>
            </a:r>
            <a:r>
              <a:rPr lang="en-US" altLang="ko-KR" sz="900"/>
              <a:t> &gt; 2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lvl="0" algn="ctr">
              <a:lnSpc>
                <a:spcPts val="1400"/>
              </a:lnSpc>
              <a:defRPr/>
            </a:pPr>
            <a:r>
              <a:rPr lang="ko-KR" altLang="en-US" sz="900"/>
              <a:t>페이지 이탈 시 세션 초기화</a:t>
            </a:r>
          </a:p>
          <a:p>
            <a:pPr marL="228603" lvl="0" indent="-228603">
              <a:lnSpc>
                <a:spcPts val="1400"/>
              </a:lnSpc>
              <a:buFontTx/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lvl="0">
              <a:lnSpc>
                <a:spcPts val="1400"/>
              </a:lnSpc>
              <a:defRPr/>
            </a:pPr>
            <a:endParaRPr lang="en-US" altLang="ko-KR" sz="900"/>
          </a:p>
          <a:p>
            <a:pPr lvl="0">
              <a:lnSpc>
                <a:spcPts val="1400"/>
              </a:lnSpc>
              <a:defRPr/>
            </a:pPr>
            <a:r>
              <a:rPr lang="ko-KR" altLang="en-US" sz="900"/>
              <a:t>텍스트 박스 및 셀렉트 옵션에는 회원의 기존 데이터가 미리 입력되어있다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3.5.2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4" name="타원 13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2" name="타원 1"/>
          <p:cNvSpPr/>
          <p:nvPr/>
        </p:nvSpPr>
        <p:spPr>
          <a:xfrm>
            <a:off x="5735468" y="2786032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  <p:sp>
        <p:nvSpPr>
          <p:cNvPr id="3" name="직사각형 2"/>
          <p:cNvSpPr/>
          <p:nvPr/>
        </p:nvSpPr>
        <p:spPr>
          <a:xfrm>
            <a:off x="5674233" y="2288395"/>
            <a:ext cx="1224703" cy="183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76202" y="2338971"/>
            <a:ext cx="796058" cy="1453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600">
                <a:solidFill>
                  <a:schemeClr val="tx1"/>
                </a:solidFill>
              </a:rPr>
              <a:t>활동 지역 변경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41643" y="2334867"/>
            <a:ext cx="551116" cy="1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600">
                <a:solidFill>
                  <a:schemeClr val="tx1"/>
                </a:solidFill>
              </a:rPr>
              <a:t>select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66346" y="2329467"/>
            <a:ext cx="551116" cy="1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600">
                <a:solidFill>
                  <a:schemeClr val="tx1"/>
                </a:solidFill>
              </a:rPr>
              <a:t>select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53995" y="2326767"/>
            <a:ext cx="551116" cy="122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600">
                <a:solidFill>
                  <a:schemeClr val="tx1"/>
                </a:solidFill>
              </a:rPr>
              <a:t>select</a:t>
            </a:r>
            <a:endParaRPr lang="ko-KR" alt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8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ownloads\3. 마이페이지\마이페이지_회원-정보-수정_개인정보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2097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68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3. 5 </a:t>
            </a:r>
            <a:r>
              <a:rPr lang="ko-KR" altLang="en-US" sz="900"/>
              <a:t>마이페이지</a:t>
            </a:r>
            <a:r>
              <a:rPr lang="en-US" altLang="ko-KR" sz="900"/>
              <a:t>_</a:t>
            </a:r>
            <a:r>
              <a:rPr lang="ko-KR" altLang="en-US" sz="900"/>
              <a:t>회원정보수정</a:t>
            </a:r>
            <a:r>
              <a:rPr lang="en-US" altLang="ko-KR" sz="900"/>
              <a:t> &gt; 3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lvl="0" algn="ctr">
              <a:lnSpc>
                <a:spcPts val="1400"/>
              </a:lnSpc>
              <a:defRPr/>
            </a:pPr>
            <a:r>
              <a:rPr lang="ko-KR" altLang="en-US" sz="900"/>
              <a:t>페이지 이탈 시 세션 초기화</a:t>
            </a:r>
          </a:p>
          <a:p>
            <a:pPr marL="228603" lvl="0" indent="-228603">
              <a:lnSpc>
                <a:spcPts val="1400"/>
              </a:lnSpc>
              <a:buFontTx/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3.5.3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9648" y="2419041"/>
            <a:ext cx="1285938" cy="24512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비밀번호 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4" name="타원 13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2" name="직사각형 1"/>
          <p:cNvSpPr/>
          <p:nvPr/>
        </p:nvSpPr>
        <p:spPr>
          <a:xfrm>
            <a:off x="5710785" y="2541604"/>
            <a:ext cx="1224703" cy="183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6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ownloads\3. 마이페이지\마이페이지_회원-정보-수정_공개-여부-설정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2097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168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3. 5 </a:t>
            </a:r>
            <a:r>
              <a:rPr lang="ko-KR" altLang="en-US" sz="900"/>
              <a:t>마이페이지</a:t>
            </a:r>
            <a:r>
              <a:rPr lang="en-US" altLang="ko-KR" sz="900"/>
              <a:t>_</a:t>
            </a:r>
            <a:r>
              <a:rPr lang="ko-KR" altLang="en-US" sz="900"/>
              <a:t>회원정보수정</a:t>
            </a:r>
            <a:r>
              <a:rPr lang="en-US" altLang="ko-KR" sz="900"/>
              <a:t> &gt; 4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lvl="0" algn="ctr">
              <a:lnSpc>
                <a:spcPts val="1400"/>
              </a:lnSpc>
              <a:defRPr/>
            </a:pPr>
            <a:r>
              <a:rPr lang="ko-KR" altLang="en-US" sz="900"/>
              <a:t>페이지 이탈 시 세션 초기화</a:t>
            </a:r>
          </a:p>
          <a:p>
            <a:pPr marL="228603" lvl="0" indent="-228603">
              <a:lnSpc>
                <a:spcPts val="1400"/>
              </a:lnSpc>
              <a:buFontTx/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3.5.4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4" name="타원 13"/>
          <p:cNvSpPr/>
          <p:nvPr/>
        </p:nvSpPr>
        <p:spPr>
          <a:xfrm>
            <a:off x="4935049" y="1302735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96655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87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 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로그인 버튼 클릭 시 로그인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회원가입 버튼 클릭 시 회원가입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err="1" smtClean="0"/>
              <a:t>마이페이지</a:t>
            </a:r>
            <a:r>
              <a:rPr lang="ko-KR" altLang="en-US" sz="1100" dirty="0" smtClean="0"/>
              <a:t> 버튼 클릭 시 </a:t>
            </a:r>
            <a:r>
              <a:rPr lang="ko-KR" altLang="en-US" sz="1100" dirty="0" err="1" smtClean="0"/>
              <a:t>마이페이지</a:t>
            </a:r>
            <a:r>
              <a:rPr lang="ko-KR" altLang="en-US" sz="1100" dirty="0" smtClean="0"/>
              <a:t>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그날의 날씨와 시간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요일 등이 기재되어 있으며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실시간으로 변화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모임 </a:t>
            </a:r>
            <a:r>
              <a:rPr lang="ko-KR" altLang="en-US" sz="1100" dirty="0" err="1" smtClean="0"/>
              <a:t>검색창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키워드 검색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지역 검색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친구 검색 등이 가능하며</a:t>
            </a:r>
            <a:r>
              <a:rPr lang="en-US" altLang="ko-KR" sz="1100" dirty="0"/>
              <a:t> </a:t>
            </a:r>
            <a:r>
              <a:rPr lang="ko-KR" altLang="en-US" sz="1100" dirty="0" err="1" smtClean="0"/>
              <a:t>최근검색</a:t>
            </a:r>
            <a:r>
              <a:rPr lang="ko-KR" altLang="en-US" sz="1100" dirty="0" smtClean="0"/>
              <a:t> 기록 저장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카테고리 </a:t>
            </a:r>
            <a:r>
              <a:rPr lang="en-US" altLang="ko-KR" sz="1100" dirty="0" smtClean="0"/>
              <a:t>1~ N</a:t>
            </a:r>
            <a:r>
              <a:rPr lang="ko-KR" altLang="en-US" sz="1100" dirty="0" smtClean="0"/>
              <a:t>번째까지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삭제 가능하며 각 카테고리 내 소분류 카테고리를 확인하여 모임 찾기 가능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오늘의 모임추천 구역은 그날의 날씨와 시간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등을 활용하여 모임을 추천할 수 있는 공간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추가로 공지사항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광고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이벤트 등을 표시 가능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모임리스트 공간은 회원의 검색 내용을 기반으로 검색하지 않아도 검색을 했던 기록으로 모임리스트를 추천 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배열 수정 가능하며 </a:t>
            </a:r>
            <a:r>
              <a:rPr lang="ko-KR" altLang="en-US" sz="1100" dirty="0" err="1" smtClean="0"/>
              <a:t>더보기를</a:t>
            </a:r>
            <a:r>
              <a:rPr lang="ko-KR" altLang="en-US" sz="1100" dirty="0" smtClean="0"/>
              <a:t> 통해 </a:t>
            </a:r>
            <a:r>
              <a:rPr lang="ko-KR" altLang="en-US" sz="1100" dirty="0" err="1" smtClean="0"/>
              <a:t>스크롤바가</a:t>
            </a:r>
            <a:r>
              <a:rPr lang="ko-KR" altLang="en-US" sz="1100" dirty="0" smtClean="0"/>
              <a:t> 활성화 되어 모임을 추가로 조회가 가능</a:t>
            </a:r>
            <a:endParaRPr lang="en-US" altLang="ko-KR" sz="11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900592" y="1196752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10759925" y="121865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3712253" y="1221130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14102803" y="1221130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직사각형 11"/>
          <p:cNvSpPr/>
          <p:nvPr/>
        </p:nvSpPr>
        <p:spPr>
          <a:xfrm>
            <a:off x="14513867" y="1221130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타원 12"/>
          <p:cNvSpPr/>
          <p:nvPr/>
        </p:nvSpPr>
        <p:spPr>
          <a:xfrm>
            <a:off x="13424221" y="121103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14340325" y="140801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14936389" y="117293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3472863" y="1535517"/>
            <a:ext cx="792088" cy="238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타원 16"/>
          <p:cNvSpPr/>
          <p:nvPr/>
        </p:nvSpPr>
        <p:spPr>
          <a:xfrm>
            <a:off x="13208197" y="153297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10582001" y="1780751"/>
            <a:ext cx="370631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10327877" y="180830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9849221" y="2291157"/>
            <a:ext cx="515917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타원 20"/>
          <p:cNvSpPr/>
          <p:nvPr/>
        </p:nvSpPr>
        <p:spPr>
          <a:xfrm>
            <a:off x="9595097" y="231871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9849221" y="2585539"/>
            <a:ext cx="5159176" cy="1296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9595097" y="362120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9851379" y="3928291"/>
            <a:ext cx="5159176" cy="15651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9582397" y="520538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9855571" y="5493417"/>
            <a:ext cx="5159176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5. 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날씨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3347864" y="1124744"/>
            <a:ext cx="4032448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날씨는 </a:t>
            </a:r>
            <a:r>
              <a:rPr kumimoji="0" lang="en-US" altLang="ko-KR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API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를 사용해서 공유를 하고</a:t>
            </a:r>
            <a:r>
              <a:rPr kumimoji="0" lang="en-US" altLang="ko-KR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~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이런 내용</a:t>
            </a:r>
            <a:r>
              <a:rPr kumimoji="0" lang="en-US" altLang="ko-KR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~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5.1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87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 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로그인 버튼 클릭 시 로그인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회원가입 버튼 클릭 시 회원가입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err="1" smtClean="0"/>
              <a:t>마이페이지</a:t>
            </a:r>
            <a:r>
              <a:rPr lang="ko-KR" altLang="en-US" sz="1100" dirty="0" smtClean="0"/>
              <a:t> 버튼 클릭 시 </a:t>
            </a:r>
            <a:r>
              <a:rPr lang="ko-KR" altLang="en-US" sz="1100" dirty="0" err="1" smtClean="0"/>
              <a:t>마이페이지</a:t>
            </a:r>
            <a:r>
              <a:rPr lang="ko-KR" altLang="en-US" sz="1100" dirty="0" smtClean="0"/>
              <a:t>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그날의 날씨와 시간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요일 등이 기재되어 있으며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실시간으로 변화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모임 </a:t>
            </a:r>
            <a:r>
              <a:rPr lang="ko-KR" altLang="en-US" sz="1100" dirty="0" err="1" smtClean="0"/>
              <a:t>검색창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키워드 검색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지역 검색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친구 검색 등이 가능하며</a:t>
            </a:r>
            <a:r>
              <a:rPr lang="en-US" altLang="ko-KR" sz="1100" dirty="0"/>
              <a:t> </a:t>
            </a:r>
            <a:r>
              <a:rPr lang="ko-KR" altLang="en-US" sz="1100" dirty="0" err="1" smtClean="0"/>
              <a:t>최근검색</a:t>
            </a:r>
            <a:r>
              <a:rPr lang="ko-KR" altLang="en-US" sz="1100" dirty="0" smtClean="0"/>
              <a:t> 기록 저장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카테고리 </a:t>
            </a:r>
            <a:r>
              <a:rPr lang="en-US" altLang="ko-KR" sz="1100" dirty="0" smtClean="0"/>
              <a:t>1~ N</a:t>
            </a:r>
            <a:r>
              <a:rPr lang="ko-KR" altLang="en-US" sz="1100" dirty="0" smtClean="0"/>
              <a:t>번째까지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수정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삭제 가능하며 각 카테고리 내 소분류 카테고리를 확인하여 모임 찾기 가능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오늘의 모임추천 구역은 그날의 날씨와 시간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등을 활용하여 모임을 추천할 수 있는 공간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추가로 공지사항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광고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이벤트 등을 표시 가능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모임리스트 공간은 회원의 검색 내용을 기반으로 검색하지 않아도 검색을 했던 기록으로 모임리스트를 추천 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배열 수정 가능하며 </a:t>
            </a:r>
            <a:r>
              <a:rPr lang="ko-KR" altLang="en-US" sz="1100" dirty="0" err="1" smtClean="0"/>
              <a:t>더보기를</a:t>
            </a:r>
            <a:r>
              <a:rPr lang="ko-KR" altLang="en-US" sz="1100" dirty="0" smtClean="0"/>
              <a:t> 통해 </a:t>
            </a:r>
            <a:r>
              <a:rPr lang="ko-KR" altLang="en-US" sz="1100" dirty="0" err="1" smtClean="0"/>
              <a:t>스크롤바가</a:t>
            </a:r>
            <a:r>
              <a:rPr lang="ko-KR" altLang="en-US" sz="1100" dirty="0" smtClean="0"/>
              <a:t> 활성화 되어 모임을 추가로 조회가 가능</a:t>
            </a:r>
            <a:endParaRPr lang="en-US" altLang="ko-KR" sz="1100" dirty="0" smtClean="0"/>
          </a:p>
        </p:txBody>
      </p:sp>
      <p:pic>
        <p:nvPicPr>
          <p:cNvPr id="1026" name="Picture 2" descr="D:\프로젝트\스토리보드\메인화면\메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16632"/>
            <a:ext cx="5044684" cy="4771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920579" y="140447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3779912" y="16235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732240" y="164825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7122790" y="164825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직사각형 11"/>
          <p:cNvSpPr/>
          <p:nvPr/>
        </p:nvSpPr>
        <p:spPr>
          <a:xfrm>
            <a:off x="7533854" y="164825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타원 12"/>
          <p:cNvSpPr/>
          <p:nvPr/>
        </p:nvSpPr>
        <p:spPr>
          <a:xfrm>
            <a:off x="6444208" y="1547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7360312" y="35170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7956376" y="1166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492850" y="479212"/>
            <a:ext cx="792088" cy="238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타원 16"/>
          <p:cNvSpPr/>
          <p:nvPr/>
        </p:nvSpPr>
        <p:spPr>
          <a:xfrm>
            <a:off x="6228184" y="47667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601988" y="724446"/>
            <a:ext cx="370631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3347864" y="75200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869208" y="1234852"/>
            <a:ext cx="515917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타원 20"/>
          <p:cNvSpPr/>
          <p:nvPr/>
        </p:nvSpPr>
        <p:spPr>
          <a:xfrm>
            <a:off x="2615084" y="126241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2869208" y="1529234"/>
            <a:ext cx="5159176" cy="1296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2615084" y="256490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2871366" y="2871986"/>
            <a:ext cx="5159176" cy="15651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2602384" y="414908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875558" y="4437112"/>
            <a:ext cx="5159176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0.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메인 화면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712" y="777361"/>
            <a:ext cx="6336704" cy="3443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50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검색어 입력을 위한 &lt;input type="text"&gt; 태그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/>
              <a:t>검색창을 클릭할 때(onclick)  최근 검색어 목록이 최근순으로 펼쳐진다.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검색 실행을 위한 &lt;button&gt; 태그 (검색 버튼)</a:t>
            </a:r>
            <a:r>
              <a:rPr lang="en-US" altLang="ko-KR" sz="1100"/>
              <a:t>,</a:t>
            </a:r>
            <a:r>
              <a:rPr lang="ko-KR" altLang="en-US" sz="1100"/>
              <a:t> search 버튼 클릭 시 검색 결과가 있는 경우 모임 리스트 페이지로 이동 검색 결과가 없는 경우 "검색 결과 없음" 페이지로 이동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최근 검색어 목록을 담을 &lt;ul&gt; 영역</a:t>
            </a:r>
            <a:r>
              <a:rPr lang="en-US" altLang="ko-KR" sz="1100"/>
              <a:t>,</a:t>
            </a:r>
            <a:r>
              <a:rPr lang="ko-KR" altLang="en-US" sz="1100"/>
              <a:t> 위에있는 검색어일수록 가장 최근에 검색한 검색어이다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전체 삭제를 위한 &lt;button&gt; 태그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최근 검색어 개별 삭제를 위한 &lt;button&gt; 태그</a:t>
            </a:r>
            <a:r>
              <a:rPr lang="en-US" altLang="ko-KR" sz="1100"/>
              <a:t>,</a:t>
            </a:r>
            <a:r>
              <a:rPr lang="ko-KR" altLang="en-US" sz="1100"/>
              <a:t> 각 &lt;li&gt; 항목 내에 배치하여 해당 검색어만 삭제할 수 있도록 구현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최근 검색어 목록에서 특정 검색어에 마우스를 올리면(hover) 배경색이 회색으로 바뀐다.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9" name="타원 8"/>
          <p:cNvSpPr/>
          <p:nvPr/>
        </p:nvSpPr>
        <p:spPr>
          <a:xfrm>
            <a:off x="2699792" y="155679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1" name="직사각형 10"/>
          <p:cNvSpPr/>
          <p:nvPr/>
        </p:nvSpPr>
        <p:spPr>
          <a:xfrm>
            <a:off x="7154763" y="2464321"/>
            <a:ext cx="144016" cy="1299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2" name="직사각형 11"/>
          <p:cNvSpPr/>
          <p:nvPr/>
        </p:nvSpPr>
        <p:spPr>
          <a:xfrm>
            <a:off x="6963122" y="2060848"/>
            <a:ext cx="360040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4" name="타원 13"/>
          <p:cNvSpPr/>
          <p:nvPr/>
        </p:nvSpPr>
        <p:spPr>
          <a:xfrm>
            <a:off x="2699792" y="206084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5" name="타원 14"/>
          <p:cNvSpPr/>
          <p:nvPr/>
        </p:nvSpPr>
        <p:spPr>
          <a:xfrm>
            <a:off x="6804248" y="213285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8" name="직사각형 17"/>
          <p:cNvSpPr/>
          <p:nvPr/>
        </p:nvSpPr>
        <p:spPr>
          <a:xfrm>
            <a:off x="2843808" y="2420888"/>
            <a:ext cx="460851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2915816" y="256490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6. </a:t>
            </a:r>
            <a:r>
              <a:rPr lang="ko-KR" altLang="en-US" sz="1600">
                <a:latin typeface="+mj-lt"/>
                <a:ea typeface="+mj-ea"/>
                <a:cs typeface="+mj-cs"/>
              </a:rPr>
              <a:t>검색 창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6.1</a:t>
            </a:r>
            <a:r>
              <a:rPr lang="ko-KR" altLang="en-US" sz="1600">
                <a:latin typeface="+mj-lt"/>
                <a:ea typeface="+mj-ea"/>
                <a:cs typeface="+mj-cs"/>
              </a:rPr>
              <a:t> 검색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43808" y="1700808"/>
            <a:ext cx="460851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7" name="직사각형 36"/>
          <p:cNvSpPr/>
          <p:nvPr/>
        </p:nvSpPr>
        <p:spPr>
          <a:xfrm>
            <a:off x="6876256" y="1772816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3" name="타원 12"/>
          <p:cNvSpPr/>
          <p:nvPr/>
        </p:nvSpPr>
        <p:spPr>
          <a:xfrm>
            <a:off x="7308304" y="170080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8" name="직사각형 37"/>
          <p:cNvSpPr/>
          <p:nvPr/>
        </p:nvSpPr>
        <p:spPr>
          <a:xfrm>
            <a:off x="2843808" y="2060848"/>
            <a:ext cx="4608512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7" name="타원 16"/>
          <p:cNvSpPr/>
          <p:nvPr/>
        </p:nvSpPr>
        <p:spPr>
          <a:xfrm>
            <a:off x="6948264" y="24208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8318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6781" y="116632"/>
            <a:ext cx="4447546" cy="48691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2223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en-US" altLang="ko-KR" sz="1100"/>
              <a:t>1.</a:t>
            </a:r>
            <a:r>
              <a:rPr lang="ko-KR" altLang="en-US" sz="1100"/>
              <a:t>    안내 메시지 내용 </a:t>
            </a:r>
            <a:r>
              <a:rPr lang="en-US" altLang="ko-KR" sz="1100"/>
              <a:t>: '검색어'에 대한 검색 결과가 없습니다.&lt;br&gt;'회원닉네임'님이 관심있을만한 모임을 추천해드릴게요! 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      안내 메시지는 &lt;div&gt;나 &lt;p&gt; 태그 안에 포함하여 표시</a:t>
            </a:r>
            <a:r>
              <a:rPr lang="en-US" altLang="ko-KR" sz="1100"/>
              <a:t>,</a:t>
            </a:r>
            <a:r>
              <a:rPr lang="ko-KR" altLang="en-US" sz="1100"/>
              <a:t> 비회원일 경우 </a:t>
            </a:r>
            <a:r>
              <a:rPr lang="en-US" altLang="ko-KR" sz="1100"/>
              <a:t>‘</a:t>
            </a:r>
            <a:r>
              <a:rPr lang="ko-KR" altLang="en-US" sz="1100"/>
              <a:t>회원닉네임</a:t>
            </a:r>
            <a:r>
              <a:rPr lang="en-US" altLang="ko-KR" sz="1100"/>
              <a:t>’</a:t>
            </a:r>
            <a:r>
              <a:rPr lang="ko-KR" altLang="en-US" sz="1100"/>
              <a:t>이 아닌 </a:t>
            </a:r>
            <a:r>
              <a:rPr lang="en-US" altLang="ko-KR" sz="1100"/>
              <a:t>‘</a:t>
            </a:r>
            <a:r>
              <a:rPr lang="ko-KR" altLang="en-US" sz="1100"/>
              <a:t>사용자</a:t>
            </a:r>
            <a:r>
              <a:rPr lang="en-US" altLang="ko-KR" sz="1100"/>
              <a:t>’</a:t>
            </a:r>
            <a:r>
              <a:rPr lang="ko-KR" altLang="en-US" sz="1100"/>
              <a:t>로 출력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en-US" altLang="ko-KR" sz="1100"/>
              <a:t>2.   </a:t>
            </a:r>
            <a:r>
              <a:rPr lang="ko-KR" altLang="en-US" sz="1100"/>
              <a:t>&lt;section</a:t>
            </a:r>
            <a:r>
              <a:rPr lang="en-US" altLang="ko-KR" sz="1100"/>
              <a:t>&gt; </a:t>
            </a:r>
            <a:r>
              <a:rPr lang="ko-KR" altLang="en-US" sz="1100"/>
              <a:t>태그로 회원</a:t>
            </a:r>
            <a:r>
              <a:rPr lang="en-US" altLang="ko-KR" sz="1100"/>
              <a:t>(</a:t>
            </a:r>
            <a:r>
              <a:rPr lang="ko-KR" altLang="en-US" sz="1100"/>
              <a:t>비회원</a:t>
            </a:r>
            <a:r>
              <a:rPr lang="en-US" altLang="ko-KR" sz="1100"/>
              <a:t>)</a:t>
            </a:r>
            <a:r>
              <a:rPr lang="ko-KR" altLang="en-US" sz="1100"/>
              <a:t>별 모임추천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en-US" altLang="ko-KR" sz="1100"/>
              <a:t>2-1.</a:t>
            </a:r>
            <a:r>
              <a:rPr lang="ko-KR" altLang="en-US" sz="1100"/>
              <a:t> 회원일 경우 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    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사용자가 검색한 내역을 분석하여 가장 많이 검색한 카테고리의 모임 페이지를 노출한다.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     </a:t>
            </a:r>
            <a:r>
              <a:rPr lang="en-US" altLang="ko-KR" sz="1100"/>
              <a:t>-</a:t>
            </a:r>
            <a:r>
              <a:rPr lang="ko-KR" altLang="en-US" sz="1100"/>
              <a:t> 만약 사용자의 가장 많이 검색한 카테고리 정보가 없을 경우 회원가입 시 작성한 ‘관심있는 카테고리’ 중 하나에 해당하는 모임 페이지를         표시한다.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en-US" altLang="ko-KR" sz="1100"/>
              <a:t>2-2.</a:t>
            </a:r>
            <a:r>
              <a:rPr lang="ko-KR" altLang="en-US" sz="1100"/>
              <a:t> 비회원일 경우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     </a:t>
            </a:r>
            <a:r>
              <a:rPr lang="en-US" altLang="ko-KR" sz="1100"/>
              <a:t>-</a:t>
            </a:r>
            <a:r>
              <a:rPr lang="ko-KR" altLang="en-US" sz="1100"/>
              <a:t> 비회원 사용자를 위해 데이터베이스에서 찜(즐겨찾기)이 많은 모임 정보를 기반으로 모임 페이지를 노출한다.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     </a:t>
            </a:r>
            <a:r>
              <a:rPr lang="en-US" altLang="ko-KR" sz="1100"/>
              <a:t>-</a:t>
            </a:r>
            <a:r>
              <a:rPr lang="ko-KR" altLang="en-US" sz="1100"/>
              <a:t> 찜 정보가 없을 때, 참가자가 많은 모임을 기준으로 모임 페이지를 추천한다.</a:t>
            </a:r>
          </a:p>
          <a:p>
            <a:pPr marL="0" lvl="0" indent="0">
              <a:lnSpc>
                <a:spcPts val="1400"/>
              </a:lnSpc>
              <a:buFont typeface="+mj-lt"/>
              <a:buNone/>
              <a:defRPr/>
            </a:pPr>
            <a:r>
              <a:rPr lang="ko-KR" altLang="en-US" sz="1100"/>
              <a:t>	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9" name="타원 8"/>
          <p:cNvSpPr/>
          <p:nvPr/>
        </p:nvSpPr>
        <p:spPr>
          <a:xfrm>
            <a:off x="4067944" y="278092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2843808" y="33209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8" name="직사각형 17"/>
          <p:cNvSpPr/>
          <p:nvPr/>
        </p:nvSpPr>
        <p:spPr>
          <a:xfrm>
            <a:off x="4283968" y="2924944"/>
            <a:ext cx="2016223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4" name="직사각형 23"/>
          <p:cNvSpPr/>
          <p:nvPr/>
        </p:nvSpPr>
        <p:spPr>
          <a:xfrm>
            <a:off x="3059832" y="3429000"/>
            <a:ext cx="4464496" cy="13681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6. </a:t>
            </a:r>
            <a:r>
              <a:rPr lang="ko-KR" altLang="en-US" sz="1600">
                <a:latin typeface="+mj-lt"/>
                <a:ea typeface="+mj-ea"/>
                <a:cs typeface="+mj-cs"/>
              </a:rPr>
              <a:t>검색 창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6.2</a:t>
            </a:r>
            <a:r>
              <a:rPr lang="ko-KR" altLang="en-US" sz="1600">
                <a:latin typeface="+mj-lt"/>
                <a:ea typeface="+mj-ea"/>
                <a:cs typeface="+mj-cs"/>
              </a:rPr>
              <a:t> 관련검색어가 없는경우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595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대분류 카테고리 클릭 시 해당하는 모임 리스트 표시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대분류 카테고리에 마우스 호버링 시 하위</a:t>
            </a:r>
            <a:r>
              <a:rPr lang="en-US" altLang="ko-KR" sz="1100"/>
              <a:t>(</a:t>
            </a:r>
            <a:r>
              <a:rPr lang="ko-KR" altLang="en-US" sz="1100"/>
              <a:t>중분류</a:t>
            </a:r>
            <a:r>
              <a:rPr lang="en-US" altLang="ko-KR" sz="1100"/>
              <a:t>)</a:t>
            </a:r>
            <a:r>
              <a:rPr lang="ko-KR" altLang="en-US" sz="1100"/>
              <a:t> 카테고리 표시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하위</a:t>
            </a:r>
            <a:r>
              <a:rPr lang="en-US" altLang="ko-KR" sz="1100"/>
              <a:t>(</a:t>
            </a:r>
            <a:r>
              <a:rPr lang="ko-KR" altLang="en-US" sz="1100"/>
              <a:t>중분류</a:t>
            </a:r>
            <a:r>
              <a:rPr lang="en-US" altLang="ko-KR" sz="1100"/>
              <a:t>)</a:t>
            </a:r>
            <a:r>
              <a:rPr lang="ko-KR" altLang="en-US" sz="1100"/>
              <a:t> 카테고리 클릭시 카테고리에 해당하는 모임 리스트 표시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더보기 버튼 클릭시 모임 개수 전체 표시 </a:t>
            </a: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7.</a:t>
            </a:r>
            <a:r>
              <a:rPr lang="ko-KR" altLang="en-US" sz="1600">
                <a:latin typeface="+mj-lt"/>
                <a:ea typeface="+mj-ea"/>
                <a:cs typeface="+mj-cs"/>
              </a:rPr>
              <a:t>카테고리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8" name="AutoShape 2" descr="data:image/png;base64,iVBORw0KGgoAAAANSUhEUgAAEOgAAA0ACAYAAADQn5ScAAAAAXNSR0IArs4c6QAAN7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xMjEwJTIyJTIweSUzRCUyMjIwJTIyJTIwd2lkdGglM0QlMjIxMDYwJTIyJTIwaGVpZ2h0JTNEJTIyODEwJTIyJTIwYXMlM0QlMjJnZW9tZXRyeSUyMiUyRiUzRSUzQyUyRm14Q2VsbCUzRSUzQ214Q2VsbCUyMGlkJTNEJTIyMyUyMiUyMHZhbHVlJTNEJTIyJTI2bHQlM0Jmb250JTIwc3R5bGUlM0QlMjZxdW90JTNCZm9udC1zaXplJTNBJTIwMzRweCUzQiUyNnF1b3QlM0IlMjZndCUzQkxPR08lMjZsdCUzQiUyRmZvbnQlMjZndCUzQiUyMiUyMHN0eWxlJTNEJTIycm91bmRlZCUzRDAlM0J3aGl0ZVNwYWNlJTNEd3JhcCUzQmh0bWwlM0QxJTNCJTIyJTIwdmVydGV4JTNEJTIyMSUyMiUyMHBhcmVudCUzRCUyMjElMjIlM0UlM0NteEdlb21ldHJ5JTIweCUzRCUyMjEyMzAlMjIlMjB5JTNEJTIyNDAlMjIlMjB3aWR0aCUzRCUyMjE3MCUyMiUyMGhlaWdodCUzRCUyMjcwJTIyJTIwYXMlM0QlMjJnZW9tZXRyeSUyMiUyRiUzRSUzQyUyRm14Q2VsbCUzRSUzQ214Q2VsbCUyMGlkJTNEJTIyNCUyMiUyMHZhbHVlJTNEJTIyU2VhcmNoJTIyJTIwc3R5bGUlM0QlMjJzdHJva2VXaWR0aCUzRDElM0JzaGFkb3clM0QwJTNCZGFzaGVkJTNEMCUzQmFsaWduJTNEY2VudGVyJTNCaHRtbCUzRDElM0JzaGFwZSUzRG14Z3JhcGgubW9ja3VwLmZvcm1zLnNlYXJjaEJveCUzQnN0cm9rZUNvbG9yJTNEJTIzOTk5OTk5JTNCbWFpblRleHQlM0QlM0JzdHJva2VDb2xvcjIlM0QlMjMwMDhjZmYlM0Jmb250Q29sb3IlM0QlMjM2NjY2NjYlM0Jmb250U2l6ZSUzRDE3JTNCYWxpZ24lM0RsZWZ0JTNCc3BhY2luZ0xlZnQlM0QzJTNCcm91bmRlZCUzRDAlM0JsYWJlbEJhY2tncm91bmRDb2xvciUzRG5vbmUlM0Jjb21pYyUzRDElM0IlMjIlMjB2ZXJ0ZXglM0QlMjIxJTIyJTIwcGFyZW50JTNEJTIyMSUyMiUzRSUzQ214R2VvbWV0cnklMjB4JTNEJTIyMTYzMCUyMiUyMHklM0QlMjI1MCUyMiUyMHdpZHRoJTNEJTIyMjIwJTIyJTIwaGVpZ2h0JTNEJTIyMzAlMjIlMjBhcyUzRCUyMmdlb21ldHJ5JTIyJTJGJTNFJTNDJTJGbXhDZWxsJTNFJTNDbXhDZWxsJTIwaWQlM0QlMjI1JTIyJTIwdmFsdWUlM0QlMjIlRUIlQTElOUMlRUElQjclQjglRUMlOUQlQjglMjIlMjBzdHlsZSUzRCUyMnJvdW5kZWQlM0QxJTNCd2hpdGVTcGFjZSUzRHdyYXAlM0JodG1sJTNEMSUzQiUyMiUyMHZlcnRleCUzRCUyMjElMjIlMjBwYXJlbnQlM0QlMjIxJTIyJTNFJTNDbXhHZW9tZXRyeSUyMHglM0QlMjIxOTEwJTIyJTIweSUzRCUyMjUwJTIyJTIwd2lkdGglM0QlMjI5MCUyMiUyMGhlaWdodCUzRCUyMjMwJTIyJTIwYXMlM0QlMjJnZW9tZXRyeSUyMiUyRiUzRSUzQyUyRm14Q2VsbCUzRSUzQ214Q2VsbCUyMGlkJTNEJTIyNiUyMiUyMHZhbHVlJTNEJTIyJUVEJTlBJThDJUVDJTlCJTkwJUVBJUIwJTgwJUVDJTlFJTg1JTIyJTIwc3R5bGUlM0QlMjJyb3VuZGVkJTNEMSUzQndoaXRlU3BhY2UlM0R3cmFwJTNCaHRtbCUzRDElM0IlMjIlMjB2ZXJ0ZXglM0QlMjIxJTIyJTIwcGFyZW50JTNEJTIyMSUyMiUzRSUzQ214R2VvbWV0cnklMjB4JTNEJTIyMjAyNSUyMiUyMHklM0QlMjI1MCUyMiUyMHdpZHRoJTNEJTIyOTAlMjIlMjBoZWlnaHQlM0QlMjIzMCUyMiUyMGFzJTNEJTIyZ2VvbWV0cnklMjIlMkYlM0UlM0MlMkZteENlbGwlM0UlM0NteENlbGwlMjBpZCUzRCUyMjclMjIlMjB2YWx1ZSUzRCUyMiVFQiVBNyU4OCVFQyU5RCVCNCVFRCU4RSU5OCVFQyU5RCVCNCVFQyVBNyU4MCUyMiUyMHN0eWxlJTNEJTIycm91bmRlZCUzRDElM0J3aGl0ZVNwYWNlJTNEd3JhcCUzQmh0bWwlM0QxJTNCJTIyJTIwdmVydGV4JTNEJTIyMSUyMiUyMHBhcmVudCUzRCUyMjElMjIlM0UlM0NteEdlb21ldHJ5JTIweCUzRCUyMjIxNDAlMjIlMjB5JTNEJTIyNTAlMjIlMjB3aWR0aCUzRCUyMjkwJTIyJTIwaGVpZ2h0JTNEJTIyMzAlMjIlMjBhcyUzRCUyMmdlb21ldHJ5JTIyJTJGJTNFJTNDJTJGbXhDZWxsJTNFJTNDbXhDZWxsJTIwaWQlM0QlMjI4JTIyJTIwdmFsdWUlM0QlMjIlMjIlMjBzdHlsZSUzRCUyMmdyb3VwJTNCZmlsbENvbG9yJTNEJTIzRkZGRkZGJTNCZm9udENvbG9yJTNEJTIzMzMzMzMzJTNCc3Ryb2tlQ29sb3IlM0Rub25lJTNCJTIyJTIwdmVydGV4JTNEJTIyMSUyMiUyMGNvbm5lY3RhYmxlJTNEJTIyMCUyMiUyMHBhcmVudCUzRCUyMjElMjIlM0UlM0NteEdlb21ldHJ5JTIweCUzRCUyMjEyOTAlMjIlMjB5JTNEJTIyMTUwJTIyJTIwd2lkdGglM0QlMjI5MDAlMjIlMjBoZWlnaHQlM0QlMjI2MCUyMiUyMGFzJTNEJTIyZ2VvbWV0cnklMjIlMkYlM0UlM0MlMkZteENlbGwlM0UlM0NteENlbGwlMjBpZCUzRCUyMjklMjIlMjB2YWx1ZSUzRCUyMiUyMiUyMHN0eWxlJTNEJTIycm91bmRlZCUzRDAlM0J3aGl0ZVNwYWNlJTNEd3JhcCUzQmh0bWwlM0QxJTNCJTIyJTIwdmVydGV4JTNEJTIyMSUyMiUyMHBhcmVudCUzRCUyMjglMjIlM0UlM0NteEdlb21ldHJ5JTIwd2lkdGglM0QlMjI5MDAlMjIlMjBoZWlnaHQlM0QlMjI2MCUyMiUyMGFzJTNEJTIyZ2VvbWV0cnklMjIlMkYlM0UlM0MlMkZteENlbGwlM0UlM0NteENlbGwlMjBpZCUzRCUyMjEwJTIyJTIwdmFsdWUlM0QlMjIlMjZsdCUzQnNwYW4lMjZndCUzQiVFQyU4QSVBNCVFRCU4RiVBQyVFQyVCOCVBMCUyNmx0JTNCJTJGc3BhbiUyNmd0JTNCJTIyJTIwc3R5bGUlM0QlMjJyb3VuZGVkJTNEMCUzQndoaXRlU3BhY2UlM0R3cmFwJTNCaHRtbCUzRDElM0JzdHJva2VDb2xvciUzRCUyMzgwODA4MCUzQmZpbGxDb2xvciUzRGxpZ2h0LWRhcmsoJTIzYTM5OTk5JTJDJTIwJTIzZWRlZGVkKSUzQiUyMiUyMHZlcnRleCUzRCUyMjElMjIlMjBwYXJlbnQlM0QlMjI4JTIyJTNFJTNDbXhHZW9tZXRyeSUyMHdpZHRoJTNEJTIyMTUwJTIyJTIwaGVpZ2h0JTNEJTIyNjAlMjIlMjBhcyUzRCUyMmdlb21ldHJ5JTIyJTJGJTNFJTNDJTJGbXhDZWxsJTNFJTNDbXhDZWxsJTIwaWQlM0QlMjIxMSUyMiUyMHZhbHVlJTNEJTIyJUVBJUIyJThDJUVDJTlFJTg0JTIyJTIwc3R5bGUlM0QlMjJyb3VuZGVkJTNEMCUzQndoaXRlU3BhY2UlM0R3cmFwJTNCaHRtbCUzRDElM0IlMjIlMjB2ZXJ0ZXglM0QlMjIxJTIyJTIwcGFyZW50JTNEJTIyOCUyMiUzRSUzQ214R2VvbWV0cnklMjB4JTNEJTIyMTUwJTIyJTIwd2lkdGglM0QlMjIxNTAlMjIlMjBoZWlnaHQlM0QlMjI2MCUyMiUyMGFzJTNEJTIyZ2VvbWV0cnklMjIlMkYlM0UlM0MlMkZteENlbGwlM0UlM0NteENlbGwlMjBpZCUzRCUyMjEyJTIyJTIwdmFsdWUlM0QlMjIlRUIlQTclOUIlRUMlQTclOTElMjIlMjBzdHlsZSUzRCUyMnJvdW5kZWQlM0QwJTNCd2hpdGVTcGFjZSUzRHdyYXAlM0JodG1sJTNEMSUzQiUyMiUyMHZlcnRleCUzRCUyMjElMjIlMjBwYXJlbnQlM0QlMjI4JTIyJTNFJTNDbXhHZW9tZXRyeSUyMHglM0QlMjIzMDAlMjIlMjB3aWR0aCUzRCUyMjE1MCUyMiUyMGhlaWdodCUzRCUyMjYwJTIyJTIwYXMlM0QlMjJnZW9tZXRyeSUyMiUyRiUzRSUzQyUyRm14Q2VsbCUzRSUzQ214Q2VsbCUyMGlkJTNEJTIyMTMlMjIlMjB2YWx1ZSUzRCUyMiVFQiVBQyVCOCVFRCU5OSU5NCUyMiUyMHN0eWxlJTNEJTIycm91bmRlZCUzRDAlM0J3aGl0ZVNwYWNlJTNEd3JhcCUzQmh0bWwlM0QxJTNCJTIyJTIwdmVydGV4JTNEJTIyMSUyMiUyMHBhcmVudCUzRCUyMjglMjIlM0UlM0NteEdlb21ldHJ5JTIweCUzRCUyMjQ1MCUyMiUyMHdpZHRoJTNEJTIyMTUwJTIyJTIwaGVpZ2h0JTNEJTIyNjAlMjIlMjBhcyUzRCUyMmdlb21ldHJ5JTIyJTJGJTNFJTNDJTJGbXhDZWxsJTNFJTNDbXhDZWxsJTIwaWQlM0QlMjIxNCUyMiUyMHZhbHVlJTNEJTIyJUVEJTlFJTkwJUVCJUE3JTgxJTIyJTIwc3R5bGUlM0QlMjJyb3VuZGVkJTNEMCUzQndoaXRlU3BhY2UlM0R3cmFwJTNCaHRtbCUzRDElM0IlMjIlMjB2ZXJ0ZXglM0QlMjIxJTIyJTIwcGFyZW50JTNEJTIyOCUyMiUzRSUzQ214R2VvbWV0cnklMjB4JTNEJTIyNjAwJTIyJTIwd2lkdGglM0QlMjIxNTAlMjIlMjBoZWlnaHQlM0QlMjI2MCUyMiUyMGFzJTNEJTIyZ2VvbWV0cnklMjIlMkYlM0UlM0MlMkZteENlbGwlM0UlM0NteENlbGwlMjBpZCUzRCUyMjE1JTIyJTIwdmFsdWUlM0QlMjIlRUMlOUUlOTAlRUElQjglQjAlRUElQjAlOUMlRUIlQjAlOUMlMjIlMjBzdHlsZSUzRCUyMnJvdW5kZWQlM0QwJTNCd2hpdGVTcGFjZSUzRHdyYXAlM0JodG1sJTNEMSUzQiUyMiUyMHZlcnRleCUzRCUyMjElMjIlMjBwYXJlbnQlM0QlMjI4JTIyJTNFJTNDbXhHZW9tZXRyeSUyMHglM0QlMjI3NTAuMDAwMDAwMDAwMDAwMSUyMiUyMHdpZHRoJTNEJTIyMTUwJTIyJTIwaGVpZ2h0JTNEJTIyNjAlMjIlMjBhcyUzRCUyMmdlb21ldHJ5JTIyJTJGJTNFJTNDJTJGbXhDZWxsJTNFJTNDbXhDZWxsJTIwaWQlM0QlMjIxN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NkNmI2NTYlM0Jyb3VuZGVkJTNEMCUzQmxhYmVsQmFja2dyb3VuZENvbG9yJTNEbm9uZSUzQmZvbnRGYW1pbHklM0RWZXJkYW5hJTNCZm9udFNpemUlM0QxNCUzQmNvbWljJTNEMSUzQmZpbGxDb2xvciUzRCUyM2ZmZjJjYyUzQiUyMiUyMHZlcnRleCUzRCUyMjElMjIlMjBwYXJlbnQlM0QlMjIxJTIyJTNFJTNDbXhHZW9tZXRyeSUyMHglM0QlMjIxMjkwJTIyJTIweSUzRCUyMjM0MCUyMiUyMHdpZHRoJTNEJTIyMTgwJTIyJTIwaGVpZ2h0JTNEJTIyMTc1JTIyJTIwYXMlM0QlMjJnZW9tZXRyeSUyMiUyRiUzRSUzQyUyRm14Q2VsbCUzRSUzQ214Q2VsbCUyMGlkJTNEJTIyMTc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UzMCUyMiUyMHklM0QlMjIzNDAlMjIlMjB3aWR0aCUzRCUyMjE4MCUyMiUyMGhlaWdodCUzRCUyMjE3NSUyMiUyMGFzJTNEJTIyZ2VvbWV0cnklMjIlMkYlM0UlM0MlMkZteENlbGwlM0UlM0NteENlbGwlMjBpZCUzRCUyMjE4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3NzAlMjIlMjB5JTNEJTIyMzQwJTIyJTIwd2lkdGglM0QlMjIxODAlMjIlMjBoZWlnaHQlM0QlMjIxNzUlMjIlMjBhcyUzRCUyMmdlb21ldHJ5JTIyJTJGJTNFJTNDJTJGbXhDZWxsJTNFJTNDbXhDZWxsJTIwaWQlM0QlMjIxOS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yMDEwJTIyJTIweSUzRCUyMjM0MCUyMiUyMHdpZHRoJTNEJTIyMTgwJTIyJTIwaGVpZ2h0JTNEJTIyMTc1JTIyJTIwYXMlM0QlMjJnZW9tZXRyeSUyMiUyRiUzRSUzQyUyRm14Q2VsbCUzRSUzQ214Q2VsbCUyMGlkJTNEJTIyMjA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I5MCUyMiUyMHklM0QlMjI1NDUlMjIlMjB3aWR0aCUzRCUyMjE4MCUyMiUyMGhlaWdodCUzRCUyMjE3NSUyMiUyMGFzJTNEJTIyZ2VvbWV0cnklMjIlMkYlM0UlM0MlMkZteENlbGwlM0UlM0NteENlbGwlMjBpZCUzRCUyMjIx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1MzAlMjIlMjB5JTNEJTIyNTQ1JTIyJTIwd2lkdGglM0QlMjIxODAlMjIlMjBoZWlnaHQlM0QlMjIxNzUlMjIlMjBhcyUzRCUyMmdlb21ldHJ5JTIyJTJGJTNFJTNDJTJGbXhDZWxsJTNFJTNDbXhDZWxsJTIwaWQlM0QlMjIyM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xNzcwJTIyJTIweSUzRCUyMjU0NSUyMiUyMHdpZHRoJTNEJTIyMTgwJTIyJTIwaGVpZ2h0JTNEJTIyMTc1JTIyJTIwYXMlM0QlMjJnZW9tZXRyeSUyMiUyRiUzRSUzQyUyRm14Q2VsbCUzRSUzQ214Q2VsbCUyMGlkJTNEJTIyMjM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jAxMCUyMiUyMHklM0QlMjI1NDUlMjIlMjB3aWR0aCUzRCUyMjE4MCUyMiUyMGhlaWdodCUzRCUyMjE3NSUyMiUyMGFzJTNEJTIyZ2VvbWV0cnklMjIlMkYlM0UlM0MlMkZteENlbGwlM0UlM0NteENlbGwlMjBpZCUzRCUyMjI0JTIyJTIwdmFsdWUlM0QlMjIlRUIlODIlQTAlRUMlOTQlQTglMjIlMjBzdHlsZSUzRCUyMnJvdW5kZWQlM0QxJTNCd2hpdGVTcGFjZSUzRHdyYXAlM0JodG1sJTNEMSUzQiUyMiUyMHZlcnRleCUzRCUyMjElMjIlMjBwYXJlbnQlM0QlMjIxJTIyJTNFJTNDbXhHZW9tZXRyeSUyMHglM0QlMjIyMTQwJTIyJTIweSUzRCUyMjkwJTIyJTIwd2lkdGglM0QlMjI5MCUyMiUyMGhlaWdodCUzRCUyMjUwJTIyJTIwYXMlM0QlMjJnZW9tZXRyeSUyMiUyRiUzRSUzQyUyRm14Q2VsbCUzRSUzQ214Q2VsbCUyMGlkJTNEJTIyMjUlMjIlMjB2YWx1ZSUzRCUyMiUyMiUyMHN0eWxlJTNEJTIycm91bmRlZCUzRDAlM0J3aGl0ZVNwYWNlJTNEd3JhcCUzQmh0bWwlM0QxJTNCZmlsbENvbG9yJTNEbGlnaHQtZGFyayglMjNhMzk5OTklMkMlMjAlMjNlZGVkZWQpJTNCJTIyJTIwdmVydGV4JTNEJTIyMSUyMiUyMHBhcmVudCUzRCUyMjElMjIlM0UlM0NteEdlb21ldHJ5JTIweCUzRCUyMjEyOTAlMjIlMjB5JTNEJTIyMjEwJTIyJTIwd2lkdGglM0QlMjI5MDAlMjIlMjBoZWlnaHQlM0QlMjI0MCUyMiUyMGFzJTNEJTIyZ2VvbWV0cnklMjIlMkYlM0UlM0MlMkZteENlbGwlM0UlM0NteENlbGwlMjBpZCUzRCUyMjI2JTIyJTIwdmFsdWUlM0QlMjIlRUMlQTQlOTElRUIlQjYlODQlRUIlQTUlOTglMjIlMjBzdHlsZSUzRCUyMnJvdW5kZWQlM0QxJTNCd2hpdGVTcGFjZSUzRHdyYXAlM0JodG1sJTNEMSUzQmZpbGxDb2xvciUzRCUyM2ZmZjJjYyUzQnN0cm9rZUNvbG9yJTNEJTIzZDZiNjU2JTNCJTIyJTIwdmVydGV4JTNEJTIyMSUyMiUyMHBhcmVudCUzRCUyMjElMjIlM0UlM0NteEdlb21ldHJ5JTIweCUzRCUyMjEzMjAlMjIlMjB5JTNEJTIyMjIwJTIyJTIwd2lkdGglM0QlMjI5MCUyMiUyMGhlaWdodCUzRCUyMjIwJTIyJTIwYXMlM0QlMjJnZW9tZXRyeSUyMiUyRiUzRSUzQyUyRm14Q2VsbCUzRSUzQ214Q2VsbCUyMGlkJTNEJTIyMjclMjIlMjB2YWx1ZSUzRCUyMiVFQyVBNCU5MSVFQiVCNiU4NCVFQiVBNSU5OCUyMiUyMHN0eWxlJTNEJTIycm91bmRlZCUzRDElM0J3aGl0ZVNwYWNlJTNEd3JhcCUzQmh0bWwlM0QxJTNCJTIyJTIwdmVydGV4JTNEJTIyMSUyMiUyMHBhcmVudCUzRCUyMjElMjIlM0UlM0NteEdlb21ldHJ5JTIweCUzRCUyMjE0MzMlMjIlMjB5JTNEJTIyMjIwJTIyJTIwd2lkdGglM0QlMjI5MCUyMiUyMGhlaWdodCUzRCUyMjIwJTIyJTIwYXMlM0QlMjJnZW9tZXRyeSUyMiUyRiUzRSUzQyUyRm14Q2VsbCUzRSUzQ214Q2VsbCUyMGlkJTNEJTIyMjglMjIlMjB2YWx1ZSUzRCUyMiVFQyVBNCU5MSVFQiVCNiU4NCVFQiVBNSU5OCUyMiUyMHN0eWxlJTNEJTIycm91bmRlZCUzRDElM0J3aGl0ZVNwYWNlJTNEd3JhcCUzQmh0bWwlM0QxJTNCJTIyJTIwdmVydGV4JTNEJTIyMSUyMiUyMHBhcmVudCUzRCUyMjElMjIlM0UlM0NteEdlb21ldHJ5JTIweCUzRCUyMjE2NTAlMjIlMjB5JTNEJTIyMjIwJTIyJTIwd2lkdGglM0QlMjI5MCUyMiUyMGhlaWdodCUzRCUyMjIwJTIyJTIwYXMlM0QlMjJnZW9tZXRyeSUyMiUyRiUzRSUzQyUyRm14Q2VsbCUzRSUzQ214Q2VsbCUyMGlkJTNEJTIyMjklMjIlMjB2YWx1ZSUzRCUyMiVFQyVBNCU5MSVFQiVCNiU4NCVFQiVBNSU5OCUyMiUyMHN0eWxlJTNEJTIycm91bmRlZCUzRDElM0J3aGl0ZVNwYWNlJTNEd3JhcCUzQmh0bWwlM0QxJTNCJTIyJTIwdmVydGV4JTNEJTIyMSUyMiUyMHBhcmVudCUzRCUyMjElMjIlM0UlM0NteEdlb21ldHJ5JTIweCUzRCUyMjE1NDIlMjIlMjB5JTNEJTIyMjIwJTIyJTIwd2lkdGglM0QlMjI5MCUyMiUyMGhlaWdodCUzRCUyMjIwJTIyJTIwYXMlM0QlMjJnZW9tZXRyeSUyMiUyRiUzRSUzQyUyRm14Q2VsbCUzRSUzQ214Q2VsbCUyMGlkJTNEJTIyMzAlMjIlMjB2YWx1ZSUzRCUyMiVFQyVBNCU5MSVFQiVCNiU4NCVFQiVBNSU5OCUyMiUyMHN0eWxlJTNEJTIycm91bmRlZCUzRDElM0J3aGl0ZVNwYWNlJTNEd3JhcCUzQmh0bWwlM0QxJTNCJTIyJTIwdmVydGV4JTNEJTIyMSUyMiUyMHBhcmVudCUzRCUyMjElMjIlM0UlM0NteEdlb21ldHJ5JTIweCUzRCUyMjE3NTklMjIlMjB5JTNEJTIyMjIwJTIyJTIwd2lkdGglM0QlMjI5MCUyMiUyMGhlaWdodCUzRCUyMjIwJTIyJTIwYXMlM0QlMjJnZW9tZXRyeSUyMiUyRiUzRSUzQyUyRm14Q2VsbCUzRSUzQ214Q2VsbCUyMGlkJTNEJTIyMzElMjIlMjB2YWx1ZSUzRCUyMiVFQyVBNCU5MSVFQiVCNiU4NCVFQiVBNSU5OCUyMiUyMHN0eWxlJTNEJTIycm91bmRlZCUzRDElM0J3aGl0ZVNwYWNlJTNEd3JhcCUzQmh0bWwlM0QxJTNCJTIyJTIwdmVydGV4JTNEJTIyMSUyMiUyMHBhcmVudCUzRCUyMjElMjIlM0UlM0NteEdlb21ldHJ5JTIweCUzRCUyMjE4NjclMjIlMjB5JTNEJTIyMjIwJTIyJTIwd2lkdGglM0QlMjI5MCUyMiUyMGhlaWdodCUzRCUyMjIwJTIyJTIwYXMlM0QlMjJnZW9tZXRyeSUyMiUyRiUzRSUzQyUyRm14Q2VsbCUzRSUzQ214Q2VsbCUyMGlkJTNEJTIyMzIlMjIlMjB2YWx1ZSUzRCUyMiVFQyVBNCU5MSVFQiVCNiU4NCVFQiVBNSU5OCUyMiUyMHN0eWxlJTNEJTIycm91bmRlZCUzRDElM0J3aGl0ZVNwYWNlJTNEd3JhcCUzQmh0bWwlM0QxJTNCJTIyJTIwdmVydGV4JTNEJTIyMSUyMiUyMHBhcmVudCUzRCUyMjElMjIlM0UlM0NteEdlb21ldHJ5JTIweCUzRCUyMjE5NzYlMjIlMjB5JTNEJTIyMjIwJTIyJTIwd2lkdGglM0QlMjI5MCUyMiUyMGhlaWdodCUzRCUyMjIwJTIyJTIwYXMlM0QlMjJnZW9tZXRyeSUyMiUyRiUzRSUzQyUyRm14Q2VsbCUzRSUzQ214Q2VsbCUyMGlkJTNEJTIyMzMlMjIlMjB2YWx1ZSUzRCUyMiVFQyVBNCU5MSVFQiVCNiU4NCVFQiVBNSU5OCUyMiUyMHN0eWxlJTNEJTIycm91bmRlZCUzRDElM0J3aGl0ZVNwYWNlJTNEd3JhcCUzQmh0bWwlM0QxJTNCJTIyJTIwdmVydGV4JTNEJTIyMSUyMiUyMHBhcmVudCUzRCUyMjElMjIlM0UlM0NteEdlb21ldHJ5JTIweCUzRCUyMjIwODAlMjIlMjB5JTNEJTIyMjIwJTIyJTIwd2lkdGglM0QlMjI5MCUyMiUyMGhlaWdodCUzRCUyMjIwJTIyJTIwYXMlM0QlMjJnZW9tZXRyeSUyMiUyRiUzRSUzQyUyRm14Q2VsbCUzRSUzQ214Q2VsbCUyMGlkJTNEJTIyMzQlMjIlMjB2YWx1ZSUzRCUyMiUyNmx0JTNCZm9udCUyMHN0eWxlJTNEJTI2cXVvdCUzQmZvbnQtc2l6ZSUzQSUyMDE2cHglM0IlMjZxdW90JTNCJTI2Z3QlM0IlRUIlQUElQTglRUMlOUUlODQlMjAlRUIlQTYlQUMlRUMlOEElQTQlRUQlOEElQjglMjZsdCUzQiUyRmZvbnQlMjZndCUzQiUyMiUyMHN0eWxlJTNEJTIycm91bmRlZCUzRDAlM0J3aGl0ZVNwYWNlJTNEd3JhcCUzQmh0bWwlM0QxJTNCJTIyJTIwdmVydGV4JTNEJTIyMSUyMiUyMHBhcmVudCUzRCUyMjElMjIlM0UlM0NteEdlb21ldHJ5JTIweCUzRCUyMjEyOTAlMjIlMjB5JTNEJTIyMjgwJTIyJTIwd2lkdGglM0QlMjI5MCUyMiUyMGhlaWdodCUzRCUyMjMwJTIyJTIwYXMlM0QlMjJnZW9tZXRyeSUyMiUyRiUzRSUzQyUyRm14Q2VsbCUzRSUzQ214Q2VsbCUyMGlkJTNEJTIyMzUlMjIlMjB2YWx1ZSUzRCUyMiUyNmx0JTNCZm9udCUyMHN0eWxlJTNEJTI2cXVvdCUzQmZvbnQtc2l6ZSUzQSUyMDE2cHglM0IlMjZxdW90JTNCJTI2Z3QlM0IlRUIlOEQlOTQlRUIlQjMlQjQlRUElQjglQjAlMjZsdCUzQiUyRmZvbnQlMjZndCUzQiUyMiUyMHN0eWxlJTNEJTIycm91bmRlZCUzRDAlM0J3aGl0ZVNwYWNlJTNEd3JhcCUzQmh0bWwlM0QxJTNCZmlsbENvbG9yJTNEJTIzZmZmMmNjJTNCc3Ryb2tlQ29sb3IlM0QlMjNkNmI2NTYlM0IlMjIlMjB2ZXJ0ZXglM0QlMjIxJTIyJTIwcGFyZW50JTNEJTIyMSUyMiUzRSUzQ214R2VvbWV0cnklMjB4JTNEJTIyMjEwMCUyMiUyMHklM0QlMjIyODAlMjIlMjB3aWR0aCUzRCUyMjkwJTIyJTIwaGVpZ2h0JTNEJTIyMzAlMjIlMjBhcyUzRCUyMmdlb21ldHJ5JTIyJTJGJTNFJTNDJTJGbXhDZWxsJTNFJTNDbXhDZWxsJTIwaWQlM0QlMjIzNiUyMiUyMHZhbHVlJTNEJTIyJTI2bHQlM0JiJTIwc3R5bGUlM0QlMjZxdW90JTNCY29sb3IlM0ElMjByZ2IoMjU1JTJDJTIwMCUyQyUyMDApJTNCJTI2cXVvdCUzQiUyNmd0JTNCMDElMjZsdCUzQiUyRmIlMjZndCUzQiUyMiUyMHN0eWxlJTNEJTIydGV4dCUzQmh0bWwlM0QxJTNCYWxpZ24lM0RjZW50ZXIlM0J2ZXJ0aWNhbEFsaWduJTNEbWlkZGxlJTNCd2hpdGVTcGFjZSUzRHdyYXAlM0Jyb3VuZGVkJTNEMCUzQmZvbnRTaXplJTNEMTclM0IlMjIlMjB2ZXJ0ZXglM0QlMjIxJTIyJTIwcGFyZW50JTNEJTIyMSUyMiUzRSUzQ214R2VvbWV0cnklMjB4JTNEJTIyMTI3NiUyMiUyMHklM0QlMjIyMTUlMjIlMjB3aWR0aCUzRCUyMjYwJTIyJTIwaGVpZ2h0JTNEJTIyMzAlMjIlMjBhcyUzRCUyMmdlb21ldHJ5JTIyJTJGJTNFJTNDJTJGbXhDZWxsJTNFJTNDbXhDZWxsJTIwaWQlM0QlMjIzNyUyMiUyMHZhbHVlJTNEJTIyJTI2bHQlM0JiJTIwc3R5bGUlM0QlMjZxdW90JTNCY29sb3IlM0ElMjByZ2IoMjU1JTJDJTIwMCUyQyUyMDApJTNCJTI2cXVvdCUzQiUyNmd0JTNCMDI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TI5MCUyMiUyMHklM0QlMjIzNDAlMjIlMjB3aWR0aCUzRCUyMjYwJTIyJTIwaGVpZ2h0JTNEJTIyMzAlMjIlMjBhcyUzRCUyMmdlb21ldHJ5JTIyJTJGJTNFJTNDJTJGbXhDZWxsJTNFJTNDbXhDZWxsJTIwaWQlM0QlMjIzOCUyMiUyMHZhbHVlJTNEJTIyJTI2bHQlM0JiJTIwc3R5bGUlM0QlMjZxdW90JTNCY29sb3IlM0ElMjByZ2IoMjU1JTJDJTIwMCUyQyUyMDApJTNCJTI2cXVvdCUzQiUyNmd0JTNCMDM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jA0MCUyMiUyMHklM0QlMjIyODAlMjIlMjB3aWR0aCUzRCUyMjYwJTIyJTIwaGVpZ2h0JTNEJTIyMzAlMjIlMjBhcyUzRCUyMmdlb21ldHJ5JTIyJTJGJTNFJTNDJTJGbXhDZWxsJTNFJTNDJTJGcm9vdCUzRSUzQyUyRm14R3JhcGhNb2RlbCUzRV9h8GwAACAASURBVHhe7N15sJ1lmSDw5wZsBIEgi+wKCCLaCWKiqEWI1rSjo6xa4rigLIksUmoJCFVq2ZT8IYKFUE4CJrhBo41lC0gNOGgpizbVRQZJFDQyQkHEQSNLlK2BfDPnWLmS7eTm5nzfeZdf/uv23vd9nt/z+L3f8eR9MtY0TRP+ECBAgAABAgQIECBAgAABAgQIECBAgAABAgQIECBAgAABAgQIECBAgAABAgQIECBAgAABAgQIECBAgAABAgQIECBAgAABAgQIECCwToExAzp0BgECBAgQIECAAAECBAgQIECAAAECBAgQIECAAAECBAgQIECAAAECBAgQIECAAAECBAgQIECAAAECBAgQIECAAAECBAgQIECAAIH1CxjQoTs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LJD+gYGxtTQAIECBAgQIAAAQIECBAgQIAAAQIECBAgQIAAAQIECBAgQIAAAQIECBAgQIAAAQIECBAgQIAAAQIECBAgQIAAAQIECBAgQIAAgYIEmqbJKhsDOrIql2AJECBAgAABAgQIECBAgAABAgQIECBAgAABAgQIECBAgAABAgQIECBAgAABAgQIECBAgAABAgQIECBAgAABAgQIECBAgAABAvkLGNAx5BqOjY0NeUXLESBAgAABAgQIECBAgAABAgQIECBAgAABAgQIECBAgAABAgQIECBAgAABAgQIECBAgAABAgQIECBAgAABAgQIECBAgAABAgQIjFLAgI4h6xvQMWRQyxEgQIAAAQIECBAgQIAAAQIECBAgQIAAAQIECBAgQIAAAQIECBAgQIAAAQIECBAgQIAAAQIECBAgQIAAAQIECBAgQIAAAQIERixgQMeQC7DmgI7cgIfMYTkCBAgQIECAAAECBAgQIECAAAECBAgQIECAAAECBAgQIECAAAECBAgQIECAAAECBAgQIECAAAECBAgQIECAAAECBAgQIECAQHYCuc+PGGsSn3iRO3B2HS1gAgQIECBAgAABAgQIECBAgAABAgQIECBAgAABAgQIECBAgAABAgQIECBAgAABAgQIECBAgAABAgQIECBAgAABAgQIECBAgMCQBXKfH2FAx5AbwnIECBAgQIAAAQIECBAgQIAAAQIECBAgQIAAAQIECBAgQIAAAQIECBAgQIAAAQIECBAgQIAAAQIECBAgQIAAAQIECBAgQIAAAQKrCxjQ0XJH5A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8orvYwAAIABJREFU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Udtu6bfqOOxPwECBAgQIECAAIHnCyT+cUSxCBAgQIAAAQIECBAgQIAAAQIECBAgQIAAAQIECBAgQIAAAQIECBAgQIAAAQIECBAgQIAAAQIECBAgQGBIArnPjzCgY0iNkOoyBnSkWhlxESBAgAABAgQI9AQM6NAHBAgQIECAAAECBAgQIECAAAECBAgQIECAAAECBAgQIECAAAECBAgQIECAAAECBAgQIECAAAECBAgQqEPAgI6W65w7cMs8G1zegI4NEvkBAgQIECBAgACBEQoY0DFCfFsTIECAAAECBAgQIECAAAECBAgQIECAAAECBAgQIECAAAECBAgQIECAAAECBAgQIECAAAECBAgQIECgQ4Hc50eMNYnfiMsduMNeXOdWBnSMugL2J0CAAAECBAgQGCSQ+McRxSNAgAABAgQIECBAgAABAgQIECBAgAABAgQIECBAgAABAgQIECBAgAABAgQIECBAgAABAgQIECBAgACBIQnkPj/CgI4hNUKqy+TeoKm6iosAAQIECBAgQGByAt5PJ+fmtwgQIECAAAECBAgQIECAAAECBAgQIECAAAECBAgQIECAAAECBAgQIECAAAECBAgQIECAAAECBAgQIJC7QO73ywzoyL0DNxB/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BAgQIECAAAECBAgQIECAAAECBAgQIECAAAECBAgQIECAAAECBAgQIECAAAECfYHc75cZ0FF4I+feoIWXR3oECBAgQIAAgeoEvJ9WV3IJEyBAgAABAgQIECBAgAABAgQIECBAgAABAgQIECBAgAABAgQIECBAgAABAgQIECBAgAABAgQIECBAoC+Q+/0yAzoKb+TcG7Tw8kiPAAECBAgQIFCdgPfT6kouYQIECBAgQIAAAQIECBAgQIAAAQIECBAgQIAAAQIECBAgQIAAAQIECBAgQIAAAQIECBAgQIAAAQIECPQFcr9fZkBH4Y2ce4MWXh7pESBAgAABAgSqE/B+Wl3JJUyAAAECBAgQIECAAAECBAgQIECAAAECBAgQIECAAAECBAgQIECAAAECBAgQIECAAAECBAgQIECAAIG+QO73ywzoKLyRc2/QwssjPQIECBAgQIBAdQLeT6sruYQJECBAgAABAgQIECBAgAABAgQIECBAgAABAgQIECBAgAABAgQIECBAgAABAgQIECBAgAABAgQIECDQF8j9fpkBHYU3cu4NWnh5pEeAAAECBAgQqE7A+2l1JZcwAQIECBAgQIAAAQIECBAgQIAAAQIECBAgQIAAAQIECBAgQIAAAQIECBAgQIAAAQIECBAgQIAAAQIE+gK53y8zoKPwRs69QQsvj/QIECBAgAABAtUJeD+truQSJkCAAAECBAgQIECAAAECBAgQIECAAAECBAgQIECAAAECBAgQIECAAAECBAgQIECAAAECBAgQIECAQF8g9/tlBnQU3si5N2jh5ZEeAQIECBAgQKA6Ae+n1ZVcwgQIECBAgAABAgQIECBAgAABAgQIECBAgAABAgQIECBAgAABAgQIECBAgAABAgQIECBAgAABAgQIEOgL5H6/zICOwhs59wYtvDzSI0CAAAECBAhUJ+D9tLqSS5gAAQIECBAgQIAAAQIECBAgQIAAAQIECBAgQIAAAQIECBAgQIAAAQIECBAgQIAAAQIECBAgQIAAAQJ9gdzvlxnQUXgj596ghZdHegQIECBAgACB6gS8n1ZXcgkTIECAAAECBAgQIECAAAECBAgQIECAAAECBAgQIECAAAECBAgQIECAAAECBAgQIECAAAECBAgQIECgL5D7/TIDOgpv5NwbtPDySI8AAQIECBAgUJ2A99PqSi5hAgQIECBAgAABAgQIECBAgAABAgQIECBAgAABAgQIECBAgAABAgQIECBAgAABAgQIECBAgAABAgQI9AVyv19mQEfhjZx7gxZeHukRIECAAAECBKoT8H5aXcklTIAAAQIECBAgQIAAAQIECBAgQIAAAQIECBAgQIAAAQIECBAgQIAAAQIECBAgQIAAAQIECBAgQIAAgb5A7vfLDOgovJFzb9DCyyM9AgQIECBAgEB1At5Pqyu5hAkQIECAAAECBAgQIECAAAECBAgQIECAAAECBAgQIECAAAECBAgQIECAAAECBAgQIECAAAECBAgQINAXyP1+mQEdhTdy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rQh89atfbWVdixIgQIAAAQIECBAgQIBAuwIf+chH2t3A6gQIjFzglltuiZtuuiluv/32WLp0aTz44IPxl7/8JVauXDny2ARAgACBFASmTJkS22yzTey2227xile8ImbOnBmzZ8+OWbNmpRCeGDoScF52BG0bAgSyFXBeZlu6oQbuvBwqp8UIEChQwHlZYFErSin3+2UGdBTerLk3aOHlkR4BAgQIECBAoDoB76fVlVzCBAgQIECAAAECBAgQaEXAgI5WWC1KgAABAgQIECBAgACB1gUM6Gid2AYERiJwzz33xIIFC+LKK6+MZcuWjSQGmxIgQCB3gT322CPe//73x9y5c2PffffNPR3xr0PAeaktCBAgsOkCzstNN0x9Bedl6hUSHwECOQg4L3Ookhhzv19mQEfhPZx7gxZeHukRIECAAAECBKoT8H5aXcklTIAAAQIECBAgQIAAgVYEDOhohdWiBAgQIECAAAECBAgQaF3AgI7WiW1AoFOBhx56KM4555yYP39+p/vajAABAqULnHLKKfG5z30udt5559JTrSI/52UVZZYkAQIjEHBejgC9xS2dly3iWpoAgaoFnJdVlz/p5HO/X2ZAR9LttenB5d6gmy5gBQIECBAgQIAAgZQEvJ+mVA2xECBAgAABAgQIECBAIF8BAzryrZ3ICRAgQIAAAQIECBCoW8CAjrrrL/uyBC677LI4/fTT47HHHisrMdkQIEAgEYGpU6fGl770pTjxxBMTiUgYkxFwXk5Gze8QIEBg4gLOy4lbpfyTzsuUqyM2AgRKEHBellDF8nLI/X6ZAR3l9eRqGeXeoIWXR3oECBAgQIAAgeoEvJ9WV3IJEyBAgAABAgQIECBAoBWBNQd0uODVCrNFCRAgQIAAAQIECBAgsMkCPr9tMqEFCCQpcOqpp8b8+fPXGdu2224bRxxxRMyePTsOOuig2HvvvWO77baLKVOmJJmLoAgQINC1wMqVK+PRRx+Ne++9N+6444646aab4tprr40VK1asM5Tev3Y8b968rsO03xAEnJdDQLQEAQLVCjgv6ym987KeWsuUAIHhCzgvh29qxe4Ecr9fZkBHd70ykp1yb9CRoNmUAAECBAgQIECgNQHvp63RWpgAAQIECBAgQIAAAQJVCbjgVVW5JUuAAAECBAgQIECAQMYCPr9lXDyhE1iPwFFHHRXXXHPNWv/ptGnT4mMf+1iccMIJhnHoHgIECGykQO9S1de+9rW4+OKLY8mSJWv99pFHHhlXX331Rq7qx0cp4Lwcpb69CRAoVcB5WV5lnZfl1VRGBAiMXsB5OfoaiGBiArnfLzOgY2J1zvancm/QbOEFToAAAQIECBAgsE4B76cagwABAgQIECBAgAABAgSGIeCC1zAUrUGAAAECBAgQIECAAIH2BXx+a9/YDgS6FFjf5anzzz8/zjjjjC5DsRcBAgSKFbjgggvizDPPXCs/QzryKbnzMp9aiZQAgXwFnJf51m5V5M7L/GsoAwIE0hdwXqZfo5ojzP1+mQEdhXdv7g1aeHmkR4AAAQIECBCoTsD7aXUllzABAgQIECBAgAABAgRaEXDBqxVWixIgQIAAAQIECBAgQGDoAj6/DZ3UggRGJnDqqafG/PnzV9t/2rRp8fWvfz1mzJgxsrhsTIAAgRIFFi1aFMcff3wsWbJktfROOeWUmDdvXokpF5OT87KYUkqEAIEMBJyXGRRpPSE6L/OtncgJEMhPwHmZX81qiTj3+2UGdBTeqbk3aOHlkR4BAgQIECBAoDoB76fVlVzCBAgQIECAAAECBAgQaEXABa9WWC1KgAABAgQIECBAgACBoQv4/DZ0UgsSGInAZZddFnPmzFlt70MOOSSuueaa2H777UcSk00JECBQusDDDz8cRx55ZNx6662rpbpw4cI48cQTS08/y/ycl1mWTdAECGQu4LzMr4DOy/xqJmICBPIXcF7mX8MSM8j9fpkBHSV25fNyyr1BCy+P9AgQIECAAAEC1Ql4P62u5BImQIAAAQIECBAgQIBAKwIueLXCalECBAgQIECAAAECBAgMXcDnt6GTWpBA5wIPPfRQ7L///vHYY4+N7z1t2rT46U9/ajhH59WwIQECtQn0LlG9+c1vjiVLloynPnXq1PjNb34TO++8c20cSefrvEy6PIIjQKBwAedlPgV2XuZTK5ESIFCegPOyvJrmnlHu98sM6Mi9AzcQf+4NWnh5pEeAAAECBAgQqE7A+2l1JZcwAQIECBAgQIAAAQIEWhFwwasVVosSIECAAAECBAgQIEBg6AI+vw2d1IIEOhc49dRTY/78+avte/vtt8eMGTM6j8WGBAgQqFFg0aJFMXPmzNVSP+WUU2LevHk1ciSbs/My2dIIjACBSgScl3kU2nmZR51ESYBAuQLOy3Jrm2Nmud8vM6Ajx67biJhzb9CNSNWPEiBAgAABAgQIZCDg/TSDIgmRAAECBAgQIECAAAECGQi44JVBkYRIgAABAgQIECBAgACBiPD5TRsQyFvgnnvuif3222+1JM4///w444wz8k5M9AQIEMhM4IILLogzzzxztah/+9vfxr777ptZJmWG67wss66yIkAgPwHnZdo1c16mXR/RESBQj4Dzsp5ap55p7vfLDOhIvcM2Mb7cG3QT0/frBAgQIECAAAECiQl4P02sIMIhQIAAAQIECBAgQIBApgIueGVaOGETIECAAAECBAgQIFCdgM9v1ZVcwoUJnHXWWfHFL35xPKtp06bF4sWLC8tSOgQIEMhDYPr06bFkyZLxYD/1qU/Feeedl0fwhUfpvCy8wNIjQCArAedluuVyXqZbG5ERIFCfgPOyvpqnmHHu98sM6Eixq4YYU+4NOkQKSxEgQIAAAQIECCQg4P00gSIIgQABAgQIECBAgAABAgUIuOBVQBGlQIAAAQIECBAgQIBAFQI+v1VRZkkWLLDnnnvGsmXLxjNcsGBBzJkzp+CMpUaAAIF0BRYuXBhz584dD3CPPfaIBx54IN2AK4rMeVlRsaVKgEDyAs7LdEvkvEy3NiIjQKA+AedlfTVPMePc75cZ0JFiVw0xptwbdIgUliJAgAABAgQIEEhAwPtpAkUQAgECBAgQIECAAAECBAoQcMGrgCJKgQABAgQIECBAgACBKgR8fquizJIsVOCWW26JQw89dDy7bbfdNh555JGYMmVKoRlLiwABAmkLrFy5Ml784hfHihUrxgO9+eabY9asWWkHXnh0zsvCCyw9AgSyE3Beplky52WadREVAQL1Cjgv6619Spnnfr/MgI6UuqmFWHJv0BZILEmAAAECBAgQIDBCAe+nI8S3NQECBAgQIECAAAECBAoScMGroGJKhQABAgQIECBAgACBogV8fiu6vJIrXODcc8+Nz372s+NZfvCDH4zLL7+88KylR4AAgbQFjj322LjiiivGg/z85z8fn/nMZ9IOuvD3MMvoAAAgAElEQVTonJeFF1h6BAhkKeC8TK9szsv0aiIiAgQIOC/1wKgFcr9fZkDHqDuo5f1zb9CWeSxPgAABAgQIECDQsYD3047BbUeAAAECBAgQIECAAIFCBVzwKrSw0iJAgAABAgQIECBAoDgBn9+KK6mEKhI46qij4pprrhnPeMGCBTFnzpyKBKRKgACB9AQWLlwYc+fOHQ/syCOPjKuvvjq9QCuKyHlZUbGlSoBANgLOy/RK5bxMryYiIkCAgPNSD4xaIPf7ZQZ0jLqDWt4/9wZtmcfyBAgQIECAAAECHQt4P+0Y3HYECBAgQIAAAQIECBAoVMAFr0ILKy0CBAgQIECAAAECBIoT8PmtuJJKqCKBV73qVXH33XePZ3z77bfHjBkzKhKQKgECBNITWLRoUcycOXM8sAMOOCDuuuuu9AKtKCLnZUXFlioBAtkIOC/TK5XzMr2aiIgAAQLOSz0waoHc75cZ0DHqDmp5/9wbtGUeyxMgQIAAAQIECHQs4P20Y3DbESBAgAABAgQIECBAoFABF7wKLay0CBAgQIAAAQIECBAoTsDnt+JKKqGKBLbbbrt47LHHxjP+85//HNtvv31FAlIlQIBAegIPP/xw7LDDDuOBTZ06NR599NH0Aq0oIudlRcWWKgEC2Qg4L9MrlfMyvZqIiAABAs5LPTBqgdzvlxnQMeoOann/3Bu0ZR7LEyBAgAABAgQIdCzg/bRjcNsRIECAAAECBAgQIECgUAEXvAotrLQIECBAgAABAgQIEChOwOe34koqoYoENttss1i5cuV4xs8991xMmTKlIgGpEiBAID2B3nO593xe9af3XO49n/0ZnYDzcnT2diZAgMD6BJyX6fWG8zK9moiIAAECzks9MGqB3O+XGdAx6g5qef/cG7RlHssTIECAAAECBAh0LOD9tGNw2xEgQIAAAQIECBAgQKBQARe8Ci2stAgQIECAAAECBAgQKE7A57fiSiqhigR8v19RsaVKgEBWAp7PaZVLPdKqh2gIECCwSsDzOa1eUI+06iEaAgQIOC/1QAoCub8fGNCRQhe1GEPuDdoijaUJECBAgAABAgRGIOD9dATotiRAgAABAgQIECBAgECBAi54FVhUKREgQIAAAQIECBAgUKSAz29FllVSlQj4fr+SQkuTAIHsBDyf0yqZeqRVD9EQIEBglYDnc1q9oB5p1UM0BAgQcF7qgRQEcn8/MKAjhS5qMYbcG7RFGksTIECAAAECBAiMQMD76QjQbUmAAAECBAgQIECAAIECBVzwKrCoUiJAgAABAgQIECBAoEgBn9+KLKukKhHw/X4lhZYmAQLZCXg+p1Uy9UirHqIhQIDAKgHP57R6QT3SqodoCBAg4LzUAykI5P5+YEBHCl3UYgy5N2iLNJYmQIAAAQIECBAYgYD30xGg25IAAQIECBAgQIAAAQIFCrjgVWBRpUSAAAECBAgQIECAQJECPr8VWVZJVSLg+/1KCi1NAgSyE/B8Tqtk6pFWPURDgACBVQKez2n1gnqkVQ/RECBAwHmpB1IQyP39wICOFLqoxRhyb9AWaSxNgAABAgQIECAwAgHvpyNAtyUBAgQIECBAgAABAgQKFHDBq8CiSokAAQIECBAgQIAAgSIFfH4rsqySqkTA9/uVFFqaBAhkJ+D5nFbJ1COteoiGAAECqwQ8n9PqBfVIqx6iIUCAgPNSD6QgkPv7gQEdKXRRizHk3qAt0liaAAECBAgQIEBgBALeT0eAbksCBAgQIECAAAECBAgUKOCCV4FFlRIBAgQIECBAgAABAkUK+PxWZFklVYmA7/crKbQ0CRDITsDzOa2SqUda9RANAQIEVgl4PqfVC+qRVj1EQ4AAAeelHkhBIPf3AwM6UuiiFmPIvUFbpLE0AQIECBAgQIDACAS8n44A3ZYECBAgQIAAAQIECBAoUMAFrwKLKiUCBAgQIECAAAECBIoU8PmtyLJKqhIB3+9XUmhpEiCQnYDnc1olU4+06iEaAgQIrBLwfE6rF9QjrXqIhgABAs5LPZCCQO7vBwZ0pNBFLcaQe4O2SGNpAgQIECBAgACBEQh4Px0Bui0JECBAgAABAgQIECBQoIALXgUWVUoECBAgQIAAAQIECBQp4PNbkWWVVCUCvt+vpNDSJEAgOwHP57RKph5p1UM0BAgQWCXg+ZxWL6hHWvUQDQECBJyXeiAFgdzfDwzoSKGLWowh9wZtkcbSBAgQIECAAAECIxDwfjoCdFsSIECAAAECBAgQIECgQAEXvAosqpQIECBAgAABAgQIENigwBPPRtx4X8S//yHizj9G/J/HIv7v4xF//c+//erW/xCxy4siXj414sCXRLxx14i3vixiqxdscOnWfsDnt9ZoLUygdQHf77dObAMCBAhMSsDzeVJsrf2SerRGa2ECBAhskoDn8ybxDf2X1WPopBYkQIDAUAQ8n4fCaJFJCuTefwZ0TLLwufxa7g2ai7M4CRAgQIAAAQIEJibg/XRiTn6KAAECBAgQIECAAAECBAYLuOClQwgQIECAAAECBAgQqEngmnsirrg74ntLI5qNTHwsIt79iogPHhBx5L4b+ctD+HGf34aAaAkCIxLw/f6I4G1LgACBDQh4PqfVIuqRVj1EQ4AAgVUCns9p9YJ6pFUP0RAgQMB5qQdSEMj9/cCAjhS6qMUYcm/QFmksTYAAAQIECBAgMAIB76cjQLclAQIECBAgQIAAAQIEChRI6YLXihUr4u67747FixfHvffeG08++WQ88cQTq6m/8IUvjC222CJ22WWX2GeffeKggw6K3XffPTbffPMCqyMlAgQIECBAgAABAgSGJXDl3REX3B5xxx+Hs+JBL4k4Y2bE+w8YznoTWSWlz28TidfPECDwdwHf7+sGAgQIpCng+ZxWXdQjrXqIhgABAqsEPJ/T6gX1SKseoiFAgIDzUg+kIJD7+4EBHSl0UYsx5N6gLdJYmgABAgQIECBAYAQC3k9HgG5LAgQIECBAgAABAgQIFCgw6gteTz31VPzsZz+LG2+8MR555JFJCfeGc+y9997xjne8I175ylfGlClTJrWOXyKwPoF58+bFnXfeudZ/fMIJJ8TBBx8MjgABAgQIECBAIGGBXy6POPOmiBvuayfIt+8Vcf7siH/csZ31n7/qqD+/tZ+hHQiUK+D7/XJrKzMCBPIW8HxOq37qkVY9REOAAIFVAp7PafWCeqRVD9EQIEDAeakHUhDI/f3AgI4UuqjFGHJv0BZpLE2AAAECBAgQIDACAe+nI0C3JQECBAgQIECAAAECBAoUGNUFr6effjquv/76+NGPfhTPPPPM0GR33HHHOOaYY2L69Omx5mfnoW1ioeoEDOioruQSJkCAAAECBAoR+OriiJNvjGjWk88rt4/4r3tFvHHXiFfvGLHnNhHb/sPffnjFf0Y88JeIXy2P+Pc/RPyv+yJ+/fC6FxqLiEveGvGR6e3CjerzW7tZWZ1AHQK+36+jzrIkQCA/Ac/ntGqmHmnVQzQECBBYJeD5nFYvqEda9RANAQIEnJd6IAWB3N8PDOhIoYtajCH3Bm2RxtIECBAgQIAAAQIjEPB+OgJ0WxIgQIAAAQIECBAgQKBAgVFc8HrggQfikksuieXLl7ci2vvM3BvQcdxxx8VWW23Vyh4WrUvAgI666i1bAgQIECBAoAyBs2+JOO8/1p3Lca+OOHFaxCG7b1yut/4+4rIlEd/41bp/76zXR3xh1satuTE/PYrPbxsTn58lQGD9Ar7f1x0ECBBIU8DzOa26qEda9RANAQIEVgl4PqfVC+qRVj1EQ4AAAeelHkhBIPf3AwM6UuiiFmPIvUFbpLE0AQIECBAgQIDACAS8n44A3ZYECBAgQIAAAQIECBAoUKDrC16/+MUv4pvf/GY88cQTrWvuuuuucdppp8WOO+7Y+l42KFvAgI6y6ys7AgQIECBAoDyB034c8T9+sXZe79ov4p/fFDFtEz8iLPn/swb/+ecR//bbtff46GsivvJf2jHt+vNbO1lYlUCdAr7fr7PusiZAIH0Bz+e0aqQeadVDNAQIEFgl4PmcVi+oR1r1EA0BAgScl3ogBYHc3w8M6Eihi1qMIfcGbZHG0gQIECBAgAABAiMQ8H46AnRbEiBAgAABAgQIECBAoECBLi94LV26NObPnz+h4RxbbbVVbLPNNrHbbrvFlClTxuUffvjhWL58eTz++OOxcuXKDVbEkI4NEvmBCQgY0DEBJD9CgAABAgQIEEhE4OxbIs77j7WDueSfIk46cLhBXnpnxMk/WnvNs14f8YVZw92rt1qXn9+GH70VCdQt4Pv9uusv+7wF/vrXv8Zhhx0WN910Uz+RD33oQ/0BxP6UIeD5nFYd1SOteixatCgOPfTQ8e90rr322jj88MM3Kcjzzjsvzj777P4aL33pS+O2226L3vc4ufz58Ic/HN/61rf64c6ePTuuu+662HrrrZMO/wc/+EEcccQR4zEOo46jSNh5PAr1v+/p+Txa/zV3V4/R1MPzdDTu69s1xzO5l0vu59nz/3vQ+zs9N998c8yYMSOt5hhhNJ7PI8S3deTefwZ0FN7EuTdo4eWRHgECBAgQIECgOgHvp9WVXMIECBAgQIAAAQIECBBoRaCrC14rVqyICy+8MB588MF15tH7nNv7S5hve9vb4sADD4wtt9xyYL7PPvts3H///XHDDTfEr371q+j93+v70/sLASeccEJsvvnmrRhatHwBAzrKr7EMCRAgQIAAgTIEvro44qQbV89lt60j/vWwiEN2byfHW38f8d7rIh786+rrX/rWiI9MH+6eXX1+G27UViNAoCfg+319QCBfgdwvUOUr303kns/dOE90F/WYqFQ3P5frgI4HHnggrrrqqrj++utj8eLF8ac//Wkc7AUveEHss88+/e+i3ve+9/UvlPb+fxP9k+Nl4K4ulD/33HNx1113xcKFC+OHP/xh/O53v4tnnnmmT9sbxN8byNIbajJ37tx4/etfv1HuvTWcxxPt0nZ+zvO5HdfJrqoek5XbtN/r6nm6aVFu+LdzeJ5OJMYcz+QSzjMDOgb/d8zzecPPID/RnkDu/WdAR3u9kcTKuTdoEoiCIECAAAECBAgQGJqA99OhUVqIAAECBAgQIECAAAECVQt0dcHr+9//fn+Yxrr+TJ06NT7wgQ/E9OnT17qwMpHi9P5yZe9fLFu6dOk6f7z3F/+OPfbYeNOb3jSR5fwMgbUEDOjQFAQIECBAgACB9AV+uTxi+jcjmueF2hvOccO7I6bt2G78S5ZHvP17qw/pGIuIxR+O+Mch7t3V57d2taxOoE4B3+/XWXdZdyfw0EMPxXe+85349re/Hb/85S/j8ccfH9+8NxT40EMP7Q/wfctb3uJCcHdlyWInz+e0yqQeadUjtwEdveEQn/jEJ+LGG9eY2jiAddttt41zzz035syZs8HB8b1lcrwM3PaF8qZp4ic/+Ul89KMfjV//+tcTauKddtopLrroojjmmGNis802m9DvTOSy9oQW8kOTEvB8nhRba7+kHq3RDly47edpV1nl8DydSIw5nsm9Gk8kt656YTL7GNAxWM3zeTJd5XeGJZB7/xnQMaxOSHSd3Bs0UVZhESBAgAABAgQITFLA++kk4fwaAQIECBAgQIAAAQIECKwm0MUFr0ceeSQuuOCCWL58+Vr6O+ywQ3z84x+PnXfeeZMq8+yzz8aVV14ZP//5z6P3lwHX/LP77rvH6aefHi960Ys2aR+/XKeAAR111l3WBAgQIECAQF4C/+17ETfct3rMt/z3iEN27yaPW38fMes7q+/19r0irn/38Pbv4vPb8KK1EgECzxfw/b5+INCOwLJly+KTn/xkfPe7353QBltuuWWcc845cdppp03oInZv0dwvUE0IpuIf8nxOq/jqkVY9chnQ8dxzz8VXvvKV/nmwcuXKSSG+8Y1vjKuuuir22GOPgb+f42XgNi+UP/nkk/HpT386Lrzwwkm5v+td74oFCxbE9ttvv8Hfdx5vkKjVH/B8bpV3oxdXj40mG8ovtPk8fX6AvWGDvX/85Bvf+Ebcdttt48MHe/8oyatf/eo4+uij+4Ol9txzz0nllcPzdCIxtnUm8x/cVgZ0DPbxfJ7UY8kvDUkg9/4zoGNIjZDqMrk3aKqu4iJAgAABAgQIEJicgPfTybn5LQIECBAgQIAAAQIECBBYXaCLC14333xzf3jGmoMztthii/6/qLX//vsPpSxPP/10/y9hLl26dK31en9hZe7cufHa1752KHtZpC4BAzrqqrdsCRAgQIAAgfwErrw74gP/c/W4L/mniJMO7DaXS++MOPlHq+/5L++IeP8Bw4mji89vw4nUKgQIrCng+/3yeuK8886Ls88+u9PEvvCFL8RZZ501lD27jn/27Nlx3XXXxdZbbz2U+Hv/O+Pll1/ev5j2zDPPbPSaM2fO7A/12GuvvTb4uxO5HLbBRfxAsgKez2mVRj3SqkcOAzp658H555+/1vn48pe/PM4888x45zvfGbvuumtsttlmfdxHH3007rrrrrj00kvjiiuuWG2gx3777Rc33nhjvOxlL1tvITb1MvAf/vCHeMMb3hD333//0Iq91VZbRe97uBkzZqxzzbYulPfO3953fL0BG8//c+yxx8bJJ58c06dPHz/3n3rqqbjnnnui95n2kksuWe3snjVrVn84yi677DLQxHk8tJaZ1EKez5Nia+2X1COijedpr2DXXnttHH744Z0+T1dt1nuufvnLX+4PPprIZ5z3vOc9cfHFF2/w+blmMpvyPF3zTBlGk6/rHJtIjJt6Jq8Zew7+q2J+fu7DqMHz19iY94oN/eywY8thPc/nHKpUboy5958BHeX2Zj+z3Bu08PJIjwABAgQIECBQnYD30+pKLmECBAgQIECAAAECBAi0ItD2Ba/eX47s/UXHO+64Y634Dz744Dj++OPX+g5mUxK977774qKLLoonnnhirWUOOuigOOmkk4a636bE6nfzETCgI59aiZQAAQIECBCoU+C1l0fc8ce/5/6u/SK+d8RoLN59bcS//fbvex/0koj/fexwYmn789tworQKAQLrEvD9fnl90fWAi56gAR1/66P1XcZ+3ete17+M3RsGstNOO/X/N8DeJave/17YG8bRq9mKFSvGm7H3L073LuC95jWvGdigE7kcVl6H15OR53NatVaPtOqRw4CO3nP86KOPHh+00bso2hsY8d73vnd8KMf6VJctWxbHHXdc/PjHPx7/kcMOO6w/LOL/sXcm8DpWa/+/TmQWtm3KrMiUlDGzzCKxy7h5kaJMR04pOkVvHO8pJLz4ozjm2Ls4MkTGbVYhU0jGDJkdY9L/vZaevZ/9DPez1j09933v3/p8+lSeta51re91Wc9zr3ut38qcOXPIZkYPA1txoLxIkSK0ZcsWIUQSqlgh0BHqu5i/T+fPn0+lSpXSTOSLFy8KQf3ExMTkenzIfPbs2fTggw+GbYvv4+jOD5ifo8s/sHfEw3sCHTw3dujQgb7++mulZJN9pvE3amQ+9apAh1v4++IIgQ6lvya2Vsb8bCtudBZAwO35B4EOj6e02xPU4+HB8EAABEAABEAABEAgzRHA79M0F3IMGARAAARAAARAAARAAARAAAQsIWD1Aa9r167RqFGjxC02/oWfa/mGS76t0szCmwI/++wz2rp1a5BZ3pjPm/Rz5MhhZpewlQYIQKAjDQQZQwQBEAABEAABEHAtgUWHiZ5flNr93f9F9HhsdIb0w3miCjNS9/1lK6JWjxr3x+rnN+MewgIIgEA4Ani/773cgECHWkxZNGPJkiWULVs2tYYhaickJFDbtm2TD2PHxsbSnDlzqGHDhprCvDdv3hS3UY8ZMybZaunSpWnlypVUqFChsH4ZOcBmeLAwYDkBzM+WI1bqAPFQwqVc2QpxiHBOhBON8P/+jCQsEWmAV65coSZNmiS/D8qZMyd99dVXVKNGjUhNkz9nG3FxcckiHZyDCxcupDZt2oS0AYGO+1gCxVvq168vuMXExEixZwGt3r17CzEVX5k7dy61b98e38dSBO2vhPnZfuZaPSIe3hLoCPwu4tizYNHbb79NXbp0oWLFignRqQsXLohnl3feeYd++umn5BTh778VK1ZQ1apVpRLVyPONFwU63MTfF2AIdEilelQqYX6OCnZ0+icBt+cfBDo8nspuT1CPhwfDAwEQAAEQAAEQAIE0RwC/T9NcyDFgEAABEAABEAABEAABEAABELCEgNUHvPi2Ed5wefny5VT+Z8yYkfr27UslS5Y0fVwszsEiHSzW4V8yZcpE/fv3pxIlSpjeJwx6mwAEOrwdX4wOBEAABEAABEDA3QRe/DfRwoMpY+hajuizptEdU7flRNP3pvjwQimiBS2N+2T185txD2EBBEAgHAG830du6CEQeJB65MiRNGjQID2mbG8TeOjLLIGOw4cPU506dZLFgFVvjOb1wg8//DAVR14vZNGOwL+nPmhGDrDZDh4dKhPA/KyMzNIGiIeleMXcWb16dTp+/Li1HRGRHQIdSUlJxMIQd+/eFePR+z0Z+N3StWtX+vTTT0N+LxgV6DALvIofgYepFy9eTC1b6n9A5e9Sfr83YcIEMZwsWbLQ+vXrqVKlSkrDO3fuHD3zzDO0d+/9h+dq1aqJA+bhRPbxfayE1/TKmJ9NR2rIIOIRLNCh9zsg8LtRa440ez7lJOA5dcCAATR27NjknKhdu7YQIAwnIsjCgzze999/P7lNuXLlaPXq1ZQ3b96IueWG+VTGR5XvwnBQvM7fTGE0H0P/vwd6fwNETFIXV8D87OLgecB1t+cfBDo8kIRaQ3B7gno8PBgeCIAACIAACIAACKQ5Avh9muZCjgGDAAiAAAiAAAiAAAiAAAiAgCUErD7gFQ2BDt5IM2rUKLp27VoqZg888AD17NmTKlasaJjlnTt3aM+ePeJmtmPHjhFvEuEbv7jwMztvRuANMGXKlBEbXvm/w23yN+zMnwZ4E+qpU6fo+++/pyNHjtCZM2foxo0byX75+mHfMmfOTMWLF6cKFSpQ+fLlKWvWrGa5EdLOvXv36IcffhCbK3nzL7NKnz69uE2NN23yjXYyG4YCjbNdHvPGjRvp4MGDdOnSJTFmX+HbhR566CExVu6Hx5ohQwblsaoIdHAceKxbtmyho0eP0tWrV5NvdPX3p3LlyvT4448LDiggAAIgAAIgAAIgAAL6CNz4jSjbJ0T+0nwb2hPVKqjPnlmtkk4R1Z6XYu0vRPSf/kRZDP70s/r5zazxww4IgEAwAbzfR1boIQCBjmBqQ4cOpWHDhokPeK3viy++oOeee04JL69LvfLKKzR9+nTRjm+c3rBhg1g3ClVkDocpOYDKjiKA+dlR4QhaQw8U4XaWt+7zxmsCHZMnT6ZevXqJQPC7Bhbs4HcyqoXzLD4+XhyG5lKrVi1aunQpZc+ePciUGYeBVf0LrB/4vdSxY0eaNWtW2HdQZh8o53cyNWvWFO/GuPTu3ZvGjRun6x3Y+PHjhdgHl0iHfPF9bDRzjLXH96Uxfma3Rjy8I9DBzyENGzYk3nvAhYWnFi5cKL7XtMrvv/9O//znP2nw4MHJ1SIJD/oqumE+lfHRjO9kr/OHQIfZs29ke5ifIzNCDesIuD3/INBhXW44wrLbE9QREOEECIAACIAACIAACICAaQTw+9Q0lDAEAiAAAiAAAiAAAiAAAiAAAmmagNUHvMIJdJgplhEYQBZoGD16NP3666+UMWNGsVn/4YcfpkyZMlGDBg3okUce0R3zkydPEt+cwzd6+W5lkzEWGxsrbiSrWrWq8MfMotcnnw/sDwtYtGrVikqVKqW8iZIPQixfvjzVkIoWLSpu+2EhkOvXr4vb5phZuA3V7ANvnO3QoQPlyZMnIp5bt27RqlWrxE1AbF+2sBjGU089Ra1bt464scnfpoxAx+3bt2nZsmXCJ/5vmcL5yTfENWvWTOQqCgiAAAiAAAiAAAiAgBqBRYeJnl+U0qZ0DNH+bmo2rKpd5jOiAxdTrH/ZiqjVo8Z6s/r5zZh3aA0CIKBFAO/3kR96CECgIzW18+fPU926dWnfvn3igxdffJFmz55NLIiqWlh4l2+mvnz5smj63nvvEYt/hCoyh8NU+0d95xDA/OycWLAniIez4mGFN2YeFI2GLTMOAxvlyu+EWBiehTK4DB8+PNUB7UD7Zgt0bN++XXwf37x5U3SVkJBAbdq00TWsb7/9lurUqZMsvM5CI506dcL3sS6a1jbC/GwtX1XriIc3BDp4Hm3bti0tWbJEpAALB/JlF7yfQKZcuXJF7D9gkQkuvB9h7dq1VK5cOc3mbni+kfHR6HdyWuBv5m8lX1L5/66IJK4lk8deq4P52WsRddd43J5/EOhwV74pe+v2BFUeMBqAAAiAAAiAAAiAAAg4mgB+nzo6PHAOBEAABEAABEAABEAABEAABFxDwOoDXpcuXSJ+8c//DizVqlWjbt26KQtCRAMuC0LMnTuXtm3bRvfu3dPtQqFChcQNnfny5dNtw9eQmfJNnz/++GNY4QuVTnitoWzZsiImoW6GC2dLS6CDWfHNaT///HNEV7h/vumNN2OGK2yPb8FLTExM3vwZ0XCICnxwo2nTptS8eXMpwZRIAh0HDx4UIiSh8lzGP94wxTf9FS5cWKY66oAACIAACIAACIAACPxJ4K0NRP+zLQVHv6eIxtZ3Bp7+a4g++S7Fl0FViUbWNuab1c9vxrxDaxAAAS0CeL+P/NBDAAIdqanxmhDfKO0TzeW1uvbt2+tBK2xwWz5UzIVFfRctWkRZs2YNsidzOEyXE2jkCAKYnx0RhmQnEA9nxcMKb8w8KDp58mSxrs4lJiZGvDtgIXDVwsLi8fHxNGfOHNGUxSf4sHS2bNmCTBk9DKzqW6j6gd+HS5cuFSLg4YrZAtH4YSEAACAASURBVB1mHsxV+a2D72Mzske/DczP+tlZ0RLx8IZAx+bNm6levXp0584dkSbvvPMOvf/++0p7J1auXCneefv2L2gJD/py0cz5VPZ7Xbaeio9Gv5O9wD/S/KLKPZI9/tzM3wEy/bmtDuZnt0XMW/66Pf8g0OGtfAwajdsT1OPhwfBAAARAAARAAARAIM0RwO/TNBdyDBgEQAAEQAAEQAAEQAAEQAAELCFg9QEv3lDyySef0KFDh4L8z5gxI/Xu3Zsee+wxS8ZmltGzZ8/SxIkTiTcKmlF43J07d6YqVaroNnfgwAHi2F2/fl23jXANixQpQq+99hrlypVLynY4gY6//vWvtHz5cnHTj0zhW4HefPNNyp07d8jqLJLCgiQ7d+40TZCkUqVK1KVLF+KYaBUtgQ4+0MEHQn777TeZYYatwzfMvPrqq1SqVClDdtAYBEAABEAABEAABNISgWYJRMuPpox47rNE7Us7g8C8A0QdvkrxpWkxomVxxnyz+vnNmHdoDQIgoEUA7/eRH3oIqBxa1WPfyjaBh760DjvL+mHWQWxff7KHlcw8wCY7VtSzjwDmZ/tYy/SEeMhQsq7O77//Tjt27KD58+fT6tWr6fDhw6neQbDwNYtM165dW4gc8aHiTJkyKTkkO/fKGA0Uqhg5ciQNGjRIpmmqOjxOFg73vQPq2rWrEOQOzEduZPQwsLJzIRr4M8yfPz9t3LiRSpQoEdY0BDrMoA4bmJ+dlQOIhzcEOvznc35PvmHDBipfvrxSst28eZNat26d/D6eL0jhd/M5cuQIa8fM5xv/MfAFIDyGJ554Iqhv1e9/GR+Nfid7gX+kZBkxYgQNGTJEVOM9IFu2bKECBQpEaqb5OQQ6tPFhfjaUXmhskIDb8w8CHQYTwOnN3Z6gTucL/0AABEAABEAABEAABNQI4PepGi/UBgEQAAEQAAEQAAEQAAEQAAEQCE3AjgNefHsX30AZqvDmkB49ejhWlODEiRM0YcIEunTpkqkplD59eurUqRPVqFFD2e7BgweFYMiNGzeU28o2YOGK7t27E/sZqYQT6GjcuDHNmDEj+dafSHZ4w1C3bt1CbnplIRKOw08//RTJjPLnMmMNJ9DBm6RYLMV3c6ty5wENYmNjacCAAcT/RgEBEAABEAABEAABEIhMoNSnRIf8fqrv/i+ixx3yU+qH80QVZqSMoWQuooPdI49Jq4Ydz2/GPERrEACBcATwfh+5oYcABDpSU1M91BWJuf/BopiYGOKD3mXKlAlqJnM4LFJf+Ny5BDA/Oys2iEd04sHCHJ9//jn179+ffv31V2knWLDjnXfeIRbrfuihh6TamTmXX7lyhZo0aUJbt24VffPh5q+++krpvQvbiIuLo2+++UbY4Bzkd1pNmzYNOR6jh4GlIGlUCjyIzePndzSZM2cO2woCHUapo73v74Y/iT/++ANgokgA35fuF+jgiyn4+4e/c7jIzOfhUm78+PHUt29f8bGWSIavvZnPN/4iinwZxfr164nfvQcW1e9/GR+NfCd7hX+kacifEQQ6ItEy53PMz+ZwhBV9BNyefxDo0Bd317Rye4K6BjQcBQEQAAEQAAEQAAEQkCKA36dSmFAJBEAABEAABEAABEAABEAABEAgAgE7DngdO3aMxo4dm+qmNX+3HnjgAXGTyvPPP09825dTytmzZ4XfFy5cCOkSP5vzDSMNGzakcuXKiZto+M9YrOHcuXO0efNmcUsMb5gMVXiTyquvvqokTnL+/HkaM2YM8b9DlYwZM9Ljjz9OtWrVooIFC4pNOL41hDt37gihkR9++EH4xeMLt4EuQ4YM1LNnT6lbekIJdOTLl0+4x33IFM4B7q9ixYpB1Zkn31b37bffhjWVNWtWqlmzJlWvXp3y5MlD7D+PjTfXcruVK1eGFVlhPr7b/sJ1EE6gI1R9HkuxYsWoSpUq9Nhjj4mNsffu3aOjR4/Stm3baO/evZqCHnzrIPsT6nY+GZaoAwIgAAIgAAIgAAJpicBD44iu3UkZ8aU+RDkzOoPA5dtEucan+JI9A9HV+3vldRc7nt90O4eGIAACmgTwfh8JoocABDpSU1M91BWJuezNvzKHwyL1hc+dSwDzs7Nig3jYH48zZ85QfHx8skCFHg9Kly5NiYmJIUWOAu2ZPZcvXryYWrduLdbgufB7lylTplC7du0oXbp0msM5efIkde3aNdXYW7RoIcRKwgleGDkMrIdtYBt+31GnTp1kAfeRI0fSoEGDNE2bLdCxfft2qlu3bvK7r4SEBGrTpo2u4QWOZ9asWULcPlTB97EuxKY1wvxsGkpTDCEe7hfoCHzWGz58OA0ePFhXfrDQYP369ZPfP0eal82cT2WfqVS//2V8NPKd7BX+WgnDeyX4N96cOXNENRnxFpkElI25jC0v1sH87MWoumdMbs8/CHS4J9d0eer2BNU1aDQCARDQJMA/+nlD7a5du4T67vHjx+m7774TDzb8gz1U4Y25vGGbN0lXrlyZihYtSlWrVhWbzwsXLkyZMmUCdQsI8MPFxYsXxcZzvmGRF/R++eUXES8uvMD822+/heyZN3azQj4v2vINjryxHDEzN0isvs0HFjg+O3fupB9//FHEiGPG//DtmKFKrly5KFu2bPTwww9ThQoVxOb9smXLigMIHDNsYDc3TrDmPAL4feq8mMAjEAABEAABEAABEAABEAABEHAjATsOePH63Lx582jt2rWaiPhZl9d1eGMfr8Hx+k+0Cq/zsigDiymEKizGwZsEeV1Kax3q9u3btGjRIlqzZk3yBlF/e7GxsTRgwADif0cqWhzZB/aFN5PyWmakwrZ4HW769OlhhSt4PbRbt24R19lCCXSEW8/jzUG8jsc36/GaOm/k5HVBHv/AgQOJ12MDC+cN508oMZH06dNTgwYN6NlnnxXr7uEKb87lG4iWLVsWUhyD847jkDdv3pAmZAQ6OAYsyNGhQwdNoZlr167RtGnTaP/+/SH74lv+3nzzTcqdO3ekMOJzEAABEAABEAABEEjzBB4YReR/Z+vvrxM98BdnYLn3B1G60Sm+sFv3BhrzzY7nN2MeojUIgEA4Ani/773c8D8MZNfoZA7h2uVLpH4CD1Txet+SJUvEXi+9RfVQV6R+/A8W8doQH2wrU6ZMUDOZw2GR+sLnziWA+dlZsUE87I0Hi6vz2nrge5AXXniBXnrpJSFC7b8X9/Lly7Rv3z7xXoH/8d93zWv8vP7Oe+O1itlzOb83+PDDD4NEKh555BF64403xPh4375PrIPHsGPHDpo5cyaxGIRP2IN9ZiH2r776SuztD1eMHAY2I7pDhw6lYcOGCVP8LoHF2MuXL69p2myBDhaQ5+91zgUu/F6KRdb17NkeP3489e17X8mS322tX7+eKlWqFHI8+D42I4P028D8rJ+dFS0RD/cLdAQKFLHgVMuWLXWlCwtO8SUWp06dEu0jPTeaOZ/KijX069ePxo0bJ/wrUqQIbdmyRXw/hysyPhr5TvYKf62E4T0JzZs3F8+5vsL7JZo1a6Yrz3yNZGNuqBMXN8b87OLgecB1t+cfBDo8kIRaQ3B7gno8PJ4Ynv+Ck+yAjPwIl+0D9e4T4AU8Ft3gxcO5c+eKB4JwogFGmLHQQKNGjcTteHzDoZEXUkb8cHvbW7duiQcJfoBYtWqVWDz2X0Q1c3y8YZtvyOTbPZ955hlsmpaAy/FhcZT58+eLxWwWTTG78Ab/p556il588UURG76xMpIattk+wB4IWE0Av0+tJgz7IAACIAACIAACIAACIAACIJA2CNh1wIs3PY4aNUoItcoWXh/lm9d4EygLH4S7sUzWnko9LVEI3izSp08fKVEN3/oyr1eyyAQLfwSWp59+mngDSaTNiyw0zAyvXr0aZIM3LHbv3p1YsEKlnD17lsaOHUsXLlwIapYnTx6xgZXFSLRKJIEOFq7mtVO+xS6UfyxiwnnBItaBhf98zJgxQsg3sLAgR+fOnUV+yJZNmzbR7NmzQ8aBfeRb9UKVSAIdPC6+IY5tRIoj2+c84A2rvPknsHB7FkZhgRQUEAABEAABEAABEAABbQIQ6HgFKQICIOASAni/75JAKbgJgQ5tWFYIdEyePJl69eolOtYS1JANo+whcZnDYbJ9op7zCGB+dlZMEA/74sHiGq+88ooQ2vAVFsPm/y9UqFBER3jN/uWXX6bExMTkurVr1yY+tKn1TkF27o3ogF8F3uM/ceJE+utf/xr2ssZI9njsLNiRP39+zapGDgNH8iHS5z///DMxY98BbD5rwEIjkd4LmS3QwbxZVGPChAnCZRbWWL16tfI7DT5QzmcmDhw4IOw0adKE+H1TuHeB+D6OlCHWfo752Vq+qtYRD/cLdPAZp8aNG4tzapEEiiLlR6AQQ5cuXWjGjBlhm5k5n8qKNah+f8r4qGrTH4hX+GvlxpEjR6hmzZriMmtfiSTeEinX+HPZmMvY8mIdzM9ejKp7xuT2/INAh3tyTZenbk9QXYNGI1sJQKDDVtxSnfHDzqFDh8QtifyAwhvI7S58kyDfGshqiJE2Qdvtm9P6O3HihBBP4U3NfPNjtAqLrPTu3VtsDA+1oTxafkW7Xxa0YcGU0aNHC4Ebuwsv2PJiA8embNmyEOuwOwDozxIC+H1qCVYYBQEQAAEQAAEQAAEQAAEQAIE0R8AugQ4Gy+utvElSr/hxpkyZqHjx4kKQ4fHHH6eHHnrIknhpiYnkzp2b+vfvT/ny5VPqm9ebFy1aRMuXLxcbbfwLb7phmywyq1VWrFiRarOrry4fSBgwYACxmLCewqIVvIkzUOSYBTB4k2XJkiU1zWoJdPD6RdOmTalVq1ZSwhWBHfGaInMLLLzhtFOnTlSjRg2lITN7FkphAZbAoiVIoiXQoXeMv/zyi1gv5U1TgYVvn+vYsaPS2FAZBEAABEAABEAABNIigYfGEV27kzLyS32IcmZ0BonLt4lyjU/xJXsGoqv3LwbWXex8ftPtJBqCAAiEJID3+95LDAh0aMfUCoEOFsCtX79+svAq7xXkw8l6CounctuEhATRnG8W5v/m9cfAInM4TI8PaOMMApifnREHnxeIh33x2Lx5M9WrV4/u3Ln/QMUCFTwPquxVZ5EP3pM7ZcqUZMcjzc1WCHT4Oue942+++SbxBaiyhd8LsIh527ZtpfYVGzkMLOtTuHr+7PjvCr8/4fcvkYrZAh3cH4uP16lTh27cuCG65+/nhQsXCgEtmXLz5k3x/mnatGmiOo+H27MQeriC72MZstbVwfxsHVs9lhEP9wt0mClyoDo/qtbXylHZcah+f8r4qGrTfxyyfsv8/ZTx1d+Oan0ZH0LV8Rch8X2u9dwr24+Z7GT7dFM9zM9uipb3fHV7/kGgw3s5mWpEbk9Qj4fHE8ODQIdzwsibwxcsWEAffPAB/fTTT45xjBfR/v73vwuF2XTp0jnGr2g64tRY+Zg88sgj9O6779KLL75o6+2e0YyJf9+82X3//v3E8xsrSwdu8I+Wn7yg/re//Y1eeukl4gMVKCDgVgL4ferWyMFvEAABEAABEAABEAABEAABEHAWAbsPePGaK992eeXKFcMgWNiCxVj5xrBHH3004i1hsh2uX7+e5syZEySkwaIQPXr0oCeffFLWVKp6vPGfhR727t0b1J7Xfbt16xZWxII3yX7yySdC5CSwsPgFb6bQWy5cuED//Oc/g0SqH3zwQXr11VepXLlymqa1BDpY0JjFQ/SIqfD676hRo5Jvg/N3gkVamJeetXK+JYbtXr16NdW4HnjgAerZsyexcHZg0RLoKFWqFPXp04dY0ES1fPbZZyEFjcuUKSM2p+oZn6oPqA8CIAACIAACIAACbiZQ6lOiQ5dSRrD7v4gej3XGiH44T1TB77LKkrmIDnY35pvdz2/GvEVrEAABfwJ4v++9fDByGMh7NIJHFHjoKC4uToim8vqa3nL+/HliUdN9+/YJE7wnb/bs2cRrWKplz549Yk3Rd2mb1k3Cdh2gUh0D6ptDAPOzORzNsoJ4mEUysp0hQ4bQiBEjRMWcOXPShg0bqHz58pEbBtT4+eefxXx66tQp8Umk+d5KgQ6fa2fPnqUlS5aISx93795Nv/76a7LX/J1RokQJatKkiRDJrly5stI6fLS+/w8fPiwEMU6fPi3Gwv7zuxm+vDBSsUKgg/eHf/jhhzRo0KDk7vndCn8v83s7rXLx4kV6+eWXUwnS8/9PmDBB8zsd38eRIm3t55ifreWrah3x8JZAR5EiRcT74gIFCqimgqivOj+q1tdySlasIdz3Z+B3VLi++KJevnTbvxj5Tvbv1838tWLj/1vPVy9//vy0ceNG8VtIb5GNuV77bm+H+dntEXS3/27PPwh0uDv/Inrv9gSNOEBUiDoBCHREPQTEm5D5RQsr4bKqr1MLiz6weAgvYup5ueTUcan4xQu6zGD69OmOEX3Q8p8XQAcPHkz9+vXTtRFdhY0T6v7++++0bt06GjhwIO3cudMJLoX0gTfcd+3ald555x1x8yoKCLiNAH6fui1i8BcEQAAEQAAEQAAEQAAEQAAEnEkgGge8rl27RixMwJvpeROfGYU39/MaDwtVlC5dmnjtR0+5ffu2WCMOJd7Mm1Nfe+01pc2agT4cOHBAbDL03Urn+zw2NlaIyubKlSuk23wAgd8jBIpKZM2aVQhgFC5cWM9wRRst8Y/u3bsL0WitoiXQYUQ8hIVMJk6cGLRez8Is/fv3p2LFiukaM+cc59/WrVuD2jdu3FisvQeWcAIdnGe8cfSpp57S5Quvn7JgTaC4cdGiRUVcZTbX6uoYjUAABEAABEAABEDAIwSaJRAtP5oymLnPErUv7YzBzTtA1OGrFF+aFiNaFvxTU8nZaDy/KTmIyiAAAmEJ4P2+95LDyGEg79EIHpGZh778rQ8dOpSGDRsm/ojXZXhd6rnnnlNCyntDX3nlFbH3kEukg+lWjUXJaVS2jADmZ8vQ6jKMeOjCptyIxcTbt29PCQkJom2DBg1o0aJFxO8bVAuvt8fHxwvRcy61atWipUuXUvbs2UOaskOgQ3UMKvWj8f0f+L3F33/Lly+nRo0aSbluhUAHd8x+9e7dm6ZMmZLKj86dO1OvXr2oQoUKlC1bNvHZrVu3iEVG+Jl20qRJqd77cP5xLubIkUNzPPg+lgq3ZZUwP1uGVpdhxMMZAh1awYsk+uAVgYhvv/1WCEjduHGD+B0+X4RSqVKlIDQQ6EhBYsf3GV+Ww2JeofZD8MXLnTp10jX3cCMIdGijw/ysO7XQ0AQCbs8/CHSYkARONuH2BHUyW/h2nwAEOqKXCbyh+eOPPxaCD04W5ggkxA9trD7Lm4XTyi16P/74I7399tvixZobCwuqcJ7xzYde3FjNC+3btm0T49u+fburQsRCHf/93/9NhQoVcpXfcDZtE8Dv07Qdf4weBEAABEAABEAABEAABEAABMwiEK0DXryWxAIMCxYsoDNnzpg1HGGHN5E+//zzYiOoqlDHoUOHaNy4ccRCHf7FqBCDz9bNmzdpzJgxdOzYMSX7vGGWhYv5Fjr+N98Ax6IdfJMOr8dlyJDBEMNwAhRGBDoyZsxIffr0oVKlSunyjTf0shBwYDFDKIWFMf71r3+JzaEshsHC2Cz4kSdPnpCbkMPx4fpvvPFGxI2j4QCcOHFC5MP169dTVeGDIXzzXExMjC52aAQCIAACIAACIAACaYXAWxuI/mdbymj7PUU0tr4zRt9/DdEn36X4Mqgq0cjaxnyL1vObMa/RGgRAgAng/b738iAaB3TdRNGqQ0dHjx4VB8mPHDkicPDNv0uWLKEyZcpI4eE1Sd5zyesuvsJCsLw+E/j31Pe5VWORchiVLCeA+dlyxEodIB5KuHRXNnteGzFiBPEt7VwiHUiGQId62Fi8om3btslC3y+++CLNnj1b+pLPQIGOSB4sXryYWrZsGama+JzPXfAlif/85z+l6gdWatOmjRD4kHkXYnbe6nI4DTfC/Oys4CMe3hLo0BK2kMk81flRtb6WD14Q6HAz/3Cx2bx5M9WrV09c1MLzBV924zsrycIdfB5P73k2CHRo/63E/Cwza6GOVQTcnn8Q6LAqMxxi1+0J6hCMcEODAAQ67E+P33//nT7//HOh0hp466D93ujvsUqVKkLNvWzZsvqNOLzl6dOn6f333xequV4ovNmbN87Ur18/7Is9t43z5MmT1K9fP9eKpzBvrwuouC2n4G9kAvh9GpkRaoAACIAACIAACIAACIAACIAACEQmEO0DXrwp/vjx47Rs2TLas2ePqSLKDz/8MLEwKwswyJYVK1ZQYmJiUHWjQgz+BsMJT9StW5c6duwo66qp9awQ6DDCjG9TY2FtFiMJLB06dBAbSuws4fjwDXCvvfaa7nXeixcvCgH3y5cvpxoOBDrsjC76AgEQAAEQAAEQcDOBRYeJnl+UMoLSMUT7uzljRGU+IzpwMcWXL1sRtXrUmG/Rfn4z5j1ag0DaJoD3+96LPwQ6tGNq5qGvwJ4CDyrHxsYSr7c1bNhQc42GhXP5ADmLcfhKuXLlaPXq1ZQ3b96wA7JyLN77m+G+EWF+dlbMEA974sHr73w55NKlS0WHzZs3J55bM2XKpMsBle9ECHSoIWahe34fwoLtXFi0ff369fToo/IPl1YKdLBP/J5vzZo11Lt3bzpw4IDUAPn90dixY4XwiOwlpfg+lkJrWSXMz5ah1WUY8XC/QMeqVauocePGYg41KhBx7do18V2elJQk8qlLly40Y8YMW55v/AU6uMNwIk/+vxV4P8SsWbM0n91k5nyV3x+BMLzCP1SQOaf4gpcJEyaIj/mcYfv27endd98V/88X0yxfvpwaNWqka/6BQIc2NszPutIKjUwi4Pb8g0CHSYngVDNuT1CncoVfKQQg0GFvNnhBTCCQGP+I/sc//hHydj976ZrXG4uozJ8/n15++WW6ceOGeYYdYok3brNqMN/o6dbiFaEbf/4soDJt2jTiAxEoIOBkAvh96uTowDcQAAEQAAEQAAEQAAEQAAEQcA8BJx3wunfvHh06dIg2bdpE+/btM0VYmUVZeaMpb2AMdwumf7QmT55M333nd831nx8aFWLw72PHjh00depUseHGvxQvXpz++te/6t4EayTrrBDoKFmypBD1zZAhg7JrvNmU35sEimvzBmG+1ZRvR7WzhOPTtGlTat26tW5XINChGx0aggAIgAAIgAAIgIAgcOMuUbaxRP6/rDe0J6pVMLqAkk4R1Z6X4sNfiOg//YiyPGjMLyc9vxkbCVqDQNojgPf73ou5kcNA3qMRPCKZA1V6OfCa2ujRo+lvf/tbKhN80dkbb7wh9nzxwV/+e8e3BB89epQWLFgQtNbEa1d8OD3SIWcrx6KXAdqZRwDzs3kszbCEeJhBUc4Gr92PGzdOVGbB6A0bNlD58uXlGvvVOnv2rHj/4hNmYNH0Tz/9NOz7GDsEOliA5NKlSyHHcuHChVQiEnfv3hXvhHwi2ufOnUt+R8Tzf/bs2WnLli1CGIOLnd//V65cEe+3vvnmm+SxzJw5k+Lj45XiZLVAh88Z/n7md3y8/3rRokV05MiRZFF+PgxcpEgRatKkCXXr1o0qV64sLczhs4/vY6Wwm14Z87PpSA0ZRDycIdARToxCJriywhYytvhsXPXq1enUqVOi+siRI2nQoEFhm5o5n8qOw//7M5KACDsu46OR72RZv53OP5R/geJe7733nvj9Urt27eQcadGihbjsPHPmzDJDTFUHAh3ayDA/K6cUGphIwO35B4EOE5PBiabcnqBOZAqfUhOAQIc9GcGLP1999RV16tTJlM3d9ngt30vp0qWFoAVvFnd74QdFXqj1X1h0+5hC+c8x4xs5y5Qp47rh8ebxXr16iReYXizDhg0TL231PHh6kQfG5DwC+H3qvJjAIxAAARAAARAAARAAARAAARBwIwEnH/BicYb9+/eLzZAHDx7ULeLLG/9YSOG5556LeIsm36B57NixoFAaFWLwN8gbFHnj6+3bt1P1kytXLrFZhv9tdWExFN44u3v3btq8ebP4b/6zwNK9e3eqVq2apjtffPGFuGUlsPBGIN5oqac4gZG/3+EEOjp06CA2H+stEOjQSw7tQAAEQAAEQAAEQCCFwIv/Jlp4MOX/u5Yj+qxpdAl1W040fW+KDy+UIlrQ0rhPTn5+Mz46WAABbxPA+33vxdfIYSDv0QgekcyBKiMceB8oH1Lu0aNH8uFfFXtPP/20OJBUqFChiM2sHktEB1DBUgKYny3Fq2wc8VBGpruB/83xbIQvUuSb1ln0XLbwBX/vvPOOOAjMhePHwkf8PiVcMSLQ4S8qIuuj0Xr58+enjRs3JouG2/X9H0qcQ0+MePyBAh1GDpQb5WmkPb6PjdAz3hbzs3GGZlpAPNwv0MHv5mvUqCHEjLgMHjyYhg8fritNkpKSqH79+sSiU1wSEhKoTZs2YW2ZOZ/KCl04TaDDK/wDg8zPyQMGDKCxY8eKj/xF2IYOHUp8Psr3m23hwoWaeRIugSDQof3XFPOzrmkMjUwi4Pb8g0CHSYngVDNuT1CncoVfKQQg0GF9NrAaOnP++9//bn1nUeyBF0c/+ugj6t27t7K6bBTdTtX16tWrqV27dsS3JKaFEhsbK4RVnnnmGdcMlw9G8IO7T/XaNY4rOsovY+fMmUPFihVTbInqIGA9Afw+tZ4xegABEAABEAABEAABEAABEACBtEDATQe8fIId27Ztox9//FFp83369OmFcDNvdAlXwoklcH0ZoQrZfAnXT6ZMmah///7JGz1l7WnVu3PnjhCrPnHihBAeOX78uLgZhf8slCBHoC2ZcYcT6DAiarJ161Zxy15gKVq0qNhUYreobjiBDhk+WvGBQIcZWQ4bIAACIAACIAACaZ3AosNEzy9KTWH3fxE92VnbTAAAIABJREFUHhsdMj+cJ6owI3XfX7YiavWocX/c9PxmfLSwAALeIoD3+96KJ4/GrgO6biUXeOjrpZdeoqlTp5o+HL4E7PXXX5e+YOqhhx6iDz74QAh7yK4vmXmAzXQAMGiYAOZnwwhNNYB4mIpT09jNmzepbdu2tGTJkuR6LHLOIh0y4kX8juGtt96iiRMnJrdv1KiRuLAwW7ZsYfs2ItAxefJkcamgnSVLliy0fv16qlSpkujWju9/jk3fvn1p2rRpyUNt0KCBOHCdI0cO5eF7RaBDeeBoYCoBzM+m4jRsDPFwv0DHrVu3KC4uTghbcWnSpAnxO3fZZxT/JPL/bs2ePTtt2LCBnnjiibB5ZubzDQuM1KxZk86cOSP6CyUCFTjWLl260IwZAYunAd7K+GjkO9kr/AODHCiYwmcK+eIYnjN4vwifVzt8+LBoVq5cOeJze3nz5lWakyDQoY0L87NSOqGyyQTcnn8Q6DA5IZxmzu0J6jSe8CeYAAQ6rM0K3uTKyrG88JdWCm9SZhVFPQ9p0WLEasrjx48XL81kNodHy08r+uVFXFblf/bZZ60wb5pNVlXkhyq+GfLGjRum2XWyocKFC4uF7SpVqjjZTfiWBgng92kaDDqGDAIgAAIgAAIgAAIgAAIgAAIWEHDrAS9epzp37hxt3ryZtmzZQpcuXYpIh4Vyed2U/x2qnD59mkaNGkXXrl2LaMuKChkzZhSbLkuWLKlsnjdsHjp0SNyyw//88ssvdP36dcPrrDICFOEEOnitkzf06ilr166luXPnBjWtUKECvfbaa2ITiZ0FAh120kZfIAACIAACIAACIKBO4KmZRN+fS2nXpiRRgr6fouqdB7SIW0yUeCjlD5/MS/RdZ8NmhQG3Pr+ZM3pYAQF3E8D7fXfHL5T3/oeB7Bxd3bp1xWFqrcPPdvoTrq/AA1UjR46kQYMGWeYa34A8b948sZ60Z88esS7mKwUKFKA6deoIAV6+WZovQFMpMofDVOyhrrMIYH5GPJxFwF5vWNSbRTX43YKvPPDAAxQfH0+dO3emJ598kmJiYpLX4y9fvkwHDx4Ul97xswm/l/AVfq+xcuVKYpFtrWJEoGPVqlXUuHFj4vdDgYXnehZqDyzly5en7du3J18YWbt2berXr19QvdKlS1Pu3LlTceCxB35nGDkMLBNd/v5iEZJZs2Ypsw1nHwIdMuRRJxIBfF9GImTv54iH+wU6OGP8vxMDBaFkM+rKlStC3IMvv+BSrVo1WrFihaagk5nPN7y/onr16uKSEC6hBDr09CfTxuh3shf4++dJoPga/zZikbFHH01RjebfF/wbz1f48pgxY8Yo7b2AQIf2307Mz7KzF+pZQcDt+QeBDiuywkE23Z6gDkIJV8IQgECHdanBKumtW7emHTt2WNJJ1qxZqWHDhuLmxYoVK1LZsmWFKIb/oqSvY16c5B++fLvjvn376OuvvyZeMPR/IWSmky+88IJQntejmGumHzK2fvvtN3r77bfFBnirCi+UPvXUU+KFG/+7RIkSxOILHK+cOXMGdcs+sbgLKyTu3r1b5BA/sH733XdKt3PKjod9WLBggcgnJxZe1GZ1bH4Qs0pAhZUY+UUy/31i5U5e8M6VKxfx7aH+xRcbVuHetWsXbdq0Sfx92rt3ryXo3CKgYsngYdSxBPD71LGhgWMgAAIgAAIgAAIgAAIgAAIg4CoCXjjgxetWvOlj4cKFYiNpqM2ZvqDwrSDt2rULGSNuyzeI3L59O2oxlBHE8Dl39+5d4ltQli9fTrz5RWvcegck4084gQ6ZtuH8CmeT1wxZoMPuAoEOu4mjPxAAARAAARAAARBQIzBnP1Gn+xdOJpdJDYl6hr8sUq0DydqTdxH1WpW68uzmRB3LSBqIUM0Lz2/mkIAVEHAfAbzfd1/MInkMgQ5tQiyA27x5c0pKShIVrRboiBQvI5/LHA4zYh9to0sA83N0+Qf2jnjYHw++Rf355583tPeWxS34As0yZSI/+BgR6NBDx+w53OhhYK0x8H51vjyR90L7Cu9x58POfD5Bb7FLoIPfV/H+fN/lj6EOaesdA7czO5ZGfEmLbTE/OyvqiIc3BDpYWJCFo/iMGZfevXuLvQoqF1Xw9y+fGfPtE3jvvfdo6NChmglr5nyqR6Bj8ODB4iJqrSLjo9HvZC/w92cYKL7x0Ucf0cCBA1Nh5jNYnTp1EmfWuLAwG18yHRcXJz3JQaBDGxXmZ+lUQkULCLg9/yDQYUFSOMmk2xPUSSzhS2gCEOiwJjNY3Zdv6TP70D6r/L3++uvEm7n9FXP1joIV3FnZfvz48bRz5069ZkK2Y9V33pjOgiFOLfxDnxWJJ02aZKqL/MDAYhc9evQwLVbsID/Acm7xw8inn34qBFfMKizSwSIgVatWNcukKXZ4zKNHj6a//e1vptjzGeHx8sPxyy+/TKVKlVK+oSDQGc4lXuSdPn06/etf/0ql0G3Ucc4nVv5u27at0sKH0X7RHgTCEcDvU+QGCIAACIAACIAACIAACIAACICAGQS8dMCL17B4fXXmzJlhRZFjY2PFGheLwgYWtwh08DhZUJhvBL106ZLhNGARal774oMTgUVGZAMCHdV0x4A33PL7Id/GK/91U75V1snr+roHjYYgAAIgAAIgAAIgYBGBZglEy4+mNr6hPVGtghZ1GGA26RRR7Xmp/7BpMaJl8vubIzrqpee3iINFBRDwGAG83/dYQInEfifem2R34YuPeJ9htmzZ7O5aqb/Ag1p8aRfvt3RjkTkc5sZxwef7BDA/OysTEI/oxIMvnuT963yol/9btvCliXzh39///nd66KGHpJpBoCM0pv3791ObNm3owIEDyRXMEOdgYxDokEpNVIpAAPOzs1IE8fCGQAdfxtG5c2eaN+/+giJfKLt69WqqVk3u3fOFCxeoWbNmtH37dtGe90GsXbuW+MJcrWLm840egQ4Z8UYZH40KdHiBvy/O27ZtoyZNmiTvOWjQoAElJCSEvOibz8E1atRIXHzDRfX8GgQ6tL8PMD876/syrXnj9vyDQIfHM9btCerx8HhieBDoMD+MZotz5MmTR2zcfumll0wR5Qg3Yn5QmjhxIo0YMUJpoVOLoNYPbPPJq1m0QpyDlYJZ+ZEfMjJlyqTmkI7aJ06coI8//ljETWVxOlxXVapUoWXLllmaZyrDtEKco2nTpmJRnhcQ0qVLp+KOdN3ff/+dtm7dKpQft2zZIt1Oq6IelUhTOoYREAhBAL9PkRYgAAIgAAIgAAIgAAIgAAIgAAJmEPDiAS9er5swYUJI8Qpe3+nZs2fI28bcINDBG0VYRHbTpk3JN+Go5gEz4A06fJsd38pTsGBBIZ68a9euIFMQ6LiP5H//939189GKDwQ6VLMX9UEABEAABEAABEAgPIE954kqzCD6w6/Kw9mIlscRPR5rLbkfzhM1TSD65T8p/fyFiHb/F1F5E/v24vObtZGBdRBwDgG833dOLKLpidEDRNH0XbVvmYNaqjajVV/mcFi0fEO/xglgfjbO0EwLiIeZNNVt8X7uNWvWiHcQ/O/jx48HGeG99HXq1KF27dpR8+bNiQXAVQoEOlLT4v3Z8+fPF2cTbty4kfwhH67+8ssv6dFHH1XBG7IuBDoMI4QBCFo5LgfwfekNgQ5OLL6Ylr9Xfd8BJUuWpJUrV1LRokU1846/s3v37k1TpkxJrvfOO+/Q+++/H/EiWjOfb2Se+wL7c4pAhxf48xj0CG4ECnpw3i1dulTqdwcEOrS/EjA/O+4rM0055Pb8g0CHx9PV7Qnq8fB4YngQ6DA3jLyp9YUXXhALhEZLkSJFxA12cXFxxGq/dhUWeuAbEAcMGEBXr1413K0TRTp4YfHDDz8kvgnQjMJKfh999BE9/vjjER8szegv0Mb169fFxn8WBzEq1NGrVy8aN24cpU+f3gpXpW1yjD7//HPq2LEj3bt3T7pduIpdu3ald999l4oXL27YloqBH3/8kd58801avHixSrOQdSHSYRghDJhEAL9PTQIJMyAAAiAAAiAAAiAAAiAAAiCQxgl49YDXhg0bxCbSUGtajRs3Fuu9gcXpAh0szjF9+nTasWOHtDgHr2nHxMQQ37T2yCOPUOnSpSlv3rxB645GBCi++OILWr58eRBPGXGPcH/9wtl84okn6LXXXrP9b60RPlrOQqDD9lCiQxAAARAAARAAAY8T+H+7iXquTD1IFumY34KoVkFrBp90iqjdktTiHNzT5EZEr1Qwt0+vPr+ZSwnWQMCZBPB+35lxsdurtCTQceTIEapZsyadOXNGYOY9Wy1btrQbuSn9mXmAzRSHYMRUApifTcVp2BjiYRihqQYCDw2bMZc7VaBDzzmOunXr0pIlSyhbtmy6uPP7Ad4rvmDBglTteb//rFmzKH/+/LrsBjaCQIcpGNO8EczPzkoBxMM7Ah2hzlNVrlxZfDcUK1YsZOLxOSU+YzZ58uTkz1UuCDbz+eb8+fPE34f79u0TviQkJFCbNm1S+e1kgQ63879y5YrY9/LNN98I5jw38BlEFlKLVGbOnEl8tsu3n6ZEiRLidw1f8qJVINChTRbzc6TMw+dWEnB7/kGgw8rscIBttyeoAxDChQgE9CzsmLHQ5cXABP7I1DtG3rj8wQcfUN++fSlz5sx6zRhux+IcQ4YMofHjxxu29fLLLwsBCTuFRrSc5gewtm3bGhZ+4AfKqVOnRk2YI3CMHLO33nqLJk6cqDtmLALBm9Cfe+453TbMaGhmjPjwQNmyZc1wS5cNfoBm0Z5XXnmFfvrpJ102fI1y5sxJK1asoKpVqxqyg8YgYIQAfp8aoYe2IAACIAACIAACIAACIAACIAACPgJWHfC6ffu22Ahw8uRJ4k0XvBmfX+77bnMpVaqUpUFgMd1Ro0bRqVOngvoJJ/IQTqCD14JYZJiFLqJZ1q5dS/PmzQsrzsFrBexjpUqVxD/58uWTXts2IkBhhUAHv//46quvgnBXqFBBCHQErotYHRcjfLR8g0CH1ZGDfRAAARAAARAAgbRI4K0NRP+zLXjkPSsQTWpkLpHJu4h6rQq2Oagq0cja5vbF1qx6fjPfU1gEARAIJID3+8gJJpCWBDr8D3Xz3st169YR7/Ezu5h5uCycb3b0YTYX2JMngPlZnpUdNREPOyjL9wGBDm1WegU6tC7w5APXw4cPl363IxNNCHTIUEKdSAQwP0ciZO/niEewQIdZEdA6o2fVfOrbPzFlypTkYfB5r7fffpu6dOkihDrSpUtHFy5cIPbhvffeo+PHjyfXjY2NpWXLlhELe8gUM59vZMQ3ZOoE+i3jo1nP127lz/thWOiLRb18ReW8YChxEs6l+fPn0zPPPBM2lSDQof23DPOzzCyEOlYRcHv+QaDDqsxwiF23J6hDMMINDQIQ6DAnPfgGQRbUmDRpkiGDrVu3pk8++YQKFSpkyI6ZjVlVsFOnTrRz505DZjnX3njjDds3MAc6vW3bNmrSpAldvnxZ93j4wZNjzQ9X/NDppMIPLKtWraKOHTsSK0PqKSpKlnrsR2rz/fffi4crIzF66KGHRIxYiMUpMeLF7bFjxwrhm1A3qEbi4vu8ZMmStHLlSipatKhsE9QDAVMJ4PepqThhDARAAARAAARAAARAAARAAATSLAGrDnjxGsyYMWPo2LFjQWx5Pa9GjRqWM58zZ47Y/B9YeD2HNzkGCjOHE0vImDGjWHfm9aBolXPnzgme7GNg4TWCxx57jDp06KD7RjUjAhRWCHRs3bqVPv30U+nYWR0XI3y0fINAh9WRg30QAAEQAAEQAIG0SqDPN0QTQmytaPN/P+mH1iB6PNYYmR/+bwvA0E1EiYeC7fSuSDS+gTH74Vpb9fxmjbewCgIg4E8A7/eRD0zArANEbqC5fft2cZMyrxFmyZKF1q9fLwRlzS4yB7eM9mlHH0Z9RHv9BDA/62dnRUvEwwqq+m1CoEObnapAh0+Ygy+A/PXXX1MZ573Ws2fPpmeffdb0/f1WHSgPpGNFvvj3ge9j/X+XzWiJ+dkMiubZQDy8JdDBmRFKbEEmYwoXLkwsKlKxYkWZ6qKO3vlUz5lHaaeIaOTIkeLSFFkfzXy+dgN/f5a8x4DFOBITE5P/uEGDBsSXM+fIkUMaO4uTsBAMX3zjX4YNGybOHIa66BwCHdp4MT9Lpx8qWkDA7fkHgQ4LksJJJt2eoE5iCV9CE9DzY1VLnS+tcuYflCwEoPfQvZMFHzimvDjHogK8EVtvyZAhgxCOqF3bgutaJJ1i9cZmzZoRv4jTW1jhccGCBUIR0snl6NGj9OKLL9KOHTt0uen/oKnLgM5GV65cobi4OHHLqd7CD3nTp093lNCN/1g4/3iMJ06c0DtEEVteFOe5AwUE7CaA36d2E0d/IAACIAACIAACIAACIAACIOBNAlYd8Lp16xZ9/PHH9PPPPweBq169OnXr1s1yoCtWrEi1KcHXYTiBjmvXronNB6dPn07lGz+D9+jRQ/rWGSsGtnTpUlq0aFFI03y4oXv37pQ+fXpdXWvFiu1Wq1ZN064VAh179+6liRMnEm8K8S958uQRm0FUNpboghLQCAIdZlCEDRAAARAAARAAARCwj8Ctu0QFJxNdvBW6z67liF56nKhWQTWfkk4RTfuBaPre0O0GVSUaaeFWDKue39QooDYIgIAeAni/r4ea99qYeYDI6XT8D+3kz5+fNm7cSCVKlDDdbb2Hy1QcsaMPFX9Q11wCmJ/N5WnUGuJhlKC57a0QXPA/L1GkSBHasmULFShQwLDj4b5jzZ7D9X6X//7779S/f3+aMGFC0FitvlQUAh2G0wsGiIKEY/giU5ToEcD3pfcEOjib+Lvi888/p169etHVq1cjJlifPn1o+PDhxCJPKkXvd6OeM48qfvGFKXzJNhcZH/V+J4fzyen8fX6HOp9Wv359WrhwIcXExKggF3V5PwbnEYty+Be+ELlfv35B9iDQoY0Y87NyCqKBiQTcnn8Q6DAxGZxoyu0J6kSm8Ck1AT0/ViHQkZohb9itV68enT//f1eV6CisHsgCH1WqVNHR2r4mvKDBC3S8UKdXiKR06dK0cuXKqAgnsP98OyX/YNdb4uPjadKkSZQ1a1a9JmxtxwqFL7zwAq1Zs0a530cffZRWr15NnJ92FTNixDHmB7VQqol2jUOmn5MnTxIvbusVUOE+PvroIxo4cKBMd6gDAqYSwO9TU3HCGAiAAAiAAAiAAAiAAAiAAAikWQJWHvD67LPPxObKwMKbLXk9JXv27JZyDyfQUaZMGeINHunSpUvVP2+6GDduHO3fvz/Ir6ZNm4p1pGiUO3fuiM0ohw4FX8/98MMPi/VW1Y03/uO4ceMGjR49OqSQbbQEOlgkhcVSWDTFv/CaMI/X6Hopx5rX2XkDS86cOYk5shg0Hxjh9fNAsRMIdEQj89EnCIAACIAACIAACOgn0Gsl0eTdkduXjiFqXIzo6QJE5WKJCmcneijD/XZX7xCduEa09zzR5tNEXx8lOnAxtM2/ENGkRkSvVIjcp5EaVj6/GfELbUEABCITwPv9yIzSQg2zDxA5mRlfeMR7/LiYeQA7cMwyB7eMcrKjD6M+or1+Apif9bOzoiXiYQVV/TYh0BHMzsh3OR+A7d27N02ZMkUY5vc6vBeeLyYNfF+lP2rBLaMl0GHmGELZ6tKlC82YMcPqbmD/TwKYn52VCohHdOJh13x6/fp14ss7pk2bRklJScT/z4UvlC1btix17NiROnTooPt9ud7nGz1nHlUi5T+vy/ho5DtZyy+n8meft23bRs8880xyTvCf8cXXfKFKoUKFVHCnqst7J3hvxqBBg8Sfv/zyy2IvRahLjCHQoY0Z87PuNERDEwi4Pf8g0GFCEjjZhNsT1Mls4dt9Anp+rEKgIyV7bt68KRaolixZoiulzPhRqqtjA40SExOpffv2QTcIyppkZUXebK73VkXZfgLrsTAIb2bXKy7CG/f/8Y9/hPyxr9cnO9odO3aMGjVqFHITfaT+R44cmfywE6muGZ8bidEDDzwgxFd4ETnwu9MM36ywceXKFfF3afny5brM8wZ+FlF58skndbVHIxDQSwC/T/WSQzsQAAEQAAEQAAEQAAEQAAEQAAF/AlYe8Fq7di3NnTs3CDivIfFL/aeeesrSYMyZM4fWrVsX1Ef16tWpW7duIftmEeevv/466LOSJUuKG0IyZPjztJ6lnqc2zqLU/A4h1E05rVq1oubNmxvyJpwYBhuNlkCHlmgIb7apUaOGoTHzmuCHH35Iv/76ayo7LBrDa9CBN/ZBoMMQbjQGARAAARAAARAAAVsJfHWEqMUXqbuMyUR08ZY1bjQtRvRhXaLysdbYt+v5zXrv0QMIpG0CeL+ftuPvG71VB4icSNd/P2ytWrXEATMrxHplDm4Z5WNHH0Z9RHv9BDA/62dnRUvEwwqq6jb5kOaFCxfo+++/F8LlvEefC4sh8D7oEydO0PHjx5MNnzt3jnbu3Jn8/0eOHKGDBw+KfeJZsmQR72l8a+7+3w9mCjiF+441ew43+l3OLFmEnA+88iWIRsTXZSNr14HyQEEXWf/01oNAh15y+tphftbHzapWiIdVZLXt2jWfWj06s78brfBXxkej38lW+C1jU2Zs4ewEXvZdu3Zt+vzzz8UlJEYL2+YcZ7FN3kOUI0eOkCYh0KFNGvOz0UxEeyME3J5/EOgwEn0XtHV7groAcZp3EQIdxlKAFWRfffVVXUbq169PCxcupJiYGF3to9mIN4uzMIkesQveBM+CBLxYalfhBdtmzZrR9u3bdXWppcSny6DNjVixsEmTJnT58mWlnvnGRj7MkC9fPqV2eirzQjmrKu7du1e5OecUH3rgnHSLOIdvkLwhPy4ujr755hvlcXODFi1aiIfbzJkz62qPRiCghwB+n+qhhjYgAAIgAAIgAAIgAAIgAAIgAAKBBKwU6OBNmmPGjEl1g4ev/1KlSlGfPn0oY8aMlgSFbzbhWz5OnToVZJ9vlKlXr17IfnkT6eTJk4PWXHkTaf/+/alYsWKG/T1w4IC4FY03YObOnVus+xUvXpxiY2OJ1wIDRZUPHTokxJZv376dqm9uz+vi5cqVM+TT1q1b6bPPPiPedBFYoiXQwX6wT1u2bAnyiYVye/bsaWgNkmPAt77cuXMnlf3ChQvT66+/LjYN+xcIdBhKMTQGARAAARAAARAAAdsInLlOVHY60SU/MY5cmYj2dSVafZzoox1E358zx50n8xL9rTJRxzLm2JOxYuXzm0z/qAMCIKCfAN7v62fnpZZuPUCkJwY9evQQNz5zqVu3rrh4LVu2bHpMabYxcrjJdGdg0JUEMD87K2yIh3XxGD16tBCntrvw3vykpCQqU+b+g5PdAh1mj9eN3+V2HSiHQIfZ2eYse5ifEQ9nEYiON3bNp1aPzg3PUDI+uvE7mWMrMzatHOA9HXxuiS985z0M4YQ0rMojCHRok8X3pVWZB7syBNyefxDokImyi+u4PUFdjD7NuA6BDv2h5k3eLChw+PBhZSNuFufwDdaISEeVKlVo2bJlYhO4HcWIkIrbxTl8fGfNmkWdO3dWxs03jbZv3165nWoDPXMR9+FmcQ4fI6MiHTNnzqT4+HhV5KgPAroJ4PepbnRoCAIgAAIgAAIgAAIgAAIgAAIg4EfAygNefMsabwrYs2dPEHN+rmUx31atWlkSj02bNhGv1wSKG2fNmlXcTsZCDKEKrxF9+OGH9OuvvwZ9/PTTTxNv9DAiTqvFhG+Q4w2ygbeJhhPoYHGTvn37UsmSJXUz1PKHjbZp00aIDmuVL774QohBBxYZcQ8tu9999x1NmTIlKIZ8oxxzMnITzPz582n16tVB3VevXp26desW9OcQ6NCdYmgIAiAAAiAAAiAAArYRYLm5evOJ1p9M3eWS1kTPlkj5s0WHiWbtJ0o4SBQsUaft7l+IKK4UUXwZolaP2ja05I6sfH6zfzToEQTSFgG833dnvE+fPk28VnD8+HFHD6BIkSJC5JTXlvyL2/2XgW70cJNMH6jjbQKYn50VX8TDungEHiq2rqfUllkMe/369VSpUiXxAQQ67CKf0o9dB8oDBTr44HDLli1NGzC+801DqcsQ5mdd2CxrhHhYhlbTsF3zqdWjc8N8KuNjWhXosDo/ItmHQIc2IczPkTIIn1tJwO35B4EOK7PDAbbdnqAOQAgXIhDQcyje7IULNwaJ1d94M/XYsWOV3edNyytXrqSiRYsqt3VSA2bAG8YHDRqky62JEydSr169dLVVaWRESMVuIRGVcanWvXnzJrVt21bcCqBSeBM8b3TPnDmzSjOlunv37hU3h54/f16pHVfmOeyNN94wdDhBuVMLGhw7dowaNWpEfOhBtfBNpbypP2/evKpNUR8EdBHA71Nd2NAIBEAABEAABEAABEAABEAABEAggIDVB7y+//57mjp1Kt29ezeIffr06alTp05Uo0YNU+Ny9uxZsWZ84cKFILvly5en1157jdKlSxe2z3DiDbyR9NVXX6VSpUrp9pfFSiZPnkx37twJssFC1O3atQv683ACHSya27NnT6pYsaIl/rDRpk2bUuvWrTXtWyXQcenSJfroo49CrlfyOiYLGusRSzl37hyNGTOGLl68mGpcWjwh0KE7xdAQBEAABEAABEAABGwj8PpaojHfpu7u1SeI/rdhaBdu/Ea08hjR5tNEu84R/XSF6Mx1ov/8+VM9Wwai/FmJHslB9EReoqcLEDUqRpQlvW1DCurI6ue36I0MPYOA9wng/b47Y+x2gQu3+y+TNTIHt2TsoE7aJYD52VmxRzysi8f27dupbt26xHuYwxUWeuL3NqFKTEyMENkIfLeSM2dOeuqpp5LbcXveS5stWzZx8R+3e/DBB5NNul2gw7oIWWfZrgPlEOiwLoZOsIz52QlRSPEtHb+SAAAgAElEQVQB8YhOPOyaT60enRueoWR8hECH1ZkS2j4EOrS5Y36OTl6i1/sE3J5/EOjweCa7PUE9Hh5PDA8CHfrCqFdQIEOGDLRq1SqqXbu2vo4d1opvdYyLi6NvvvlG2bPSpUvT2rVrKV++fMptVRoMHTqUhg0bptJE1OXF2xUrVlDVqlWV2zq1wYYNG6hhw4YhN+GH85lzluPEt3RaUYyI3bz44os0e/bsVIvoVvhol82EhAQhohJ4u6pM/+PGjaM+ffrIVEUdEDBMAL9PDSOEARAAARAAARAAARAAARAAARAAASKy+oDX7du3afz48XTw4MGQvHmzZoMGDejZZ5+ljBkzGo4Ji3OwKDEfQAgsvMbGghYs0qFVWMSVBT6uX78eVK1gwYLUt29fypUrl7KvbO/jjz8Oeesqi3/079+fihUrFmSXBXX5HcLVq1eDPgsn6iHjnJaQia99NAU62Idw4h+cK71796bHHntMZqjJdXgddN68eWKtNbBwbAcOHEhZs2YN+gwCHUqYURkEQAAEQAAEQAAEbCfQdTnRjL2pu30shuj7zkSZoyioYTYIq5/fzPYX9kAABFII4P2+O7PB7QIXbvdfJmtkDm7J2EGdtEsA87OzYo94OCseVngDgQ4rqGrbtOtAOQQ67I+tnT1ifraTduS+EI/IjKyoYdd8aoXv/jbd8Awl4yMEOqzOlND2IdChzR3zc3TyEr3eJ+D2/INAh8cz2e0J6vHweGJ4EOhQDyNvpOWN0BMmTFBuPGLECHrrrbd03a6n3JlNDQ4fPkx16tQJufE8kgtWiwqcOHGCeKM4+6haeDN9r169VJs5uj7fFspjmjZtmpKf7733HrHQiRWFb+5kwZrLly8rmS9RooQQhgl1cEDJkIMq89zy7rvv0gcffKDslV2CN8qOoYEnCeD3qSfDikGBAAiAAAiAAAiAAAiAAAiAgO0E7Djg9dNPPwmRjhs3boQdX2xsLL3wwgv0xBNPiFvVVAuvuSUlJdGXX34Z9ga4KlWqULdu3YJueAvsS0vEgesWKVKEXnvtNSWRDhbnmDp1Ku3bty/k0PiGuR49eoT0jW+0GzNmDLFwSGBhoZABAwYoCzBfunSJWHTi+PHjmqijLdBx7tw5MfaLFy8G+clCGq+++iqVLFlSKl04rpwjLNDB+eJfeJ2lffv2VK9evZC2INAhhRiVQAAEQAAEQAAEQCAqBOIWEyUeCu56ZxeiJ/JExSXLOrXj+c0y52EYBNI4AbzfT+MJgOFbRkDm4JZlncOwJwhgfnZWGBEPZ8XDCm8g0GEFVW2bdh0oh0CH/bG1s0fMz3bSjtwX4hGZkRU17JpPrfDd36YbnqFkfIRAh9WZEto+BDq0uWN+jk5eotf7BNyefxDo8Hgmuz1BPR4eTwwPAh3qYdy7d6/YLMu3B6oU3oS9bNkyyp07t0ozV9SdNGmS2JCsWqwWFeDN9yymolpatGhBn3/+OWXOnFm1qePrb968WeTvnTt3pH2tVq0arVixgnLkyCHdRqYib0znTfx8K6hqmTlzJsXHx6s2c3x93vjPojI8z6gWqwVvVP1Bfe8SwO9T78YWIwMBEAABEAABEAABEAABEAABOwnYdcBr06ZNNHv27CBhhMCxsuhCzZo1qVatWpQ3b15NkeV79+7R2bNniW1v3LiRWAQjXOH14P79+0sLWbCQ7ahRo4jXiUIVXqPr1KkTVahQIaIQNAtrfPrpp3TmzJmQtrJnz06vv/46Pfzww2H9/+KLL2j58uUhPy9evLhYf2V2kQqvBe7evZvmzp1LLNIRqbBwSM+ePTWrhfOte/fuxGuaRsuGDRtozpw5xPEOLBkzZqS4uDghPqwl7HL79m1atGgRrVmzJqQdFiLu169f2LVoCHQYjSLagwAIgAAIgAAIgID5BK7/RtTyC6I1J1Lbzp6BaFkbopoFze8z2hbten6L9jjRPwh4kQDe73sxqhiTEwjIHNxygp/wwbkEMD87KzaIh7PiYYU3EOiwgqq2TbsOlEOgw/7Y2tkj5mc7aUfuC/GIzMiKGnbNp1b47m/TDc9QMj5CoMPqTAltHwId2twxP0cnL9HrfQJuzz8IdHg8k92eoB4PjyeGB4EO9TAOHTqUhg0bptSQ/y4vXLiQ2rRpo9TOLZUDH0RU/OYN2XxDoNlFr9BBlixZaP369VSpUiWzXXKEPb71sm3btrRkyRJpf6xi8vPPP4sN7KdOnZL2hSvWrVtX+J8tWzaldm6pnJiYKG5t5UMLKsUqIRUVH1A3bRDA79O0EWeMEgRAAARAAARAAARAAARAAASsJmDXAS9eY2GBBBaZkF1vSZ8+PfGaWIECBVKtQfE66OnTp+nGjRsRBT+YH9tgYeNSpUop4Tx48CBNnDhR9BOu5MqVi+rXr09PPvkkxcTEEPvM47t27RodPnyYVq1aRbz+Fkpcgm1yfRb6qFGjhqZvLO7BgiFXr14NWY/9aNeuHT3xxBMhhSru3r1LP/74o1jPY38CY5ApUyYhJhzoZ5kyZYT4R7p06cL6Z7VAB/vOAie8uTNSHFhQhMVYWKyD2/H6NIslawm4cH706dOHHnnkkbD2IdCh9FcHlUEABEAABEAABEDAcgKXbxM98znR9wF6erkzE61pS/R4rOUuRKUDu57fojI4dAoCHieA9/seDzCGFzUCMge3ouYcOnYFAczPzgoT4uGseFjhDQQ6rKCqbdOuA+UQ6LA/tnb2iPnZTtqR+0I8IjOyooZd86kVvvvbdMMzlIyPEOiwOlNC24dAhzZ3zM/RyUv0ep+A2/MPAh0ez2S3J6jHw+OJ4UGgQy2MfCtivXr16MCBA0oNmzRpQrxZOHPmzErt3FR55cqV1LRp07AbvsONxSo28+bNow4dOigj5Nssx4wZE/H2SWXDDmqgh83IkSNp0KBBpo5i/PjxYpO9SuHvxaVLl4pc82rRI6Li+1HrdTZejbnbxoXfp26LGPwFARAAARAAARAAARAAARAAAWcSsPOAF4tCLFu2jL766ispYQ0ziOXIkYN69uypKb6g1c/OnTtpxowZmiIdev1kEQleX3vuueek1kFXrFgh1re1BE4efPBByps3L+XPn1+4xSIVJ06cEMIe/N+hStmyZen5558nXicMFABhcZSBAwdS9uzZww7TaoEO7vj69es0depU2rdvn17cIdsxr44dO0YUSIFAh6nYYQwEQAAEQAAEQAAEDBFgcY6ac4n2XUhtplB2om9eJCqVy5B5Rze28/nN0SDgHAi4kADe77swaHDZFQSMXGhmZIBev9jKCBu3tcX87KyIIR7OiocV3tgh0GGF3+FsFilShLZs2SKE5p1a7DpQHijQYTWPLl26iPd3KPYQwPxsD2fZXhAPWVLm1rNrPjXX62BrMuIXVvsQyb6MjxDoiETRms8h0KHNFfOzNXkHq3IE3J5/EOiQi7Nra7k9QV0LPg05DoEOtWDrETZIC4ICTFGvqECGDBlo7dq19PTTT6sFQ6M2b/ju3LkzcbxUSmxsrPClXLlyKs1cV1eP0Ex8fDxNnz5d88ZKFRBXrlwhFmfZunWrSjPRxutiNwxEr+BN+/btaebMmeIGVBQQsIoAfp9aRRZ2QQAEQAAEQAAEQAAEQAAEQCBtEYjGAa8ffviBZs+eTZcuXbIUdvHixemll16iPHnyGOrn4MGDQhyC19LMKrxu9Oyzz1KzZs2kxDm4X15v5bXBHTt2aIp0yPrI4hQsENK8eXO6ffu2EEw+duxYqua8bty7d28qXbp0WLN2CHRw57du3RLjZ9EULZES2fFnyZKFeONOxYoVIzaBQEdERKgAAiAAAiAAAiAAArYR6PMN0YSdqbt7NCfR+vZEBbLa5kZUOorG81tUBopOQcCDBPB+34NBxZAcQQACHY4Ig6udwPzsrPAhHs6KhxXeQKDDCqraNu06UA6BDvtja2ePmJ/tpB25L8QjMiMratg1n1rhu79NGfELq32IZF/GRwh0RKJozecQ6NDmivnZmryDVTkCbs8/CHTIxdm1tdyeoK4Fn4Ych0CHfLD1ij5Uq1aN+IZBvjHR62X58uViU7XqJuW+ffvSJ598YhqePXv2UO3ateny5ctKNnnD97hx46Q3pisZd1jlfv36ibGGK3yLZuXKlemVV14Rm/VZZTnwO8nIkDZv3kz16tWjO3fuKJmZO3cusQiF1wsL3rRu3VrMHSolJiaGkpKSqEyZMirNUBcElAjg96kSLlQGARAAARAAARAAARAAARAAARAIQyBaB7xYEGLVqlVCIJXXYMwsWbNmpeeff55q1apFvL5mRmExERaH+PHHH5XXXQP7Z4HiHj16EAuIqBZeH2dBjNWrV9O9e/dUmyfXf/jhh6lr165UtGjR5D+bM2cOrVu3LsjmM888Q+3atQvbl10CHewAj3nDhg2UkJAgREX0Fh4/i7cUKlRIygQEOqQwoRIIgAAIgAAIgAAIWE5g3wWiCjOIfv8jpasn8xKtfIEod2bLu496B9F6fov6wOEACHiAAN7veyCIGIIjCUCgw5FhcZVTmJ+dFS7Ew1nxsMIbCHRYQVXbpl0HyiHQYX9s7ewR87OdtCP3hXhEZmRFDbvmUyt897cpI35htQ+R7Mv4CIGOSBSt+RwCHdpcMT9bk3ewKkfA7fkHgQ65OLu2ltsT1LXg05DjEOiQD/aRI0eoZs2adObMGflGREIEoU+fPkpt3FqZb3Js0qQJbd26VWkIZcuWFRuweYO4GWX8+PHEoh8qhW9kXLt2LT399NMqzVxblw8hNG7cONWmft4Uzxveu3TpQqVKlSK+ydKqMmTIEBoxYoSSeb4tk2OUL18+pXZurTxv3jzq0KGDsvuTJk2inj17KrdDAxCQJYDfp7KkUA8EQAAEQAAEQAAEQAAEQAAEQECLQLQPeLHgBG/a+/rrr+mXX37RLTrBQhwsusBrbZUqVaL06dObHngWRD569CgtWLCAfv75Z2Vfc+XKRS1atKAaNWoYFg45dOgQ8brVqVOnpAVDeC2hYMGC1LZtW7HuGLi2cODAAZowYUKQmC+L0Q4YMIDy5s0bkqmdAh0+B27cuEGJiYm0bds2JaGOnDlzUsuWLZVjAIEO0/86wSAIgAAIgAAIgAAI6CLwzOdEa06kNC2Vi2hHPFH2DLrMua5RtJ/fXAcMDoOAgwjg/b6DggFXQAAEQMCPAOZnZ6UD4uGseFjhjVUCHVb46hWbXjlQ7pV4uHUcmJ+dFTnEIzrx8Mp8KiN+ER3Car1CoEONl1m1IdChTRLzs1mZBjt6CLg9/yDQoSfqLmrj9gR1Eeo06yoEOuRDP3v2bIqPj5dvQET58+enjRs3UokSJZTaubmyHnEMnut4I3zDhg0ND51vvWzdujWtWLFCyRYLi/CG7syZ08D1NkR0/vx5cZsn39TYqVMnqlOnDuXIkUOJmd7KfOsnH1jYsWOHkonBgwfT8OHDldq4ufLZs2epXr16xAcUVErz5s3FTZ6ZMmVSaYa6ICBNAL9PpVGhIgiAAAiAAAiAAAiAAAiAAAiAgAYBJx3wYrEOFpzYt2+fEMA4efIk3bp1i1iMgcUxfIWfibNkyUIstsBrvuXLl6fHHnvM1jVF9mvXrl20e/du4ev169eFr77CAiHsY4ECBahcuXL05JNPhhW40JugzOTcuXO0ZcsW4cvly5dTsWIfsmfPToULF6aKFSuKf7Jmzaq3O0e245w5fPiwEKv+6aefiMWr/ePAa3O5c+cWgiS1atUSAiWBayqOHBicAgEQAAEQAAEQAAEQCCKw+CeiVl+m/uN/tyZqkXa2gZCTnt+QoiAAAmoE8H5fjRdqgwAIgIBdBDA/20Varh/EQ44TaoEACICA3QQwP9tNXLs/xMNZ8YA3IAACIOAjgPkZuRBNAm7PPwh0RDN7bOjb7QlqAyJ0YZAABDrkAPKG4+7du9P06dPlGvxZKy4uTtwmaMWtiUqO2Fj5yJEjVLNmTTpz5oxSr2aJL+zZs4dq164tNoWrlEmTJlHPnj1VmqCuTgJ8MykLgvABB9nCf4fWrFkjNrOnpTJkyBAaMWKE0pDTojCQEiBUNkwAv08NI4QBEAABEAABEAABEAABEAABEAABIhzwQhaAAAiAAAiAAAiAAAiAAAg4nsBv94genUZ0/GqKq42KEn39guNdN9VBCHSYihPGQMBWAni/bytudAYCIAAC0gQwP0ujsqUi4mELZnQCAiAAAsoEMD8rI7O0AeJhKV4YBwEQAAHdBDA/60aHhiYQcHv+QaDDhCRwsgm3J6iT2cK3+wQg0CGXCefPn6e6deuKGxRVSloUfeCbA9u3b08JCQkqqKhy5cr09ddfU65cuZTaBVaePHky9erVS8kGBA2UcBmurCdGZcuWpXXr1lFsbKzh/t1kICkpierXr0/890qlzJo1izp16qTSBHVBQJoAfp9Ko0JFEAABEAABEAABEAABEAABEAABDQI44IX0AAEQAAEQAAEQAAEQAAEQcDqBD7cTvbk+xct0fyE60J3o0ZxO99xc//D8Zi5PWAMBOwng/b6dtNEXCIAACMgTwPwsz8qOmoiHHZTRBwiAAAioE8D8rM7MyhaIh5V0YRsEQAAE9BPA/KyfHVoaJ+D2/INAh/EccLQFtyeoo+HCOUEAAh1yiaDnkHyWLFlo/fr1VKlSJblOPFRr9uzZFB8frzSimJgYYs5lypRRaudfWa84SPPmzYWgSKZMmXT3jYZyBPTGqGvXrvTpp59S4PeiXK/urXXp0iVq3Lgx7dixQ2kQffv2pU8++USpDSqDgCwB/D6VJYV6IAACIAACIAACIAACIAACIAACWgRwwAv5AQIgAAIgAAIgAAIgAAIg4GQCv94kemQq0bU7KV4OqEQ0up6TvbbGNzy/WcMVVkHADgJ4v28HZfQBAiAAAuoEMD+rM7OyBeJhJV3YBgEQAAH9BDA/62dnRUvEwwqqsAkCIAACxglgfjbOEBb0E3B7/kGgQ3/sXdHS7QnqCshp3EkIdMglwOTJk6lXr15ylf+sVblyZfr6668pV65cSu28UHn//v1Uq1YtunjxotJwZs2aRZ06dVJq41/5/PnzVLduXdq3b5+SjUmTJlHPnj2V2qCyPgJ6Y2Q0N/R564xW/fr1o3Hjxik5k5bnHyVQqKyLAH6f6sKGRiAAAiAAAiAAAiAAAiAAAiAAAgEEcMALKQECIAACIAACIAACIAACIOBkAj2+Jpr2Q4qHeTIT/dSDKHsGJ3ttjW94frOGK6yCgB0E8H7fDsroAwRAAATUCWB+VmdmZQvEw0q6sA0CIAAC+glgftbPzoqWiIcVVGETBEAABIwTwPxsnCEs6Cfg9vyDQIf+2LuipdsT1BWQ07iTEOiQS4AePXrQtGnT5Cr/Weull16iqVOnKrXxSuX//Oc/1KJFC1q3bp3SkPr27UuffPKJUhv/yklJSVS/fn26e/eutI3MmTMLP6tUqSLdBhX1E9i1axfVrl2brl27Jm0ke/bstGHDBnriiSek23ip4uLFi6lVq1ZKQ4qJiSH++1CmTBmldqgMAjIE8PtUhhLqgAAIgAAIgAAIgAAIgAAIgAAIRCKAA16RCOFzEAABEAABEAABEAABEACBaBHYfoao6uzUvf+/RkQvV4iWR9HtF89v0eWP3kHACAG83zdCD21BAARAwDoCmJ+tY6vHMuKhhxragAAIgID1BDA/W89YpQfEQ4UW6oIACICAfQQwP9vHGj0FE3B7/kGgw+NZ7fYE9Xh4PDE8CHREDiMLCTRv3lwcdlcpkyZNop49e6o08VTdfv360bhx45TG1KBBA1q0aBFlzZpVqZ2v8uTJk6lXr15KbcuWLSsEOmJjY5XaobI+AomJiRQXF6fUOK3HaP/+/VSrVi26ePGiErelS5dSs2bNlNqgMgjIEMDvUxlKqAMCIAACIAACIAACIAACIAACIBCJAA54RSKEz0EABEAABEAABEAABEAABKJB4A8iqvgvot2/pvReIQ/Rzi5Ef4mGQw7oE89vDggCXAABnQTwfl8nODQDARAAAYsJYH62GLCiecRDERiqgwAIgIBNBDA/2wRashvEQxIUqoEACICAzQQwP9sMHN2lIuD2/INAh8cT2u0J6vHweGJ4EOiIHMaTJ09S9erV6dSpU5Er/1kjffr0tGbNGnGoPq2W2bNnU3x8vNLwixQpQlu2bKECBQootfNV7tGjB02bNk2pLYtFzJs3jzhmKNYTGDFiBA0ZMkSpo7Qeo0uXLlHjxo1px44dStxGjhxJgwYNUmqDyiAgQwC/T2UooQ4IgAAIgAAIgAAIgAAIgAAIgEAkAjjgFYkQPgcBEAABEAABEAABEAABEIgGgSm7iV5ZmbrnbZ2IquSPhjfO6BPPb86IA7wAAT0E8H5fDzW0AQEQAAHrCWB+tp6xSg+Ihwot1AUBEAAB+whgfraPtUxPiIcMJdQBARAAAfsJYH62nzl6TCHg9vyDQIfHs9ntCerx8HhieBDoiBzG7du3U926denmzZuRK/9ZI3/+/LRx40YqUaKEdBuvVdTDLUuWLLR+/XqqVKmSMo7r169Tq1at6JtvvlFqO3z4cBo8eLBSG1TWR+CPP/4Qoi1z5sxRMsDx4Til1aKXW5cuXWjGjBlpFRvGbSEB/D61EC5MgwAIgAAIgAAIgAAIgAAIgEAaIoADXmko2BgqCIAACIAACIAACIAACLiEwOXbRMWnEPG/faVbeaJPm7hkABa5iec3i8DCLAjYQADv922AjC5AAARAQAcBzM86oFnYBPGwEC5MgwAIgIABApifDcCzoCniYQFUmAQBEAABEwhgfjYBIkzoJuD2/INAh+7Qu6Oh2xPUHZTTtpcQ6Igc/8TERIqLi4tc0a9G2bJlad26dRQbG6vUzkuVT548SdWrV6dTp04pDWvx4sXUsmVLpTZc+fTp06K/48ePK7VdunQpNWvWTKkNKusjcO3aNWrevDklJSUpGZg0aRL17NlTqY3XKo8YMYKGDBmiNCwWFlqyZAlly5ZNqR0qg0AkAvh9GokQPgcBEAABEAABEAABEAABEAABEJAhgANeMpRQBwRAAARAAARAAARAAARAwE4Cr64imrQrpcfsGYiO9CCKzWynF87rC89vzosJPAIBWQJ4vy9LCvVAAARAwF4CmJ/t5R2pN8QjEiF8DgIgAALRIYD5OTrcw/WKeDgrHvAGBEAABHwEMD8jF6JJwO35B4GOaGaPDX27PUFtQIQuDBKAQEdkgHoYNWjQgBYtWkRZs2aN3IFHa+gVYxg1ahS9/vrrylR27dpFtWvXJu5XtmTJkoXWr19PlSpVkm2CegYIQERFPzw9QkElSpSgTZs2Ub58+fR3jJYgEIIAfp8iLUAABEAABEAABEAABEAABEAABMwggANeZlCEDRAAARAAARAAARAAARAAAbMIbDtDVG12amvjniHq86RZPbjXDp7f3Bs7eA4CeL+PHAABEAABZxLA/OysuCAezooHvAEBEAABHwHMz87KBcTDWfGANyAAAiCA70vkgBMIuP33AQQ6nJBFFvrg9gS1EA1Mm0RAj/jE4sWLqWXLliZ54HwzPXr0oGnTpik52qVLF5oxY4ZSG69Vvnv3LrVv354SEhKUhjZ48GAaPny4UhuuvGrVKmrcuDH98ccf0m2LFClCW7ZsoQIFCki3QUX9BCCiop9dUlIS1a9fn/jvlWzJnz8/bdy4kVioAwUEzCSA36dm0oQtEAABEAABEAABEAABEAABEEi7BHDAK+3GHiMHARAAARAAARAAARAAAacRWHOCqNWXRNfupHhWOoZoT1eidH9xmrf2+4PnN/uZo0cQMIsA3u+bRRJ2QAAEQMBcApifzeVp1BriYZQg2oMACICANQQwP1vDVa9VxEMvObQDARAAAWsJYH62li+saxNwe/5BoMPjGe72BPV4eDwxPAh0aIeRxR7i4+Npzpw5SvFmgQkWmkjrxU5xk8TERIqLi1NCXqtWLVq6dCllz55dqR0q6yOwfft2qlu3Lt28eVPaQMGCBYWISqFChaTbeLEixE28GFX3jgm/T90bO3gOAiAAAiAAAiAAAiAAAiAAAk4igANeTooGfAEBEAABEAABEAABEACBtEsg8RBR+yVEv91LzSCpPVHNgmmXi//I8fyGPAAB9xLA+333xg6egwAIeJsA5mdnxRfxcFY84A0IgAAI+AhgfnZWLiAezooHvAEBEAABfF8iB5xAwO2/DyDQ4YQsstAHtyeohWhg2iQCEOjQBvmf//yHWrRoQevWrVMiPnLkSBo0aJBSGy9W1pNfDRo0oEWLFlHWrFmVkNjZl5JjqJxM4N///jc999xzSkSKFCkiBDoKFCig1M5rlU+fPk3Vq1en48ePKw2NBWiaNWum1AaVQSASAfw+jUQIn4MACIAACIAACIAACIAACIAACMgQwAEvGUqoAwIgAAIgAAIgAAIgAAIgYCWBSbuIXl0V3MObVYj+p46VPbvLNp7f3BUveAsC/gTwfh/5AAIgAALOJID52VlxQTycFQ94AwIgAAI+ApifnZULiIez4gFvQAAEQADfl8gBJxBw++8DCHQ4IYss9MHtCWohGpg2iYAeUYPFixdTy5YtTfLA2WauXbtGzZs3p6SkJCVHExISqE2bNkptvFh59OjRNHDgQKWh1a1bl5YsWULZsmVTajdkyBAaMWKEUpsuXbrQjBkzlNqgsn4CiYmJFBcXp2SgVq1axCIT2bNnV2rntcpnz56lGjVq0JEjR5SGlpbmayUwqGyIAH6fGsKHxiAAAiAAAiAAAiAAAiAAAiAAAn8SwAEvpAIIgAAIgAAIgAAIgAAIgEA0CQzdRDRsc7AHH9QiGlItmp45r288vzkvJvAIBGQJ4P2+LCnUAwEQAAF7CWB+tpd3pN4Qj0iE8DkIgAAIRIcA5ufocA/XK+LhrHjAGz+qh28AACAASURBVBAAARDwEcD8jFyIJgG35x8EOqKZPTb07fYEtQERujBIAAId2gBPnz5N1atXp+PHjyuRxqH4+7j+/e9/03P/n737gLarqhYGPEcw/0hBEopSTAAFhOADRAhNSChBEAMIkZaAoLQECD6aoQkoRaQ+iUiNUgIomAhBKaFoAtKxIUGaSII0AyQKCYOS/GPf97hS77373HP23uuc74zxxnuD7LXmXN+ad+91X86e2W67XHbrrrtuTJ06NRZffPFc4/bcc8+47LLLco3RoCMXV7cvruV+U2vDlm4nW7EJXn311Rg+fHhMmzYtV2YTJ06MUaNG5RrjYgKdCTifdibkzwkQIECAAAECBAgQIECgKwJe8OqKkmsIECBAgAABAgQIEGiEwOhbIi748wdnvuhLEfus0YiIac/p97e090/2rS3g7/dbe/+tngCB6gq4P1drb+xHtfZDNgQIEHhHwP25WrVgP6q1H7IhQICA56UaqIJA6ucDDTqqUEUNzCH1Am0gjanrJFDLC/Ot1HxCg47uFVotDTqWX375uOeee2LZZZfNFbyWBh0nn3xyHH300bniuLh2gVruNxp0/K93rQ06Tj311Bg3blztm2YkgQ8RcD5VFgQIECBAgAABAgQIECBQDwEveNVD0RwECBAgQIAAAQIECOQVOPvBiEN/+8FR124fsf3KeWdrjev9/tYa+2yVzSng7/ebc1+tigCB9AXcn6u1h/ajWvshGwIECLwj4P5crVqwH9XaD9kQIEDA81INVEEg9fOBBh1VqKIG5pB6gTaQxtR1EqjlhXkNOjrG7927d0ybNi0GDx5cp11Kd5qqN+jQvKDY2qrlfjNy5MiYOHFivP95WGzm5UfToKP8PZDBfwScT1UDAQIECBAgQIAAAQIECNRDwAte9VA0BwECBAgQIECAAAECeQU2uDLi3ufeO+q3u0QMHZB3pta53u9vrbPXVtp8Av5+v/n21IoIEGgOAffnau2j/ajWfsiGAAEC7wi4P1erFuxHtfZDNgQIEPC8VANVEEj9fKBBRxWqqIE5pF6gDaQxdZ0EanlhXoOOjvH79OkT06dPj3XWWadOu5TuNEU16GiG5gXPPfdcbLDBBjFz5sxKb3h3fv5rud98/etfj0svvbTSJkUk1ww1XoSTGMUIOJ8W4ywKAQIECBAgQIAAAQIEml3AC17NvsPWR4AAAQIECBAgQKCaAhMfidjjhv/kttoSEY98o5q5ViUrv79VZSfkQSC/gL/fz29mBAECBIoQcH8uQrnrMexH161cSYAAgSIF3J+L1O48lv3o3MgVBAgQKEPA/bkMdTHfEUi9/jToaPJaTr1Am3x7mmJ5tbww350X9FNDe+SRR2LjjTeOl19+ucupa9DxHyoNOrpcNtEKDToOPvjgGD9+fNdRIkKDjv/l0qAjV9m4uMECzqcNBjY9AQIECBAgQIAAAQIEWkTAC14tstGWSYAAAQIECBAgQKCCAtc9EfGNmyNeeT3i6m0jdvpsBZOsUEp+f6vQZkiFQE4Bf7+fE8zlBAgQKEjA/bkg6C6GsR9dhHIZAQIEChZwfy4YvJNw9qNa+yEbAgQIvCPg/qwWyhRIvf406CizegqInXqBFkAkRDcFNOjoGPDBBx+MIUOGxLx587osrUHHf6g06Ohy2bREg44999wzLrvssq6jaNDRbqVBR66ycXGDBZxPGwxsegIECBAgQIAAAQIECLSIgBe8WmSjLZMAAQIECBAgQIAAgeQF/P6W/BZaQAsL+Pv9Ft58SydAoNIC7s/V2h77Ua39kA0BAgTeEXB/rlYt2I9q7YdsCBAg4HmpBqogkPr5QIOOKlRRA3NIvUAbSGPqOglo0NEx5HPPPRcbbLBBzJw5s8viGnT8h6qoBh1ZxFqaP5x66qkxbty4Lu9tIy+spdYamc9HzT1lypTYdtttawpdy/3m61//elx66aU1xWumQRp0NNNupr8W59P099AKCBAgQIAAAQIECBAgUAUBL3hVYRfkQIAAAQIECBAgQIAAgc4F/P7WuZErCFRVwN/vV3Vn5EWAQKsLuD9XqwLsR7X2QzYECBB4R8D9uVq1YD+qtR+yIUCAgOelGqiCQOrnAw06qlBFDcwh9QJtII2p6yRQywvz3XlBv05pFzZNLU0TNOj4z/bU0qBj9dVXj2nTpsVSSy2Va59radCx9957x8UXX5wrTqMurqXWGpVLR/N25+e/lvuNBh3/uxu1Nug4//zzY//99y+jVMRsYgHn0ybeXEsjQIAAAQIECBAgQIBAgQJe8CoQWygCBAgQIECAAAECBAh0Q8Dvb93AM5RAyQL+fr/kDRCeAAECHyHg/lyt0rAf1doP2RAgQOAdAffnatWC/ajWfsiGAAECnpdqoAoCqZ8PNOioQhU1MIfUC7SBNKauk0AtL8x35wX9OqVd2DS1Nk244YYb4stf/nJheVY10AUXXBCjR4/Old7QoUPjV7/6VSy66KK5xtXSoKNKzR9qrbVcSHW4uDs//7Xcb7bYYou47rrrom/fvnXIPt0pZs+eHdnPxowZM3Itojv7lSuQi1tKwPm0pbbbYgkQIECAAAECBAgQINAwAS94NYzWxAQIECBAgAABAgQIEKirgN/f6sppMgKFCvj7/UK5BSNAgECXBdyfu0xVyIX2oxBmQQgQIJBbwP05N1lDB9iPhvKanAABAjULuD/XTGdgHQRSrz8NOupQBFWeIvUCrbKt3P5XoJYX5lvphe8XXnghNtpoo/jb3/6Wq2RayagjmFrqq9YGHcccc0yccsopufZp5MiRMXHixHj/vTbXJHW6uBUadJx11llx2GGH5RKrtR5yBUng4lrrw70ogc1NMEXn0wQ3TcoECBAgQIAAAQIECBCooIAXvCq4KVIiQIAAAQIECBAgQIDAhwj4/U1ZEEhXYJFFFokFCxa0L+Dtt9+OHj16pLsgmRMgQKAJBLL7cnZ/fueT3Zez+7NPeQKel+XZi0yAAIGPEvC8rF5teF5Wb09kRIAAAc9LNVC2QOrvl2nQUXYFNTh+6gXaYB7T10GglgYKrfTC96uvvhrDhw+PadOm5dLOmj6MGjUq15hmvLjIphm11HKVmj/U2oCh6Lrpzs//9ddfH9ttt12ulNddd92YOnVqLL744rnGNdvFWZOgL37xi/H88893eWm9e/duu3cNHjy4y2NcSKArAs6nXVFyDQECBAgQIECAAAECBAh0JuAFr86E/DkBAgQIECBAgAABAgSqIeD3t2rsgywI1CLQv3//mDt3bvvQl156KZZYYolapjKGAAECBOok8PLLL8eSSy7ZPlu/fv1izpw5dZrdNLUIeF7WomYMAQIEGivgedlY31pm97ysRc0YAgQINFbA87KxvmbvXCD198s06Oh8j5O+IvUCTRq/RZKvpalBd17QT431rbfeil133TUmTZqUK/VTTz01xo0bl2tMM1685557xmWXXZZraXvvvXdcfPHFucZkF0+ePDlGjBiRa9zqq6/e1sBgqaWWyjWuERe3QoOOO++8MzbbbLPIfq66+ll++eXjnnvuiWWXXbarQ5ryugcffDCGDBkS8+bN6/L6Pv7xj8cdd9wRa621VpfHuJBAVwScT7ui5BoCBAgQIECAAAECBAgQ6EzAC16dCflzAgQIECBAgAABAgQIVEPA72/V2AdZEKhFIPtu1COPPNI+9IEHHoh11lmnlqmMIUCAAIE6CWTfBcz+4bJ3PoMGDYoZM2bUaXbT1CLgeVmLmjEECBBorIDnZWN9a5nd87IWNWMIECDQWAHPy8b6mr1zgdTfL9Ogo/M9TvqK1As0afwWSV6Djs43ep999okJEyZ0fuG7rqi1yUSuIBW/+NVXX43hw4e3NcDI86m1ucmtt94aX/rSl2LhwoVdDvepT32qrfnDgAEDujymURe2QoOOP/3pT7HJJpvEv//97y4zajLxv1TXX399bLfddl12yy7U3CQXl4tzCDif5sByKQECBAgQIECAAAECBAh8pIAXvBQHAQIECBAgQIAAAQIE0hDw+1sa+yRLAh8m8NWvfjWuu+669j+66KKLIvsunA8BAgQIlCeQ/QN2++67b3sC22+/fVx77bXlJSRyeF4qAgIECFRPwPOyenvieVm9PZERAQIEPC/VQNkCqb9fpkFH2RXU4PipF2iDeUxfBwENOjpHrMVom222iUmTJkWvXr06D9CkV7zwwgux0UYbxd/+9rdcK5wyZUpsu+22ucZkF9fS/KF3795tDUQGDx6cO169B7RCg45a1pg9B6dOnRrDhg2rN3lS85111llx2GGH5cp56NCh8atf/SoWXXTRXONcTKAzAefTzoT8OQECBAgQIECAAAECBAh0RcALXl1Rcg0BAgQIECBAgAABAgTKF/D7W/l7IAMCtQqcdNJJ8Z3vfKd9+O677x6XX355rdMZR4AAAQJ1ENhjjz1i4sSJ7TOdeOKJceyxx9ZhZlPUKuB5WauccQQIEGicgOdl42xrndnzslY54wgQINA4Ac/LxtmauWsCqb9fpkFH1/Y52atSL9Bk4Vso8VqaT9TaQCFV1uuvvz622267XOmvu+66bU0FFl988Vzjmuniohtm1NoQJGuksuOOO5ZO//bbb8dLL70U2f8u6nPLLbfEnnvumStcd37+X3311Rg+fHhbU5Q8n+wvo0aNGpVnSNNdm/3rJRMmTMi1rpEjR7b9Rd77zxK5JnExgQ8RcD5VFgQIECBAgAABAgQIECBQDwEveNVD0RwECBAgQIAAAQIECBBovIDf3xpvLAKBRgnccccdMWTIkPbpF1tssXjllVeiR48ejQppXgIECBDoQGDBggVt3yv+17/+1X7V9OnTY5NNNuFWooDnZYn4QhMgQOBDBDwvq1kWnpfV3BdZESDQugKel62791Vaeervl2nQUaVqakAuqRdoA0hMWWcBDTo6B62l0cQSSywRd955ZwwaNKjzAE16xY033hjbbLNNrtV96lOfinvuuScGDBiQa1x28WuvvRbbb7993HbbbbnGHn300XHyySfnGtMsF9fSfKY7DToyt1oaTYwdOzbOOeecZmHPvY5aazur66y+fQjUW8D5tN6i5iNAgAABAgQIECBAgEBrCnjBqzX33aoJECBAgAABAgQIEEhPwO9v6e2ZjAm8W2DgwIHxzDPPtP+niy66qO37Oz4ECBAgULzAxRdfHPvuu2974Oy7srNmzSo+ERE/IOB5qSgIECBQHQHPy+rsxfsz8bys7t7IjACB1hPwvGy9Pa/iilN/v0yDjipWVR1zSr1A60hhqgYJaNDROezs2bNj6NChMWPGjM4v/r8rsp/dqVOnxrBhw7o8ptkuPOWUU+KYY47JtayNN944brjhhvj4xz+ea9w7Fx988MExfvz4XGOzJiKTJk2KXr165RrXDBeX0aDjggsuiNGjR+fia+U9yqCyL0lssMEG8Y9//COXW1bXO+64Y64xLibQFQHn064ouYYAAQIECBAgQIAAAQIEOhPwgldnQv6cAAECBAgQIECAAAEC1RDw+1s19kEWBGoVGDduXJx22mntw9dYY43485//XOt0xhEgQIBANwTWXHPNeOihh9pn+Pa3vx3Z97h9yhfwvCx/D2RAgACBdwQ8L6tbC56X1d0bmREg0HoCnpett+dVXHHq75dp0FHFqqpjTqkXaB0pTNUgAQ06Ood96623Ytddd21r4pDnc/LJJ8fRRx+dZ0jTXFur2d577x1ZB7daP1dccUXsvvvuuYavsMIK8bvf/S4+9alP5RrXDBeX0aDjzjvvjM022yyyGunqJ9ube+65J7Ju8a34qcUsa3Jzxx13xFprrdWKZNbcYAHn0wYDm54AAQIECBAgQIAAAQItIuAFrxbZaMskQIAAAQIECBAgQCB5Ab+/Jb+FFtDiAk888USsssoq71E4/fTT4/DDD29xGcsnQIBAsQJnnHFGHHHEEe8J+vjjj8fKK69cbCKifaiA56XCIECAQDUEPC+rsQ8flYXnZbX3R3YECLSOgOdl6+x11Vea+vtlGnRUvcK6mV/qBdrN5RtegIAGHV1DrsVpm222aWvq0atXr64FaaKr/vGPf8QXv/jFePrpp3OtauLEiTFq1KhcY9598YMPPhhDhgyJefPmdXmOj33sY/Gb3/wmNt544y6PaZYLy2jQUUttZM/CqVOnxrBhw5qFPtc6arn/rLvuum1miy++eK5YLibQFQHn064ouYYAAQIECBAgQIAAAQIEOhPwgldnQv6cAAECBAgQIECAAAEC1RDw+1s19kEWBLojcMABB8R55533nikeeOCBWGeddbozrbEECBAg0EWB7Lut2Xf63v0ZM2ZM/PjHP+7iDC4rQsDzsghlMQgQIPDRAp6XaVSH52Ua+yRLAgSaV8Dzsnn3NsWVpf5+mQYdKVZdjpxTL9AcS3VpSQK1vPg9ZcqU2HbbbUvKuJywd955Z2y22Wbx1ltvdTmBZZZZJn73u9/FZz7zmS6PaZYLb7311vjSl74UCxcu7PKS+vTpE9OnT+/WX/y+8sorbXGzv0DO8zn++OPjhBNOyDOkKa4to0FH9jO06667tjWvyfM5+uij4+STT84zpCmuff3112PEiBFxww035FrPXnvtFT/5yU/i/eeIXJO4mMBHCDifKg0CBAgQIECAAAECBAgQqIeAF7zqoWgOAgQIECBAgAABAgQINF7A72+NNxaBQKMFXnjhhVh11VVj7ty57aHWWGON+O1vfxtLLLFEo8ObnwABAi0t8PLLL8emm24aDz30ULtDv3794tFHH42ll166pW2qtnjPy6rtiHwIEGglAc/LdHbb8zKdvZIpAQLNJ+B52Xx7mvqKUn+/TIOO1Cuwk/xTL9Am356mWJ4GHV3bxtmzZ8fQoUNjxowZXRvwf1ddddVVbc0IWu1z8MEHx/jx43MtO+sOPnXq1Fh88cVzjXv3xVlDkG9+85txySWX5Joj29tf/epXseiii+Yal/rFZTToyMwuuOCCGD16dC6+9ddfP26++ebI/mKqlT6PPPJIbLzxxpH9EpXnM3HixBg1alSeIa4l0GUB59MuU7mQAAECBAgQIECAAAECBDoQ8IKX8iBAgAABAgQIECBAgEAaAn5/S2OfZEmgM4EJEybEPvvs857Lsu+kXHfddZp0dIbnzwkQIFCjQPa9v+233z6yfyTw3Z+LL7449t577xpnNayRAp6XjdQ1NwECBD5cwPMyvcrwvExvz2RMgED6Ap6X6e9hM64g9ffLNOhoxqp815pSL9Am356mWJ4GHV3bxlobP2TNOS6//PL42Mc+1rVATXBVrc1Mxo4dG+ecc063BaZMmdL2Fxp5Pv/v//2/tn8RYsMNN8wzLPlry2rQ8eCDD8aQIUNi3rx5XTZs1T2qpZlJ9i+bZH+hN2jQoC77upBAHgHn0zxariVAgAABAgQIECBAgACBjxLwgpfaIECAAAECBAgQIECAQBoCfn9LY59kSaArAgcccECcd95577l0jTXWiJ/+9KexzjrrdGUK1xAgQIBAFwWy70l+4xvfiIceeug9I8aMGRM//vGPuziLy8oQ8LwsQ11MAgRaVcDzMt2d97xMd+9kToBAegKel+ntWatknPr7ZRp0NHmlpl6gTb49TbE8DTq6vo21NH5oxRflb7rppthmm20ia2rS1U92r7vhhhti66237uqQj7zuqaeeik022ST+8Y9/5Jrr+OOPjxNOOCHXmNQvLqtBx6uvvhrDhw+PadOm5SKsVxOXXEFLvHj+/Pmxww47xM0335wri6222ip++ctfRu/evXONczGBrgo4n3ZVynUECBAgQIAAAQIECBAg0JGAF7zUBwECBAgQIECAAAECBNIQ8PtbGvskSwJdFfjqV78a11133QcuP/300+Pwww/v6jSuI0CAAIEOBM4444w44ogjPnBF9o/PXXvttewSEPC8TGCTpEiAQPICnpfJb2F4Xqa/h1ZAgED1BTwvq79HrZxh6u+XadDR5NWbeoE2+fY0xfI06Oj6NmYNH774xS/G008/3fVBEXHqqafGuHHjco1J9eK33nor9thjj/jZz36WawmrrbZa/Pa3v42ll14617gPu7gKOXR7EQVNUFaDjmx5tdx7Vl555bj99ttj4MCBBQmVG+buu++OTTfdNN54441ciYwfPz4OOuigXGNcTCCPgPNpHi3XEiBAgAABAgQIECBAgMBHCXjBS20QIECAAAECBAgQIEAgDQG/v6WxT7IkkEfgo16iWmONNeLggw+Ob37zm9GjR488U7qWAAECLS+wYMGC+MlPfhLnnHNOPPTQQx/w0JwjvRLxvExvz2RMgED1BTwvq79HeTP0vMwr5noCBAh0LuB52bmRK6ohkPr7ZRp0VKOOGpZF6gXaMBgT102glpfkp0yZEttuu23dckhlooULF8bYsWPj3HPPzZVyPZtP5ApcwsV/+ctfYpNNNok5c+bkin7ggQdG1lTg/fe8XJO86+KsRrO/zMj7ueqqq2LXXXfNOyzZ68ts0FFrrbRK84la7zf9+/ePO+64I/7rv/4r2bqUePUFnE+rv0cyJECAAAECBAgQIECAQAoCXvBKYZfkSIAAAQIECBAgQIAAgQi/v6kCAs0pcMABB8R55533oYtbbLHFYrvttouhQ4fG2muvHZ/+9Kcj+06Kph3NWQtWRYBAfoHsZanse7JPPfVU/OEPf4hp06ZF9r3Vf/3rXx862ZgxY+LHP/5x/kBGlC7geVn6FkiAAIGEBTwvE968nKl7XuYEczkBAgTeJeB5qRxSFkj9/TINOlKuvi7knnqBdmGJLilZQIOOfBtw5513xmabbRZvvfVWroHZX2aOHj0615jULq61oUB2n5s6dWoMGzasbkt+4YUXYtNNN42//vWvueYcPHhw3HjjjbHkkkvmGpfqxWU26Mh+hrJmKJMmTcrF97nPfS5uv/32+OQnP5lrXGoX19rAZJtttmkz7dWrV2pLlm9CAs6nCW2WVAkQIECAAAECBAgQIFBhgfe/4FXhVKVGgAABAgQIECBAgAABAu8S2G+//XgQINAkAhMmTIjDDjss5s6d2yQrsgwCBAhUS6Bfv35x5plnxt57712txGSTS8DzMheXiwkQIJBbwPMyN1klB3heVnJbJEWAQBMJeF420WY20VJSf79Mg44mKsYPW0rqBdrk29MUy9OgI982Zn8ZudVWW8W9996ba2ArNBV48MEHY8iQITFv3rxcNuuvv37cfPPNkR0U6/k54YQT4rvf/W7uKS+//PLYfffdc49LcUCZDToyr5/97Gex22675aZr9oY3WfOSrKFP9v+kyvu56qqr2hqf+BBopIDzaSN1zU2AAAECBAgQIECAAIHWEdCgo3X22koJECBAgAABAgQIEGguAQ06mms/rYZA9g8hZd+xyr6P40OAAAEC9RMYM2ZMHH/88bH00kvXb1IzlSbgeVkavcAECDS5gOdlc22w52Vz7afVECBQHQHPy+rshUzeK5D6+2UadDR5RadeoE2+PU2xPA068m9jrU0FTjnllDjyyCPj/T/X+TOo3og333wzRo0aFddcc03u5MaPHx8HHXRQ7nGdDfjLX/4Sm2yyScyZM6ezS9/z56uttlrccsstMWDAgFzjUry47AYdtTa8+cxnPhO33XZbrLjiiimyd5rzHXfcEcOGDYs33nij02vffUFWu7/97W/9hV4uNRfXIuB8WouaMQQIECBAgAABAgQIECDwfgENOtQEAQIECBAgQIAAAQIE0hTQoCPNfZM1gc4EnnjiibjoooviyiuvjGeeeaazy/05AQIECHyIQPa905EjR8a+++4bK6+8MqMmFPC8bMJNtSQCBAoX8LwsnLzwgJ6XhZMLSIBAEwp4XjbhpjbhklJ/v0yDjiYsyncvKfUCbfLtaYrladCRfxuzro6bbrpp/PWvf801uH///nHzzTfHeuutl2tcChdPmTIldthhh1iwYEGudBvZUGDhwoUxduzYOPfcc3PllF38rW99K84+++ymbKbyboyyG3RkufzoRz9q26e8n+wvsLK97dmzZ96hlb7+1VdfjR133LGtSUzeT6Oa3eTNw/XNL+B82vx7bIUECBAgQIAAAQIECBAoQkCDjiKUxSBAgAABAgQIECBAgED9BTToqL+pGQlUTSD7x2WmTZsWDzzwQDz22GPx7LPPxr///e/c3w2r2rrkQ4AAgXoJ9OjRIz7+8Y/HcsstF5/97Gdj3XXXjaFDh7b9o3I+rSPgedk6e22lBAjUJuB5WZtbs43yvGy2HbUeAgTqLeB5WW9R8xUpkPr7ZRp0FFktJcRKvUBLIBMyp4AGHTnB/u/yWpsKbLHFFjFp0qTo169fbYErOOrpp5+OLbfcMh5//PHc2Z166qkxbty43OO6OuDBBx+MIUOGxLx587o6pO267HB70003ta2rmT9VaNBRa8ObbI+uvvrqGDFiRNNsUdZU5vTTT6/pZyLrtn/77bfHwIEDm8bDQqor4Hxa3b2RGQECBAgQIECAAAECBAgQIECAAAECBAgQIECAAAECBAgQIECAAAECBAgQIECAAAECBAgQIECAAAECBBopkPr7ZRp0NLI6KjB36gVaAUIpdCKgQUdtJVJrU4Es2imnnBJHHnlkvP/nu7ZMyh315ptvxoEHHhgXXXRR7kSKaCjw1ltvxejRo2PChAm581tllVXilltuiRVWWCH32FQGVKFBR2ZVa8Obz3zmM3HbbbfFiiuumAp5h3ned999sdVWW8WcOXNyr6fRzW5yJ2RAUws4nzb19locAQIECBAgQIAAAQIECBAgQIAAAQIECBAgQIAAAQIECBAgQIAAAQIECBAgQIAAAQIECBAgQIAAAQIEPlIg9ffLNOho8uJOvUCbfHuaYnkadNS+jeeff36MGTMm9wQ9evSIq6++OkaMGJF7JsDcRgAAIABJREFUbJUGLFy4ME4//fQYN25cTWkV1VDg4Ycfjk033TRmz56dO88tttgiJk2aFP369cs9NoUBVWnQ8eKLL8bmm28e2V7l/TTLHj399NOx5ZZbxuOPP56XIIpodpM7KQOaWsD5tKm31+IIECBAgAABAgQIECBAgAABAgQIECBAgAABAgQIECBAgAABAgQIECBAgAABAgQIECBAgAABAgQIECDwkQKpv1+mQUeTF3fqBdrk29MUy9Ogo/ZtnDt3bmy77bZxxx135J6kf//+8etf/zo22mij3GOrMiBrXLHzzjvHggULcqc0ePDguPHGG2PJJZfMPTbvgKyRyHHHHRcnnXRS3qFt1++7775x7rnnRs+ePWsaX+VBVWnQkRn9/Oc/j9122y2y/cr72XvvvWP8+PHRu3fvvEMrcX12L8ka9tx222015XP55ZfH7rvvXtNYgwjUIuB8WouaMQQIECBAgAABAgQIECBAgAABAgQIECBAgAABAgQIECBAgAABAgQIECBAgAABAgQIECBAgAABAgQIEEhfIPX3yzToSL8GO1xB6gXa5NvTFMvToKN725g15xg2bFi88cYbuSfKmnTcfPPNsd566+UeW/aAyZMnx6677hpvvvlm7lR69OgRv/zlL2O77bbLPbbWAS+++GJsvvnm8fDDD9c0xejRo+Occ85pqiYdf//732OnnXaKBx54IJfJlClT2hrT1PuT1dKoUaPimmuuqWnqVBupZM05sp+lm266qaZ1b7nllpH9PC666KI1jTeIQC0Czqe1qBlDgAABAgQIECBAgAABAgQIECBAgAABAgQIECBAgAABAgQIECBAgAABAgQIECBAgAABAgQIECBAgACB9AVSf79Mg470a7DDFaReoE2+PU2xPA06ureNCxcujEMOOSR++MMf1jRR1qTj17/+dWy00UY1jS9jUHeac2T57rXXXnHhhRcW3uzilltuia233joWLFhQE9vuu+8e559/fvTt27em8VUZlNXsrbfeGiNHjozZs2fnTqtRDTqyRLIGKptuumlNeWXj99577xg/fnz07t0797rKGNDd5hx9+vSJ22+/PdZff/0y0hezhQWcT1t48y2dAAECBAgQIECAAAECBAgQIECAAAECBAgQIECAAAECBAgQIECAAAECBAgQIECAAAECBAgQIECAAIGWFkj9/TINOpq8fFMv0CbfnqZYngYd3d/GF198MTbffPO25gK1fHr27BlXXHFFfO1rX4v3/8zXMl+jxmSNHS699NK2Jgi1NrlYZZVVImuUscIKKzQqzY+cN8v/uOOOi5NOOqnm2FtssUVMnDgxlllmmZrnKHPgv/71rzjyyCPjvPPOqzmNRjboyJLKmqCMGTOm5vy+9KUvxVVXXRVLLLFEzXMUMfD555+PnXfeOe64446aw2X37yOOOKLS942aF2dgpQWcTyu9PZIjQIAAAQIECBAgQIAAAQIECBAgQIAAAQIECBAgQIAAAQIECBAgQIAAAQIECBAgQIAAAQIECBAgQIBAwwRSf79Mg46GlUY1Jk69QKuhKIuOBDToqE993HfffbHVVlvFnDlzap7wxBNPjHHjxkXWsKNqn/nz58cxxxwTZ599ds2p9ejRI66++uoYMWJEzXN0d+DcuXPb4t922201T7XUUkvFlVdeGcOGDUumMcKbb77ZZn/AAQdE1qSjO59GN+jIcj3wwAPjoosuqjnN1VZbLSZPnhyDBg2qeY5GDrz//vvb6nDWrFk1h8maxUyaNCn69etX8xwGEqhVwPm0VjnjCBAgQIAAAQIECBAgQIAAAQIECBAgQIAAAQIECBAgQIAAAQIECBAgQIAAAQIECBAgQIAAAQIECBAgkLZA6u+XadCRdv11mn3qBdrpAl1QuoAGHfXbgvPPPz/GjBnTrQmzl+4vueSSGDBgQLfmqefgxx57LHbZZZf44x//2K1ps1o74ogjSm9q8fTTT8eWW24Zjz/+eLfWs8MOO8Q555xTqb16/4LefvvttiYOmfvMmTO7td53Bje6QUcW58UXX4zNN988Hn744ZpzzhrdZD+Te+65ZyyyyCI1z1PPgVnzkazJzVFHHRULFiyoeepVVlklbrnlllhhhRVqnsNAAt0RcD7tjp6xBAgQIECAAAECBAgQIECAAAECBAgQIECAAAECBAgQIECAAAECBAgQIECAAAECBAgQIECAAAECBAgQSFcg9ffLNOhIt/a6lHnqBdqlRbqoVAENOurHn718f+CBB8ZFF13UrUmzxgInnXRSjB07Nnr37t2tubozeP78+TF+/Pg49thjI1tbdz777rtvnHvuuZGtrQqf++67L7baaquYM2dOt9LJ1pP5/Pd//3cstthi3ZqrnoOzvbvmmmviO9/5Tt0ac7yTXxENOrJY9dqjwYMHtzW9WX311etJnHuuGTNmxF577RX3339/7rHvHtC/f/+4+eabY7311uvWPAYT6I6A82l39IwlQIAAAQIECBAgQIAAAQIECBAgQIAAAQIECBAgQIAAAQIECBAgQIAAAQIECBAgQIAAAQIECBAgQIBAugKpv1+mQUe6tdelzFMv0C4t0kWlCmjQUV/+ejXpyLJaaaWV4swzz4zhw4fHIossUt9EO5gtW8PVV18dhxxySPzzn//sdtwtttgiJk2aFP369ev2XPWcYPLkybHrrrt2u/lIllPWqOOggw6KI444IpZddtl6pplrrlmzZsX//M//xHnnnRdZk45GfIpq0JHlXq8mHdlco0ePjuOOO67w/Xnqqadi3LhxbQ1Tuvvp0aNH28/miBEjujuV8QS6JeB82i0+gwkQIECAAAECBAgQIECAAAECBAgQIECAAAECBAgQIECAAAECBAgQIECAAAECBAgQIECAAAECBAgQIJCsQOrvl2nQkWzpdS3x1Au0a6t0VZkCGnTUX3/u3LltjR9uuummuky+/PLLx3e/+93Yaaedom/fvnWZ88Mmeemll2LChAlxxhln1KUxRxbjc5/7XPz617+OFVZYoWF5d2fiejbpeCePYcOGxcEHHxxbb711W+OORn+yeps6dWqcfvrpcf/99zc03OGHHx7f+973onfv3g2N8+7J671He+yxRxx55JExaNCgeP8ztl6Levvtt+Pee++NE088sW73gSy37Gfz0EMPbVje9Vq/eZpfwPm0+ffYCgkQIECAAAECBAgQIECAAAECBAgQIECAAAECBAgQIECAAAECBAgQIECAAAECBAgQIECAAAECBAgQIPBhAqm/X6ZBR5PXdeoF2uTb0xTLq6VBx6WXXhpbbrllsutffPHFo1evXg3NP2uasM8++8QvfvGLusXp0aNHW9OHsWPHxsYbbxyLLrpot+d+p7nDhRdeGLfeemu353v3BFVvzvFOrlkDkZ133jnmzZtX1/Vn+5U168gaQmQ/L0svvXRd5s+aP/z973+Pa6+9Nn72s5/FAw88UJd5O5pk4MCBcckll8Rmm21WSnOIRuzRcsstFwceeGDssssuseKKK8YiiyzSLcdsXx577LE2p5/+9Kd1a3LzTlKac3Rrewyus4DzaZ1BTUeAAAECBAgQIECAAAECBAgQIECAAAECBAgQIECAAAECBAgQIECAAAECBAgQIECAAAECBAgQIECAAIFEBFJ/v0yDjkQKrdY0Uy/QWtdtXHECtTToKC67xkSaMmVKbLvtto2Z/F2zvvbaazF69OiYOHFiQ2J98pOfbGsAsfnmm8dKK60Uq666avTu3Tv69+//nngLFy6Ml19+OebPnx8zZsyIJ554IqZOnRrTp0+PV155pSG5bbLJJnH11VfHMsss05D56z3p/fffHyNGjIhZs2bVe+r2+Xr27Blf+MIXYsiQIbHeeuvFWmut1dZk5cMaxryzZ2+88UY8+uij8eSTT8Zdd90V06ZNa/u/i/wcdNBBcfLJJ8diiy1WZNgPxMoayOy0004xZ86cuueRNVNZd9112xrgrL322pE1l8nWu8QSS0S2b+/+vP76620/Ny+99FL85S9/ifvuu6+tuc3DDz8cCxYsaEhuEyZMiD333LOU5ih1X5AJm0LA+bQpttEiCBAgQIAAAQIECBAgQIAAAQIECBAgQIAAAQIECBAgQIAAAQIECBAgQIAAAQIECBAgQIAAAQIECBAgkFsg9ffLNOjIveVpDUi9QNPSbs1sNeho7L6/+eabbc0Nvvvd7zY2UIVm/9rXvhYXX3xx9OvXr0JZdZ7K3//+9xg5cmTcfffdnV/cAldkTV8uvPDC2GyzzSrTGOKRRx6J4cOHx9/+9rcW2IGIPn36tDW6+cpXvtIS67XIdAScT9PZK5kSIECAAAECBAgQIECAAAECBAgQIECAAAECBAgQIECAAAECBAgQIECAAAECBAgQIECAAAECBAgQIECgngKpv1+mQUc9q6GCc6VeoBUkldL7BDToaHxJLFy4MH7+85/H3nvvHfPmzWt8wBIjnHjiiTFu3Ljo2bNniVnUHnr+/Plx3HHHxRlnnFH7JImPzPbupJNOirFjx0bv3r0rt5rnn38+9t9//5gyZUrlcqtnQquttlpMnjw5Bg0aVM9pzUWgLgLOp3VhNAkBAgQIECBAgAABAgQIECBAgAABAgQIECBAgAABAgQIECBAgAABAgQIECBAgAABAgQIECBAgAABAgSSE0j9/TINOpIruXwJp16g+Vbr6jIENOgoTv2xxx6LXXbZJf74xz8WF7SgSAMHDozLL788hg4dWlDExoXJGqr85je/if322y+efPLJxgWq4Mx77bVXZE1WBgwYUMHs/pPSm2++GWeffXYcddRRsWDBgkrnWktyBxxwQJx22mnRt2/fWoYbQ6DhAs6nDScWgAABAgQIECBAgAABAgQIECBAgAABAgQIECBAgAABAgQIECBAgAABAgQIECBAgAABAgQIECBAgAABApUUSP39Mg06KllW9Usq9QKtn4SZGiWgQUejZD983vnz58cPf/jDOOaYY5qmscBBBx0UJ598ciy22GLFYjY4WrZX48ePj2OPPTayhhDN/Nluu+3aGkKsuuqqSS1zxowZMWrUqKZperPSSivFhRdeGJtttlm8//mf1MZItukFnE+bfostkAABAgQIECBAgAABAgQIECBAgAABAgQIECBAgAABAgQIECBAgAABAgQIECBAgAABAgQIECBAgAABAh8qkPr7ZRp0NHlhp16gTb49TbE8DTrK2casscBee+0V999/fzkJ1CHq4MGD45JLLonVV1+9DrNVd4pnnnkmDj300Ljmmmuqm2SNme2www7x/e9/P7nGHO9ebjM0UunZs2ecdNJJMXbs2Ojdu3eNu2kYgeIEnE+LsxaJAAECBAgQIECAAAECBAgQIECAAAECBAgQIECAAAECBAgQIECAAAECBAgQIECAAAECBAgQIECAAAECVRJI/f0yDTqqVE0NyCX1Am0AiSnrLKBBR51Bc0z39ttvx+233x5jxoyJJ598MsfIci9daaWV4swzz4zhw4fHIossUm4yBUZ/9NFH46ijjopf/vKXBUatf6gePXrE6NGj48gjj4yBAwfWP0BJM7700ktxwgknxI9+9KOSMqgtbLYXxx13XCy77LK1TWAUgRIEnE9LQBeSAAECBAgQIECAAAECBAgQIECAAAECBAgQIECAAAECBAgQIECAAAECBAgQIECAAAECBAgQIECAAAECFRBI/f0yDToqUESNTCH1Am2kjbnrI6BBR30cuzNL1qhj0qRJcfTRR1e6UcfnP//5OOmkk2LrrbduqcYc79/bWbNmxamnnhrnn39+LFiwoDtbX+jYrLHKscceGzvttFP07du30NhFBnvmmWfi+OOPj0suuaSy+9OzZ8846KCD4ogjjtCYo8jiEKtuAs6ndaM0EQECBAgQIECAAAECBAgQIECAAAECBAgQIECAAAECBAgQIECAAAECBAgQIECAAAECBAgQIECAAAECBJISSP39Mg06kiq3/MmmXqD5V2xE0QIadBQt/tHxskYd9957b5x44olx0003VSKxHj16xO677x7jxo2LQYMGxfvvSZVIsqQkXnvttbjhhhvi9NNPj/vvv7+kLDoO+4lPfCL222+/2GeffWKFFVZoqf176aWXYsKECXHGGWfEP//5z0rsT6s0SakEtiQaKuB82lBekxMgQIAAAQIECBAgQIAAAQIECBAgQIAAAQIECBAgQIAAAQIECBAgQIAAAQIECBAgQIAAAQIECBAgQKCyAqm/X6ZBR2VLqz6JpV6g9VEwSyMFNOhopG7tc2fNBX7xi1/E2WefHY8++mjtE9UwMmvKMWzYsDjggANiq622il69etUwS2sNyfbr2muvjfPPPz8eeOCBUhe/6qqrxje/+c3YeeedW64px4fBZ41vsj3J9uaKK66IN998s9D9WW655eIb3/hGSzZJKRRasEIFnE8L5RaMAAECBAgQIECAAAECBAgQIECAAAECBAgQIECAAAECBAgQIECAAAECBAgQIECAAAECBAgQIECAAAEClRFI/f0yDToqU0qNSST1Am2MilnrKaBBRz01GzPX3LlzY/r06TFp0qS48cYb48UXX6x7oJVWWim+8pWvxG677RbrrLNO9OzZs+4xWmXCrAHEn/70p7j++uvj5ptvjt///vcNawqR7dMXvvCFtkYq2f6tueaaGqp0UGhZs47HHnusbW+yn6escceCBQvqWpp9+/aNDTbYoO1nafjw4bH00kvXdX6TEaiCgPNpFXZBDgQIECBAgAABAgQIECBAgAABAgQIECBAgAABAgQIECBAgAABAgQIECBAgAABAgQIECBAgAABAgQIECheIPX3yzToKL5mCo2YeoEWiiUYgRYReP3112PWrFnx4IMPxl133RUzZ85sawKRNRp47rnnPrThQNbIYZlllok+ffrE+uuvHyuuuGKsu+66sfbaa8eyyy4biyyySIvolbPMOXPmtDWGePzxx+Pee+9t37Msm+eff/4jG3hkzR6WWGKJtoYp2X5lzR6y/VtrrbViwIAB0b9//3IW1CRRFy5cGC+//HI89NBDcd9998Wjjz7a9nOV/bdXX301XnnllQ9d6Sc+8Ym2Riif/exn2/4na2qzxhprxOqrrx6LLrpok+hYBoGPFnA+VR0ECBAgQIAAAQIECBAgQIAAAQIECBAgQIAAAQIECBAgQIAAAQIECBAgQIAAAQIECBAgQIAAAQIECBBoTYHU3y/ToKPJ6zb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CBhgjMnDkz7rnnnvjTn/4Uf/3rX+Opp56K559/PubMmROvv/56LFy4sCFxTUqAAIF6C2Tv2/Tq1Sv69+8fyyyzTHz605+O1VZbLdZaa63YYIMNYvnll693SPMRKE0g9ffLNOgorXSKCZx6gRajJAoBAgQIECBAgEBRAs6nRUmLQ4AAAQIECBAgQIAAAQIECBAgQIAAAQIECBAgQIAAAQIECBAgQIAAAQIECBAgQIAAgeYTmD59elx33XVx4403xiOPPNJ8C7QiAgQIfIjAoEGD4stf/nJsv/32MWTIEEYEkhZI/f0yDTqSLr/Ok0+9QDtfoSsIECBAgAABAgRSEnA+TWm35EqAAAECBAgQIECAAAECBAgQIECAAAECBAgQIECAAAECBAgQIECAAAECBAgQIECAAIHyBebOnRsXXHBBXHLJJZpylL8dMiBAoGSBrFnHXnvtFfvvv3/069ev5GyEJ5BfIPX3yzToyL/nSY1IvUCTwpYsAQIECBAgQIBApwLOp50SuYAAAQIECBAgQIAAAQIECBAgQIAAAQIECBAgQIAAAQIECBAgQIAAAQIECBAgQIAAAQIEIiJrzHHaaafF2WefHfPnz2dCgAABAu8S6N27dxxyyCHx7W9/W6MOlZGUQOrvl2nQkVS55U829QLNv2IjCBAgQIAAAQIEqizgfFrl3ZEbAQIECBAgQIAAAQIECBAgQIAAAQIECBAgQIAAAQIECBAgQIAAAQIECBAgQIAAAQIEqiFwzjnnxAknnBCvvPJKhwkNGTIk1ltvvVhzzTVj5ZVXjgEDBsSSSy4Z2Yvr7//+ejVWJgsCBAh8UGDhwoVtjYheeumleOaZZ+KJJ56IP//5z3HffffF9OnTOyRbfPHF2+6XBx98MFoCSQik/n6ZBh1JlFntSaZeoLWv3EgCBAgQIECAAIEqCjifVnFX5ESAAAECBAgQIECAAAECBAgQIECAAAECBAgQIECAAAECBAgQIECAAAECBAgQIECAAIFqCGQvpB9yyCFx++23f2RCu+22W+y4446xzTbbRJ8+faqRuCwIECDQIIF58+bFDTfcEJMnT46rrrrqI6NsvvnmcfbZZ7c1LPIhUGWB1N8v06CjytVVh9xSL9A6EJiCAAECBAgQIECgQgLOpxXaDKkQIECAAAECBAgQIECAAAECBAgQIECAAAECBAgQIECAAAECBAgQIECAAAECBAgQIECgQgIXXnhhjB49OhYuXPiBrJZbbrk46KCDYt99942lllqqQllLhQABAsUJzJ49Oy666KL40Y9+FM8+++wHAmfv7Zx//vmx3377FZeUSARyCqT+fpkGHTk3PLXLUy/Q1LzlS4AAAQIECBAg0LGA86kKIUCAAAECBAgQIECAAAECBAgQIECAAAECBAgQIECAAAECBAgQIECAAAECBAgQIECAAIH3Cxx22GFx1llnfQCmV69ecdxxx8WRRx4Z7/8+OkUCBAi0qkDWyOjUU0+N733ve/H6669/gOHQQw+NM888s1V5rLviAqm/X6ZBR8ULrLvppV6g3V2/8QQIECBAgAABAtUScD6t1n7IhgABAgQIECBAgAABAgQIECBAgAABAgQIECBAgAABAgQIECBAgAABAgQIECBAgAABAmULjBo1Kq688soPpLHbbrvFD37wgxg4cGDZKYpPgACBSgrMmjUrxo0bF1ddddUH8hs5cmRcccUVlcxbUq0tkPr7ZRp0NHn9pl6gTb49lkeAAAECBAgQaDkB59OW23ILJkCAAAECBAgQIECAAAECBAgQIECAAAECBAgQIECAAAECBAgQIECAAAECBAgQIECAwEcKjBgxIiZPnvyBP7/gggtiv/32I0eAAAECXRC48MILY//99//AlTvuuGNMmjSpCzO4hEBxAqm/X6ZBR3G1Ukqk1Au0FDRBCRAgQIAAAQIEGibgfNowWhMTIECAAAECBAgQIECAAAECBAgQIECAAAECBAgQIECAAAECBAgQIECAAAECBAgQIEAgKYFRo0bFlVde+Z6cV1pppbj88stjww03TGotkiVAgEDZAnfffXfsscce8eSTT74nlZEjR8YVV1xRdnriE2gXSP39Mg06mryYUy/QJt8eyyNAgAABAgQItJyA82nLbbkFEyBAgAABAgQIECBAgAABAgQIECBAgAABAgQIECBAgAABAgQIECBAgAABAgQIECBA4AMChx12WJx11lnv+e+DBw+OSZMmxcCBA4nfoMzYAAAgAElEQVQRIECAQA0Cs2bNihEjRsT999//ntGHHnponHnmmTXMaAiB+guk/n6ZBh31r4lKzZh6gVYKUzIECBAgQIAAAQLdFnA+7TahCQgQIECAAAECBAgQIECAAAECBAgQIECAAAECBAgQIECAAAECBAgQIECAAAECBAgQIJC0wIUXXhj777//e9aQNee44YYbYqmllkp6bZInQIBA2QKzZ8+ObbbZ5gNNOi644ILYb7/9yk5PfAKR+vtlGnQ0eRGnXqBNvj2WR4AAAQIECBBoOQHn05bbcgsmQIAAAQIECBAgQIAAAQIECBAgQIAAAQIECBAgQIAAAQIECBAgQIAAAQIECBAgQIBAu8Cf//zn+PznPx8LFy5s/28rrbRS/OY3v4mBAweSIkCAAIE6CMyaNSs222yzePLJJ9tny97p+eMf/xhrrrlmHSKYgkDtAqm/X6ZBR+17n8TI1As0CWRJEiBAgAABAgQIdFnA+bTLVC4kQIAAAQIECBAgQIAAAQIECBAgQIAAAQIECBAgQIAAAQIECBAgQIAAAQIECBAgQIBA0wlsscUWcfvtt79nXXfddVdsuOGGTbdWCyJAgECZAnfffXdstNFG70lh8803j9tuu63MtMQmEKm/X6ZBR5MXceoF2uTbY3kECBAgQIAAgZYTcD5tuS23YAIECBAgQIAAAQIECBAgQIAAAQIECBAgQIAAAQIECBAgQIAAAQIECBAgQIAAAQIECLQJnHPOOfGtb33rPRoXXHBB7LfffoQIECBAoAECF154Yey///7vmfmHP/xhHHzwwQ2IZkoCXRNI/f0yDTq6ts/JXpV6gSYLL3ECBAgQIECAAIEPFXA+VRgECBAgQIAAAQIECBAgQIAAAQIECBAgQIAAAQIECBAgQIAAAQIECBAgQIAAAQIECBBoPYG5c+fGpz/96XjllVfaF7/bbrvFlVde2XoYVkyAAIECBUaOHBlXXXVVe8TFF188nnrqqejXr1+BWQhF4D8Cqb9fpkFHk1dz6gXa5NtjeQQIECBAgACBlhNwPm25LbdgAgQIECBAgAABAgQIECBAgAABAgQIECBAgAABAgQIECBAgAABAgQIECBAgAABAgQIxDHHHBOnnHJKu0SvXr3isccei4EDB9IhQIAAgQYKzJo1Kz772c/G66+/3h7l6KOPjpNPPrmBUU1N4KMFUn+/TIOOJq/u1Au0ybfH8ggQIECAAAECLSfgfNpyW27BBAgQIECAAAECBAgQIECAAAECBAgQIECAAAECBAgQIECAAAECBAgQIECAAAECBAi0uMDcuXNj2WWXjfnz57dLZM06jjrqqBaXsXwCBAgUI/D9738/sqYc73x69+4dzz33XPTr16+YBEQh8C6B1N8v06Cjycs59QJt8u2xPAIECBAgQIBAywk4n7bcllswAQIECBAgQIAAAQIECBAgQIAAAQIECBAgQIAAAQIECBAgQIAAAQIECBAgQIAAAQItLnDaaafFuHHj2hWWW265eOaZZ+L93y9vcSbLJ0CAQMMEFi5cGAMGDIhnn322PcYPfvCD+Pa3v92wmCYm8FECqb9fpkFHk9d26gXa5NtjeQQIECBAgACBlhNwPm25LbdgAgQIECBAgAABAgQIECBAgAABAgQIECBAgAABAgQIECBAgAABAgQIECBAgAABAgRaXGD11VePRx55pF3hlFNOiaOOOqrFVSyfAAECxQp8//vfj6OPPro96KBBg2LGjBnFJiEagYgPNOjKGsik9NGgI6XdqiFXL0DWgGYIAQIECBAgQIBAwwScTxtGa2ICBAgQIECAAAECBAgQIECAAAECBAgQIECAAAECBAgQIECAAAECBAgQIECAAAECBAhUTmD69OkxdOjQ9+T1z3/+M5ZaaqnK5SohAgQINLPA7Nmz4xOf+MR7ljht2rQYMmRIMy/b2iookPr7ZRp0VLCo6plS6gVaTwtzESBAgAABAgQIlC/gfFr+HsiAAAECBAgQIECAAAECBAgQIECAAAECBAgQIECAAAECBAgQIECAAAECBAgQIECAAAECRQkcdthhcdZZZ7WH22233eLKK68sKrw4BAgQIPAugZEjR8ZVV13V/l8OPfTQOPPMMxkRKFQg9ffLNOgotFyKD5Z6gRYvJiIBAgQIECBAgEAjBZxPG6lrbgIECBAgQIAAAQIECBAgQIAAAQIECBAgQIAAAQIECBAgQIAAAQIECBAgQIAAAQIECFRLYPXVV49HHnmkPalrrrkmvva1r1UrSdkQIECgRQR+8YtfxE477dS+2kGDBsWMGTNaZPWWWRWB1N8v06CjKpXUoDxSL9AGsZiWAAECBAgQIECgJAHn05LghSVAgAABAgQIECBAgAABAgQIECBAgAABAgQIECBAgAABAgQIECBAgAABAgQIECBAgEDBAjNnzowVVljhPVFfe+216NOnT8GZCEeAAAECmcC8efOib9++78F4+umnY/nllwdEoDCB1N8v06CjsFIpJ1DqBVqOmqgECBAgQIAAAQKNEnA+bZSseQkQIECAAAECBAgQIECAAAECBAgQIECAAAECBAgQIECAAAECBAgQIECAAAECBAgQIFAtgauvvjp22WWX9qSGDBkS06ZNq1aSsiFAgECLCQwdOjSmT5/evuqf//znsfPOO7eYguWWKZD6+2UadJRZPQXETr1ACyASggABAgQIECBAoEAB59MCsYUiQIAAAQIECBAgQIAAAQIECBAgQIAAAQIECBAgQIAAAQIECBAgQIAAAQIECBAgQIBAiQLHHHNMnHLKKe0ZHH744XH66aeXmJHQBAgQIHDEEUfEGWec0Q5x9NFHx8knnwyGQGECqb9fpkFHYaVSTqDUC7QcNVEJECBAgAABAgQaJeB82ihZ8xIgQIAAAQIECBAgQIAAAQIECBAgQIAAAQIECBAgQIAAAQIECBAgQIAAAQIECBAgQKBaAiNGjIjJkye3J3XZZZfFHnvsUa0kZUOAAIEWE7j88svj61//evuqd9xxx5g0aVKLKVhumQKpv1+mQUeZ1VNA7NQLtAAiIQgQIECAAAECBAoUcD4tEFsoAgQIECBAgAABAgQIECBAgAABAgQIECBAgAABAgQIECBAgAABAgQIECBAgAABAgQIlCjwhS98If7whz+0Z3DXXXfFhhtuWGJGQhMgQIDA3XffHRtttFE7xNprrx2///3vwRAoTCD198s06CisVMoJlHqBlqMmKgECBAgQIECAQKMEnE8bJWteAgQIECBAgAABAgQIECBAgAABAgQIECBAgAABAgQIECBAgAABAgQIECBAgAABAgQIVEtgueWWi+eee649qZkzZ8bAgQOrlaRsCBAg0GICs2bNiuWXX7591csuu2w8++yzLaZguWUKpP5+mQYdZVZPAbFTL9ACiIQgQIAAAQIECBAoUMD5tEBsoQgQIECAAAECBAgQIECAAAECBAgQIECAAAECBAgQIECAAAECBAgQIECAAAECBAgQIFCiQJ8+fWL+/PntGbz22muR/TcfAgQIEChPYN68edG3b9/2BHr37h3Zf/MhUJRA6u+XadBRVKWUFCf1Ai2JTVgCBAgQIECAAIEGCTifNgjWtAQIECBAgAABAgQIECBAgAABAgQIECBAgAABAgQIECBAgAABAgQIECBAgAABAgQIEKiYQI8ePWLhwoXtWS1YsCDe/53yiqUsHQIECDS9QHZfzu7P73yy+3J2f/YhUJRA6u+XadBRVKWUFCf1Ai2JTVgCBAgQIECAAIEGCTifNgjWtAQIECBAgAABAgQIECBAgAABAgQIECBAgAABAgQIECBAgAABAgQIECBAgAABAgQIEKiYgO+PV2xDpEOAAIH/E3B/Vgp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v9kQLPPfdcbLDBBjFz5sy2a0499dQYN27c/2fv/mP9LMv7gV9lQugPU40YV6QQBRdgCcwRpSC0ClEZoRDbiWsrSGLWkkC6COKZZUG2CB5k1Ew0szUxKqOVH8VQSLVqkXYbkOnG5jZKlglZW6nbmLQbtGxlPN+czzee9efp4fR5Ps99fZ7X+Wu0n899X/frurjzZIfnbTqxhx56KC699NLRuteuXRtz585Ndw4FtyPgfm7H3a7/XyD7/AnoGPBJzj6gA94exyNAgAABAgQIdE7A82nnWu7ABAgQIECAAAECBAgQIECAAAECBAgQIECAAAECBAgQIECAAAECBAgQIECAAAECBAh0VMB/P97Rxhd+bAEdhTdIeX0RcD/3hdkmhxDIPn8COgZ8tLMP6IC3x/EIECBAgAABAp0T8HzauZY7MAECBAgQIECAAAECBAgQIECAAAECBAgQIECAAAECBAgQIECAAAECBAgQIECAAAECHRXw3493tPGv8dgPPfRQXHrppb1vTZkyJTZt2hRnnXXWa1xl/B8X0DF+K58cXAH38+D2NsPJss+fgI4MU3YENWYf0CM4uq8SIECAAAECBAgUKOD5tMCmKIkAAQIECBAgQIAAAQIECBAgQIAAAQIECBAgQIAAAQIECBAgQIAAAQIECBAgQIAAAQINCPjvxxtAHcAlBymg48UXX4xLLrkkNm7c2OvU8PBwDA0Njdm1j33sY/HNb36z95k5c+bEww8/HNOmTTtsp/d2G/nw2rVrY+7cuYf9ng8QGBFwP5uDNgWyz5+Ajjanpw97Zx/QPhDZggABAgQIECBAoI8Cnk/7iG0rAgQIECBAgAABAgQIECBAgAABAgQIECBAgAABAgQIECBAgAABAgQIECBAgAABAgQItCjgvx9vET/R1gI6BHQkGteBKdX9PDCtTHmQ7PMnoCPl2I2/6P0HdPzf9EkCBAgQIECAAAECzQtUVdX8JnYgQIAAAQIECBAgQIAAAQIECBAgQIAAAQIECBAgQIAAAQIECBAgQIAAAQIECBAgQIAAgb4LZH8Bt+9gHd1QQIeAjo6OfqvHdj+3yt/5zbPPn4COAR9hAR0D3mDHI0CAAAECBAgkFxDQkbyByidAgAABAgQIECBAgAABAgQIECBAgAABAgQIECBAgAABAgQIECBAgAABAgQIECBAgMAhBLK/gKux/REQ0CGgoz+TZpe9BdzP5qFNgezzJ6Cjzenpw94COvqAbAsCBAgQIECAAIEJCwjomDCdL/C6NuEAACAASURBVBIgQIAAAQIECBAgQIAAAQIECBAgQIAAAQIECBAgQIAAAQIECBAgQIAAAQIECBAgQKBogewv4BaNO0DFCegQ0DFA45zmKO7nNK0ayEKzz5+AjoEcy/87lICOAW+w4xEgQIAAAQIEkgsI6EjeQOUTIECAAAECBAgQIECAAAECBAgQIECAAAECBAgQIECAAAECBAgQIECAAAECBAgQIEDgEALZX8DV2P4ICOgQ0NGfSbPL3gLuZ/PQpkD2+RPQ0eb02JsAAQIECBAgQIAAAQIECBAgQIAAAQIECBAgQIAAAQIECBAgQIAAAQIECBAgQIAAAQIECBAgQIAAAQIECBAgMIAC2V/AHcCWFHkkAR0COooczAEvyv084A0u/HjZ509AR+EDpjwCBAgQIECAAAECBAgQIECAAAECBAgQIECAAAECBAgQIECAAAECBAgQIECAAAECBAgQIECAAAECBAgQIECAQDaB7C/gZvPOWm/bAR1jua1duzbmzp07btp//dd/jXPPPTeeeeaZ3neGh4djaGhozO9/7GMCOsYN7IO1Cbifa6O00AQEss+fgI4JNN1XCBAgQIAAAQIECBAgQIAAAQIECBAgQIAAAQIECBAgQIAAAQIECBAgQIAAAQIECBAgQIAAAQIECBAgQIAAAQIEDi2Q/QVcve2PwCAFdGzfvj1mzZoVW7Zs6eG91oCO8847L9atWxevf/3rD4u/t9vIh19rmMhhN/CBgRZwPw90e4s/XPb5E9BR/IgpkAABAgQIECBAgAABAgQIECBAgAABAgQIECBAgAABAgQIECBAgAABAgQIECBAgAABAgQIECBAgAABAgQIECCQSyD7C7i5tPNWO0gBHZs3b46RkI1f/OIXvYYsW7YsbrnllkM256WXXorLLrssNmzY0PvMiSeeGE888UTMmDHjsA0V0HFYIh8YQ8D9bDzaFMg+fwI62pweexMgQIAAAQIECBAgQIAAAQIECBAgQIAAAQIECBAgQIAAAQIECBAgQIAAAQIECBAgQIAAAQIECBAgQIAAAQIEBlAg+wu4A9iSIo/UdkDH8PBwDA0N1WLzox/9KObMmRO7d+/urXfllVfGN77xjUOu/eKLL8Yll1wSGzdu7H3mrW99ay+g44QTTjhsPQI6DkvkA2MIuJ+NR5sC2edPQEeb02NvAgQIECBAgAABAgQIECBAgAABAgQIECBAgAABAgQIECBAgAABAgQIECBAgAABAgQIECBAgAABAgQIECBAgMAACmR/AXcAW1LkkQYpoGP/0IwLL7wwHnzwwZg6depB7bdv3x6zZs2KLVu29P5+ypQpsWnTpjjrrLMO2ysBHYcl8oExBNzPxqNNgezzJ6CjzemxNwECBAgQIECAAAECBAgQIECAAAECBAgQIECAAAECBAgQIECAAAECBAgQIECAAAECBAgQIECAAAECBAgQIEBgAAWyv4A7gC0p8khHGtDx4osvxn/913/1zva///u/8dRTT8V//ud/xt///d/H008/HU888USMBGV87Wtf631m/1CM4eHhGBoaqsXm1ltvjRtvvHF0rbe//e3x2GOPxVve8paDrr958+Y477zz4he/+MXo369duzbmzp172HoEdByWyAfGEHA/G482BbLPn4CONqfH3gQIECBAgAABAgQIECBAgAABAgQIECBAgAABAgQIECBAgAABAgQIECBAgAABAgQIECBAgAABAgQIECBAgACBARTI/gLuALakyCPtHzTRRJEjAR0PPvhgTJ06tbGAjqqq4qMf/WisWrVq9Aivf/3r48///M/jzDPPPOix/uIv/iLe9773xSuvvDL69+MNDBHQ0cSkdGdN93N3el3iSbPPn4COEqdKTQQIECBAgAABAgQIECBAgAABAgQIECBAgAABAgQIECBAgAABAgQIECBAgAABAgQIECBAgAABAgQIECBAgACBxALZX8BNTJ+q9H4EdJx++umxcePGOO644xoL6HjhhRfiAx/4QPz4xz/ex//P/uzPYtGiRQftyd13390L9dj7Z+HChTHynf3//dl/AQEdqca8uGLdz8W1pFMFZZ8/AR2dGleHJUCAAAECBAgQIECAAAECBAgQIECAAAECBAgQIECAAAECBAgQIECAAAECBAgQIECAAAECBAgQIECAAAECBAg0L5D9BdzmhewwIvBaAzre/OY3x7HHHnsA3vHHHx9nnHFG789H/v7ss8+OqVOnxq//+q/HjBkzYtq0ab2/2759e8yaNSu2bNnS++fh4eEYGho64mb89V//dcyePTt27dq1z1pXXXVVfO1rXzto4MbSpUvjzjvv3Ofze4eJjFWUgI4jblmnF3A/d7r9rR8++/wJ6Gh9hBRAgAABAgQIECBAgAABAgQIECBAgAABAgQIECBAgAABAgQIECBAgAABAgQIECBAgAABAgQIECBAgAABAgQIEBgsgewv4A5WN5zmlwJNBXSsWLEirr766t42Rx99dLzyyitRVVWcdNJJ8Zd/+Zfx1re+dZ8mvPTSS3HZZZfFhg0b9vnz173udfHDH/4wzjvvvDGbJqDDTB+JgPv5SPR890gFss+fgI4jnQDfJ0CAAAECBAgQIECAAAECBAgQIECAAAECBAgQIECAAAECBAgQIECAAAECBAgQIECAAAECBAgQIECAAAECBAgQ2Ecg+wu42jmYAk0EdIyEcfzO7/xOrFmzpoe2dOnS+N73vhdPP/10759Xr17d+/u9f5555pl4z3veEz//+c9jJJRj2rRpsWPHjt5HPvOZz8TNN988ZgMEdAzmfPbrVO7nfknb52AC2edPQIe5JkCAAAECBAgQIECAAAECBAgQIECAAAECBAgQIECAAAECBAgQIECAAAECBAgQIECAAAECBAgQIECAAAECBAgQqFUg+wu4tWJYrBiBJgI6nn322Tj//PPjZz/7WYzM/fr16+PBBx+ML3/5y71zf/CDH4xvf/vbMXny5FGHtWvXxmWXXdb75wsvvDDOPPPMWL58ee+fzz777N4a06dPP6SbgI5iRiplIe7nlG0bmKKzz5+AjoEZRQchQIAAAQIECBAgQIAAAQIECBAgQIAAAQIECBAgQIAAAQIECBAgQIAAAQIECBAgQIAAAQIECBAgQIAAAQIECJQhkP0F3DIUVZFB4Fvf+lYsWLCgV+qpp54ajz76aDzzzDPx3ve+N/7nf/4njjrqqPjud78b73//+0ePs3Tp0rjzzjt7/7xs2bK45JJLRj8/8u/OunXr4qKLLjrk8QV0ZJiMcmt0P5fbmy5Uln3+BHR0YUqdkQABAgQIECBAgAABAgQIECBAgAABAgQIECBAgAABAgQIECBAgAABAgQIECBAgAABAgQIECBAgAABAgQIECDQR4HsL+D2kcpWiQVeeeWVuOKKK2IkpGPk55prrukFb7z88svxoQ99KNavX9/78zlz5sTDDz8c06ZNixdeeCE+8IEPxI9//OMY+ffke9/7XrznPe+Jyy+/vPeZkZ8Pf/jDcffdd8fRRx99UB0BHYmHpoDS3c8FNKHDJWSfPwEdHR5eRydAgAABAgQIECBAgAABAgQIECBAgAABAgQIECBAgAABAgQIECBAgAABAgQIECBAgAABAgQIECBAgAABAgQINCGQ/QXcJkyseXiB7du3x6xZs2LLli2H/3ANnxgeHo6hoaEJr/QP//APcf7558eOHTt6YRvr1q2Liy66qLfe97///d7//eqrr/b++a677oqPfvSj8YMf/KAX0FFVVZx66qnx6KOPxlve8pb47ne/GxdffHHvz4855pje50bWPtiPgI4Jt8wXI3qzuvfPyMz5IdAvgezzJ6CjX5NiHwIECBAgQIAAAQIECBAgQIAAAQIECBAgQIAAAQIECBAgQIAAAQIECBAgQIAAAQIECBAgQIAAAQIECBAgQIBARwSyv4DbkTYVd8xMAR0joQY33XRTfPazn+05nn322bF+/fqYPn1675/37NkTixYtivvuu6/3z29/+9t7oR3Lly+PL3/5y70/u+aaa+LOO+/sBSbs3r07Lr/88nj44Yd7f3fJJZfEvffeG5MnTz6gTwI6ihvdVAW5n1O1a+CKzT5/AjoGbiQdiAABAgQIECBAgAABAgQIECBAgAABAgQIECBAgAABAgQIECBAgAABAgQIECBAgAABAgQIECBAgAABAgQIECDQrkD2F3Db1evu7pkCOp599tk4//zz42c/+1mvYSNBG9dee+0+zXvyySfjggsuiB07dvT+/Kyzzop/+7d/i61bt8YxxxwTjz76aJxzzjmj3xkJ8Ljooovi1Vdf7YV2rF69Oj7ykY8cMBACOrr770gdJ3c/16FojYkKZJ8/AR0T7bzvESBAgAABAgQIECBAgAABAgQIECBAgAABAgQIECBAgAABAgQIECBAgAABAgQIECBAgAABAgQIECBAgAABAgQIHFQg+wu42jqYAvsHgAwPD8fQ0NBrPmxVVXHTTTfFZz/72d53TznllHjkkUdi5syZ+6w18rnbb7/9oHt88IMfjG9/+9sxefLk0e/s2bMnFi9eHF//+td7f/aOd7wjRkI7TjrppH3WFdDxmlvmC3sJuJ+NQ5sC2edPQEeb02NvAgQIECBAgAABAgQIECBAgAABAgQIECBAgAABAgQIECBAgAABAgQIECBAgAABAgQIECBAgAABAgQIECBAgMAACmR/AXcAW+JIEVFXQMc//uM/xnvf+954/vnne66f+cxn4uabbz6o8c6dO2P+/PmxYcOG0b8f+ffj/vvvj3nz5h3wnf3Xvuqqq2LlypVx9NFHj35WQIdxPhIB9/OR6PnukQpknz8BHUc6Ab5PgAABAgQIECBAgAABAgQIECBAgAABAgQIECBAgAABAgQIECBAgAABAgQIECBAgAABAgQIECBAgAABAgQIECCwj0D2F3C1czAF6gjo2LNnTyxatCjuu+++HtIpp5wSjzzySMycOfOQaPuHbpx99tmxfv36mD59+kG/c8cdd8QnP/nJ0b+77bbb4oYbbohf/nsloGMw57Nfp3I/90vaPgcTyD5/AjrMNQECBAgQIECAAAECBAgQIECAAAECBAgQIECAAAECBAgQIECAAAECBAgQIECAAAECBAgQIECAAAECBAgQIECAQK0C2V/ArRXDYsUI1BHQcc8998SCBQuiqqreuf70T/80rr766jHPuG3btnj/+98fTz/9dC9k4/7774958+Yd8js7d+6M+fPnx4YNG3qfOeqoo+Lee+/t/dnIj4COYkYqZSHu55RtG5iis8+fgI6BGUUHIUCAAAECBAgQIECAAAECBAgQIECAAAECBAgQIECAAAECBAgQIECAAAECBAgQIECAAAECBAgQIECAAAECBAiUIZD9BdwyFFVRt8CRBnT893//d/zBH/xBLF++PF599dV417veFd/5znfiTW960yFL3bNnT1xzzTXx1a9+tfeZOXPmxMMPPxzTpk0b83hPPvlkXHDBBbFjx47e597whjfE+vXr493vfreAjroHo2PruZ871vDCjpt9/gR0FDZQyiFAgAABAgQIECBAgAABAgQIECBAgAABAgQIECBAgAABAgQIECBAgAABAgQIECBAgAABAgQIECBAgAABAgQIZBfI/gJudv+s9e8foNH0OYaHh2NoaOg1b7Nt27a44YYbYuHChTF37txDfr+qqrj99ttH9zjmmGPiBz/4QZx//vnj2nPNmjVx+eWX98JArrrqqvjSl74UU6dOFdAxLj0fOpSA+9lstCmQff4EdLQ5PfYmQIAAAQIECBAgQIAAAQIECBAgQIAAAQIECBAgQIAAAQIECBAgQIAAAQIECBAgQIAAAQIECBAgQIAAAQIECAygQPYXcAewJSmOlCWgY7yYewdsjHzn6quvjjvvvDNe97rXjWuJPXv2xHXXXRennHJKXHvttfErv/Irve899NBDcemll46usXbt2jGDQsa1mQ91RsD93JlWF3nQ7PMnoKPIsVIUAQIECBAgQIAAAQIECBAgQIAAAQIECBAgQIAAAQIECBAgQIAAAQIECBAgQIAAAQIECBAgQIAAAQIECBAgQCCvQPYXcPPK5658kAI6qqqKe+65Jz7+8Y/Hrl274tRTT43vf//7ccIJJxxxkwR0HDFhpxdwP3e6/a0fPvv8CehofYQUQIAAAQIECBAgQIAAAQIECBAgQIAAAQIECBAgQIAAAQIECBAgQIAAAQIECBAgQIAAAQIECBAgQIAAAQIECBAYLIHsL+AOVjfynGb/gI7h4eEYGhrKc4CDVLpt27a44YYbYuHChTF37txaziKgoxbGzi7ifu5s64s4ePb5E9BRxBgpggABAgQIECBAgAABAgQIECBAgAABAgQIECBAgAABAgQIECBAgAABAgQIECBAgAABAgQIECBAgAABAgQIECAwOALZX8AdnE7kOskgBnQ00QEBHU2odmdN93N3el3iSbPPn4COEqdKTQQIECBAgAABAgQIECBAgAABAgQIECBAgAABAgQIECBAgAABAgQIECBAgAABAgQIECBAgAABAgQIECBAgACBxALZX8BNTJ+6dAEd42ufgI7xOfnUwQXczyajTYHs8yego83psTcBAgQIECBAgAABAgQIECBAgAABAgQIECBAgAABAgQIECBAgAABAgQIECBAgAABAgQIECBAgAABAgQIECBAYAAFsr+AO4AtSXEkAR3ja5OAjvE5+dTBBdzPJqNNgezzJ6CjzemxNwECBAgQIECAAAECBAgQIECAAAECBAgQIECAAAECBAgQIECAAAECBAgQIECAAAECBAgQIECAAAECBAgQIEBgAAWyv4A7gC1JcSQBHeNrk4CO8Tn51MEF3M8mo02B7PMnoKPN6bE3AQIECBAgQIAAAQIECBAgQIAAAQIECBAgQIAAAQIECBAgQIAAAQIECBAgQIAAAQIECBAgQIAAAQIECBAgQGAABbK/gDuALUlxJAEd42uTgI7xOfnUwQXczyajTYHs8yego83psTcBAgQIECBAgAABAgQIECBAgAABAgQIECBAgAABAgQIECBAgAABAgQIECBAgAABAgQIECBAgAABAgQIECBAYAAFsr+AO4AtSXGk/QM6+lH0lVdeGd/4xjf6sVVtewjoqI2ykwu5nzvZ9mIOnX3+BHQUM0oKIUCAAAECBAgQIECAAAECBAgQIECAAAECBAgQIECAAAECBAgQIECAAAECBAgQIECAAAECBAgQIECAAAECBAgMhkD2F3AHowv5TiGgY3w9E9AxPiefOriA+9lktCmQff4EdLQ5PfYmQIAAAQIECBAgQIAAAQIECBAgQIAAAQIECBAgQIAAAQIECBAgQIAAAQIECBAgQIAAAQIECBAgQIAAAQIECAygQPYXcAewJSmOJKBjfG0S0DE+J586uID72WS0KZB9/gR0tDk99iZAgAABAgQIECBAgAABAgQIECBAgAABAgQIECBAgAABAgQIECBAgAABAgQIECBAgAABAgQIECBAgAABAgQIDKBA9hdwB7AljjRAAgI6BqiZLRzF/dwCui1HBbLPn4AOw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zTFyWgAAIABJREFU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HHXUUVFV1eiar776auz/Um6tG1qMAAECBA4rMHIvj9zPv/wZuZdH7mc/BPolIKCjYenswA3zWJ4AAQIECBAgQIAAAQIECBAgQIAAAQIECBAgQIAAAQIECBAgQIAAAQIECBAgQIAAAQIECBAgQIAAAQIECBAgUJzAlClTYvfu3aN1vfTSSzHyZ34IECBAoD2BXbt2xdSpU0cLmDx5coz8mR8C/RLInh8xqdo7fqxfaq9hn+zAr+GoPkqAAAECBAgQIECAAAECBAgQIECAAAECBAgQIECAAAECBAgQIECAAAECBAgQIECAAAECBAgQIECAAAECBAgQGAiB448/PrZv3z56li1btsTMmTMH4mwOQYAAgawCW7dujRNPPHG0/BkzZsRzzz2X9TjqTiiQPT9CQEfCoVMyAQIECBAgQIAAAQIECBAgQIAAAQIECBAgQIAAAQIECBAgQIAAAQIECBAgQIAAAQIECBAgQIAAAQIECBAgQKBkgd/8zd+MJ598crTExx57LM4555ySS1YbAQIEBl7g8ccfj3PPPXf0nO985zvjb/7mbwb+3A5YjoCAjoZ7kR24YR7LEyBAgAABAgQIECBAgAABAgQIECBAgAABAgQIECBAgAABAgQIECBAgAABAgQIECBAgAABAgQIECBAgAABAgSKE5g/f3488MADo3V985vfjCuuuKK4OhVEgACBLgncddddceWVV44eed68ebFmzZouEThrywLZ8yMmVVVVtWw45vbZgUu2VRsBAgQIECBAgAABAgQIECBAgAABAgQIECBAgAABAgQIECBAgAABAgQIECBAgAABAgQIECBAgAABAgQIECBAoAmBG2+8MW699dbRpT/5yU/G7bff3sRW1iRAgACBcQrccMMN8cd//Mejn162bFnccsst4/y2jxE4coHs+RECOo58BqxAgAABAgQIECBAgAABAgQIECBAgAABAgQIECBAgAABAgQIECBAgAABAgQIECBAgAABAgQIECBAgAABAgQIECCwl8C9994bH/nIR0b/ZPbs2bFx40ZGBAgQINCiwJw5c2LTpk2jFdxzzz1x+eWXt1iRrbsmIKCj4Y5nB26Yx/IECBAgQIAAAQIECBAgQIAAAQIECBAgQIAAAQIECBAgQIAAAQIECBAgQIAAAQIECBAgQIAAAQIECBAgQIAAgeIEtmzZEieddNI+db300ksxZcqU4mpVEAECBLogsGvXrpg6deo+R/2Xf/mXOPHEE7twfGcsRCB7fsSkqqqqQiwPWkZ24JJt1UaAAAECBAgQIECAAAECBAgQIECAAAECBAgQIECAAAECBAgQIECAAAECBAgQIECAAAECBAgQIECAAAECBAgQaErg9NNPj82bN48uf99998Vv//ZvN7WddQkQIEBgDIH7778/PvzhD49+4rTTTounnnqKGYG+CmTPjxDQ0ddxsRkBAgQIECBAgAABAgQIECBAgAABAgQIECBAgAABAgQIECBAgAABAgQIECBAgAABAgQIECBAgAABAgQIECBAoBsC119/fSxfvnz0sAsWLIhVq1Z14/BOSYAAgcIEFi5cGKtXrx6t6rrrros77rijsCqVM+gCAjoa7nB24IZ5LE+AAAECBAgQIECAAAECBAgQIECAAAECBAgQIECAAAECBAgQIECAAAECBAgQIECAAAECBAgQIECAAAECBAgQKFJg06ZNMWfOnH1q+/d///c47rjjiqxXUQQIEBhUgeeffz7e/OY373O8jRs3xuzZswf1yM5VqED2/IhJVVVVhdr2ysoOXLKt2ggQIECAAAECBAgQIECAAAECBAgQIECAAAECBAgQIECAAAECBAgQIECAAAECBAgQIECAAAECBAgQIECAAAECTQqcfvrpsXnz5tEtbr311vj0pz/d5JbWJkCAAIH9BD73uc/FsmXLRv/0tNNOi6eeeooTgb4LZM+PENDR95GxIQECBAgQIECAAAECBAgQIECAAAECBAgQIECAAAECBAgQIECAAAECBAgQIECAAAECBAgQIECAAAECBAgQIECgGwKf//znY2hoaPSwxx9/fGzbtu2A/4H3bmg4JQECBPovUFVVnHDCCfHcc8+Nbn7bbbfFpz71qf4XY8fOCwjoaHgEsgM3zGN5AgQIECBAgAABAgQIECBAgAABAgQIECBAgAABAgQIECBAgAABAgQIECBAgAABAgQIECBAgAABAgQIECBAgECxAjt37owZM2bE7t27R2u89dZb49Of/nSxNSuMAAECgyTwuc99LpYtWzZ6pMmTJ8f27dtj+vTpg3RMZ0kikD0/YlI1EnlT8E924IJplUaAAAECBAgQIECAAAECBAgQIECAAAECBAgQIECAAAECBAgQIECAAAECBAgQIECAAAECBAgQIECAAAECBAgQaFzgxhtvjJFQjl/+HHvssfFP//RPMXPmzMb3tgEBAgS6LLB169b4tV/7tXj55ZdHGUbCOm655ZYuszh7iwLZ8yMEdLQ4PLYmQIAAAQIECBAgQIAAAQIECBAgQIAAAQIECBAgQIAAAQIECBAgQIAAAQIECBAgQIAAAQIECBAgQIAAAQIECAy6wM6dO+Ntb3tbvPDCC6NHXbBgQaxatWrQj+58BAgQaFVg4cKFsXr16tEa3vjGN8azzz4b06dPb7Uum3dXQEBHw73PDtwwj+UJECBAgAABAgQIECBAgAABAgQIECBAgAABAgQIECBAgAABAgQIECBAgAABAgQIECBAgAABAgQIECBAgAABAsULfPGLX4zf+73f26fOFStWxOLFi4uvXYEECBDIKLBy5cpYsmTJPqX/yZ/8SSxdujTjcdQ8IALZ8yMmVVVVldyL7MAl26qNAAECBAgQIECAAAECBAgQIECAAAECBAgQIECAAAECBAgQIECAAAECBAgQIECAAAECBAgQIECAAAECBAgQINAvgQsvvDAeeeSRfbZ77LHH4pxzzulXCfYhQIBAJwQef/zxOPfcc/c56wUXXBAbNmzoxPkdslyB7PkRAjrKnS2VESBAgAABAgQIECBAgAABAgQIECBAgAABAgQIECBAgAABAgQIECBAgAABAgQIECBAgAABAgQIECBAgAABAgQGRuAnP/lJ/MZv/Ebs/b89f/LJJ8cPf/jDmDlz5sCc00EIECDQpsDWrVvjfe97X/z0pz8dLWMkFOFv//Zv44wzzmizNHsTCAEdDQ9BduCGeSxPgAABAgQIECBAgAABAgQIECBAgAABAgQIECBAgAABAgQIECBAgAABAgQIECBAgAABAgQIECBAgAABAgQIEEgjsHLlyliyZMk+9b7rXe+KdevWxXHHHZfmHAolQIBAiQLPP/98XHzxxfGjH/1on/JWrFgRixcvLrFkNXVMIHt+xKRq75ixApuXHbhAUiURIECAAAECBAgQIECAAAECBAgQIECAAAECBAgQIECAAAECBAgQIECAAAECBAgQIECAAAECBAgQIECAAAECBFoTuP7662P58uX77D8S0rFmzZqYOXNma3XZmAABApkFtm7dGvPnzz8gnOO6666LO+64I/PR1D5AAtnzIwR0DNAwOgoBAgQIECBAgAABAgQIECBAgAABAgQIECBAgAABAgQIECBAgAABAgQIECBAgAABAgQIECBAgAABAgQIECBAIIPAokWLYtWqVfuUevLJJ8ddd90V55xzToYjqJEAAQLFCDz++ONxxRVXxE9/+tN9alq4cGHcfffdxdSpEAICOhqegezADfNYngABAgQIECBAgAABAgQIECBAgAABAgQIECBAgAABAgQIECBAgAABAgQIECBAgAABAgQIECBAgAABAgQIECCQUmD+/PnxwAMPHFD7ihUrYvHixSnPpGgCBAj0W2DlypWxZMmSA7adN29erFmzpt/l2I/AmALZ8yMmVVVVldzj7MAl26qNAAECBAgQIECAAAECBAgQIECAAAECBAgQIECAAAECBAgQIECAAAECBAgQIECAAAECBAgQIECAAAECBAgQINCmwKJFi2LVqlUHlLBgwYK47bbbYubMmW2WZ28CBAgUK7B169YYGhqK1atXH1DjwoUL4+677y62doV1VyB7foSAju7OrpMTIECAAAECBAgQIECAAAECBAgQIECAAAECBAgQIECAAAECBAgQIECAAAECBAgQIECAAAECBAgQIECAAAECBFoXuP7662P58uUH1HHsscfGTTfdFL//+78f+7/Q23rRCiBAgEBLAlVVxfDwcPzRH/1RvPzyywdUcd1118Udd9zRUnW2JTC2gICOhickO3DDPJYnQIAAAQIECBAgQIAAAQIECBAgQIAAAQIECBAgQIAAAQIECBAgQIAAAQIECBAgQIAAAQIECBAgQIAAAQIECKQXWLlyZVx99dUx8uL5/j/HH398XHvttfG7v/u7cdxxx6U/qwMQIEBgIgLPP/98fPWrX40vfelL8dxzzx2wxMh7+V/5yldi8eLFE1nedwj0RSB7fsSk6mBPKn2hG98m2YHHd0qfIkCAAAECBAgQIECAAAECBAgQIECAAAECBAgQIECAAAECBAgQIECAAAECBAgQIECAAAECBAgQIECAAAECBAh0W+AnP/lJfOITn4hHHnnkkBALFiyIefPmxcUXXxxTpkzpNpjTEyAw8AK7du2KdevWxQMPPBCrV68+5HkvuOCC+MIXvhBnnHHGwJs4YG6B7PkRAjpyz5/qCRAgQIAAAQIECBAgQIAAAQIECBAgQIAAAQIECBAgQIAAAQIECBAgQIAAAQIECBAgQIAAAQIECBAgQIAAAQIDJfDFL34xbr755njhhRfGPNfs2bPj3e9+d++F9FNOOSVOOOGEeNOb3hSTJ0+O/V8AHigghyFAYKAEqqqK3bt3x3/8x3/Etm3b4p//+Z9jJLDor/7qr2LTpk1jnvWNb3xj775cunTpQJk4zOAKCOhouLfZgRvmsTwBAgQIECBAgAABAgQIECBAgAABAgQIECBAgAABAgQIECBAgAABAgQIECBAgAABAgQIECBAgAABAgQIECBAYOAEdu7cGZ///OfjC1/4Qu/FdT8ECBAg8H8CI0FEn/jEJ+JTn/pUTJ8+HQ2BNALZ8yMmVSOROgX/ZAcumFZpBAgQIECAAAECBAgQIECAAAECBAgQIECAAAECBAgQIECAAAECBAgQIECAAAECBAgQIECAAAECBAgQIECAAIGiBUaCOlasWBFf//rXY/PmzUXXqjgCBAg0LXDaaafFVVddFUuWLBHM0TS29RsRyJ4fIaCjkbGwKAECBAgQIECAAAECBAgQIECAAAECBAgQIECAAAECBAgQIECAAAECBAgQIECAAAECBAgQIECAAAECBAgQIECAQJ0CmzZtigcffDC+853vCOuoE9ZaBAgULTASyvFbv/Vbcdlll8Xs2bOLrlVxBA4nIKDjcEJH+PfZgY/w+L5OgAABAgQIECBAgAABAgQIECBAgAABAgQIECBAgAABAgQIECBAgAABAgQIECBAgAABAgQIECBAgAABAgQIECCwn8CWLVviiSeeiL/7u7+Lp59+Op599tn4+c9/Hjt27IiXX345qqpiRoAAgRQCI+/TH3vssfGGN7whfvVXfzXe9ra3xamnnhpnnnlmzJo1K0488cQU51AkgfEIZM+PmFQV/oSRHXg8Q+QzBAgQIECAAAECBAgQIECAAAECBAgQIECAAAECBAgQIECAAAECBAgQIECAAAECBAgQIECAAAECBAgQIECAAAECBAgQIECAAIFBFsieHyGgY5Cn09kIECBAgAABAgQIECBAgAABAgQIECBAgAABAgQIECBAgAABAgQIECBAgAABAgQIECBAgAABAgQIECBAgAABAgQIECBAgAABAgUICOhouAnZgRvmsTwBAgQIECBAgAABAgQIECBAgAABAgQIECBAgAABAgQIECBAgAABAgQIECBAgAABAgQIECBAgAABAgQIECBAgAABAgQIECBAoHiB7PkRk6qqqkpWzg5csq3aCBAgQIAAAQIECBAgQIAAAQIECBAgQIAAAQIECBAgQIAAAQIECBAgQIAAAQIECBAgQIAAAQIECBAgQIAAAQIECBAgQIAAAQL9EMieHyGgox9TYg8CBAgQIECAAAECBAgQIECAAAECBAgQIECAAAECBAgQIECAAAECBAgQIECAAAECBAgQIECAAAECBAgQIECAAAECBAgQIECAQIcFBHQ03PzswA3zWJ4AAQIECBAgQIAAAQIECBAgQIAAAQIECBAgQIAAAQIECBAgQIAAAQIECBAgQIAAAQIECBAgQIAAAQIECBAgQIAAAQIECBAgULxA9vyISVVVVSUrZwcu2VZtBAgQIECAAAECBAgQIECAAAECBAgQIECAAAECBAgQIECAAAECBAgQIECAAAECBAgQIECAAAECBAgQIECAAAECBAgQIECAAIF+CGTPjxDQ0Y8psQcBAgQIECBAgAABAgQIECBAgAABAgQIECBAgAABAgQIECBAgAABAgQIECBAgAABAgQIECBAgAABAgQIECBAgAABAgQIECBAoMMCAjoabn524IZ5LE+AAAECBAgQIECAAAECBAgQIECAAAECBAgQIECAAAECBAgQIECAAAECBAgQIECAAAECBAgQIECAAAECBAgQIECAAAECBAgQKF4ge37EpKqqqpKVswOXbKs2AgQIECBAgAABAgQIECBAgAABAgQIECBAgAABAgQIECBAgAABAgQIECBAgAABAgQIECBAgAABAgQIECBAgAABAgQIECBAgEA/BLLnRwjo6MeU2IMAAQIECBAgQIAAAQIECBAgQIAAAQIECBAgQIAAAQIECBAgQIAAAQIECBAgQIAAAQIECBAgQIAAAQIECBAgQIAAAQIECBAg0GEBAR0NNz87cMM8lidAgAABAgQIECBAgAABAgQIECBAgAABAgQIECBAgAABAgQIECBAgAABAgQIECBAgAABAgQIECBAgAABAgQIECBAgAABAgQIFC+QPT9iUlVVVcnK2YFLtlUbAQIECBAgQIAAAQIECBAgQIAAAQIECBAgQIAAAQIECBAgQIAAAQIECBAgQIAAAQIECBAgQIAAAQIECBAgQIAAAQIECBAgQKAfAtnzIwR09GNK7EGAAAECBAgQIECAAAECBAgQIECAAAECBAgQIECAAAECBAgQIECAAAECBAgQIECAAAECBAgQIECAAAECBAgQIECAAAECBAgQ6LCAgI6Gm58duGEeyxMgQIAAAQIECBAgQIAAAQIECBAgQIAAAQIECBAgQIAAAQIECBAgQIAAAQIECBAgQIAAAQIECBAgQIAAAQIECBAgQIAAAQIEihfInh8xqaqqqmTl7MAl26qNAAECBAgQIECAAAECBAgQIECAAAECBAgQIECAAAECBAgQIECAAAECBAgQIECAAAECBAgQIECAAAECBAgQIECAAAECBAgQINAPgez5EQI6+jEl9iBAgAABAgQIECBAgAABAgQIECBAgAABAgQIECBAgAABAgQIECBAgAABAgQIECBAgAABAgQIECBAgAABAgQIECBAgAABAgQIdFhAQEfDzc8O3DCP5QkQIECAAAECBAgQIECAAAECBAgQIECAAAECBAgQIECAAAECBAgQIECAAAECBAgQIECAAAECBAgQIECAAAECBAgQIECAAAECxQtkz4+YVFVVVbJyduCSbdVGgAABAgQIECBAgAABAgQIECBAgAABAgQIECBAgAABAgQIECBAgAABAgQIECBAgAABAgQIECBAgAABAgQIECBAgAABAgQIEOiHQPb8CAEd/ZgSexAgQIAAAQIECBAgQIAAAQI8TnuDAAAgAElEQVQECBAgQIAAAQIECBAgQIAAAQIECBAgQIAAAQIECBAgQIAAAQIECBAgQIAAAQIECBAgQIAAAQIEOiwgoKPh5mcHbpjH8gQIECBAgAABAgQIECBAgAABAgQIECBAgAABAgQIECBAgAABAgQIECBAgAABAgQIECBAgAABAgQIECBAgAABAgQIECBAgACB4gWy50dMqqqqKlk5O3DJtmojQIAAAQIECBAgQIAAAQIECBAgQIAAAQIECBAgQIAAAQIECBAgQIAAAQIECBAgQIAAAQIECBAgQIAAAQIECBAgQIAAAQIECPRDIHt+hICOfkyJPQgQIECAAAECBAgQIECAAAECBAgQIECAAAECBAgQIECAAAECBAgQIECAAAECBAgQIECAAAECBAgQIECAAAECBAgQIECAAAECHRYQ0NFw87MDN8xjeQIECBAgQIAAAQIECBAgQIAAAQIECBAgQIAAAQIECBAgQIAAAQIECBAgQIAAAQIECBAgQIAAAQIECBAgQIAAAQIECBAgQIBA8QLZ8yMmVVVVlaycHbhkW7URIECAAAECBAgQIECAAAECBAgQIECAAAECBAgQIECAAAECBAgQIECAAAECBAgQIECAAAECBAgQIECAAAECBAgQIECAAAECBPohkD0/QkBHP6bEHgQIECBAgAABAgQIECBAgAABAgQIECBAgAABAgQIECBAgAABAgQIECBAgAABAgQIECBAgAABAgQIECBAgAABAgQIECBAgACBDgsI6Gi4+dmBG+axPAECBAgQIECAAAECBAgQIECAAAECBAgQIECAAAECBAgQIECAAAECBAgQIECAAAECBAgQIECAAAECBAgQIECAAAECBAgQIECgeIHs+RGTqqqqSlbODlyyrdoIECBAgAABAgQIECBAgAABAgQIECBAgAABAgQIECBAgAABAgQIECBAgAABAgQIECBAgAABAgQIECBAgAABAgQIECBAgAABAv0QyJ4fIaCjH1NiDwIECBAgQIAAAQIECBAgQIAAAQIECBAgQIAAAQIECBAgQIAAAQIECBAgQIAAAQIECBAgQIAAAQIECBAgQIAAAQIECBAgQIBAhwUEdDTc/OzADfNYngABAgQIECBAgAABAgQIECBAgAABAgQIECBAgAABAgQIECBAgAABAgQIECBAgAABAgQIECBAgAABAgQIECBAgAABAgQIECBQvED2/IhJVVVVJStnBy7ZVm0ECBAgQIAAAQIECBAgQIAAAQIECBAgQIAAAQIECBAgQIAAAQIECBAgQIAAAQIECBAgQIAAAQIECBAgQIAAAQIECBAgQIAAgX4IZM+PENDRjymxBwECBAgQIECAAAECBAgQIECAAAECBAgQIECAAAECBAgQIECAAAECBAgQIECAAAECBAgQIECAAAECBAgQIECAAAECBAgQIECgwwICOhpufnbghnksT4AAAQIECBAgQIAAAQIECBAgQIAAAQIECBAgQIAAAQIECBAgQIAAAQIECBAgQIAAAQIECBAgQIAAAQIECBAgQIAAAQIECBAoXiB7fsSkqqqqkpWzA5dsqzYCBAgQIECAAAECBAgQIECAAAECBAgQIECAAAECBAgQIECAAAECBAgQIECAAAECBAgQIECAAAECBAgQIECAAAECBAgQIECAQD8EsudHCOjox5TYgwABAgQIECBAgAABAgQIECBAgAABAgQIECBAgAABAgQIECBAgAABAgQIECBAgAABAgQIECBAgAABAgQIECBAgAABAgQIECDQYQEBHQ03PztwwzyWJ0CAAAECBAgQIECAAAECBAgQIECAAAECBAgQIECAAAECBAgQIECAAAECBAgQIECAAAECBAgQIECAAAECBAgQIECAAAECBAgUL5A9P2JSVVVVycrZgUu2VRsBAmUL/OEf/mHZBaqOAAECBAgQIJBM4Oabb05WsXIJECBAgAABAgQIECBAgAABAgQIECBAgAABAgQIECBAgAABAgQIECBAgAABAgQIECBAoAsChb/u3YUWOCMBAn0SyJ4fIaCjT4NiGwIECLxWAQEdr1XM5wkQIECAAAECYwsI6DAhBAgQIECAAAECBAgQIECAAAECBAgQIECAAAECBAgQIECAAAECBAgQIECAAAECBAgQIFCigICOEruiJgIEmhAQ0NGE6l5rZgdumMfyBAgMsICAjgFurqMRIECAAAECrQgI6GiF3aYECBAgQIAAAQIECBAgQIAAAQIECBAgQIAAAQIECBAgQIAAAQIECBAgQIAAAQIECBAgcBgBAR1GhACBrghkz4+YVBV+Y2cH7sq/CM5JgED9AgI66je1IgECBAgQINBtAQEd3e6/0xMgQIAAAQIECBAgQIAAAQIECBAgQIAAAQIECBAgQIAAAQIECBAgQIAAAQIECBAgQKBUgcJf9y6VTV0ECCQUyJ4fIaAj4dApmQCBbgjsH9Bx8owZ3Ti4UxIgQIAAAQIEGhK4YsmSfVb2/8BsCNqyBAgQIECAQGcEsv+CpDONclACBAgQIEAgjYDnqzStUigBAgQIECCQRMDzVZJGKZMAAQIECBBII+D5Kk2rFEqAAAECBAgkEfB8laRRyiRAoHaB7PefgI7aR8KCBAgQqEdAQEc9jlYhQIAAAQIECPxSQECHWSBAgAABAgQI1CuQ/Rck9WpYjQABAgQIECBw5AKer47c0AoECBAgQIAAgb0FPF+ZB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MD/Y+9OoO2oykTx70UIY4AYaDE2s4gD72Ejo90MQohBGmwGQQNh8CFCmzgBdhB46kJMRxEUAs8o2spogA40NDMICj5k0qcsxTQogg2YRsEEJAER+K+qv7mde3Nzzzl1qs7d++zfWeut13Crdn379xXVX9eu+ipagdSvfxp0RHtqCYwAgdwFNOjI/QwwfwIECBAgQKBuAQ066hY1HgECBAgQIJC7QOoLJLnnz/wJECBAgACB+ATUV/HlREQECBAgQIBA2gLqq7TzJ3oCBAgQIEAgPgH1VXw5EREBAgQIECCQtoD6Ku38iZ4AgeoCqV//NOionnt7EiBAoFEBDToa5TU4AQIECBAgkKGABh0ZJt2UCRAgQIAAgUYFUl8gaRTH4AQIECBAgACBCgLqqwpodiFAgAABAgQIjCCgvnJ6ECBAgAABAgTqFVBf1etpNAIECBAgQICA+so5QIBArgKpX/806Mj1zDVvAgSiF9CgI/oUCZAAAQIECBBITECDjsQSJlwCBAgQIEAgeoHUF0iiBxYgAQIECBAgkJ2A+iq7lJswAQIECBAg0LCA+qphYMMTIECAAAEC2Qmor7JLuQkTIECAAAECDQuorxoGNjwBAtEKpH7906Aj2lNLYAQI5C6gQUfuZ4D5EyBAgAABAnULaNBRt6jxCBAgQIAAgdwFUl8gyT1/5k+AAAECBAjEJ6C+ii8nIiJAgAABAgTSFlBfpZ0/0RMgQIAAAQLxCaiv4suJiAgQIECAAIG0BdRXaedP9AQIVBdI/fqnQUf13NuTAAECjQpo0NEor8EJECBAgACBDAU06Mgw6aZMgAABAgQINCqQ+gJJozgGJ0CAAAECBAhUEFBfVUCzCwECBAgQIEBgBAH1ldODAAECBAgQIFCvgPqqXk+jESBAgAABAgTUV84BAgRyFUj9+qdBR65nrnkTIBC9gAYd0adIgAQIECBAgEBiAhp0JJYw4RIgQIAAAQLRC6S+QBI9sAAJECBAgACB7ATUV9ml3IQJECBAgACBhgXUVw0DG54AAQIECBDITkB9lV3KTZgAAQIECBBoWEB91TCw4QkQiFYg9eufBh3RnloCI0AgdwENOnI/A8yfAAECBAgQqFtAg466RY1HgAABAgQI5C6Q+gJJ7vkzfwIECBAgQCA+AfVVfDkREQECBAgQIJC2gPoq7fyJngABAgQIEIhPQH0VX05ERIAAAQIECKQtoL5KO3+iJ0CgukDq1z8NOqrn3p4ECBBoVECDjkZ5DU6AAAECBAhkKKBBR4ZJN2UCBAgQIECgUYHUF0gaxTE4AQIECBAgQKCCgPqqAppdCBAgQIAAAQIjCKivnB4ECBAgQIAAgXoF1Ff1ehqNAAECBAgQIKC+cg4QIJCrQOrXPw06cj1zzZsAgegFNOiIPkUCJECAAAECBBIT0KAjsYQJlwABAgQIEIheIPUFkuiBBUiAAAECBAhkJ6C+yi7lJkyAAAECBAg0LKC+ahjY8AQIECBAgEB2Auqr7FJuwgQIECBAgEDDAuqrhoENT4BAtAKpX/806Ij21BIYAQK5C2jQkfsZYP4ECBAgQIBA3QIadNQtajwCBAgQIEAgd4HUF0hyz5/5EyBAgAABAvEJqK/iy4mICBAgQIAAgbQF1Fdp50/0BAgQIECAQHwC6qv4ciIiAgQIECBAIG0B9VXa+RM9AQLVBVK//mnQUT339iRAgECjAhp0NMprcAIECBAgQCBDAQ06Mky6KRMgQIAAAQKNCqS+QNIojsEJECBAgAABAhUE1FcV0OxCgAABAgQIEBhBQH3l9CBAgAABAgQI1CugvqrX02gECBAgQIAAAfWVc4AAgVwFUr/+adCR65lr3gQIRC+gQUf0KRIgAQIECBAgkJiABh2JJUy4BAgQIECAQPQCqS+QRA8sQAIECBAgQCA7AfVVdik3YQIECBAgQKBhAfVVw8CGJ0CAAAECBLITUF9ll3ITJkCAAAECBBoWUF81DGx4AgSiFUj9+qdBR7SnlsAIEMhdQIOO3M8A8ydAgAABAgTqFtCgo25R4xEgQIAAAQK5C6S+QJJ7/syfAAECBAgQiE9AfRVfTkREgAABAgQIpC2gvko7f6InQIAAAQIE4hNQX8WXExERIECAAAECaQuor9LOn+gJEKgukPr1T4OO6rm3JwECBBoV0KCjUV6DEyBAgAABAhkKaNCRYdJNmQABAgQIEGhUIPUFkkZxDE6AAAECBAgQqCCgvqqAZhcCBAgQIECAwAgC6iunBwECBAgQIECgXgH1Vb2eRiNAgAABAgQIqK+cAwQI5CqQ+vVPg45cz1zzJkAgegENOqJPkQAJECBAgACBxAQ06EgsYcIlQIAAAQIEohdIfYEkemABEiBAgAABAtkJqK+yS7kJEyBAgAABAg0LqK8aBjY8AQIECBAgkJ2A+iq7lJswAQIECBAg0LCA+qphYMMTIBCtQOrXPw06oj21BEaAQO4CGnTkfgaYPwECBAgQIFC3gAYddYsajwABAgQIEMhdIPUFktzzZ/4ECBAgQIBAfALqq/hyIiICBAgQIEAgbQH1Vdr5Ez0BAgQIECAQn4D6Kr6ciIgAAQIECBBIW0B9lXb+RE+AQHWB1K9/GnRUz709CRAg0KiABh2N8hqcAAECBAgQyFBAg44Mk27KBAgQIECAQKMCqS+QNIpjcAIECBAgQIBABQH1VQU0uxAgQIAAAQIERhBQXzk9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ABAtkJqK+yS7kJEyBAgAABAg0LqK8aBjY8AQLRCqR+/dOgI9pTS2AECOQuoEFH7meA+RMgQIAAAQJ1C2jQUbeo8QgQIECAAIHcBVJfIMk9f+ZPgAABAgQIxCegvoovJyIiQIAAAQIE0hZQX6WdP9ETIECAAAEC8Qmor+LLiYgIECBAgACBtAXUV2nnT/QECFQXSP36p0FH9dzbkwABAo0KaNDRKK/BCRAgQIAAgQwFNOjIMOmmTIAAAQIECDQqkPoCSaM4BidAgAABAgQIVBBQX1VAswsBAgQIECBAYAQB9ZXTgwABAgQIECBQr4D6ql5PoxEgQIAAAQIE1FfOAQIEchVI/fqnQUeuZ655EyAQvYAGHdGnSIAECBAgQIBAYgIadCSWMOESIECAAAEC0QukvkASPbAACRAgQIAAgewE1FfZpdyECRAgQIAAgYYF1FcNAxueAAECBAgQyE5AfZVdyk2YAAECBAgQaFhAfdUwsOEJEIhWIPXrnwYd0Z5aAiNAIHcBDTpyP/UCsvgAACAASURBVAPMnwABAgQIEKhbQIOOukWNR4AAAQIECOQukPoCSe75M38CBAgQIEAgPgH1VXw5EREBAgQIECCQtoD6Ku38iZ4AAQIECBCIT0B9FV9ORESAAAECBAikLaC+Sjt/oidAoLpA6tc/DTqq596eBAgQaFRAg45GeQ1OgAABAgQIZCigQUeGSTdlAgQIECBAoFGB1BdIGsUxOAECBAgQIECggoD6qgKaXQgQIECAAAECIwior5weBAgQIECAAIF6BdRX9XoajQABAgQIECCgvnIOECCQq0Dq1z8NOnI9c82bAIHoBTToiD5FAiRAgAABAgQSE9CgI7GECZcAAQIECBCIXiD1BZLogQVIgAABAgQIZCegvsou5SZMgAABAgQINCygvmoY2PAECBAgQIBAdgLqq+xSbsIECBAgQIBAwwLqq4aBDU+AQLQCqV//NOiI9tQSGAECuQto0JH7GWD+BAgQIECAQN0CGnTULWo8AgQIECBAIHeB1BdIcs+f+RMgQIAAAQLxCaiv4suJiAgQIECAAIG0BdRXaedP9AQIECBAgEB8Auqr+HIiIgIECBAgQCBtAfVV2vkTPQEC1QVSv/5p0FE99/YkQIBAowIadDTKa3ACBAgQIEAgQwENOjJMuikTIECAAAECjQqkvkDSKI7BCRAgQIAAAQIVBNRXFdDsQoAAAQIECBAYQUB95fQgQIAAAQIECNQroL6q19NoBAgQIECAAAH1lXOAAIFcBVK//mnQkeuZa94ECEQvoEFH9CkSIAECBAgQIJCYgAYdiSVMuAQIECBAgED0AqkvkEQPLEACBAgQIEAgOwH1VXYpN2ECBAgQIECgYQH1VcPAhidAgAABAgSyE1BfZZdyEyZAgAABAgQaFlBfNQxseAIEohVI/fqnQUe0p5bACBDIXUCDjtzPAPMnQIAAAQIE6hbQoKNuUeMRIECAAAECuQukvkCSe/7MnwABAgQIEIhPQH0VX05ERIAAAQIECKQtoL5KO3+iJ0CAAAECBOITUF/FlxMRESBAgAABAmkLqK/Szp/oCRCoLpD69U+Djuq5tycBAgQaFdCgo1FegxMgQIAAAQIZCmjQkWHSTZkAAQIECBBoVCD1BZJGcQxOgAABAgQIEKggoL6qgGYXAgQIECBAgMAIAuorpwcBAgQIECBAoF4B9VW9nkYjQIAAAQIECKivnAMECOQqkPr1T4OOXM9c8yZAIHoBDTqiT5EACRAgQIAAgcQENOhILGHCJUCAAAECBKIXSH2BJHpgARIgQIAAAQLZCaivsku5CRMgQIAAAQINC6ivGgY2PAECBAgQIJCdgPoqu5SbMAECBAgQINCwgPqqYWDDEyAQrUDq1z8NOqI9tQRGgEDuAhp05H4GmD8BAgQIECBQt4AGHXWLGo8AAQIECBDIXSD1BZLc82f+BAgQIECAQHwC6qv4ciIiAgQIECBAIG0B9VXa+RM9AQIECBAgEJ+A+iq+nIiIAAECBAgQSFtAfZV2/kRPgEB1gdSvfxp0VM+9PQkQINCogAYdjfIanAABAgQIEMhQQIOODJNuygQIECBAgECjAqkvkDSKY3ACBAgQIECAQAUB9VUFNLsQIECAAAECBEYQUF85PQgQIECAAAEC9Qqor+r1NBoBAgQIECBAQH3lHCBAIFeB1K9/GnTkeuaaNwEC0Qto0BF9igRIgAABAgQIJCagQUdiCRMuAQIECBAgEL1A6gsk0QMLkAABAgQIEMhOQH2VXcpNmAABAgQIEGhYQH3VMLDhCRAgQIAAgewE1FfZpdyECRAgQIAAgYYF1FcNAxueAIFoBVK//mnQEe2pJTACBHIX0KAj9zPA/AkQIECAAIG6BTToqFvUeAQIECBAgEDuAqkvkOSeP/MnQIAAAQIE4hNQX8WXExERIECAAAECaQuor9LOn+gJECBAgACB+ATUV/HlREQECBAgQIBA2gLqq7TzJ3oCBKoLpH7906Cjeu7tSYAAgUYFNOholNfgBAgQIECAQIYCGnRkmHRTJkCAAAECBBoVSH2BpFEcgxMgQIAAAQIEKgioryqg2YUAAQIECBAgMIKA+srpQYAAAQIECBCoV0B9Va+n0QgQIECAAAEC6ivnAAECuQqkfv3ToCPXM9e8CRCIXkCDjuhTJEACBAgQIEAgMQENOhJLmHAJECBAgACB6AVSXyCJHliABAgQIECAQHYC6qvsUm7CBAgQIECAQMMC6quGgQ1PgAABAgQIZCegvsou5SZMgAABAgQINCygvmoY2PAECEQrkPr1T4OOaE8tgREgkLuABh25nwHmT4AAAQIECNQtoEFH3aLGI0CAAAECBHIXSH2BJPf8mT8BAgQIECAQn4D6Kr6ciIgAAQIECBBIW0B9lXb+RE+AAAECBAjEJ6C+ii8nIiJAgAABAgTSFlBfpZ0/0RMgUF0g9eufBh3Vc29PAgQINCqgQUejvAYnQIAAAQIEMhTQoCPDpJsyAQIECBAg0KhA6gskjeIYnAABAgQIECBQQUB9VQHNLgQIECBAgACBEQTUV04PAgQIECBAgEC9Auqrej2NRoAAAQIECBBQXzkHCBDIVSD1658GHbmeueZNgED0Ahp0RJ8iARIgQIAAAQKJCWjQkVjChEuAAAECBAhEL5D6Akn0wAIkQIAAAQIEshNQX2WXchMmQIAAAQIEGhZQXzUMbHgCBAgQIEAgOwH1VXYpN2ECBAgQIECgYQH1VcPAhidAIFqB1K9/GnREe2oJjACB3AU06Mj9DDB/AgQIECBAoG4BDTrqFjUeAQIECBAgkLtA6gskuefP/AkQIECAAIH4BNRX8eVERAQIECBAgEDaAuqrtPMnegIECBAgQCA+AfVVfDkREQECBAgQIJC2gPoq7fyJngCB6gKpX/806Kiee3sSIECgUQENOhrlNTgBAgQIECCQoYAGHRkm3ZQJECBAgACBRgVSXyBpFMfgBAgQIECAAIEKAuqrCmh2IUCAAAECBAiMIKC+cnoQIECAAAECBOoVUF/V62k0AgQIECBAgID6yjlAgECuAqlf/zToyPXMNW8CBKIX0KAj+hQJkAABAgQIEEhMQIOOxBImXAIECBAgQCB6gdQXSKIHFiABAgQIECCQnYD6KruUmzABAgQIECDQsID6qmFgwxMgQIAAAQLZCaivsku5CRMgQIAAAQINC6ivGgY2PAEC0Qqkfv3ToCPaU0tgBAjkLqBBR+5ngPkTIECAAAECdQto0FG3qPEIECBAgACB3AVSXyDJPX/mT4AAAQIECMQnoL6KLyciIkCAAAECBNIWUF+lnT/REyBAgAABAvEJqK/iy4mICBAgQIAAgbQF1Fdp50/0BAhUF0j9+qdBR/Xc25MAAQKNCmjQ0SivwQkQIECAAIEMBTToyDDppkyAAAECBAg0KpD6AkmjOAYnQIAAAQIECFQQUF9VQLMLAQIECBAgQGAEAfWV04MAAQIECBAgUK+A+qpeT6MRIECAAAECBNRXzgECBHIVSP36p0FHrmeueRMgEL2ABh3Rp0iABAgQIECAQGICGnQkljDhEiBAgAABAtELpL5AEj2wAAkQIECAAIHsBNRX2aXchAkQIECAAIGGBdRXDQMbngABAgQIEMhOQH2VXcpNmAABAgQIEGhYQH3VMLDhCRCIViD1658GHdGeWgIjQCB3AQ06cj8DzJ8AAQIECBCoW0CDjrpFjUeAAAECBAjkLpD6Aknu+TN/AgQIECBAID4B9VV8ORERAQIECBAgkLaA+irt/ImeAAECBAgQiE9AfRVfTkREgAABAgQIpC2gvko7f6InQKC6QOrXPw06qufengQIEGhUQIOORnkNToAAAQIECGQooEFHhkk3ZQIECBAgQKBRgdQXSBrFMTgBAgQIECBAoIKA+qoCml0IECBAgAABAiMIqK+cHgQIECBAgACBegXUV/V6Go0AAQIECBAgoL5yDhAgkKtA6tc/DTpyPXPNmwCB6AU06Ig+RQIkQIAAAQIEEhPQoCOxhAmXAAECBAgQiF4g9QWS6IEFSIAAAQIECGQnoL7KLuUmTIAAAQIECDQsoL5qGNjwBAgQIECAQHYC6qvsUm7CBAgQIECAQMMC6quGgQ1PgEC0Aqlf/zToiPbUEhgBArkLaNCR+xlg/gQIECBAgEDdAhp01C1qPAIECBAgQCB3gdQXSHLPn/kTIECAAAEC8Qmor+LLiYgIECBAgACBtAXUV2nnT/QECBAgQIBAfALqq/hyIiICBAgQIEAgbQH1Vdr5Ez0BAtUFUr/+adBRPff2JECAQKMCGnQ0ymtwAgQIECBAIEMBDToyTLopEyBAgAABAo0KpL5A0iiOwQkQIECAAAECFQTUVxXQ7EKAAAECBAgQGEFAfeX0IECAAAECBAjUK6C+qtfTaAQIECBAgAAB9ZVzgACBXAVSv/5p0JHrmWveBAhEL6BBR/QpEiABAgQIECCQmIAGHYklTLgECBAgQIBA9AKpL5BEDyxAAgQIECBAIDsB9VV2KTdhAgQIECBAoGEB9VXDwIYnQIAAAQIEshNQX2WXchMmQIAAAQIEGhZQXzUMbHgCBKIVSP36p0FHtKeWwAgQyF1Ag47czwDzJ0CAAAECBOoW0KCjblHjESBAgAABArkLpL5Aknv+zJ8AAQIECBCIT0B9FV9ORESAAAECBAikLaC+Sjt/oidAgAABAgTiE1BfxZcTEREgQIAAAQJpC6iv0s6f6AkQqC6Q+vVPg47qubcnAQIEGhXQoKNRXoMTIECAAAECGQpo0JFh0k2ZAAECBAgQaFQg9QWSRnEMToAAAQIECBCoIKC+qoBmFwIECBAgQIDACALqK6cHAQIECBAgQKBeAfVVvZ5GI0CAAAECBAior5wDBAjkKpD69U+DjlzPXPMmQCB6AQ06ok+RAAkQIECAAIHEBDToSCxhwiVAgAABAgSiF0h9gSR6YAESIECAAAEC2Qmor7JLuQkTIECAAAECDQuorxoGNjwBAgQIECCQnYD6KruUmzABAgQIECDQsID6qmFgwxMgEK1A6tc/DTqiPbUERoBA7gIadOR+Bpg/AQIECBAgULeABh11ixqPAAECBAgQyF0g9QWS3PNn/gQIECBAgEB8Auqr+HIiIgIECBAgQCBtAfVV2vkTPQECBAgQIBCfgPoqvpyIiAABAgQIEEhbQH2Vdv5ET4BAdYHUr38adFTPvT0JECDQqIAGHY3yGpwAAQIECBDIUECDjgyTbsoECBAgQIBAowKpL5A0imNwAgQIECBAgEAFAfVVBTS7ECBAgAABAgRGEFBfOT0IECBAgAABAvUKqK/q9TQaAQIECBAgQEB95RwgQCBXgdSvfxp05HrmmjcBAtELaNARfYoESIAAAQIECCQmoEFHYgkTLgECBAgQIBC9QOoLJNEDC5AAAQIECBDITkB9lV3KTZgAAQIECBBoWEB91TCw4QkQIECAAIHsBNRX2aXchAkQIECAAIGGBdRXDQMbngCBaAVSv/5p0BHtqSUwAgRyF9CgI/czwPwJECBAgACBugU06Khb1HgECBAgQIBA7gKpL5Dknj/zJ0CAAAECBOITUF/FlxMRESBAgAABAmkLqK/Szp/oCRAgQIAAgfgE1Ffx5UREBAgQIECAQNoC6qu08yd6AgSqC6R+/dOgo3ru7UmAAIFGBTToaJTX4AQIECBAgECGAhp0ZJh0UyYQkcCPfvSjsNtuu4UlS5aUUV1zzTVhv/32iyjClYfyxz/+Mey7777h+9//frnREUccES644IIkYhckAQLNCqS+QNKsjtEJEGhC4Le//W3Yeeedw29+85ty+NmzZ4eZM2c2cahGxxw6D/VVo9wGJ5CUgPoqqXQJlgCBigJ113T//u//Ht7znvcMRJPSfbeKhHYjQKADAfVVB1g2JZC5wPI1xSabbBLuvvvuMHHixMoqqa+vpR5/5cTZkQCBlgLqq5ZENiAQnUC/3DtZfh5rrbVWuOOOO8J2220XnfdIAaX4/Fjd9/KSSphgCfRIQH3VI2iHIUAgOoHUr38adER3SgmIAAEC/7+ABh3OBAIECDQr8LVvfSv84O67y4O8eautwgkzZoQ1Vl+92YManQCBURXQoGNU+R2cQN8LfOELXwgnnXRSOc/hHtprcoH11VdfDQ8//HDZNOO6664LDz74YHjppZfKWFZZZZWwxRZbhH322ScceuihYfvttw9jxozpKB8ewOuIy8YEshJIfYEkq2SZLIE+EeiXB8A06OiTE9I0CDQgoL5qANWQBBIWGHpPpump1PEiajsx1l3T9ctLJu3Y2YYAgc4F1Fedm9mDQK4CGnQMzrz1wVz/SzBvAq0F1FetjWxBIDaBfrl3EnuDjnbia/L5sabOu7rv5TUVp3EJpCygvko5e2InQKAbgdSvfxp0dJN9+xIgQKBBAQ06GsQ1NAECBEIIGnQ4DQjkJ6BBR345N2MCvRQYrQYdRTOOo446Ktx3331tTbd40eKss84KBx54YBh6Y3NlA3gAry1aGxHIUiD1BZIsk2bSBBIXqPsBsCOPPDJceOGFjaiM9IKrBh2NkBuUQF8IqK/6Io0mQaA2AQ062qPsl5dM2putrQgQ6FRAfdWpmO0J5CsQc4OOoS9ydpuldhqzWR/sVtn+BPpXQH3Vv7k1s/4V6Jd7J+00wBjNLLYTX7cNOto5RiuDoeuU11xzTdhvv/1Wulvd67Ot4vN3AjkKqK9yzLo5EyBQCKR+/dOgw3lMgACBSAU06Ig0McIiQKBvBDTo6JtUmgiBtgU06GibyoYECFQQ6HWDjpdffjmce+654fjjjw+vvPJKxxEXTT2K/ddee+2W+3oAryWRDQhkK5D6Akm2iTNxAjUJDH2Yr45he/0AmAYddWTNGAQI1CmgvqpT01gE0hfQoKO9HPbLSybtzdZWBAh0KqC+6lTM9gTyFdCgY3DurQ/m+9+CmRNoJaC+aiXk7wTiE+iXeyd1NKdoMjvtxKdBR5MZMDaBdAXUV+nmTuQECHQnkPr1T4OO7vJvbwIECDQmoEFHY7QGJhCFwAsvvhjOPPfcsOChh8p4dtl553DsBz7Q89iuvemmcNmVV/b8uMsf8H0HHhj2nTKl5zFo0NFzcgckMOoCGnSMegoEQGBUBYZ2868SzEhfk+plg45XX301nHHGGWHmzJmDpjF58uSyYcfOO+8cxo8fX/6teHjugQceCF/72tfCxRdfPKiZx9577x3mzZsX1ltvvRE5PIBX5WyxD4E8BFJfIMkjS2ZJoDkBDTpGth2pdhxamx5xxBHhggsuaC5ZRiZAIBkB9VUyqRIogZ4IDL0nM3v27BXuB3UbSKt7Wt2OP9z+dX91s19eMmnC2pgECKT/BT45JECgdwIadAy2tj7Yu3PPkQikJuD+VWoZE29MAnU8uzTSfFbWCL/ueyfL30+qy7ed+17tNMBoFU8dOVhnnXXCnXfeGd72trcNOlw78WnQ0SpD/k4gTwH1VZ55N2sCBNK/f69Bh7OYAAECkQpo0BFpYoRFoCYBDTr+G1KDjppOKsMQINBSQIOOlkQ2INDXAnUssMbSoGP+/PnhkEMOGWi2sfHGG4eLLroo7L777iPm8NFHHw0HH3xwuP/++we2O+6448KcOXPCqquuutJ9PYDX1/9pmByBrgQsEHfFZ2cCyQv0Q4OOdpNQ94urGnS0K287AvkJqK/yy7kZExhJQIOO9s6Pul8yae+otiJAIBUB9VUqmRIngfoF6lgbbDeqYo3u2muvDePGjRvYJbb1tU7vb8UWf7u5sB0BAs0LqK+aN3aE/hVouj7RoKP1uVNHDlb2/JgGHa39bUGAwPAC6itnBgECuQqkfv3ToCPXM9e8CRCIXkCDjuhTJEACXQlo0PHffN006Ph/DzwQzjrvvK5y0e3Ox0+fHrbdZptuh7E/AQI9ENCgowfIDkEgYoE6Flh32WWXcP3114fiSwhDf60eauv2CwjLjvef//mfYc899wy//OUvy3/1xje+sYxpyy23bEt/8eLF4aCDDgrf/e53y+1XWWWVcOONN4bJkyevdH8P4LVFayMCWQqkvkCSZdJMmkCNAu08ZNbqcENrtJU9OLhsnLq/tt4qvmV/b1XrtTvOyuZxxBFHhAsuuKDTYWxPgEAfCqiv+jCppkSgC4FUGnQMjbOLKbe169CaUYOOtthsRCBbAfVVtqk3cQKhjrXBdhk16GhXynYECPSDgPqqH7JoDqMl0HR9knKDjrlz54Zjjz12xNQ0sTZZ5VzYYostwl133RU23HDDQbu3E1+3z4+1c4xWc0plfbbVPPydQD8JqK/6KZvmQoBAJwKpX/806Ogk27YlQIBADwU06OghtkMRGAWB55csCV/4ylfCrx97rDz61m9+c/jEhz8cVl999VGIJt1DatCRbu5ETmA0BDToGA11xySQvsCRRx4ZLrzwwnIikyZNCldffXVYe+21V5hYq5c2u11gXXbAz372s2HZ/71YNNe46qqrwnve856OoIvmHrvttlv5YGLxmzJlSjnOmmuuOew4GnR0xGtjAlkJpL5AklWyTJZAAwI5PQB2yimnhFmzZpWKRbO2O++8M7ztbW+rrDr0wTcNOipT2pFA3wmor/oupSZEoCsBDTqG59Ogo6vTys4EshNQX2WXchMmMCDQ9Auwy1Nr0OHEI0AgJwH1VU7ZNtfREqi7YX2MzU1vvfXW8K53vSu8+uqrJXOrJv7FNnWsTVbN6Qc/+MHwzW9+s9x9uNqv3fi6fX6sDgMNOqqeBfYj0JyA+qo5WyMTIBC3QOrXPw064j6/REeAQMYCGnRknHxTz0Lg8SefDJ8744ywZMmScr4brL9++PQ//VN4zfjxWcy/rklq0FGXpHEI5CGgQUceeTZLAnUKvPDCC+Gggw4K119/fTnsSC9O9qJBx+LFi8tmGvfcc08ZT6vGGiNZLN/oY8KECeEHP/hBeMtb3jLsLhp01HlWGYtAfwmkvkDSX9kwGwK9F8jlAbA///nP4f3vf3+YP3/+AHLRtK3TJmnLZ0iDjt6fr45IIBUB9VUqmRIngd4IaNAxvLMGHb05/xyFQL8IqK/6JZPmQSA9gdjW11qtZQ4Vji3+9M4AERPoXwH1Vf/m1sziEcihQcfXvva1cNxxx5Xoa621VrjjjjvCdtttN2IS6librJLloonItGnTwqWXXlrufuihh4aLL744DL0ethNfnQ06qsxluH1aNUep+3ysK27jEOgnAfVVP2XTXAgQ6EQg9eufBh2dZNu2BAgQ6KGABh09xHYoAqMgcMvtt4cL580bdOTpH/xg2HmHHUYhmhUP+evHHgunf+lL4U9/+lNYbbXVwqknnhg233TTjmJbfoxix+OnTw/bbrNNR2M0tfELL74Yzjz33LDgoYfKQ7x5q63CCTNmhDVWX72pQxqXAIEIBDToiCAJQiCQmMAf/vCH8msN999/fxn57Nmzw8yZM4edRauH2rpdYC0O+tOf/jTsuuuu4bnnnitjmDt3bjj22GMrqd53333lFx2WLl1a7l8sHB922GHDjuUBvErEdiKQhUDqCyRZJMkkCTQo0M5DZq0On8IXmp544onwd3/3d+Gxxx4bmM706dPDnDlzVnjwrtV8l/1dg452pWxHID8B9VV+OTdjAiMJpNKgY7SzGONXYEfbxPEJEPhvAfWVs4EAgdESiG19rdVa5lCn2OIfrTw6LgECKwqor5wVBJoXqLshQoz3Tj760Y+Wa23Fb4sttgh33XVX2HDDDUfErWNtskr2iue09tlnn/LjR8Xv85//fDj55JNXGKqd+Lp9fmxoLqvMZ+g+GnTUoWgMAt0JqK+687M3AQLpCqR+/dOgI91zT+QECPS5gAYdfZ5g08taYPGzz4ZZZ54Znly4cJBDTE0ihjbXOPEjHwlv+x//o6O8LT/GmFVWCSefcELYasstOxqjqY2f++Mfw+e/9KXwxG9/Wx7irydODKeceGJYZ9y4pg5pXAIEIhDQoCOCJAiBQGICv/jFL8Iuu+wSnnnmmTLy66+/Prz73e8edhatHmrrdoG1OOgNN9xQLvgWv1VXXTXcfvvtZXxVfp0s5nsAr4qwfQjkIZD6AkkeWTJLAs0JtPOQWaujp9CgY968eWHq1KmDpvLXf/3X4c477wybb755qykO+3cNOiqx2YlAFgLqqyzSbJIE2hbQoKM9qhhfMmkvclsRINALAfVVL5Qdg0B6AsVX0ItmrPPnzy/X3x588MFQ3K9Z/jd27Niw8cYbh5133jnsv//+ZVP/9dZbr+3Jxra+1motc+jEYou/bXgbEiDQuID6qnFiByBQ1iVFDfKb3/ym1Bjpg0LtcMV272RonVE8C1XUZWusscaI06ljbbIdr6HbPPLII2Uz/4V/ee6/iPXAAw9cYah24uv2+TENOqpk0D4E4hdQX8WfIxESINCMQOrXPw06mjkvjEqAAIGuBTTo6JrQAASiFCgWeOdfc024+vrrh41v6nvfG/aZPHnUYx/aoOP46dPDttts01FcD/3yl2UjkpdfeSWsttpq4dQTTwybb7ppR2M0tfHysRXHiK2BSFPzNi6B3AU06Mj9DDB/Ap0LFF8I+Id/+IdyxwkTJpRfQnjLW94y7ECtHmrrdoG1OGg7C7ntzrKTh+o62bbd49uOAIH+EEh9gaQ/smAWBEZPoI7aJPYGHUuXLg0HHHBAuOmmm1aAPvXUU8Npp50Whl4L28mIBh3tKNmGQJ4C6qs8827WBFYm0C8NOor10YcffjhccsklZV310EMPhT/84Q8D015llVXCJptsEv72b/+2fPm1eClj7bXXbvvEiO0lk7YDtyEBAj0RUF/1hNlBCCQj8PLLL4drr702nHTSSWHBggUdx33wwQeHs846K2y00UYt961zfW3oOmPLg7fYoKi97r777jBx4sSVblln/N3Ga38CBOISUF/FlQ/Rr4t99wAAIABJREFU9KdAvzfoGPrBpJNPPjl8/vOfb5nMOtYmWx5kmA1uvfXWsllbcY9rnXXWKZv4v+1tb1thy3bi6/b5sXaO0WqO3a7PjjR+8azdfvvt1yoEfydAYIiA+sopQYBArgKpX/806Mj1zDVvAgSiF9CgI/oUCZBAJYEf//Sn4Stf/Wp5k674FQ0riuYV//Hww+U/r7XWWuGfPvax8IbNNqs0fl07/ebxx8PnzjgjvPDCC+WQVRp0/L8HHghnnXdeuX9MDTqKhiHfuvji8P3/+38Hce3+d38XPjBtWtmsw48Agf4U0KCjP/NqVgSaFPjoRz8a5syZUx5i9913Lx/YGzdu3LCH1KCjyUwYmwCBWAVSXyCJ1VVcBFIRiOEBsG6/GNbK+rLLLgtTp04duJdXXPeW3dcbP358uO2228K2227bapgV/q5BR8dkdiCQjYD6KptUmyiBtgRSb9BR1E233357mD59ekcvwBYNO4p9Tj/99LDuuuu2tNKgoyWRDQhkLaC+yjr9Jk9gkMDixYvDscceG4r7Pd38xo4dG77xjW+Eww8/fMTGrXU2uNCgo5uM2ZcAgboF1Fd1ixqPwIoC/d6g42tf+1o47rjjyomvuuqq5f2jXXbZpeWpUMfaZMuDDLPBKaecEmbNmlX+Zfvttw8333xzeM1rXrPClu3Ep0FHlQzYh0D/C6iv+j/HZkiAwPACqV//NOhwZhMgQCBSAQ06Ik2MsAh0IfDkb38bzjz33PDU738/cFPxpI9/PKw6dmz44tlnhyVLlpT//nWvfW2Y+fGPhw3WX7+Lo3W366LFi8NnZ88OTz/zTDnQx447Lmzf4csGsTboKJqhzP7KV8Kf//znQUhFE5GTjz8+vGHzzbvDszcBAtEKaNARbWoERiBKgeIrnsXXD+6///4yvlZfa+hFg44bbrih/IJo8etkgXo44E4W8+t8gDDKZAuKAIHKAqkvkFSeuB0JECgF2nnIrBVVt19oarJBx2OPPRYmT55cfu29+G299dbl11WPPPLI8Morr5T/btKkSWH+/PlhvfXWazXVQX/XoKMjLhsTyEpAfZVVuk2WQEuBlBt0PP/882HGjBnh29/+dst5rmyDDTbYoHyBds899xxxDA06KhPbkUAWAuqrLNJskgRaCixdujRMmzYtXHnllYO23XvvvcOHP/zh8Pa3vz289rWvDUXzjWW/RYsWhccffzwUXwH/l3/5l/CrX/1q4G9FQ7HLL788HHTQQSs9dp3raxp0tEyxDQgQ6KGA+qqH2A6VrcDQdaSjjz66bBBW9RfTvZOiLjvggAPCTTfdVE7nrW99a/j+978fivtArX51rE22OsbQvxdN3qZMmRLuueee8k8f+chHwjnnnDPsMO3Ep0FHpxmwPYE8BNRXeeTZLAkQWFEg9eufBh3OagIECEQqoEFHpIkRFoGKAr9/+unwha98JSx86qmBEd5/4IFhn3e9q/yawn0//nGY8/WvD3yBc7SbdAxt0PG+Aw8M+06Z0tHsl2/Q8Zrx48NnTzopTBimY3BHg3a58bPPPRdmnXVWeOLJJ8uR3vTGN4aXX345/PKRRwb++fjp08Naa67Z5ZHsToBAjAIadMSYFTERiFfgxhtvLJthFF/6LOq14usHe+2110oD7kWDjl/84hflFyOe+UsTtblz55Zf+qry+8EPfhD22GOPgaZlxYulBx544LBD1fkAYZVY7UOAQLwCqS+QxCsrMgJpCLTzkFmrmXTboGOk8YuXJ/bbb79WIQz795deeqn8avv5559f/r243n3nO98p66Xl/33xt2OOOSacd955g17gaHVQDTpaCfk7gXwF1Ff55t7MCQwnMPSeTNNKm2yySbj77rvDxIkTuzpU8aJF8RXUCy+8cNA4y16ALb40WrwAO2bMmPLvxTwfffTRcNFFF4Xiftezzz47sN/48ePLFzZ23HHHlcYU00smXcHZmQCBRgTUV42wGpRAcgLz5s0LU6dOHYi7qEeuuOKKsNlmm7U1l+LZoqJxWHEfaNkHmLbccstw2223hY033njYMepcX+v2Rc62Jjlkozrjr3J8+xAgEK+A+ire3IisfwR++tOfhl133TU899xz5aSK55eK53rWWGONSpOM6d7JD3/4w/DOd74z/OlPfyrn0uqDSctPuI61yU4Bl4+3uP5df/31objHNdyvnfi6revaOUarOXa7PtvkBxRaxe7vBPpVQH3Vr5k1LwIEWgmkfv3ToKNVhv2dAAECoySgQccowTssgQYE/uupp8KX5swZ1Jxjj113DUdOnTrw4Fnx4uf1N98c5i33pYbXbrBBOGHGjPD6Lh+CqzKlOhp0XHvTTeGyv8xn/QkTygYd4zv8mmiV2Fe2z5KlS8M3L7ww3PvjH5ebrLXWWuHk448Pf3755fDFs88eWEAfmps6YzAWAQKjK6BBx+j6OzqBlASK2qz44kHxomXxa+drDb1o0DH0qwzFFxquuuqqsGaF5mKf/exnw7L/u3PChAmhaNjxlre8Zdg0eQAvpbNXrAR6K5D6AklvtRyNQP8JxPAA2EiqVRt0FLXgGWecEWbOnDkw/FFHHRW+/vWvl004nn766fDud7873HfffQN//8xnPhNOOeWUtpt0aNDRf/89mBGBugTUV3VJGodAfwik2qDjzDPPDCeeeOJAEt785jeXL7Rus802LRNTNPco6qovf/nLg/a/5ZZbwkYbbTTs/jG9ZNJygjYgQKDnAuqrnpM7IIHoBF544YVw0EEHlS9TFr8tttgifPe73227OcfyEypqmqLRR3H/qPhdfPHF4bDDDht2znWur3X7ImeVpNQZf5Xj24cAgXgF1Ffx5kZk/SNwww03lE05lv3aeW5ppNnHcu9k6PNYq622Wvje974X3vGOd7SVvDrWJts60F82GhpvcY+riHfDDTdseY+qeEb9jjvuCNttt92gbbut6+ow0KCjk7PAtgR6I6C+6o2zoxAgEJ9A6tc/DTriO6dERIAAgVJAgw4nAoH+EHhwwYJw7vnnh+f++MeBCe25227hiPe/f6A5x7I/vPLKK+GGW24Z1KSjuPk4/YMfDNtus035pc5e/RY/+2w47QtfCE/9/vflId934IFh3ylTOjp8TA06XnzxxfCtSy4J//eee8o5FJYf+dCHwg5vf3v5z/f9+Mdhzte/PrCAvvvf/V04YurUsNrYsR3N2cYECMQtoEFH3PkRHYGYBH72s5+VX6JYtGhRGdb/+l//K9x6663hN7/5TVthDve10W4XWJcdePlGIKusskrZoOM973lPW3Et2+iXv/xl2G233UKx4Fr89t9///KL8Cv70oYH8DritTGBrARSXyDJKlkmS6ABgRgeABtpWlUadBQP2p111lmDXih94xvfGIoXQjfddNOBwxX1VPFg5MMPPzzw7zpp0qFBRwMnpCEJ9ImA+qpPEmkaBGoSSLFBx69//evyvtoTTzxRKgxXS7XiGa5hWlFrFQ1nh/vF8pJJq3n5OwECoyOgvhodd0clEJPA73//+7D77ruHBx98sAyraNJ/zjnnVApx6D2dkb4eXuf6Wl3rjJ1Mus74OzmubQkQiF9AfRV/jkSYvsCsWbPKBqbLfquuumq4/fbbwy677FJpcrHcO/n5z38e3vnOd4aiPit+73//+8NFF10Uivm186tjbbKd4yzbZuh9runTp4c5c+as9Hn+duLrtq5r5xit5qhBRyshfyfQewH1Ve/NHZEAgTgEUr/+adARx3kkCgIECKwgoEGHk4JA2gJ/eumlMP+aa8L1N988aCLv/Yd/KBtdjBkzZtgJFg+cFU0kvnHhheHll18e2GbS7ruXTTLWXGONnsC88OKL4cxzzw0LHnqoPF7RsOKDRxzR0bFjadBRNBv56je/GX6+YMFA/O8/8MCwz7veNXCTtHAvcjXvyisHttl+223D0YcfHsatvXZH87YxAQLxCmjQEW9uREYgJoGiLvjEJz4Rzj777DKs8ePHh3nz5oUPfehDUTTo+M///M+w5557huKl0OJXvORQfPFryy23bItx8eLF5VfCii+DFb+iyceNN94YJk+evNL9PYDXFq2NCGQpkPoCSZZJM2kCNQr02wNgxb244mvvM2fOHFAqasGbbrop7LjjjivI/eQnPykbpRX12bLfgQceGM4///wwYcKEEaU16KjxRDQUgT4TUF/1WUJNh0CGApdcckmYNm1aOfPimlbct9p77707lijuYU2ZMiXc85fm+8VLtddee20YN27cCmPF8pJJx5O0AwECPRFQX/WE2UEIRC1QZ4OOxx9/POy8884Dzcg06Ig69YIjQKAhAfVVQ7CGJfAXgaVLl4YDDjigXJ9a/jdS3dEKL4Z7J3/+85/DcccdF775zW+W4RYfsCw+llQ0em33V8faZLvHKp4f+/SnPx1OP/30gXi/973vhXe84x0rHaKd+Ops0NHuXFpt1+qjB500qWt1LH8nQGB4AfWVM4MAgVwFUr/+adCR65lr3gQIRC+gQUf0KRIggWEFXnnllXDfj38cvjN/fnj6mWcGtiluJE7/4AfDtttss9LOucsP+J+PPx7OPf/88OTChQP/umjO8d799w/v3GWXsNrYsY1mYGiDjl123jkc+4EPdHTMK/7t38I1N9xQ7rPVlluGT37kIyv9KntHA3ew8SOPPhrOmTs3PP2HPwzsdcC++4Z/2GefFZqkFDdTb/3e98JFl10Wiv+5+L3+da8LM445Jmy80UYdHNWmBAjEKqBBR6yZEReBuASG+1rDF7/4xfIrFL/5zW/aCnaTTTYJd999d5g4ceLA9t0usC5/4Pnz54dDDjkkFLVn8dt4443LL0oULyqM9CseGjz00EPDnXfeObBZsfhdfN1hpK9RaNDRVtptRCBLgdQXSLJMmkkTqFGgnYfMWh0uli80Pf/882HGjBnh29/+9kDIRXOOK664Iuy1114rncYvfvGLsO+++4ZHHnlkYJs3vOEN4etf/3rYY489VnofUIOOVmeGvxPIV0B9lW/uzZxAvwgs/4XXLbbYItx1111hww03rDS94kuxxXjFb7j7bcsGjeElk0oTtBMBAj0RUF/1hNlBCEQt8MILL5TN64vGYcWvqFGKRvabbbZZx3FffPHF4fDDDx/Yr/jnww47bNhx6lxfq3Odsd1J1xl/u8e0HQECaQior9LIkyjTFfjZz35WNq1YtGjRoEnstNNOZdOO9dZbr+PJDb13MtIAI92D6fjAy+1QPKtUrLn96U9/Kv/twQcfHIpGr2M7eB6+jrXJducw9PmxduJtJ75u67pOctnuXDXoaFfKdgSaE1BfNWdrZAIE4hZI/fqnQUfc55foCBDIWECDjoyTb+pJCrz44ovh3h/9KMz/938f1JijmMyWW2xRNufYYP31O5pbMeblV10Vbr799kH7Fc053rPPPmWjjvXWXbejMdvduI4GHV/71rfCD+6+uzzkm7faKpwwY0ZYY/XV2w2hq+2WvvBCKBqE3LKcXVG4H/6+94W93vnOlb4cUTTm+H8PPBDO+8Y3Bm4CF/sdvP/+YcqkSY03Rulq0nYmQKClgAYdLYlsQCB7gZdeeql8iK54EbP4FU3WWn39YBnaF77whXDSSSeV/9h0g46iZjnjjDMGfd29OO7kyZPD8ccfX365q3ihtPgVD8898MAD4Wtf+1ooHhJc1tSj+Fvx9dJ58+a1XLz3AF72/2kAILBSgdQXSKSWAIHuBNp5yKzVEWJo0FHUSu973/vCggULBsJtpznHso2LJmjFl8zuv//+QdMt/t2ZZ54ZNt988xUYNOhodWb4O4F8BdRX+ebezAn0i8CRRx4ZLrzwwnI6RTPZa6+9NowbN67S9Frdb1s2qAYdlXjtRCAbAfVVNqk2UQIjChTrYVOnTh3Y5m/+5m/KF0Lf+ta3tiX38ssvhwsuuKD86nuxnlj8ttxyy3DbbbeVjfSH+9W5vtbti5xtTXLIRnXGX+X49iFAIF4B9VW8uRFZfwice+654SMf+cgKkyn+2ysajhXP+nT666SpQxMNOp5++unw7ne/O9x3331l6BtssEH5PNbWW2/d0VTqWJts54BFvfehD31ooLH/KqusEm688cbyuayRfu3E121d10ku25lrsY0GHe1K2Y5AcwLqq+ZsjUyAQNwCqV//NOiI+/wSHQECGQto0JFx8k09GYE/Pv98eHDBgnDbnXeGn//iFyvEveYaa4QPTJsWdtpuu1DcnKv6W/DQQ+H8Cy8MT/3udysMsenGG4fJe+wRttl66zB+vfVW2nii02MXNxfPnjs3/PRnPyt33eHtbw/TjzkmjOlgHqPRoKNYEL/n/vvDty+9NBRNOpb91hk3Lsw45pjw1je/uS2KJ3/723L+Ty5cOLB9kc/DDjkkvGPHHTXqaEvRRgTiE9CgI76ciIhAbAKXXXZZ+XBe0QCj+B199NFh7ty5YdVVV20ZaqsXBrpdYB0aQFH3FIvyRUOO5ZtutAz0LxscddRR5f5rr712y108gNeSyAYEshVIfYEk28SZOIGaBNp5yKzVoUazQUdx7NNOO62s95b/FQ8FFg+iveMd72gV/sDfn3/++TBjxoyBB/WW/WFlDxhq0NE2rQ0JZCegvsou5SZMoO8ETjnllDBr1qxyXsXX6e+6666w4YYbVppnMU4xXvEb6eWQdl9MWGuttcIdd9wRtttuu0rx2IkAgTQF1Fdp5k3UBOoWWLp0aZg2bVq48sorBw1dfMW9aDC22267hYkTJw76gnvx1fqiMeu//du/hXPOOSf8brnntornwC6//PJw0EEHrTTUOtfX6l5nLNZCn3nmmfCrX/0qXH311eXLskUDksJg2a/O+OvOp/EIEBhdAfXV6Po7en8LLF68OEyZMiXcc8895UR32WWX8OSTT4ZHHnmk/Od99923rEHWXHPNjiDavXfS6h5MRwf9y8bF8+jTp08P559//sDuxTNWn/zkJzt+5r2Otcl25lCsExaN+Jc9j3XwwQeXzd3Gjh074u6dOC8bqFVzjHbibXqboeuas2fPXuGjUk3HYHwC/S6gvur3DJsfAQIrE0j9+qdBh3ObAAECkQpo0BFpYoRFIITwpz/9Kfyfb34z/OgnPxnWoygQJ7/zneG9++8fiqYOdfyKm3z3/OhH4aLLLgvPPffcsEMWzTr+6WMfC+uus04dhwzdNtjodv9OJrH42WfDD374w3DdLbes4PP2t70tHDl1apjwmtd0MmR48cUXw+VXXRVuvv32QfutNnZsmLT77mHKXnuF9Tscs6MAbEyAQO0CGnTUTmpAAn0l8Nhjj5VfOnj44YfLeXX6tYZeN+hYhv/ggw+GotnGsq9MtErKG97whnD22WeHffbZp+2Fbg/gtVL1dwL5CqS+QJJv5sycQD0CVR4ya3XkVg+h1fUA2MKFC8sHHB944IFBIW2//fbhiiuuCJtttlmrUFf4e/FiQ9HwrWjytmTJkrJh78pe1NCgo2NeOxDIRkB9lU2qTZRA3woULysUL78Wv26+7Dr0hZTiXtb8+fPDGsOsvbZbl2rQ0bennYkRGFFAfeUEIUBgmUBRXxx77LHl/ZtufsWLmd/4xjfC4YcfPuJaW53ra0MbdHQT/3D7Dlcn1Rl/3fEajwCB0RVQX42uv6P3t8C8efPKDwstf1/l7rvvDsveKynWnm688cby+aZOfkPvnbRaj+tk7JG2LdbOzjjjjEHNHCZNmlTe41lvvfU6PkwvGnQMfX5s/Pjx4bbbbgvbbrtty3jbvUe1/EC9ykXL4EfYoK712W5isC+BfhdQX/V7hs2PAIGVCaR+/dOgw7lNgACBSAU06Ig0McIi8BeB3z/9dPjCV74SFj711IBJ0bhh8p57hn2nTAnj2vgSeRXM4kvp9/34x+GKq68OTy33ZYZiobRozvGGDl4eWLR4cfjs7Nnh6WeeqRJKbfusttpq4dQTTwybb7pp22MWHZX/63e/Cz/+6U/Lxhy//a//WmHfojnKB6ZNCzttt135QkTV34KHHgrnX3jhIO9lY71m/Piww9vfHt6+zTbhDVtsEdZYffWqh7EfAQI9ENCgowfIDkEgUYHiq1mHHHJIuPbaawdm8KUvfSmccMIJbc9otBp0FAEWC9pFY5Hiy1bXXXddKJp2FPVS8SvqoOJrpcVLDIceemgoXjodM2ZM2/MqNvQAXkdcNiaQlUDqCyRZJctkCTQgUOUhs1ZhtHoIrc4HwIY+YPfhD384fPGLXwxrd3lfr/iy6sc//vGw0047hRNPPHHYFzU06Gh1Jvg7gXwF1Ff55t7MCfSLwK9//euw6667hieeeKKcUvGl1+Kr7BMmTGh7isO9vDFnzpwwY8aMYcdoty7VoKPtFNiQQF8JqK/6Kp0mQ6BrgeK5q2I98KSTTgoLFizoeLyiaf7nPve5sNFGG7Xct871taYbdBSTKV6UPfDAAwfmVWf8LbFsQIBAUgLqq6TSJdiEBIY2Ky3WmW666abwu9/9Luy2226hWFsqfjvssEO44YYbwvrrr9/27EarQUdRXxTPYxUfqSx+nX4saegEm27QUTxr9aEPfSh8+9vfHjj0rFmzytpx6LVvOPx271Etv2+rtdG2k9zghnWuzzYYpqEJJC2gvko6fYInQKALgdSvfxp0dJF8uxIgQKBJAQ06mtQ1NoF6BH716KPh7K9+Nbxpyy3LxhxFc4xOX3asGknxYNqTCxeGm2+7LTy4YEE47uijO2rOURw31QYdxdyvv/nmMO/KK4flK3IwZdKksP/f/30omnTU8SsW6O+5//7w7UsvDUtfeGHYIffYdddw5NSpPTsH6piXMQjkJqBBR24ZN18C7QnU9bWG0WzQ0d5Mq2/lAbzqdvYk0O8CqS+Q9Ht+zI9A0wJVHjJrFVOrh9DqfgDs/vvvL5tpnHbaaWGPPfZo6+G6VnPwdwIECHQjoL7qRs++BNIUGFrfxDqLTTbZJBRfbJ04ceKIIRb32j796U+H008/fWC7v/mbvwmXXHJJeOtb39pyekUj3eLLqp/5zGcGtt16663LL5W+9rWvHXb/0XrJpOVkbECAQBQC6qso0iAIAtEJFDVL0by1eGm0eMG1aH6/7KXXZcEWTVyLRhy777572HfffcsXYzv50nud62t1NOgo6rhVV121nN7rX//6sM0224Qtt9wyFLXa//yf/7OstZZ/7q3O+KM7AQREgEBXAuqrrvjsTGClAhdffHE4/PDDB/5+0UUXhWnTppUf7Rl6r6V4RumTn/xk2+tao3Hv5NZbbw0HH3xwWLRoUTmn4gNDl19+eTjooIMqnwVNNugY7vmxogltccx2a8B24hta17VaG62MZUcCBJISUF8llS7BEiBQo0Dq1z8NOmo8GQxFgACBOgU06KhT01gECAwnkGqDjmIuRcOMC77znXD7nXcOTG21sWPDe/bZJ7xrzz1ra8wx1O1PL70U7v3Rj8JV114bnvrd7wb+/PrXvS7M/PjHw4TXvMbJRoBAxAIadEScHKERGEWBoV9rGD9+fPnA/7bbbttRVBp0dMRlYwIE+kQg9QWSPkmDaRDISqDuBh1Z4ZksAQJJCKivkkiTIAnUKtBvDToKnOKLr8XLFt/97ncHWe29997hwx/+cNh+++0HvQBavPz56KOPhuLFk29961vll2GX/Yp7dcXXYnfccceVuo/GSya1ngQGI0CgUQH1VaO8BidAoI8FNOjo4+SaGoEuBdRXXQLancAwAsV9kUmTJoVHHnmk/GvRIOzaa68N48aNK//5qaeeCnvuuWf4+c9/Xv5zO/dLlj9Mr++dDG3OUcTSaVOR4U6UdhpgVD3Bhnt+rNU9qaHHaic+DTqqZsh+BPpbQH3V3/k1OwIEVi6Q+vVPgw5nNwECBCIV0KAj0sQIiwCBUuCFF18MZ557bljw0EPlP795q63CCTNmhDVWX71nQkuWLg3/5xvfKI83ZdKk8NY3vWnQlxyaDKTolPzkwoXh5ttuCw8uWBCOO/ro8IbNNmvykMYmQKAGAQ06akA0BIE+E7juuuvCIYccEpYsWVLOrJuvNfRzg44+S7vpECBQo0DqCyQ1UhiKAIEeCWjQ0SNohyFAYNQE1FejRu/ABEZNoB8bdBSYzzzzTJg6dWq4+eabK9tusMEG4bLLLitfQBnp1+uXTCpPyI4ECIyKgPpqVNgdlACBPhDQoKMPkmgKBBoSUF81BGvYbAVeeumlMH369HD++eeXBquttlooGlzsuuuug0xuueWWUDQ/feWVV8p/v8MOO4QbbrghrL/++i3tenXvpHi2+l//9V/DYYcdFop5LfvV0ZyjGKudBhgtMYbZYGhDkarPj7UTXxMNOoaOWcWgk31mz54dZs6c2ckutiVAoIWA+sopQoBArgKpX/806Mj1zDVvAgSiF9CgI/oUCZBA1gIxNOjIOgEmT4BAJQENOiqx2YlA3wrU/bUGDTr69lQxMQIERhBIfYFEcgkQSE+gVw06WtV23cp5waFbQfsT6F8B9VX/5tbMCPRKYPkXATbZZJNw9913h4kTJ/bq8IOO8/LLL4fLL788fOxjHwu/+93vOorhqKOOCp/73OfCRhtt1HK/Xr1k0jIQGxAgEKWA+irKtAiKAIEEBNy/SiBJQiQwSgLqq1GCd9i+FZg/f375caFljTdOPfXUcNppp4Xh/lv79Kc/HU4//fQBi2OOOSacd955YezYsSP69OLeSdGQo1hf+9//+38PiuUzn/lMOOWUU1rG2E6C22mA0c44y29T5/Nj7cSnQUenGbI9gTwE1Fd55NksCRBYUSD1658GHc5qAgQIRCqgQUekiREWAQKlgAYdTgQCBFIU0KAjxayJmUD9Aiv7WkO7i9Yri6jVS5xNLLAui6XXX0I44ogjwgUXXFB/coxIgEByAqkvkCQHLmACfSjQaY2kQUcfngSmRIDAIAH1lROCAIELstH+AAAgAElEQVRuBWJq0LFsLkWjjvvvvz9ceuml4frrrw+PPPLIwEsny7Z5zWteE97+9reHqVOnhv3337+tr78u27cXL5l0mxf7EyAwegLqq9Gzd2QCsQtYX4s9Q+IjQCBWAfVVrJkRV4oC9957b5gyZUpYtGhRGf4OO+wQbrjhhpXeF1m8eHE46KCDwne/+92B6R533HHhnHPOGbEBRtP3ThYuXBiOPfbYcM011wxKQ/Es1QknnBDGjBlTS3raaYDR7oGK58eK8Yp7UUuWLBnYrZvnx9qJr9O10Xbm0+u6dvbs2WHmzJnthGYbAgTaFFBftQllMwIE+k4g9eufBh19d0qaEAEC/SKgQUe/ZNI8CPSngAYd/ZlXsyLQ7wIadPR7hs2PQGuBlX2t4eijjw5z5swJa665ZutBVrKFBh2V6exIgEDCAqkvkCRML3QCfSPQ6UNoGnT0TepNhACBlQior5waBAh0KxBjg46hc6q7pmv6JZNuc2J/AgRGV0B9Nbr+jk4gZoFev8jYqwb4Tz/9dChe9r399tvDHXfcEZ588slQvDRbrJMO/f3VX/1VmDBhQthpp53C3/7t34a99torbLbZZrW9RBtz/sVGgEB1AfVVdTt7Elhe4LHHHguTJ08ODz/8cPmvx48fH2666aaw4447jgg1dL9i46IJxj//8z+vtElHU/dOiiYX1113XTjssMPCs88+OxD32LFjwyWXXBLe+973hqHXjG7OgnYaYLQzftFM9txzzw3HH3/8oCay06ZNC3Pnzg1rr712O8OssE078XW6NlopkJp3qvteXs3hGY5AXwior/oijSZBgEAFgdSvfxp0VEi6XQgQINALAQ06eqHsGAQIVBXQoKOqnP0IEBhNAQ06RlPfsQmMvsDjjz8epk+fvsLXGoovOHz5y1/uqjlHMTsNOkY/xyIgQKD3AqkvkPRezBEJEBgqMPSBwIsvvrh8iG9lv149ANaqtus2k3/84x/DvvvuG77//e+XQ/XqBY1u47Y/AQLNC6ivmjd2BAL9LqBBRyjv/+233379nmrzI0CgTQH1VZtQNiOQoUA/Neh4/vnnwxVXXBFOP/308Ktf/aqrbBYv1B555JHh5JNPDptvvnlXY9mZAIH+FFBf9Wdezaq3As8880zZvKJoqLXsd9FFF4WiQUQ7v6IZ15QpU8KiRYsGNj/qqKPKphPDNZdookHHgw8+GD7+8Y+HW265ZVDIG2+8cZg/f37YYYcd2plKR9u00wCj1YAre36s2+YcxXHbiU+DjlYZ8ncCeQqor/LMu1kTIBBWaOZWNIBL6adBR0rZEisBAlkJaNCRVbpNlkByAhp0JJcyARMgEELQoMNpQCBPgaVLl4ZLL700fPSjHw1LliwZhNDqCxKdiLV6ibPJBdYmxy4MvEDayZlgWwJ5CVggzivfZkugCYFTTjklzJo1a2Do4uHBf/mXf6n1a1pV4m5V21UZc/l91FfdCtqfQP8KqK/6N7dmRqCKQDsP9Q8dV4MODTqqnGv2IdDPAuqrfs6uuRGIW6AX93+KlxYuv/zy8KEPfWjQV+vrkpkxY0b4/Oc/H9Zdd926hjQOAQJ9IKC+6oMkmsKoCixcuDAccsgh4c477xyI47jjjgvnnHNOKBpltfsrmmAU47zyyisDu7zjHe8on5HabLPNBg1TZ4OO//iP/wif+tSnwlVXXbVCqAcffHCYO3dumDBhQrvT6Gi7KvfKlh2geH7sO9/5TvjEJz6xQt1U1/Nj7cTX9DNeHYG2uXGvPqDQZjg2I9CXAuqrvkyrSREg0IZA6tc/DTraSLJNCBAgMBoCGnSMhrpjEiDQroAGHe1K2Y4AgZgENOiIKRtiIdA7gXnz5pVfYV9+QXqVVVYJ3/zmN8uvPw29uVc1slYvcTa5wNrk2IVHLx4grOpuPwIERlcg9QWS0dVzdAIEFi9eXH7d65577hnA+Ou//uvygcTR/jpnq9qu2+ypr7oVtD+B/hVQX/Vvbs2MQBWBdh7qHzquBh0adFQ51+xDoJ8F1Ff9nF1zIxC3QNP3f1566aXy5dgzzzxzBYjtt98+FC/I7rjjjuFNb3pTWGeddcK4ceMGbffyyy+Hp59+OhT36O66667yi+/XXHNNKMZd/rf11luH6667Lmy66aZxg4uOAIGeCaivekbtQH0o8MADD4QDDjggPPLIIwOzO+aYY8J5553XUXOOZTtfeeWV4f3vf/+g//299957h3/9138Na6+99sAx6mrQ8dOf/jTsscce4Q9/+MOg7Ky11lrh/PPPD+973/vCmDFjGstclXtly4JZ2fNjZ511ViiaktURdzvxNf2MVxP4GnQ0oWpMAoMF1FfOCAIEchVI/fqnQUeuZ655EyAQvYAGHdGnSIAEshbQoCPr9Js8gWQFNOhINnUCJ9CVQPHlqAsuuCAcffTRZZOOjTfeOBRfkdhhhx26Gnfozq1e4mxygbXJsYt5Nv0AYa2JMBgBAj0VSH2BpKdYDkaAwAoCF198cTj88MNX+PezZ88OM2fOHFWx5Wu7XgRyxBFHlDWrHwECBNRXzgECBJYXaOeh/qFiGnRo0OG/IgIEBguor5wRBAiMlkDT62tFY44TTzxx0PSKl0s/+9nPhvXXX7/StIvmHEUzjmLcX/3qVwNjTJo0qVxfXW+99SqNaycCBPpLQH3VX/k0m94JFB8S+sd//MdBzTTe+973hm984xtd/e/Y4n93H3LIIWHJkiVhZf87u64GHYXWvffeWzbgX7RoUYlXNBw555xzwkYbbdQ4ZpV7ZcuCGvr82AYbbBAuu+yysOeee9YWdzvxNf2MV22TWW4gDTqaUDUmAfevnAMECBAoBFL/vy816HAeEyBAIFIBDToiTYywCBAoBTTocCIQIJCigAYdKWZNzATqESgWWS+66KJwww03hC9/+cvhda97XT0DLzeKBh21kxqQAIEEBFJfIEmAWIgE+lbgscceC5MnTw4PP/xwOceiPlu4cGH5P48fPz7cdNNN5Rc+R+unQcdoyTsuAQLqK+cAAQLLC7TzUP9QsVgbdLzwwgsDX1d96qmnwj777BOefPLJMvxTTz01fPjDHy6/4L5gwYKBKb344ovhnnvuCcW+xa/4ymyxz5///Ofw/PPPh9tuuy1st9125dfe3/Oe9wzsV3z5fb/99nMyESBAoBRQXzkRCBAYLYEmG3T8+te/Drvuumt44oknBu6nXXHFFWGvvfaqZbrPPPNMKF4Yvv322wfGmzNnTvl1eT8CBAior5wDBKoJFPcyjjvuuFA0sC9+06ZNC3Pnzg1rr712tQGX2+snP/lJeX/lvPPOC5tuuukK49V97+TWW28Np512WtkYbI899ljh/+7qekIrGaDKvbLlh1rWpOP6668vm4rU/fxYO/E10aBj6JhN+S8bN4aPLTQ9R+MT6LWA+qrX4o5HgEAsAqlf/zToiOVMEgcBAgSGCGjQ4ZQgQCBmAQ06Ys6O2AgQWJmABh3ODQIEmhTQoKNJXWMTIBCrQOoLJLG6iotAvwssXbo0HH744eVXN4vfxIkTw1VXXRU+8pGPhPvuu6/8d6P9VU4NOvr9LDQ/AvEKqK/izY3ICIyGQDsP9Q+Nq9cNOk455ZQwa9asnvOstdZa4Y477tCgo+fyDkggPQH1VXo5EzGBXgn0+kXGI444IlxwwQW1TO+SSy4pX+pd9muiecbPfvazsgnIokWLBu7XXX311bW8RFwLgkEIEBg1AfXVqNE7cB8IvPTSS+Gf//mfw3PPPVfeTxk7dmxPZlV3g46eBD3MQarcK+tlrO3Ep0FHLzPiWATSEVBfpZMrkRIgUK9A6tc/DTrqPR+MRoAAgdoENOiojdJABGoTWLR4cfjs7Nnh6WeeqW3MJgZaf8KE8NmTTgrj11tv0PDib0J7xTFX5t+bozsKAQIjCWjQ4fwgQKBJAQ06mtQ1NgECsQqkvkASq6u4CPSzQPHg4fTp08P5559fTnOVVVYJl19+eTjooIPCvffeG6ZMmTLoof+iicd6Q+5x9cKnVW3XbQxNfkG129jsT4DA6Aqor0bX39EJxCbQzkP9ox3zWWedFU444YRRCaP42um73/3u0C8vmYwKooMSyEBAfZVBkk2RQEWBlBt0LH/vavnGZRUpht1t6P2rTTbZJNx9991ls10/AgTyFlBf5Z1/s09ToF/uncR+r6yd+DToSPO/IVETaFpAfdW0sPEJEIhVIPXrnwYdsZ5Z4iJAIHsBDTqyPwUARCigwUVvktKvDUZ6o+coBAiMJKBBh/ODAIEmBVq9xNnEAuuy+TQ5dnEML5A2eeYYm0DaAqkvkKStL3oC6QkUzTk+9alPhTPPPHMg+KKG+uQnPxmWXU+KhhyHHHJIeOWVV8pt9t577zBv3ryeN+loVdt1q6++6lbQ/gT6V0B91b+5NTMCVQTaeai/yrh17jP0BY+Rxi6+Cvu6171u2E2KF0t32mmnsPrqqw/8fcsttwxbbLFF+c+rrrpq2HrrrcO4cePCmDFjwvrrr1/+/8WvX14yqTMvxiJA4L8F1FfOBgIEViagQcfI54YGHf7bIUBgZQLqK+cGgfQE+uXeSez3ytqJr4lnvJoYM72zXMQE0hZQX6WdP9ETIFBdIPXrnwYd1XNvTwIECDQqoEFHo7wGJ1BJQIOOSmwd76RBR8dkdiBAoE0BDTrahLIZAQKVBFq9xNnkYmiTYxcYXiCtdErYiUAWAqkvkGSRJJMkEInAM888E4455phw5ZVXDkRU/PN5550Xihc1l/1effXVcMYZZ4SZM2cO/Lvtt98+XHHFFWGzzTbr2Wxa1XbdBqK+6lbQ/gT6V0B91b+5NTMCVQTaeai/yrj9tk+/vGTSb3kxHwKxCKivYsmEOAjEJ9D0+lqTM77kkkvCtGnTBg4xe/bsQffT6jj2z372s7DrrruGRYsWlcNNmjQpXH311WHttdeuY3hjECCQsID6KuHkCT1bgX65dxL7vbJ24muiBm1izGz/YzFxAqMkoL4aJXiHJUBg1AVSv/5p0DHqp5AACBAgMLyABh3ODAIECBAgQIBAvQIadNTraTQCBAYLtHqJs8nF0CbHLmbpBVJnOwECKxNIfYFEZgkQ6I3AAw88EN73vveFBQsWDBzwuOOOC+ecc86g5hzL/lg06Sgad3zsYx8Lr7zySvmv11133VC8ePD3f//3Yei1p4lZtKrtuj2m+qpbQfsT6F8B9VX/5tbMCFQRaOeh/irj9ts+/fKSSb/lxXwIxCKgvoolE+IgEJ9A0+trTc7417/+ddk844knnigPM378+LLB7V577VXLYYtmu+9973vD7bffPjDenDlzwowZM2oZ3yAECKQtoL5KO3+iz1OgX+6dxH6vrJ34mqhBmxgzz/9SzJrA6Amor0bP3pEJEBhdgdSvfxp0jO754+gECBBYqYAGHU4OAgQIECBAgEC9Ahp01OtpNAIEBgu0eomzycXQJscuZukFUmc7AQIrE0h9gURmCRBoVuDZZ58Np5xySjj33HMHDrTKKquEs846q3yYf8yYMSsNoGjSUTzENnXq1LBkyZKB7Q444ICyscdGG23UaPCtartuD66+6lbQ/gT6V0B91b+5NTMCVQTaeai/yrj9tk+/vGTSb3kxHwKxCKivYsmEOAjEJ9D0+lrTMz7zzDPDiSeeOOgwRVPcT3/602HixImVDv/SSy+F+fPnh0984hNh4cKFA2NMmjSp/PfrrbdepXHtRIBAfwmor/orn2aTh0C/3DuJ/V5ZO/E1UYM2MWYe/2WYJYF4BNRX8eRCJAQI9FYg9eufBh29PV8cjQABAm0LaNDRNpUNCRAgQIAAAQJtCWjQ0RaTjQgQqCjQ6iXOJhdDmxy74PACacWTwm4EMhBIfYEkgxSZIoFREXj66afDV7/61TBr1qywdOnSgRg22GCDcNlll4U999yz7bgeffTRcOihh4Yf/vCHg/Y5/PDDw0knnRTe8pa3hKHXorYHH2HDVrVdt8dQX3UraH8C/Sugvurf3JoZgSoC7TzUX2XcftunX14y6be8mA+BWATUV7FkQhwE4hNoen2t6RkXzTQ+//nPh6HPmRbHfdOb3hQOOuigMHny5PJ/XmeddcK4ceMGhfTyyy+H4j7eU089Fe65555www03hGuuuSYU4y7/23rrrcN1110XNt1006anZHwCBBIRUF8lkihhElhOoF/uncR+r6yd+JqoQZsY039ABAj0VkB91VtvRyNAIB6B1K9/GnTEcy6JhAABAoMENOhwQhAgQIAAAQIE6hXQoKNeT6MRIDBYoNVLnE0uhg4du+ncHHHEEeGCCy5o+jDGJ0AgAYHUF0gSIBYigSQEiof5f/vb34abbropzJ07N9x///0rxH3wwQeXf5swYULHcyqafMyZMyeceuqpK7wg8PrXvz784z/+YzjggAPCVlttFcaOHdvx+MPtsHxtV8uALQZRX/VC2TEIpCGgvkojT6Ik0CuBoS9P9OK4m2yySbj77rsrf3W9FzEOPUa/vGQyGnaOSSAHAfVVDlk2RwLVBHq9vlZEufvuu4drr712hWYZ1WYQwquvvlo2zzjssMPCs88+W3WYle43Y8aMsgnIuuuuW/vYBiRAIF0B9VW6uRN5vgL9cu+knQYYo5nlduJr4vmx0ahrrW2O5pnm2P0ooL7qx6yaEwEC7Qikfv3ToKOdLNuGAAECoyCgQccooDskAQIECBAg0NcCGnT0dXpNjsCoC2jQMeopEAABAqMgkPoCySiQOSSBvhN48sknw1577RV+8YtfDDu3N7zhDeHrX/962GOPPcLQa0anGI8//nj46Ec/Gq666qphdx0/fny47bbbwrbbbtvp0Ctsr0FH14QGIECgooD6qiKc3Qj0qYAGHe0ltl9eMmlvtrYiQKBTAfVVp2K2J5CPwGi8yFh3g45l2Soa3F5xxRVh1qxZ4T/+4z+6SmLRAPfII48MJ598cth88827GsvOBAj0p4D6qj/zalb9LdAv907aaYAxmplsJz4NOkYzQ45NIF4B9VW8uREZAQLNCqR+/dOgo9nzw+gECBCoLKBBR2U6OxIgQIAAAQIEhhXQoMOJQYBAkwIadDSpa2wCBGIVSH2BJFZXcRFITeDee+8NU6ZMCYsWLRoI/c1vfnOYPXt22HfffcOYMWNqnVLxksGnPvWpFRp1FPXYJz/5ya4bgRTBatBRa8oMRoBABwLqqw6wbEogAwENOtpLcr+8ZNLebG1FgECnAuqrTsVsTyAfgX5q0LF81p5++ulQ3K+7/fbbwx133BGKBrsLFy4ML7300grJ/au/+qswYcKEsNNOO5X/r2iyu9VWW9V+Py+fs8pMCeQhoL7KI89m2V8C/XLvpJ0GGKOZuXbi06BjNDPk2ATiFVBfxZsbkREg0KxA6tc/DTqaPT+MToAAgcoCGnRUprMjAQIECBAgQGBYAQ06nBgECIymQBMLrKM5H8cmQIBAIZD6AoksEiBQn8DcuXPLL3ROnTo1HH300eGNb3xjLY0yRopw8eLFoXjQ7eyzzw4bbbRRuPTSS8Oaa65Z36SMRIAAgVEQUF+NArpDEiCQvEC/vGSSfCJMgECkAuqrSBMjLAIECBAgQCBZAfVVsqkTeMYC/XLvpJ0GGLGn2fNjsWdIfARGR0B9NTrujkqAwOgLpH7906Bj9M8hERAgQGBYAQ06nBgECBAgQIAAgXoFNOio19NoBAgQIECAAIHUF0hkkAABAgQIECAQm4D6KraMiIcAAQIECBBIXUB9lXoGxU+AAAECBAjEJqC+ii0j4iFAgAABAgRSF1BfpZ5B8RMgUFUg9eufBh1VM28/AgQINCygQUfDwIYnQIAAAQIEshPQoCO7lJswAQIECBAg0LBA6gskDfMYngABAgQIECDQsYD6qmMyOxAgQIAAAQIERhRQXzlB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CB/4+9e4+2qyoPBT4PSUwIEAgPTTQeLkWQ1McVCW1Uig/AKhavwlDHbX0Eq0hRuOJAgl6rF1pbUFqxKqXWlvioFh2Aw8hFiiCgaGipVKUXqjwkoAkPFRIehjz2HecggZOEvfdae82951zzl38Yg6w51zd/38z65jqLf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G/pQIgAACAASURBV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r+MNSQAAIABJREFU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lsWmKg3MzkBAgQIECBAgAABAgQIECBAgAABAgQIECBAgAABAgQIECBAgAABAgQIECBAgAABAgQIECBAgAABAgQIECAwEoFOpzOS+7opAQIEhi2gQUdk8dyBI/OYngCBFgto0NHi5FoaAQIECBAgQIAAAQIECBAgQIAAAQIECBAgQIAAAQIECBAgQIAAAQIECBAgQIAAAQIECBAgQIAAAQIECBD4jYAGHbYCAQKlCOTeP2Ksk/gTO3fgUv4gWCcBAs0LaNDRvKkZCRAgQIAAAQIECBAgQIAAAQIECBAgQIAAAQIECBAgQIAAAQIECBAgQIAAAQIECBAgQIAAAQIECBAgQIBAagKJ/3Xv1LjEQ4BAxgK594/QoCPjzSd0AgTaLaBBR7vza3UECBAgQIAAAQIECBAgQIAAAQIECBAgQIAAAQIECBAgQIAAAQIECBAgQIAAAQIECBAgQIAAAQIECBAgQGBCQIMO+4AAgVIENOiInOncgSPzmJ4AgRYLbPn8+/zf/V2LV2tpBAgQIECAAAECBAgQIECAAAECBAgQIECAAAECBAgQIECAAAECBAgQIECAAAECBAgQIECAAAECBAgQIECgDIE3veMdUxaqQUcZebdKAgRCyL1/xFgn8Sd27sD+kBAgQKCugAYddeWMI0CAAAECBAgQIECAAAECBAgQIECAAAECBAgQIECAAAECBAgQIECAAAECBAgQIECAAAECBAgQIECAAAEC6Qpo0JFubkRGgEBcgdz7R2jQEXd/mJ0AAQK1BTToqE1nIAECBAgQIECAAAECBAgQIECAAAECBAgQIECAAAECBAgQIECAAAECBAgQIECAAAECBAgQIECAAAECBAgQSFZAg45kUyMwAgQiC2jQATiygOkJEChVQIOOUjNv3QQIECBAgAABAgQIECBAgAABAgQIECBAgAABAgQIECBAgAABAgQIECBAgAABAgQIECBAgAABAgQIECDQZgENOtqcXWsjQKCbgAYdkfdH7sCReUxPgECLBTToaHFyLY0AAQIECBAgQIAAAQIECBAgQIAAAQIECBAgQIAAAQIECBAgQIAAAQIECBAgQIAAAQIECBAgQIAAAQIEihXQoKPY1Fs4geIFcu8fMdbpdDopZzF34JRtxUaAQNoCGnSknR/RESBAgAABAgQIECBAgAABAgQIECBAgAABAgQIECBAgAABAgQIECBAgAABAgQIECBAgAABAgQIECBAgACBOgIadNRRM4YAgTYI5N4/QoOONuxCayBAoJUCGnS0Mq0WRYAAAQIECBAgQIAAAQIECBAgQIAAAQIECBAgQIAAAQIECBAgQIAAAQIECBAgQIAAAQIECBAgQIAAAQKFC2jQUfgGsHwCBQto0BE5+bkDR+YxPQECLRbQoKPFybU0AgQIECBAgAABAgQIECBAgAABAgQIECBAgAABAgQIECBAgAABAgQIECBAgAABAgQIECBAgAABAgQIEChWQIOOYlNv4QSKF8i9f8RYp9PppJzF3IFTthUbAQJpC2jQkXZ+REeAAAECBAgQIECAAAECBAgQIECAAAECBAgQIECAAAECBAgQIECAAAECBAgQIECAAAECBAgQIECAAAECBOoIaNBRR80YAgTaIJB7/wgNOtqwC62BAIFWCmjQ0cq0WhQBAgQIECBAgAABAgQIECBAgAABAgQIECBAgAABAgQIECBAgAABAgQIECBAgAABAgQIECBAgAABAgQIFC6gQUfhG8DyCRQsoEFH5OTnDhyZx/QECLRYQIOOFifX0ggQIECAAAECBAgQIECAAAECBAgQIECAAAECBAgQIECAAAECBAgQIECAAAECBAgQIECAAAECBAgQIECgWAENOopNvYUTKF4g9/4RY51Op5NyFnMHTtlWbAQIpC2gQUfa+REdAQIECBAgQIAAAQIECBAgQIAAAQIECBAgQIAAAQIECBAgQIAAAQIECBAgQIAAAQIECBAgQIAAAQIECBCoI6BBRx01YwgQaINA7v0jNOhowy60BgIEWimgQUcr02pRBAgQIECAAAECBAgQIECAAAECBAgQIECAAAECBAgQIECAAAECBAgQIECAAAECBAgQIECAAAECBAgQIFC4gAYdhW8AyydQsIAGHZGTnztwZB7TEyDQYgENOlqcXEsjQIAAAQIECBAgQIAAAQIECBAgQIAAAQIECBAgQIAAAQIECBAgQIAAAQIECBAgQIAAAQIECBAgQIAAgWIFNOgoNvUWTqB4gdz7R4x1Op1OylnMHThlW7ERIJC2gAYdaedHdAQIECBAgAABAgQIECBAgAABAgQIECBAgAABAgQIECBAgAABAgQIECBAgAABAgQIECBAgAABAgQIECBAoI6ABh111IwhQKANArn3j9Cgow270BoIEGilgAYdrUyrRREgQIAAAQIECBAgQIAAAQIECBAgQIAAAQIECBAgQIAAAQIECBAgQIAAAQIECBAgQIAAAQIECBAgQIBA4QIadBS+ASyfQMECGnRETn7uwJF5TE+AQIsFNOhocXItjQABAgQIECBAgAABAgQIECBAgAABAgQIECBAgAABAgQIECBAgAABAgQIECBAgAABAgQIECBAgAABAgSKFdCgo9jUWziB4gVy7x8x1ul0OilnMXfglG3FRoBA2gIadKSdH9ERIECAAAECBAgQIECAAAECBAgQIECAAAECBAgQIECAAAECBAgQIECAAAECBAgQIECAAAECBAgQIECAAIE6Ahp01FEzhgCBNgjk3j9Cg4427EJrIECglQIadLQyrRZFgAABAgQIECBAgAABAgQIECBAgAABAgQIECBAgAABAgQIECBAgAABAgQIECBAgAABAgQIECBAgAABAoULaNBR+AawfAIFC2jQETn5uQNH5jE9AQItFtCgo8XJtTQCBAgQIECAAAECBAgQIECAAAECBAgQIECAAAECBAgQIECAAAECBAgQIECAAAECBAgQIECAAAECBAgQKFZAg45iU2/hBIoXyL1/xFin0+mknMXcgVO2FRsBAmkLaNCRdn5ER4AAAQIECBAgQIAAAQIECBAgQIAAAQIECBAgQIAAAQIECBAgQIAAAQIECBAgQIAAAQIECBAgQIAAAQIE6gho0FFHzRgCBNogkHv/CA062rALrYEAgVYKaNDRyrRaFAECBAgQIECAAAECBAgQIECAAAECBAgQIECAAAECBAgQIECAAAECBAgQIECAAAECBAgQIECAAAECBAgULqBBR+EbwPIJFCygQUfk5OcOHJnH9AQItFhAg44WJ9fSCBAgQIAAAQIECBAgQIAAAQIECBAgQIAAAQIECBAgQIAAAQIECBAgQIAAAQIECBAgQIAAAQIECBAgQKBYAQ06ik29hRMoXiD3/hFjnU6nk3IWcwdO2VZsBAikLaBBR9r5ER0BAgQIECBAgAABAgQIECBAgAABAgQIECBAgAABAgQIECBAgAABAgQIECBAgAABAgQIECBAgAABAgQIEKgjoEFHHTVjCBBog0Du/SM06GjDLrQGAgRaKaBBRyvTalEECBAgQIAAAQIECBAgQIAAAQIECBAgQIAAAQIECBAgQIAAAQIECBAgQIAAAQIECBAgQIAAAQIECBAgULiABh2FbwDLJ1CwgAYdkZOfO3BkHtMTINBiAQ06WpxcSyNAgAABAgQIECBAgAABAgQIECBAgAABAgQIECBAgAABAgQIECBAgAABAgQIECBAgAABAgQIECBAgACBYgU06Cg29RZOoHiB3PtHjHU6nU7KWcwdOGVbsREgkLaABh1p50d0BAgQIECAAAECBAgQIECAAAECBAgQIECAAAECBAgQIECAAAECBAgQIECAAAECBAgQIECAAAECBAgQIECgjoAGHXXUjCFAoA0CufeP0KCjDbvQGggQaKWABh2tTKtFESBAgAABAgQIECBAgAABAgQIECBAgAABAgQIECBAgAABAgQIECBAgAABAgQIECBAgAABAgQIECBAgEDhAhp0FL4BLJ9AwQIadEROfu7AkXlMT4BAiwU06Ghxci2NAAECBAgQIECAAAECBAgQIECAAAECBAgQIECAAAECBAgQIECAAAECBAgQIECAAAECBAgQIECAAAECBIoV0KCj2NRbOIHiBXLvHzHW6XQ6KWcxd+CUbcVGgEDaAhp0pJ0f0REgQIAAAQIECBAgQIAAAQIECBAgQIAAAQIECBAgQIAAAQIECBAgQIAAAQIECBAgQIAAAQIECBAgQIAAgToCGnTUUTOGAIE2COTeP0KDjjbsQmsgQKCVAhp0tDKtFkWAAAECBAgQIECAAAECBAgQIECAAAECBAgQIECAAAECBAgQIECAAAECBAgQIECAAAECBAgQIECAAAEChQto0FH4BrB8AgULaNAROfm5A0fmMT0BAi0W0KCjxcm1NAIECBAgQIAAAQIECBAgQIAAAQIECBAgQIAAAQIECBAgQIAAAQIECBAgQIAAAQIECBAgQIAAAQIECBAoVkCDjmJTb+EEihfIvX/EWKfT6aScxdyBU7YVGwECaQto0JF2fkRHgAABAgQIECBAgAABAgQIECBAgAABAgQIECBAgAABAgQIECBAgAABAgQIECBAgAABAgQIECBAgAABAgTqCGjQUUfNGAIE2iCQe/8IDTrasAutgQCBVgpo0NHKtFoUAQIECBAgQIAAAQIECBAgQIAAAQIECBAgQIAAAQIECBAgQIAAAQIECBAgQIAAAQIECBAgQIAAAQIECBQuoEFH4RvA8gkULKBBR+Tk5w4cmcf0BAi0WECDjhYn19IIECBAgAABAgQIECBAgAABAgQIECBAgAABAgQIECBAgAABAgQIECBAgAABAgQIECBAgAABAgQIECBAoFgBDTqKTb2FEyheIPf+EWOdTqeTchZzB07ZVmwECKQtoEFH2vkRHQECBAgQIECAAAECBAgQIECAAAECBAgQIECAAAECBAgQIECAAAECBAgQIECAAAECBAgQIECAAAECBAgQqCOgQUcdNWMIEGiDQO79IzToaMMutAYCBFopoEFHK9NaaVFzZv0yzJn1i7Djk+4LT5rxUJg+9nAYG6s0hYsJECBA4DcCE20JN3SeFB5ev324/+Gdw5pf7xbW/HpXPhkIXH/DDeGH118fbr711rDqrrvC/fffHxLvM5mBqhAJEChVYOI9c8cddwzzn/zksPdee4XnPvvZ4dkLF5bKMdR1q2dD5XYzAgRaLqCeDS/B6tfwrN2JAIH2C6hfo8uxejY6e3cmQKB9AurZ8HKqfg3P2p0IEGi/gPo1uhyrZ6Ozd2cCBNonoJ71n1P1p38rVxIgQKCXgPrTS6iZ39egoxlHsxAgkJ+ABh2Rc5Y7cGQe0xMg0GIBDTpanNweS9tjxzvCU3a6I8yc/kC5CFZOgACBIQis27BDuHPtgnD3/QuGcDe3qCpw2ZVXhn+5/PLw89Wrqw51PQECBAhUEHjqvHnh5S97WTjkxS+uMMql/QqoZ/1KuY4AAQKDCahng/ltOVr9atbTbAQIEHgiAfUr7t5Qz+L6mp0AAQKPCqhnze4F9atZT7MRIEDA+9ho9oB6Nhp3dyVAoDwB72NTc67+lPdnwIoJEBiNgPrTvLsGHc2bmpEAgTwEcu8fMdZJ/H89nDtwHttYlAQIpCigQUeKWYkb0+wZa8L43B+HHWbeF/dGZidAgACBKQIPrNs5rPzVvuHB9XPIJCBw6223hS+cd1748c03JxCNEAgQIFCOwL577x3e+IY3hL323LOcRUdcqXoWEdfUBAgQ6CKgng22PdSvwfyMJkCAQF0B9auu3LbHqWfNepqNAAEC/QqoZ/1KqV+DSRlNgACBZgXUr2Y9vY8162k2AgQI9CtQej1Tf/rdKa4jQIBAswKl158mNTXoaFLTXAQI5CSQe/8IDTpy2m1iJUCgKAENOopKd5g7+86w167Xh7GxstZttQQIEEhFoNMJ4dZfPjv86sGnpBJSkXGsuPbacPZnPhMS7yNZZG4smgCBMgQm3kOPe9vbwuJFi8pYcKRVqmeRYE1LgACBPgXUsz6htrhM/arnZhQBAgSaElC/mpFUz5pxNAsBAgTqCqhn9eTUr3puRhEgQKApAfWrGUn1rBlHsxAgQKCuQKn1TP2pu2OMI0CAQDMCpdafZvQem0WDjqZFzUeAQC4CGnREzlTuwJF5TE+AQIsFNOhocXK3WNpEc47f2u36bS54l6c8J+y4695h1o7zwown7RR08ChnX1gpAQINC3Q6Yf3Da8Ov718d7v/lzeHeO3+0zRvc8gtNOhqW73u6iY9ln/r7v9/m9UuWLAlHHHFEWLRoUXja054Wpk2b1ve8LiRAgACBxwQ2btwYfvazn4Vrr702LF++PCxbtmybPO98+9s16ai5cdSzmnCGESBAoIKAelYBq89L1a8+oVxGgACBAQTUrwHw+hyqnvUJ5TICBAgMIKCeDYD3BEPVr+ZNzUiAAIEtBdSv+HtCPYtv7A4ECBBQz7beA+qPPxcECBCIL6D+xDeeuIMGHcNxdhcCBNITyL1/xFgn8f81ce7A6W1ZEREgkIuABh25ZGqwOGfPWBP2e8q/bdV3Y6Ixx+7jLwozZs4Z7AZGEyBAgMA2BdavWxPuWXn1Vo06Op0QbrzzwPDges/fYW6dW2+7LXzoL/8ybPl6OtGY49RTTw3j4+PDDMe9CBAgUIzAypUrw4c+9KGtGnVMvI+e+r73hb323LMYiyYWqp41oWgOAgQIVBdQz6qbPX6E+jWYn9EECBCoK6B+1ZXb9jj1rFlPsxEgQKBfAfWsXyn1azApowkQINCsgPrVrKf3sWY9zUaAAIF+BUqvZ+pPvzvFdQQIEGhWoPT606zmY7Np0BFL1rwECKQukHv/CA06Ut9h4iNAoFgBDTrKSP1+T7427DDzvimLnbf3YWHu/P3LALBKAgQIjFjgV6uuC6tvvnRKFA+s2znceNeiEUdW1u3/7CMfCT+++eYpi/7EJz4R3vWud5UFYbUECBAYkcAnP/nJcPzxx0+5+7577x3+9OSTRxRRnrdVz/LMm6gJEGiPgHpWL5fqVz03owgQINCUgPrVjKR61oyjWQgQIFBXQD2rJ6d+1XMzigABAk0JqF/NSKpnzTiahQABAnUFSq1n6k/dHWMcAQIEmhEotf40o7f1LBp0xJI1LwECqQto0BE5Q7kDR+YxPQECLRbQoKPFyf3N0vbY8Y4wPve/pixUc472590KCRBIT2BbTTpW/uqZ4e77F6QXbAsjuuzKK8OyL35xyso052hhoi2JAIHkBbb10WzJH/5hOOTFL04+9hQCVM9SyIIYCBAgEIJ6Vm0XqF/VvFxNgACBWALq12Cy6tlgfkYTIECgKQH1rJqk+lXNy9UECBCIJaB+DSarng3mZzQBAgSaEiitnqk/Te0c8xAgQGAwgdLqz2Ba3Udr0BFT19wECKQskHv/iLFOp9MBnLKA2AgQKFVAg472Z/7Z81eEmdMf2LzQXZ7ynDB/n1e2f+FWSIAAgQQFVv3k4nDvnT/aHNm6DTuE61ctTjDS9oW09EMfCj9fvXrzwpYsWRLOPffc9i3UiggQIJCBwNFHHx2WLVu2OdKnzpsXzjj11AwiH32I6tnocyACAgQIPCqgnvW/F9Sv/q1cSYAAgdgC6ld9YfWsvp2RBAgQaFpAPetfVP3q38qVBAgQiC2gftUXVs/q2xlJgACBpgVKqmfqT9O7x3wECBCoL1BS/amv1HukBh29jVxBgEA7BTToiJzX3IEj85ieAIEWC2jQ0eLkhhDmzPpl2GeP66Ys8hkHHhtmzJzT7oVbHQECBBIVWL9uTbjp386ZEt1P7t4/rPn1rolG3I6wrr/hhnDGWWdNWcxtt90WxsfH27FAqyBAgEBmAitXrgx77rnnlKiXvvvd4dkLF2a2kuGGq54N19vdCBAg0EtAPesl9Mjvq1/9ObmKAAECwxJQv+pJq2f13IwiQIBALAH1rD9Z9as/J1cRIEBgWALqVz1p9ayem1EECBCIJVBKPVN/Yu0g8xIgQKCeQCn1p55O/6M06OjfypUECLRLIPf+EWOdTqeTckpyB07ZVmwECKQtoEFH2vkZNLoFu/wkPGWnlZun2eUpzwnz93nloNMaT4AAAQIDCKz6ycXh3jt/tHmGO9eOhzvu3WeAGQ3tJfDFr3wlXPzNb26+bMmSJeHcc8/tNczvEyBAgEBEgS272r/y0EPDH77udRHvmP/U6ln+ObQCAgTaJ6Ce9c6p+tXbyBUECBAYtoD6VV1cPatuZgQBAgRiC6hnvYXVr95GriBAgMCwBdSv6uLqWXUzIwgQIBBboIR6pv7E3kXmJ0CAQHWBEupPdZVqIzToqOblagIE2iOQe/8IDTrasxethACBlgmk3KBj5gMPhKdef31Y8IMfhN1vvTXMvvfeMLZp02QGNs6YER6cOzfc9YxnhNv33z+sfuYzw4aZM0eWnVlr1oRDP/axsMvPf77NGFbvt1+44rjjhh7jfk++Nuww877NMS1Y+Jqw0277jszJjQkQIEAghLW/+HG444avbqZ4YN3O4ca7FqGJKPBnH/lI+PHNN2++w/nnnx+OPPLIiHc0NQECBAj0ErjgggvCUUcdtfmyfffeO/zpySf3Glb076tnRaff4gkQSFRAPeudGPWrt5ErCBAgMGwB9au6uHpW3cwIAgQIxBZQz3oLq1+9jVxBgACBYQuoX9XF1bPqZkYQIEAgtkAJ9Uz9ib2LzE+AAIHqAiXUn+oq1UZo0FHNy9UECLRHQIOOyLnMHTgyj+kJEGixQIoNOubceWd43le/Gp7+H/+xuSFHrxRMNOy46UUvCtcffnh4aOede13e+O/vdc014YXLlj1hvKNq0PHcp307zNju4c3rfcaBx4YZM+c0vn4TEiBAgED/AuvXrQk3/ds5mwes3/Sk8MOf/V7/E7iyssBxJ50U1q5du3ncbbfdFsbHxyvPYwABAgQINCewcuXKsOeee26ecKeddgpnn3lmczdo4UzqWQuTakkECGQvoJ71TqH61dvIFQQIEBi2gPpVXVw9q25mBAECBGILqGe9hdWv3kauIECAwLAF1K/q4upZdTMjCBAgEFughHqm/sTeReYnQIBAdYES6k91lWojNOio5uVqAgTaI5B7/4ixTqfTSTkduQOnbCs2AgTSFkipQcd2GzeG/S67LPz3r30tTFu/vhbcw7Nnh2v+6I/CbQccEMLYWK05qg6atXZtOOSss8LcO+54wqGjatDx/AWXTWFY+KL3Ds2lqqPrCRAgUIxApxNuuPqjm5c78ab0/TsOKWb5o1jom489Njz+lXTDhg1h2rRpowjFPQkQIEDgNwIbN24M06dP3+wx8W76uXMea2AFamsB9cyuIECAQHoC6lnvnKhfvY1cQYAAgWELqF/VxdWz6mZGECBAILaAetZbWP3qbeQKAgQIDFtA/aourp5VNzOCAAECsQVKqGfqT+xdZH4CBAhUFyih/lRXqTZCg45qXq4mQKA9Arn3j9Cgoz170UoIEGiZQCoNOqavWxd+54tfDL+1YsXAwp3ttgs/OvzwcP3hh4dNsf/ybacTFn3lK5ONRbr9GlWDjgOePjWuhQedPLCvCQgQIEBgcIEbvvMiivZxAAAgAElEQVSRKZP8++0adAyu+sQz+IFiTF1zEyBAoL5AKu+j9Vcw3JHq2XC93Y0AAQL9Cqhn3aXUr353kusIECAwXAH1q5q3elbNy9UECBAYloB65n1sWHvNfQgQINCkgPpVTdP7WDUvVxMgQGBYAm2vZ+rPsHaS+xAgQKCaQNvrTzWN6lerb9XNjCBAoB0CGnREzmPuwJF5TE+AQIsFUnhB2W7jxnDgl74U9vn2txuTnmjScd1rXxv+32GHhTA21ti8W040/v3vhxf94z+GaevXd72HBh3RUmBiAgQIZCmgQcdw0+YHisP1djcCBAj0K5DC+2i/saZwnXqWQhbEQIAAga0F1LPuu0L98qeGAAECaQqoX9Xyop5V83I1AQIEhiWgnnkfG9Zecx8CBAg0KaB+VdP0PlbNy9UECBAYlkDb65n6M6yd5D4ECBCoJtD2+lNNo/rV6lt1MyMIEGiHQO79I8Y6nU4n5VTkDpyyrdgIEEhbYOQvKJ1O+O1LLw37X3hhGNu0qVGsjTNmhKvf+taw8vnPb3TeRycbv+668IJly8KMX/+65/wadPQkckEPgeUXXxVe/Yb3jNTpa+f9dTjilQcPFMOq1feExS9bElbesXpyntNPPT4sPfEtA8255eAzPvbZcMqHPjH5r8cXzAsrLl8W5s/bvdF7mIzAoAIadAwqWG28HyhW80r56uXLl4dXv/rVIw3xa1/7WjjiiCMGimHVqlVh8eLFYeXKlY/Uw9NPD0uXLh1ozq3q4RlnhFNOOeWRejg+HlasWBHmz5/f6D1MRmBQgZG/jw66gCGPV8+GDB7xdupZ/7hnqGf9Y7lyZALqWXd69WtkW7PxG6tf/ZOqX/1buXJ0AupXNXv1rJpXylerZ/1nRz3r38qVoxNQz7yPjW73DffO6lf/3upX/1auHJ2A+lXN3vtYNa+Ur1bP+s+Oeta/lStHJ9D2eqb+jG5vNX1n9ad/UfWnfytXjk6g7fUntqz6FlvY/AQIpCqQe/8IDTpS3VniIkCgeIFRv6Dsevvt4WUf/3iYtXZtlFzc+9SnhstPOCE8OHduc/N3OmHP738/LP7c5/pqzjFxYw06muMvdSYNOvrPfMwGHVs2GOk/qnpXajBSzy2HURp0DDdLfqA4XO+Yd/PBrH/dmB/Mtmww0n9U9a7UYKSeWw6jRv0+moPR42NUz3LL2BPHq571n0v1rH8rV45OQD3rbq9+jW5vNn1n9at/UfWrfytXjk5A/apmr55V80r5avWs/+yoZ/1buXJ0AuqZ97HR7b7h3ln96t9b/erfypWjE1C/qtl7H6vmlfLV6ln/2VHP+rdy5egE2l7P1J/R7a2m76z+9C+q/vRv5crRCbS9/sSWVd9iC5ufAIFUBTToiJyZ3IEj85ieAIEWC4zyBWVs06bwonPPDf/tX/81qvCPDj88/GDi/7Q+NjbwfbbbuDE865JLwnOXLw8T8ff7S4OOfqVc90QCGnT0vzc06OjfypWjE9CgY7j2fqA4XO+Yd/PBrH9dH8z6t3Ll6ARG+T46ulXXv7N6Vt8utZHqWf8ZUc/6t3Ll6ATUs+726tfo9mbTd1a/+hdVv/q3cuXoBNSvavbqWTWvlK9Wz/rPjnrWv5UrRyegnnkfG93uG+6d1a/+vdWv/q1cOToB9auavfexal4pX62e9Z8d9ax/K1eOTqDt9Uz9Gd3eavrO6k//oupP/1auHJ1A2+tPbFn1Lbaw+QkQSFUg9/4RY51Op5Mq7kRcuQOnbCs2AgTSFhjlC8oet9wSXvbxj4cZv/51V6TOdtuFW3/nd8L1hx8e1u6xx+S1c3/2s7D/+eeH+Tfc0BP4/t13D9888cQw8c9Bfu34i1+EF557bnjyT35SeRoNOiqTGdCQwE233B4OfsXbw6rV90zOuMfuc8PVl/5D2Gfv8YbuUG2aiTgWv2xJWHnH6smBp596fFh64luqTdLjag06GuU0WSQBDToiwT7BtH6gOFzvFO920003hYMPPjisWrXqkXq4xx7h6quvDvvss89Iwp2IY/HixWHlypWP1MPTTw9Lly5tNBYfzBrlNFkkgVG+j0ZaUtRp1bOovFlMrp6NhxUrVoT58+c3kq8t63Ejk3aZZHy82fhjx2v+/gXUs+5W6lf/e6mtV6pfzT7/1a+2/kkZ/rrUr2rm6lk1rzZerZ6pZ23c121Yk3rmfawN+zjmGtQv9Svm/jJ3fQH1q5qd97FqXm28Wj1Tz9q4r9uwprbXM/WnDbt0sDWoP+rPYDvI6FgCba8/sdwenVd9iy1sfgIEUhXIvX+EBh2p7ixxESBQvMDIXlA6nXDgeeeFZ37rW11zMNGc47rXvjb8v8MOm+imNOXa7TZuDAd+6Uthn29/u2ce/+1//s/wXy95Sc/rtnXBtPXrJ+N8zkUX9Wwm8kQ30KCjFr1BAwps2LAxHP/ej4Rz/uH8KTO9fclrw6f+ammYMWP6gHeoPjz3Bh3VV1x9xPKLrwqvfsN7JgeOL5gXVly+LMyfN1iDoepRGBFbQIOO2MJT5/cDxeF6p3a3DRs2hOOPPz6cc845U+vh298ePvWpT4UZM2YMPeTcG3QMA+zx//cCf6F5GOKjucfI3kdHs9yB76qeDUyY9QTqWQg51gP1LOs/dn0Hr551p1K/+t5KrbxQ/VK/WrmxW7Io9ataItWzal5tu1o9U8/atqfbtB71zPtYm/Zz02tRv9SvpveU+ZoTUL+qWXofq+bVtqvVM/WsbXu6Tetpez1Tf9q0W6uvRf1Rf6rvGiOGJdD2+hPbUX2LLWx+AgRSFdCgI3JmcgeOzGN6AgRaLDCqF5TZ994bDvurvwo73XVXV93bFi0KV7/1rWHTtGnbvG7W2rXhkLPOCnPvuKPrPHUaZIxt2hTm/dd/hQP/+Z/DnNWrB9oFde4/0A1/M/iAp182ZZqFB53cxLTmyECg0+mEz37x6+GP3/lnYdOmTVtFfMZpJ4T3/q83hS2fAbGXpkFHb2ENOnobteEKDTqGm0U/UByud0p3m6yHn/1s+OM//uNt18Mzzgjvfe97h18PV60KixcvDitXrpzkOv3008PSpUsbpTvjjDPCKaecMjmnv9DcKK3JGhQY1ftog0sY6lTq2VC5k7qZeqaeJbUhBbOVgHrWfVOoX+X+oVG/1K9yd38eK1e/quVJPavm1aar1TP1rE37uY1rUc+8j7VxXzexJvVL/WpiH5kjnoD6Vc3W+1g1rzZdrZ6pZ23az21cS9vrmfrTxl3b35rUH/Wnv53iqlEJtL3+xHZV32ILm58AgVQFcu8fMdaZOKUm/Ct34IRphUaAQOICo3pBeep//md4ydlnh+02bHhCoU3Tp4crjjsu/PxZz+qq+MwrrggHfulLXa95ePbs8M13vzv8cs89e2Zk+rp1Yc9///fwrEsuGbgxx6M306CjJ7sLGhTYuHFT+OSnzwvved/HNv9l5N974f5h/rzdw5cvuHTyTtttt1346788MbzrmDeEadO2a/Du3afaskFH7BuPL5gXVly+bHLtufzSoCOXTA0WpwYdg/lVHe0HilXF2nH9xo0bwyc/+cnwnve857F6+Hu/F+bPnx++/OUvP1YP//qvw7ve9a4w7QkawsXQWLVFg44Y93j8nBp0xBY2f12BUb2P1o131OPUs1FnYDT3V88ec1fPRrMH3bW3gHrW3Uj96r2H2niF+qV+tXFft21N6le1jKpn1bzacrV6pp61ZS+3eR3qmfexNu/vumtTv9SvunvHuOEJqF/VrL2PVfNqy9XqmXrWlr3c5nW0vZ6pP23evU+8NvVH/Slz5+e16rbXn9jZUN9iC5ufAIFUBXLvH6FBR6o7S1wECBQvMKoXlEXnnRf2u/zyrv737LVXuPyEE8JEc41uv3ZetSoc+rGPhe3vu6/rddf80R+Fnxx8cM+cv3DZsvBb3/tez+uqXKBBRxUt1w4isGbtA+H4kz4SPvelizZPs8/e4+HSr30q7LLzTuGoN54cLrviXzf/3utee2g456z3h13nzhnktn2P1aCjN5UGHb2N2nCFBh3DzaIfKA7XO4W7rVmzJhx//PHhc5/73GP1cJ99wqWXXhp22WWXcNRRR4XLLrvssXr4uteFc845J+y6665DCV+Djt7My5cvD69+9asnL8zxL2T3XqErJgRG9T6aq756lmvm6setnk21y7EeqGf1939OI9Wz7tlSv3Lazc3Eqn6pX83sJLPEFlC/qgmrZ9W82nC1eqaetWEfl7AG9cz7WAn7vMoa1S/1q8p+ce3oBNSvavbex6p5teFq9Uw9a8M+LmENba9n6k8Ju3jqGtUf9ae8XZ/nittef2JnRX2LLWx+AgRSFdCgI3JmcgeOzGN6AgRaLDCKF5Tp69aFF//t34b5N9zQVfbmF74wfO/Nb574W1tdr+t3vlt/93fD1Ucf3XO+Kg06Ns6YER7cZZew0913d41Rg44W/yFKZGkbN24KX77w0nDs//qLMNGk49Ffi/b/7XDhF88MC5725Ml/tfrOX4Q3vv1PpzTpmLPTDuHsj50SXv/aw8KMGdOjrkiDjt68GnT0NmrDFRp0DDeLfqA4XO9R3m2ii/2Xv/zlcOyxx4aJj2ab6+GiReHCCy8MCxYseKQerl4d3vjGN05p0jFnzpxw9tlnh9e//vVhxowZUZehQUdvXn+hubdRG64Yxftozm7qWc7Zqxa7erZtLw06qu0jVw9PQD3rbq1+DW8vjvpO6pf6Neo96P7VBNSval7qWTWvnK9Wz9SznPdvibGrZ97HStz321qz+qV++bOQl4D6VS1f3seqeeV8tXqmnuW8f0uMve31TP0pZ1erP+pPObu9HStte/2JnSX1Lbaw+QkQSFUg9/4RY51Op5Mq7kRcuQOnbCs2AgTSFhjFC8rsX/0qvPzMM8OO99zTFeffX/e6cMOhh/YFuOi888J+l1/e9dp79torXH7CCeHh2bO7Xtdvg471s2aFFW9+8+Q69r/ggq5zatDRVxpdVENg/foN4aJLvhPe938+GW788U+nzHDSCW8Kp/3vY8P228+c8u8femhd+OCHzwln/s3np/z78QXzwhmnnRCO+h8vi9aoY8sGHaefenxYeuJbaqz8iYec8bHPhlM+9InJCybWtOLyZWH+vN0buYcGI40wmiSEoEHHcLeBHygO13sUd1u/fn246KKLwvve975w4403Tq2HJ50UTjvttLD99ttvUQ8fCh/84AfDmWeeObUejo+HM844Ixx11FHRGnVs2aDj9NNPD0uXLm2UbmINp5xyyiP1cHw8rFixIsyfP7+Re2gw0gijSbbx87jP/93fcekioJ61f3uoZ1vnWD1r/75vwwpH8fPVnNzUr5yyVS9W9Uv9qrdzjBq1gPpVLQPqWTWvHK9Wz9SzHPetmLf+7/38fHHqrlC/2v+nRP1Sv9q/y9u5Qu9j1fKqnlXzyvFq9Uw9y3Hfirn972PqT/t3ufqj/rR/l7dzhd6nBsur+jaYn9EECOQrkHv/CA068t17IidAoOUCo3hBefJNN4WX/c3fhOnr1nXVveKd7wx3PPe5fWVgn6uuCr/7T//U9doH584N/3LSSeH+3bv/Rf1+GnQ8tMsu4eqjjw4TjTeedcklGnT0lSUXNSUw0ffstttXhc989qvh0+deGO6+51dTpt57rwXh03/zv8NLD160VROyRy+cmONbV10bjjnhw+HmW++YMn6ioccxS44M73jrkWHfZ+wZpk3brqnQgwYd1SibbjBS7e6ujimgQUdM3a3n9gPF4XoP626T9fC228JnPvOZ8OlPfzrcfffdU+vh3ntP/vuXvvSl3evht74VjjnmmHDzzTdvUQ+3n/z373jHO8K+++4bpk2b1tjSNOioRtl0g5Fqd3d1TIFRvI/GXE/sudWz2MKjmV896+6uQcdo9qW7VhNQz7p7qV/V9lMuV6tf6lcue1WcTyygflXbHepZNa9crlbP1LNc9qo41bO6e0D9qiuX9jj1S/1Ke4eKrh8B72P9KD12jXpWzSuXq9Uz9SyXvSrOct/H1J927n71R/1p584ua1XepwbLt/o2mJ/RBAjkK6BBR+Tc5Q4cmcf0BAi0WGAULyjj110XDj7nnK6qD8+eHb757neHX+65Z1/6C374w/CST32q67UbZs4Ml59wQrjrGc/oel2vBh137bNP+O7RR4f7d9ttch4NOvpKkYsGELj3vrWTTTi+e80Pw/KLrwrfuPR74YEHH9pqxjk77RD+/IPHhbe9+TVhoslGP78eemhd+Mznvho+cNrZYc3aB7YaMmPG9HDwi54fjjzipWHR8387TDT/2HXunCf8i8697qlBRy+hqb+vQUc1r5yu1qBjuNnyA8Xhese627333jvZhOO73/1uWL58efjGN74RHnhg69o1Z86c8Od//ufhbW97W9h+++37Cuehhx6abPTxgQ98IKxZs2Yb9XBGOPjgg8ORRx4ZFi1aFPbee++w66671q+Hq1aFxYsXh5UrV07e6/TTTw9Lly7tK9Z+L/IXmvuVct0oBUbxPjrK9Q56b/VsUME0xqtn1fKgnlXzcvVoBNSz7u7q12j2ZdN3Vb+qiapf1bxcPRoB9auau3pWzSvVq9WzaplRz6p5uXo0AuqZ97HR7Lzh3lX9quatflXzcvVoBNSvau7ex6p5pXq1elYtM+pZNS9Xj0ag7fVM/RnNvmr6rupPNVH1p5qXq0cj0Pb6E1tVfYstbH4CBFIVyL1/xFhnotVcwr9yB06YVmgECCQuMIoXlH4aWjy0887hmyeeGO6bP78vwd1++tNwyMc/Hp704INdr7/ine8Mdzz3uV2veaIGHetnzQo/etWrwo2HHBI2Pe7/oN7Pelbvt1+44rjjwkSTkGH+OuDpl0253cKDTh7m7d2rAYEvnPd/w5ve/sGuM0005jjtA8eGt73lNWGH2f39ReQtJ5xo+PGZz341fPij/zjZDKTbr7/40DvDKe9ZUusvJbetQcfppx4flp74lgYybYrSBDToGG7G/UBxuN4x7vaFL3whvOlNb+peD+fMCaeddtpkY44ddtihVhgTDT8mGnV8+MMfnmwG0rUe/sVfhFNOOaVePWxZg44YDUZqJdCg7ARG8T6aHdLjAlbPcs7eI7GrZ9VzOMz/AEQ9q54fIx4RUM+67wT1K/8/KepX9RyqX9XNjBi+gPpVzVw9q+aV4tXqWfWsqGfVzYwYvoB65n1s+LtuuHdUv6p7q1/VzYwYvoD6Vc3c+1g1rxSvVs+qZ0U9q25mxPAF2l7P1J/h76mm76j+VBdVf6qbGTF8gbbXn9ii6ltsYfMTIJCqQO79IzToSHVniYsAgeIFRvGCsvjznw/P+M53utqv3WOP8C/vfW+YaNTRz69db7stHHrWWT0bdFx35JHhP3//97tOuWWDjs5224Xbn/e8cO3rXx8enDt3q7EadPSTIdfUFVi/fkM45oQPh2X/tHyrKRYf+Jzw/pOODq849IVhxozpdW8xZdzGjZvCNddeHz780X8I3/jm98KmTZum/P6Bz//tcPEFnwi77drfn80tg9Kgo5E0maQFAhp0DDeJfqA4XO8Yd1u/fn045phjwrJly7auh4sXh/e///3hFa94RZgxY0Yjt9+4cWO45pprJht1fOMb39i6Hh54YLj44ovDbrvtVut+qzToqOVmUPsERvE+mrOiepZz9h6JXT2rnkP/AUh1MyOGL6CedTdXv4a/J5u+o/pVXVT9qm5mxPAF1K9q5upZNa8Ur1bPqmdFPatuZsTwBdQz72PD33XDvaP6Vd1b/apuZsTwBdSvaubex6p5pXi1elY9K+pZdTMjhi/Q9nqm/gx/TzV9R/Wnuqj6U93MiOELtL3+xBZV32ILm58AgVQFNOiInJncgSPzmJ4AgRYLjOIFZcsGGNvirdqgY+7tt0826Jh5//1ds/Ufr3lNuP6Vr+x6zaPxTTTmWLVwYZho6vGrpz1t4n+Huc1xGnS0+A9IIkv76cqfh5f/j3dN/uXgV/3+QeGIVx4cDnrB88KsWU+KGuFEc5AfXP/jcOHyK8JFl3wn3HLrHeH8f/poOOylv1v7vls26Kg9UZ8DxxfMCysuXxbmz9u9zxHdLxtGg5FGAjVJ8gIadAw3RX6gOFzvWHf76U9/Gl7+8pc/Ug9f9apwxBFHhIMOOijMmjUr1i0n5534WPeDH/wgXHjhheGiiy4Kt9xySzj//PPDYYcdVvu+WzboqD1RnwPHx8fDihUrwvz58/sc0aMeDqHBSCOBmiR5gVG8jyaP0iVA9Szn7D0Wu3pWP4/qWX07I+MKqGfdfdWvuPtvWLOrX/Wl1a/6dkbGFVC/qvmqZ9W8Ur1aPaufGfWsvp2RcQXUM+9jcXdYGrOrX/XzoH7VtzMyroD6Vc3X+1g1r1SvVs/qZ0Y9q29nZFyBttcz9Sfu/hnW7OpPfWn1p76dkXEF2l5/4uqFoL7FFjY/AQKpCuTeP2Ks0+l0UsWdiCt34JRtxUaAQNoCw35Bmb5uXXjJ2WeHeTfe2BXmnr32CpefcEJ4ePbsvgC3v+++8PKPfjTsdPfdXa+/5QUvCN9dsqTrNQf+8z+HTdOnhxsOOSQ8OHduz/tr0NGTyAUENgto0GEzEHhEQIOO4e4EP1Acrre79RbQoKO3kSvKEBj2+2juqupZ7hlsX/zqWftyakX1BNSz7m7qV719ZVQ8AfUrnq2Z8xJQv6rlSz2r5uXq+ALqWXxjd8hDQD3zPpbHThXlowLql71A4BEB9avaTvA+Vs3L1fEF1LP4xu6Qh0Db65n6k8c+LClK9aekbFtrN4G215/Y2VffYgubnwCBVAVy7x+hQUeqO0tcBAgULzDsF5R+G3Ss3m+/cMVxx4UNM2f2laMmG3T0dcPHXaRBR1Ux15csoEFHydm39scLaNAx3P3gB4rD9Xa33gI+mPU2ckUZAsN+H81dVT3LPYPti189a19OraiegHrW3U39qrevjIonoH7FszVzXgLqV7V8qWfVvFwdX0A9i2/sDnkIqGfex/LYqaJ8VED9shcIPCKgflXbCd7Hqnm5Or6Aehbf2B3yEGh7PVN/8tiHJUWp/pSUbWvtJtD2+hM7++pbbGHzEyCQqoAGHZEzkztwZB7TEyDQYoFhv6Bo0NFfw5GmttwBT79sylQLDzq5qanNQ6BIgWE3GJlAnr39rHDVJX8fDnjewiLN27poDTqGm1k/UByut7u1X2DYH/wm6+Hs2eGqq64KBxxwQPuBC1rhsN9Hc6dVz3LPoPhTE1DPUstIvvGoZ91zp37lu7dFnqaA+pVmXnKMSv2qljX1rJqXqwn0ElDPegn5/X4F1DPvY/3uFdcRaEJA/WpC0RwTAupXtX3gfayal6sJ9BJQz3oJ+f1+Bdpez9SffneC6wj0J6D+9Ofkqt4Cba8/vQUGu0J9G8zPaAIE8hXIvX/EWKfT6aTMnztwyrZiI0AgbYFhv6CMukHHqoULw5V/8idhw8zmGmU865JLwv4XXNA10av32y9ccdxxjd63n52lQUc/SuldM4omEHUUxhfMCysuXxbmz9u9zvAsx4wiNxp0ZLlVegatQUdPokYv8APFRjmHNtkoPsrUWdz4+HhYsWJFmD9/fp3hWY4ZRW406Mhyq/QMetjvoz0DSvwC9SzxBD1BeKN4ZtaRUs/qqFUfo55VN8thhHrWPUvqVw67eOsY1a908zaK3Khf6e6HQSJTv6rpqWfVvFK5ehTPzDpr9z5WR636GPWsulkOI9Qz72M57NOqMapfVcWGd/0ocqN+DS+/w7yT+lVN2/tYNa9Urh7FM7PO2r2P1VGrPkY9q26Ww4i21zP1J4dd6PtWTlkaxdlA/clph/Qfa9vrT/8S9a5U3+q5GUWAQP4CufeP0KAj/z1oBQQItFRg2C8oo27QEaNRhgYdLf3DMcJljaIJRJ3latBRR636GA06qpvlMEKDjuFmyQ8Uh+vd1N1G8VGmTuz+g406atXH+GBW3SyHEcN+H83BpFuM6lmeGVTP0s3bKHKjnqW7HwaJTD3rrqd+DbK7Rjd2FM/IOqv1PlZHrfoY9au6WQ4j1K9qWVLPqnmlcrV6lkomto5jFLlRz9LdD4NEpp55Hxtk/6Q6dhTPyDoW3sfqqFUfo35VN8thhPpVLUvex6p5pXK1epZKJryPpZuJ/CNrez1Tf/Lco+pPunkbRW68T6W7HwaJrO31ZxCbfsaqb/0ouYYAgTYKaNAROau5A0fmMT0BAi0WGPYLigYdM4e6mw54+mVT7rfwoJOHen83qyegQUc9N6MI5CSgQcdws+UHisP1bupuo/goUyf2Ev8DxDpOxhDYlsCw30dzz4J6lmcG1bM88yZqAlUE1LPuWupXld2UzrXqVzq5EAmBWALqVzVZ9ayaVypXq2epZEIcBOIJqGfex+LtrtHNrH6Nzt6dCQxLQP2qJu19rJpXKlerZ6lkQhwE4gm0vZ6pP/H2TsyZ1Z+YuuYmkIZA2+tPbGX1Lbaw+QkQSFUg9/4RY51Op5Mq7kRcuQOnbCs2AgTSFhj2C8qoG3SsWrgwXPknfxI2zGyuUcazLrkk7H/BBV0TvXq//cIVxx3X6H372VkadPSj1O5r7n/gwfAHr3t3uPI7359c6IsPen74+lfOCjvuMLvdC7c6AokLaNAx3AT5geJwvVO82/333x/+4A/+IFx55ZWP1MMXvzh8/etfDzvuuGOK4YqJQDECw34fzR1WPcs9g4PHr54NbmgGAjEE1LPuqupXjF2X15zqV175Em05AupXtVyrZ9W82ni1etbGrFpTGwTUM+9jbdjHMdegfsXUNTeB+gLqVzU772PVvNp4tXrWxqxaUxsE2l7P1J827NLB1qD+DOZnNIFYAm2vP7HcHp1XfYstbH4CBFIVyL1/hAYdqe4scREgULzAsF9QRt2g45YXvCB8d8mSRvOuQUejnImmNe8AACAASURBVCZrWECDjoZBTUegIQENOhqC7HMaP1DsE6rFl/lg1uLkWlrWAsN+H80aK4SgnuWewcHjV88GNzQDgRgC6ll3VfUrxq7La071K698ibYcAfWrWq7Vs2pebbxaPWtjVq2pDQLqmfexNuzjmGtQv2LqmpvA/2fv3qP2qup70f+ekJgQuYWLEohhZKNILNViiFKxiJSLFGQLHLx1D8TN1u0Ra7G1mPbUQ7HutrR1U2+9qQVaj1YcoEccKopoUtSgoh5ki6jIIQcNoJVbSIi5rDPepARCkvd91vOstd455/rwTx0y17x8fjN8O9+En6MLyK96dt5j9bxKHC3PSqyqM5UgUHqeyZ8Sbul4Z5A/4/n5mkBbAqXnT1tuj84r39oWNj8BAqkKaNDRcmVyB26Zx/QECBQs0PUDRYOO2Z3epiVP++J26y1+4YWdrm+x6ReYjgYdq+/+eRx9/Lmx6q67px9gkh0sXHBgrLz+8ph/4P5J79PmyhTQoKPbuvqBYrfeKa42Hb9htnr16jj66KNj1apVKZJs29PChQtj5cqVMX/+/KT3aXNlCnT9Hs1dUZ7lXsHx9y/Pdm0oz8a/X2YYXUCeTW4nv0a/W6V8Kb/kVyl3ubRzyK96FZVn9bxKHC3P5FmJ97qEM8kz77ES7nGbZ5Bf8qvN+2Xu0QXkVz0777F6XiWOlmfyrMR7XcKZSs8z+VPCLR3vDPJH/ox3g3zdlkDp+dOW26Pzyre2hc1PgECqArn3jxhUVVWlijuxr9yBU7a1NwIE0hbo+oEybIOOew47LL58/vmxYc6coQB3f+CBOOmv/ir2/NnPJh3/41//9fjquecONeewg37l2mvjyKuvnnT43YcfHl9+4xtj42wNOoZ1Na4ZAQ06JvkBoQYdzVwys4wkoEHHSGwjf+QHiiPTFfOh3zCbJA816Cjmnud4kK7fozkaPX7P8iz3Co6/f3kmz8a/RWZoQ0CeTa4qv9q4dXnNKb/kV143tj+7lV/1ai3P6nmVOFqeybMS73UJZ5Jn3mMl3OM2zyC/5Feb98vcowvIr3p23mP1vEocLc/kWYn3uoQzlZ5n8qeEWzreGeSP/BnvBvm6LYHS86ctt0fnlW9tC5ufAIFUBXLvH6FBR6o3y74IEOi9QOcPlKqKYy67LBbdeOOk9g8dcEB8/g/+INbtvfdQNdr3zjvjhL/5m3jS2rWTjv/Oy14Wt5xyylBzDjtIg45hpYybDgENOib5AeEuGnSsvvvncfTx58aqu+6ejpINveZCDUaGtkpxoAYd3VbFDxS79U5xNb9hVv83zFavXh1HH310rFq1KsWSbtvTQg1Gkq7PVJvr/D061YYS//vyLPECdbA9eSbPOrhmlhhBQJ5Njia/RrhUhX0iv+RXYVe6mOPIr3qllGf1vEocLc/kWYn3uoQzyTPvsRLucZtnkF/yq837Ze7RBeRXPTvvsXpeJY6WZ/KsxHtdwplKzzP5U8ItHe8M8kf+jHeDfN2WQOn505bbo/PKt7aFzU+AQKoCGnS0XJncgVvmMT0BAgULTMcD5QWXXx7/6Wtfm1S1rQYd3z7zzPhfJ5/caEU16GiU02RjCNxz7y9ixVe+Fdd9+eux/Iab4t6f3Rf33f/gTmc8YP95cdD8A+KYo58TLznh1+MFz39O7LfvcA1xxtjiSJ9ecukVseyi9275toumFBp0jFQmH9UU0KCjJtiYw/1AcUzAzD6/5557YsWKFXHdddfF8uXL495774377rtv53l4wAFx0EEHxTHHHBMveclL4gUveEHst99+SZ74kksuiWXLlm3Nww6aUmjQkeQ1KG5T0/EezRlRnuVcvfp7l2f1zXb2hTxrxtEskwvIs8l95Fe/fgXJr2bqLb+acTSL/GryDsizJjXTn0ueNVMjedaMo1nk2Th3QH6No5fft/KrmZrJr2YczSK/mrwD8qxJzfTnkmfN1EieNeNoln7nmfzp168A+dNMveVPM45m6Xf+tF1/+da2sPkJEEhVIPf+EYOqqqpUcSf2lTtwyrb2RoBA2gLT8QfIh2losXbevPj8W98aa/bffyjAp/zoR3H8e94TM9evn3T8l88/P+569rOHmnPYQcOc5+7DD48vv/GNsXH27GGnbWTckqd9cbt5Fr/wwkbmNUk6AuvWrY+Pf/K6eMdffCBuv+OusTZ26KIF8c63vzHO+s/Hx6xZM8eaq8mPNejYuWYXzUqarKO5thfQoKPbG+EHit16T8dq69ati49//OPxjne8I26//faxtnDooYfGO9/5zjjrrLNi1qxZY83V5McadOwiDztoVtJkHc21vcB0vEdzroE8y7l6w+1dng3nVGeUPwBSR8vYUQXk2eRy8mvUm5XPd/Kr+VrJr+ZNzbijgPyqdyvkWT2vHEfLs+arJs+aNzWjPKt7B+RXXbH8xsuv5msmv5o3NaP8GvcOyLNxBdP/Xp41XyN51rypGfuXZ/Kn/Fsvf5qvsfxp3tSM/cuftmsu39oWNj8BAqkK5N4/QoOOVG+WfREg0HuB6fgDeItuvDGO+ad/mtT+l3PnxnUXXBC/OOSQoWq04Oab47j3v3/SsRPNMa5/85vj3qc/fag5hx2kQcewUsY1LbD8hm/Feee/Y+zGHE/c10Sjjo9e9mex9LnPanrLI83XdYOOOptc8/DaOO3sC2KiFhN/nfOqU+OKf7i4zhSR8vlqHcTgWgIadNTiGnuwHyiOTZj0BMuXL4/zzjtv7MYcO+ThoYfGRz/60Vi6dGkS5++6QUedQ69ZsyZOO+20mKjFljw855y44oor6kwRKZ+v1kEMriUwHe/RWhtMbLA8S6wgDW9HnjUMOsJ08mwENJ9sEZBnk18E+VX2LxT5Nf31lV/TX4NcdyC/6lVOntXzym20PJv+ismz6a9BrjuQZ95jud7dJvYtv5pQHG8O+TWeX5+/ll/1qu89Vs8rt9HybPorJs+mvwa57qD0PJM/ud7M4fYtf4ZzanOU/GlTt+y5S8+ftqsn39oWNj8BAqkKaNDRcmVyB26Zx/QECBQsMB0PlPm33hovft/7YsbGjbuUrWbMiC+df3789IgjhtJffN11seTjH5907Np58+Lzb31rrNl//6HmHHaQBh3DShnXlEBVVXHl1V+IV5/3x7F58+btpj3qyGfF2WecEMf9xpJ42sFPjXn77BVz5jxpuzGPPPLLuO/+B+O2H94ZX/jSjXHV//3FLf/58X/NmjUz/vWyP4szTz++qW2PPE/KDSw06Bi5rL3/UIOObq+AHyh2693Valvy8Mor49WvfvWOeXjUUXH22WfHcccdF0972tNi3rx5MWfOnCfk4SNx3333xW233RZf+MIX4qqrrtryn7fPw1nxr//6r3HmmWd2daxdrpNyAwu/YTbt1yPbDUzHezRbrIiQZzlXb9d7l2crY/78+UkUV54lUYYsNyHPJi+b/MryWk+5afklv6a8JAYkLyC/6pVIntXzymW0PJNnudxV+9y1gDzzHuvjrw/5Jb/6eO9LO7P8qldR77F6XrmMlmfyLJe7ap/9fY/JnzJvv/yRP2Xe7H6dyntqvHrLt/H8fE2AQL4CufePGFQT/59swn/lDpwwra0RIJC4wHQ8UPZevTpOuPTS2P2BBybVufG3fzt+eOyxQwke9bGPxeHXXz/p2J8vWhTXv/nN8cu5c4eac9hBGnQMK2VcUwI3fvOWOP7UN8TadY9sm/JNr395/Mkf/ffYb9+9R1rmjjt/Gr//R5fGJ6750rbv99l7z7j2k++L5y35lZHm3NlH13x2RZz+it/b8rfm7j4nVlz7gVjya4snnV+Djsb4TZSQgAYd3RbDDxS79e5qtRtvvDGOP/74WLt27WN5+KY3xZ/8yZ/EfvvtN9I27rjjjvj93//9+MQnPvFYHu6zT1x77bXxvOc9b6Q5d5qH11wTp59++tY8nDs3VqxYEUuWLJk8Dy+5JJYtW7ZlzMKFC2PlSr9h1lhBTDRtAtPxHp22wzawsDxrADHBKeSZPEvwWtpSTQF5NjmY/Kp5oTIZLr/kVyZX1TYnEZBf9a6HPKvnlctoeSbPcrmr9rlrAXnmPdbHXx/yS3718d6Xdmb5Va+i3mP1vHIZLc/kWS531T77+x6TP2Xefvkjf8q82f06lffUePWWb+P5+ZoAgXwFcu8foUFHvnfPzgkQKFxgOh4oT1q7No5/z3ti/zvumFT39he8IL52zjkRg8Gk42auXx8v+ru/i/m33jrpuDue//z4ymtfO+V8dUuuQUddMePHEVi3bn2c8eq3xrVf/NqWaWbMmBEf+dA74+VnnhhP/PVcd52JfmpXfOTTcd75fxqbN2/e8vlpL/mNuPKKv4jdd59dd7qdjtegY0eWlBuQNFJ0k+xUQIOObi+GHyh2693FauvWrYszzjhjS+OMbXn4kY/Ey1/+8mby8Ior4rzzznssD087La688srYfffdGzneNRp07OB4ScINSBopukl2KjAd79GcSyHPcq7ezvcuzzScKu9W9/NE8mzyusuv8n5dyC/5Vd6t7ueJ5Fe9usuzel45jJZn8iyHe2qPUwvIM++xqW9JWSPkl/wq60b39zTyq17tvcfqeeUwWp7JsxzuqT1OLVB6nsmfqe9AbiPkj/zJ7c7a784FSs+ftusu39oWNj8BAqkKaNDRcmVyB26Zx/QECBQsMC0PlKqKX//nf45Dv/rVSWXvW7AgrnvLW2L9HntMOm6Pn/88Tvrrv46599036bgbf/u344fHHtt4NTXoaJzUhJMI3PSdW+PYk18Xa9c9smXUH194Xrzj/3jD2P8y8qNLTjTpeMuy/xnv/ruPbvmv9p23V9zw+Q/F4mcuaqQuGnTsyKhBRyNXK7tJNOjotmR+oNitdxer3XTTTXHsscfG2rVrt+bhH/9xvOMd72g2D9/ylnj3u9+9NQ/33TduuOGGWLx4cSPH06BjJ3moQUcjdyu3SablPZob0uP2K88yLt4uti7P/AGQ8m51P08kzyavu/wq79eF/JJf5d3qfp5IftWruzyr55XDaHkmz3K4p/Y4tYA88x6b+paUNUJ+ya+ybnR/TyO/6tXee6yeVw6j5Zk8y+Ge2uPUAqXnmfyZ+g7kNkL+yJ/c7qz97lyg9Pxpu+7yrW1h8xMgkKpA7v0jBtXEv+2Z8F+5AydMa2sECCQuMF0PlEU33hjH/NM/TaqzeebM+PIb3xg//ZVfmXTcMHP9cu7cuO6CC+IXhxzSeEU06Gic1ISTCFz9qevjrP9y4ZYRu+8+O5Z/9gOx9LnPatTshq99J1586n+PjRs3bZn3Ux/7n/HSU5ppbqNBx46l0qCj0eubzWQadHRbKj9Q7Na7i9WuvvrqOOuss/4jD3eP5cuXx9KlSxtdeqIhx4tf/OLYuHHj1jz81KfipS99aSNraNCxkzzUoKORu5XbJNP1Hs3N6dH9yrNcK7frfcszfwCkvFvdzxPJs8nrLr/K+3Uhv+RXebe6nyeSX/XqLs/qeeUwWp7JsxzuqT1OLSDPvMemviVljZBf8qusG93f08iverX3HqvnlcNoeSbPcrin9ji1QOl5Jn+mvgO5jZA/8ie3O2u/OxcoPX/arrt8a1vY/AQIpCqQe/8IDTpSvVn2RYBA7wWm64Gy9+rVccKll8buDzwwaQ3+v+c8J2543eti06xZOx03++GH48Xve1/s/+MfTzrP3YcfvqXZx8bZsxuvuQYdjZOacBKBxzdzOPigp8TKL14eCw5+SqNmN33n1jj25NfF2nWPbJlXg45d8655eG2cdvYFsfyGb20ZdM6rTo0r/uHiWvXQoKMWVzGDNejotpR+oNitdxerXfK4Zg4HH3xwrFy5MhYsWNDo0k/smq9BxyR5uGZNnHbaaVsapWzJw3POiSuuuKJWPR5f04UL0/oNwVoHMbiWwHS9R2ttMqHB8iyhYjS0FXmW1j/v18izhm52/6aRZ5PXXH6V92tCfsmv8m51P08kv+rVXZ7V88phtDyTZzncU3ucWkCeeY9NfUvKGiG/5FdZN7q/p5Ff9WrvPVbPK4fR8kye5XBP7XFqgdLzTP5MfQdyGyF/5E9ud9Z+dy5Qev60XXf51raw+QkQSFVAg46WK5M7cMs8pidAoGCB6Xqg7LZhQxz7j/8YB99886S61YwZ8e0zzojvnXhixGCw3dgZmzbFEZ/5TPzqZz4Tg82bJ53nG696Vdx23HGtVFKDjlZYTboLgWs+uyJOf8Xvbfm7u+8+O5Z/9gOx9LnPatTrui99PU562flRVdWWeT9z1XvilBNf0Mgaj9//3N3nxIprPxBLfm3xpHOn3MBCg45GrkUvJ9Ggo9uy+4Fit95drHbNNdfE6aef/h95uPuWxhBLly5tdOnrrrsuTjrppMfy8DOfiVNOOaWRNR6//7lz58aKFStiyZIlk+fh45qSpNbAwr/Q3Mi16OUk0/UezRVbnuVauV3vW575AyDl3ep+nkieTV53+VXerwv5Jb/Ku9X9PJH8qld3eVbPK4fR8kye5XBP7XFqAXnmPTb1LSlrhPySX2Xd6P6eRn7Vq733WD2vHEbLM3mWwz21x6kFSs8z+TP1HchthPyRP7ndWfvduUDp+dN23eVb28LmJ0AgVYHc+0cMqkf/Dc9EhXMHTpTVtggQyEBgOh8oC7/97XjhBz8YMzZunFRqoknHHc97Xnz31FPjoQMOiEFVxbyf/CSOvOqqmH/rrVMqr9l//7juLW+Jif/bxl8adLShas5dCdz0nVvj2JNfF2vXPbJlyO/+76+KS//i9+KJv5ZHFdywYWO8/s3/Iy7/v67ZMsW+8/aKGz7/oVj8zEWjTrndd6M06Ghk4ZYm0aCjJdgeTKtBR7dF9gPFbr27WO2mm26KY489NtauXbs1D3/3d+PSSy9tMA83xOtf//q4/PLLt+bhvvvGDTfcEIsXT95Uatizj9KgY9i5p2OcBh3ToV7GmtP5Hs1RUJ7lWLXJ9yzP0qqpPEurHjntRp5NXi35ldNtHm6v8ms4p65Gya+upMtbR37Vq6k8q+eVw2h5llaV5Fla9chpN/LMeyyn+9rEXuVXE4rNzSG/mrPs20zyq17FvcfqeeUwWp6lVSV5llY9ctpN6Xkmf3K6jcPtVf4M59TVKPnTlXR565SeP21XTL61LWx+AgRSFci9f4QGHaneLPsiQKD3AtP5QJm5fn0c97d/Gwd+//ut1uG7v/Vb8f9M/C+sDwatrKNBRyusJt2FwLp16+Plr1kWn/7cv20ZMWPGjPjQ+98er3n1aWP/S8mbNm2Od733w/G2//M921Z/5f92UvzLP/5pzJy5WyM10aBjR8ZLLr0ill303i1/Y+GCA2Pl9ZfH/APbaSjUSBFN0oiABh2NMA49iR8oDk2VzcB169bFy1/+8vj0pz/9WB5+6EPxmte8poE83BTvete74m1ve9tjefjKV8a//Mu/xMyZMxsx0qBjJ3l4ySWxbNmyrXm4MK2O/Y0U3SQ7FZjO92iOJZFnOVZt8j3Ls7Rq6g+ApFWPnHYjzyavlvzK6TYPt1f5NZxTV6PkV1fS5a0jv+rVVJ7V88phtDxLq0ryLK165LQbeeY9ltN9bWKv8qsJxebmkF/NWfZtJvlVr+LeY/W8chgtz9KqkjxLqx457ab0PJM/Od3G4fYqf4Zz6mqU/OlKurx1Ss+ftism39oWNj8BAqkKaNDRcmVyB26Zx/QECBQsMN0PlPm33hrHvf/9sduGDa0o33/QQXH9m98ca+fNa2X+iUk16GiN1sS7EPj6Tf8rTn7Zm+L+Bx7aNuKMl7443vVnb4lFhxw0ktttP7wzLnz7u+NTn1mx7ft99t4zrv/038eRz3nmSHPu7CMNOnZU0aCjseuV1UQadHRbLj9Q7Na7q9W+/vWvx8knnxz333//Y3l4xhlbmmssWrRopG3cdtttceGFF8anPvWpx/Jwn33i+uuvjyOPPHKkOXeah9dcE6dPNJCLiLlz58aKFStiyZIljc3f9UR+w6xr8XLWm+73aG6S8iy3ig23X3k2nFMXo+RZF8plriHPJq+r/Crz3suvdOoqv9KpRW47kV/1KibP6nnlMlqepVMpeZZOLXLbiTzzHsvtzjaxX/nVhGIzc8ivZhz7OIv8qld177F6XrmMlmfpVEqepVOL3HZSep7Jn9xu5HD7lT/DOXUxSv50oVzmGqXnT9tVk29tC5ufAIFUBXLvHzGoqqpKFXdiX7kDp2xrbwQIpC0w7Q+UqopnfeELceQnPhGDzZsbxdo0a1Z85b/+11j13Oc2Ou8TJ9Ogo1Vek+9C4OpPXR+vfO0fxYYNG7cb8cxnHBJn/effjBNf/PyY+M/z9tkr5sx50nZj1jy8Nu6/f01877Yfx/IbvhUfu+rzcfsdd203Zu7uc+LKf/6LOPXkFzZaAw06duTUoKPRK5bNZBp0dFsqP1Ds1rvL1a6++up45StfGRue0Oztmc98Zpx11llx4oknxsR/njdvXsyZM2f7PFyzZktzj+9973uxfPny+NjHPha333779nk4d25ceeWVceqppzZ6rGs06NjB85JLLolly5Zt+e8XLlwYK1eujPnz5zfqbrL0BKb9PZoeyaQ7kmeZFazGduVZDawWh/oDIC3iFj61PJu8wPKr3F8A8iuN2sqvNOqQ4y7kV72qybN6XjmNlmdpVEuepVGHHHchz7zHcry3TexZfjWhOP4c8mt8w77OIL/qVd57rJ5XTqPlWRrVkmdp1CHHXZSeZ/Inx1s53J7lz3BObY+SP20Llzt/6fnTduXkW9vC5idAIFWB3PtHaNCR6s2yLwIEei+QwgNlxqZNsfSjH41n/Nu/NVaPasaM+PYZZ8T3TjxxogtTY/PubCINOlrlNfkkAjff8sN4xbl/GN//wf/bqNPS5z4rPvzBd8ZhT1/Y6LwTkz2+QUfjk+9iwolmIyuu/UAs+bXFjS850ezktLMv2NLoZOKvc151alzxDxfXWkeDjlpcxQzWoKPbUvqBYrfeXa928803xyte8Yr4/ve/3+jSS5cujQ9/+MNx2GGHNTrvljx8XIOOxiffVR7OnRsrVqyIJUuWNL6k3zBrnLQ3E6bwHs0JW57lVK36e5Vnw5nNlWfDQRnVqYA8m5xbfnV6HTtfTH4NRy6/hnMyqlsB+VXPW57V88pttDwbrmLybDgno7oVkGfeY93euLRWk1/D1UN+DedkVLcC8quet/dYPa/cRsuz4Somz4ZzMqpbgdLzTP50e5+6Xk3+DCcuf4ZzMqpbgdLzp21N+da2sPkJEEhVQIOOliuTO3DLPKYnQKBggVQeKLtt2BBLrrwynnHDDTHYvHks8YnmHLeecEJ852Uvi8277TbWXMN8rEHHMErGtCWwadPm+Nx1X42L//wf4xvf+t5Yy0w05rjoD18fLznhBbHbbjPGmmtXH2vQsaOMBh2tXLXkJ9Wgo9sS+YFit97TsdqmTZvic5/7XFx88cXxjW98Y6wtTDTmuOiii+IlL3lJ7NbS/y+pQcdO8vCSS2LZsmVb/sbChQtj5cqVMX/+/LFq6eP0BVJ5j6YvtXWH8iyXSo2+T3k2tZ0/ADK1kRHdC8izyc3lV/d3susV5dfU4vJraiMjuheQX/XM5Vk9rxxHy7OpqybPpjYyonsBeeY91v2tS2tF+TV1PeTX1EZGdC8gv+qZe4/V88pxtDybumrybGojI7oXKD3P5E/3d6rrFeXP1OLyZ2ojI7oXKD1/2haVb20Lm58AgVQFcu8fMaiqqkoVd2JfuQOnbGtvBAikLZDSA2WiMcdhy5fHr33ykzHrkUdGgtswZ05841Wvih8///kT/3AfaY66H2nQUVfM+LYEHnhwTXz1xpvjSyu+GSu+8q2466f3xuq7fx6bn9D0ZsaMGTH/wP1jwUFPiWOPeW6cdPzRcfTzjog9njy3ra1tm1eDjh2JNeho/doluYAGHd2WxQ8Uu/We7tUeeOCB+OpXvxpf+tKXYsWKFXHXXXfF6tWrd56H8+fHggUL4thjj42TTjopjj766Nhjjz1aP4IGHTvJQw06Wr93KS6Q0ns0RZ8n7kme5VCl5vYoz3Zu6Q+ANHfHzNScgDyb3FJ+NXfXcphJfsmvHO6pPW4VkF/1boI8q+eV+2h5Js9yv8N92r888x7r032f6qzyS35NdUf8/XQE5Fe9WniP1fPKfbQ8k2e53+E+7b/0PJM/fbrNEfJH/vTrxud92tLzp+3qyLe2hc1PgECqArn3j9CgI9WbZV8ECPReIMUHytz77otnX3NNLPr612O3DRuGqtGmWbPiR8ccE7f81m/Fur33HuqbpgZp0NGUpHkI5Cew5uG1cdrZF8TyG761ZfPnvOrUuOIfLq51EA06anEVM1iDjm5L6QeK3XpbrX8Ca9asidNOOy2WL1++NQ/POSeuuOKKWhCXaNBRy6uUwSm+R1O2lWcpV8feShCQZyVUcXrOIM8md5df03MvrdofAfnVn1o3fVL5VU9UntXzMppAXQF5VlfM+EcF5Jn3mF8NBKZTQH5Np37ea8uvevXzHqvnZTSBugLyrK6Y8X15j8kfd51AuwLyp13fkmf3nhqvuvJtPD9fEyCQr4AGHS3XLnfglnlMT4BAwQIpP1Bmrl8fB99ySyy86abY/447Yu7998dg8+Yt1ZhoyLF23rz4+aJFcddznhM/OeKI2Dh7dsGVGu1oS572xe0+XPzCC0ebyFcECBAg0KiABh2Nck45mR8oTklkAAECBKZFIOX36LSATLGoPEuxKvZEgACBCHk2+S2QX36VECBAIE0B+VWvLvKsnpfRBAgQ6EpAnnmPdXXXrEOAAIEmBeRXPU3vsXpeRhMgQKArgdLzTP50dZOsQ4AAgXoCpedPPY36o+VbfTNfECBQhkDu/SMGVVVVKZcid+CUbe2NAIG0BTxQ0q7PuLvToGNcQd8TIECgHQENieMCWgAAIABJREFUOtpx3dWsfqDYrbfVCBAgMKyA9+iwUlvHybN6XkYTIECgKwF5Nrm0/OrqJlqHAAEC9QTkVz0veVbPy2gCBAh0JSDPvMe6umvWIUCAQJMC8quepvdYPS+jCRAg0JVA6Xkmf7q6SdYhQIBAPYHS86eeRv3R8q2+mS8IEChDIPf+ERp0lHEPnYIAgQIFPFAKLOrjjqRBR9n1dToCBPIV0KCj29r5gWK33lYjQIDAsALeo8NKbR0nz+p5GU2AAIGuBOTZ5NLyq6ubaB0CBAjUE5Bf9bzkWT0vowkQINCVgDzzHuvqrlmHAAECTQrIr3qa3mP1vIwmQIBAVwKl55n86eomWYcAAQL1BErPn3oa9UfLt/pmviBAoAwBDTparmPuwC3zmJ4AgYIFPFAKLm5EaNBRdn2djgCBfAU06Oi2dn6g2K231QgQIDCsgPfosFJbx8mzel5GEyBAoCsBeTa5tPzq6iZahwABAvUE5Fc9L3lWz8toAgQIdCUgz7zHurpr1iFAgECTAvKrnqb3WD0vowkQINCVQOl5Jn+6uknWIUCAQD2B0vOnnkb90fKtvpkvCBAoQyD3/hGDqqqqlEuRO3DKtvZGgEDaAh4oaddn3N1p0DGuoO8JECDQjoAGHe247mpWP1Ds1ttqBAgQGFbAe3RYqa3j5Fk9L6MJECDQlYA8m1xafnV1E61DgACBegLyq56XPKvnZTQBAgS6EpBn3mNd3TXrECBAoEkB+VVP03usnpfRBAgQ6Eqg9DyTP13dJOsQIECgnkDp+VNPo/5o+VbfzBcECJQhkHv/CA06yriHTkGAQIECHigFFvVxR9Kgo+z6Oh0BAvkKaNDRbe38QLFbb6sRIEBgWAHv0WGlto6TZ/W8jCZAgEBXAvJscmn51dVNtA4BAgTqCcivel7yrJ6X0QQIEOhKQJ55j3V116xDgACBJgXkVz1N77F6XkYTIECgK4HS80z+dHWTrEOAAIF6AqXnTz2N+qPlW30zXxAgUIaABh0t1zF34JZ5TE+AQMECHigFFzciNOgou75OR4BAvgIadHRbOz9Q7NbbagQIEBhWwHt0WKmt4+RZPS+jCRAg0JWAPJtcWn51dROtQ4AAgXoC8quelzyr52U0AQIEuhKQZ95jXd016xAgQKBJAflVT9N7rJ6X0QQIEOhKoPQ8kz9d3STrECBAoJ5A6flTT6P+aPlW38wXBAiUIZB7/4hBVVVVyqXIHThlW3sjQCBtAQ+UtOsz7u406BhX0PcECBBoR0CDjnZcdzWrHyh26201AgQIDCvgPTqs1NZx8qyel9EECBDoSkCeTS4tv7q6idYhQIBAPQH5Vc9LntXzMpoAAQJdCcgz77Gu7pp1CBAg0KSA/Kqn6T1Wz8toAgQIdCVQep7Jn65uknUIECBQT6D0/KmnUX+0fKtv5gsCBMoQyL1/hAYdZdxDpyBAoEABD5QCi/q4I2nQUXZ9nY4AgXwFNOjotnZ+oNitt9UIECAwrID36LBSW8fJs3peRhMgQKArAXk2ubT86uomWocAAQL1BORXPS95Vs/LaAIECHQlIM+8x7q6a9YhQIBAkwLyq56m91g9L6MJECDQlUDpeSZ/urpJ1iFAgEA9gdLzp55G/dHyrb6ZLwgQKENAg46W65g7cMs8pidAoGABD5SCixsRGnSUXV+nI0AgXwENOrqtnR8oduttNQIECAwr4D06rNTWcfKsnpfRBAgQ6EpAnk0uLb+6uonWIUCAQD0B+VXPS57V8zKaAAECXQnIM++xru6adQgQINCkgPyqp+k9Vs/LaAIECHQlUHqeyZ+ubpJ1CBAgUE+g9Pypp1F/tHyrb+YLAgTKEMi9f8Sgqqoq5VLkDpyyrb0RIJC2gAdK2vUZd3fPXfDFGAwem2XxMX8Q2/0X4y7gewIECBCoL1BVcetX/mrbdxMvpW/d9Zv15/HF0ALnvOEN8fgn6caNG2O33XYb+nsDCRAgQKB5gU2bNsXMmTO3TTzxNv3nv//75hcqaEZ5VlAxHYUAgWIE5NnUpZRfUxsZQYAAga4F5Fd9cXlW38wXBAgQaFtAnk0tLL+mNjKCAAECXQvIr/ri8qy+mS8IECDQtkAf8kz+tH2LzE+AAIH6An3In/oq9b7QoKOel9EECJQjkHv/CA06yrmLTkKAQGECGnQUVtAnHOfZB/9bzJrxy23/7dOXviFmzd6r7EM7HQECBBIX2LD+wfjRNx77F5A3bH5S3PyT30h813lv741vfWs89NBD2w5x5513xsKFC/M+lN0TIEAgc4FVq1bFIYccsu0Ue+65Z/ztX/915qdqd/vyrF1fsxMgQGAUAXk2tZr8mtrICAIECHQtIL/qi8uz+ma+IECAQNsC8mxqYfk1tZERBAgQ6FpAftUXl2f1zXxBgACBtgX6kGfyp+1bZH4CBAjUF+hD/tRXqfeFBh31vIwmQKAcAQ06Wq5l7sAt85ieAIGCBTToKLi4EXH4U74ZT579wLZDLlj8sthzv8PKPrTTESBAIHGBh/79B3HXrZ/ctsuH1+8d37/3qMR3nff2/vQv/zJ+cPvt2w5x1VVXxZlnnpn3oeyeAAECmQtcffXVcdZZZ207xWGHHhpvv/DCzE/V7vblWbu+ZidAgMAoAvJsajX5NbWREQQIEOhaQH7VF5dn9c18QYAAgbYF5NnUwvJraiMjCBAg0LWA/KovLs/qm/mCAAECbQv0Ic/kT9u3yPwECBCoL9CH/KmvUu8LDTrqeRlNgEA5Arn3jxhUVVWlXI7cgVO2tTcCBNIW0KAj7fqMu7sF+/wwnrrnqm3T7PPUX435zzhl3Gl9T4AAAQJjCKz+4Wfj/nu+u22Gex5aGHfd/4wxZvTpVAIf+fjH47PXXbdt2LnnnhuXXXbZVJ/5+wQIECDQosBrX/vauPzyy7etcMoJJ8Srzz67xRXzn1qe5V9DJyBAoDwBeTZ1TeXX1EZGECBAoGsB+VVfXJ7VN/MFAQIE2haQZ1MLy6+pjYwgQIBA1wLyq764PKtv5gsCBAi0LdCHPJM/bd8i8xMgQKC+QB/yp75KvS806KjnZTQBAuUI5N4/QoOOcu6ikxAgUJiABh2FFfQJx9lrzi/iGQd8e7v/9ulL3xCzZu9V9sGdjgABAokKbFj/YPzoG3+/3e5++LMj48FH9k10x2Vs65Zbb41L/uZvtjvMnXfeGQsXLizjgE5BgACBzARWrVoVhxxyyHa7ftsFF8QRixdndpJutyvPuvW2GgECBKYSkGdTCW39+/JrOCejCBAg0JWA/BpNWp6N5uYrAgQItCUgz4aTlV/DORlFgACBrgTk12jS8mw0N18RIECgLYG+5Jn8aesGmZcAAQKjCfQlf0bTGf4rDTqGtzKSAIGyBDToaLmeuQO3zGN6AgQKFtCgo+Di/sfRjpi/MmbPfHjbQfd56q/G/GecUv7BnZAAAQIJCqz+4Wfj/nu+u21n6zc+OW5ZfXSCOy1vS2+76KL46d13bzvYueeeG5dddll5B3UiAgQIZCDwxG72Bx14YFxy8cUZ7Hz6tyjPpr8GdkCAAIFHBeTZ8HdBfg1vZSQBAgTaFpBfowvLs9HtfEmAAIGmBeTZ8KLya3grIwkQINC2gPwaXViejW7nSwIECDQt0Kc8kz9N3x7zESBAYHSBPuXP6EpTf6lBx9RGRhAgUKZA7v0jBlVVVSmXJnfglG3tjQCBtAU06Ei7Pk3s7oA97oqF827bbqoDDz0x5s0/sonpzUGAAAECQwrct/rbcfftX9hu9Kr7nhk/W7NgyBkMG0fgi8uXx+Uf+ch2U7z3ve+NN73pTeNM61sCBAgQqCnwvve9L37nd35nu6/OffWr4zdf9KKaM/VzuDzrZ92dmgCB9ATkWb2ayK96XkYTIECgLQH5NZ6sPBvPz9cECBBoSkCe1ZOUX/W8jCZAgEBbAvJrPFl5Np6frwkQINCUQN/yTP40dXPMQ4AAgfEE+pY/42lN/rUGHW3qmpsAgZQFcu8foUFHyrfL3ggQ6LWABh39KP/hT/lmPHn2A9sdVpOOftTeKQkQSENgZ805Hl6/d3z/3qPS2GBPdvGnf/mX8YPbb9/utJp09KT4jkmAQBICO/vNssMOPTTefuGFSewvl03Is1wqZZ8ECJQqIM9Gq6z8Gs3NVwQIEGhKQH41IynPmnE0CwECBEYVkGejycmv0dx8RYAAgaYE5FczkvKsGUezECBAYFSBvuaZ/Bn1xviOAAECzQj0NX+a0dtxFg062pI1LwECqQto0NFyhXIHbpnH9AQIFCygQUfBxX3c0ebOejAOf+o3YjDY/rz7PPVXY/+Fx8Ss2Xv1A8IpCRAg0LHAhvUPxs9XfSXuv+e7261cVRHfv2dprN3gn79dluSOO++Mi/78z6OaKMDj/jr33HPj4osvjoULF3a5HWsRIECgNwKrVq2Kiy66KC6//PLtzjzxHr34D/8wFh1ySG8smjioPGtC0RwECBCoLyDP6ps9/gv5NZ6frwkQIDCqgPwaVW7n38mzZj3NRoAAgWEF5NmwUvJrPClfEyBAoFkB+dWsp/dYs55mI0CAwLACfc8z+TPsTTGOAAECzQr0PX+a1XxsNg062pI1LwECqQvk3j9iUD3x34BKTDx34MQ4bYcAgYwENOjIqFhjbnXe3HviP+13y05nmWjUsce+h8acPQ6MWU/aM3bo5DHm2j4nQIBAbwSqKjb88qF4ZM3dseYXt+/QmONRhx//+xFx39qn9oYlpYOu/OY34/0f+MBOtzTRqOOlL31pHHXUUXHwwQfHbrvtltLW7YUAAQLZCGzatCl+8pOfxDe/+c245pprdmjM8ehBzn/d6+Loo47K5lwpbVSepVQNeyFAoFQBedZ8ZeVX86ZmJECAwBMF5Ff7d0KetW9sBQIECMiz5u+A/Gre1IwECBDwHuv+Dsiz7s2tSIBA/wS8x3asufzp368DJyZAoHsB+dONuQYd3ThbhQCB9ARy7x+hQUd6d8qOCBAgsEVAg45+XYSJJh2L9r1F/41+ld1pCRBISKCqIu74heYc012Sid80+9sPfjAS7yM53UzWJ0CAQGsCE+/QN/63/6Y5x5jC8mxMQJ8TIEBgTAF5Nhqg/BrNzVcECBBoSkB+NSMpz5pxNAsBAgRGFZBno8nJr9HcfEWAAIGmBORXM5LyrBlHsxAgQGBUgb7mmfwZ9cb4jgABAs0I9DV/mtF7bBYNOpoWNR8BArkIaNDRcqVyB26Zx/QECBQsoEFHwcXdxdHmznowFs77QTx59gP9O7wTEyBAYBoFHl6/d6y677BYu2GvadyFpR8VuOPOO+PDH/tY/OD226EQIECAQIcChx16aPyXV7wiFh1ySIerlruUPCu3tk5GgEDaAvJsvPrIr/H8fE2AAIFRBeTXqHI7/06eNetpNgIECAwrIM+GlZJf40n5mgABAs0KyK9mPb3HmvU0GwECBIYV6HueyZ9hb4pxBAgQaFag7/nTpKYGHU1qmosAgZwEcu8fMagS/58mzh04p8tsrwQIpCWgQUda9ehyNwfscVc8dc+7YvbMh7tc1loECBDoncD6jU+Oex5aED9bs6B3Z8/hwF9cvjw+f/318dO7785hu/ZIgACBbAUOOvDAOOn44+M3X/SibM+Q8sblWcrVsTcCBEoSkGfNVlN+NetpNgIECOxKQH61ezfkWbu+ZidAgMCjAvKs2bsgv5r1NBsBAgS8x6bnDsiz6XG3KgEC/RPwHtu+5vKnf78GnJgAgekRkD/Nu2vQ0bypGQkQyEMg9/4RGnTkcc/skgCBHgpo0NHDoj/hyHvN+UXsNeffY48nPRBPmrUuZg5+GYMBFwIECBAYRaCqIjZWT4pfbtg91vxy73jwkf3iwUf2HWUq33QscMutt8bNt9wSt99xR6y+995Ys2ZNJN5nsmMhyxEgQGB4gYl35h577BHzn/KUOHTRonj2EUfEEYsXDz+BkSMLyLOR6XxIgACBHQTkWXeXQn51Z20lAgTKF5Bf01djeTZ99lYmQKA8AXnWXU3lV3fWViJAoHwB+TV9NZZn02dvZQIEyhOQZ8PXVP4Mb2UkAQIEphKQP1MJNfP3NehoxtEsBAjkJ6BBR8s1yx24ZR7TEyBQsIAGHQUX19EIECBAgAABAgQIECBAgAABAgQIECBAgAABAgQIECBAgAABAgQIECBAgAABAgQIECBAgAABAgQIECBAoLcCGnT0tvQOTqD3Arn3jxhUif9PD+cO3PtfIQAIEBhZQIOOkel8SIAAAQIECBAgQIAAAQIECBAgQIAAAQIECBAgQIAAAQIECBAgQIAAAQIECBAgQIAAAQIECBAgQIAAAQIEkhXQoCPZ0tgYAQItC+TeP0KDjpYviOkJECAwqoAGHaPK+Y4AAQIECBAgQIAAAQIECBAgQIAAAQIECBAgQIAAAQIECBAgQIAAAQIECBAgQIAAAQIECBAgQIAAAQIECKQroEFHurWxMwIE2hXQoKNd38g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zzxn38FH9XRCBAgQIAAAQIECBAgQIAAAQIECBAgQIAAAQIECBAgQIAAAQIECBAgQIAAAQIECBAgQIAAAQIECBAgQIBAbwWqqurt2R2cAIF+CeTeP2JQJf5P7NyB+/XLwWkJEGhSQIOOJjXNRYAAAQIECBAgQIAAAQIECBAgQIAAAQIECBAgQIAAAQIECBAgQIAAAQIECBAgQIAAAQIECBAgQIAAAQIE0hRI/F/3ThPNrggQyFIg9/4RGnRkee1smgCBPgho0NGHKjsjAQLLz6CbAAAgAElEQVQECBAgQIAAAQIECBAgQIAAAQIECBAgQIAAAQIECBAgQIAAAQIECBAgQIAAAQIECBAgQIAAAQIECPRdQIOOvt8A5yfQHwENOlqude7ALfOYngCBggU06Ci4uI5GgAABAgQIECBAgAABAgQIECBAgAABAgQIECBAgAABAgQIECBAgAABAgQIECBAgAABAgQIECBAgAABAgT+Q0CDDleBAIG+COTeP2JQJf5P7NyB+/ILwTkJECBAgAABAgQIECBAgAABAgQIECBAgAABAgQIECBAgAABAgQIECBAgAABAgQIECBAgAABAgQIECBAgAABAgQIECBAgAABArsSyL1/hAYd7jYBAgQIECBAgAABAgQIECBAgAABAgQIECBAgAABAgQIECBAgAABAgQIECBAgAABAgQIECBAgAABAgQIECBAgAABAgQIECBAgECrAhp0tMobkT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IAAAQIECBAgQIAAAQIECBAgQIAAAQIECBAgQIBAFwK594/QoKOLW2INAgQIECBAgAABAgQIECBAgAABAgQIECBAgAABAgQIECBAgAABAgQIECBAgAABAgQIECBAgAABAgQIECBAgAABAgQIECBAgECPBTToaLn4uQO3zGN6AgQIECBAgAABAgQIECBAgAABAgQIECBAgAABAgQIECBAgAABAgQIECBAgAABAgQIECBAgAABAgQIECBAgAABAgQIECBAgEDyArn3jxhUVVWlrJw7cMq29kaAAAECBAgQIECAAAECBAgQIECAAAECBAgQIECAAAECBAgQIECAAAECBAgQIECAAAECBAgQIECAAAECBAgQIECAAAECBAgQ6EIg9/4RGnR0cUusQYAAAQIECBAgQIAAAQIECBAgQIAAAQIECBAgQIAAAQIECBAgQIAAAQIECBAgQIAAAQIECBAgQIAAAQIECBAgQIAAAQIECBDosYAGHS0XP3fglnlMT4AAAQIECBAgQIAAAQIECBAgQIAAAQIECBAgQIAAAQIECBAgQIAAAQIECBAgQIAAAQIECBAgQIAAAQIECBAgQIAAAQIECBBIXiD3/hGDqqqqlJVzB07Z1t4IECBAgAABAgQIECBAgAABAgQIECBAgAABAgQIECBAgAABAgQIECBAgAABAgQIECBAgAABAgQIECBAgAABAgQIECBAgAABAl0I5N4/QoOOLm6JNQgQIECAAAECBAgQIECAAAECBAgQIECAAAECBAgQIECAAAECBAgQIECAAAECBAgQIECAAAECBAgQIECAAAECBAgQIECAAAECPRbQoKPl4ucO3DKP6QkQIECAAAECBAgQIECAAAECBAgQIECAAAECBAgQIECAAAECBAgQIECAAAECBAgQIECAAAECBAgQIECAAAECBAgQIECAAAECyQvk3j9iUFVVlbJy7sAp29obAQIECBAgQIAAAQIECBAgQIAAAQIECBAgQIAAAQIECBAgQIAAAQIECBAgQIAAAQIECBAgQIAAAQIECBAgQIAAAQIECBAgQKALgdz7R2jQ0cUtsQYBAgQIECBAgAABAgQIECBAgAABAgQIECBAgAABAgQIECBAgAABAgQIECBAgAABAgQIECBAgAABAgQIECBAgAABAgQIECBAoMcCGnS0XPzcgVvmMT0BAgQIECBAgAABAgQIECBAgAABAgQIECBAgAABAgQIECBAgAABAgQIECBAgAABAgQIECBAgAABAgQIECBAgAABAgQIECBAIHmB3PtHDKqqqlJWzh04ZVt7I0CAAAECBAgQIECAAAECBAgQIECAAAECBAgQIECAAAECBAgQIECAAAECBAgQIECAAAECBAgQIECAAAECBAgQIECAAAECBAh0IZB7/wgNOrq4JdYgQIAAAQIECBAgQIAAAQIECBAgQIAAAQIECBAgQIAAAQIECBAgQIAAAQIECBAgQIAAAQIECBAgQIAAAQIECBAgQIAAAQIECPRYQIOOloufO3DLPKYnQIAAAQIECBAgQIAAAQIECBAgQIAAAQIECBAgQIAAAQIECBAgQIAAAQIECBAgQIAAAQIECBAgQIAAAQIECBAgQIAAAQIECCQvkHv/iEFVVVXKyrkDp2xrbwQIECBAgAABAgQIECBAgAABAgQIECBAgAABAgQIECBAgAABAgQIECBAgAABAgQIECBAgAABAgQIECBAgAABAgQIECBAgACBLgRy7x+hQUcXt8QaBAgQIECAAAECBAgQIECAAAECBAgQIECAAAECBAgQIECAAAECBAgQIECAAAECBAgQIECAAAECBAgQIECAAAECBAgQIECAAIEeC2jQ0XLxcwdumcf0BAgQIECAAAECBAgQIECAAAECBAgQIECAAAECBAgQIECAAAECBAgQIECAAAECBAgQIECAAAECBAgQIECAAAECBAgQIECAAIHkBXLvHzGoqqpKWTl34JRt7Y0AAQIECBAgQIAAAQIECBAgQIAAAQIECBAgQIAAAQIECBAgQIAAAQIECBAgQIAAAQIECBAgQIAAAQIECBAgQIAAAQIECBAg0IVA7v0jNOjo4pZYgwABAgQIECBAgAABAgQIECBAgAABAgQIECBAgAABAgQIECBAgAABAgQIECBAgAABAgQIECBAgAABAgQIECBAgAABAgQIECDQYwENOloufu7ALfOYngABAgQIECBAgAABAgQIECBAgAABAgQIECBAgAABAgQIECBAgAABAgQIECBAgAABAgQIECBAgAABAgQIECBAgAABAgQIECCQvEDu/SMGVVVVKSvnDpyyrb0RIECAAAECBAgQIECAAAECBAgQIECAAAECBAgQIECAAAECBAgQIECAAAECBAgQIECAAAECBAgQIECAAAECBAgQIECAAAECBLoQyL1/hAYdXdwSaxAgQIAAAQIECBAgQIAAAQIECBAgQIAAAQIECBAgQIAAAQIECBAgQIAAAQIECBAgQIAAAQIECBAgQIAAAQIECBAgQIAAAQIEeiygQUfLxc8duGUe0xMgQIAAAQIECBAgQIAAAQIECBAgQIAAAQIECBAgQIAAAQIECBAgQIAAAQIECBAgQIAAAQIECBAgQIAAAQIECBAgQIAAAQIEkhfIvX/EoKqqKmXl3IFTtrU3AgQIECBAgAABAgQIECBAgAABAgQIECBAgAABAgQIECBAgAABAgQIECBAgAABAgQIECBAgAABAgQIECBAgAABAgQIECBAgEAXArn3j9Cgo4tbYg0CBAgQIECAAAECBAgQIECAAAECBAgQIECAAAECBAgQIECAAAECBAgQIECAAAECBAgQIECAAAECBAgQIECAAAECBAgQIECAQI8FNOhoufi5A7fMY3oCBAgQIECAAAECBAgQIECAAAECBAgQIECAAAECBAgQIECAAAECBAgQIECAAAECBAgQIECAAAECBAgQIECAAAECBAgQIECAQPICufePGFRVVaWsnDtwyrb2RoAAAQIECBAgQIAAAQIECBAgQIAAAQIECBAgQIAAAQIECBAgQIAAAQIECBAgQIAAAQIECBAgQIAAAQIECBAgQIAAAQIECBDoQiD3/hEadHRxS6xBgAABAgQIECBAgAABAgQIECBAgAABAgQIECBAgAABAgQIECBAgAABAgQIECBAgAABAgQIECBAgAABAgQIECBAgAABAgQIEOixgAYdLRc/d+CWeUxPgAABAgQIECBAgAABAgQIECBAgAABAgQIECBAgAABAgQIECBAgAABAgQIECBAgAABAgQIECBAgAABAgQIECBAgAABAgQIEEheIPf+EYOqqqqUlXMHTtnW3ggQIECAAAECBAgQIECAAAECBAgQIECAAAECBAgQIECAAAECBAgQIECAAAECBAgQIECAAAECBAgQIECAAAECBAgQIECAAAECXQjk3j9Cg44ubok1CBAgQIAAAQIECBAgQIAAAQIECBAgQIAAAQIECBAgQIAAAQIECBAgQIAAAQIECBAgQIAAAQIECBAgQIAAAQIECBAgQIAAAQI9FtCgo+Xi5w7cMo/pCRAgQIAAAQIECBAgQIAAAQIECBAgQIAAAQIECBAgQIAAAQIECBAgQIAAAQIECBAgQIAAAQIECBAgQIAAAQIECBAgQIAAAQLJC+TeP2JQVVWVsnLuwCnb2hsBAgQIECBAgAABAgQIECBAgAABAgQIECBAgAABAgQIECBAgAABAgQIECBAgAABAgQIECBAgAABAgQIECBAgAABAgQIECBAoAuB3PtHaNDRxS2xBgECBAgQIECAAAECBAgQIECAAAECBAgQIECAAAECBAgQIECAAAECBAgQIECAAAECBAgQIECAAAECBAgQIECAAAECBAgQIECgxwIadLRc/NyBW+YxPQECBAgQIECAAAECBAgQIECAAAECBAgQIECAAAECBAgQIECAAAECBAgQIECAAAECBAgQIECAAAECBAgQIECAAAECBAgQIEAgeYHc+0cMqqqqUlbOHThlW3sjQIAAAQIECBAgQIAAAQIECBAgQIAAAQIECBAgQIAAAQIECBAgQIAAAQIECBAgQIAAAQIECBAgQIAAAQIECBAgQIAAAQIECHQhkHv/CA06urgl1iBAgAABAgQIECBAgAABAgQIECBAgAABAgQIECBAgAABAgQIECBAgAABAgQIECBAgAABAgQIECBAgAABAgQIECBAgAABAgQI9FhAg46Wi587cMs8pidAgAABAgQIECBAgAABAgQIECBAgAABAgQIECBAgAABAgQIECBAgAABAgQIECBAgAABAgQIECBAgAABAgQIECBAgAABAgQIJC+Qe/+IQVVVVcrKuQOnbGtvBAgQIECAAAECBAgQIECAAAECBAgQIECAAAECBAgQIECAAAECBAgQIECAAAECBAgQIECAAAECBAgQIECAAAECBAgQIECAAIEuBHLvH6FBRxe3xBoECBAgQIAAAQIECBAgQIAAAQIECBAgQIAAAQIECBAgQIAAAQIECBAgQIAAAQIECBAgQIAAAQIECBAgQIAAAQIECBAgQIAAgR4LaNDRcvFzB26Zx/QECBAgQIAAAQIECBAgQIAAAQIECBAgQIAAAQIECBAgQIAAAQIECBAgQIAAAQIECBAgQIAAAQIECBAgQIAAAQIECBAgQIAAgeQFcu8fMaiqqkpZOXfglG3tjQABAgQIECBAgAABAgQIECBAgAABAgQIECBAgAABAgQIECBAgAABAgQIECBAgAABAgQIECBAgAABAgQIECBAgAABAgQIECDQhUDu/SM06OjilliDAAECBAgQIECAAAECBAgQIECAAAECBAgQIECAAAECBAgQIECAAAECBAgQIECAAAECBAgQIECAAAECBAgQIECAAAECBAgQINBjAQ06Wi5+7sAt85ieAAECBAgQIECAAAECBAgQIECAAAECBAgQIECAAAECBAgQIECAAAECBAgQIECAAAECBAgQIECAAAECBAgQIECAAAECBAgQIJC8QO79IwZVVVUpK+cOnLKtvREgQIAAAQIECBAgQIAAAQIECBAgQIAAAQIECBAgQIAAAQIECBAgQIAAAQIECBAgQIAAAQIECBAgQIAAAQIECBAgQIAAAQIEuhDIvX+EBh1d3BJrECBAgAABAgQIECBAgAABAgQIECBAgAABAgQIECBAgAABAgQIECBAgAABAgQIECBAgAABAgQIECBAgAABAgQIECBAgAABAgR6LKBBR8vFzx24ZR7TEyBAgAABAgQIECBAgAABAgQIECBAgAABAgQIECBAgAABAgQIECBAgAABAgQIECBAgAABAgQIECBAgAABAgQIECBAgAABAgSSF8i9f8SgqqoqZeXcgVO2tTcCBAgQIECAAAECBAgQIECAAAECBAgQIECAAAECBAgQIECAAAECBAgQIECAAAECBAgQIECAAAECBAgQIECAAAECBAgQIECAQBcCufeP0KCji1tiDQIECBAgQIAAAQIECBAgQIAAAQIECBAgQIAAAQIECBAgQIAAAQIECBAgQIAAAQIECBAgQIAAAQIECBAgQIAAAQIECBAgQIBAjwU06Gi5+LkDt8xjegIECBAgQIAAAQIECBAgQIAAAQIECBAgQIAAAQIECBAgQIAAAQIECBAgQIAAAQIECBAgQIAAAQIECBAgQIAAAQIECBAgQIBA8gK5948YVFVVpaycO3DKtvZGgAABAgQIECBAgAABAgQIECBAgAABAgQIECBAgAABAgQIECBAgAABAgQIECBAgAABAgQIECBAgAABAgQIECBAgAABAgQIEOhCIPf+ERp0dHFLrEGAAAECBAgQIECAAAECBAgQIECAAAECBAgQIECAAAECBAgQIECAAAECBAgQIECAAAECBAgQIECAAAECBAgQIECAAAECBAgQ6LGABh0tFz934JZ5TE+AAAECBAgQIECAAAECBAgQIECAAAECBAgQIECAAAECBAgQIECAAAECBAgQIECAAAECBAgQIECAAAECBAgQIECAAAECBAgQSF4g9/4Rg6qqqpSVcwdO2dbeCBAgQIAAAQIECBAgQIAAAQIECBAgQIAAAQIECBAgQIAAAQIECBAgQIAAAQIECBAgQIAAAQIECBAgQIAAAQIECBAgQIAAAQJdCOTeP0KDji5uiTUIECBAgAABAgQIECBAgAABAgQIECBAgAABAgQIECBAgAABAgQIECBAgAABAgQIECBAgAABAgQIECBAgAABAgQIECBAgAABAj0W0KCj5eLnDtwyj+kJECBAgAABAgQIECBAgAABAgQIECBAgAABAgQIECBAgAABAgQIECBAgAABAgQIECBAgAABAgQIECBAgAABAgQIECBAgAABAskL5N4/YlBVVZWycu7AKdvaGwECBAgQIECAAAECBAgQIECAAAECBAgQIECAAAECBAgQIECAAAECBAgQIECAAAECBAgQIECAAAECBAgQIECAAAECBAgQIECgC4Hc+0do0NHFLbEGAQIECBAgQIAAAQIECBAgQIAAAQIECBAgQIAAAQIECBAgQIAAAQIECBAgQIAAAQIECBAgQIAAAQIECBAgQIAAAQIECBAgQKDHAhp0tFz83IFb5jE9AQIECBAgQIAAAQIECBAgQIAAAQIECBAgQIAAAQIECBAgQIAAAQIECBAgQIAAAQIECBAgQIAAAQIECBAgQIAAAQIECBAgQCB5gdz7RwyqqqpSVs4dOGVbeyNAgAABAgQIECBAgAABAgQIECBAgAABAgQIECBAgAABAgQIECBAgAABAgQIECBAgAABAgQIECBAgAABAgQIECBAgAABAgQIdCGQe/8IDTq6uCXWIECAAAECBAgQIECAAAECBAgQIECAAAECBAgQIECAAAECBAgQIECAAAECBAgQIECAAAECBAgQIECAAAECBAgQIECAAAECBAj0WECDjpaLnz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OD/Z+/ew62q7nvh/5BLBcFL1BQblUTTNFpfjyk1IYmKggZvm0SM11DgbSOaGrW5IAatKTEYJOaGmuMl5uESbyD6CohGUSPWSiC2PnlSjTYxBk1Rq1GMihHIfp+1KXu7Ye+95pprzbXnXOuz/znPyR7jN8b4jB9znuPD/EK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KtLzPoAACAASURBV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CBAgQIAAAQIECBAgQIAAAQIECBAgQIAAAQIECBAgQIAAAQIECBAgQIAAAQIECBAgQIAAAQIECBAgQIAAAQIECBAgQIBA7gWKnh/Rp7W1tTXPykUHzrOtvREgQIAAAQIECBAgQIAAAQIECBAgQIAAAQIECBAgQIAAAQIECBAgQIAAAQIECBAgQIAAAQIECBAgQIAAAQIECBAgQIAAAQIE6iFQ9PwIAR316BJrECBAgAABAgQIECBAgAABAgQIECBAgAABAgQIECBAgAABAgQIECBAgAABAgQIECBAgAABAgQIECBAgAABAgQIECBAgAABAgSaWEBAR8aXX3TgjHmUJ0CAAAECBAgQIECAAAECBAgQIECAAAECBAgQIECAAAECBAgQIECAAAECBAgQIECAAAECBAgQIECAAAECBAgQIECAAAECBAjkXqDo+RF9WltbW/OsXHTgPNvaGwECBAgQIECAAAECBAgQIECAAAECBAgQIECAAAECBAgQIECAAAECBAgQIEC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Glhg6+dfAx/V0QgQIFBogdbW1kLv3+YJECBAgAABAgQIECBAgAABAgQIECBAgAABAgQIECBAgAABAgQIECBAgAABAgQIEGhcgSfuOqVxD+dkBAgQaCCB/Y65pYFO4ygECBDoXqDo+RF9WnP+RWHRgf3hIUCAQFoBAR1p5cwjQIBAfQVy/v+cri+G1QgQIECAAAECBAgQIECAAAECBAgQIECAAAECBAgQIECAAAECBAgQIECAAAECBAgQyJWAgI5cXYfNECBAoFsBAR2agwCBZhEoen6EgI5m6VTnJECgcAICOgp3ZTZMgECTCgjoaNKLd2wCBAgQIECAAAECBAgQIECAAAECBAgQIECAAAECBAgQIECAAAECBAgQIECAAAECBRAQ0FGAS7JFAgQIRISADm1AgECzCAjoyPimiw6cMY/yBAg0sICAjga+XEcjQKChBAR0NNR1OgwBAgQIECBAgAABAgQIECBAgAABAgQIECBAgAABAgQIECBAgAABAgQIECBAgACBhhIQ0NFQ1+kwBAg0sICAjga+XEcjQKCTQNHzI/q05vyLwqID+/NCgACBtAKef2nlzCNAgEC2Ap7P2fqqToAAAQIECBAgQIAAAQIECBAgQIAAAQIECBAgQIAAAQIECBAgQIAAAQIECBAgQIBA7QS2DujY75Dza1dcJQIECBBILfDEv87qNFdAR2pKEwkQKJhA0b/PE9BRsIazXQIEmkeg6C+Y5rkpJyVAoNkEPJ+b7cadlwABAgQIECBAgAABAgQIECBAgAABAgQIECBAgAABAgQIECBAgAABAgQIECBAgEBxBQR0FPfu7JwAgcYWENDR2PfrdAQIdC9Q9O/zBHTobg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fhPAQIENgi4PmsFwgQIECAAAECBAgQIECAAAECBAgQIECAAAECBAgQIECAAAECBAgQIECAAAECBAgQKIqAgI6i3JR9EiDQbAICOprtxp2XAIEtAkX/Pk9Ah14mQIBATgWK/oLJKattESBAoGoBz+eqCRUgQIAAAQIECBAgQIAAAQIECBAgQIAAAQIECBAgQIAAAQIECBAgQIAAAQIECBAgQKBOAgI66gRtGQIECFQoIKCjQjDDCRBoGIGif58noKNhWtFBCBBoNIGiv2Aa7T6chwABAlsEPJ/1AgECBAgQIECAAAECBAgQIECAAAECBAgQIECAAAECBAgQIECAAAECBAgQIECAAAECRREQ0FGUm7JPAgSaTUBAR7PduPMSILBFoOjf5wno0MsECBDIqUDRXzA5ZbUtAgQIVC3g+Vw1oQIECBAgQIAAAQIECBAgQIAAAQIECBAgQIAAAQIECBAgQIAAAQIECBAgQIAAAQIECNRJQEBHnaAtQ4AAgQoFBHRUCGY4AQINI1D07/MEdDRMKzoIAQKNJlD0F0yj3YfzECBAYIuA57NeIECAAAECBAgQIECAAAECBAgQIECAAAECBAgQIECAAAECBAgQIECAAAECBAgQIECgKAICOopyU/ZJgECzCQjoaLYbd14CBLYIFP37PAEdepkAAQI5FSj6CyanrLZFgACBqgU8n6smVIAAAQIECBAgQIAAAQIECBAgQIAAAQIECBAgQIAAAQIECBAgQIAAAQIECBAgQIAAgToJCOioE7RlCBAgUKGAgI4KwQwnQKBhBIr+fZ6AjoZpRQchQKDRBIr+gmm0+3AeAgQIbBHwfNYLBAgQIECAAAECBAgQIECAAAECBAgQIECAAAECBAgQIECAAAECBAgQIECAAAECBAgURUBAR1Fuyj4JEGg2AQEdzXbjzkuAwBaBon+fJ6BDLxMgQCCnAkV/weSU1bYIECBQtYDnc9WEChAgQIAAAQIECBAgQIAAAQIECBAgQIAAAQIECBAgQIAAAQIECBAgQIAAAQIECBAgUCcBAR11grYMAQIEKhQQ0FEhmOEECDSMQNG/zxPQ0TCt6CAECDSaQNFfMI12H85DgACBLQKez3qBAAECBAgQIECAAAECBAgQIECAAAECBAgQIECAAAECBAgQIECAAAECBAgQIECAAIGiCAjoKMpN2ScBAs0mIKCj2W7ceQkQ2CJQ9O/zBHToZQ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eR9Xkuu+yyuOCCCzots3jx4mhpacl66Yapv2TJkhg7dizDhrnR/B7E8zm/d2NnBAgQIECAAAECBAgQIECAAAECBAgQIECAAAECBAgQIECAAAECBAgQIECAAAECBAh0FhDQoSPeKbD2+ZdixKhJsea559v/5wmnHRdzr5kOqgkEHn3siThszBnx5vq32k87c/o5MfULE5vg9Pk7ooCO/N2JHREgUB+Bon+fJ6CjPn1iFQIECFQsUPQXTMUHbvIJAjqqbwABHdUbqpBMwPM5mZNRBAgQIECAAAECBAgQIECAAAECBAgQIECAAAECBAgQIECAAAECBAgQIECAAAECBAj0voCAjt6/gzztQEBHnm6j/nsR0FF/855WFNCRr/uwGwIE6idQ9O/zBHTUr1esRIAAgYoEiv6CqeiwORn8wgsvxNKlS6MU9LBq1apYu3Ztp53tvvvusc8++8S4cePiU5/6VPzlX/5lbH1PaY8ioCOtXMc8AR3VG6qQTMDzOZmTUQQIECBAgAABAgQIECBAgAABAgQIECBAgAABAgQIECBAgAABAgQIECBAgAABAgQI9L6AgI7ev4M87UBAR55uo/57EdBRf/OeVhTQka/7sBsCBOonUPTv8wR01K9XrESAAIGKBIr+gqnosL04eNOmTfHggw/GBRdcEKtXr65oJ6XAjpkzZ8Zpp50WAwcOrGju1oMFdFTF1zZZQEf1hiokE/B8TuZkFAECBAgQIECAAAECBAgQIECAAAECBAgQIECAAAECBAgQIECAAAECBAgQIECAAAECvS8goKP37yBPOxDQkafbqP9eBHTU37ynFQV05Os+7IYAgfoJFP37PAEd9esVKxEgQKAigaK/YCo6bC8NfuaZZ+L000+PRx55pKod7LvvvnHttdfGEUccEVvfW9LCAjqSSnU/TkBH9YYqJBPwfE7mZBQBAgQIECBAgAABAgQIECBAgAABAgQIECBAgAABAgQIECBAgAABAgQIECBAgAABAr0vIKCj9+8gTzsQ0JGn26j/XgR01N+8pxUFdOTrPuyGAIH6CRT9+zwBHfXrFSsRIECgIoGiv2AqOmwvDL7zzjvj5JNPjjfffLNmq19yySUxderU6N+/f8U1ixDQMXHixJg3b17FZ0szYe+9946VK1fGHnvskXi6gI7EVAZWKeD5XCWg6QQIECBAgAABAgQIECBAgAABAgQIECBAgAABAgQIECBAgAABAgQIECBAgAABAgQI1E1AQEfdqNsXmnjmV2PeTXfWdeGZ08+JqV+YWHZNAR1liRp6gICOfF2vgI583YfdECBQP4Gif58noKN+vWIlAgQIVCSQ9QumnmELSQ8+YcKEmDt3btLhqcfddtttceqpp8aGDRu2qbHvvvvG5MmT44QTTmgLhxg8eHDbmNLYtWvXxooVK2L27NmxevXqLtc/66yz2n5faUiHgI7OnM0S0LH1vQ8aNKitx4YPH566v+s1sfTnYcSIEbFmzZp6LZlonXoYZv18TnRQgwgQIECAAAECBAgQIECAAAECBAgQIECAAAECBAgQIECAAAECBAgQIECAAAECBAgQIJBAQEBHAqQaDxHQ0QH6+htvxvEn/VM8+K//3v4/jjzkb2Lpwu/G4B0G1Vi++3Jb30lWe7jsO3Pjgq9eUbdzVXoOAR11u5pECwnoSMRkEAECDShQ9O/zBHQ0YFM6EgECjSGQ9QumWQM6Vq1aFWPGjIlXX321U6Pstddecf3118eoUaOib9++ZZvo8ccfj0mTJnUZ1FEKXZgyZUpsfYc9FRXQ0VlHQIeAjrJ/CLsZIKAjrZx5BAgQIECAAAECBAgQIECAAAECBAgQIECAAAECBAgQIECAAAECBAgQIECAAAECBAg0ooCAjvrfqoCODnMBHdn23+jDPxx33Pyt2GHQwEQLCehIxFS3QQI66kZtIQIEciaQ9ffTWR9XQEfWwuoTIEAgpUDWL5hmDOh48cUX2wI4/vM//7PTrRx66KGxYMGCGDp0aEW3tWHDhpgxY0ZMnz6907wBAwbE8uXLo1Q36Y+Ajs5SAjoEdCT9s7P1OAEdaeXMI0CAAAECBAgQIECAAAECBAgQIECAAAECBAgQIECAAAECBAgQIECAAAECBAgQIECgEQUEdNT/VgV0dJgL6Mi2/yacdlzMvabzd009rSigI9v7qLS6gI5KxYwnQKBRBLL+fjprJwEdWQurT4AAgZQCWb9gmjGgo6sQjNGjR8eiRYtip512SnVTpZCOs88+O6677rpO80eOHBlLly6NwYMHJ6pbhICORAdJOWjrfmyWgI5LL700Lrzwwna1eoRLpLyibaatXbs2RowYEWvWrKlVyZrUqYdh1s/nmkAoQoAAAQIECBAgQIAAAQIECBAgQIAAAQIECBAgQIAAAQIECBAgQIAAAQIECBAg0DgCGzZEPPBAxE03RTz8cMRzz0WsX7/5fP36RQwbFlH6ByZPOSXi8MMjtt8+u7OX9vLooxE33xyxfHlE6e8T/+EPm9fr2zei9A9n7r9/xIknRhx7bMRee2W3F5UTCQjoSMRU00FbB3TsvefQWHn/nNhj6G41XSdNsbXPvxQjRk2KNc893z690pCHStYV0FGJVuVj/2HCJ+MHV/5z4okCOhJT1WWggI66MFuEAIEcChT9+zwBHTlsKlsiQIBASSDrF0wtAhGquamuPu6fMGFCzJ07t5qy3c79zW9+E4ceemj87ne/ax+z8847x/333x8f+tCHqlpz3bp10dLSEg899FB7ndL9LVu2LI4++uhEtQV0TIx58+a1WzVLQMfWfw5LfXPPPffEkUcemahvenNQV3+GZ86cGVOnTu3NbdVl7ayfz3U5hEUIECBAgAABAgQIECBAgAABAgQIECBAgAABAgQIECBAgAABAgQIECBAgAABAgTyL1AK4bjqqogZMyJefTXZfocMiTjrrIiLLorYccdkc5KMeu21iEsvjbjmmuR7KQV2jBgR8a1vRXz4w6UPJZKsZEyNBQR01Bg0QTkBHR1IzRbQkaA9Ug9Z/sCq+MSnzo7W1tb2GjOnnxNTvzAxcU0BHYmp6jJQQEddmC1CgEAOBYr+fZ6Ajhw2lS0RIECgJJD1C6bZAjpuuOGGGD9+fKfmuuiii+JrX/vaNtZpOvDee+9tC+P405/+1D791FNPjfnz50e/UiJxmR8BHc0X0PHKK6/EJz7xifjZz37WqTuKEnIhoKPj2t75H7fK/Vn3ewIECBAgQIAAAQIECBAgQIAAAQIECBAgQIAAAQIECBAgQIAAAQIECBAgQIAAAQKJBJ54IuLkkyN+8YtEw7cZtM8+ET/8YcTIkenmb5lV+hD8zjsj/v7vI/7nf9LVKgV1lP4+/+zZtQ0NSbebppsloKP+Vy6go8NcQEft+u+GBXfF+M/+c6eCi340K8aNHZV4EQEdianqMlBAR12YLUKAQA4Fsv5+OusjC+jIWlh9AgQIpBTI+gXTTAEdGzdujFJYxqJFi9pvY+edd46HHnooDjjggJQ31Hna66+/Hscff3w8+OCD7b8YNmxYPPzww/Ge97yn7BoCOpovoOORRx6Jww8/PN5+++1O/TFmzJi4/fbbY+DAgWX7pjcHCOjo0BfQ0ZudaG0CBAgQIECAAAECBAgQIECAAAECBAgQIECAAAECBAgQIECAAAECBAgQIECAQAMKLF8e8ZnPRLz4YnWHGzIkYs6ciHHj0tXZtCni29+OmDYtYuPGdDXeOesjH4m49daIPfesvpYKiQUEdCSmqtlAAR0dlAI6atZWceHXvh+XXv7D9oL9+vWNB+68Jg756EGJFxHQkZiqLgMFdNSF2SIECORQIOvvp7M+soCOrIXVJ0CAQEqBrF8wzRTQ8dJLL8XIkSPj8ccfb7+N0v996dKlMXjw4JQ3tO20Cy+8MC699NJ3/H90+8UDDzwQhxxySNk1BHQ0V0BHKdDhnHPOiauuumqb3hgwYEAsX748Dj300LJ905sDBHR06Avo6M1OtDYBAgQIECBAgAABAgQIECBAgAABAgQIECBAgAABAgQIECBAgAABAgQIECBAoMEEVq2KaGmpPpxjC8suu0QsXhyR4O+1d5JsbY24/PKIr3wlohTUUasfIR21kkxcR0BHYqqaDRTQ0UEpoKM2bfXWW2/HieOnxLJ7Hm4vOPTPd42H7/1h7PPe8v+w8JZJAjpqIdqdwwAAIABJREFUcx+1qiKgo1aS6hAgUDSBrL+fztpDQEfWwuoTIEAgpUDWL5hmCuh4+umn4+Mf/3g8//zz7bcxYcKEmDt3bsrb6XrakiVLYuzYsZ1+uWjRohiXIG1YQEdzBXQ8+uijcdhhh8Wbb77ZZTMdf/zxsWDBghg4cGBNe7SWxQR0dGgK6KhlZ6lFgAABAgQIECBAgAABAgQIECBAgAABAgQIECBAgAABAgQIECBAgAABAgQIEGhigZdfjjj++IiVK2uLsP/+EcuWRQwblrzuQw9t3strryWfk3TkKadEzJ8f0b9/0hnGVSEgoKMKvJRTBXR0wAnoSNlEW0373X+/GB8/6h/it8+ubf/NIR89KJYtmh1DBg9KvIiAjsRUdRkooKMuzBYhQCCHAll/P531kQV0ZC2sPgECBFIKZP2CaaaAjq7CEGbOnBlTp05NeTtdT1u9enWMHDky1q9f3z4g6ToCOponoKPUHyeffHIsXbq02/4r/fm/6aab4pTSf3jO6Y+Ajo6LEdCR0ya1LQIECBAgQIAAAQIECBAgQIAAAQIECBAgQIAAAQIECBAgQIAAAQIECBAgQIBA0QRmzYqo8d9zbyf43OciZs+O6NevvMrrr0d88pMR999ffmyaEX37RsyZEzF+fJrZ5lQoIKCjQrAaDBfQ0YEooKMGDRUR//rIY3HEcWfGxo2b2guec+YpMfubUypaQEBHRVyZDxbQkTmxBQgQyKlA1t9PZ31sAR1ZC6tPgACBlAJZv2AEdNQ+oKOaIBABHc0R0FEKcvjmN7+ZKBxmt912i5/85Cfx13/91ymfItlOE9DR4SugI9teU50AAQIECBAgQIAAAQIECBAgQIAAAQIECBAgQIAAAQIECBAgQIAAAQIECBAg0BQCv/lNxOjREaX/M4ufXXaJuPfeiOHDy1e/++7NAR1vv11+bNoRH/tYxLJlETvtlLaCeQkFBHQkhKrhMAEdHZhdBXTUkDp1qZGH/E0sXfjdGLzDoNQ16jnxsu/MjQu+ekWnJX/0g0viMycfU9E2BHRUxJX5YAEdmRNbgACBnApk/f101scW0JG1sPoECBBIKZD1C0ZAR+0DOlavXh0jR46M9evXt9/6zJnJ1hHQ0RwBHYsWLYqTTz45/vSnP3V6Mnz5y1+OBx98MEo99M6fI444Im699dZ417velfJJkt00AR0dtgI6suszlQkQIECAAAECBAgQIECAAAECBAgQIECAAAECBAgQIECAAAECBAgQIECAAAECTSNw1VURn/98+eOOGBHx/e9HHHjg5rGPPx5x8cURS5ZEbNrU8/xS/dmzI/r06X7cxo0REydG3Hhjz7UGDow488yI886LGDZs89i1ayN+8IOIyy+P+MMfep4/YEDEHXdEHH10+TMbUZWAgI6q+FJNFtDRwSagI1ULdZrUleG7dtkx/vWe62O/v3pfRQsI6KiIK/PBAjoyJ7YAAQI5Fcj6++msjy2gI2th9QkQIJBSIOsXTDMFdDz99NPx8Y9/PJ5//vn225gwYULMnTs35e10PW3JkiUxduzYTr8sBTKMGzeu7DoCOho/oGPVqlUxZsyYePXVVzv1w8EHHxx33XVX/Pu//3scffTR24R3jB49Okp9tFPOkqEFdHRco4COso84AwgQIECAAAECBAgQIECAAAECBAgQIECAAAECBAgQIECAAAECBAgQIECAAAECBHoSWLcu4thjI/7t33p2mjw54sorI/r37zxuw4bN4R7XXtvz/Pe/P+InP4l4z3u6H/f00xGHHx7x7LPdj3n3uyNuvz3iYx/rekzpHCecEPHiiz3vZ9q0iBkz9EbGAgI6MgbuoryAjg4UAR3V919XoRrHfuLjsehH34zttx9Q0QICOiriynywgI7MiS1AgEBOBbL+fjrrYwvoyFpYfQIECKQUyPoF00wBHS+99FKMHDkyHi8lA//vzyGHHBLLli2LIUOGpLyhbaddeOGFcemll7b/ol+/fvHAAw9Eaa1yPwI6Gjug47HHHmsLb3l2q/9IvfPOO8ePf/zj+PCHPxylkIdvfvObMXXq1G3apRTccfPNN+cqpKOrgI5yfZ7172fOnNmlX63Xzfr5XOv9qkeAAAECBAgQIECAAAECBAgQIECAAAECBAgQIECAAAECBAgQIECAAAECBAgQIJBzgUceiTj66IjXXut+o3vvHXHffRGlkI2ufl54IeLIIyN+8Yvua/TtG3HbbRFb/cOUnSbccEPE+PE915gzp+cxpdmzZkV08XejOxU+6aSIG2+M6Ncv5xdU7O0J6Kj//Qno6DAX0FF9//3LN66N6d/oHMB0xeXnx+cnn1xxcQEdFZNlOkFAR6a8ihMgkGOBon+fJ6Ajx81lawQINLdA1i+YZgroKAUfjB8/Pm4s/Ye7//0pBSM89NBDccABB9Sk0datWxdjxoyJn/70p+31hg0bFg8//HC8p6d04f8dLaCjcQM6ugvn2G677WLBggVx4okntvfMhg0b4txzz42rr756m7489NBD28YPHTq0Jj1bbREBHR2CpWeMHwIECBAgQIAAAQIECBAgQIAAAQIECBAgQIAAAQIECBAgQIAAAQIECBAgQIAAAQKpBZKEWZx7bsT3vtfzErWoc955EbNnd7/Oxz4WsWxZxE479byX1asjPvGJiFdf7X7cqFERd9wRMXhwajoTywsI6ChvVOsRAjo6RLsK6Bh5yN/E0oXfjcE7DKo1fbf1tr6T3thDmsO+8OLv4/BjJ8cvn3qmffq7dtkx/vWe62O/v3pfxSUFdFRMlukEAR2Z8ipOgECOBbL+fjrrowvoyFpYfQIECKQUyPoF00wBHaUruPnmm+O0007rdBsXXXRRfO1rX4utrdNc2d133x3HHntsvPND/VNPPTXmz58f/RKk+QroaLyAjlIvLFmypK3v3nzzzU5tVQrnKAXGnHzyydv0X08hHR/84AfjlltuiQMPPDBNm9Z0joCODk4BHTVtLcUIECBAgAABAgQIECBAgAABAgQIECBAgAABAgQIECBAgAABAgQIECBAgAABAs0lsHFjxOmnRyxc2P25BwyIuPPOiCOP7Nnm0Ucjjjoq4pVXuh/3kY9E3HVXxC67bDvmrbciPve5zb9/4YWua0ybFjFjRvk7eu65iMMOi/jNb7ofK6CjvGMNRgjoqAFihSUEdHSACeiosHm2Gn7zrffEaX8/rdP/euqnPxHzr70k+vXrW3FxAR0Vk2U6QUBHpryKEyCQY4Gsv5/O+ugCOrIWVp8AAQIpBbJ+wTRbQMezzz4bo0aNil/96lftN7LzzjvH/fffHx/60IdS3tLmaevWrYuWlpZ46KGH2uuU7m/ZsmVx9NFHJ6otoKOxAjrWr18fF198cVx++eXb3H///v3jhhtuiE9/+tPdhsOUQjpmzJgR06dP73J+qe7ZZ58dfftW/h9TEjVkgkECOjqQBHQkaBhDCBAgQIAAAQIECBAgQIAAAQIECBAgQIAAAQIECBAgQIAAAQIECBAgQIAAAQIEuhYoBWGUgiyeeqp7ob32ivjJTyL22adnxVIwxzHHRPz0p92P22OPiPvui9hvv55rbdgQsXZtRCn0Y+XKiP/4j4if/zziuusiWlrK3+Zjj20OC3nppe7HTpwYMWdO+VpGVCUgoKMqvlSTswjo6CroItXmupg04bTjYu41236/UIv6AjrSK65f/8c44fQvx4/ve6S9SNv3Sou+F0cf+bFUhQV0pGLLbJKAjsxoFSZAIOcCWX8/nfXxBXRkLaw+AQIEUgpk/YJptoCO0jV0FYIxevToWLRoUey0006pbqoUpFAKSriu9B8Z3/EzcuTIWLp0aQwePDhRXQEdjRPQ8fOf/zxOOeWU+OUvf7nN3e+2225xyy23tIXFlPsphT7Mnz8/PvvZz0apz7b+Ofjgg2POnDmx//77lyuVye+7CuiYOXNmTJ06NZP18lQ06+dzns5qLwQIECBAgAABAgQIECBAgAABAgQIECBAgAABAgQIECBAgAABAgQIECBAgAABAhkLJAmyGDkyYsmSiCFDet7Mxo0Rp58esXBh9+MGDIi4886II4/M9mA33BAxfnzPa1x9dcSZZ2a7D9VDQEf9m0BAR4e5gI70/Xfb4vvj0383Nd75j4qOGf3RuP3Gy2PgwD9LVVhARyq2zCYJ6MiMVmECBHIuUPTv8wR05LzBbI8AgeYVyPoF04wBHS+//HIcc8wxsXr16k6Ndeihh8aCBQti6NChFTVcKTRhxowZMX1655TQQYMGxf333x8f+chHEtcrQkDH1j2T+HApBu69996xcuXK2KOUzpzwZ8mSJTF27NhOoxcvXhwtSdKZE67R07DnnnsuvvjFL8bCbv5j9kc/+tG48cYb473vfW9Fq/UU+FEqdNZZZ8XFF19ckVVFG+hmsICODph3/seuWtiqQYAAAQIECBAgQIAAAQIECBAgQIAAAQIECBAgQIAAAQIECBAgQIAAAQIECBAg0EQCd90VUfo7z5s2dX/ok06KuPHGiH79ysOcd17E7Nk9j8s6GOPllyOOPz5i5cru97HnnhHLl0f81V+VP5MRVQkI6KiKL9VkAR0dbAI6UrVQvPz7dXHMuHNi9b8/3l6g9K3ZrfMvi3Fjy/+jsd2tKqAj3X1kNUtAR1ay6hIgkHeBrL+fzvr8AjqyFlafAAECKQWyfsE0Y0BH6SpWrVoVY8aMiVdffbXTzey1115x/fXXx6hRo6Jv375lb+3xxx+PSZMmbRP2UZpYCtuYMmVKbH2HPRUV0NFZpygBHaVghieeeCJmzpwZ8+fP7/aKSyEupZ4YOHBg2d7qasAbb7wRX/nKV+KKK67ocv52223X1o8XXXRRvO9970u1RqWTBHR0iAnoqLR7jCdAgAABAgQIECBAgAABAgQIECBAgAABAgQIECBAgAABAgQIECBAgAABAgQIEGgXuOaa0r/a1zPIxIkRc+YkQ5s1K2Lq1J7HzpgRMW1asnqVjvr97yPOPDPi1lt7nvlP/xTx7W9H9OlT6QrGVyggoKNCsBoMF9DRgSigI11DXX39ovjcF77RafKY0R+N22+8PAYO/LN0RSNCQEdqukwmCujIhFVRAgQKIJD199NZEwjoyFpYfQIECKQUyPoF06wBHaXruO222+LUU0+NDRs2bHM7++67b0yePDlOOOGE2GOPPWLw4MFtY0pjS4EEK1asiNmzZ3cZzFEa96UvfSm+8Y1vRP/+/Su6eQEdnbnyHtCxbt26uP322+PrX/96/PrXv+72rj/4wQ/GLbfcEgceeGBF/dDV4FIIxAMPPNDWnz2tefDBB7eFgRx77LGxww47VL1udwUEdHTICOjIrM0UJkCAAAECBAgQIECAAAECBAgQIECAAAECBAgQIECAAAECBAgQIECAAAECBAg0vkCtAzVuuCFi/Pie3SoJ/EhyA6W/m//MM5tDOb7znYj/+Z+eZx1wQMRdd0XsuWeS6sZUKSCgo0rAFNOzCOhIsY0up6x9/qUYMWpSrHnu+fbfTzjtuJh7zfRaLdGpjoCOyll/9fSzcdjRZ0Tprrb8lP5h17tvvyKOOuIjlRd8xwwBHVXx1XyygI6akypIgEBBBLL+fjprBgEdWQurT4AAgZQCWb9gmjmgo3Ql999/f5xyyinx0ksd/5/VlFfVPu2SSy6JqVOnVhzOUSogoKOzft4COkoBLU899VTccccdMW/evHjyySd7bJdSQEspvOOcc86JgQMHVttaneavX78+rrjiirjooou6DJl55+C//du/jc9+9rMxZsyYGDZsWGz9XKlmYwI6OvQEdFTTSeYSIECAAAECBAgQIECAAAECBAgQIECAAAECBAgQIECAAAECBAgQIECAAAECBJpcYNKkiLlze0a47LKI889PBrVkScTYsT2PPf74iIULI7bfPlnN7kYlWWvrufvssznI40Mfqm5tsxMLCOhITFWzgQI6OigFdFTWVhs2bIzPfPaiWHj78k4T/2HCJ+Pq706Lfv36VlZwq9ECOqriq/lkAR01J1WQAIGCCGT9/XTWDAI6shZWnwABAikFsn7BNHtAR+lannvuuZg0aVLcd999KW9p87R99903rr322jjiiCNSByAUMaBj0KBBsWLFihg+fHhVfrWavGTJkhi71X9IXrx4cbS0tFS1xPXXXx9nnHFGJAlhKCWSnn322W3hHDvuuGNV65ab/PLLL8f06dPjqquuij/96U/lhsfQoUPben3//fcvOzbJAAEdHUpJeiOJqTEECBAgQIAAAQIECBAgQIAAAQIECBAgQIAAAQIECBAgQIAAAQIECBAgQIAAAQJNKNAbAR2jRkXccUfE4MHVgc+aFTF1avIaBxwQsWBBxH77JZ9jZNUCAjqqJqy4gICODjIBHcnbp/Rtwje/Nz+mXjy706Q9hu4WK+6+Lt6/z17Ji3UzUkBH1YQ1LSCgo6acihEgUCCBrL+fzppCQEfWwuoTIEAgpUDWL5itAzpSbrOm0yZMmBBzyyX/1nTFiE2bNsWDDz4YF1xwQaxevbqi6rvvvnvMnDkzTjvttBg4cGBFc7ceLKCjKr62yVkFdGzYsKEtdOO6667rdpOl+z/nnHPi/PPPj1133bX6w1RQoRTUMWvWrLjiiiti/fr1Xc4sBYcsWLAgTjzxxAoq9zxUQEeHj4COmrWVQgQIECBAgAABAgQIECBAgAABAgQIECBAgAABAgQIECBAgAABAgQIECBAgACB5hJ4662Ik06KWLq053P/6EcRn/lMMpslSyK2+ocPt5lYq4CO886LmN35Q/IuN9mvX8TnPhfx9a9HZPwPISZDaq5RAjrqf98COjrMBXQk77+f/uwXMeq4s+LN9W91mjT/uq/F+FOOTV6oh5ECOmrCWLMiAjpqRqkQAQIFE8j6++msOQR0ZC2sPgECBFIKZP2CEdCx7cW88MILsXTp0ragh1WrVkUpgOCdP6VAjn322SfGjRsXLS0t8YEPfCD69u2b8oY7TxPQUT1jVgEdpZ2tW7euLdzivvvu67TRgw46KL70pS/FCSecEDvssEP1h6iiwhtvvBELFy5sC4158sknO1Uq9deUKVNi6+dKFcu1/fkYMWJErFmzpr1Mae2plSRgV7OBXpyb9fO5F49maQIECBAgQIAAAQIECBAgQIAAAQIECBAgQIAAAQIECBAgQIAAAQIECBAgQIAAgXoKvP56xCc/GXH//T2vunhxREtLsp0lCegYObL0LyRGDBmSrGZXozZujDj99IiFC8vXOOOMiGnTIoYNi+jTp/x4I2oqIKCjppyJigno6GAS0JGoZeK3z66No8aeHf/1645vNEozJ32mJa6dfWH0798vWaEyowR01ISxZkUEdNSMUiECBAomUPTv8wR0FKzhbJcAgeYRyPoFI6AjX70koKP6+8gyoKO0u9/+9rcxduzY2H777WPy5MnxqU99KnbdddfqN55BhWeffTZuuummmDNnThx33HFx6aWXRv/+/Wu6koCODs7W1taa2ipGgAABAgQIECBAgAABAgQIECBAgAABAgQIECBAgAABAgQIECBAgAABAgQIECDQJAK9FdCx774RDz0Uscce6aGT7v2dKxxwQMT3vhdxxBGCOtLLVzxTQEfFZFVPENDRQdhVQEfVwDUoMPKQv4mlC78bg3cYVINq1ZUohXMc9+nz4j+feLpTob/cd++4d/FVMWyvKp7VW21NQEd1d1Xr2QI6ai2qHgECRRHI+vvprB0EdGQtrD4BAgRSCmT9ghHQkfJiMpomoKN62KwDOqrfYWNV6CqgIy8nHDRoUKxYsSKGDx+eyZayfj5nsmlFCRAgQIAAAQIECBAgQIAAAQIECBAgQIAAAQIECBAgQIAAAQIECBAgQIAAAQIE8ieQNORi8eKIlpZk+1+yJGLs2J7H1iKgY+3aiEMPjfj1r5Pta8uovn0jJkyImD07YvDgyuYanUpAQEcqtqomCejo4BPQ0XMrrXvt9Thx/Plx309WdRq4805D4sf/35Xx4eF/XVUvbj1ZQEdNOasuJqCjakIFCBAoqEDRv88T0FHQxrNtAgQaXyDvLxhhCLXtQQEd1XvqyeoNK6kgoKNDq7W1tRI6YwkQIECAAAECBAgQIECAAAECBAgQIECAAAECBAgQIECAAAECBAgQIECAAAECBAhsFihyQMcTT0SMHh1RCupI83PUURELF0bstFOa2eZUICCgowKsGg0V0NEBKaCj+6YqhXOcOmla3L383zoN2m677WLB3Jlx4idH1agjO8oI6Kg5aVUFBXRUxWcyAQIFFsj799PlaAV0lBPyewIECPSSQN5fMMIQeqkxenHZiRMnxrx589p3MGjQoFixYkUMHz68F3fVsbSerO81COjo8BbQUd/esxoBAgQIECBAgAABAgQIECBAgAABAgQIECBAgAABAgQIECBAgAABAgQIECBAoGEEeiugY+TIiCVLIoYMSU/5zDMRK1ZEjBgRsffeEdtvH7FpU0Tpf//WtyKuuy5i48ae60+eHHHllRH9+6ffh5llBQR0lCWq+QABHR2kAjq6bq/uwjlKoy/72rkx5by/i62/LatFowroqIVi7WoI6KidpUoECBRLIO/fT5fTFNBRTsjvCRAg0EsCeX/BCEPopcboxWUFdPQifg6XFtDRcSkCOnLYoLZEgAABAgQIECBAgAABAgQIECBAgAABAgQIECBAgAABAgQIECBAgAABAgQIECiCwFtvRZx0UsTSpT3vdtGiiHHjkp2oFLwxdmzPY0eNirjjjojBg5PVTDPqkUciPv3piP/+7+5n9+0bMWdOxPjxaVYwJ6GAgI6EUDUcJqCjhpgRseSuFTH2lC92Krr4lm9HyzGH1XahOlV7/oWX4+SJF8RD//Yf26x41j+cGLNnTYn+/ftlshsBHZmwpi4qoCM1nYkECBRcIO/fT5fjFdBRTsjvCRAg0EsCeX/BCOjopcboxWUFdPQivqVzJZD353OusGyGAAECBAgQIECAAAECBAgQIECAAAECBAgQIECAAAECBAgQIECAAAECBAgQIECgZ4FJkyLmzu15zGWXRZx/fjLJvAR0lHb70EMRxx8f8dpr3e/9Yx+LWLYsYqedkp3PqIoFBHRUTFb1BAEdVRN2KtBIAR1PPPmbGPeZKfHLp57ZBumMSSfEVd+amlk4R2lBAR217c1qqwnoqFbQfAIEiipQ9O/zBHQUtfPsmwCBhhfI+wumkQI61q5dGyNGjIg1a9bkqq8WL14cLS0tudmTgI7cXIWN9LJA3p/PvcxjeQIECBAgQIAAAQIECBAgQIAAAQIECBAgQIAAAQIECBAgQIAAAQIECBAgQIAAgUoEeiOgoxSasXBhxPbbV7LTyse2tkace27ElVd2P3fAgIg774w48sjK65uRSEBARyKmmg4S0FFTzmiEgI7W1tZYctdDcdr/Oy3eXP/WNkBn/cOJMXvWlEzDOUqLCuiobW9WW01AR7WC5hMgUFSBon+fJ6CjqJ1n3wQINLxA3l8wAjqyb0EBHZUZN1JPVnZyo+stkPfnc709rEeAAAECBAgQIECAAAECBAgQIECAAAECBAgQIECAAAECBAgQIECAAAECBAgQIFCFwKWXRlx4Yc8FLrss4vzzky1yzTURZ53V89iJEyPmzElWr9pRy5dHHHdcxNtvd19p2rSIGTOqXcn8bgQEdNS/NQR01Na86AEd69f/MS6ecXVcPnt+lzBf/crkuPDLf595OEdpcQEdte3NaqsJ6KhW0HwCBIoqUPTv8wR0FLXz7JsAgYYXyPsLppHCENauXRsjRoyINWvW5KqvBHRUdh2N1JOVndzoegvk/flcbw/rESBAgAABAgQIECBAgAABAgQIECBAgAABAgQIECBAgAABAgQIECBAgAABAgQIVCHwne9EfPGLPRf47Gcjrrsu2SKzZkVMndrz2FIYRikUox4/TzwRMXp0xNq13a920kkRN94Y0a9fPXbUdGsI6Kj/lQvoqK15kQM6fv6L/4pTJn0lfvnUM9ugbLfddvG9WV+Os884Kbb+TqG2gh3VBHRkJZuuroCOdG5mESBQfIGif58noKP4PegEBAg0qEDeXzCNFIYgoCPZH6KJEyfGvHnz2gcPGjQoVqxYEcOHD09WIONRjdSTGVMpX6VA3p/PVR7PdAIECBAgQIAAAQIECBAgQIAAAQIECBAgQIAAAQIECBAgQIAAAQIECBAgQIAAgXoKLFkSMXZszyuOHx9R+rvcffqU39kZZ0T84Ac9j7v66ogzzyxfqxYjSsEchx4a8etfd19t1KiIO+6IGDy4FiuqsZWAgI76t0QtAjpef+PN+MMf3uxy80/+12/jpZdfbfvdH99+O366+hfx1h/fjlIYxNPP/C6mnPd3MeW8CV3OXfv8SzFi1KRY89zz7b+fcNpxMfea6fWHSrhiEQM6XvvDG3Hh9KviymsXdHnKQQO3jwXzZsZxYw5JqFCbYQI6auNYqyoCOmolqQ4BAkUTKPr3eQI6itZx9kuAQNMI5P0F00hhCF0FdEyYMCHmzp1bt3677LLL4oILLui03uLFi6OlpaVueyi3kICOckJ+3ywCeX8+N8s9OCcBAgQIECBAgAABAgQIECBAgAABAgQIECBAgAABAgQIECBAgAABAgQIECBAoCEEVq+O+MQnIl7d/LF9lz9JAyw2bow4/fSIhQu7rzVgQMSdd0YceWTXYzZsiPj97yN++9uI//qviFWrIp54IuJXv4oYODBi+fKIPfZITi+gI7lVRiMFdGQE20PZrQM66r2DGRf/Y0z78t93uayAjmxvY/36P8ZNt/44vnDBt6IU0tHVz0EHfiBumTMzPvD+vbPdTBfVBXTUnbzHBQV05Os+7IYAgfoJFP37PAEd9esVKxEgQKAigby/YAR0VHSdZQcL6ChLVHZAI/Vk2cMa0KvqowCWAAAgAElEQVQCeX8+9yqOxQkQIECAAAECBAgQIECAAAECBAgQIECAAAECBAgQIECAAAECBAgQIECAAAECBCoTeO65iMMOi/jNb7qf9773RaxYEbHnnj3XfumliNGjI37+8+7HlcI17rsvYr/9th0za1bE1Kndz91hh4i774445JDkZ3zssYijjooo7a27n6QBJMlXNfIdAgI66t8OvR3QMeG042LuNdO7PLiAjmz64Y0318fNt94TX/mXK+N/Xnql20X+8YyTYtYl58YOgwZms5EyVQV09Ap7t4sK6MjXfdgNAQL1Eyj693kCOurXK1YiQIBARQJ5f8E0UhjC2rVrY8SIEbFmzZr2O5owYULMnTu3ojurZnAzBnS89dZb8cor2/5HhyeffDJe+t//+Priiy/GY489FuvWrYuf/exnseuuu8ayZctit91224a7kXqyml4yN3uBvD+fsxewAgECBAgQIECAAAECBAgQIECAAAECBAgQIECAAAECBAgQIECAAAECBAgQIECAQM0E3ngj4oQTIu69t/uSAwZE3HlnxJFH9rzso49uDsPo4u9pt08cOTJiyZKIIUO2rXXbbREnntjzGpddFnH++cmPf8MNEePH9zz+pJMibrwxol+/5HWNTCwgoCMxVc0GCuioGWVboSV3rYixp3yxU9HFt3w7Wo45rLYLpay2adOf4rypl8dV1y7otsKOQ3aIG67/ehw35pDY+puElMummiagIxVbZpMEdGRGqzABAjkXKPr3eQI6ct5gtkeAQPMK5P0F00hhCAI6kv05mzhxYsybNy/Z4IxGDR06NB5++OHYZ599tlmhkXoyIz5laySQ9+dzjY6pDAECBAgQIECAAAECBAgQIECAAAECBAgQIECAAAECBAgQIECAAAECBAgQIECAQL0EzjsvYvbsnlf7/Oc3j+nTp/txV10VURrX08+550Z873tdj3jssc0BH//7Dy52Oej//J+Ie+6JePe7y+usX7858OOuu3oeO21axIwZ5esZkUpAQEcqtqom1TKgY4dBA+Nd79pxm/184P3DYp/3vqftfz/o//lAvHv3d8UHP/DeePfuu8Su79o5+vbdrsszrH3+pRgxalKsee759t9POO24mHvN9KrOnOXkvAd0lM6+fv0f45wps+L6eXdsQ3HSCUfG1d+dFu/aZdt7zNKtq9oCOuot3vN6AjrydR92Q4BA/QSK/n2egI769YqVCBAgUJFA3l8wjRSGIKAjWWvmIaBj0KBBsWLFihg+fPg2m26knkx2I0b1lkDen8+95WJdAgQIECBAgAABAgQIECBAgAABAgQIECBAgAABAgQIECBAgAABAgQIECBAgACBlAKLF0eMGxexaVP3BfbeO+K++yLe//6ux7z8csTxx0esXNl9jb59I267LWLs2K7HvPJKxDHHRPz0pz0f5BvfiJg6teewkFKFH/0oYtKkns81YEDEHXdEHH10SjzTygkI6Cgn1Fy/F9CR3X2ve+31OHXStLh7+b+1LbLv+/aMa2dfGEcc9rex9XcI2e2i58oCOnpLvut1BXTk6z7shgCB+gkU/fs8AR316xUrESBAoCKBvL9gGikMQUBHstbMQ0BHaaeLFy+OlpaWbTbdSD2Z7EaM6i2BvD+fe8vFugQIECBAgAABAgQIECBAgAABAgQIECBAgAABAgQIECBAgAABAgQIECBAgAABAikFfve7iMMPj/jVr3ouMHlyxJVXRvTv33lcKdijFJrxz//c8/xSuMdPfhLxnvd0P+5f/iVi+vSe6wwcGDFzZsTZZ0eUQj+2/mltjZg7N+If/zFi/fqeax1wQMTy5RF//ucp8UwrJyCgo5xQc/1eQEe2910K6Zgw+eL4+IiD4pwzT4mBA/8s2wUrrC6go0KwjIcL6MgYWHkCBHIrUPTv8wR05La1bIwAgWYXyPsLppHCEAR0JPvTVk1Ax+677x7bb799twv9xV/8RRx44IGdfn/QQQfFu9/97rb/be+994699torhgwZEoMHD+6yTiP1ZLIbMaq3BPL+fO4tF+sSIECAAAECBAgQIECAAAECBAgQIECAAAECBAgQIECAAAECBAgQIECAAAECBAikFCgFWpx77ubwjXI/I0ZEfP/7EVv+/vXjj0dcfHHEkiURpaCOnn4+//mI2bMj+vTpftQvfhExenTEiy+W20lEaS+zZkUcfHBE6e+Lv/VWxOrVETNmbA7dKLef0gpf/WpEKRTET2YCAjoyoy1kYQEdhby2mm1aQEfNKGtSSEBHTRgVIUCggAJF/z5PQEcBm86WCRBoDoG0L5iuwiYaSawU1LBy5crYY489anYsAR01o+zVQrUM6Hj00UfjsMMOizfffLNXz5TV4iNHjoylS5d2G3bS7Ocv5572+Vyurt8TIECAAAECBAgQIECAAAECBAgQIECAAAECBAgQIECAAAECBAgQIECAAAECBAg0scCjj0YcdVTEK69kg7DLLhH33hsxfHjP9Tdu3BwW8n//bzb7eGfV/faL+PGPI/baK/u1mngFAR1NfPldHL2WAR1d1Wok7b33HBor758TewzdrWGOJaAjX1cpoCNf92E3BAjUT6Do3+cJ6Khfr1iJAAECFQmkfcEI6KiIuW2wgI7KzfI4Q0BH8lsR0NFzQEk5ybTP53J1/Z4AAQIECBAgQIAAAQIECBAgQIAAAQIECBAgQIAAAQIECBAgQIAAAQIECBAgQKCJBVpbI774xYjvfjcbhH/6p4hvfzuiT5/y9Z95JmLMmIinnio/Nu2IAQMi5s2LOOWUtBXMSyggoCMhVJMME9CR/KIFdCS3MjKdgICOdG5mESBQfIGif58noKP4PegEBAg0qEDaF4yAjsobQkBH5WZ5nCGgI/mtCOgQ0JG8W4wkQIAAAQIECBAgQIAAAQIECBAgQIAAAQIECBAgQIAAAQIECBAgQIAAAQIECBCom8Bvfxtx7LERjz9e2yX33z9i2bKIYcOS1120KOLv/i5i/frkcyoZOXlyxJVXRvTvX8ksY1MICOhIgdbAUwR0JL9cAR3JrYxMJyCgI52bWQQIFF8g7ffTeTm5gI683IR9ECBAYCuBtC8YAR2Vt5KAjsrN8jhDQEfyWxHQIaAjebcYSYAAAQIECBAgQIAAAQIECBAgQIAAAQIECBAgQIAAAQIECBAgQIAAAQIECBAgUFeBVasiWloiXnyxNssOHBhx880RY8dWVq+1NeI734mYOjVi48bK5pYbLZyjnFBNfy+go6achS8moCP5FQroSG5lZDoBAR3p3MwiQKD4Amm/n87LyQV05OUm7IMAAQJbCRT9BVOkCxXQUaTb6n6vtQzoaAwRp8hKwPM5K1l1CRAgQIAAAQIECBAgQIAAAQIECBAgQIAAAQIECBAgQIAAAQIECBAgQIAAAQIE2gQeeSTi05+O+O//rg6kFM4xf37EiSemq1MK6fj+9yOmTIlYvz5djXfO6ts34gtfiLj00oj+/auvp0IiAQEdiZiaZlAtAzqaBq2BDvroY0/EYWPOiDfXv9V+qpnTz4mpX5jYQKcszlEEdBTnruyUAIHaChT9+zwBHbXtB9UIECBQM4Giv2BqBlGHQgI66oBchyUEdNQB2RJtAp7PGoEAAQIECBAgQIAAAQIECBAgQIAAAQIECBAgQIAAAQIECBAgQIAAAQIECBAgQCBzgaeeipg4MWLlynRL/cVfbA7nGDUq3fx3znrwwYizzor45S/T19p994gf/jDiuONKfyE3fR0zKxYQ0FExWUNPENDR0Ndb9nACOsoS1XWAgI66cluMAIEcCRT9+zwBHTlqJlshQIDAOwWK/oIp0m0K6CjSbXW/VwEdjXGPRTiF53MRbskeCRAgQIAAAQIECBAgQIAAAQIECBAgQIAAAQIECBAgQIAAAQIECBAgQIAAAQINILB+fcRNN0VcfHHE736X7EADB0accUbEJZdE7LhjsjlJRpX2cv31ETNnJt9LqW4pmGPKlIgzz6ztfpLs2Zg2AQEdGuGdAgI6mrsfBHTk6/4FdOTrPuyGAIH6CRT9+zwBHfXrFSsRIECgIoGiv2AqOmwvD+4qoKOXt9S2/OLFi6OlpSUPWynEHgR0FOKaGmKTns8NcY0OQYAAAQIECBAgQIAAAQIECBAgQIAAAQIECBAgQIAAAQIECBAgQIAAAQIECBAojsCmTRE/+9nmsI577ol45pmIUmBG6adfv4hhwyI++tGIsWMjjjkmYvDg7M5W2stjj0XcdlvEj3+8eS8vv9yx3q67Rrz3vRFjxkSMGxdx0EERfftmtx+VywoI6ChL1FQDBHQ01XVvc1gBHfm6fwEd+boPuyFAoH4CRf8+T0BH/XrFSgQIEKhIoOgvmIoO28uDBXT08gXUaHkBHTWCVKasgOdzWSIDCBAgQIAAAQIECBAgQIAAAQIECBAgQIAAAQIECBAgQIAAAQIECBAgQIAAAQIECBDIiYCAjpxcRE62IaAjJxfRS9sQ0NFL8N0sK6AjX/dhNwQI1E+g6N/nCeioX69YiQABAhUJFP0FU9Fhe3mwgI5evoAaLS+go0aQypQV8HwuS2QAAQIECBAgQIAAAQIECBAgQIAAAQIECBAgQIAAAQIECBAgQIAAAQIECBAgQIAAAQI5ERDQkZOLyMk2BHTk5CJ6aRsCOnoJvptlBXTk6z7shgCB+gkU/fs8AR316xUrESBAoCKBor9gKjpsLw8W0NHLF1Cj5QV01AhSmbICns9liQwgQIAAAQIECBAgQIAAAQIECBAgQIAAAQIECBAgQIAAAQIECBAgQIAAAQIECBAgQCAnAgI6cnIROdmGgI6cXEQvbUNARy/Bd7OsgI583YfdECBQP4Gif58noKN+vWIlAgQIVCRQ9BdMRYc1mEANBAR01ABRiUQCns+JmAwiQIAAAQIECBAgQIAAAQIECBAgQIAAAQIECBAgQIAAAQIECBAgQIAAAQIECBAgQCAHAgI6cnAJOdqCgI4cXUYvbEVARy+g97CkgI583YfdECBQP4Gif58noKN+vWIlAgQIVCRQ9BdMRYc1mEANBAR01ABRiUQCns+JmAwiQIAAAQIECBAgQIAAAQIECBAgQIAAAQIECBAgQIAAAQIECBAgQIAAAQIECBAgQCAHAgI6cnAJOdqCgI4cXUYvbEVARy+g97CkgI583YfdECBQP4Gif58noKN+vWIlAgQIVCRQ9BdMRYc1mAABAgUS8Hwu0GXZKgECBAgQIECAAAECBAgQIECAAAECBAgQIECAAAECBAgQIECAAAECBAgQIECAAIEmFxDQ0eQN4PgECORWQEBHbq/GxggQyFig6N/nCejIuEGUJ0CAQFqBor9g0p7bPAIECORdwPM57zdkfwQIECBAgAABAgQIECBAgAABAgQIECBAgAABAgQIECBAgAABAgQIECBAgAABAgQIbBEQ0KEX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Dg/2fv3rusqu680c9dFDcBAbmIyC3gFYNJ1OFoE09UREDASzrPk07G+bv7JZwXcV5Cjx7j/PV0p9NPzhPxgiDiJU3LkzbmBEQNSoIgiNzv16LWGXN3d8KqoqBq116r5tz7s8ZwMIS95/zNz5yrWIu11nc1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sj9L5iWBu1LBAgQyEDAz+cMJkmJBAgQIECAAAECBAgQIECAAAECBAgQIECAAAECBAgQIECAAAECBAgQIECAAAECBAg0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hj4F0xLjfgSAQIECFQuUBRF5X3ogAABAgQIECBAgAABAgQIECBAgAABAgQIECBAgAABAgQIECBAgAABAgQIECBAgAABAq0IDAzoaKUN3yFAgACB6gUefP6fq+9EDwQIEEhAQEBHxZOQO3DFPJonQKCDBQR0dPDkGhoBAh0lIKCjo6bTYAgQIECAAAECBAgQIECAAAECBAgQIECAAAECBAgQIECAAAECBAgQIECAAAECBAh0lICAjo6aToMhQKCDBQR0dPDkGhoBAiWB3PMjGkXiTxTmDmx/IUCAQKsCAjpalfM9AgQI1CuQ+OF0vRh6I0CAAAECBAgQIECAAAECBAgQIECAAAECBAgQIECAAAECBAgQIECAAAECBAgQIEAgKQEBHUlNh2IIECAwpICADouDAIFuEcg9P0JAR7esVOMkQCA7AQEd2U2ZggkQ6FIBAR1dOvGGTYAAAQIECBAgQIAAAQIECBAgQIAAAQIECBAgQIAAAQIECBAgQIAAAQIECBAgQCADAQEdGUySEgkQIBBCENBhGRAg0C0CAjoqnuncgSvm0TwBAgQIECBAgAABAgQIECBAgAABAgQIECBAgAABAgQIECBAgAABAgQIECBAgAABAgQIECBAgAABAgQIECBAgAABAgQIECBAIHmB3PMjGkXir/zOHTj5FaxAAgQIECBAgAABAgQIECBAgAABAgQIECBAgAABAgQIECBAgAABAgQIECBAgAABAgQIECBAgAABAgQIECBAgAABAgQIECBAgEDFArnnRwjoqHiBaJ4AAQIECBAgQIAAAQIECBAgQIAAAQIECBAgQIAAAQIECBAgQIAAAQIECBAgQIAAAQIECBAgQIAAAQIECBAgQIAAAQIECBAg0O0CAjoqXgG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bXmUa4AACAASURBVA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FxeNAAAAIABJREFU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gBYFPN/1NC9/yFQIECBAgQIAAAQIEosCDz/8zCAIEMhH4+7//+0wqVSYBAgQIECBAgACB9AT+7u/+Lr2iVESAwA0FnP9aGAQIECBAgAABAgRaF3D+27qdbxKoW8D5b93i+iNAgAABAgQIEOgkAee/nTSbxkKAwM0EBHRUvD5yB66YR/MECHSwgICODp5cQyNAgAABAgQIEKhcQEBH5cQ6INAWgf7+/vAP//APbWlLIwQIECBAgAABAgS6UeBv//Zvw8Br6t3oYMwEUhdw/pv6DKmPAAECBAgQIEAgdQEPKKU+Q+oj8B8Czn+tBAIECBAgQIAAAQKjE3D9d3R+vk2AQD4CuedHNIqiKFLmzh04ZVu1ESCQtoCAjrTnR3UECBAgQIAAAQJpCwjoSHt+VEfgegFvULIeCBAgQIAAAQIECLQu4AGl1u18k0DdAs5/6xbXHwECBAgQIECAQCcJOP/tpNk0lk4WENDRybNrbAQIECBAgAABAnUICOioQ1kfBAikIJB7foSAjhRWkRoIECBwAwEBHZYFAQIECBAgQIAAgdYFBHS0buebBOoW8IBS3eL6I0CAAAECBAgQ6CQBDyh10mwaS6cLOP/t9Bk2PgIECBAgQIAAgSoFnP9WqattAu0VcP7bXk+tESBAgAABAgQIdJeA89/umm+jJdDNAgI6Kp793IEr5tE8AQIdLDB0QEcjzL9/fZg+Z3kHj97QCBAgQIAAAQIECNxEoCjCoT2vh9NHPxnyQwI6rCAC+Qjc7AatJ598Mixf7vw3n9lUKQECBAgQIECAQLsFdu/eHbZv3z5ks27Qare49ghUJzDU+W9vb29YvXp1WLBgQXWda5kAAQIECBAgQIBAwgIHDhwIb7/9drhy5Yrz34TnSWkEhisw1Pnv+PHjw7p168Kdd9453KZ8jgABAgQIECBAgEDHCXz44Yfho48+cv7bcTNrQAQIjFQg9/yIRlEUxUgHXefncweu00pfBAh0lsDQAR1xnI1w171rw4w7V3TWoI2GAAECBAgQIECAwC0EiqI/HPzsV+Hs8S9u+kkBHZYSgXwEbvUGpccffzx897vfzWdAKiVAgAABAgQIECDQJoGdO3eGHTt23LQ1AR1twtYMgRoEbnb+29PTE9asWRMWLlxYQyW6IECAAAECBAgQIJCOwO9+97sQH0661e3szn/TmTOVELiVwM3Of2NIZQzpmDdv3q2a8ecECBAgQIAAAQIEOk4gXvuN14Bvtjn/7bhpNyACBIYQyD0/QkCHpU2AAIFEBQYGdDR6ekPR31eqdt6y58LMu76X6AiURYAAAQIECBAgQKC9AsW1vnDg01+G86e+LDXcM25C6L9WfpuSgI722muNQJUCtwroiH0/8sgj4bHHHquyDG0TIECAAAECBAgQSEpgOOEcsWA3aCU1bYohcFOBgee/MZSjv7//z9+J/79q1aqwZMkSkgQIECBAgAABAgQ6XqCvry9s3bo17N+/f9BYH3744UEPLDn/7fglYYAdJDCc679r164NixYt6qBRGwoBAgQIECBAgACBmwt88MEHYdeuXbdkcv57SyIfIECgQwQEdFQ8kbkDV8yjeQIEOlhgYEDH4hU/C/s/+ZcQH0q8fpuz+P8Isxc+0cEShkaAAAECBAgQIEAgNAM49n/8i3Dx7KESx7jeyWHxip+GP/7u/yn9voAOq4ZAPgIDb9CKDyO9/fbbg96UtmLFivDEE85/85lZlRIgQIAAAQIECLQqMFQ4x7PPPts8Vr5+c4NWq8q+R6B+gYHnv/FhpC1btpRCOuI9Ms8880y455576i9QjwQIECBAgAABAgRqEjh37lzYtGlTOHnyZKnHcePGhaeffjosW7YsDDx+dv5b0+TohkAbBG50/Xfbtm1CKttgqwkCBAgQIECAAIE8Bd5///3w2WeflYqPwe2rV68Ob775Zun3nf/mOceqJkBg5AK550c0iqIoRj7s+r6RO3B9UnoiQKDTBAYGdDz45P8VLp451Hwosb+//HbwO+Y/Fu5curLTCIyHAAECBAgQIECAQFPgWt/F8OWun4fL54+WRMZPvD0s+vZPwoTJd4RP//X/Lv2ZgA6Lh0A+Aje6wXLfvn3Nt6Zd/ybhOKL7778/PPXUU/kMTqUECBAgQIAAAQIERihws3AODyiNENPHCSQmcKPz36+++qp54+XA89947hvPgW0ECBAgQIAAAQIEOk3g0KFDzaC6K1fK90Dedttt4fnnnw+zZs1qDllAR6fNvPF0k8CN9t8DBw6EzZs3DwqpjIG0S5cu7SYeYyVAgAABAgQIEOgygXfffTfs2bOnNOoYULlmzZqwYMEC579dth4MlwCBvwjknh8hoMNqJkCAQKICNwroiKVePHc47N/18+YbxK/fZt71vTBv2XOJjkZZBAgQIECAAAECBFoT6LtyrhnOceXiiVIDMZRj8Yqfht4JU5u/L6CjNV/fIpCCwFA3WB48eLD5kNK1a9dKZca3CK9cKaQyhblTAwECBAgQIECAQHsFfvvb34b43/VbvCEhHv/GcI64eUCpveZaI1CnwFD7bwzpiA8pDTz/ffLJJ8Py5cvrLFFfBAgQIECAAAECBCoV+P3vfx9+85vfhIHvlpw7d25Yu3ZtmDRp0p/7d/5b6VRonEClAiO9/hv/7SteA7YRIECAAAECBAgQ6CSBeO67bdu2sHfv3tKwent7m+fA8+fPb/6+899OmnVjIUBgJAICOkai1cJncwduYci+QoAAgabAUAEd8c8unTsSvtz1j4NCOmbcuSLcde/aEEKDIgECBAgQIECAAIHsBWIox/6PfxGuXj5TGsvEKXOa4Rzjeif/+fcFdGQ/3QbQxQI3u8B0+PDh8MYbb4S+vr6SUHyLUnyb0sB/O+xiRkMnQIAAAQIECBDIXGDHjh1h586dpVHE493nnnsuLFmy5M+/7watzCda+V0tcLP9N75FPIZUDjz/feKJJ8KKFSu62s3gCRAgQIAAAQIE8heIx7nvvPNO+NOf/jRoMPfee2946qmnQk9PT+nPnP/mP+9G0L0CrVz/FVLZvevFyAkQIECAAAECnSgQwzneeuutsG/fvtLwYjjH+vXrw5133un6bydOvDERIDAigdzzIxrFwBjiEQ2/+g/nDly9kB4IEOhUgZsFdMQxx5CO/R//PFzru1QimD5neZh//3ohHZ26MIyLAAECBAgQINAlApfPHw1f7orHuxdLI548bX5Y9O2fhJ5xE0q/L6CjSxaGYXakwK1usDxy5Eh47bXXBj2kFB9SXLVq1aAbNjsSyaAIECBAgAABAgQ6WmC44RwR4VbHzx0NZXAEMhe41f77zTffNEMqr169WhrpI488Eh577LHMR698AgQIECBAgACBbhU4f/588zj35MmTJYIYyBED6R566KEb0tzq+LlbPY2bQA4Ct9p/4/Xf+HPhypUrpeEIqcxhdtVIgAABAgQIECBwK4H+/v6wdevWQeEc48ePD+vWrSuFc8S2bnX8fKv+/DkBAgRyFcg9P0JAR64rT90ECHS8wK0COiLA5QvHw5e7/jFcu1p+aPH22feHu+9/MYRGo+OdDJAAAQIECBAgQKDzBC6ePRT2f/yL0H+tfDPGlBmLw8IHfxwa43oHDVpAR+etAyPqHoHhXGA6duxYM6Rj4E1aCxcuDGvWrBHS0T3LxUgJECBAgAABAh0ncKNwjviQUgyji6F0A7fhHD93HJIBEegQgeHsv0ePHg2vv/76oPPfFStWNB9etBEgQIAAAQIECBDISeDw4cNhy5Yt4dKl8kvIJk2aFFavXh3mzZs35HCGc/yck4VaCXSTwHD23xMnToSNGzcOOv999NFHQ/zPRoAAAQIECBAgQCBHgRjOEc+D9+/fXyp/woQJYf369WHOnDmDhjWc4+ccLdRMgACBWwkI6LiV0Cj/PHfgUQ7f1wkQ6GKB4QR0RJ4rF080Qzr6rlwoaU2bdU+4+4GXQ6PR08WKhk6AAAECBAgQIJCbwPlTX4YDn/4yFNf6RnR8K6Ajt5lWL4G/CAz3AtNQN2ndfffdzZCO3t7B4T2cCRAgQIAAAQIECKQssH379rB79+5SiTGcIz6ktGjRohuWPtzj55THrTYC3Sow3P33+PHjzZDKy5cvl6iWL18ennzyyW7lM24CBAgQIECAAIHMBHbt2hViKGVRFKXKZ86c2Xxj8JQpU246ouEeP2fGolwCXSEw3P335MmT4dVXXx0U4iOksiuWiUESIECAAAECBDpO4Nq1a2Hz5s3hq6++Ko1t4sSJYcOGDWHWrFk3HPNwj587DsyACBDoeoHc8yMaxcB/+UxsSnMHToxTOQQIZCQw3ICOOKSrl06Ffbv+KfRdPlsa4dSZ3woLHvxRaPR4SCmjqVcqAQIECBAgQKBrBc4e/yIc/OxXoSj6SwbT5ywP8+9bH0KjMaSNgI6uXTYG3gECI7nAFG/Sig8pXbx4sTTyuXPnNi9iCenogAVhCAQIECBAgACBLhFoJZwj0ozk+LlLKA2TQDYCI9l/h3pI6Z577gkrV67MZswKJUCAAAECBAgQ6D6B+EDSu+++G/bu3Tto8N/61rfCM888M6zrOSM5fu4+ZSMmkLbASPbf06dPN0M6Llwov6Tw/vvvD0899VTaA1UdAQIECBAgQIAAgf8U6OvrC2+++WY4dOhQyWTSpEnhhRdeCDGscqhtJMfPwAkQINBJArnnRwjo6KTVaCwECHSUwEgCOuLAr14+Hb7c+fPmr9dvt92+ICx66CehMU5IR0ctEIMhQIAAAQIECHSYwOmjn4RDe14PYeAblO76Xpi3bFUIYehwjkghoKPDFoThdJXASC8wnT17NrzyyiuDbtKaPXt2M6RjwoQJXeVnsAQIECBAgAABAvkJtBrOEUc60uPn/HRUTKBzBUa6/546dSps3Lhx0JuEly5dGp599tkw8IalzpUzMgIECBAgQIAAgVwEzp8/33wg6fjx46WS47HrY489Fr73ve8NeygjPX4edsM+SIBA5QIj3X/PnTvXPP+Nv16/CamsfKp0QIAAAQIECBAg0AaBq1evhjfeeCN88803pdYmT57cDOeYMWPGTXsZ6fFzG0rWBAECBJIQENBR8TTkDlwxj+YJEOhggZEGdESKvstnw75d/xSuXjpVPqifNj8sWvE3oadnfAeLGRoBAgQIECBAgECuAie//l04vHdrCKEoDWHOoh+E2Yt+MKxhCegYFpMPEUhSoJULTEPdpHXHHXeEF198UUhHkjOtKAIECBAgQIAAgSjw/vvvh88++6yE0dPTE1avXh0WLVp0S6RWjp9v2agPECBQi0Ar+28M6YhvEr548WKpxiVLloRVq1aF+PPDRoAAAQIECBAgQCAFgSNHjjTDOS5dulQqp7e3t3nOu2DBghGV2crx84g68GECBCoTaGX/vXDhQvMlDfFlDddvQiormyYNEyBAgAABAgQItEHgypUr4fXXXw9Hjx4ttTZlypRmOMftt99+y15aOX6+ZaM+QIAAgQwEcs+PaBTFgFfTJoaeO3BinMohQCAjgVYCOuLw+q5cCF/u+sdw5eKJ0mgnTZ0XFq/4aegZ503CGS0DpRIgQIAAAQIEOl7g2P7t4ej+7QPG2Qjzlq0KM+8a/huUBHR0/FIxwA4WaPUC01A3ac2cObN5cWvSpEkdrGZoBAgQIECAAAECOQoMFc6xdu3aYT+o1Orxc45eaibQaQKt7r9nzpxphnTEt5Ffvy1cuDCsWbNGSEenLRTjIUCAAAECBAhkKLB79+7wwQcfhP7+/lL18UGkeM57q7cF32jIrR4/Z8inZAIdJ9Dq/hvDKTdu3BhOnz5dMhFS2XFLxIAIECBAgAABAh0hcPny5fDaa6+F48ePl8YzderU5kvG4q/D2Vo9fh5O2z5DgACBlAVyz48Q0JHy6lIbAQJdLdBqQEdEu3b1Yti3838MCumYOGVOWLziZ2Fcr4eUunpxGTwBAgQIECBAIAmBInzzx3fCiUMflqtpNML8+9aH6XOWj6hKAR0j4vJhAkkJjOYC01A3aU2fPr15kWvy5MlJjVUxBAgQIECAAAEC3SvQjnCOqDea4+fu1TdyAmkIjGb/PXfuXPMhpfjr9dvdd9/dDOmIbyW3ESBAgAABAgQIEKhbIAZyvPfee+Hzzz8f1PX8+fPD6tWrw4QJrb1QbDTHz3U76I8AgbLAaPbfS5cuNR9yPHGi/JLCeP4bA3/GjRuHmwABAgQIECBAgMCYC8Rwjnjd5uTJk6VaYijHSy+9FKZMmTLsGkdz/DzsTnyQAAECCQoI6Kh4UnIHrphH8wQIdLDAaAI6IksM6fhy1z+GyxfKSXwTb5sdFj8cQzo8pNTBy8fQCBAgQIAAAQJpCxRFOLTn9XD66CelOhuNnnD3Ay+HabPuGXH9AjpGTOYLBJIRGO0FpniTVnyT8MCLXdOmTQsvvPDCsJPokwFRCAECBAgQIECAQMcJvPvuu2HPnj2lccWHCeJD9QsWLBjReEd7/DyiznyYAIG2Cox2/z1//nzz/PfMmTOluubOnRs2bNggpKOts6UxAgQIECBAgACBWwlcuHAhvPnmm+HYsWODPvqd73wnPP7442HgPeC3avP6Px/t8fNI+vJZAgTaKzDa/ffKlSvNkI6BP1/mzZsX1q1b5/y3vdOlNQIECBAgQIAAgREKDHW/4u233968X3Ek4Ryx69EeP4+wfB8nQIBAMgK550c0iqIoktG8QSG5A6dsqzYCBNIWGG1ARxzdtb5LYf/HPw+Xzh0pDXbC5DuaIR2944efyJe2luoIECBAgAABAgRyESiK/nDws1+Fs8e/KJXcGNcbFj744zBlxuKWhiKgoyU2XyKQhEA7LjANdZPWbbfd1kykj2EdNgIECBAgQIAAAQJjITBUOMfzzz8f4tuER7q14/h5pH36PAEC7RFox/578eLFZkjHqVOnSkXNnj27GdLR6tvJ2zNCrRAgQIAAAQIECHSLwJEjR5rhHPGhpOu3GEa5cuXK8K1vfWvUFO04fh51ERogQKAlgXbsv319fc2Qjvjz5vpNSGVLU+JLBAgQIECAAAECbRIY6jrNjBkzmuEckyeP/GXa7Th+btPwNEOAAIFaBXLPjxDQUety0RkBAgSGL9COgI7YW/+1K2H/rp+Hi+cOlzofP3F6WPKd/zP0Tpg6/KJ8kgABAgQIECBAgMAoBIprfeHAp78M5099WWqlZ9yEsOjbPwmTp438waT/akhAxygmxlcJjLFAuy4wDXWTVrzo9eKLL4bp06eP8Uh1T4AAAQIECBAg0G0C7Q7niH7tOn7utrkwXgIpCLRr/x3qzWx33HFH8/xXSEcKs60GAgQIECBAgEDnCnz++efhvffeC/39/aVBxtD0GEY5a9astgy+XcfPbSlGIwQIjEigXftvvP77xhtvhMOHy/c/C6kc0XT4MAECBAgQIECAQJsEzp8/3wxRP3PmTKnFmTNnNsM5Jk2a1FJP7Tp+bqlzXyJAgMAYCgjoqBg/d+CKeTRPgEAHC7QroCMS9fdfCfs//kW4eOZQSWz8xNvD4od/FmJYh40AAQIECBAgQIBAlQLN4Lh4THq2fEw6rndyWLzip2HilDmj6l5Ax6j4fJnAmAq08wLTUDdpxYtf8SJYvBhmI0CAAAECBAgQIFCHwI3COXp7e8PatWvD/PmtB1S28/i5Dgd9ECDwF4F27r+XL18OGzduDCdPniwRj/YmUPNFgAABAgQIECBAYCiBGMixffv28Omnnw76yNy5c5vnu60+jHSjPtt5/GxWCRCoV6Cd+++1a9fCli1bwoEDB5z/1juNeiNAgAABAgQIELhO4Ny5c83rMvHX67cYUrlhw4YwceLElr3aefzcchG+SIAAgTEQyD0/olEURTEGbsPuMnfgYQ/UBwkQIDBAoJ0BHbHp+Lby/Z/8S7hwuvyP1L3jpzRDOiZMvsMcECBAgAABAgQIEKhE4FrfxfDlrp+Hy+ePltrvnTC1Gc7RjmNRAR2VTJ1GCdQi0O4LTPEmrTfffDMcPHiwVH98g3B8k3B8o7CNAAECBAgQIECAQJUCb7/9dti7d2/5HLi3N6xfvz7ceeedo+q63cfPoyrGlwkQGJFAu/ffGNLx2muvhePHj5fqmD59ejOkMr7B3EaAAAECBAgQIECgHQKXLl1qXns5cuTIoObuvffe8NRTT4Wenp52dPXnNtp9/NzW4jRGgMBNBdq9/8aAoK1bt4Z9+/YNOv+N138nT55sRggQIECAAAECBAhUJnDmzJnw6quvhvPnz5f6mDNnTvP6b7wvcTRbu4+fR1OL7xIgQKBOgdzzIwR01Lla9EWAAIERCLQ7oCN2XfT3hQOf/L/h/KnyP1I331r+8M/CxNtmj6BCHyVAgAABAgQIECBwa4G+K+ea4RxXLp4ofTiGciz69k/C+Im337qRYXxCQMcwkHyEQKICVVxgijdpbd68edCblOLFsJhYP3u2899El4OyCBAgQIAAAQLZC1QZzhFxqjh+zh7dAAhkIlDF/nvlypXw+uuvh6NHy8G4U6dObYZUxl9tBAgQIECAAAECBEYjcOzYsWY4x4ULF0rNxECO73//+2H58uWjaX7I71Zx/FxJoRolQGCQQBX7b3wnbfx3tz/+8Y+l/qZNm9YMqXT+ayESIECAAAECBAhUIXDq1KlmOMfFixdLzceXMqxbty6MHz9+1N1Wcfw86qI0QIAAgRoEBHRUjJw7cMU8midAoIMFqgjoiFxF0R+++uR/hXMny29uG9c7KSxe8bMwccqcDlY1NAIECBAgQIAAgToFrl4+Hb7c+U/h6uUzpW7jMefiFT8NMSiuXZuAjnZJaodA/QJVXmAa6uHIeHFs3rx59Q9WjwQIECBAgAABAh0tsG3btvDFF1+Uxhhvynr++efbdvxZ5fFzR0+OwRFIQKCq/ffq1ath06ZN4fDhw6VRTpkypfmQ0u23tycgNwFCJRAgQIAAAQIECNQs8Pnnn4d33nlnUK+TJk0Ka9asCfGBpKq2qo6fq6pXuwQI/EWgyv33vffeC3/4wx9K3Lfddlt46aWXQgzrsBEgQIAAAQIECBBol8DJkyeb4RyXLl0qNTl//vywdu3a0Nvb25auqjx+bkuBGiFAgEBFArnnRzSKGCea8JY7cMK0SiNAIHGBqgI64rCHCunoGTeh+aDkpKkeUkp8eSiPAAECBAgQIJC8wOXzR8P+j38R+q6eL9U6edr8sOjbPwnx2LOdm4COdmpqi0C9AlVeYIr/9BlvHB34kOS4ceOaD0nGi2U2AgQIECBAgAABAqMViMedb731Vti3b1+pqRjOsWHDhjBnTvvC0as8fh6tg+8TIHBzgSr3376+vuZbzQ8dOlT+t7jJk8OLL74Ypk+fbnoIECBAgAABAgQIjEjgyy+/DFu2bAkDbzOfNWtW80GkGAhX5Vbl8XOVdWubAIEQqt5///Vf/zV88sknzn8tNgIECBAgQIAAgcoEYjjHxo0bw+XLl0t9xPsN432H8f7Ddm1VHz8Wr0zTAAAgAElEQVS3q07tECBAoN0CuedHCOho94rQHgECBNokUGVARywxhnQc/GxjOHt8T6ninp7xYdGKvwnxwUkbAQIECBAgQIAAgVYELp491Azn6L92pfT1KTMWh4UP/jg0xrUnNfr6xgV0tDJTvkMgDYE6LjDd6E1K8SJZfLvbggUL0oBQBQECBAgQIECAQJYCdYZzRKA6jp+znAhFE8hAoOr999q1a2Hz5s3hq6++KmnEt5uvX78+xAcpbQQIECBAgAABAgSGIxADKGM4x8Bt6dKl4emnn27bW4JvVkvVx8/DcfAZAgRaE6hj//3ggw/Crl27Bp3/vvDCC2HmzJmtFe5bBAgQIECAAAECBEIIx48fD6+99tqgcI54n2G837Cd4RwRvI7jZxNLgACBFAUEdFQ8K7kDV8yjeQIEOlig6oCO/6I79IfXwumj5STpRs+4sHD5fwvxAUobAQIECBAgQIAAgZEInD/1Zdj/8T8P+sq0WfeFBQ++PJKmRvRZAR0j4vJhAkkJ1HWB6d/+7d/Cxx9/PGjs8aLZ4sXOf5NaFIohQIAAAQIECGQk8Pbbb4e9e/eWKp4wYUJYt25dmDt3bttHUtfxc9sL1yABArXdYBlDOuLbzq/f4s+lDRs2hNmzZ5sJAgQIECBAgAABAjcVOHDgQNi0adOgzzz++OPhu9/9bm16zn9ro9YRgbYL1LX/fvTRR+HDDz90/tv2GdQgAQIECBAgQKB7Bc6cORN++ctfhqtXr5YQlixZElavXl0JTF3Hz5UUr1ECBAiMQiD3/IhGEV/pk/CWO3DCtEojQCBxgboCOiLD159vCqe+KSdJx99f9O3/HqbM+FbiUsojQIAAAQIECBBIRWCocI7pcx8K8+9bX2mZAjoq5dU4gUoF6rzAtGPHjrBz587SeHp6esKqVatCvIhmI0CAAAECBAgQIDASgd27d4ft27eXvhIfgo9v6pw1a9ZImhr2Z+s8fh52UT5IgMCwBOraf/v7+8PWrVtDfOv59Vv8+bR+/fowZ86cYdXrQwQIECBAgAABAt0ncOjQofDGG2+EeEz5X1u8j/u5556r/TpKXcfP3TfLRkygeoE699947TdeAx54/ltVeG71enogQIAAAQIECBAYK4FLly6FV155JZw+fbpUwtKlS5v3F1a11Xn8XNUYtEuAAIFWBHLPjxDQ0cqs+w4BAgRqEKgzoCMO5/DeLeHk1//foJEtfOjHYerMZTWMWBcECBAgQIAAAQI5C5w7+cdwYPf/HDSEO+Y/Fu5curLyoQnoqJxYBwQqE6j7AtO///u/h9/97neDxvPss8+GZcuc/1Y20RomQIAAAQIECHSYwKeffhp+/etfl0Y1fvz4ZjjH7NmzKxtt3cfPlQ1EwwS6UKDO/Te+q+ett94aFNIRf07Fh5TuvPPOLpwBQyZAgAABAgQIELiZwOHDh8Prr78erl279uePxZvkV65cOSbXT+o8frYyCBBor0Dd++9nn30W3n///dIgent7w4YNG8LcuXPbOzitESBAgAABAgQIdKTA1atXm+EcJ06cKI0v3k8Yz4sHPkTeToS6j5/bWbu2CBAgMBoBAR2j0RvGd3MHHsYQfYQAAQI3FKg7oCMW8c3ereHE1x8NqmfBg38dps26x0wRIECAAAECBAgQuKHAUOEcdz/wUrh99v21qAnoqIVZJwQqERiLC0wfffRR+PDDDweN55lnngn33ntvJePUKAECBAgQIECAQOcIfPHFF2Hbtm2lAdURzhE7HIvj586ZOSMhMLYCY7H/vvvuu2HPnj2lgceHlNavXy+kY2yXg94JECBAgAABAkkJHDlyJLz22muhr6+vVNdYXjcZi+PnpCZFMQQyFhiL/XeokI41a9aEu+++O2NNpRMgQIAAAQIECFQtEIMq4znxN998U+pq6dKlYdWqVVV37/pv5cI6IEAgVYHc8yMaRXxtRsJb7sAJ0yqNAIHEBcYioCOSHPnTu+H4wd+UdBqNnnD3Ay+GabPuS1xNeQQIECBAgAABAnULnDu5N3z1yf8KRdH/567H4vhRQEfdM68/Au0TGIsbtGL1O3fuDDt27Bg0kKeffjrcd5/z3/bNsJYIECBAgAABAp0lsG/fvvDWW2+F6y+zjxs3Lqxbty7cddddlQ92rI6fKx+YDgh0gcBY7b9DhXSsXbs2zJ8/vwvkDZEAAQIECBAgQOBmAseOHQuvvvpqiG8Lvn77wQ9+EB566KExwxur4+cxG7COCXSQwFjtvzGgMp4DX7/19PSEGNKxcOHCDhI2FAIECBAgQIAAgXYJ9Pf3h02bNoWDBw+WmozXfWPYeTyerHobq+PnqselfQIECNxKIPf8CAEdt5phf06AAIExEhirgI443GP7t4ej+7eXR95ohLvveyHcPueBMRLRLQECBAgQIECAQGoCQ4VzLFj+ozB15rJayxXQUSu3zgi0VWAsLzDt3r07bN8+4Pw3hPDDH/4wPPCA89+2TrTGCBAgQIAAAQIdIBBvzIo3aMUbtf5rizdlPf/887W9iXMsj587YAoNgcCYCozl/vv++++H+Dbh67cYLhR/fgnpGNNloXMCBAgQIECAwJgKnDhxImzcuDFcuXKlVMdf/dVfhYcffnhMaxvL4+cxHbjOCXSAwFjuv3v37g3btm0rhevGf7+Lbz5fsmRJB+gaAgECBAgQIECAQLsE4gsZNm/eHPbv319qcu7cuWHDhg2ht7e3XV3dtJ2xPH6uZYA6IUCAwBACAjoqXhq5A1fMo3kCBDpYYCwDOiLr8YO/CUf+VE6SDqER7r5fSEcHLztDI0CAAAECBAgMW+Ds8T3h4GcbQ1H85aGkRqMnjEU4RyxaQMewp84HCSQnMNYXmOIDSvFBpYHbWL8ZLrmJUhABAgQIECBAoMsFvv766/DGG2+Ea9eu/VkiXst+7rnnar25f6yPn7t8GRg+gVEJjPX+GwMqY1Dl9VsM6YhvEl6wYMGoxubLBAgQIECAAAEC+QmcOnUqvPLKK+Hy5cul4h999NEQ/xvrbayPn8d6/PonkLPAWO+/+/btC2+99VYppCP+O96zzz4bli5dmjOt2gkQIECAAAECBNoo8Pbbb4cY8Hb9dscdd4SXXnopjB8/vo093bypsT5+rm2gOiJAgMAAgdzzIxpFjHpKeMsdOGFapREgkLjAWAd0RJ6TX38UDu/dOvCvvjD/vnVh+tyHEhdUHgECBAgQIECAQFUCMZzjq89eCeG6f1KI4RwLH/pvYcqMsXnjiICOqmZbuwSqF0jhAtOePXvCu+8ODKkMIYU3xFU/A3ogQIAAAQIECBC4lcCxY8eabxTu6+srfTTe1L9s2bJbfb2tf57C8XNbB6QxAl0kkML+u2PHjrBz586SenyT8OrVq8OiRYu6aDYMlQABAgQIECDQ3QJnzpwJv/rVr8KlS5dKEA8//HDz2kgKWwrHzyk4qIFAjgIp7L8xpGPr1q2hv/8vL52JlitXrgz33HNPjqxqJkCAAAECBAgQaKNAfKFXfLHX9dv06dPDyy+/HCZOnNjGnm7dVArHz7eu0icIECDQfoHc8yMEdLR/TWiRAAECbRFIIaAjDuTU4d+Hr7/YEkK4Ps+pEe66Z3WYMe87bRmrRggQIECAAAECBPIRSDGcI+oJ6MhnDamUwECBVC4wDRXS8dhjj4VHHnnExBEgQIAAAQIECHSpwIkTJ5rhHFeuXCkJ/PCHPwwPPPBA7SqpHD/XPnAdEugAgVT239/+9rch/nf9JqSjAxaYIRAgQIAAAQIEhilw9uzZ8Morr4QLFy6UvhHPceO5bipbKsfPqXiog0BOAqnsv/v37w9btmwZFNLx1FNPhfvvvz8nUrUSIECAAAECBAi0UeDDDz8MH330UanFqVOnNsM5brvttjb2NLymUjl+Hl61PkWAAIH2CQjoaJ/lDVvKHbhiHs0TINDBAqkEdETi00d2h0N73hgQ0hHCXfesEdLRwWvQ0AgQIECAAAECAwXOHP0sHNzzagjFX8LbGj29YeHyvw5TZiwZUzABHWPKr3MCoxJI6QLT3r17w7Zt20Jx3c+5OLiU3hg3KmxfJkCAAAECBAgQGJHA6dOnm28Uvnz5cul7P/jBD8JDDz00orba9eGUjp/bNSbtEOgWgZT23507d4YdO3aU6GNIx6pVq8KSJWP773zdsh6MkwABAgQIECAwFgLnz59vnufGX6/f7r333vDMM8+MRUlD9pnS8XNSMIohkIFASvvvV199FTZv3hyuXbtWknvyySfD8uXLM9BUIgECBAgQIECAQDsFdu/eHbZv315qctKkSeFHP/pRmDZtWju7GnZbKR0/D7toHyRAgEAbBHLPj2gUA+82bwNKO5vIHbidFtoiQKC7BFIK6IjyN3oYM/7+vGWrwsy7OvBNwlf7Qvj1hyH8y+YQdvw+hEPfhHDxP2/A7R0XwsK7Qvj+90L48XMhPPlYCJMmVLdAYy0f7wlh069DeOd/h/Cnr0I4cuIv/cV65s0J4d7FITz3/RBefOY/6ms0qqtJywQIECBAgEDXCTSPB//waim0LYZzLHrov4fbpi8ccw8BHWM+BQog0LJAaheY9u3bF7Zu3TroTUpCOlqeYl8kQIAAAQIECGQpMNQbhR999NEQ/xurLbXj57Fy0C+BHAVS239vdBNqvEdn5cqVYdmyZTkSq5kAAQIECBAgQOAmAhcuXAivvPJKiOe712/x2C8eAw68X3usMVM7fh5rD/0TyEkgtf330KFDYdOmTYNCOp544omwYsWKnGjVSoAAAQIECBAgMAqBzz//PLzzzjulFiZMmBBefvnlMGPGjFG0PLqvpnb8PLrR+DYBAgSGL5B7foSAjuHPtU8SIEDg/2fvTqCruu57j/80DwgQkxCTkIHIhEHY2Ng48JhHAfIQ49jO0PXatM3Q5qV9adMxTZMOq2mSOulLk5f2dUgaxzG2MZhJYjQ1NrYJtZmCscFCgBiEkAAJzbpv7evY0dHVcKV7zr1n+J61WGSFc/77vz97H2tfnXP/O64CbivQYTp/s+aULpzcrFCow2KRd9sijRh3T1x9HGvMFOH456elv/9X6br1YWSPbeZkS7/xsPSHvyENHmRfateuS9/5kfSvz0Wfy/utj82T/vQz0sMrpawM+3IiEgIIIIAAAggEUuD6leOqOrXNWpwjJVUF09xRnMMMCgU6Ajk16bRPBNz4gKmyslLl5eURRTrMLulmt3QOBBBAAAEEEEAAAX8LmC8tmR2F6+vrLR11w3rQjetnf88GeoeAfQJuvH9Pnjyp/fv3R3Ry6dKlFOmwb+iJhAACCCCAAAIIJFygqakp/Dn3xo0bllwKCwu1fPly1xXnMEm6cf2c8IEkAQQ8IuDG+9cU6dixY4fa2tosiokuxuuRISVNBBBAAAEEEEDA8wJm066dO3cqFAp90JfU1FSVlpZq5MiRCe2fG9fPCQWhcQQQCIwABTocHmqvAzvMQ3gEEPCxgBsLdBju+trTOn9ioz+LdLz1rvRrfySdOD2wmVU4Tvqnv5Dmzx7Y9e9f1d4h/csG6S+/J9Xfii1WUaH0xJ/EnlNsWXA1AggggAACCHhYoKfiHBOnP6qsIWNd0zMKdLhmKEgEgX4LuPUB0/nz58MvaXV0WItUTp06VQsWLOh3P7kAAQQQQAABBBBAwBsC5ktLZkfh69evWxJ2yzrQretnb4wuWSKQWAG33r+nTp3Svn37InAWLVqkoqKixKLROgIIIIAAAggggEDMAuZz7ubNm1VXV2eJVVBQoBUrVig5OTnmNpwI4Nb1sxN9JSYCfhNw6/17+fJlbdu2Ta2trRbymTNn6r777vPbMNAfBBBAAAEEEEAAgV8KXLhwQdu3b7e8B2g+C69Zs0ZjxoxJuJNb188JhyEBBBDwvYDX60ckhTqXfXLhcHkd2IWkpIQAAh4RcGuBDsPXUFehcyeeU6jDWkl6ZMFHNKpgvkeEu6S59zXp038mVV+LLf+cbOkHX5VKlwwszo166Qt/LT23c2DXd3dVVob07T+SHl8rJSXZF5dICCCAAAIIIOB7Aa8U5zADQYEO309HOuhjATc/YDJFOsrKytTe3m4ZAfMFJfNFJQ4EEEAAAQQQQAABfwm0tLSEdxTu+qWlyZMna+nSpa7orJvXz64AIgkEXCzg5vv39OnT2rNnj2XnOENpClSaAkUcCCCAAAIIIIAAAt4UaG5uDheh7Po513wByXwRya3FOYy2m9fP3pwNZI1A/ATcfP9WV1dr69atMr8H7HxMmzZN8+d79P3n+A0tLSGAAAIIIIAAAp4TuHjxYrhIW+f3/8xnYVOw0hSudMPh5vWzG3zIAQEE/Cvg9foRFOjw79ykZwgg4HEBNxfoMLS3rp9T5YkNCrVbi3SMGHeP8m7z2JeUfn5ceuT3Yi/O8f6cyx0i/ezb0n139G8WmuIcn/yytPfV/l0XzdmmSMcPvy7dP8DCIdG0wTkIIIAAAggg4CuBuktv6uI75ZJCH/QrOTldBTMeUdaQsa7rKwU6XDckJIRA1AJuf8BUVVWlHTt2qK3N+vnXfElzyZIl6voL4qg7zokIIIAAAggggAACrhIwO2e+8MILunr1qiWvwsJCLV++3DXrPrevn101qCSDgMsE3H7/VlRUaOfOnRTpcNm8IR0EEEAAAQQQQGCgAubL55s3b9a1a9YNq/Ly8rR27VqlpqYONHRcrnP7+jkuCDSCgEcF3H7/1tTUhH8P2LVIx+23366FCxd6VJ20EUAAAQQQQAABBLoKmOe+5nNx5/f+zLt+5tmveQbslsPt62e3OJEHAgj4T4ACHQ6PqdeBHeYhPAII+FjA7QU6DH3jjSpVHntaHR3WStLDxsxW/uRl3hida9el9V+UXj9qb75TJ0nPfkeaMCa6uKGQ9Mf/IP3Tk9GdP5CzRg2Xnv4H6a7pA7maaxBAAAEEEEAgQALvFecos/Q4XJyj+FFl5eS7UoICHa4cFpJCICoBLzxgunz5criSvvnSZufDbV/WjAqckxBAAAEEEEAAAQQiBMyOSeal/CtXrlj+bdy4cVq9erWrdhT2wvqZKYYAAt0LeOH+NUU6du3apY6ODksn5s2bp+nTecbI3EYAAQQQQAABBLwi0FMRypEjR2rdunVKS0tzfVe8sH52PSIJIpAgAS/cv6ZIx5YtW9Tc3GxRmjJlSniTBg4EEEAAAQQQQAABbwvU1dXp+eefjyjKtnjxYn3oQx9yVee8sH52FRjJIICAbwS8Xj8iKRQy3wh27+F1YPfKkhkCCLhdwAsFOoxhY/0lVR59Sh3tHi3S8cSPpK9815np8OmHpW/8gZSa0nf8l//7vUIhNxv6PjeWMxbOkZ76ljQoO5YoXIsAAggggAACPhaovXhYl07vsvQwOSVdBTPdW5zDJEuBDh9PSrrmewGvPGCqrq7W1q1bIx7amSIdy5Ytc9WXNn0/aeggAggggAACCCBgo4D5Evr27dt14cIFS9QxY8aopKREKSlR/I7fxnz6CuWV9XNf/eDfEQiigFfu38rKSpWXl1OkI4iTlD4jgAACCCCAgC8EzM7A5kvnXYtQDh8+XKWlpUpPT/dEP72yfvYEJkkiEGcBr9y/tbW14aK9TU1NFqFJkyZp6dKl6vo9ljgz0hwCCCCAAAIIIIDAAAVu3rypjRs3Rqzz3FqM3Cvr5wEOB5chgAACPQp4vX4EBTqY3AgggIBLBbxSoMPwNdVfUeWxp9TeZv0ldW7+LI2ZskJSkjuVz1ZJaz8jmb+dOHKHSJu/J93x4d6jNzZLv/4n0tYXncjCGjMlWfrnv5IeNuPCgQACCCCAAAIIWAV6Ks4xcebjyszJczUXBTpcPTwkh0CvAl56wGR2UjIvabW0WItUFhQUaMWKFRTpYK4jgAACCCCAAAIeEzB7WZSVlcl8Gb3zYXYUNl9aSk1NdV2PvLR+dh0eCSGQYAEv3b/nz58P//exvb3dojZ37lwVFxcnWJLmEUAAAQQQQAABBHoSMOs3U2z80qVLllNyc3N1//33KyMjwzN4Xlo/ewaVRBGIk4CX7l+zs7p5/tvY2GjRYZOGOE0WmkEAAQQQQAABBGwWuHXrlp5//nnV19dbIt95552aM2eOza3ZE85L62d7ekwUBBBA4D0BCnQ4PBO8DuwwD+ERQMDHAl4q0GGGoflWjc4efVLtrdZfUg/Nm66xRSXuLNLxw6elL32j71k0Z6b07T+SZnzovXNPnpH++gfS9v1Se0fv1//WI9Lf/4FZMfR83hu/kEo/L9Xd6D2WKa6x6F7pD35dmj1dykx/r/3KKumfN0j/vlGqv9V3f1b9D+lHf/fe9RwIIIAAAggggMAvBbxcnMN0gQIdTGUEvCvgtQdMpkiH2XmuubnZgj5+/HitXLnSdTuse3dmkDkCCCCAAAIIIOCsgCnOsWfPHp0+fdrSkNt3FPba+tnZUSQ6At4S8Nr9W1VVpR07dsjswN75uOuuu2T+cCCAAAIIIIAAAgi4S6Cjo0Pbtm2TWcd1PoYOHRouzpGZmemuhPvIxmvrZ0/hkiwCDgt47f69ceOGNm3aFFGkY8KECeHnv8nJyQ6LER4BBBBAAAEEEEDADgHzPp8pznH9+nVLuKlTp2rBggV2NOFIDK+tnx1BICgCCARSwOv1I5JC5s0jFx9eB3YxLakhgIDLBbxWoMNwtjReCxfpaGuxFokYMmqqxt2+zl1FOm7USx/9gvTqkd5nwv98SPrmH0ppXXbJa217r7jHvz3X+/WTJkjb/q80tpcd55/4kfSV7/YeJytD+vr/kn5zfc/FPl47In3yy9LF6t5jjR8tbfuhVDjO5XcB6SGAAAIIIIBAvARqLrymK+/uszSXkpqpghmPKjOnl3VMvBKMoh0KdESBxCkIuFTAiw+YamtrwzspNTU1WVTHjh2rVatWuXKndZcOP2khgAACCCCAAAIJE9i7d6/efvttS/vmS0sPPPCAq3cU9uL6OWGDTMMIuEzAi/fv5cuXw1/ybG1ttWgWFxdr7ty5LhMmHQQQQAABBBBAILgCpjhHWVmZzp07Z0HIyckJf87Nzs72HI4X18+eQyZhBBwS8OL9a4p0mOe/DQ0NFpVx48aFn/+mpKQ4pEVYBBBAAAEEEEAAATsEzHMMU3Tt2rVrlnCTJ0/W0qVL7WjCsRheXD87hkFgBBAIlIDX60dQoCNQ05XOIoCAlwS8WKDD+LY21ani6E/V1nzTwh0u0lG0rufiEvEeHFPM4sHflW5af5luSWN8vrTl+5IpstHdceWaVPpZ6YR1dz3LqSnJ0k++KZX0UG3xVqP02Jekva/2LvC5x6W//b2+/Z4tl377L6QW60tyluDZWdLGf5TuuyPe6rSHAAIIIIAAAi4U6Kk4x8Tijysje4QLM+4+JQp0eGaoSBSBCAGvPmCqq6sLv6TV2Nho6dPo0aO1Zs0ainQw1xFAAAEEEEAAARcLHDhwQMePH7dkOHjw4PCOwm7/0pJX188ung6khkDcBLx6/1ZXV2vr1q1qaWmxWFGkI25Th4YQQAABBBBAAIFeBcw+jeXl5Tp79qzlPPP51nzONZ93vXh4df3sRWtyRsBuAa/ev/X19dq8ebPM352P/Px8lZSU8PzX7olCPAQQQAABBBBAwCaB9vb28Ht8V65csUQsKCjQypUr1fUL4DY1a1sYr66fbQMgEAIIBFaAAh0OD73XgR3mITwCCPhYwKsFOsyQtDZf19kjT4X/7nwMHlGkcVNLlZSUnPiRe+JH0le+23sen3lU+saXej8n1jgXrkirPi2dreq5nVHDpRe+L02b3LfbjXrpo1+QXj3S+7k/+7a0uoeiIX23whkIIIAAAggg4BOBq5UHVF15wNKblLQsTZz5uKeKc5gOUKDDJ5OSbgRSwMsPmHraSckU6TAvaaWlpQVyTOk0AggggAACCCDgZoFDhw7p8OHDlhTNl5bMjsJmZ2G3H15eP7vdlvwQcFrAy/dvTU2NtmzZoubmZgvT9OnTNW/ePKfpiI8AAggggAACCCDQg4ApzrF7926dOXPGckZmZma4OMfQoUM9a+fl9bNn0UkcAZsEvHz/NjQ0hL/caZ4Ddz7y8vK0du1ainTYNEcIgwACCCCAAAII2CXQ0dGh7du368KFC5aQY8aMCW+ylZzsgu+v9dFZL6+f7RpH4iCAQDAFvF4/Iilkfjvr4sPrwC6mJTUEEHC5gJcLdBjatuabqjj6U7U21Vmkc4ZN1vhpDya2SEdbu/Qbfypt3NXzLEhPkzZ8R1p8T+8z5Y1fSKWfl+qsv4y3XHT3DOm570q5QyJjvfKG9ODvSresOy5bTlw4R3rqW9Kg7Ohm7e/+lfQfz/d+LgU6orPkLAQQQAABBHwscOXdfaq58Jqlh6Y4R2Hxx5WeNdxzPadAh+eGjIQR+EDA6w+YzA5KmzZtknlZq/MxatSo8EO+9PR0RhsBBBBAAAEEEEDAJQJHjhzRwYMHLdl47UtLXl8/u2QqkAYCCRHw+v1bW1sb/pJSU1OTxW/q1KlasICNARIyqWgUAQQQQAABBAIvsGfPHr3zzjsWh4yMjHBxjtzcXE/7eH397Gl8kkcgRgGv37+NjY3h579di3SMHDkyXKSD578xThAuRwABBBBAAAEEbBIwX4suKytTZWWlJaLXiqt5ff1s03ASBgEEAijg9foRFOgI4KSlywgg4A0BrxfoMMptLbd09uiTamm8ZkFPeJGOK9ekVZ+W3rF+CLMkOX60tO2HUuG43ieMKczx0BekQ8d6Pi9/pPTC96Xbb4s8Z/t+6WO/33sbn3lU+saXop+4T/xI+sp3ez+fAh3Re3ImAggggAACPhTorjhHanq2Js583JPFOcwQUaDDhxOVLgVGwA8PmEyRjs2bN8v83fkYMWJE+CUt8zIsBwIIIIAAAggggEBiBU6ePKn9+/dbkjAv0z/wwAOe+hP1bF0AACAASURBVNKSH9bPiZ0JtI5A4gT8cP/W1dWFi3SYLyt1PijSkbh5RcsIIIAAAgggEFyBF198UW+99VbE59zS0lINH+69DRm6jqQf1s/BnZ30POgCfrh/zede8/nXfA7ufAwbNkzr1q2TKfrLgQACCCCAAAIIIJBYgd27d+v06dOWJMznYVO0Mi0tLbHJ9aN1P6yf+9FdTkUAAQQ+EKBAh8OTwevADvMQHgEEfCzghwIdZnjaWxvDRTqab9VYRmtQbqEmTHtIScmp8R/FI6ek+z8n1Vh/cW5JZP5s6eknpJzs3vNra5d+40+ljbt6Pi89TdrwHWnxPZHnNNyS6uqlt85INxqkE+9Il2t+9ffVWukPPy198VPRO/VVoCM7S9r4j9J9d0QfkzMRQAABBBBAwDcCl07vUu3Fw5b+mOIchcWfUFqmd3dRokCHb6YoHQmggF8eMDU0NIRf0uq6kxIvaQVwUtNlBBBAAAEEEHCdwNtvv629e/da8jIvZZmX6c3Ol146/LJ+9pI5uSJgl4Bf7l/zudfsJNy1SEdRUZEWLVpkFxdxEEAAAQQQQAABBHoReOmll3TixAnrM9/UVJniHF77nNtTN/2yfmYiIxBEAb/cv01NTeHnv7W1tZZhHDp0aPi/t1lZWUEcXvqMAAIIIIAAAgi4QsBszGA2aOh8mHWa2ZzBa5tp+WX97IqJQRIIIOApAa/Xj0gKhUIhN4t7HdjNtuSGAALuFvBLgQ6j3N7WpLNHfhJRpCN76AQVTF8f/yIdO1+WHvmi1N7R8yR4cJn0//5aSk3pe6L84TelHzzV+3lP/In06w/1HcuOM373r6T/eL7nSONHS9t+KBWOs6M1YiCAAAIIIICAhwT8WpzDDAEFOjw0EUkVgS4CfnrA1NNOSrm5ueEvf/KSFtMfAQQQQAABBBCIv0BFRYV27typzo/FU1JSwuuzvLy8+CcUY4t+Wj/HSMHlCHhOwE/3rynSYb6kZIpVdj4mT56spUuXem5sSBgBBBBAAAEEEPCSwCuvvKKjR49aUjafc0tKSjRmzBgvdaXXXP20fvbNoNARBKIU8NP929zcrC1btqimxrpJ4eDBg8M7s2dn97EJYJRmnIYAAggggAACCCAQvcChQ4d0+LB1o8KcnJxwcQ4vrs/8tH6OfhQ5EwEEEJC8Xj+CAh3MYgQQQMClAn4q0GGITZGOymNPqan+ikU8XKRj2nolpaTGbyT+9Tnpi3/Te3uPr5V+8NXocnriR9JXvtv7uV/5nPSlX48uXixn1dRJ6z4rHXu75ygL50hPfUsaxIOBWKi5FgEEEEAAAa8JdFucI2OwCmc+prTMXK91JyJfCnR4fgjpQIAF/PaAqaedlIYMGRJ+SYsiHQGe7HQdAQQQQAABBOIuUFlZqfLycnV0/Kpgd3JyslavXq1x47xZxNpv6+e4TwoaRCCBAn67f01xjs2bN+vmzZsW1SlTpmjJkiUJlKZpBBBAAAEEEEDAvwLdfQnJ9NYU5xg/fryvOu639bOvBofOINCHgN/u35aWlnCRyq5FOsyXQEtLS2X+5kAAAQQQQAABBBCIj8Dx48d14MABS2OZmZl68MEHZYqoefHw2/rZi2NAzgggkBgBCnQ47O51YId5CI8AAj4W8FuBDjNUHe0tqjz6lBrrL1lGLmvIWBXMeETJyenxGVG7C2o8vV369J/3nnt/Cn7EorDrZenR/y21tPYc5Y9/SzJ/OBBAAAEEEEAgMAIX3ylT3aU3Lf1NNcU5ih9XWsZQXzhQoMMXw0gnAirgxwdMPe2kZIp0mJ3aBw0aFNDRptsIIIAAAggggED8BC5evKitW7dainOYZ88rV65UQUFB/BKxuSU/rp9tJiIcAq4V8OP9a4p0mC8p3bhxw+JeWFioZcuWyRRF4kAAAQQQQAABBBCwR+DcuXPavn27JZhZb61YscLTn3N70vHj+tmemUAUBNwv4Mf71xTpML9rrK6utgyAee5rNmmgSIf75yUZIoAAAggggID3Bd5++23t3bvX0pH09HQ98MADys317kaFflw/e3+20QMEEIiHgNfrRySFQqFQPKAG2obXgQfab65DAAEE/Figw4xqR0erzh1/Rreun7MMclyLdHzmq9KTW3qfZF/7gvTFT0U3Ebfvlz72+72fu+p/SD/6OynTwSIkDbfeK87x4us95zJquPTC96Vpk6PrG2chgAACCCCAgOcFLr69XXWXj1r6kZYxRBOLH/NNcQ7TOQp0eH6q0oEAC/j1AZN5SWvLli26evWqZXTNy1lr166VKdbBgQACCCCAAAIIIOCMwOXLl8MvzLe1tVkaMF8WnzRpkjONximqX9fPceKjGQQSKuDX+/fWrVvhz791dXUWX1Okw3xZlAMBBBBAAAEEEEAgdoH6+no988wzMs8eOh/Lly/XbbfdFnsDLozg1/WzC6lJCQHbBfx6/7a2tmrbtm0yv3vsfJgiHWaTBp7/2j6VCIgAAggggAACCHwgUFFRoZ07d6rzV6FTU1NVWlqqkSNHelrKr+tnTw8KySOAQFwEvF4/ggIdcZkmNIIAAgj0X8CvBTqMhCnScf7Ec2qoO2uByczJV8GMR5SSmtl/sP5ckYgCHQvnSE99SxqU3Z9Moz/X1Nv67o+lr/4fqb2j5+t+7QHpH/5YSk2JPjZnIoAAAggggIBnBarP/peunnvFkn9axlBNLH5caRmDPduv7hKnQIevhpPOBEzAzw+YettJiZe0AjbR6S4CCCCAAAIIxE3g2rVr2rRpk8wL852PxYsX60Mf+lDc8nCqIT+vn50yIy4CbhHw8/3b1NQULtJh/hvc+aBIh1tmH3kggAACCCCAgNcFnn/+eV25csXSjSVLlmjKlCle71qP+ft5/ezbQaNjCPxSwM/3rykIbIp0XLp0yTLe2dnZ4SIdQ4cOZR4ggAACCCCAAAII2CxQWVmpHTt2WKKmpKRozZo1ys/Pt7m1+Ifz8/o5/pq0iAACXhKgQIfDo+V1YId5CI8AAj4W8HOBjveH7dzxZ1Vfe9oyipk5eSqY8ahzRTqaWqRPfVna8V+9z55/+br0yOroZtj2/dLHfr/3c50u0LFpj/Rbfy41Nvecx6jh0nP/KM26Pbp+cRYCCCCAAAIIeFqg7vIRXXzb+gvp9MxcTZz5mFJ9VpzDDBQFOjw9XUk+4AJ+f8Bkvhi6ffv2bl/SWrt2rXJzcwM+A+g+AggggAACCCBgn0Btba3Ky8t1/fp1S9CPfOQjmjFjhn0NJTCS39fPCaSlaQQcF/D7/dvc3Bwu0lFTU2OxHD9+vFatWqXk5GTHjWkAAQQQQAABBBDwo8DBgwd15MgRS9fuuOMO3XPPPX7s7gd98vv62deDR+cCL+D3+7e9vT38/Leqqsoy1pmZmeEd3Hn+G/hbAAAEEEAAAQQQsEkgFArp8OHD4T/mf79/mOcNK1asUEFBgU0tJTaM39fPidWldQQQcLOA1+tHJIU6/3RyobTXgV1ISkoIIOARgSAU6AiFOnT+xMaIIh0Z2SM0cebjSknLsn+0Gm5Jj/5v6cXXe4/9s29LqxdE1340BTrmz5aefkLKyY4uZn/O2vua9Ok/k6qtO1JFhPjq70i/92tSUlJ/onMuAggggAACCHhQoL72jM6deFay/EI6TYWzPqGMQaM82KO+U6ZAR99GnIGAWwWC8IDJ7KRkqvh395KWKdIxfPhwtw4PeSGAAAIIIIAAAp4RMLtWmjVXS0uLJec5c+bozjvv9Ew/+ko0COvnvgz4dwS8KhCE+9f8N3jr1q2qrq62DNO4ceO0cuVKpaamenX4yBsBBBBAAAEEEEiIQHe7BJvdgc0XwP1+BGH97PcxpH/BFQjK/Wt+F2n+O935MEU6eP4b3LlPzxFAAAEEEEDAPoH6+nrt2bMnYlMs08KyZcs0adIk+xpLcKSgrJ8TzEzzCCDgQgGv14+gQIcLJxUpIYAAAkYgCAU63h/pC29t1o3qk5aBT88aHi7SkZpuc0GLRBXouG28VPYvUv5Ieyd4tMU5Ft8r/fjvpCE59rZPNAQQQAABBBBwnUBT/SVVHPmJQh3tltwKZjyiQbmFrsvXroQo0GGXJHEQiL9AUB4wmZ2UysrKdP78eQtyRkaG1qxZo5Ejbf68GP+hpEUEEEAAAQQQQCBhAu+++6527twZ0X5xcbHmzp2bsLycaDgo62cn7IiJQKIFgnL/tra2atu2bbp8+bKFPC8vL/wlJYp0JHom0j4CCCCAAAIIeEWgoaFBGzZssBSiNF/8Xr9+vbKyHNj4ymUwQVk/u4yddBCwRSBI9295ebkqKiosbub577p169ikwZbZRBAEEEAAAQQQCKKAWV/t27cvYmMGYzF//nxNmzbNVyxBWj/7auDoDAIIxCxAgY6YCXsP4HVgh3kIjwACPhYIUoEOs7P7hVMvRBTpSMvMVeHMx5SaMdi+kfZTgY5oi3OMGi49/Q/SXdPtcyQSAggggAACCLhSoLX5ut5940dqb2205De2qERD82a4Mme7kqJAh12SxEEg/gJBesDU0dEh85JW152U0tPTw0U6Ro0aFf8BoEUEEEAAAQQQQMDjAidOnNBLL70U0Yvbb79dCxYsUNfnzR7vroK0fvb6WJE/Al0FgnT/trW1yewkXFVVZWEwxSlNkQ7zOZgDAQQQQAABBBBAoGcB8zxh06ZNqq6utpxk1lJjx44NBF2Q1s+BGFA6GSiBIN2/5r/Xu3bt6rZIh/lv9ogRIwI19nQWAQQQQAABBBCIRcBsgPXyyy/rF7/4RUQYU7ByyZIlGj9+fCxNuPLaIK2fXTkAJIUAAgkT8Hr9iKRQKBRKmF4UDXsdOIoucgoCCCDQrUCgCnSEBUKqOrVN168ct3ikZQzVxOJHZf625fBLgY6yl6Tf/IpUd6N3lqwM6Ydfl+5fYgsfQRBAAAEEEEDAvQLtbU2qeOPHammqtSQ5qmCeRhbMc2/iNmVGgQ6bIAmDQAIEgvaAqaeXtNLS0lRSUqLRo0cnYBRoEgEEEEAAAQQQ8KbAa6+9pjfeeCMi+bvvvluzZ8/2Zqf6yDpo62dfDiKdCqxA0O5f8yJtWVmZzp8/bxnz4cOHq7S0lCIdgb0T6DgCCCCAAAIIRCNw8OBBHTlyxHLqnXfeqTlz5kRzuS/OCdr62ReDRicQ+KVA0O5f83WcPXv26PTp05Y5wCYN3BIIIIAAAggggED0ArW1tdq5c6fq6uoiLjKFKpcuXaqsrKzoA3rozKCtnz00NKSKAAIOC3i9fgQFOhyeIIRHAAEEBioQvAIdRiqki++Uq+7Smxa21IzBKpz5mNIycwfK+avrElWgY/5s6eknpJzs2Ppg6mo9t1P63F9Kjc29x6I4R2zWXI0AAggggICHBEId7Tp79KdqvGndkXJo3gyNLSrxUE8GnioFOgZux5UIJFogiA+YzEta5oFiRUWF9fNvaqrWrFlDkY5ET0raRwABBBBAAAHXC5j11N69e/XOO+9YcjUP7xcvXqwpU6a4vg8DTTCI6+eBWnEdAm4TCOL9a4pU7tixI6JIx7Bhw2R2Evbry7Rum3vkgwACCCCAAALeEjh37py2b99uSTo/P1/r1q1T15fWvdWz/mUbxPVz/4Q4GwH3CgT1/t23b59OnTplGRizSYP5/Dtq1Cj3DhiZIYAAAggggAACCRY4duyYXn31VZnC352P5ORk3XPPPSouLk5whs42H9T1s7OqREcAAS8IUKDD4VHyOrDDPIRHAAEfCwSzQMd7A3rp9C7VXjxsGd3U9GxNnPm40rOGxzbqTS3Sp74s7fiv3uP85zek0iXRtbV9v/Sx3+/93IVzpKe+JQ2KoUCHKc7xzxukP/9O38U5TCGQ731FemCplJQUXT84CwEEEEAAAQS8KRAK6fzJTbpZY33IPyh3ogqmPxKYtQAFOrw5fckaASMQ1AdMPe2klJqaqlWrVslU/udAAAEEEEAAAQQQiBRoa2tTWVmZLly4YPnHlJQUrVixQhMmTPA1W1DXz74eVDoXGIGg3r+mSEd5ebkqKystYz148GDdf//9ys6O4flpYGYPHUUAAQQQQACBoAg0NDRow4YNamlp+aDLmZmZWr9+feCKmwV1/RyUuU4//S0Q5Pt3//79OnnypGWATZGOkpISNmnw97SndwgggAACCCAwAIGmpiaZImddnx+YUEOGDNHy5cs1YsSIAUT21iVBXj97a6TIFgEE7Bbwev2IpJB5E9zFh9eBXUxLaggg4HKBIBfoMENz5d19qrnwmmWUUtKywkU6MrJj/ID1ma9KT27pfQZ87QvSFz8V3SyJR4GO9g7pOz+Svv5PkvnfvR25Q6R//pq0cn50+XMWAggggAACCHha4OI75aq79IalDxmDRqlw1ieUnJzm6b71J3kKdPRHi3MRcJdA0B8wdbeTkvly6cqVKzV+/Hh3DRbZIIAAAggggAACCRYwL2lt3bpVNTU11s/BGRnhl9yDsBNl0NfPCZ6CNI9ATAJBvn9NkY5du3apoqLCYpiTk6PS0lKZvzkQQAABBBBAAIGgC5g106ZNm1RdXW2hWLt2bSCLegd5/Rz0e4H+e18g6Pdvd0U6zCYNa9asoUiH96c3PUAAAQQQQAABmwSqqqq0e/duNTY2RkQsKirS/PnzZdZQQTiCvn4OwhjTRwQQ6F7A6/UjKNDBzEYAAQRcKhD0Ah1mWK5WvqzqypcsI5SSmqmCGY8qMydv4COXiAIdq/6H9KO/kzLT+593a5v0l9+TvveTvotzFI6TfvwNadbt/W+HKxBAAAEEEEDAcwLXLryuy+/uteSdmjFYt836NaWmB2vnSQp0eG76kjACHwjwgEnq7iWt5OTk8A7wBQUFzBYEEEAAAQQQQAABSTdu3NCWLVtUX19v8TBf6jZfVjK7KAXhYP0chFGmj34VCPr9a/YP2rNnj06fPm0Z4uzsbN1///0aPHiwX4eefiGAAAIIIIAAAlEJvPLKKzp69Kjl3DvvvFNz5syJ6nq/nRT09bPfxpP+BEuA+1c6cOCAjh8/bhl48wXTVatWBbLoUrDuAHqLAAIIIIAAAr0JmOKUhw4d0htvWDcmNNekpaVp4cKFmjRpUqAQWT8HarjpLAIIdBKgQIfD08HrwA7zEB4BBHwsQIGO9wa35sJruvLuPstIJ6ekq2Dmo8rKyR/YDPjmv0pf+6fer/3aF6Qvfiq6+P/6nPTFv+n93MfXSj/4anTxOp/Vn+Icd8+Q/v1vpIKx/W+HKxBAAAEEEEDAcwI3a07p/C82SQp9kLspZlY46+NKzxrhuf7EmjAFOmIV5HoEEifAA6b37Lt7ScsU6Vi2bJkKCwsTN0C0jAACCCCAAAIIuECgpqYmXJyjubnZks2IESPCO09mZma6IMv4pMD6OT7OtIKAEwLcv++p7tu3T6dOnbIQZ2VlqbS0VEOHDnWCnpgIIIAAAggggIDrBc6dO6ft27db8szPz9e6devU9T1q13fGpgRZP9sESRgEEiDA/fse+sGDB3XkyBHLCKSkpGjlypUaP358AkaGJhFAAAEEEEAAgcQK3Lx5Uzt37tTVq1cjEhk5cqSWL18eyGLerJ8TOy9pHQEEEifg9foRSSGzRYWLD68Du5iW1BBAwOUCFOj41QDVXjysS6d3WUYsOTldBTMeUdaQARSj+N6T0h9/u/cZ8GsPSP/4Z9HNkid+JH3lu72f+5XPSV/69ejivX+WKc7x5W9K//ac1N7R+7UPLJW+86fSsGDsENg/SM5GAAEEEEDAfwKNN6t09uhPFepo/6BzSckpmjjzMWUNHsD6yAdEFOjwwSDShcAK8IDpV0Pf3Uta5vejS5Ys0eTJkwM7R+g4AggggAACCARb4MKFCyorK1NbW5sFYsyYMVq9erXMzpNBOlg/B2m06avfBLh/fzWi+/fv18mTJy1DbIotmS+gDhs2zG9DT38QQAABBBBAAIFeBRoaGrRhwwa1tLR8cJ5ZG61fv16mkFlQD9bPQR15+u0HAe7fX43iz3/+c5k/nQ+zScOqVaso0uGHyU4fEEAAAQQQQCBqgTNnzujFF19Ua2ur5RrzbtysWbN09913y6yTgniwfg7iqNNnBBAwAl6vH0GBDuYxAggg4FIBCnRYB6bu0pu6+E65ZYf4pJRUFUxbr+yhE/o3itv3Sx/7/d6v+ViJ9MO/ND/p+479u38l/cfzvZ/3xJ9Iv/5Q37HeP8MU5/jL70nf+0nvxTlSkqXPPib9+eekrIzo43MmAggggAACCHhWoKWpVhVv/FjtbU2d+pCk8R++X4NHFHm2X7EmToGOWAW5HoHECfCAyWp/6NAhHT58OGJAFi1apKKi4P53PnEzlJYRQAABBBBAIJEC77zzjvbu3auue05MmjQpXMQsiC9psX5O5IykbQRiE+D+tfodOHBAx48ft/yf6enpWrt2rcxOeRwIIIAAAggggEAQBDo6OrRp0yZVV1dbumvWRGPHBnNjhvchWD8H4Q6gj34V4P61juyRI0dkNmrofJjfa65YsUIFBQV+nQb0CwEEEEAAAQQQCAuYghwvvfSS3n777QiR7OxsLVu2TPn5+YHWYv0c6OGn8wgEWoACHQ4Pv9eBHeYhPAII+FiAAh2Rg3v9ynFVndpmLdKRnKoJ0x7SoNzC6GfD4RPS/Z+Xrt/s+ZqFc6SnviUNyu49blu79Bt/Km3c1fN56WnShu9Ii++JLsdQSPruj6Wv/p/ei3Okpkh/8Xnpdz4hmUIdHAgggAACCCDge4G2lluqePPHam2+bunr6NsWa/i4Ob7vf28dpEBHoIefzntcgAdMkQPY3Uta5qwFCxZo6tSpHh9x0kcAAQQQQAABBKIT+O///m+9/vrrESebHZTuvffe6IL48CzWzz4cVLoUGAHu38ihNl9QMp+BOx+pqanhIh15eXmBmRt0FAEEEEAAAQSCK/DKK6/o6NGjFoDZs2eHdw4O+sH6OegzgP57WYD7N3L0TIFKU6iy80GRDi/PcnJHAAEEEEAAgWgErl69qp07d+rmzcjvbplCZYsXL1ZGBhsVs36OZjZxDgII+FHA6/UjkkJdtxty2Sh5HdhlnKSDAAIeEqBAR/eDdaP6pC6cekEyRSx+eSQlJWv8tAeVM2xydCN84Yq06tPS2aqez584VtrxL9K4Pl78qqmT1n1WOhZZzfGD4PkjpRe+L91+W9/5mX5970npK9+VTPGPno6sDOnbfyQ9vlZKSuo7LmcggAACCCCAgOcFOjpaVfHmf6q5wbp7Um7+HRozZYXn+xdrByjQEasg1yOQOAEeMHVv391LWuZMinQkbq7SMgIIIIAAAgjET+DFF1/UW2+9FdHg/PnzNW3atPgl4sKWWD+7cFBICYEoBbh/u4fqqUhHSUlJ4HfNi3JqcRoCCCCAAAIIeFSgoqJC5eXlluzNrsHr1q1T13enPdrFmNJm/RwTHxcjkFAB7t/u+U+ePKn9+/db/tEU6TC7xhcW9mOTwoSOLo0jgAACCCCAAALRCbz55pvhzRg6OjosF6SkpGju3LmaPn16dIECcBbr5wAMMl1EAIFuBbxeP4ICHUxsBBBAwKUCFOjoeWBu1pzShZObFQr96oOaKdIxbmqpBo8o6ntEbzVKj31J2vtqz+emp0kbviMtvqf3eG/8Qir9vFR3o+fz5s+Wnn5CysnuO7dNe6Tf+nOpsbnnc01xjn/6C+mh5RTn6FuUMxBAAAEEEPCHQCikyuNPq6HurKU/Zu0zfur9rAkkUaDDH1OdXgRTgAdMPY97T0U65s2bx0PKYN4u9BoBBBBAAAHfC7S3t2v37t0yX1LqfJgXtZYuXcqL6pJYP/v+NqCDPhbg/u15cA8fPqxDhw5F/Ld/1apVGjdunI9nBV1DAAEEEEAAgaAKmN2Dn3nmGbW2tn5AkJmZqfXr1ysrKyuoLJZ+s35mGiDgXQHu357HrrsiHeYLScuXL+d3n96d8mSOAAIIIIAAAp0EGhsbw897q6oiN1TOzc0Nr3uGDRuGWScB1s9MBwQQCKoABTocHnmvAzvMQ3gEEPCxAAU6eh/c+trTOv+LTQp1tP3qxKQkjStapyGjpvY9M/7wm9IPnur9vN96RPr7P+j9C68/fFr60jd6j/OZR6VvfKnvnM6ck9Z+Vjp/qedzU5Klr/6O9IVP8kXcvkU5AwEEEEAAAd8IVJ3aputXjln6kzV4rCbOfExJySm+6WcsHaFARyx6XItAYgV4wNS7f3cvaZkrzE4CxcXFiR08WkcAAQQQQAABBGwUaGlp0fbt23X58mVL1LS0NJWUlGj06NE2tubdUKyfvTt2ZI4A92/vc+DIkSM6ePCg5SSzk/DKlSs1YcIEJhACCCCAAAIIIOAbAbN78MaNG1VTU2Pp09q1azV27Fjf9DPWjrB+jlWQ6xFInAD3b+/2p06d0r59+ywnme/MLFmyRJMnT07cwNEyAggggAACCCAQo8D58+e1Z88eNTU1RUSaNm2a7rvvPpmNGTisAqyfmREIIBBUAa/Xj0gKhUIhNw+e14HdbEtuCCDgbgEKdPQ9Preun1PliQ0KtXcq0qEkjS0q0dC86b0H2LZf+viXpPaOns8bny9t+b40qYcXvq5dl9Z/UXr9aM8xTEGNn3xTKlnQez4Nt6RPfFna/Urv5y29T/rPv5MGZfcNxBkIIIAAAggg4AuBq5UHVF15wNKX9MxhKrzjk0pJzfRFH+3oBAU67FAkBgKJEeABU9/u3b2kZa6aPXu27r777r4DcAYCCCCAAAIIIOBygYaGBm3dulV1dXWWTLOzs7VmzRp2UeqkwvrZ5ZOZ9BDoRYD7t+/pcfz4cR04YP1dqCnSsWzZMnYS7puPMxBAAAEEEEDAIwIvv/yyjh2zbs7A7/sjB4/1s0cmNGki0I0A92/f0+L06dPhL692/SrPokWLVFRU1HcAzkAAAQQQQAABBFwk0N7exReBAgAAIABJREFUrldffTXis65JMSMjQ4sXL1ZBQYGLMnZXKqyf3TUeZIMAAvET8Hr9CAp0xG+u0BICCCDQLwEKdETH1XijSpXHnlZHR0unC5I0ZsoK5ebP6jlI1RWp5LelM+d6b+h/PiR98w+ltFTreaawx7f+Tfqr7/d+vSnuse3/SmPzej/v/z0rfenvei8YEh1JdGf97NvS6j6KhkQXibMQQAABBBBAwEGB61eOqerUNksLKWlZuu2OTyktY6iDLXsvNAU6vDdmZIzA+wI8YIpuLvT0klZxcbHmzp0bXRDOQgABBBBAAAEEXChQW1sbLs5x69YtS3a5ubnh4hyDBg1yYdaJS4n1c+LsaRmBWAW4f6MTPHnypPbv32852bycZV7gnTJlSnRBOAsBBBBAAAEEEHCpQEVFhcrLyy3Z5efna926der6QrpLuxC3tFg/x42ahhCwXYD7NzpS8zNh165d6uiwbjRIkY7o/DgLAQQQQAABBNwhYDZg2Llzp8wz366H+bxrCnCbTRk4ehZg/czsQACBoApQoMPhkfc6sMM8hEcAAR8LUKAj+sFtrL+kyqNPqaO9c5EOKX/yMg0bM7v7QKGQ9Ad/L/3w6b4bmjNT+vYfSTM+9N65J89If/0Dafv+vgtq/NYj0t//gZSU1HM75y9LD/6O9Na7fedi1xkU6LBLkjgIIIAAAgg4JtBQd1aVx5+WzLrll0dSSqoKiz+uzEGjHWvXq4Ep0OHVkSNvBCQeMEU/C3p6SWv69OmaN29e9IE4EwEEEEAAAQQQcInA5cuXtW3bNrW2tloyGj16tFavXq309HSXZOqeNFg/u2csyASB/gpw/0YvdurUKe3bty/igoULF+r222+PPhBnIoAAAggggAACLhK4efOmnnnmGctn4MzMTK1fv15ZWVkuytQdqbB+dsc4kAUCAxHg/o1erbKyMly4qWuRjgULFmjq1KnRB+JMBBBAAAEEEEAgAQKm4PbLL7+strY2S+vJycmaPXu27rzzTopRRjEurJ+jQOIUBBDwpYDX60ckhUKdvunjwiHyOrALSUkJAQQ8IkCBjv4NVFP9FVUee0rtbU2WC/NuW6QR4+7pPtgbv5BKPy/V3ehfY9GenTtE2vw96Y4P937F3/5QMn/ieVCgI57atIUAAggggEC/BZobqlXx5n+qo6PTF5SSkjRh2keVM2xSv+MF4QIKdARhlOmjXwV4wNS/ke3pJS3zgpZ5UYsDAQQQQAABBBDwioApPrZ79261t7dbUp4wYYJWrFihlJQUr3Qlrnmyfo4rN40hYKsA92//OE+fPq09e/ao62tN8+fP17Rp0/oXjLMRQAABBBBAAIEEC5gvXm/cuFE1NTWWTNauXauxY8cmODt3Ns/62Z3jQlYIRCPA/RuN0q/OOX/+vMrKyiJ+T0qRjv45cjYCCCCAAAIIxE+gpaUlXGTbPO/teuTk5GjZsmXKy8uLX0Ieb4n1s8cHkPQRQGDAAl6vH0GBjgEPPRcigAACzgpQoKP/vs23anT26JNqb220XDyy4CMaVTA/MqCpUfXH/yD905P9byyaKz73uPS3vyclJfV89pVrUulnpROno4lo3zkU6LDPkkgIIIAAAgjYLNDWfFPvvvkfamu5ZYk8ZsoK5ebfYXNr/glHgQ7/jCU9CZ4AD5j6P+Y9vaRVVFSkRYsW9T8gVyCAAAIIIIAAAnEWOHHihF566aWIVm+//fZw0bGuD+HjnJ6rm2P97OrhITkEehXg/u3/BDEv9+7atStiJ+H77rtPM2fO7H9ArkAAAQQQQAABBBIkYHYUPnbsmKV1s5vw3XffnaCM3N8s62f3jxEZItCTAPdv/+dGVVWVtm/fHlGkY968eZo+fXr/A3IFAggggAACCCDgkMCVK1fCv7evr6+PaGHSpEnhZ73p6ekOte7PsKyf/Tmu9AoBBPoWoEBH30YxneF14Jg6z8UIIBBoAQp0DGz4WxqvhYt0dP1C64hx9yjvtm6+pHTuovTR/yWdPDOwBnu6auok6dnvSBPG9B73mXLpN/9Mau+wt/2+olGgoy8h/h0BBBBAAIGECHS0t+jdN36slkbrzkkjJsxV3sQFCcnJK41SoMMrI0WeCEQK8IBpYLOip5e0Jk+erKVLlw4sKFchgAACCCCAAAJxEHj11Vf15ptvRrQ0Z84c3XnnnXHIwNtNsH729viRfbAFuH8HNv6VlZUqLy+PKNLBF1oH5slVCCCAAAIIIBB/AVN0zKxnOh/5+flat24dBSp7GQ7Wz/Gfq7SIgF0C3L8DkzTPf3fs2KG2tjZLgLlz56q4uHhgQbkKAQQQQAABBBCwSSAUCunw4cPhP+Z/dz5SU1NlCouZzRg4+i/A+rn/ZlyBAAL+EPB6/YikUNefiC4bF68Du4yTdBBAwEMCFOgY+GC1NtWp4uhPZXaf73wMGzNb+ZOXRQb++XHpkd+Tqq8NvNHOV2ZlSP/2t1JJH1+iNR9KP/916T8329Nuf6JQoKM/WpyLAAIIIIBAXARCoQ5VHvuZbl0/Z2lvyKgPa9zt6+KSg5cboUCHl0eP3IMuwAOmgc+Anl7SMkU6lixZwou9A6flSgQQQAABBBBwQKCjo0N79uzRmTPWgtnmefDixYs1ZcoUB1r1X0jWz/4bU3oUHAHu34GPdU9FOmbOnKn77rtv4IG5EgEEEEAAAQQQcFjg5s2beuaZZ9Ta2vpBS5mZmVq/fr2ysrIcbt3b4Vk/e3v8yD7YAty/Ax//y5cva9u2bZafGyYaRToGbsqVCCCAAAIIIBC7QH19ffg576VLlyKCjRgxQsuXL9eQIUNibyigEVg/B3Tg6TYCCES84+zychcRI0aBDiYxAggg4FIBCnTENjCtzdd19shTMn93PnLzZ2nMlBWSkqwNvHZE+uSXpYvVsTVsinP88OvS/Uv6jlNTJ637rHTs7b7PtfsMCnTYLUo8BBBAAAEEYhQI6cJbW3Sj+heWONlDJ6hgxseUlJQcY3z/X06BDv+PMT30rwAPmGIb255e0iosLNSyZcuUnMzPkNiEuRoBBBBAAAEE7BAwuz5u375dFy9etIQzuymtXLlS48aNs6OZQMRg/RyIYaaTPhXg/o1tYM+fP6+ysjK1t7dbAk2bNk3z58+PLThXI4AAAggggAACDgiYQpUbN25UTU2NJfratWs1duxYB1r0V0jWz/4aT3oTLAHu39jGu7q6Wlu3blVLS4sl0N13363Zs2fHFpyrEUAAAQQQQACBfgqYDaTKy8sj1iYmDEW0+4nZw+msn+1xJAoCCHhPwGzo0/mgQIfNY+h1YJs5CIcAAgESoEBH7IPd2nxTZ488GVGkY2jeDI0tKols4J1K6bf/Qnr96MAaHzNK+uHXpIVzorv+yCnp/s9JplBHvA8KdMRbnPYQQAABBBDoVeBKxT7VnH/Nck5G9kgVzvqEklPS0YtCgAIdUSBxCgIuFeABU+wD09NLWgUFBVqxYgVFOmInJgICCCCAAAIIxCDQ1NQUfqG86xeSMjIyZL6UZHZV4ohegPVz9FaciYDbBLh/Yx8R8yLwjh07ZAo/dT6mTJmiJUui2EAh9hSIgAACCCCAAAIIRC3w8ssv69ixY5bz77rrLpk/HH0LsH7u24gzEHCrAPdv7CNjfpe6ZcsWNTc3W4IVFxdr7ty5sTdABAQQQAABBBBAIAqBhoYGbdiwIaI4R1ZWlhYvXqzx48dHEYVT+hJg/dyXEP+OAAJ+FfB6/YikkMtLingd2K8Tn34hgIDzAhTosMe4reWWzh59Ui2N1ywBB48o0rippZG70Tc2S8+USX/9A6nqSnRJZGVIv/ag9OeflQYPiu4ac9b2/dLHfj/68+08kwIddmoSCwEEEEAAgZgE6i69oYvvlFtipGYM1m3Fn5D5myM6AQp0ROfEWQi4UYAHTPaMSk8vaZkHoWZX+pSUFHsaIgoCCCCAAAIIINAPgRs3boRfJK+vr7dclZOTEy7OMWTIkH5E41QjwPqZeYCAdwW4f+0Zu8uXL2vbtm1qbW21BJw0aZKWLl2qru8Z2dMqURBAAAEEEEAAgf4JVFRUhHcY7nzk5+dr3bp1rFeipGT9HCUUpyHgQgHuX3sG5dq1a+HfrZoCyJ2PWbNm6d5777WnEaIggAACCCCAAAK9CDz33HO6evWq5YwJEyaEi3NkZmZiZ5MA62ebIAmDAAKeE/B6/QgKdHhuypEwAggERYACHfaNdHtrY7hIR/OtGkvQnGGTNX7ag5FFOsxZ7R3Sf5+QNpRJew5KlVWSKd5hjtQUacIY6Z5iqWSBtOIj0qBs+xImEgIIIIAAAggERqC+9ozOnXhWCoU+6HNySrpuu+OTSs9iB+H+TAQKdPRHi3MRcJcAD5jsG4+eXtIaO3asVq1apdTUVPsaIxICCCCAAAIIINCHgCkgtnXr1ogXyEeOHKmSkhJe2hrgDGL9PEA4LkPABQLcv/YNQnV1dfhnTEtLiyVoYWGhli1bpuTkZPsaIxICCCCAAAIIINBPgZs3b+qZZ56xFBQzX1xav369zC7DHNEJsH6OzomzEHCjAPevfaNSW1sbLtLR2NhoCVpcXKy5c+fa1xCREEAAAQQQQACBLgIHDhzQ8ePHLf8vhcKcmSasn51xJSoCCLhfgAIdDo+R14Ed5iE8Agj4WIACHfYObntbkyqP/kxNDZctgXOGTdKE6Q/b2xjREEAAAQQQQACBKAQa6y/q7JEnFepot5w9ceZjyh46IYoInNJZgAIdzAcEvCvAAyZ7x66urk4vvPBCxEtaZme+1atXKy0tzd4GiYYAAggggAACCHQj0NDQoM2bN8t8KanzMX78eK1YsYLCYTHMGtbPMeBxKQIJFuD+tXcAzK59pkhHc/MvN1n4ZfiJEydq5cqV9jZGNAQQQAABBBBAoB8Czz77rEzRys7H2rVrZYppc0QvwPo5eivORMBtAty/9o7IjRs3tGnTpojnv9OnT9e8efPsbYxoCCCAAAIIIICApDNnzmjXrl0WC/OZds2aNer6XV/AYhdg/Ry7IREQQMCbAl6vH5EUCnXapteFY+B1YBeSkhICCHhEgAId9g9UR3uLKo8+pcb6S5bgg3Inavy0h5SczJeU7FcnIgIIIIAAAgh0J9DW2qB3D/+7zN+dj7G3r9XQUdNAG4AABToGgMYlCLhEgAdM9g/E9evXw0U6bt26ZQk+evTo8G71FOmw35yICCCAAAIIIPArAVOUw6xF6uvrLSxFRUVatGgRVDEKsH6OEZDLEUigAPev/fhmJ2HzM6epqckS3BSEMkU6UlJS7G+UiAgggAACCCCAQC8C3e0wfNddd8n84eifAOvn/nlxNgJuEuD+tX80TJEOUxC56/PfqVOnasGCBfY3SEQEEEAAAQQQCKyA2RzqueeeU1tb2wcGgwYN0kc/+lFlZmYG1sXJjrN+dlKX2Agg4GYBr9ePoECHm2cXuSGAQKAFKNDhzPCHi3Qcf1qNN6osDZhd6idM/6iSk9OdaZioCCCAAAIIIIDALwXaWup19siTammqs5jkFS7QiPFzcRqgAAU6BgjHZQi4QIAHTM4MgnlJy3xJyexe3/kYNWpUeDeD9HQ+/zojT1QEEEAAAQSCLWCKc5gXxbuuQYqLizV3Lp957ZgdrJ/tUCQGAokR4P51xt0U6diyZUvETsJjxozR6tWrlZqa6kzDREUAAQQQQAABBLoIVFZWaseOHZb/d9y4ceHfyXP0X4D1c//NuAIBtwhw/zozEqYgsvnda9fCyFOmTNHixYvZzd4ZdqIigAACCCAQKAFTlMMU5zBFOt4/kpOTtW7dOpmNoTicEWD97IwrURFAwP0CFOhweIy8DuwwD+ERQMDHAhTocG5wOzpaVHksskhHVk6+CmY+quQUvqTknD6REUAAAQQQCLZAW0vDL4tz1FoghubN0NiikmDjxNh7CnTECMjlCCRQgAdMzuGbL8aaIh2mWEfnY+TIkeEXgjMyMpxrnMgIIIAAAgggEDiBngqEzZgxQx/5yEcC5+FUh1k/OyVLXAScF+D+dc74+vXr4c+/XXcSNi8Ml5SUKC0tzbnGiYwAAggggAACgRdob2/XwYMHdfz4cYtFdna2Hn74YXYYHuAMYf08QDguQ8AFAty/zg1CT89/CwsLtWzZMpkv0HIggAACCCCAAAIDFdi1a5fOnDljudxswmA2Y+BwToD1s3O2REYAAXcLeL1+RFIoFAq5mdjrwG62JTcEEHC3AAU6nB2fjo5WnTv+jG5dP2dpKNMU6ZjxiFJSM51NgOgIIIAAAgggEDiB9tZbOnv0p2q+VWPp+9C8mRpbtDpwHnZ3mAIddosSD4H4CfCAyVnrxsbG8JeUOu9sYFocNmxYeHeDzEw+/zo7AkRHAAEEEEAgGAI9FeeYPn265s2bFwyEOPWS9XOcoGkGAQcEuH8dQO0U8ubNm+HPv113Eh41alS4SGV6Ops0ODsCREcAAQQQQCCYArW1tdq5c2fE7+DNu8/md/D5+fnBhLGh16yfbUAkBAIJEuD+dRbeFKfcsmVLxM8eU6RjxYoVzjZOdAQQQAABBBDwrcDJkye1f/9+S/9YX8RnuFk/x8eZVhBAwH0CXq8fQYEO980pMkIAAQTCAhTocH4ihDradO7Ec2qoq7A0lpE9QhNnPq6UtCznk6AFBBBAAAEEEAiEQHtbkyre/IlaGrsU5xg1TWOL1khJSYFwcLKTFOhwUpfYCDgrwAMmZ31N9KampvCXlMyLwp2P3NxclZaWUqTD+SGgBQQQQAABBHwtYIpzbNq0SaYwWOeD4hzODDvrZ2dciYpAPAS4f51XNjsJmy8pXb9+3dLYiBEjtHbtWmVkZDifBC0ggAACCCCAQGAEjh07ppdffrnb/i5YsEBTp04NjIUTHWX97IQqMRGIjwD3r/POPT3/HTdunFatWqWUlBTnk6AFBBBAAAEEEPCNwLVr1/Tcc8+po6Pjgz7l5ORo/fr1SktL800/3doR1s9uHRnyQgABpwUo0OGwsNeBHeYhPAII+FiAAh3xGdxQqEPnjj8TUaQjPWt4uEhHanp2fBKhFQQQQAABBBDwrUBHe7Mqjjyp5oZqSx8Hj7xd428vpTiHTSNPgQ6bIAmDQAIEeMAUH/Tm5ubwl5RqaqzFokyRDrOLX1YWRSrjMxK0ggACCCCAgL8EKM4R//Fk/Rx/c1pEwC4B7l+7JHuPYwpGbd68OaJIx7Bhw8KffzMzM+OTCK0ggAACCCCAgG8FzJei9+3bp8rKyog+DhkyRMuWLdPIkSN92/94dYz1c7ykaQcB+wW4f+037S5iT89/8/PzVVJSotTU1PgkQisIIIAAAggg4GmB1tZWbdiwQfX19R/0wxT7evDBBzV8+HBP980rybN+9spIkScCCNgt4PX6EUmhUChkN4qd8bwObKcFsRBAIFgCFOiI33ibIh3nT2xUfe1pS6NpmbkqnPmYUjMGxy8ZWkIAAQQQQAABXwmY4hxnjzylpobLln4NHj5F4z/8IMU5bBxtCnTYiEkoBOIswAOm+IG3tLRo69atqq62Fo0yLwybLykNGjQofsnQEgIIIIAAAgh4XqCurk4vvPCCzBehOx/FxcWaO3eu5/vn1g6wfnbryJAXAn0LcP/2bWTXGeZLs6ZIpdn1r/NBkUq7hImDAAIIIIBAcAWqqqq0e/fuiM/CRqSoqEjz58/nC9E2TQ/WzzZBEgaBBAhw/8YPvafnv6ZQ1Nq1a5Wenh6/ZGgJAQQQQAABBDwpUFZWprNnz1pyX7BggaZOnerJ/ngxadbPXhw1ckYAATsEvF4/ggIddswCYiCAAAIOCFCgwwHUXkKaIh0XTm7WzZpTlrPSMoZqYvGjMn9zIIAAAggggAAC/RHo6GjR2Td/GlGcI2fYJI2f9pCSkpL7E45z+xCgQAdTBAHvCvCAKb5jZ3Y92LZtmy5fthaPysnJ0f3330+RjvgOB60hgAACCCDgWQFTnGPz5s0yX4DufFCcw/khZf3svDEtIOCUAPevU7LdxzVfUjJFOq5evWo5gSKV8R0HWkMAAQQQQMAvAh0dHXr99df15ptvRnQpLS1NCxcu1KRJk/zSXVf0g/WzK4aBJBAYkAD374DYBnxRT89/zY73paWlFOkYsCwXIoAAAggg4H8B8xn31VdftXT0Qx/6kBYvXuz/zruoh6yfXTQYpIIAAnEVoECHw9xeB3aYh/AIIOBjAQp0JGBwQyGdP7kpokhHasZgFc58TGmZuQlIiiYRQAABBBBAwIsCHR2tqjz6lBpvXrSkHy7O8eEHlZSc4sVuuTpnCnS4enhIDoFeBXjAFP8J0tbWph07dsjs9Nf5MEU6zEta5m8OBBBAAAEEEECgJwGKcyR2brB+Tqw/rSMQiwD3byx6A7vWfP41RTquXLnC59+BEXIVAggggAACCEi6ceOGdu3aFVH4y+Dk5eVp6dKlGjx4MFY2C7B+thmUcAjEUYD7N47Yv2yqp+e/w4YN07p165SZmRn/pGgRAQQQQAABBFwtYDZ3euGFF2QKUr5/5Obm6qMf/ahSUnjHOZ6Dx/o5ntq0hQACbhLwev2IpFAoFHITaNdcvA7sZltyQwABdwtQoCNB4xMK6cKpF3Sj+qQlgdT0bE2c+bjSs4YnKDGaRQABBBBAAAGvCJjiHOeObdCtG+ctKQ/KnagJ0x6mOIdDA0mBDodgCYtAHAR4wBQH5G6aaG9vV1lZmc6f7/LzatCg8EtaZkdhDgQQQAABBBBAoKtAbW1t+EWtpqYmyz/dddddMn84nBdg/ey8MS0g4JQA969Tsr3HNV9SMp9/L1y4YP19LZ9/EzMgtIoAAggggIDHBE6dOqUDBw6otbXVkrl5t/mOO+7Q3Xffra7vOXusi65Nl/Wza4eGxBDoU4D7t08iR07o6fnv0KFDw89/s7OzHWmXoAgggAACCCDgPQHzrHfDhg1qbGz8IPnU1FQ9/PDDvDOWgOFk/ZwAdJpEAAFXCHi9fgQFOlwxjUgCAQQQiBSgQEciZ0VIVae26fqV45YkUtKywkU6MrJHJDI52kYAAQQQQAABFwuEOtpVeexnEcU5soeMV8GMj1Gcw8Gxo0CHg7iERsBhAR4wOQzcS3izA0J5ebkqKystZ2VlZYVf0jK7InAggAACCCCAAALvC5jiHJs3b1Zzc7MFZe7cuSouLgYqTgKsn+METTMIOCDA/esAapQhzedfU6Tj3LlzfP6N0ozTEEAAAQQQCLqAKcjx4osv6syZMxEU5gvOy5YtU35+ftCZHO0/62dHeQmOgKMC3L+O8vYa3Hz+3bFjR8QmDTk5OSotLZX5mwMBBBBAAAEEgi0QCoW0detWVVVVWSDM59xJkyYFGydBvWf9nCB4mkUAgYQLUKDD4SHwOrDDPIRHAAEfC1CgI9GDG9LFd8pVd+lNSyIpqZkqmPGoMnPyEp0g7SOAAAIIIICAywRMcY5zJ55RQ91ZS2amOMeEGeuVnJzmsoz9lQ4FOvw1nvQmWAI8YErseJuXtHbt2qWKigpLIpmZmeGXtCjSkdjxoXUEEEAAAQTcIkBxDreMhMT62T1jQSYI9FeA+7e/Yvae39vnX1OkctiwYfY2SDQEEEAAAQQQ8KzAlStXtHv3bt28eTOiDwUFBVq8eLEyMjI82z+vJM762SsjRZ4IRApw/yZ2VvS0SYMpMHX//fdr8ODBiU2Q1hFAAAEEEEAgoQKHDh3S4cOHLTlMnz5d8+bNS2heQW6c9XOQR5++IxBsAa/Xj0gKmbJXLj68DuxiWlJDAAGXC1Cgwx0DdPGdsogiHckp6SqY+aiyctgFwR2jRBYIIIAAAggkXsAU5zj/i42qr7XuoJQ1eEx43UBxDufHiAIdzhvTAgJOCfCAySnZ6OOaXxHv2bNHp0+ftlxkinTwJaXoHTkTAQQQQAABvwrU1NRoy5Ytam5utnRx7ty5Ki4u9mu3Xdsv1s+uHRoSQ6BPAe7fPokcP8F8/t27d6/eeecdS1vmC7Zr167ViBEjHM+BBhBAAAEEEEDAvQJmrfDGG2/o5z//ucyXmzsfqampMp+Dp02b5t4O+Cwz1s8+G1C6EygB7t/ED3dPRSqzsrLCmzQMHTo08UmSAQIIIIAAAgjEXeD8+fPatm2bpd2RI0fqgQceUHJyctzzocH3BFg/MxMQQCCoAl6vH0GBjqDOXPqNAAKuF6BAh3uG6NLpXaq9aK0QmZycroIZjyhryFj3JEomCCCAAAIIIJAQgVCoQ+dPPBdRnCNz0GhNnPWYzLqBw3kBCnQ4b0wLCDglwAMmp2T7H3ffvn06deqU5UK+pNR/R65AAAEEEEDATwKmOMcLL7yglpYWS7fMDkpmJyWO+Auwfo6/OS0iYJcA969dkrHHefHFF/XWW29ZAqWnp2vNmjUaNWpU7A0QAQEEEEAAAQQ8J3Dr1i3t2rVLly5dish92LBhWr58uXJzcz3XLy8nzPrZy6NH7kEX4P51xwzobZMGU6Ry+PDh7kiULBBAAAEEEEAgLgINDQ3asGGD5bmv+b34+vXrNWjQoLjkQCPdC7B+ZmYggEBQBSjQ4fDIex3YYR7CI4CAjwUo0OGuwb3y7j7VXHjNklRSSqoKpq1X9tAJ7kqWbBBAAAEEEEAgfgKhkM7/YqNuXrPuuBguzlH8qJJTMuKXS8BbokBHwCcA3fe0AA+Y3DV8+/fv18mTJy1JmYex69atYydhdw0V2SCAAAIIIOC4AMU5HCceUAOsnwfExkUIuEKA+9cVw/BBEi+99JJOnDhhSSotLU0lJSUaPXq0u5IlGwQQQAABBBBwVKCyslJ79+5Vc3NzRDszZszQvffeq5SUFEdzIHikAOtnZgUC3hXg/nXX2HW3SYN5/muKdIwcOdJdyZINAggggAACCDgi0NHRoeeff15Xr161xDe/Dx8/frwjbRI0egHWz9FbcSYCCPhLwOv9SytRAAAgAElEQVT1I5JCpjSmiw+vA7uYltQQQMDlAhTocN8AdVukIzlVE6Y9pEG5he5LmIwQQAABBBBAwFkBU5zjrc26edW602LGoFEqLH6c4hzO6kdEp0BHnMFpDgEbBXjAZCOmTaEOHDig48ePW6Kxk7BNuIRBAAEEEEDAIwLV1dXaunWrZQclk/q8efM0ffp0j/TCn2myfvbnuNKrYAhw/7pvnA8dOqTDhw9bEktNTdWqVas0duxY9yVMRggggAACCCBgq0B7e7teeeWViKJdppHMzEwtWrRIBQUFtrZJsOgFWD9Hb8WZCLhNgPvXbSMidbdJg/n8a4p05OXluS9hMkIAAQQQQAABWwVefvllHTt2zBLzzjvv1Jw5c2xth2ADE2D9PDA3rkIAAe8LeL1+BAU6vD8H6QECCPhUgAId7hzYq5Uvq7ryJUtySUnJGj/tQeUMm+zOpMkKAQQQQAABBOwXCIVUdWqrrldbd1hMzxqhwlkfV0pqpv1tErFXAQp0MEEQ8K4AD5jcOXbdFelgJ2F3jhVZIYAAAgggYLeAKc6xZcsWtba2WkIvWLBAU6dOtbs54vVTgPVzP8E4HQEXCXD/umgwOqVy9OjR8BdzOx8pKSlauXIlOwe6c8jICgEEEEAAAVsEamtrtXPnTtXV1UXEM4W6li5dqqysLFvaIsjABFg/D8yNqxBwgwD3rxtGITKH7p7/miIdJSUlys/Pd2fSZIUAAggggAACMQucPXtWZWVlljjmc++aNWvU9YvRMTdGgAEJsH4eEBsXIYCADwQo0OHwIHod2GEewiOAgI8FKNDh3sGtufCarry7z5KgKdIxbmqpBo8ocm/iZIYAAggggAACNgmEVPVWN8U5Moe9V5wjLdumdgjTHwEKdPRHi3MRcJcAD5jcNR6dszl48KCOHDliSZCdhN07XmSGAAIIIICAHQIU57BD0dkYrJ+d9SU6Ak4KcP86qRtb7BMnTuill6ybNCQnJ2vFihUqKCiILThXI4AAAggggIDrBMyuwa+++qra29stuZmf/2b34FmzZrku5yAmxPo5iKNOn/0iwP3r3pHs7vmvKVJpPv9OmDDBvYmTGQIIIIAAAggMSODGjRt69tlnLRszmGKU69evV2YmGxEOCNWBi1g/O4BKSAQQ8ISA1+tHJIVCoZCbpb0O7GZbckMAAXcLUKDD3eNTe/GwLp3eZU0yKUnjitZpyCh2EHT36JEdAggggAACsQlcfHu76i4ftQRJzxymicWPKzV9UGzBuXrAAhToGDAdFyKQcAEeMCV8CHpN4PDhwzp06JDlHPOS1urVq2V2U+BAAAEEEEAAAf8IUJzDG2PJ+tkb40SWCHQnwP3r7nnx1ltv6cUXX7Qkab6ku2zZMhUWFro7ebJDAAEEEEAAgagEmpqatG/fPlVWVkacP2TIkPDP/ZEjR0YVi5OcF2D97LwxLSDglAD3r1Oy9sT9+c9/LvOn88HnX3tsiYIAAggggICbBExRSlOco66u7oO0zPd0S0tLNXr0aDelGvhcWD8HfgoAgEBgBbxeP4ICHYGdunQcAQTcLkCBDrePkFR36U1dfKesS6JJGltUoqF5093fATJEAAEEEEAAgX4LXDq9U7UX/9tyXVrGUBXO+gTFOfqtae8FFOiw15NoCMRTgAdM8dQeWFtHjhyR2U2p82GKdKxcuVLjx48fWFCuQgABBBBAAAFXCVy+fFnbtm2z7J5kElywYIGmTqUotZsGi/Wzm0aDXBDonwD3b/+8EnH2mTNntHv3bnXe68i8GLZkyRJNnjw5ESnRJgIIIIAAAgjYJFBVVRX+Od/Y2BgRsaioSPPnz1dqaqpNrRHGDgHWz3YoEgOBxAhw/ybGvT+tdvf813z+Xbp0qSZNmtSfUJyLAAIIIIAAAi4V2Lt3r95++21Ldvfee69mzZrl0oyDmxbr5+COPT1HIOgCFOhweAZ4HdhhHsIjgICPBSjQ4Y3Bfa9IR7mkUKeEkzRmygrl5vPB1RujSJYIIIAAAghEJ9BdcY7UjMEqLP6E0jIGRxeEsxwToECHY7QERsBxAR4wOU5sSwPHjx/XgQMHLLHMTkorVqxQQUGBLW0QBAEEEEAAAQQSI2CKc2zdulVtbW2WBBYtWiTzJSUOdwmwfnbXeJANAv0R4P7tj1bizq2oqNCuXbvU0dHBz8XEDQMtI4AAAgggYJuA+Zn++uuv680334yImZaWpoULF/JFZNu07Q3E+tleT6IhEE8B7t94ag+8re6e/5po5mfj7bffPvDAXIkAAggggAACCRc4efKk9u/fb8nDbMJUUlKS8NxIIFKA9TOzAgEEgirg9foRSaHO2z64cBS9DuxCUlJCAAGPCFCgwyMDJen6leOqOrWtS5EOKX/yMg0bM9s7HSFTBBBAAAEEEOhR4PKZPbpWdcjy7+8V53hcaRlDkXOBAAU6XDAIpIDAAAV4wDRAuARc1t3DW4p0JGAgaBIBBBBAAAEbBSjOYSNmnEKxfo4TNM0g4IAA968DqA6FPHfunMrLy9Xe3m5pYcGCBZo6dapDrRIWAQQQQAABBOwWuHHjRrjw1tWrVyNC5+XlaenSpRo8mI0Y7Ha3Kx7rZ7skiYNA/AW4f+NvPtAWu3v+a2LNnz9f06ZNG2hYrkMAAQQQQACBBApcu3ZNGzdutPx+OycnRw8//LDS09MTmBlN9yTA+pm5gQACQRXwev0ICnQEdebSbwQQcL0ABTpcP0SWBG9Un9SFt16IKNKRd9sijRh3j7c6Q7YIIIAAAgggYBG4UrFfNecPWv6/1PRBKpz1CYpzuGiuUKDDRYNBKgj0U4AHTP0ES/Dpp06d0r59+yxZmCIdy5YtU2FhYYKzo3kEEEAAAQQQ6I9AVVWVduzYoba2NstlixYtUlFRUX9CcW4cBVg/xxGbphCwWYD712ZQh8NdunRJ27Zti/g5OW/ePE2fPt3h1gmPAAIIIIAAArEKmN9lHzhwQK2trZZQ5qXvO+64Q3fffbe6vgAea5tcb68A62d7PYmGQDwFuH/jqR17W909/zVR77vvPs2cOTP2BoiAAAIIIIAAAnETMJ+BN2zYoPr6+g/aNO91PfTQQxo+fHjc8qCh/gmwfu6fF2cjgIB/BCjQ4fBYeh3YYR7CI4CAjwUo0OG9wQ0X6Tj1ghQKWZIfVTBPIwvmea9DZIwAAggggAACulr5sqorX7JIpKRlq3DWx5WeOQwhFwlQoMNFg0EqCPRTgAdM/QRzwemnT5/Wnj17FOr0+df8HnfJkiWaPHmyCzIkBQQQQAABBBDoS8AU59i+fbtl5yRzjdk9mJ/nfekl9t9ZPyfWn9YRiEWA+zcWvcRce+XKFW3ZsiWiSMfcuXNVXFycmKRoFQEEEEAAAQR6FTBfRnrxxRd15syZiPOys7PDxabz8/NR9IAA62cPDBIpItCDAPev96ZGd89/TS9mz54dLmrFgQACCCCAAALeECgrK9PZs2ctyc6fP1/Tpk3zRgcCmiXr54AOPN1GAIGIAsqd30n2Ak9SyOUZU6DDC9OIHBFAwAkBCnQ4oep8zJs1p3Th5GaFQh2WxkaMu0d5ty1yPgFaQAABBBBAAAHbBK5VHdLlM3ss8cLFOYofU3rWCNvaIZA9AhTosMeRKAgkQoAHTIlQj73NiooK7dq1Sx0d1s+/ixYtUlFRUewNEAEBBBBAAAEEHBOgOIdjtHEJzPo5Lsw0goAjAty/jrA6HrS6ulpbt25VS0uLpa0777xTc+bMcbx9GkAAAQQQQACB6AVMcS3ze+vOOwW/f3VhYaEWLlyojIyM6ANyZkIFWD8nlJ/GEYhJgPs3Jr6EXdzT89+ZM2fqvvvuS1heNIwAAggggAAC0QkcOXJEBw8etJw8adKkcKFKDncLsH529/iQHQIIOCfg9foRFOhwbm4QGQEEEIhJgAIdMfEl9OL62tM6f2JjRJGOYWNmK38yH24TOjg0jgACCCCAQJQC3RbnSM1U4ayPU5wjSsN4n0aBjniL0x4C9gnwgMk+y3hHqqysVHl5OUU64g1PewgggAACCMQgcP78eZmdk9rb2z+IYh54L1myRJMnT44hMpfGS+D/s3cvflFc9+P/37vL/Y4oIiCiGLUqpDU21Y9p4gURb9ikaWvz+f153yZpm0sDguCFmouNzcfaBNQoFYMIKAKCyJ1l9/c42zZhWIiwzOzOOfOaxyMP+6g757zfz/eMnGVm3sP6OV7SzIOA/QKcv/abxmvEp0+fSkNDg0xPT1umrKqqkn379sUrDOZBAAEEEEAAgR8R6OzslMuXLy/6iddff1127NiBn2YCrJ81KxjhIjBPgPNX38Nhqeu/6ueo+nnKhgACCCCAAALuFBgcHJS//OUvlnu48vLy5K233pKkpCR3Bk1U3wuwfuZgQAABrwrQoMPhyusO7DAPwyOAgMECNOjQu7hjw9/Jw1t/jkoif8PPpKjiqN7JET0CCCCAAAKGCww/+qc87rxoydIfSJFNle9IWlah4dnrmx4NOvStHZEjwAUmvY+BxR7yVRlxw7PedSV6BBBAAAEzBdTP7ebmZsuNWepa7NGjR0W9SZhNDwHWz3rUiSgRWEyA81fv42JkZETq6+tlamrKksiuXbvkwIEDeidH9AgggAACCGguoB5E+uijj6KyWLNmTeRNweqhJDb9BFg/61czIkbgvwKcv3ofC0td/6VJh951JXoEEEAAAXMF1O+sP/zwQxkfH/8+SdWU4+2335acnBxzEzcoM9bPBhWTVBBAYEUCuveP8IXD4fCKMo7zh3UHjjMX0yGAgEECNOjQv5jjI13y8PZHEg4FLcnkFu6S4m0nRMSnf5JkgAACCCCAgGECI/3t8uhf5y1Z+QOpsqnqrKRlrjcsW7PSoUGHWfUkG28JcIFJ/3o/evRIzp8/L8Gg9fvv//zP/8ju3bv1T5AMEEAAAQQQMEDgxo0bcv369ahM1INKW7ZsMSBD76TA+tk7tSZT8wQ4f/Wv6ejoqDQ0NFhudFZZ7dy5U1577TX9EyQDBBBAAAEENBRY7EEklYb63bT6HTWbvgKsn/WtHZEjwPmr/zHQ19cXafa88Prvtm3b5ODBg/onSAYIIIAAAggYJHDu3DlRP7vnb1wD1qvArJ/1qhfRIoCAfQK694+gQYd9xwIjIYAAArYK0KDDVs6EDTbx7KF03/6zhOesDynlrNshJdtOi/ho0pGw4jAxAggggAACCwSeDdyWvruNIvJDH0u/P0U2vfx7mnNocLTQoEODIhEiAksIcIHJjEOjv79fmpqaZHZ21pLQvn37pKqqyowkyQIBBBBAAAENBebm5uTTTz+Ve/fuRUV/9OhR2bx5s4ZZeTtk1s/erj/Z6y3A+at3/f4bvXoLoWrSoZp1zN94k7AZ9SULBBBAAAH9BOrr6+Xx48eWwA8fPixbt27VLxkitgiwfuaAQEBfAc5ffWs3P3L181Vd/13YpOOll16SQ4cOmZEkWSCAAAIIIKC5wJUrV6Sjo8OSxa5du+TAgQOaZ+at8Fk/e6veZIsAAj8I0KDD4aNBd2CHeRgeAQQMFqBBhznFnRjtkYc3/yyhkPUhpUiTju115iRKJggggAACCGgsMPa0Ux7e/tCSgS+QJJt2nZX0nGKNM/NO6DTo8E6tydQ8AS4wmVPTgYEBaWxslJmZGUtSe/fulT179piTKJkggAACCCCgicDk5KScP39eBgcHLRH7/X6pqamRsrIyTTIhzPkCrJ85HhDQV4DzV9/aLYx8qSYdFRUVoh4IXnivkzmZkwkCCCCAAALuEvj888/l22+/tQT105/+VF599VV3BUo0MQmwfo6JjZ0QcIUA568rymBLEE+ePIlc/134kgb1/ffIkSO2zMEgCCCAAAIIIBCbQGtra9RLGtauXStvvfVWbAOyV8IEWD8njJ6JEUAgwQK694/whcPhH14NnGDMxabXHdiFpISEAAKaCNCgQ5NCLTPMyeePpPvmHyU0Z31IKbtgq5T+hC/Ay2TkYwgggAACCDgi8OxJu/R1nI8ae1PVO5KRU+rInAxqvwANOuw3ZUQE4iXABaZ4ScdnnqGhocibhBc26eCm6Pj4MwsCCCCAAAL/FVBNOZqbm2ViYiIKRb3dUL3lkE1PAdbPetaNqBFQApy/Zh0HqhGW+v47MjJiSay8vFyqq6tFNcRiQwABBBBAAAHnBNQbgtWbgudvJSUlcuLECZplOcce15FZP8eVm8kQsFWA89dWzoQPpn7XrJp0TE9PW2LZsmVL5PsvGwIIIIAAAgjEX+DSpUty//59y8QpKSny9ttvS1ZWVvwDYsZVCbB+XhUfOyOAgMYCuvePoEGHxgcfoSOAgNkCNOgwr77T4wPyoP09mQtOWZLLzCuXjTvfEp8/ybykyQgBBBBAAAGXC4z0t8ujfzWLyA+9K33+gGzc+bZk5m1yefSEN1+ABh0cDwjoK8AFJn1rt1Tkw8PDkYeUpqas338rKytl//795iVMRggggAACCLhMQN2MpW7KWrilpqbKsWPHpKioyGURE85KBFg/r0SLzyLgLgHOX3fVw45o1Pde9f1XfQ+ev5WVlUlNTQ1NOuxAZgwEEEAAAQQWEXjy5InU19dLKBT6/m9zcnIibwlWDySxmSHA+tmMOpKFNwU4f82r+1LXf/n+a16tyQgBBBBAwN0C6nvwhQsXpLu72xKo+i588uRJWbdunbsTILpFBVg/c2AggIBXBWjQ4XDldQd2mIfhEUDAYAEadJhZ3OmJQelu/6MEZ8ctCWbkbpSynb8RX4AmHWZWnqwQQAABBNwoMPzon/K486IlNL8/Rcp2/1bSc4rdGDIx/YgADTo4PBDQV4ALTPrW7sciV28QVg8pqTcKz9927Nghr7/+uplJkxUCCCCAAAIuELh+/brcuHEjKpI1a9ZIbW0tb0xyQY1WGwLr59UKsj8CiRPg/E2cvZMzqzcInzt3ToaGhizT8JCSk+qMjQACCCDgZYGJiQn54IMPLA2ik5OT5c0335S8vDwv0xiXO+tn40pKQh4S4Pw1s9hLXf8tLS2NNIYOBAJmJk5WCCCAAAIIuERgbm5OWlpapKenxxKReknDqVOnpKCgwCWREsZKBVg/r1SMzyOAgCkCuveP8IXD4R9eE+zCqugO7EJSQkIAAU0EaNChSaFiCHN2+pl0ffMHCc6MWfZWDwJv2nWWJh0xmLILAggggAACKxUYfPilDDz43LKbP5AiZZVnJT2LNwmv1NMNn6dBhxuqQAwIxCbABabY3HTYa3R0NNKkY3zc2qRy27ZtcvDgQR1SIEYEEEAAAQS0EQgGg9La2ipdXV1RMZeXl8vhw4clKYkG0doU9EcCZf1sQhXJwasCnL/mVn5mZkYaGxtlYGDAkiQPKZlbczJDAAEEEEiMgHoY6ZNPPpHBwUFLAMePH5eNGzcmJihmdUyA9bNjtAyMgOMCnL+OEydsgqWu/xYXF4v6eUyTjoSVhokRQAABBAwXUNeCm5ubpa+vz5JpWlqanD59WvLz8w0XMDs91s9m15fsEEBgaQHd+0fQoIOjGwEEEHCpAA06XFoYm8KanR6VB23vivpz/qaadJTt/q34/Sk2zcQwCCCAAAIIILBQoP9+qzztu275vwNJaVK2+6ykZRUCpqkADTo0LRxhIyAiXGAy+zAYGxuL3DC9sElHRUVF5EHhhb9gN1uD7BBAAAEEEHBGQL09uKmpSZ4+fRo1wSuvvCLqPzZzBFg/m1NLMvGeAOev2TWfnZ2N/Dzu7++3JKoeUqqtraVRltnlJzsEEEAAgTgJXL58WTo7Oy2z7d27V/bs2ROnCJgmngKsn+OpzVwI2CvA+Wuvp9tGU9d/6+vrRf05f+P7r9sqRTwIIIAAAqYI0JzDlEounQfrZ/NrTIYIILC4AA06HD4ydAd2mIfhEUDAYAEadBhc3P+kFpwZk65v/iCz088syaZnFUlZ5VnxB2jSYf5RQIYIIIAAAvEWeNx5UYYf/dMybSA5XTZVviOpGQXxDof5bBSgQYeNmAyFQJwFuMAUZ/AETLfUTVrl5eVSXV0tfr8/AVExJQIIIIAAAmYIDAwMRN6WNDk5aUkoKSkp0gxL/bxlM0uA9bNZ9SQbbwlw/ppf76VulF6/fr2cOHFCkpOTzUcgQwQQQAABBBwSaGtrk2vXrllGV995a2pqHJqRYRMtwPo50RVgfgRiF+D8jd1Olz3VyxkaGhpkdNT6kkK+/+pSQeJEAAEEENBFYKnG0Onp6XL69GnJy8vTJRXi/BEB1s8cHggg4FUB3ftH+MLhcNjNxdMd2M22xIYAAu4WoEGHu+tjV3TB2XHpbv+jTE8MWoZMyyqUst1nJZCUZtdUjIMAAggggIDHBcLy6F/NMtLfbnFISsmINOdISV/jcR/906dBh/41JAPvCnCByRu1X+omrbKyssgN1DTp8MZxQJYIIIAAAvYK3L9/X1pbWyUUClkGzsrKktraWlmzhu+69oq7YzTWz+6oA1EgEIsA528savrtMzc3Jy0tLdLT02MJft26dXLy5ElJSeElDfpVlYgRQAABBBIt0NvbK01NTTL/dmf1nfdXv/qVqAaVbGYKsH42s65k5Q0Bzl9v1Fk1jVZNOkZGRvj+642SkyUCCCCAQJwFZmZmpLGxUdQLG+ZvmZmZkeYcOTk5cY6I6ZwSYP3slCzjIoCA2wV07x9Bgw63H2HEhwACnhWgQYd3Sj8XnJIH7e/J9Lj1i3NqRkHkgeFAcrp3MMgUAQQQQAABJwTCYenraJRnA7ctoyelZkt55e8lOY0O0k6wx3tMGnTEW5z5ELBPgAtM9lm6faSlbtIqLS2VY8eOSSAQcHsKxIcAAggggIBrBL766iv5+uuvo+JRbyhUP1fT0mj+7Jpi2RwI62ebQRkOgTgKcP7GETvBU6nmWc3NzVFNOgoKCuTUqVOSmpqa4AiZHgEEEEAAAX0ERkdH5aOPPhL1YNJ/N9Xw6u233xbVoJLNXAHWz+bWlszMF+D8Nb/G/81wamoq0qRjeHjYkrT6/qseHKZJpXeOBTJFAAEEELBXYHp6Ws6dOydDQ0OWgdX34Lq6Or4P28ud8NFYPye8BASAAAIJEqBBh8PwugM7zMPwCCBgsAANOgwu7iKpheZm5EH7+zI19tjytynpayJNOpJSMrwFQrYIIIAAAgjYJBAOh6T3zl/k+dA9y4jJqbmyqeqsqD/ZzBCgQYcZdSQLbwpwgclbdVc3adXX10e9Sam4uFhqa2t526G3DgeyRQABBBCIQWB2dlYuX74s3d3dUXtv375dfvnLX4rf749hZHbRRYD1sy6VIk4EogU4f711VKgmHRcuXIj6mZ2fnx95SIlmWt46HsgWAQQQQCA2gWAwGGnOMTIy8v0A6p7iEydOSElJSWyDspc2AqyftSkVgSIQJcD5662DYqkHiGlS6a3jgGwRQAABBOwTWKoBVk5OTuR3y5mZmfZNxkiuEGD97IoyEAQCCCRAQPf+Eb5wOBxOgNuyp9QdeNmJ8kEEEEBggQANOrx3SIRCs/Lw5p9lYrTHknxyWp6UV/5eklKzvYdCxggggAACCKxCQDXn6Ln9oYwNf8fP1lU46rIrDTp0qRRxIhAtwAUm7x0VS11IXr9+feTG6uTkZO+hkDECCCCAAALLEBgbG5OmpqaoRlfqeur+/ftl9+7dyxiFj+guwPpZ9woSv5cFOH+9V33VpOPSpUvS1dVlST4vLy/ylkOadHjvmCBjBBBAAIGVCahmVwt/jqrvv5WVlSsbiE9rKcD6WcuyETQCEQHOX+8dCDMzM9LY2CgDAwOW5GlS6b1jgYwRQAABBFYnMDk5KQ0NDVHXg9XvlFVzjvT09NVNwN6uFGD97MqyEBQCCMRBQPf+ETToiMNBwhQIIIBALAI06IhFTf99wqGgPLz9oYyPPLAkk5yaK5uqzor6kw0BBBBAAAEEXiyw1M/UlPQ1sqnyHUlKyXjxIHxCKwEadGhVLoJFwCLABSZvHhBLvUlp3bp1cvLkSUlJSfEmDFkjgAACCCCwhEB/f7+0tLSIanQ1f0tNTZWamhrZsGEDdh4RYP3skUKTppECnL9GlvWFSan3JrW2tkpnZ6fls9xQ/UI6PoAAAggg4HGBGzduyPXr1y0KFRUVcuTIEY/LeCd91s/eqTWZmifA+WteTZeT0ezsbKTBtPpd9vyNJpXL0eMzCCCAAAIIiIyPj0eac4yOjlo4aHhl/tHB+tn8GpMhAggsLkCDDoePDN2BHeZheAQQMFiABh0GF/cFqYXDIem5/aGMDX9n+WRSaraUV/5ektPyvItD5ggggAACCCxDIDwXlO5bf5KJ0R7Lp1MzCiLNOQLJdJBeBqN2H6FBh3YlI2AEvhfgApN3Dwb1JiV1YXloaMiCUFBQIKdOnRL1wDEbAggggAACCIjcu3dPrly5IqFQyMKhbmw+fvy4ZGdnw+QhAdbPHio2qRonwPlrXElXlJD6Wd7R0WHZJycnJ/LWw8zMzBWNxYcRQAABBBAwXeDhw4dy/vx5S5pr166VM2fOSCAQMD198vuPAOtnDgUE9BXg/NW3dquNPBgMSnNzs/T19UX9Llt9/01P556t1RqzPwIIIICAmQJjY2NSX18v6s/5G/dQmVnvhVmxfvZGnckSAQSiBXTvH+ELq1c1uHjTHdjFtISGAAIuF6BBh8sL5HB4qklH752/yPOhe5aZklIyIg8Wp6SvcTgChkcAAQQQQEBPgdDcjHTf/JNMPrde6E3LKpSy3WclkJSmZ2JE/UIBGnS8kIgPIOBaAS4wubY0cQlMNelobGyUgYEBy3y8/SEu/EyCAAIIIOByAXUZ99q1a9Le3h4VaVlZWeStwcnJyS7PgvDsFmD9bLco4yEQPwHO3/hZu3Wmzz77TO7cuWMJLysrS+rq6kT9yYYAAggggAACIiMjI/Lxxx/L7Ozs9xxpaXBadbAAACAASURBVGny9ttvS0ZGBkQeEmD97KFik6pxApy/xpV0RQnNzc1JS0uL9PRYX6xEk8oVMfJhBBBAAAEPCdCcw0PFXiJV1s8cAwgg4FUB3ftH0KDDq0cueSOAgOsFaNDh+hI5H2A4LH0djfJs4LZlrkByeqRJR2pGgfMxMAMCCCCAAAIaCcwFp+RB+3syPW59wDc9q0jKKs+KP5CiUTaEulIBGnSsVIzPI+AeAS4wuacWiYpE3Wjd1NQk/f39lhDy8vIibxLmTUqJqgzzIoAAAggkUkA1sbp48aL09vZGhfHyyy/LL37xi0SGx9wJFGD9nEB8pkZglQKcv6sENGT3q1evyq1btyzZZGZmRr7/qoeV2BBAAAEEEPCygPou/NFHH8no6Oj3DH6/P9LMqrCw0Ms0nsyd9bMny07Shghw/hpSyFWkEQqF5MKFC9Ld3W0ZhSaVq0BlVwQQQAABIwXU99+GhgYZHx+35Ldu3To5efKkpKRw37ORhV+QFOtnL1SZHBFAYDEBGnQ4fFzoDuwwD8MjgIDBAjToMLi4K0otLI/+1Swj/dY3JAaS0qRs91lJy+Li84o4+TACCCCAgLECc8FJedD2nkxPDFpyTM8plrLdvxW/n19SG1v8/yRGgw7TK0x+Jgtwgcnk6i4/t2AwKM3NzdLX12fZiTcpLd+QTyKAAAIImCPw/PlzaWxstDyQpLILBAJy6NAh2bJliznJksmKBVg/r5iMHRBwjQDnr2tKkfBArl27Jm1tbdbfZaenR5p0qGaVbAgggAACCHhRIBwORxo5L2xUefDgQdm2bZsXSTyfM+tnzx8CAGgswPmrcfFsDF016bh06ZJ0dXVZRlVNKs+cOSOqWQcbAggggAACXhYYGRmJNOeYnJy0MKxfv15OnDghycnJXubxVO6snz1VbpJFAIF5Arr3j/CF1W+1XbzpDuxiWkJDAAGXC9Cgw+UFinN4jzsvyvCjf1pm9QdSpKzyrKRnFcU5GqZDAAEEEEDAXQLB2fFIc46ZyaeWwDJyN0rZzt+IL5DkroCJxhEBGnQ4wsqgCMRFgAtMcWHWYpK5uTk5f/58VJMO3qSkRfkIEgEEEEDAJoFHjx5F3iw4PT1t/Y6bkSG1tbWydu1am2ZiGF0FWD/rWjniRkCE85ejYL7AYk060tLSIk068vPzwUIAAQQQQMBzAn//+9/lm2++seS9c+dOee211zxnQcL/FmD9zJGAgL4CnL/61s7uyNWjSq2trdLZ2WkZWjXpUN9/1csa2BBAAAEEEPCiwPDwcKQ5x9TUlCX94uLiyDXhpCTue/bSccH62UvVJlcEEJgvoHv/CBp0cDwjgAACLhWgQYdLC5PAsAYefC6DD7+0ROD3p0jZ7t9Kek5xAiNjagQQQAABBBInMDs9GmnOMTv9zHohN69cNu58S3x+fkmduOrEd2YadMTXm9kQsFOAC0x2auo/lmrS0dLSIj09Pdaf7dykpX9xyQABBBBA4IUCd+/elc8++0wWvl9BNeU4fvy4pKenv3AMPmC+AOtn82tMhuYKcP6aW9tYM7tx44Zcv37dsntqaqqcOnVKCgoKYh2W/RBAAAEEENBOQD20e/nyZUvchYWFcubMGVl4k7Z2yRFwzAKsn2OmY0cEEi7A+ZvwErgugCtXrkhHR4clLvX7btWkIy8vz3XxEhACCCCAAAJOCgwNDcm5c+eiXthQWloqx44dk0Ag4OT0jO1CAdbPLiwKISGAQFwEaNDhMLPuwA7zMDwCCBgsQIMOg4u7itSe9l2X/vutlhF8gSQp2/kbycjduIqR2RUBBBBAAAH9BFRTjq5v/iDBmTFL8Fn5FVK6803x+fz6JUXEMQvQoCNmOnZEIOECXGBKeAlcF0AoFJILFy5Id3e3JTZu0nJdqQgIAQQQQMAmAdWQ429/+5vcunUrasQtW7bIoUOHuBHLJmsThmH9bEIVycGrApy/Xq38j+fd1tYm165ds3woJSVFTp48KevWrQMNAQQQQAAB4wWePn0qH3/8sajmzf/dMjIy5O2335a0tDTj8yfBpQVYP3N0IKCvAOevvrVzMnLVnPrOnTuWKdTPetWkIz8/38mpGRsBBBBAAAHXCAwMDEhjY6PMzMxYYiorK5Oamhrx+7nv2TXFimMgrJ/jiM1UCCDgKgHd+0f4wgtfweQqXonqfu3ycF2mRzgIIKCzAA06dK6es7EPP/qnPO68aJnE50+Ssl006XBWntERQAABBNwkMDP5VB60vSfB2XFLWNkF26RkRx3NOdxUrDjFQoOOOEEzDQIOCHCByQFUA4ZcqkkHN2kZUFxSQAABBBCwCKibr1paWuTRo0fW3/n6fPLqq6/Kyy+/jBgCFgHWzxwQCOgrwPmrb+2cjlw16bp69aplmuTkZDl16hRNOpzGZ3wEEEAAgYQKTE9Py4cffihjYz+8kEG9KfjMmTOydu3ahMbG5IkXYP2c+BoQAQKxCnD+xipn/n7qu+/CRtWpqalSV1dHkw7zy0+GCCCAgOcF+vv7pampSWZnZy0W5eXlUl1dTXMODx8hrJ89XHxSR8DjAjTocPgA0B3YYR6GRwABgwVo0GFwcW1IbaS/XR79q1lEwt+Pppp0bNz5lmTmldswA0MggAACCCDgXoHpicFIc4654KQlyJx1O6Rk22nV6dG9wROZYwI06HCMloERcFyAC0yOE2s7gWrScenSJenq6rLkoG7SUg8pFRQUaJsbgSOAAAIIIKAERkdHIzdhqT/nb+qB3CNHjoh6UxIbAgsFWD9zTCCgrwDnr761i0fk6i3C6m3CC9cEJ06ckPXr18cjBOZAAAEEEEAgrgLqZX0NDQ3y+PFjy7zq+3BFRUVcY2EydwqwfnZnXYgKgeUIcP4uR8m7n7l27Zq0tbVZALj+693jgcwRQAABrwj09fVJc3OzBINBS8rq++/hw4ejXnDvFRfy/LcA62eOBAQQ8KqA7v0jfGH1W24Xb7oDu5iW0BBAwOUCNOhweYFcEN6zgdvS19EoMu9Huc/nl9Kdb0pWPheqXVAiQkAAAQQQcEBgauyxdN/8k8wFpyyj5xbukuJtJ0SE5hwOsGsxJA06tCgTQSKwqAAXmDgwfkxA/fq6tbVVOjs7LR9LSUmRkydP8iZhDh8EEEAAAW0Fent75eLFizIzM2PJITs7W44fPy55eXna5kbgzgqwfnbWl9ERcFKA89dJXTPG7ujokCtXrliSSUpKktraWikuLjYjSbJAAAEEEEDgPwJffPGF3L592+JRVVUl+/btwwiBiADrZw4EBPQV4PzVt3bxivz69ety48YNy3Rc/42XPvMggAACCMRbgOYc8RbXbz7Wz/rVjIgRQMAeAd37R9Cgw57jgFEQQAAB2wVo0GE7qZEDjg7eld47n0TlVrK9TnLW7TAyZ5JCAAEEEPCuwOTzR9J9848SmrM+vJRX9FPZsLXGuzBkHhGgQQcHAgL6CnCBSd/axTNy9YCSelBp/pacnCy8STieVWAuBBBAAAG7BG7evClffvmlLHyPwoYNG6SmpkbU2wLZEFhKgPUzxwYC+gpw/upbu3hGrhpUqkaV89cJgUBAjh07JqWlpfEMhbkQQAABBBBwTGCxplQlJSWR3/cuvCnbsSAY2PUCrJ9dXyICRGBJAc5fDo7lCLS1tcm1a9csH+X673Lk+AwCCCCAgE4CPT090tLSInNzc5awt23bJgcPHtQpFWJ1UID1s4O4DI0AAq4WoEGHw+XRHdhhHoZHAAGDBWjQYXBxbU5tbPg76bn9oYTDoXkj+6Rk+2madNhszXAIIIAAAokTmBjtke5bf5LwXNASRP6GPVJUUZ24wJjZNQI06HBNKQgEgRULcIFpxWSe3eGzzz6TO3fuWPJXbxJWN20XFRV51oXEEUAAAQT0Eljs55nKYNeuXXLgwAG9kiHahAiwfk4IO5MiYIsA568tjJ4Y5P79+3Lp0qWoXFUjr/Lyck8YkCQCCCCAgLkCAwMD8vHHH1sSzM7Oll//+teSkpJibuJktmIB1s8rJmMHBFwjwPnrmlK4PpBbt27J1atXLXGq678nT56U9evXuz5+AkQAAQQQQODHBLq7u+XChQsSCs1/zkdkx44d8vrrr4OHwPcCrJ85GBBAwKsCuveP8IUXvprJZZXUHdhlnISDAAIaCdCgQ6NiuSDU8ZEH8lA16QjNf2jZJ8XbTkhu4S4XREgICCCAAAIIxC6w+M85kYKSV6VwMx2kY5c1a08adJhVT7LxlgAXmLxV79Vmu9hDzbxJeLWq7I8AAgggEC8BdaOxuuF4/ub3++WXv/ylbN++PV5hMI/mAqyfNS8g4XtagPPX0+VfcfKL3byt1g3V1dU06VixJjsggAACCLhFYGJiQj744AOZmpr6PqTk5GR58803JS8vzy1hEodLBFg/u6QQhIFADAKcvzGgeXgX9YIGdQ14/qaadNTW1kpxcbGHZUgdAQQQQEBnga6urkgT5oXNOXhpg85VdS521s/O2TIyAgi4W0D3/hE06HD38UV0CCDgYQEadHi4+DGmPvHsoTy89YGEQrOWETZsPSZ5RS/HOCq7IYAAAgggkFiB50P3pOfbj6KCWLtxv6zb9MvEBsfsrhKgQYerykEwCKxIgAtMK+LiwyLyt7/9TW7evBlloW7SKisrwwgBBBBAAAFXCizWnCM1NTVykzFvAnRlyVwbFOtn15aGwBB4oQDn7wuJ+MACgZ6eHmlubrbcxK1uVDt8+LBUVFTghQACCCCAgFYCc3Nz8sknn8jg4KAl7uPHj8vGjRu1yoVg4yPA+jk+zsyCgBMCnL9OqJo9ZkdHh1y5csWSJC9pMLvmZIcAAgiYLNDZ2Smtra0SDoctaVZVVcm+fftMTp3cYhRg/RwjHLshgID2AjTocLiEugM7zMPwCCBgsAANOgwuroOpTY49lu629yUUmrHMUlRRLfkb9jg4M0MjgAACCCBgv8Do4F3pu9sg4XDIMnjh5oNSUPKq/RMyotYCNOjQunwE73EBLjB5/ACIMf1r165JW1tb1N5Hjx6VzZs3xzgquyGAAAIIIOCMwGLNpXJycuT06dOSmZnpzKSMaqwA62djS0tiHhDg/PVAkR1Isbe3VxobG6NGPnTokLz00ksOzMiQCCCAAAIIOCOgHk66d++eZfC9e/fKnj3cz+SMuP6jsn7Wv4Zk4F0Bzl/v1n41mS/2MLPf75eamhpe0rAaWPZFAAEEEIirwGJNp1QA6ruv+g7MhsBiAqyfOS4QQMCrArr3j/CFF7bjclkldQd2GSfhIICARgI06NCoWC4LNdKko/19Cc3RpMNlpSEcBBBAAIEVCDwbuC19d9VNx9YO0jSdWgGixz5Kgw6PFZx0jRLgApNR5YxrMl999ZV8/fXXUXMeOXKENwnHtRJMhgACCCDwYwKLNedQTTnq6uokOzsbPARWLMD6ecVk7ICAawQ4f11TCu0CefTokZw/f16CwaAl9jfeeEO2b9+uXT4EjAACCCDgPYFPP/1U7t69a0m8vLw88sAtGwJLCbB+5thAQF8Bzl99a5foyLu6uuTSpUsSCv3wMifVpKO6ulrU2oENAQQQQAABNwss1Zxj3759UlVV5ebQiS3BAqyfE1wApkcAgYQJ6N4/ggYdCTt0mBgBBBD4cQEadHCErEZgauyJPGh/N6pJR+Hmg1JQ8upqhmZfBBBAAAEEHBcYefyNPLp3YUFzDp9s2FojeUUvOz4/E+gpQIMOPetG1AgoAS4wcRysRuAf//iHqP8WbocPH5atW7euZmj2RQABBBBAYNUCn332mdy5c8cyDs05Vs3q+QFYP3v+EABAYwHOX42L54LQ+/v7pampSWZnZy3RvP7667Jjxw4XREgICCCAAAIIRAuMjo7KxYsXZWhoyPKXeXl58uabb0pycjJsCCwpwPqZgwMBfQU4f/WtnRsi7+7ulgsXLliadKiHttRLGrZs2eKGEIkBAQQQQACBKAF1TVhdG164HThwQHbt2oUYAj8qwPqZAwQBBLwqQIMOhyuvO7DDPAyPAAIGC9Cgw+Dixik11aSj++b7Mhecssy4tuyArCs7EKcomAYBBBBAAIGVCQx2X5WB7qsLdvJJ8bYTklvIL6lXpumtT9Ogw1v1JluzBLjAZFY9E5FNW1ubXLt2LWpq3iSciGowJwIIIIDAfwVozsGx4JQA62enZBkXAecFOH+dNzZ9hoGBAWlsbJSZmRlLqtzkbXrlyQ8BBBDQU+D+/fty5coVCQaDlgRSUlLkrbfekpycHD0TI+q4CbB+jhs1EyFguwDnr+2knhtQNelQTb7m5uYsudOk0nOHAgkjgAACWggsdd8Sv7fVonyuCJL1syvKQBAIIJAAAd37R/jC4XA4AW7LnlJ34GUnygcRQACBBQI06OCQsENgemJIHrT9IapJR0HJq1K4+aAdUzAGAggggAACNgmE5XHnZRl+dMM6ns8nJdtOS8463gBoE7Sxw9Cgw9jSkpgHBLjA5IEixyHFpS5279u3T6qqquIQAVMggAACCCDwg8Dnn38u3377rYUkMzNT6urqJDs7GyoEViXA+nlVfOyMQEIFOH8Tym/M5IODg9LQ0CCzs7OWnPj+a0yJSQQBBBDQXkA9SHv16lVRbw9euKnvxkeOHJGioiLt8yQB5wVYPztvzAwIOCXA+euUrLfG7evrk+bm5qhmX6+99prs3LnTWxhkiwACCCDgWoGl7leiqZRrS+bKwFg/u7IsBIUAAnEQ0L1/BA064nCQMAUCCCAQiwANOmJRY5/FBCJNOtrflbnZSctf52/YI0UV1aAhgAACCCCQeIFwWHo7GmR0wHqTls/nl9KfvClZayoSHyMRuF6ABh2uLxEBIrCkABeYODjsErh79658+umnUcPt3btX9uzZY9c0jIMAAggggMCPCqi3A3d0dFg+Q3MODho7BVg/26nJWAjEV4DzN77eJs82NDQk586dk+npaUuaNOkwuerkhgACCOghMDIyIhcuXBD158KtrKxMDh8+LCkpKXokQ5QJF2D9nPASEAACMQtw/sZMx44LBPr7+6WxsTGqScf+/fulsrISLwQQQAABBBIqcP36dblxY8FLCUXk4MGDsm3btoTGxuR6CbB+1qteRIsAAvYJ0KDDPstFR9Id2GEehkcAAYMFaNBhcHETkNrM5FPpavsDTToSYM+UCCCAAAI/LhAOh6Tn249l7Gmn5YO+QJKU/eRtycgrgxCBZQnQoGNZTHwIAVcKcIHJlWXRNqh79+5Ja2trVPzqBi11oxYbAggggAACTgrQnMNJXcb+rwDrZ44FBPQV4PzVt3ZujHx4eFgaGhpkamrKEt4rr7wi6j82BBBAAAEE4i2gmlV+8cUXUQ/Q+v1+UU2kdu/eHe+QmE9zAdbPmheQ8D0twPnr6fLbnrxq0tHU1CSzs7OWsXlJg+3UDIgAAgggsAKBa9euSVtbm2UP9QysakxZUcFLCVdAyUdFhPUzhwECCHhVQPf+Eb5wOBx2c/F0B3azLbEhgIC7BWjQ4e766BidatLxoP1dCc5MWMLPK3pZNmytERGfjmkRMwIIIICAxgLhuaB0f/uBTIx0W7LwB1KkrPJ3kp61QePsCD3eAjToiLc48yFgnwAXmOyzZKR/C9y/f18uX74sC3/1vXPnTnnttddgQgABBBBAwBEBmnM4wsqgiwiwfuawQEBfAc5ffWvn1shHRkakvr4+qklHVVVV5EFoNgQQQAABBOIhEAwGRX0nVr+XXbhlZ2dLTU2NFBQUxCMU5jBMgPWzYQUlHU8JcP56qtxxSXZgYEAaGxtlZmbGMh8vaYgLP5MggAACCCwQuHr1qty6dcvy/6rmlNXV1VJeXo4XAisWYP28YjJ2QAABQwR07x9Bgw5DDkTSQAAB8wRo0GFeTd2Q0ezUiHS1/b+oJh25hbukeNsJmnS4oUjEgAACCHhEYC44JQ9v/lkmxx5ZMg4kpcumyrOSmrnOIxKkaZcADTrskmQcBOIvwAWm+Jt7Ycauri65dOmShEIhS7rbt2+XN954wwsE5IgAAgggEEcBmnPEEZupeIMSxwACGgvw/Vfj4rk4dNWko6GhQSYnJy1R7tq1Sw4cOODiyAkNAQQQQMAEgeHhYWlpaZHR0dGodNRDSYcOHZLk5GQTUiWHBAiwfk4AOlMiYJMA569NkAxjERgaGpJz587J9PS05f/nJQ0cKAgggAAC8RT47LPP5M6dO5YpVXMO1ZyyrKwsnqEwl0ECrJ8NKiapIIDAigRo0LEirpV/WHfglWfMHggggMC/BWjQwZHglECkSUf7exKcfm6ZImfdDinZdlrE53NqasZFAAEEEEAgIhCcHZcHbe/LzOSQRSQ5NVvKKs9KSlo+UgisWIAGHSsmYwcEXCPABSbXlMK4QHp7e6W5uVnm5uYsuW3dujVyY/jC3z0bB0BCCCCAAAJxEaA5R1yYmWSeAOtnDgcE9BXg/NW3dm6PXD0UrZp0jI+PW0KlSYfbK0d8CCCAgN4Ct2/fli+//DLq96+BQED2798v6mFZNgRWI8D6eTV67ItAYgU4fxPrb/LsqjmY+v47NTVlSZOXNJhcdXJDAAEE3COw2HVh9R342LFjUlpa6p5AiUQ7AdbP2pWMgBFAwCYB3ftH+MLhcNgmC0eG0R3YERQGRQABTwjQoMMTZU5YkrPTz6Sr7d2oJh3ZBdukdMcZmnQkrDJMjAACCJgvMDv9XB60vSvqZ9H8TTXl2FT1e0lKyTIfgQwdEaBBhyOsDIpAXAS4wBQXZs9O8vjxY2lqapJgMGgxUG9vrK6uFvUWCzYEEEAAAQRiFbh8+bJ0dnZads/MzJS6ujrJzs6OdVj2Q+BHBVg/c4AgoK8A56++tdMh8rGxMamvrxf15/xtx44d8vrrr+uQAjEigAACCGgiMDs7K3/961+lq6srKuKcnJzIg0n5+byQQZNyujpM1s+uLg/BIcDvrzgGEiYwMjISadIxOTlpiUG9pOHw4cMJi4uJEUAAAQTMFVCP3ra2tkZdF05KSpLa2lopLi42N3kyi4sA33/jwswkCCDgQgHd+0fQoMOFBxUhIYAAAkqABh0cB04LqAejH7S9H/WAtGrSUbKjTnw+HlJyugaMjwACCHhNYGZqWB60vSfBGesNwqmZ62RT5VkJJKV7jYR8bRSgQYeNmAyFQJwFuMAUZ3APTvfkyRM5d+5cVJOOjRs3Rm4Wp0mHBw8KUkYAAQRsEFisOUdGRoacOXOG5hw2+DLE0gKsnzk6ENBXgPNX39rpEvn4+Lh88sknUU06tm3bJgcPHtQlDeJEAAEEEHCxwNDQkFy4cEGeP38eFeWWLVsiP2/UA0psCNghwPrZDkXGQCAxApy/iXH30qyjo6ORJh3qe/D8Ta1HVJMOrv966WggVwQQQMBZgVAoJJcuXYpqUpmcnCwnTpyQ9evXOxsAo3tCgPWzJ8pMkgggsIgADTocPix0B3aYh+ERQMBgARp0GFxcF6UWnH4uXW3vRjXpyMqvkNKdb9Kkw0W1IhQEEEBAd4GpsSfSffOPMhe0vr0gPWuDlFX+TvyBFN1TJP4EC9CgI8EFYHoEViHABaZV4LHrsgUGBwcjTTpmZmYs+5SUlETeZhEIBJY9Fh9EAAEEEEBgqeYcdXV1ot4WzIaAkwKsn53UZWwEnBXg/HXWl9H/LaAeTlIPKamHleZvNOngCEEAAQQQWK3AzZs35dq1a6IeTpq/qYYcBw4ckO3bt692CvZHwCLA+pkDAgF9BTh/9a2dTpGPjY1FmlQubNLBSxp0qiKxIoAAAu4WUN9/VZPK7u5uS6ApKSly8uRJWbdunbsTIDptBFg/a1MqAkUAAZsFdO8f4QuHw2GbTWwdTndgWzEYDAEEPCVAgw5PlTuhyUaadLS/J7NTI5Y4MvPKZePOt8Tn580WCS0QkyOAAAIGCEyO9kr3zT9JKDRrySYjr0zKfvK2+AL8rDGgzAlPgQYdCS8BASAQswAXmGKmY8cVCgwPD0ceUpqamrLsWVRUFHmrBW92XCEoH0cAAQQ8KkBzDo8W3kVps352UTEIBYEVCnD+rhCMj8csMDk5Gfn+OzJivf5bUVEReZPwwnuxYp6IHRFAAAEEPCGgmh63trZGPZCkks/Ly5OamprIn2wI2C3A+tluUcZDIH4CnL/xs/b6TKpJR319vag/52+8pMHrRwb5I4AAAqsXmJubk5aWFunp6bEMlpqaKqdOnZKCgoLVT8IICPxHgPUzhwICCHhVQPf+ETTo8OqRS94IIOB6ARp0uL5ERgUYnJmQrrb/F9WkIyN3o5Tt+g1NOoyqNskggAAC8RUYH+mSh7c/knAoaJk4a02FlP7kTfH5/PENiNmMFaBBh7GlJTEPCHCByQNFdlGKz549i9ykpR5Wmr+tXbs2cgFdveWCDQEEEEAAgcUE1DsP1ANJnZ2dlr/OyMiQuro6ycnJAQ6BuAiwfo4LM5Mg4IgA568jrAy6hIBqTqm+/y5s0lFeXi7V1dXi9/O7eQ4eBBBAAIEXCwwODkbeFrzwoVe1544dO+TAgQMSCARePBCfQCAGAdbPMaCxCwIuEeD8dUkhPBLG+Ph4pEnl6OioJWNe0uCRA4A0EUAAAQcEgsGgNDc3S19fn2X0tLQ0OX36tOTn5zswK0N6WYD1s5erT+4IeFuABh0O1193YId5GB4BBAwWoEGHwcV1aWqqSceD9ndlZvKpJcJIk46dvxFfIMmlkRMWAggggIBbBZ4PdUjvnXoJh0OWEHMLd0vxS8dFfD63hk5cGgrQoEPDohEyAv8R4AITh0K8BZ4/fy6ffPKJTExMWKZes2ZN5AFrmnTEuyLMhwACCLhfQDXnuHjxonR1dVl/d0pzDvcXz8AIWT8bWFRS8owA569nSu2aRFWTDvWQ0vDwsCWmsrIyqampoUmHaypFIAgggIA7Bb755hv5di6wGwAAIABJREFUv//7PwmFrNd6k5KS5ODBg7JlyxZ3Bk5UxgiwfjamlCTiQQHOXw8WPcEpq5czqO+/C5tUFhYWRl7SoNYvbAgggAACCCxHYHZ2VpqamqS/v9/y8fT09Ehzjry8vOUMw2cQWJEA6+cVcfFhBBAwSED3/hG+sLqjzMWb7sAupiU0BBBwuQANOlxeIEPDm5udlK62P0Q16UjPKZay3b8Vv583CRtaetJCAAEEbBcYefyNPLp3QUSsXznzN+yRoopq2+djQARo0MExgIC+Alxg0rd2Okeu3viobtJSzTrmb+otF+qCunrrBRsCCCCAAAJKgOYcHAduE2D97LaKEA8Cyxfg/F2+FZ+0T2B6elrOnTsnQ0NDlkFp0mGfMSMhgAACpgmoBk+tra3S09MTlVpBQYEcPXpUcnJyTEubfFwowPrZhUUhJASWKcD5u0woPmarwFJNKteuXRtp0sFLGmzlZjAEEEDASIGZmRlpbGyUgYEBS36ZmZmRe4n4Lmxk2V2RFOtnV5SBIBBAIAECuvePoEFHAg4apkQAAQSWI0CDjuUo8RknBFSTjgft78r0hPUmrfSsIimrPCv+AE06nHBnTAQQQMAkgcGHX8rAg8+jUlpX9pqsLfsfk1IlFxcJ0KDDRcUgFARWKMAFphWC8XHbBNSblOrr6+XZs2eWMXNzcyMX1jMyMmybi4EQQAABBPQUoDmHnnUzPWrWz6ZXmPxMFuD8Nbm67s5tqRvLS0tL5dixYxIIBNydANEhgAACCMRN4PHjx3Lx4kVRvztduO3atUv2798vfr8/bvEwkbcFWD97u/5kr7cA56/e9dM5+qWaVK5Zs0bq6upo0qFzcYkdAQQQcFhgqZ8hWVlZkZ8h6k82BJwSYP3slCzjIoCA2wVo0OFwhXQHdpiH4RFAwGABGnQYXFwNUpsLTsmDtj9ENelIyyqUTZXv0KRDgxoSIgIIIJAogcedl2T40Y0F0/tkw9YaySt6OVFhMa8HBGjQ4YEik6KxAlxgMra0WiS21JuUuMCuRfkIEgEEEHBUgOYcjvIy+CoEWD+vAo9dEUiwAOdvggvg8elnZ2fl3LlzUW9/LC4uluPHj9Okw+PHB+kjgAAC6jvwP//5T/nHP/4h6n/P39Tb5g8fPixlZWVAIRBXAdbPceVmMgRsFeD8tZWTwVYooJpUNjQ0yNCQ9SWF+fn5curUKUlPT1/hiHwcAQQQQMB0gaXuHcrJyYm84CczM9N0AvJLsADr5wQXgOkRQCBhArr3j/CFF/42PWGUi0+sO7DLOAkHAQQ0EqBBh0bFMjRU1aSj++b7MjX2xJKhatJRtvusBJLSDM2ctBBAAAEEYhMIS1/HeXn25KZ1d59PSradlpx1O2Iblr0QWKYADTqWCcXHEHChABeYXFgUj4WkbtKqr6+Xp0+fWjLPyMiQM2fOSHZ2tsdESBcBBBBAIBQKyaVLl6SrqyvqZ4N6Q5K6GYsNgUQJsH5OlDzzIrB6Ac7f1RsywuoEVJOOpqYm6e/vtwykmnTU1tZKUlLS6iZgbwQQQAABLQUmJyfl4sWL8vjx46j4165dKzU1NbwpWMvK6h8062f9a0gG3hXg/PVu7d2Subr+29jYGNWkUl33Vdd/1XVgNgQQQAABBJSA+k6sGjuNjIxYQPLy8iLNOWjsxHESDwHWz/FQZg4EEHCjgO79I2jQ4cajipgQQAABEaFBB4eBGwRCczPyoP3dqCYdqRkFsqnyHQkk00naDXUiBgQQQCDRAuFwSHrv1MvzoQ5LKD5/kpTuOCNZayoSHSLze0CABh0eKDIpGivABSZjS6tVYuomLfWQ0pMn1iaV6kK7ehA7NzdXq3wIFgEEEEAgdgHVnOPChQvS3d1tGUTdsEtzjthd2dM+AdbP9lkyEgLxFuD8jbc48y0mEAwGpbm5Wfr6+ix/vX79ejlx4oQkJycDhwACCCDgIQH180A1qFRvC164VVVVyauvvip+v99DIqTqJgHWz26qBrEgsDIBzt+VefFpZwSWalKZlZUV+V2/+pMNAQQQQMDbAuPj45HmHKOjoxaI/Pz8SHOOtDReaOvtIyR+2bN+jp81MyGAgLsEaNDhcD10B3aYh+ERQMBgARp0GFxczVJTTTq629+XyTHrmzJS0tdEmnQkpdBJWrOSEi4CCCBgq0B4Lijd334gEyPWB5f8/mQp2/1bSc8psXU+BkNgKQEadHBsIKCvABeY9K2daZGrh5RUk46Fb4pUF9xPnTola9asMS1l8kEAAQQQWCBAcw4OCR0EWD/rUCViRGBxAc5fjgy3CMzNzcn58+ejmnSsW7dOTp48KSkpKW4JlTgQQAABBBwSCIfDcv36dfn6669F/e/5W2pqqhw5ckRKS0sdmp1hEVieAOvn5TnxKQTcKMD568aqeDOmpZpUqobcZ86ckezsbG/CkDUCCCCAgIyNjUl9fX3kz/lbQUFB5B4h9d2YDYF4CbB+jpc08yCAgNsEdO8f4Qsv/O26y4R1B3YZJ+EggIBGAjTo0KhYHgg1FJqR7rboJh3JaXlSXvX/0aTDA8cAKSKAAAKLCfy7idMfZXLskeWvA0lpUrb7rKRlFQKHQNwEaNARN2omQsB2AS4w2U7KgKsQUA8pqTcJ9/b2WkZRDyepC/Br165dxejsigACCCDgZgGac7i5OsQ2X4D1M8cDAvoKcP7qWzsTI1fff1taWqSnp8eSnroBXb0dkiYdJladnBBAAIF/C0xMTMiFCxfkyZMnUSSFhYVSU1Mj6qFVNgQSLcD6OdEVYH4EYhfg/I3djj3tF1jq+296errU1dVJbm6u/ZMyIgIIIICAqwVGR0eloaFBxsfHLXHSwNjVZTM6ONbPRpeX5BBA4EcEdO8fQYMODm8EEEDApQI06HBpYTwcVqRJx80/yeRon0Uh0qSj8veSlEonaQ8fHqSOAAIeFJgLTsqD9vdlenzAkn1ScqZsqjorKekFHlQh5UQK0KAjkfrMjcDqBLjAtDo/9rZfQD2grR5SevjwoXWdk5QUadKhblJnQwABBBAwS4DmHGbV0/RsWD+bXmHyM1mA89fk6uqZ21JrIN4SqWc9iRoBBBBYjoBqzHT58mWZnp6O+vhPf/pT+fnPfy4Lb4pezrh8BgEnBFg/O6HKmAjER4DzNz7OzLJ8gaW+/6alpUWaVObn5y9/MD6JAAIIIKC1wMjISKQ5x+TkpCWP9evXy4kTJyQ5OVnr/AheTwHWz3rWjagRQGD1AjToWL3hj46gO7DDPAyPAAIGC9Cgw+DiapxaeC4oD269H92kIzU38jB2ciqdpDUuL6EjgAACyxaYnX4u3e3vy8zUsGWf5NRs2VT1Dj8Pli3JB+0UoEGHnZqMhUB8BbjAFF9vZluegLpJq7W1Ve7fv2/ZISkpKXJBvqioaHkD8SkEEEAAAdcL0JzD9SUiwAUCrJ85JBDQV4DzV9/amRy5WgtdunRJurq6LGmqh5PUQ0rqYSU2BBBAAAH9BdS/91999ZW0tbVFJaP+ra+urpbi4mL9EyUDowRYPxtVTpLxmADnr8cKrkm6S33/TUlJkbq6OlmzZo0mmRAmAggggECsAsPDw5HmHFNTU5Yh1Pfh2tpaUfcEsSGQCAHWz4lQZ04EEHCDgO79I3zhcDjsBsilYtAd2M22xIYAAu4WoEGHu+vj5ehUk47u23+WiWcL3iScmi3llb+X5LQ8L/OQOwIIIGC8gGrK8aDtPQnOjFlyTUnLl01Vv5eklCzjDUjQnQI06HBnXYgKgeUIcIFpOUp8JlECqknHvXv3LNMHAoHIhfmSkpJEhcW8CCCAAAI2CdCcwyZIhomrAOvnuHIzGQK2CnD+2srJYDYLqCYdC5tU0qTDZmSGQwABBBIkMDQ0JJ9//rk8efIkKgL1ENKRI0ckPT09QdExLQJLC7B+5uhAQF8Bzl99a2d65OrRqYsXL0Y1qVRNOtRLGgoLC00nID8EEEDAswLqu/G5c+dkenraYlBaWirHjh0TdS8QGwKJEmD9nCh55kUAgUQL6N4/ggYdiT6CmB8BBBBYQoAGHRwabhYIh4LSfWuRJh0pGbKp8h1JSaeTtJvrR2wIIIBArALT4wPyoP19mQtOWoZIyyqUst2/k0ASN27Fast+qxegQcfqDRkBgUQJcIEpUfLMu1yBL774Qm7fvh318ZqaGikvL1/uMHwOAQQQQMCFAs3NzdLd3W2JTD2UpN6Wl5ub68KICQkBEdbPHAUI6CvA+atv7bwQuXpISTWp7OzstKSbl5cnp0+f5sFtLxwE5IgAAkYKDA4ORh5AmpmZseSnbnx+5ZVX5Gc/+5ksvAnaSAiS0lKA9bOWZSNoBCICnL8cCG4WWOr7b1JSUqRJR1FRkZvDJzYEEEAAgRgEBgYGpLGxMeq7cVlZmah7f/x+fwyjsgsC9gmwfrbPkpEQQEAvARp0OFwv3YEd5mF4BBAwWIAGHQYX15DUVJOOh7c/kvGRLktGgeR0Ka/6X5p0GFJn0kAAAQT+KzA59ki62/8ooTnrzVvpOSVStvu34vcng4VAQgVo0JFQfiZHYFUCXGBaFR87x0lgsSYd6gJ9dXU1TTriVAOmQQABBOwUCAaD0tLSIr29vZZhMzIyIs05cnJy7JyOsRCwVYD1s62cDIZAXAU4f+PKzWQxCly5ckU6Ojose6u1kWrSkZmZGeOo7IYAAgggkAiBJ0+eRJpzqO/A8zfVmPLo0aM8fJqIojDnigRYP6+Iiw8j4CoBzl9XlYNglhD47LPP5M6dO5a/VU061IPapaWluCGAAAIIGCLQ398vTU1NMjs7a8lo8+bNke/GbAi4QYD1sxuqQAwIIJAIAd37R/jCqgWkizfdgV1MS2gIIOByARp0uLxAhBcRCIdD8vDWB4s26dhU+Y6kZhQghQACCCBggIBqxvTw248kPGe9eSszr1w27nxLfP4kA7IkBd0FaNChewWJ38sCXGDycvX1yv369ety48YNS9Dq99eHDx+WiooKvZIhWgQQQMDDAurBJPWAknpQaf5Gcw4PHxSapc76WbOCES4C8wQ4fzkcdBH4/PPP5dtvv7WEq5p0nDp1SrKysnRJgzgRQAABTws8evRIzp8/H9WcY+PGjXLo0CFJS0vztA/J6yHA+lmPOhElAosJcP5yXOgisFiTDvWSBtWko6ysTJc0iBMBBBBAYAkB1ZyjsbEx6rtxeXl5pDnHwmdWgUQgUQKsnxMlz7wIIJBoAd37R9CgI9FHEPMjgAACSwjQoINDQyeBh7c/krGn9ywhB5LSpGz3WUnLKtQpFWJFAAEEEFgg8HywQ3ru/CXKJWfdT6Rk+2m8EHCNAA06XFMKAkFgxQJcYFoxGTskUODrr7+Wr776KioCdVP7Sy+9lMDImBoBBBBAYDkCMzMzkZuwBgYGLB9XzTnUW+Fzc3OXMwyfQSChAqyfE8rP5AisSoDzd1V87BxngcUeUlJrpjNnzkh2dnaco2E6BBBAAIGVCPT29kpzc7PMzc1Zdtu6dWuk2TAbAroIsH7WpVLEiUC0AOcvR4VOAn/729/k5s2bUSGrB7c3b96sUyrEigACCCAwT6Cvr09aW1tlYmLC4rJt2zY5ePAgVgi4SoD1s6vKQTAIIBBHARp0OIytO7DDPAyPAAIGC9Cgw+DiGphaOBySntsfy9hwpyU7fyBFNlWqJh1FBmZNSggggID5AqMDd6S3o0EkHLYkm1u4W4q3HRcRn/kIZKiNAA06tCkVgSIQJcAFJg4K3QRu3bolV69ejQpbXcBXF/LZEEAAAQTcKTA1NSUNDQ0yPDxsCVC9Bb6uro63wbuzbES1iADrZw4LBPQV4PzVt3ZejVx991Xfgedv6enpkbUTjc28elSQNwIIuF3g4cOH0tLSIqFQyBLq9u3b5Y033nB7+MSHgEWA9TMHBAL6CnD+6ls7r0b+97//Xb755puo9I8cOSIVFRVeZSFvBBBAQFuBjo4OuXLlSlT8O3bskNdff13bvAjcXAHWz+bWlswQQODHBXTvH+ELhxc8aeWyiusO7DJOwkEAAY0EaNChUbEINSKgmnT03qmX50MdFhG/P1nKKn8n6dnFSCGAAAIIaCTw7Mkt6etoUv/CW6IuKN0nheX8glqjUnomVBp0eKbUJGqgABeYDCyqB1JaqkmHupCvLuizIYAAAgi4S0C9GUk153j27JklMPVg6enTp0W9DZ4NAV0EWD/rUiniRCBagPOXo0JHgcUeUkpLS5NTp07JmjVrdEyJmBFAAAFjBb777ju5ePFiVH5VVVWyb98+Y/MmMXMFWD+bW1syM1+A89f8GpuY4fXr1+XGjRtRqfGSBhOrTU4IIGCywD/+8Q9R/y3caM5hctX1z431s/41JAMEEIhNQPf+ETToiK3u7IUAAgg4LkCDDseJmcAhgd679TI6cMcyus8fkI0735bMvE0OzcqwCCCAAAJ2Cow8/kYe3WuJGrKw/A0pKP2FnVMxFgK2CdCgwzZKBkIg7gJcYIo7ORPaJHDnzh357LPPokajSYdNwAyDAAII2CQwNjYm9fX1ov6cv+Xn50eac6gHTNkQ0EmA9bNO1SJWBKwCnL8cEboKLPaQUkpKitTV1dGkQ9eiEjcCCBgncP/+fbl8+bIsfF/fnj17ZO/evcblS0LeEGD97I06k6WZApy/ZtbVC1m1tbXJtWvXuP7rhWKTIwIIGCegvg+3trZKZ2cn/44bV13zE2L9bH6NyRABBBYXoEGHw0eG7sAO8zA8AggYLECDDoOLa3pq4bD0dTTKs4Hblkx9Pr+U7vy1ZOVvNl2A/BBAAAGtBYYf3ZDHnZeiciiqOCr5G36mdW4Eb7YADTrMri/ZmS3ABSaz62t6dks16Thw4IDs2rXL9PTJDwEEEHC9wLNnz6ShoUEmJiYssa5duzby1nf1YCkbAroJsH7WrWLEi8APApy/HA06Cyz2kJJaS504cUIKCwt1To3YEUAAAe0F7t27F3kIaeG2f/9+qays1D4/EvCuAOtn79aezPUX4PzVv4ZezuDWrVty9erVKAKu/3r5qCB3BBBwu8Ds7Ky0tLRIX1+fJdRAICBHjx6VsrIyt6dAfB4XYP3s8QOA9BHwsIDu/SN84YUts11WTN2BXcZJOAggoJEADTo0KhahLiIQlkf/apaR/nbL36kmHSU7fiXZBVtRQwABBBBwocBQ71fy5LsrCyLzyYaXaiVvPTdvubBkhDRPgAYdHA4I6CvABSZ9a0fk/xbo6OiQK1cWrqFE9u3bJ1VVVTAhgAACCCRIYHh4ONKcY2pqyhKBeoBUNedISkpKUGRMi8DqBFg/r86PvRFIpADnbyL1mdsOgcWadKg1lWrSUVRUZMcUjIEAAgggsEKBu3fvyqeffhq112uvvSY7d+5c4Wh8HAF3CbB+dlc9iAaBlQhw/q5Ei8+6UYCXNLixKsSEAAIILC4wPj4uTU1Noq4Nz9/S0tIiv7dUL25gQ8DtAqyf3V4h4kMAAacEdO8fQYMOp44MxkUAAQRWKUCDjlUCsrsrBB53XpThR/+0xuLzSfG2k5K7jhsBXFEkgkAAAQT+IzDYfVUGuhd0//f5pGR7neSs3Y4TAq4XoEGH60tEgAgsKcAFJg4OEwQ6Ozvl8uXLUanQpMOE6pIDAgjoKPD06VOpr6+XmZkZS/glJSVy7NgxmnPoWFRi/l6A9TMHAwL6CnD+6ls7Iv9BYLE3Cas3UdbW1opaa7EhgAACCMRP4Pbt2/LFF19ETfjGG2/I9u1c341fJZjJKQHWz07JMi4Czgtw/jpvzAzOC/CSBueNmQEBBBBYrYBqynHu3DmZnJy0DJWTkxN5YUNWVtZqp2B/BOIiwPo5LsxMggACLhSgQYfDRdEd2GEehkcAAYMFaNBhcHE9ltrAg89l8OGXC7L2yYaXaiVvfaXHNEgXAQQQcKfAk++uyFDvV5bgfD6/lOz4lWQXbHVn0ESFwAIBGnRwSCCgrwAXmPStHZFbBVSTjtbWVgmHw5a/eOWVV0T9x4YAAgggEB+BJ0+eRN6StLA5x8aNGyPNOfx+f3wCYRYEHBJg/ewQLMMiEAcBzt84IDNFXAQWe5OwWmOptZZac7EhgAACCDgv0N7eLl9+ab0XR91re+TIEdmyZYvzATADAnEQYP0cB2SmQMAhAc5fh2AZNu4CS13/3bNnj+zduzfu8TAhAggggMAPAn19fdLS0iKzs7MWlsLCQjl+/LikpqbChYA2AqyftSkVgSKAgM0CuveP8IUX3i1sM9Bqh9MdeLX5sz8CCHhXgAYd3q29iZk/7bsu/fdbo1Irqjgq+Rt+ZmLK5IQAAghoI/C485IMP7phiVc15yjd+WvJyt+sTR4EigANOjgGENBXgAtM+taOyKMFurq65NKlSxIKhSx/WVVVJfv27YMMAQQQQMBhgcePH0eacwSDQctM5eXlUl1dTXMOh/0ZPj4CrJ/j48wsCDghwPnrhCpjJkpgsTcJqyYdas2l1l5sCCCAAALOCVy/fl1u3LBe3+XfYOe8GTlxAqyfE2fPzAisVoDzd7WC7O8mAXX99+LFi1EvaeD6r5uqRCwIIOA1AfW7yU8//TTq3+bNmzdHGlfywgavHRH658v6Wf8akgECCMQmoHv/CBp0xFZ39kIAAQQcF6BBh+PETBBngeFH/5THnRejZl2/5bCsKaaTdJzLwXQIIICAiITl0b0LMvL4G4uGL5AkG3/ya8nM24QSAloJ0KBDq3IRLAIWAS4wcUCYJtDd3S0XLlyIatKxa9cuOXDggGnpkg8CCCDgGoGHDx9G/v2dm5uzxLR161Y5dOiQLLyo65rACQSBFQqwfl4hGB9HwEUCnL8uKgah2CKg3iR8+fJl6zUGny9yE/yWLVtsmYNBEEAAAQSsAl9++aW0t7db/s9AICA1NTWyceNGuBAwSoD1s1HlJBmPCXD+eqzgHkh3qZc0cP3XA8UnRQQQcJ3AYk0rVZAvv/yy/OIXv3BdvASEwHIEWD8vR4nPIICAiQI06HC4qroDO8zD8AggYLAADToMLq6HUxvpb5dH/2qOPBQ+f1u7cb+s2/RLD8uQOgIIIBBvgbD0dTTJsye3LBP7/clSVvk7Sc8ujndAzIfAqgVo0LFqQgZAIGECXGBKGD0TOyhAkw4HcRkaAQQQWERgqZtjt2/fLm+88QZmCBglwPrZqHKSjMcEOH89VnCPpKuadLS2tka9rfLw4cOiGqWxIYAAAgjYJ/DFF1/I7du3LQMmJSXJiRMnpKioyL6JGAkBlwiwfnZJIQgDgRgEOH9jQGMX1wssdf13x44d8vrrr7s+fgJEAAEEdBcIhULy17/+VdTvI+dv6rlTdT1427ZtuqdI/B4WYP3s4eKTOgIeF9C9f4QvHA5bn5B1WUF1B3YZJ+EggIBGAjTo0KhYhLoigdHBu9J7t15kwRIkf8PPpKji6IrG4sMIIIAAAjEIhMPS29EgowN3LDv7AymyqfKspGVx81YMquziAgEadLigCISAQIwCXGCKEY7dXC/Q09MjLS0tMjc3Z4mVm7RcXzoCRAABzQTu3bsXuRlr4SXPyspK2b9/v2bZEC4CLxZg/fxiIz6BgFsFOH/dWhniWq3AUs3S1I3xqmEaGwIIIIDA6gU+/fRTuXv3rmUg1Zzj1KlTUlhYuPoJGAEBFwqwfnZhUQgJgWUKcP4uE4qPaSew1PVf9VD4wYMHtcuHgBFAAAFdBGZmZqS5uVkeP34c9b24pqZGSktLdUmFOBFYVID1MwcGAgh4VUD3/hE06PDqkUveCCDgegEadLi+RAS4CoHnQ/ek985fJBwOWUbJW18pG16qFRHfKkZnVwQQQACBpQTUv7u9d+rl+VCH5SOBpDTZVPl7Sc1cBx4C2grQoEPb0hE4AsIFJg4CkwX6+vrk/PnzUU06uEnL5KqTGwIIxFNAPZykHlJauL3yyiui/mNDwEQB1s8mVpWcvCLA+euVSnszz6XeJPzaa6/Jzp07vYlC1ggggIANAqoZpWpKqZpTzt9SUlIizTnWrl1rwywMgYA7BVg/u7MuRIXAcgQ4f5ejxGd0FVDXf9VD4sFg0JJCRUWFHD58WBY+YKZrnsSNAAIIuEVgfHxczp07J8+ePbOElJ6eLidPnpQ1a9a4JVTiQCBmAdbPMdOxIwIIaC5Agw6HC6g7sMM8DI8AAgYL0KDD4OKSWkRgbPg76bn9YVSTjtx1O6V420kRH006OFQQQAABOwVUc46e2x/L2HCnZdik5Ewpq/ydpGZw85ad3owVfwEadMTfnBkRsEuAC0x2STKOWwWWukmLJh1urRhxIYCALgLt7e3y5ZdfRoW7f/9+qays1CUN4kRgxQKsn1dMxg4IuEaA89c1pSAQhwSWepPw3r17Zc+ePQ7NyrAIIICAuQKhUEguXbokXV1dliTT0tIizTl4CMnc2pPZvwVYP3MkIKCvAOevvrUj8uUJ9Pf3S1NTk8zOzlp2KC8vl+rqavH7/csbiE8hgAACCPyowNOnT6WxsVEmJyctn8vNzY18L87MzEQQASMEWD8bUUaSQACBGAR07x/hC6sW2y7edAd2MS2hIYCAywVo0OHyAhGeLQLjIw/k4bcfSnjO2kk6u2CrlOz4lfh8/JLaFmgGQQABzwuo5hwPb30g4yPWm7eSUrKk/OX/leTUXM8bAaC/AA069K8hGXhXgAtM3q29lzJf6iYt3qTkpaOAXBFAwE6BGzduyPXr16OGfOONN2T79u12TsVYCLhOgPWz60pCQAgsW4Dzd9lUfFBjgaWaVKoGaqqRGhsCCCCAwPIEVHOOlpYWefjwoWUH9Ybguro6UQ8jsSFgugDrZ9MrTH4mC3D+mlxdcvuvwMDAQOSh8ZmZGQtKWVmZ1NTU0KSDQwUBBBBYpYBqBnzhwgUJBq3PmRQVFUltba2kpKSscgZ2R8A9Aqyf3VMLIkEAgfgK6N7BjDT7AAAgAElEQVQ/ggYd8T1emA0BBBBYtgANOpZNxQc1F5h83ifd7X+UUMjaSTorf7OU7vw1TTo0ry/hI4BA4gXCoaA8vP1RVHOO5NQc2VT1jqg/2RAwQYAGHSZUkRy8KsAFJq9W3nt5q5u0zp07t+iblI4ePSoLLzZ4T4iMEUAAgeUJfPnll9Le3m75sPo39NChQ7J169blDcKnENBYgPWzxsUjdM8LcP56/hDwDIBqUqkeUlp48/zOnTvltdde84wDiSKAAAKxCszNzUlzc7P09vZahsjIyJAzZ85IdnZ2rEOzHwJaCbB+1qpcBIuARYDzlwPCKwJDQ0OR67/T09OWlEtLS+XYsWMSCAS8QkGeCCCAgK0CHR0d8umnn8rCd9Krl+Coa8J+Py+BtRWcwRIuwPo54SUgAAQQSJAADTochtcd2GEehkcAAYMFaNBhcHFJLUpgauyxPGh/X0Jz1k7SmXmbZONPfi2+QBJqCCCAAAIxCITngtJ9+88y8cz6ZqWU9DWyqfKsJKVkxTAquyDgTgEadLizLkSFwHIEuMC0HCU+Y4rAUm9SKi8vl+rqam4iMKXQ5IEAAo4JfPHFF3L79m3L+OoGLPVvqPq3lA0BLwiwfvZClcnRVAHOX1MrS16LCagmHU1NTVFNKrdv3y5vvPEGaAgggAACSwio5kbq38/Hjx9bPqGacpw+fVqysri+y8HjHQHWz96pNZmaJ8D5a15NyWhpgeHhYWloaJCpqSnLh4qLi6W2tlaSkrj/meMHAQQQWInAV199JV9//XXULj/72c/k5z//+UqG4rMIaCPA+lmbUhEoAgjYLKB7/whfeGE7MZuBVjuc7sCrzZ/9EUDAuwI06PBu7b2a+fT4QKRJx1xw0kKQnl0sZZW/E78/2as05I0AAgjEJBAKzUj3zT/J5GifZf/UjLWyqer3EkhKj2lcdkLArQI06HBrZYgLgRcLcIHpxUZ8wiyBpd6kVFZWJjU1NTTpMKvcZIMAAjYKtLa2yr179ywjquYc6i10GzdutHEmhkLA3QKsn91dH6JD4McEOH85PrwmsFSTyq1bt8rhw4e9xkG+CCCAwAsFVHMO9Qb2J0+eWD6bm5srdXV1kp7O9d0XIvIBowRYPxtVTpLxmADnr8cKTroyMjISadIxOWm9/3n9+vVy4sQJSU7m/mcOEwQQQOBFAqFQSC5fvizfffed5aPquVLV8Hfbtm0vGoK/R0BbAdbP2paOwBFAYJUCuvePoEHHKg8AdkcAAQScEqBBh1OyjOtmgZnJp/Kg7T0Jzo5bwkzLKpJNlWfFH0hxc/jEhgACCLhGIDQ3I93t78vkmPXNSqmZ62RTpWrOkeaaWAkEAbsEaNBhlyTjIBB/AS4wxd+cGRMvoN6kVF9fL9PT05ZgSktLI29SUg+csyGAAAII/FtA3YylmnPcv3/fQqLeOqeac5SUlECFgKcEWD97qtwka5gA569hBSWdZQks1aRyy5YtcuTIEVl4492yBuVDCCCAgIECMzMzkeYcg4ODluzy8/Pl9OnTkpbG9V0Dy05KLxBg/cwhgoC+Apy/+taOyGMXGB0djTTpGB+33v+8bt06OXnypKSkcP9z7LrsiQACpguo78RNTU1RDStVgyN1Pbi4uNh0AvLzuADrZ48fAKSPgIcFaNDhcPF1B3aYh+ERQMBgARp0GFxcUvtRgdnpZ9L1zR8kODNm+RwPlXPgIIAAAssTmAtOSffN92VqzPpmJZodLc+PT+krQIMOfWtH5AhwgYljwKsCqkmHuklramrKQqCadKgbDAKBgFdpyBsBBBD4XkA152hpaZGHDx9aVFRzjlOnTklhYSFaCHhOgPWz50pOwgYJcP4aVExSWZHAUt9/y8vLpbq6miaVK9LkwwggYKKAehBJNfN9+vSpJb01a9ZIXV0dD3OaWHRyWpYA6+dlMfEhBFwpwPnryrIQVBwExsbGIus69ef8raCgIHJNIzU1NQ5RMAUCCCCgl4D6N7OxsVGePXtmCTw9PT3yb6dqXMmGgOkCrJ9NrzD5IYDAUgK694/whcPhsJvLqzuwm22JDQEE3C1Agw5314fonBWYnR6VB23viWrWMX9LzVgrZZW/k6TkTGcDYHQEEEBAU4G52Ul50P6uTE8MWTLIyCmVjbt/I35/sqaZETYCLxagQceLjfgEAm4V4AKTWytDXPEQGBkZiTTpmJyctEyn3v5RW1sr6gF0NgQQQMCrAsFgMNKco7e310Kg3jKnbsZau3atV2nI2+MCrJ89fgCQvtYCnL9al4/gVymw1PffjRs3RppU+v3+Vc7A7ggggICeAqp5r/r9oGpmNH9TDSlPnDhBcw49y0rUNgmwfrYJkmEQSIAA528C0JnSNQLj4+OR9d3o6KglJvWA+enTpyUtLc01sRIIAgggkGiBwcFBaWpqinqxjfo3U30nzszkmZFE14j54yPA+jk+zsyCAALuE9C9fwQNOtx3TBERAgggEBGgQQcHgtcFgrPjkSYdM5PWN4Qkp+ZK+cv/K0kpWV4nIn8EEEDAIhCcmYg051j472Zm3ibZuPPX4vPzcCeHjNkCNOgwu75kZ7YAF5jMri/ZvVhA3Zz1ySefRDXpWL9+vZw8eZImHS8m5BMIIGCggGrOce7cOXny5IklO3XjqrqBlTclGVh0Ulq2AOvnZVPxQQRcJ8D567qSEFCcBZb6/ltSUhJpUhkIBOIcEdMhgAACiRVQTXvVG9YXviW4qKgo8iASzXsTWx9mT7wA6+fE14AIEIhVgPM3Vjn2M0VArfNUkw7VrHL+lpeXF7nGkZ6ebkqq5IEAAgjELNDT0xN5WcPc3JxlDPVCG9XQNzmZFxLGjMuO2gmwftauZASMAAI2CdCgwybIpYbRHdhhHoZHAAGDBWjQYXBxSW3ZAnPByUiTjumJQcs+yak5sqnqHVF/siGAAAIIiASnn0tX+3syO2W9qJeVv1lKVXMOH2+e4zgxX4AGHebXmAzNFeACk7m1JbPlC6iHlNRNWuqNSvM31aRD3YzPjQfLt+STCCCgv8DMzEykOYd6Y9L8LSMjI3Ljam5urv5JkgECqxBg/bwKPHZFIMECnL8JLgDTu0Jgqe+/PIzuivIQBAIIxFFgYmIi0rT3+fPnlllpWhTHIjCV6wVYP7u+RASIwJICnL8cHAiITE1NRa7/Dg8PWzhycnIi1zoyMzNhQgABBDwrcOfOHfn8888lHA5bDCoqKuTw4cOy8FlSz0KRuGcEWD97ptQkigACCwR07x/hCy9czbisxLoDu4yTcBBAQCMBGnRoVCxCdVRgLjgl3Tf/JFNjjy3zJKVkyabKs5KSvsbR+RkcAQQQcLvA7PQzedD2vqg/52/ZBVulZMevaM7h9gISn20CNOiwjZKBEIi7ABeY4k7OhC4VGBsbi9yUv7BJx7p16+TkyZOSkpLi0sgJCwEEELBPQN2wqppzPH361DJoVlaW1NXVifqTDQGvC7B+9voRQP46C3D+6lw9YrdTQH3/ra+vF/Xn/G3t2rVy6tQpvv/aic1YCCDgSoGl/h3cuHFj5C3Bfj8vX3Bl4Qgq7gKsn+NOzoQI2CbA+WsbJQNpLjA9PR255jE0NMQ1D81rSfgIIGCfwLVr16StrS1qwL1798qePXvsm4iRENBIgPWzRsUiVAQQsFVA9/4RNOiw9XBgMAQQQMA+ARp02GfJSPoLhOZmpPvWn2RytM+STFJyppRV/k5SM9bqnyQZIIAAAjEIzEw+lQc3/yjBaeublXILd0vxthMxjMguCOgrQIMOfWtH5AhwgYljAIEfBJa6Ob+goCDyJiWadHC0IICAyQKTk5ORBzWfPbM2oMzNzY38G5iRkWFy+uSGwLIFWD8vm4oPIuA6Ac5f15WEgBIooJpTqjcJj46OWqKgSUcCi8LUCCAQFwH175767jsxMWGZb8uWLVJdXR2XGJgEAV0EWD/rUiniRCBagPOXowKBHwRmZmaksbFRBgYGLCyZmZmRax85OTlwIYAAAp4QCIVCcuHCBenu7rbkq5pUHjp0SCoqKjzhQJIILCbA+pnjAgEEvCpAgw6HK687sMM8DI8AAgYL0KDD4OKSWkwC4blgpEnHxGiPZf9AcrpsqnxHUjMKYhqXnRBAAAFdBSLNOdrfleCM9eatvPWVsuGlWhHx6ZoacSMQkwANOmJiYycEXCHABSZXlIEgXCTwYw8pnTx5UlJTU10ULaEggAAC9gl89NFHMjg4aBlwzZo1kbeop6Wl2TcRIyGguQDrZ80LSPieFuD89XT5SX4RAdWgTTXpGBkZsfxtfn5+5CEl1oAcNgggYJrA8+fPI8051O//5m9bt26Vw4cPm5Yu+SCwagHWz6smZAAEEibA+ZsweiZ2qcDs7Kw0NTVJf3+/JcL09HQ5c+YMTTpcWjfCQgAB+wSmp6fl/Pnz8uTJE8ugycnJcvz4cSkqKrJvMkZCQEMB1s8aFo2QEUDAFgHd+0f4wuFw2BYJhwbRHdghFob9/9m796+orvvx/y+G+x1ELgFB4gWtqHnX+m40+vZKFBHQXNrm3c/nj/v+8Hm3fTeJRlQURaNZGm1qbBOVKvWC3ERAReXOwHzXnrTJHAYiA3Nm9t7nedbqylrNnL1fr8frnKw9nDmvjQACHhCgQYcHikyKEQsEZvzS/Y/jMvzikePcxKQ0qdj4iaRlFUU8JicggAACJgpMjD4LNueYnhpzhJ//1i+lZPX7JqZEzAgsWYAGHUsmZAAE4ibAA6a40TOxxgLzvaTEi+oaF43QEEBgSQLnz5+XR4+cf/Nj9/QlkXKyxQKsny0uLqlZL8D9a32JSXARAuPj48EmHS9evHCcnZeXF2zSoV5W4kAAAQRsEJivOceGDRtk586dNqRIDghEXYD1c9RJGRCBmAlw/8aMmokMEvD7/cGX0588eeKIWn3vVd9/1fdgDgQQQMBGAdWct6WlRV6+fOlILyMjQ9QmNapZLwcCXhdg/ez1K4D8EfCugOn9I2jQ4d1rl8wRQEBzARp0aF4gwourQPfdE/J68J4jhh+adPxW0rLooBrX4jA5Agi4LjA+8lQ6b/2vTPvHHXMVlG+TopW7XJ+fCRDQVYAGHbpWhrgQeLMAD5jebMQnvCmgmnScOnUq7CUl9eOE+vp6XlLy5mVB1ghYKXDjxg25efOmI7fi4mKpq6sTtWsSBwIIOAVYP3NFIGCuAPevubUjcncF1A6a6vvvs2fPHBPl5OQEX1LKzMx0NwBGRwABBFwWGB4elqamJlH/DD02btwo7733nsuzMzwC5gqwfja3dkSOAPcv1wACcwtMT0/L2bNnpaenx/GBtLS04PdfXlLnykEAAdsEBgcHpbm5WVST3tBDbU6jmnPQnNe2ipPPYgVYPy9WjvMQQMB0ARp0uFxB04Fd5mF4BBCwWIAGHRYXl9SiItBzr0leDdx1jOVLTJGKjb+T9Oy3ojIHgyCAAAK6CUyOD8mjv/1/MjM96QitsGKnLK/gx1u61Yt4YitAg47YejMbAtEU4AFTNDUZyzYBdhK2raLkgwACswXu378vFy9edH7HLSyUxsZGSUxMBAwBBOYQYP3MZYGAuQLcv+bWjsjdF5ivSUdWVlZwbaj+yYEAAgiYKDAyMhJszvH69WtH+OvWrZPdu3ebmBIxIxAzAdbPMaNmIgSiLsD9G3VSBrRIYGZmRlpaWqSrq8uRVWpqanCThoKCAouyJRUEEPCyQF9fX7A5h9/vdzCUlpZKbW2tJCUleZmH3BFwCLB+5oJAAAGvCpjePyIhEAgEdC6e6cA62xIbAgjoLUCDDr3rQ3R6CPS2n5GX/bccwfzQpOM3kp5dpkeQRIEAAghESWBkqEO6276QmRlnc47iVftkWenWKM3CMAiYK0CDDnNrR+QI8ICJawCBnxdgJ2GuEAQQsFXg6dOncuLECUd66sXLDz74gN2SbC06eUVFgPVzVBgZBIG4CHD/xoWdSQ0SmJycDP5ov7+/3xF1RkZGsElHTk6OQdkQKgIIICAyX3OO9evXy65duyBCAIE3CLB+5hJBwFwB7l9za0fksRNobW2Vhw8fOiZMSUmRw4cPS2FhYewCYSYEEEDABYGOjg45d+5c2Mhr166VvXv3ujAjQyJgtgDrZ7PrR/QIILB4AdP7R9CgY/G150wEEEDAVQEadLjKy+DWCASkt71ZXvbfcWTk86kmHb+V9JxSazIlEQQQ8LbAy4E26W0/LeLor5ggb62tlbziTd7GIXsE/iVAgw4uBQTMFeABk7m1I/LYCbCTcOysmQkBBGIjoHYOPnbsmKj/vv37ULskqeYc+fn5sQmCWRAwVID1s6GFI2wERIT7l8sAgTcLqB01VZMOtcNm6JGeni4NDQ2Sl5f35kH4BAIIIKCBwHzNOdasWSP79u3TIEJCQEB/AdbP+teICBGYT4D7l2sDgTcLqH2WL1y4QJOON1PxCQQQMEygvb1dLl++LLP3k6dZpWGFJNyYCrB+jik3kyGAgEYCNOhwuRimA7vMw/AIIGCxAA06LC4uqUVdoO9Bq7x4ctMxrs+XLOXVH0tGbnnU52NABBBAIJYCg51fy0DnlbApi1bukoLybbEMhbkQ0FqABh1al4fgEPhZAR4wcYEgsDABtZPw6dOnZWBgwHFCZmZm8CUldhJemCOfQgCB+Auo/54dP35cXr586Qjm4MGDsnLlyvgHSAQIaC7A+lnzAhEeAj8jwP3L5YHAwgSmp6fl7Nmz0tPT4zghLS0t+P2Xhm4Lc+RTCCAQP4HR0VE5ceKEqOaUoYdqzqF2Cp79m9j4RcrMCOgtwPpZ7/oQHQI/J8D9y/WBwMIFLl68KPfv33eckJycLHV1dVJcXLzwgfgkAgggoIHAd999J3/5y1/CIvnVr34l6n8cCCAwtwDrZ64MBBDwqoDp/SMSArNbkmlWSdOBNeMkHAQQMEiABh0GFYtQtRCYq0lHgi9JKqp/Q5MOLSpEEAggELFAICBP7p+Voae3Zp2aICWrayT/rV9GPCQnIGCzAA06bK4uudkuwAMm2ytMftEUmJqaCu4k/PTpU8ewGRkZwZeUcnNzozkdYyGAAAKuCKj/jnV3dzvGfvfdd+Wdd95xZT4GRcA2AdbPtlWUfLwkwP3rpWqT61IFZmZmpKWlRbq6uhxDpaamSmNjI006lgrM+Qgg4JqAas7R1NQkr169csyxatUq2b9/P805XJNnYBsFWD/bWFVy8ooA969XKk2e0RK4fPmy3Lt3zzFcUlKS1NbWSmlpabSmYRwEEEDAVYGrV6/KnTt3wubYtWuXrF+/3tW5GRwB0wVYP5teQeJHAIHFCpjeP4IGHYutPOchgAACLgvQoMNlYIa3UqD/0SV51vONIzfVpKN8w4eSmVdpZc4khQACdgrMzExJd9sxGRl6HPbftLJ1jZJdsMbOxMkKgSUI0KBjCXicikCcBXjAFOcCML1xAn6/P9iko6+vzxF7enp6sElHXl6ecTkRMAIIeEdgrh+Zrl27NriDMAcCCCxMgPXzwpz4FAI6CnD/6lgVYtJZQDXpaG1tlY6ODkeYqklHfX29FBQU6Bw+sSGAgAcFaM7hwaKTsqsCrJ9d5WVwBFwV4P51lZfBLRW4cuWKtLW1ObJLTEyUgwcPyooVKyzNmrQQQMAGAbVvvHoG3N7e7kjH5/MFG1W+/fbbNqRJDgi4KsD62VVeBkcAAY0FaNDhcnFMB3aZh+ERQMBiARp0WFxcUnNVYLDzqgx0XnXMkZDgkxUbPpCs/NWuzs3gCCCAQDQEpqdGpfPOn2V8uN/5wC0pTcqrP5L07LJoTMMYCFgnQIMO60pKQh4S4AGTh4pNqlETmJ6elrNnz0pPT49jzLS0tGCTjvz8/KjNxUAIIIBAtARu374tX3/9tWO4kpKS4MuV6gdaHAggsDAB1s8Lc+JTCOgowP2rY1WISXcB9QP/CxcuyMOHDx2hpqSkyOHDh6WwsFD3FIgPAQQ8IjBfc46VK1fKgQMHZPbvYD3CQpoILEmA9fOS+DgZgbgKcP/GlZ/JDRa4du2a3Lp1y5GBen5SW1tLkw6D60roCNgsoH67cv78eens7HSkmZSUFPwuTIMhm6tPbtEUYP0cTU3GQgABkwRM7x+REFBPMjU+TAfWmJbQEEBAcwEadGheIMLTWuBZzzfS/+iSI0aadGhdMoJDAIF/CUyOPZfO25/K1MRLh0lyaq5UbPqdpKSxGzoXCwLzCdCgg2sDAXMFeMBkbu2IPL4CaifhlpYW6erqcgTCTsLxrQuzI4DA3ALd3d1y5swZCX0smZ2dLR9++KGo/25xIIDAwgVYPy/cik8ioJsA969uFSEekwQuXrwo9+/fdz47SU6Wuro6KS4uNikVYkUAAQsFxsfH5YsvvpBXr145slPNOd5//32aUlpYc1KKjQDr59g4MwsCbghw/7qhypheEbh586bcuHHDka5q0qFedK+oqPAKA3kigIABAn6/X5qbm6Wvr88RrWqsq/5mV1RUZEAWhIiAHgKsn/WoA1EggEDsBUzvH0GDjthfM8yIAAIILEiABh0LYuJDCMwr8OLJTel70Or496pJR9n6RskuqEIOAQQQ0E5g7HWPdN7+TGamJxyxpWUVSUX1byUxOUO7mAkIAZ0EaNChUzWIBYHIBHjAFJkXn0YgVEA16WhtbZWOjg4HjPrBQ0NDgxQUFACGAAIIxF1gaGhIjh07JupHWv8+kpOTg805cnNz4x4fASBgmgDrZ9MqRrwI/CTA/cvVgMDSBK5cuSJtbW2OQdRunGon4dLS0qUNztkIIIDAIgVUc46mpiZR331Dj/Lycjl48CDNORbpymkIKAHWz1wHCJgrwP1rbu2IXA+BW7duybVr1xzBqCYdNTU1UllZqUeQRIEAAp4WUN+FVXOOwcFBh0N6enrwtyp5eWxG6OkLhOQjFmD9HDEZJyCAgCUCNOhwuZCmA7vMw/AIIGCxAA06LC4uqcVMYKjvO3ly/5yIBH6aMyFByqoaJKdwfcziYCIEEEDgTQKvn92XnntNEpj56WUldU5W/ttS9ouj4vMlv2kI/j0CnhegQYfnLwEADBbgAZPBxSN0LQQCgYBcuHBBHj586IhHNek4fPiwFBYWahEnQSCAgDcF1I+zPv/8cxkZGfkRQD37O3TokKxYscKbKGSNwBIFWD8vEZDTEYijAPdvHPGZ2hoB9YKSelEp9EhMTAy+BM/60poykwgCxgjQnMOYUhGooQKsnw0tHGEjQIMdrgEEoiKgGlSqRpWhh3q+sm/fPlm9enVU5mAQBBBAYDECw8PDcurUKXn16pXj9OzsbKmvrxf1Tw4EEIhMgO+/kXnxaQQQsEfA9P4RCQH1612ND9OBNaYlNAQQ0FyABh2aF4jwjBF42X9HetubnU06JEHK1tGkw5giEigClgs8770hTx9+Oeu/UyJ5xZvkrTW1IgkJlguQHgLREaBBR3QcGQWBeAjwgCke6sxpo8DFixfl/v37jtSSk5Olrq5OiouLbUyZnBBAQHOB6enp4C7CAwMDjkjfe+892bhxo+bREx4C+gqwfta3NkSGwJsEuH/fJMS/R2BhAt9++62o/4UeaifhAwcOSEVFxcIG4VMIIIDAEgXma85RWloa/Huc+u8SBwIILE2A9fPS/DgbgXgKcP/GU5+5bRK4d++eXL58OSylPXv2SFVVlU2pkgsCCBgiMDQ0FGzOMTo66oh42bJlwQ1k0tPTDcmEMBHQS4D1s171IBoEEIidgOn9I2jQEbtrhZkQQACBiARo0BERFx9G4GcFXg3clZ57J8OadJRW1UluUTV6CCCAQJwEAtL3oFVePPlb2PyFK/9Llpdvj1NcTIuAmQI06DCzbkSNgBLgARPXAQLRE1A/0FI/1Ao9kpKSpLa2VtTLARwIIIBALAXOnz8vjx49cky5fv162bVrVyzDYC4ErBNg/WxdSUnIQwLcvx4qNqm6LnDr1i25du2aYx6adLjOzgQIIPAvgYmJCTlx4oSoF5NCD/X3t0OHDkliYiJWCCAQBQHWz1FAZAgE4iTA/RsneKa1UkBt0KA2aph90KTDynKTFAJaCwwODgabc0xOTjriLCkpCX4XVhvIcCCAwOIEWD8vzo2zEEDAfAEadLhcQ9OBXeZheAQQsFiABh0WF5fU4iIQbNLRflIkEAiZP0Fo0hGXcjApAp4XCMz4pedek7x+5tzhPCHBJ2+p5kGFGzxvBAACkQrQoCNSMT6PgD4CPGDSpxZEYofAlStXpK2tzZGMeing4MGDsmLFCjuSJAsEENBe4MaNG3Lz5k1HnOpFJbVz0uxnf9onQ4AIaCbA+lmzghAOAhEIcP9GgMVHEViAgPruq74Dhx6qSUdNTY1UVlYuYAQ+ggACCEQuoJpznDx5Up4/f+44Wb2QpL7z0pwjclPOQGA+AdbPXBsImCvA/Wtu7YhcT4GHDx/KhQsXJOD4/bMEG6KrxugcCCCAgNsCvb29cvbsWfH7/Y6p1G9Q1G9R+C7sdgUY33YB1s+2V5j8EEBgPgHT+0ckBGZ/S9Os1qYDa8ZJOAggYJAADToMKhahGiPw+lm79NxtkkBgJiTmBHlrzQHJK3nHmDwIFAEEzBaYmZ6QztufydjrHkcivsQUKd/wkWTklpudINEjECcBGnTECZ5pEYiCAA+YooDIEAjMEpjrxXj1klJtbS1NOrhaEEDAdYFHjx7J+fPnHfPk5ubKBx98ICkpKa7PzwQI2C7A+tn2CpOfzQLcvzZXl9ziJXDv3j25fPmyY3r1W7N9+/bJ6tWr4xUW8yKAgKUCP9eco66uTpKSkizNnLQQiI8A6+f4uDMrAtEQ4P6NhiJjIOAU6OjokNbWVpmZCf39s8iOHTukuroaLgQQQMA1AfXsVzUJmv3fH/W3t71794r6LQoHAggsTYD189L8OBsBBMwVML1/BA06zL32iBwBBCwXoKzr/KoAACAASURBVEGH5QUmvbgJDL94IN1tx2c16RApWV0j+W9tiVtcTIwAAt4QmJp4KZ23P5XJMeeOSkkpmVKx8RNJzSjwBgRZIuCCAA06XEBlSARiJMADphhBM43nBG7duiXXrl1z5K1+GHHgwAGpqKjwnAcJI4BAbAQGBgakqalJpqenf5xQNeX46KOPJDs7OzZBMAsClguwfra8wKRntQD3r9XlJbk4Csy3k/CePXukqqoqjpExNQII2CQwX3OOoqIiqa+vpzmHTcUmF20EWD9rUwoCQSBiAe7fiMk4AYEFCfT09MjZs2cdz2DUidu2bZPNmzcvaAw+hAACCEQi0N7eLpcuXQo7RTUGUg2COBBAIDoCrJ+j48goCCBgngANOlyumenALvMwPAIIWCxAgw6Li0tqcRcYGeqQrrZjEpjxO2KhSUfcS0MACFgtMD7cL513/izTU6OOPFVTjvLq30pyKi8qWX0BkJzrAjTocJ2YCRBwTYAHTK7RMjAC0tbWJleuXHFIqCYdNTU1UllZiRACCCAQVYGRkRH5/PPPZXx8/Mdx1XO+w4cPS2lpaVTnYjAEvCzA+tnL1Sd30wW4f02vIPHrLDDfTsK7du2S9evX6xw6sSGAgAECk5OTwWaUz587N2FQzTnUd97k5GQDsiBEBMwTYP1sXs2IGIF/C3D/ci0g4J5AX1+fNDc3i9/v/P3z1q1bZcsWNil0T56REfCewN/+9jf561//GpY4/73x3rVAxu4LsH5235gZEEBATwHT+0ckBAKBgJ60P0RlOrDOtsSGAAJ6C9CgQ+/6EJ35AqMvu6Sz7VMJTDv/SF309h4pKPu1+QmSAQIIaCUwMvRYutuOyczMlCOujNxyKd/wkfgSU7SKl2AQMFGABh0mVo2YEfhBgAdMXAkIuCtw7949uXz5smMS9Xf3ffv2yerVq92dnNERQMAzAuqHoMeOHZOhoSFHzrwQ6ZlLgERjKMD6OYbYTIVAlAW4f6MMynAIzBLo6uqSlpYWmZmZcfwbtZun2tWTAwEEEFiMgGrOcerUKRkcHHScvnz5cmloaKA5x2JQOQeBBQqwfl4gFB9DQEMB7l8Ni0JIVgn09/cH16izm3Rs3rxZtm3bZlWuJIMAAvERuHr1qty5cydscp79xqcezGq/AOtn+2tMhgggMLeA6f0jaNDBlY0AAghoKkCDDk0LQ1hWCYy96pXO23+WmZlJR16FFTtlecV7VuVKMgggED+Boae35Mn9syKzeiPmFm6Qt6rqJCHBF7/gmBkBiwRo0GFRMUnFcwI8YPJcyUk4DgL379+Xixcvhs28f/9+mnTEoR5MiYBtAmovgDNnzkh3d7cjtU2bNsn27dttS5d8EIi7AOvnuJeAABBYtAD376LpOBGBBQv09PTI2bNnZXp62nGOekFJvajEgQACCEQi8HPNOerr6yUlhU0YIvHkswhEKsD6OVIxPo+APgLcv/rUgkjsFVAN5FSTDrVmDT1o0mFvzckMgVgIqMa3X375pTx48MAxnc/nE/X7krfffjsWYTAHAp4TYP3suZKTMAII/EuABh0uXwqmA7vMw/AIIGCxAA06LC4uqWklMDbcJ523/iQz084/UheU/VqK3t6jVawEgwAC5gkMdF6Rwc6vwwJfXr5dClf+l3kJETECGgvQoEPj4hAaAm8Q4AETlwgCsRF4+PChXLhwQdSL9KHHnj17pKqqKjZBMAsCCFgpcPnyZbl3754jtxUrVsihQ4dk9nM+KwFICoEYC7B+jjE40yEQRQHu3yhiMhQCPyPQ19cnzc3NYTsJ06SDywYBBCIRmK85x7Jly6SxsZHmHJFg8lkEFinA+nmRcJyGgAYC3L8aFIEQPCHw/PlzaWpqCmvSUV1dLTt27PCEAUkigED0BFTD25aWlrBNGZKSkqS2tlZKS0ujNxkjIYCAQ4D1MxcEAgh4VcD0/hEJgdm/xtWskqYDa8ZJOAggYJAADToMKhahGi8wPtwvj2/9gSYdxleSBBDQSCAQkN720/JyoM0ZVEKCvLWmVvKKN2kULKEgYIcADTrsqCNZeFOAB0zerDtZx0ego6NDWltbRe16Enrs2rVL1q9fH5+gmBUBBIwWuH37tnz9tbMxZX5+vhw9elSSk5ONzo3gEdBVgPWzrpUhLgTeLMD9+2YjPoFAtAT6+/uDTTpm7yS8ZcsW2bp1a7SmYRwEELBUYGpqSk6ePClqV/LQQzXnaGhokNTUVEszJy0E9BJg/axXPYgGgUgEuH8j0eKzCCxN4MWLF8G16/j4uGMg9exXPQPmQAABBBYioL4HnzlzRlTj29AjJSVF6uvrZfny5QsZhs8ggMAiBVg/LxKO0xBAwHgB0/tH0KDD+EuQBBBAwFYBGnTYWlny0lVANenovP0nmfY7/0id/9YWKVldo2vYxIUAAhoKzExPSvc/jsvI0GNHdD5fspT94qhk5b+tYdSEhID5AjToML+GZOBdAR4webf2ZB4fga6uruCuJ7ObdKhdlNRuShwIIIDAQgW6u7uDP9QK3QtAvaT00UcfSVZW1kKH4XMIIBChAOvnCMH4OAIaCXD/alQMQvGEwHw7CW/evFm2bdvmCQOSRACByAXUS0mnT58W1egn9MjLy5MjR47QnCNyUs5AYNECrJ8XTceJCMRdgPs37iUgAI8JvHz5UpqammRsbMyReVVVlezZs8djGqSLAAKRCqj/dqjvwepvaaFHRkZGsDmH+j7MgQAC7gqwfnbXl9ERQEBfARp0uFwb04Fd5mF4BBCwWIAGHRYXl9S0FZgYfSaPb/1Bpqecf6SmSYe2JSMwBLQT8E+OBJv9qP+ehB6JyRlSUf1bScsq0i5mAkLAFgEadNhSSfLwogAPmLxYdXKOt0BPT4+cPXtWpqenHaHQpCPelWF+BMwRGBoakmPHjonf7/8xaJ/PF/yRVklJiTmJECkCBgqwfjawaISMwL8EuH+5FBCIvcB8OwmrBpXqOzAHAgggECrwc805GhsbJS0tDTAEEIihAOvnGGIzFQJRFuD+jTIowyGwAIHXr1/LiRMnZHR01PFpmnQsAI+PIOBhgeHhYTl58qSo/4aEHjk5OcHnvmzK4OGLg9RjKsD6OabcTIYAAhoJmN4/IiEQuq2VRrD/DsV0YA1JCQkBBAwRoEGHIYUiTOsEJseeB5t0+Cedf6TOK3lH3lpzQEQSrMuZhBBAIDoCwf9+3P5f8U84/1CdkpYnFZt+J8mpudGZiFEQQGBOARp0cGEgYK4AD5jMrR2Rmy3Q19cnzc3NjpfrVUZqF2G1mzAHAgggMJ/A+Pi4fP755zIyMuL4yN69e2Xt2rXAIYCAywKsn10GZngEXBTg/nURl6ER+BmB+XYSXr9+vezatQs7BBBAICgwX3MO9VLS0aNHac7BdYJAHARYP8cBnSkRiJIA92+UIBkGgQgF1Iv2TU1Nov4ZeqxevVr27dsns9/NinB4Po4AApYJqA0ZTp06FdbYZ9myZcHmHDSptKzgpKO1AOtnrctDcAgg4KKA6f0jaNDh4sXB0AgggMBSBGjQsRQ9zkVgaQJT40PSceuPYS/Z5xZVS2lVHU06lsbL2QhYKTD2ukc6b38mM9MTjvzSs8ukvPojSUxiNyUrC09SWgnQoEOrchAMAhEJ8IApIi4+jEBUBfr7+4M/uPD7/Y5xf/WrX4n6HwcCCCAwW2B6ejr4486BgQHHv/qP//gP+fWvfw0YAgjEQID1cwyQmQIBlwS4f12CZVgEFiDATsILQOIjCHhYQP1tTP2NTP2tLPTIzs6WI0eOSEZGhod1SB2B+Amwfo6fPTMjsFQB7t+lCnI+AosXGB0dlRMnToj6Hhx6VFZWSk1Njfh8vsUPzpkIIGCNgPr+qzZ0mZycdORUUlIihw4dkuTkZGtyJREETBBg/WxClYgRAQTcEKBBhxuqIWOaDuwyD8MjgIDFAjTosLi4pGaEwNTES3n8/Z9E/TP0oEmHEeUjSARiKvBq8J70tp+WwIzzpcbsgjVStq5REnxJMY2HyRDwqgANOrxaefK2QYAHTDZUkRxMFhgcHAy+gDD7hxebN2+Wbdu2mZwasSOAgAsC58+fl0ePHjlGXrlypRw8eNCF2RgSAQTmEmD9zHWBgLkC3L/m1o7I7RBQOwifPHky7CWltWvXyt69e+1IkiwQQCBiAdWcQ72U1NfX5zhXNedobGyUzMzMiMfkBAQQiI4A6+foODIKAvEQ4P6NhzpzIvCTwNjYWLDZ+suXzt8/V1RUyIEDB2jSwcWCgMcFuru75dy5c2Ebuaj/Rrz//vuSmJjocSHSRyD2AqyfY2/OjAggoIeA6f0jEgKBQEAPyrmjMB1YZ1tiQwABvQVo0KF3fYjOGwL+idfSceuPMjU+5Eg4p3C9lFU1iCQkeAOCLBFAYF6BZz3fSP+jyyLi/FqV/9YvpWR1jYjw3wkuHwRiJUCDjlhJMw8C0RfgAVP0TRkRgUgFXrx4EXxJaXx83HFqdXW17NixI9Lh+DwCCFgq8O2334r6X+hRUFAQ3E04KYnmlJaWnbQ0FGD9rGFRCAmBBQpw/y4Qio8h4KKA2klYNakcGnI+/121alVwJ2EOBBDwloBqznHx4kXp6OhwJK6aczQ0NEhWVpa3QMgWAc0EWD9rVhDCQSACAe7fCLD4KAIuCajnvur77/Pnzx0zqBfwa2trXZqVYRFAQHeBhw8fSmtra1iYVVVVsmfPHt3DJz4ErBVg/WxtaUkMAQTeIGB6/wgadHCJI4AAApoK0KBD08IQlucE/JOj8vjWH2RyzPlH6pzCX0jZugbPeZAwAgj8JND3sFVe9N4MIyletU+WlW6FCgEEYixAg44YgzMdAlEU4AFTFDEZCoElCKgdlNROSmpHpdCDJh1LQOVUBCwSePTokZw/f96RUVpamnz88ceSkZFhUaakgoD+Aqyf9a8RESIwnwD3L9cGAnoIqJeUVJNK1awy9KisrAzuJMyBAALeEJicnJTm5mbp7+93JJyZmSmNjY2imnRwIIBAfAVYP8fXn9kRWIoA9+9S9DgXgegJqDWvev47u0nHihUr5ODBg5KYmBi9yRgJAQS0F1Dff9V/E2ZmZhyx8psQ7UtHgB4QYP3sgSKTIgIIzClAgw6XLwzTgV3mYXgEELBYgAYdFheX1IwTmJ4aCzbpmBh95og9K3+1rNjwgSQk+IzLiYARQGDxAoGZaem++4UMP3/gGCTBlyRl6xolu2DN4gfnTAQQWLQADToWTceJCMRdgAdMcS8BASDwo8Dr16/lxIkTonYUDj3Wr18vu3btQgoBBDwqMDAwEPyx1vT09I8C6keb6oWlwsJCj6qQNgLxE2D9HD97ZkZgqQLcv0sV5HwEoiegXlJSOwkPDg46BmUn4egZMxICOguoRj2qOcfs/wakp6fLkSNHJCcnR+fwiQ0BzwiwfvZMqUnUQgHuXwuLSkrGCszXmK60tFRqa2slKSnJ2NwIHAEEFi6gfgPy+eefh23Y8u6778o777yz8IH4JAIIuCLA+tkVVgZFAAEDBEzvH5EQCAQCOjubDqyzLbEhgIDeAjTo0Ls+ROc9gWn/uDz+/n9o0uG90pMxAg4B/+SodLV9JuPDfY7/PzEpTcqrP5L07DLEEEAgTgI06IgTPNMiEAUBHjBFAZEhEIiigGrSoXYSHh4edoy6bt062b17dxRnYigEEDBBQP234MyZM2G7i9fU1MiqVatMSIEYEbBOgPWzdSUlIQ8JcP96qNikaoSAeknp9OnTohrShR7sJGxE+QgSgUULjI2NBZtQvnz50jFGbm6uNDQ0SEZGxqLH5kQEEIiuAOvn6HoyGgKxFOD+jaU2cyHwZoGpqSk5e/asPHnyxPHhkpISOXTokCQnJ795ED6BAAJGCxw/fjzsb2Bqkxa1WQsHAgjEX4D1c/xrQAQIIBAfAdP7R9CgIz7XDbMigAACbxSgQccbifgAAjEXUE06Om//OezF/My8SqnY+NuYx8OECCAQW4GJkUHpavtUpiZeOyZOTs2Rio2/k5T0/NgGxGwIIOAQoEEHFwQC5grwgMnc2hG5vQIjIyPBnYRnv6iwevVq2b9/v72JkxkCCDgEXr16FWzYo/6bEHps3bpVtmzZghYCCMRJgPVznOCZFoEoCHD/RgGRIRCIsoB6SUl9/53dpEPtJKxeUkpMTIzyjAyHAALxFFBNKNX3XNWgNvRYtmyZ1NfXS1paWjzDY24EEJglwPqZSwIBcwW4f82tHZHbK+D3+4NNOnp7ex1JFhYWyuHDhyUlJcXe5MkMAY8LXLp0Sdrb2x0K6lmveubLgQACegiwftajDkSBAAKxF6BBh8vmpgO7zMPwCCBgsQANOiwuLqkZLTAzPSmdt/4kY8N9jjwycsulYsNvJCExyej8CB4BBOYWGB3qlK62YzIzM+n4QFpWiVRU/0YSk9OhQwCBOAvQoCPOBWB6BJYgwAOmJeBxKgIuCoyOjgZfUhoaGnLMsmrVKqmpqXFxZoZGAAEdBFRzDrWjsPpvQeixbt062b17tw4hEgMCnhVg/ezZ0pO4BQLcvxYUkRSsFFBNOpqbm+Xp06eO/FSTjtraWklK4vmvlYUnKc8JqEa0qjnH7O+5RUVFUldXxwuJnrsiSNgEAdbPJlSJGBGYW4D7lysDAT0Fpqen5cyZM2FNOgoKCqShoYE1sZ5lIyoEliRw+/Zt+frrrx1jlJeXBxvTciCAgD4CrJ/1qQWRIIBAbAVM7x+REAgEArEli2w204Ejy5ZPI4AAAj8J0KCDqwEBfQXUC/qdt/8sY6+cnaTTc0qlYuNvxeejk7S+1SMyBCIXGOr7Tp48OCcy66tTdkGVlK1rkAQfu6dFrsoZCERfgAYd0TdlRARiJcADplhJMw8CkQuMj48HX1x48eKF42T1g42DBw+Kz+eLfFDOQAAB7QVUYx5174+NjTli3bx5s2zbtk37+AkQAdsFWD/bXmHys1mA+9fm6pKb6QLz7SRcXFwcfHE/OTnZ9BSJHwFPC6i/banvuepvXaFHWVlZ8G9cNOLx9OVB8hoLsH7WuDiEhsAbBLh/uUQQ0FdANeloaWmR7u5uR5CqSUd9fb2kpqbqGzyRIYBARAJ9fX3B78Khr43m5eXJBx98wN+6IpLkwwi4L8D62X1jZkAAAT0FTO8fQYMOPa8rokIAAQSEBh1cBAjoLRCY9ktn26cy+rLLEWh6VolUbPpEfIk06dC7gkSHwEIEAtL/6LI86/km7MMFK34tRZV7FjIIn0EAgRgJ0KAjRtBMg4ALAjxgcgGVIRGIosDk5KQ0NTXJ8+fPHaOqFxjUTsKJiTSsiyI3QyEQd4H5XlqiOUfcS0MACPwowPqZiwEBcwW4f82tHZF7Q2C+nYQLCwvl8OHD7CTsjcuALC0UGBwclFOnTon6G1foQQNaC4tNStYJsH62rqQk5CEB7l8PFZtUjRSYmZmRs2fPhjXpyM/Pl4aGBklLSzMyL4JGAIGfBIaHh+Xzzz+XiYmJH//PlJQU+fDDDyUnJwcqBBDQTID1s2YFIRwEEIiZAA06XKY2HdhlHoZHAAGLBWjQYXFxSc0agcCMX7rajsnIUIcjp7SsIlm56fc06bCm0iTiRYHAzLR03/1Chp8/cKafkCCla+skt6jaiyzkjIDWAjTo0Lo8BIfAzwrwgIkLBAH9BdQLDOpFBvVCQ+hRUlIS3EmYXUb1ryERIrAQgWfPngXv9dAfaqnztm7dKlu2bFnIEHwGAQRiIMD6OQbITIGASwLcvy7BMiwCURT4uZ2E1UtK6kUGDgQQMEdA7Rbc3Nwsfr/fEfSqVatk37594vP5zEmGSBHwoADrZw8WnZStEeD+taaUJGKxgGrSce7cOens7HRkmZeXF2zSkZ6ebnH2pIaA3QLq71vHjx8P24RFNaBVG7FwIICAfgKsn/WrCREhgEBsBEzvH5EQCAQCsaFa3CymAy8ua85CAAEERGjQwVWAgBkCgcCMdLcdl+EXzpf4VZOOio2fSGISnaTNqCRRIvCTgH9yVLraPpPx4T4Hi8+XIuUbPpSMvAq4EEBAQwEadGhYFEJCYIECPGBaIBQfQyDOAupFBvVCg3qxIfRYvny51NfX85JSnOvD9AgsVWBgYEBOnz4dtqPwtm3bZPPmzUsdnvMRQCCKAqyfo4jJUAjEWID7N8bgTIfAIgXme0mpoKAg+P03NTV1kSNzGgIIxFKgp6cnuCu4ejEp9Fi3bp3s3r07lqEwFwIILFKA9fMi4TgNAQ0EuH81KAIhILAAgfm+/+bk5ASbdGRmZi5gFD6CAAK6CVy4cEEePHC+1/Cf//mf8stf/lK3UIkHAQT+JcD6mUsBAQS8KmB6/wgadHj1yiVvBBDQXoAGHdqXiAAR+FFgviYdqRkFsnLT7yUxmU7SXC4ImCIwMToonXc+Ff/Ea0fIyak5Ul79saRmLDclFeJEwHMCNOjwXMlJ2CIBHjBZVExSsV5AvdCgXmxQLziEHsuWLZPGxkaadFh/BZCgrQJPnz4NNuCZmppypLhjxw6prq62NW3yQsBYAdbPxpaOwBEQ7l8uAgTMEZjvJaX8/PzgS0ppaWzSYE41idSLAh0dHdLa2irqXg49Nm3aJNu3b/ciCTkjYKQA62cjy0bQCAQFuH+5EBAwR0CtmdXaWa2hQ4+srCw5cuQITTrMKSWRIhAU+O677+Qvf/mLQ6OyslIOHDiAEAIIaCzA+lnj4hAaAgi4KkCDDld5RUwHdpmH4RFAwGIBGnRYXFxSs1JANenoudskr5+1O/JLSV8WbNKRlJJhZd4khYBNAqNDndLVdkxmZiYdaaVllUhF9W9otmNTscnFSgEadFhZVpLyiAAPmDxSaNK0RkD9SKulpUW6urocOfGSkjUlJhGPCfT29gYb7/j9fkfmu3btkvXr13tMg3QRMEOA9bMZdSJKBOYS4P7lukDALIH5XlLKy8sLNqmkSYdZ9SRa7wg8fPhQ1G7BgUDAkTS7BXvnGiBTewRYP9tTSzLxngD3r/dqTsZmC6i18/nz5+ds0qG+/6pmHRwIIKC/gNpoRW3KEPp9WG22cvToUUlKStI/ASJEwMMCrJ89XHxSR8DjAqb3j0gIzH4SoVlBTQfWjJNwEEDAIAEadBhULEJF4N8CgYD0tJ+UVwN3HSbJaXlSuem/JSk1GysEENBU4GX/Hen9Z7PIrB9qZS1bLSvWH5UEX6KmkRMWAgj8W4AGHVwLCJgrwAMmc2tH5N4VmO8lpdzc3OBLSunp6d7FIXMEDBLo7u4ONtyZnp52RL1nzx6pqqoyKBNCRcBbAqyfvVVvsrVLgPvXrnqSjTcE1M/qLl68KA8ePHAkrJp0NDQ08P3XG5cBWRokcO/ePbl8+XJYxDt37pQNGzYYlAmhIoCAEmD9zHWAgLkC3L/m1o7IvSsw3/ffzMzM4PffnJwc7+KQOQIGCLx69UqOHTsmk5M/bVCYmpoqH330EU12DKgfISLA+plrAAEEvCpgev8IGnR49colbwQQ0F6ABh3al4gAEZhHICC97c2iXvYPPZJTc6Vy8+9p0sF1g4B2AgHpf3RZnvV8ExZZwYpfS1HlbhFJ0C5qAkIAgXABGnRwVSBgrgAPmMytHZF7W0D9SEvtRqp2JQ09srOz5ciRI5KRkeFtILJHQHOBuZpzqIee+/btk9WrV2sePeEh4G0B1s/erj/Zmy3A/Wt2/Yje2wKXLl2S9vZ2B4J6OUm9pKReVuJAAIH4C9y6dUuuXbvmCER9z927d6+sWbMm/gESAQIIRCzA+jliMk5AQBsB7l9tSkEgCEQsMNf3X7U5g/r+q5pVciCAgH4CU1NTcvz4cRkaGvoxOPV9WN23JSUl+gVMRAggECbA+pmLAgEEvCpAgw6XK286sMs8DI8AAhYL0KDD4uKSmgcEAvLk/jkZ6vvOkatq0rFy8yei/smBAALxFwjMTEv33S9k+Llz1zNJSJDStXWSW1Qd/yCJAAEEFixAg44FU/FBBLQT4AGTdiUhIAQiElA7Cd+/f99xTlZWljQ2NrITS0SSfBiB2Al0dnbKuXPnZGZm5sdJfT6f1NTUSGVlZewCYSYEEFiUAOvnRbFxEgJaCHD/alEGgkBg0QJzvaTE999Fc3IiAlEV+Pbbb0X9L/Tge25UiRkMgbgIsH6OCzuTIhAVAe7fqDAyCAJxE5jr+29aWlrwZf/8/Py4xcXECCAwt8CZM2ekq6vL8S+3b98umzZtggwBBAwRYP1sSKEIEwEEoi5gev+IhIDa5k7jw3RgjWkJDQEENBegQYfmBSI8BBYg8OR+S1iTjqTUbKnc9N+SnEYn6QUQ8hEEXBOYnhqTzjufyvhwn2MOny9Fyjd8KBl5Fa7NzcAIIOCOAA063HFlVARiIcADplgoMwcC7gpcvnxZ7t2755gkIyNDjhw5ItnZ2e5OzugIIBCRQEdHh7S2toY15zhw4IBUVPBdOCJMPoxAnARYP8cJnmkRiIIA928UEBkCgTgLfPXVV3L37l1HFJmZmcHvv6pZBwcCCMRe4Nq1a3Lr1i3HxElJSXLw4EEpKyuLfUDMiAACURNg/Rw1SgZCIOYC3L8xJ2dCBKIuMNf339TU1OAmDTTpiDo3AyKwaIGbN2/KjRs3HOevXr1a9u/fv+gxOREBBGIvwPo59ubMiAACegiY3j+CBh16XEdEgQACCIQJ0KCDiwIBOwT6HrTKiyc3HckkpWTIyk2/l5T0ZXYkSRYIGCYwMTooXXc+k6mJV47Ik1NzpLz6Y0nNWG5YRoSLAAJKgAYdXAcImCvAAyZza0fkCIQKXLlyRdra2hwo6enpwR9p5ebmgoUAAhoIPHjwQC5evCihvfvVjsI059CgOISAQAQCrJ8jwOKjCGgmwP2rWUEIB4FFCly9elXu3LnjOFs16VA7Cefk5CxyVE5DAIHFCMzVNDYlJUXq6uqkqKhocP6rXQAAIABJREFUMUNyDgIIaCTA+lmjYhAKAhEKcP9GCMbHEdBUYL4mHfX19VJQUKBp1ISFgHcEurq65MyZM46Ely9fHmwkm5iY6B0IMkXAAgHWzxYUkRQQQGBRAjToWBTbwk8yHXjhmfJJBBBAwClAgw6uCATsEeh/dEme9XzjSCgxOT3YpCM1gz9S21NpMjFBYHSoU7rajsnMzKQj3LSsEqmo/o2oe5MDAQTMFKBBh5l1I2oElAAPmLgOELBHYK4dS9PS0oIvKbGTkj11JhMzBdrb2+XSpUvOv08lJgZ3FF6xYoWZSRE1Ah4VYP3s0cKTthUC3L9WlJEkEAgKzNWkQzWpVN9/8/LyUEIAAZcFVOPJCxcuyMOHDx0zqb9DqZcFly1jsxSXS8DwCMREgPVzTJiZBAFXBLh/XWFlUATiIjDX91/VFO/w4cNSWFgYl5iYFAEERIaGhuT48eMyNTX1I4f6Tvzxxx9LRkYGRAggYJgA62fDCka4CCAQNQHT+0ckBEK3yYoaS/QGMh04ehKMhAACXhOgQYfXKk6+tgsMdl6Vgc6rjjQTk9KkYuMnkpbFzi2215/89BB42X9Hev/ZLBIIOALKWrZaVqw/Kgk+OkbrUSmiQGBxAjToWJwbZyGggwAPmHSoAjEgED2Bmzdvyo0bNxwDqh9pNTY28nJE9JgZCYGIBO7evStql7PQIykpSWpra6W0tDSisfgwAgjEX4D1c/xrQAQILFaA+3excpyHgJ4C169fl++//94RnHoRQn3/pUmHnjUjKjsEZmZmpLW1VTo6OhwJqReQVJOc3NxcOxIlCwQQoME71wACBgvw/dfg4hE6AnMIzNWkIzk5Werq6qS4uBgzBBCIscDk5KQcO3ZMXr169ePM6t3LI0eOSFER7yTEuBxMh0BUBFg/R4WRQRBAwEAB0/tH0KDDwIuOkBFAwBsCNOjwRp3J0lsCz3q+kf5Hzp1KfYkpsnLT72nS4a1LgWxjLhCQ/kdfybOev4TNXFD2rhS9vUtEEmIeFRMigEB0BWjQEV1PRkMglgI8YIqlNnMhEBuBtrY2uXLlimMy1aRD/UiLH4TEpgbMgsC/Be7cuRPc3Tv04EeTXB8ImC3A+tns+hG9twW4f71df7K3U+Dbb78V9b/QQzXpUE0C8vPz7UyarBCIo4Df75eWlhbp6elxRJGdnR2877KysuIYHVMjgEC0BVg/R1uU8RCInQD3b+ysmQmBWAnM1aSSZvCx0mceBJwCp0+fDvtevHPnTtmwYQNUCCBgqADrZ0MLR9gIILBkARp0LJnw5wcwHdhlHoZHAAGLBWjQYXFxSc3TAi+e3JS+B60OA9Wko2LTJ5KeVeJpG5JHwA2BwMy0dN/9QoafP3AOn5AgpWvrJLeo2o1pGRMBBOIgQIOOOKAzJQJREuABU5QgGQYBzQTu3bsnly9fdkSlfqSlmnSUlPD9V7NyEY6lAmo3b/WDydBDNcs5fPiwFBYWWpo1aSFgvwDrZ/trTIb2CnD/2ltbMvO2wFzr7tTUVKmvr5eCggJv45A9AlEUUM05Tp06Jf39/Y5RVTMcdb+lp6dHcTaGQgABHQRYP+tQBWJAYHEC3L+Lc+MsBHQXmKtJR2Jiohw6dEhKS0t1D5/4ELBC4JtvvpG///3vjlyqqqpkz549VuRHEgh4VYD1s1crT94IIGB6/4iEQCAQ0LmMpgPrbEtsCCCgtwANOvSuD9EhsBSBob7v5Mn9FscQPl+KVGz8raTn8EfqpdhyLgKhAtNTY9J551MZH+4Lu9/KN3woGXkVgCGAgEUCNOiwqJik4jkBHjB5ruQk7CGB+/fvy8WLFx0Zqx9p1dbWSllZmYckSBWB2AvwkmDszZkRgVgJsH6OlTTzIBB9Ae7f6JsyIgK6CNy5c0euXr3qCIfmeLpUhzhsEJicnAw25xgcHHSks3z58mBzDnW/cSCAgH0CrJ/tqykZeUeA+9c7tSZT7wl8++23ov4XeqjnvwcPHpQVK1Z4D4SMEYihQEdHh5w7d84xY1FRkTQ2NorP54thJEyFAALRFmD9HG1RxkMAAVMETO8fQYMOU6404kQAAc8J0KDDcyUnYY8J/NCkQ/2R7KdeaQmJSVKx4TeSkVvuMQ3SRSD6AhOjg9J15zOZmnjlGDw5NUfKqz+W1Izl0Z+UERFAIK4CNOiIKz+TI7AkAR4wLYmPkxHQXuDhw4dy4cIFCe0Vrn4con6kVV7O91/tC0iARgrcuHFDbt686Yg9LS1NGhoaRO0szIEAAmYLsH42u35E720B7l9v15/s7ReYq0lHcnJysHlAYWGh/QBkiIBLAuPj43Ly5El58eKFY4aSkhKpq6uTpKQkl2ZmWAQQiLcA6+d4V4D5EVi8APfv4u04EwETBOZqEq+e/x44cEAqKtg0zYQaEqN5As+fP5cvvvhC/H7/j8FnZGTIxx9/LOo5MAcCCJgtwPrZ7PoRPQIILF6ABh2Lt1vQmaYDLyhJPoQAAgjMIUCDDi4LBOwXeNl/R3rbm51NOnxJUr7hQ8nMq7QfgAwRcElgdKhTutqOyczMpGOGtKwSqaj+jSQmp7s0M8MigEA8BWjQEU995kZgaQI8YFqaH2cjYIKA2smltbVVZmZmfgxX/UirpqZGKiv5/mtCDYnRHIHr16+L+mFk6KF+lKV2TsrLyzMnESJFAIF5BVg/c3EgYK4A96+5tSNyBBYqcPfuXfnqq68cH1dNOlQTgeLi4oUOw+cQQOBfAqOjo8HmHC9fvnSYqKav6uU/tVM3BwII2CvA+tne2pKZ/QLcv/bXmAwRmK9JB89/uTYQiL7AxMSEfP755zI8PPzj4Or3FkePHpXly9msMPrijIhA7AVYP8fenBkRQEAPAdP7RyQEQret08PUEYXpwBqSEhICCBgiQIMOQwpFmAgsUeDVwF3paT8pEgj8OFJCgk9WbPhAsvJXL3F0TkfAewLBxjf/bHbcU0oha9lqWbH+qCT4+JGW964KMvaKAA06vFJp8rRRgAdMNlaVnBAIF+jq6pKWlhZHkw719//9+/fLqlWrIEMAgSgIXL16VdSu3aFHenq6NDQ00JwjCr4MgYAuAqyfdakEcSAQuQD3b+RmnIGAiQLt7e1y6dIlR+hJSUlSW1srpaWlJqZEzAjEReD169fB5hyhLyCpQNTfkfbt2yfqZSQOBBCwW4D1s931JTu7Bbh/7a4v2SHwbwH1TEo9mwo91PNftV5fvZrfP3OlIBANAfXKp/pu3NfX5xhuz549UlVVFY0pGAMBBDQQYP2sQREIAQEE4iJgev8IGnTE5bJhUgQQQODNAjToeLMRn0DAFoHXz9ql526TBAI/7SRMkw5bqksesRMISH/HZXnW/U3YlAVlv5ait3eLSELswmEmBBCIuQANOmJOzoQIRE2AB0xRo2QgBLQX6OnpkbNnz8r09LQjVvUjrTVr1mgfPwEioLOA2qVb7dYdemRmZgabc+Tk5OgcOrEhgECEAqyfIwTj4whoJMD9q1ExCAUBlwXmatKRmJgohw4dokmHy/YMb4fAy5cvpampScbGxhwJqb8fqb8jcSCAgDcEWD97o85kaacA96+ddSUrBOYSmKtJh/qc2qSBJh1cMwgsXeDatWty69Ytx0AbN26U9957b+mDMwICCGgjwPpZm1IQCAIIxFiABh0ug5sO7DIPwyOAgMUCNOiwuLikhsAcAsMvHkh32/GwJh1l6xslu4AOt1w0CPycQGBmWrrvfiHDzx84P5aQIG+tPiB5Je8AiAACHhCgQYcHikyK1grwgMna0pIYAnMKqJ1dmpubxe/3O/797t27Zd26daghgMAiBNTu3OoFwNAjKytLGhsbRf2TAwEE7BJg/WxXPcnGWwLcv96qN9ki8ODBA7l48aKonU7/fagmHQcPHpQVK1YAhAAC8wg8f/5cTp06JePj445PbNiwQXbu3IkbAgh4SID1s4eKTarWCXD/WldSEkLgZwVUA3nVSH72sWfPHqmq4vfPXD4ILFZA/W3pwoULjtNLSkqCGzTMftdysXNwHgII6CHA+lmPOhAFAgjEXsD0/hEJgdCngLH3e+OMpgO/MUE+gAACCMwjQIMOLg0EvCcwMtQhXXc+czTpkIQEKatqkJzC9d4DIWMEFiAwPTUmnXc+lfHhPsenfb4UKd/woWTkVSxgFD6CAAI2CNCgw4YqkoNXBXjA5NXKk7eXBfr7+4NNOiYnJx0M6iUL9bIFBwIILExAPeJTL/ypH2eFHjk5OcEfZmVmZi5sID6FAAJGCbB+NqpcBIuAQ4D7lwsCAe8JPHz4UFpbW8MSV006Vq5c6T0QMkbgDQJPnz6VM2fOhP3N6Fe/+pWo/3EggIC3BFg/e6veZGuXAPevXfUkGwQWIjBfk45du3bJ+vX8/nkhhnwGgVCBwcFBOXHihExPT//4f6uNGT766CNJTU0FCwEELBNg/WxZQUkHAQQWLGB6/wgadCy41HwQAQQQiK0ADTpi681sCOgiMDL0WDpv/29YOKVVhyS3aJMuYRIHAloIjI/0S1fb5+KfeO2IJyklSyo2/k5SMwq0iJMgEEAgNgI06IiNM7Mg4IYAD5jcUGVMBPQXUD8oUbuhzm7SsXXrVtmyZYv+CRAhAhoIqB2TZjfnyMvLk/r6esnIyNAgQkJAAAE3BFg/u6HKmAjERoD7NzbOzIKAbgIdHR3BJh0zMzM/hubz+aSmpkYqKyt1C5d4EIibgGrOof5WFPrykQpm+/btsmkTv5WIW2GYGIE4CrB+jiM+UyOwRAHu3yUCcjoChgq0t7fLpUuXwqLfsWOHVFdXG5oVYSMQe4Hx8XH57LPPZHR09MfJk5KS5OjRo7Js2bLYB8SMCCDgugDrZ9eJmQABBDQVoEGHy4UxHdhlHoZHAAGLBWjQYXFxSQ2BNwiMDnUGmw7MzEw5PvnWmgOSV/If+CGAgIhMjD6Tx9//Qab9Yw6PtMxiKd/4sSQls0swFwoCXhOgQYfXKk6+NgnwgMmmapILApEJvHjxQk6ePCnqByahh3rpQr18wYEAAnMLqBf71At+6kW/0CM/P18aGhokLS0NOgQQsFiA9bPFxSU16wW4f60vMQkiMK9AZ2ennDt3ztGkQ/0m7v3336dJB9cNAiLy7NkzaWpqkqkp528kdu/eLevWrcMIAQQ8KsD62aOFJ20rBLh/rSgjSSCwKIH5mnRs27ZNNm/evKgxOQkBLwkEAgE5ceKE9Pf3O9I+cOAAf0Py0oVArp4TYP3suZKTMAII/EvA9P4RCQG1etP4MB1YY1pCQwABzQVo0KF5gQgPAZcFRl91S9ftz2RmZtIxU8mqGskvZSdhl/kZXnOBybHn0vH9/8j0lLM5R3bBGilbd0QSfImaZ0B4CCDghgANOtxQZUwEYiPAA6bYODMLAroKDA0NBXdHDd39RcVKkw5dK0Zc8RZQDW0uX74sjx8/doSidktSzTlSU1PjHSLzI4CAywKsn10GZngEXBTg/nURl6ERMECgq6tLzpw5Exbp3r17Ze3atQZkQIgIuCPw8uXL4MtHsxu47tmzR6qqqtyZlFERQMAIAdbPRpSJIBGYU4D7lwsDAW8L3L9/Xy5evBiGsHXrVtmyhd8/e/vqIPs3CVy5ckXa2tocH3vnnXfk3XfffdOp/HsEEDBYgPWzwcUjdAQQWJKA6f0jaNCxpPJzMgIIIOCeAA063LNlZARMERh73Sudt/8sM9POJh1Fb++WgjL+0GZKHYkzugKqOcfjW38U/+SIY+CC8m1StHJXdCdjNAQQMEqABh1GlYtgEXAI8ICJCwIBBF69eiUnT56UkRHnOl/tkKp2SuVAAIEfBFRDm7Nnz4q6Z0KPgoKCYHOOlJQUqBBAwAMCrJ89UGRStFaA+9fa0pIYAgsW6O3tDa7p/X6/4xwaESyYkA9aJqAatn7xxRcyPDzsyIwX9ywrNOkgsEgB1s+LhOM0BDQQ4P7VoAiEgECcBTo6OuT8+fMyez/pzZs3y7Zt2+IcHdMjoKdAe3u7XLp0yRFcWVmZ1NXVyeyXV/XMgKgQQGCxAqyfFyvHeQggYLoADTpcrqDpwC7zMDwCCFgsQIMOi4tLaghEIDA+3C+dt/8k0/5xx1mFFTtlecV7EYzERxEwX2Bq4qV0fPf/wppzLCvdKsWr9pmfIBkggMCSBGjQsSQ+TkYgrgI8YIorP5MjoI2AajjQ1NQk6sWM0IMmHdqUiEDiLPD48ePgbmNTU1OOSIqLi4M/ykpOTo5zhEyPAAKxEmD9HCtp5kEg+gLcv9E3ZUQETBSYr0nHrl27ZP369SamRMwILEpgfHxcTpw4IS9fvnScv2HDBtm5c+eixuQkBBCwS4D1s131JBtvCXD/eqveZIvAfAIPHz6U1tbWsH+9adMm2b59O3AIIBAicOPGDbl586bDJCcnRz788EM2aeBKQcADAqyfPVBkUkQAgTkFTO8fkRCY3ZJQs0KbDqwZJ+EggIBBAjToMKhYhIqAywITIwPy+JZq0jHmmGl5+XYpXPlfLs/O8AjoIaCaczz+/g8yNfHaEdCysv+U4rf36hEkUSCAQFwFaNARV34mR2BJAjxgWhIfJyNglcDIyEiwScfr1851/5o1a2TfPpryWVVskolIQP0YS/0oa/ZRVFQkhw8fpjlHRJp8GAHzBVg/m19DMvCuAPevd2tP5gjMFnj69Kk0NzeHNeDbsWOHVFdXA4aA9QJ+vz/YnOPZs2eOXPkbkPWlJ0EEIhJg/RwRFx9GQCsB7l+tykEwCMRVoKOjQ86dOxcWA4354loWJtdIQG1kojZp6O/vd0SVlJQkH3zwgeTn52sULaEggIBbAqyf3ZJlXAQQ0F3A9P4RNOjQ/QojPgQQ8KwADTo8W3oSR2BOgcmx5/L41h/EP+ncSTj/rS1SsroGNQSsFvBPjkjHd/9PVJOO0CP/rV9Kyer3rc6d5BBAYOECNOhYuBWfREA3AR4w6VYR4kEgvgKqScfJkydF/RAl9KisrJSamhrx+XzxDZDZEYihgHphSe0s1tnZGTZraWmpHDhwgB2TYlgPpkJAFwHWz7pUgjgQiFyA+zdyM85AwGaB+Zp0bNu2TTZv3mxz6uSGgJw6dUp6e3sdEhUVFVJbW4sOAggg8KMA62cuBgTMFeD+Nbd2RI6AGwLqOZdq0jEzM+MYvqqqSvbs2ePGlIyJgBECbW1tcv36dVHPhGcfhw4dkvLyciPyIEgEEFi6AOvnpRsyAgIImClAgw6X62Y6sMs8DI8AAhYL0KDD4uKSGgKLFJgaH5KOW38U/4RzJ2GadCwSlNOMEFDNOR5//weZHH/hiDeveJO8tfaQETkQJAIIxEaABh2xcWYWBNwQ4AGTG6qMiYDZAmNjY8EmHUNDQ45E1A9QDh48SJMOs8tL9AsUGB4eljNnzsiLF87vw+r0d955R37961/L7GdoCxyajyGAgOECrJ8NLyDhe1qA+9fT5Sd5BOYUePbsWbBRwcTEhOPf06SDC8ZWgUAgIC0tLWGNKIuLi6W+vl4SExNtTZ28EEBgEQKsnxeBxikIaCLA/atJIQgDAY0Eenp65PTp02ERrV27Vvbu3atRpISCgPsC6vcQly5dkq6urrDJMjIyZPfu3TTncL8MzICAVgKsn7UqB8EggEAMBUzvH5EQUE89ND5MB9aYltAQQEBzARp0aF4gwkMgTgJTEy+l4/s/hDXpyCt5R95ac0BEEuIUGdMiEH2B6alR6fjuf8Kac+QWbpDSdYe53qNPzogIGC1Agw6jy0fwHhfgAZPHLwDSR2AegfHx8WCTjtnNCcrKyoK7qfLCBpeOzQJ9fX1y9uxZmZycdKSZlJQU/JHi22+/bXP65IYAAm8QYP3MJYKAuQLcv+bWjsgRcFNAfe9V33/V9+DQY8uWLbJ161Y3p2ZsBGIucPHiRbl//75j3oKCAmlsbJTk5OSYx8OECCCgtwDrZ73rQ3QI/JwA9y/XBwIIzCXQ29sbfP7l9/sd/7qyslJqamrYpIHLxhMCjx8/lsuXL4f9HUglv2bNGtm5c6ekpKR4woIkEUDgJwHWz1wNCCDgVQHT+0fQoMOrVy55I4CA9gI06NC+RASIQNwEVJOOx9//SdQ/Q4/comopraqjaUHcKsPE0RSY9o//0Jxj7JnzOlfNOaoOiyTQjCaa3oyFgA0CNOiwoYrk4FUBHjB5tfLkjcCbBdQOwk1NTWFNOkpKSqSurk5UswIOBGwTuH37tly/fl1mZmYcqWVmZgav+/z8fNtSJh8EEIhQgPVzhGB8HAGNBLh/NSoGoSCgmcDQ0FDw++/sJh2bN2+Wbdu2aRYt4SCwOIGvv/5a1Hfe0CMnJ0eOHj0qaWlpixuUsxBAwGoB1s9Wl5fkLBfg/rW8wKSHwBIEnj59Ks3NzTI1NeUYpaKiQg4cOECTjiXYcqreAuqav3r1qrS3t4cFqhpy7N69m00a9C4h0SHgqgDrZ1d5GRwBBDQWoEGHy8UxHdhlHoZHAAGLBWjQYXFxSQ2BKAj4J15Lx60/ytT4kGO0nML1UlbVQPOCKBgzRPwEVHOOx7f+KBMjA44gspevkxXrGrm+41caZkZAawEadGhdHoJD4GcFeMDEBYIAAj8noJp0nDp1Sp49czbvW758udTX17N7DJePNQKqIYfaLemf//xnWE6qKY36USIvLFlTbhJBYEkCrJ+XxMfJCMRVgPs3rvxMjoD2AqpJx8mTJ2VsbMwRa3V1tezYsUP7+AkQgZ8T+Nvf/iZ//etfHR/JyMgINufIysoCDwEEEJhTgPUzFwYC5gpw/5pbOyJHIBYCAwMDcvr0aZmcnHRMt2LFCjl48KAkJibGIgzmQCBmAqoxzYULF2R4eDhszrKyMtm7d6+o78gcCCDgXQHWz96tPZkj4HUB0/tHJAQCgYDORTQdWGdbYkMAAb0FaNChd32IDgEdBPyTo/L41h9kcuy5I5zsgiopW98oCQk+HcIkBgQiEpiZnpCO7/8Q3pxj2RpZ8YsPaM4RkSYfRsBbAjTo8Fa9ydYuAR4w2VVPskHADQH14yz1Iy31Y63QY9myZdLY2EiTDjfQGTOmAmqXbLVb2ODgYNi8mzZtCu6YPft5WUwDZDIEENBKgPWzVuUgGAQiEuD+jYiLDyPgSYFXr14Fm3SMjIw48l+/fr3s2rXLkyYkbb6A2h340qVLjkRUA8ojR45Ibm6u+QmSAQIIuCbA+tk1WgZGwHUB7l/XiZkAAeMF1OYMapMGtVlD6FFaWiq1tbWSlJRkfI4kgIDaoOHGjRvy3XffyexXN1UjmnfffVc2btwIFAIIICCsn7kIEEDAqwKm94+gQYdXr1zyRgAB7QVo0KF9iQgQAS0EpqfGgk06JkadOwln5a+WFRs+oEmHFlUiiIUKzMxMyuPv/ijjI08dp2QvWyNlvzjK9bxQSD6HgEcFaNDh0cKTthUCPGCyoowkgYDrAlNTU8EGBmp3mdAjPz9fGhoaRL3YwYGAiQKqKcfZs2dldHTUEb76UdaePXtk9erVJqZFzAgg4KIA62cXcRkaAZcFuH9dBmZ4BCwRULupNjU1he2qWlVVFfyOwIGASQKPHj2S1tZWx4tI6kU71ZyjoKDApFSIFQEE4iDA+jkO6EyJQJQEuH+jBMkwCFgu8OLFi2CTStXIPvQoLi6Wuro6SU5OtlyA9GwWGBoaCn4ffv7cuQmnylltRFJTUyN5eXk2E5AbAghEIMD6OQIsPooAAlYJ0KDD5XKaDuwyD8MjgIDFAjTosLi4pIZAlAWm/ePSeftPMj7c7xg5M69Syjd8KAk+OklHmZzhXBCYmZmSzlt/krHXTxyjZ+WvkhXqOk7wuTArQyKAgE0CNOiwqZrk4jUBHjB5reLki8DiBfx+f7CRQW9vr2MQtdtqY2OjpKenL35wzkQgDgIPHjyQL7/8UtTuSaFHZmZmcHcwXlaKQ1GYEgEDBFg/G1AkQkRgHgHuXy4NBBBYqMDIyEjwJaVXr145TlEN/Pbt2yezf0+30HH5HAKxFOju7g7+HSf0O6/P5wu+aKd2xeZAAAEE3iTA+vlNQvx7BPQV4P7VtzZEhoBuAqqJgfr+OzY25gitsLBQDh8+LCkpKbqFTDwIvFHg1q1b8s0338j09LTjs+rvOe+8845s3bpV1PdjDgQQQODfAqyfuRYQQMCrAqb3j0gIBAIBnYtnOrDOtsSGAAJ6C9CgQ+/6EB0CugnMTE/+0NxguM8RWkZuuVRs+I0kJNKkQ7eaEc9PAqo5R9ftT2X0VbeDJTNvpZRv+FgSfIlwIYAAAm8UoEHHG4n4AALaCvCASdvSEBgCWgqoH7GcOXMmrElHdnZ2cPfVjIwMLeMmKARCBdSjuevXr4v6cdbso6ioKNicIy0tDTQEEEBgTgHWz1wYCJgrwP1rbu2IHIF4CKiXk9RLSuplpdCjsrJS3n//fZp0xKMozLlggYGBAWlqanK8jKR+B3rw4EGpqKhY8Dh8EAEEvC3A+tnb9Sd7swW4f82uH9EjEGsB1ZxSff9VzSpDD9XIvr6+XlJTU2MdEvMhsCgBdQ1fvHhRnjxxblSoBsvKypL9+/dLcXHxosbmJAQQsFuA9bPd9SU7BBCYX8D0/hE06ODqRgABBDQVoEGHpoUhLAQ0FpiZmZTO23+WsVfOnYTTc0qlYuNvxeejk7TG5fNsaIGZaem8/b9hzTkyclZIxcbf0ZzDs1cGiSMQuQANOiI34wwEdBHgAZMulSAOBMwRUE06WlpaRO3EGnqoH7U0NjYGf9zCgYCuApOTk3Lu3LmwJjMq3urqatm+fTs7JulaPOJCQBMB1s+aFIIwEFiEAPfvItA4BQGPC4yPjwebHMzVpKOmpobvDh6/PnRN/8WLF3LixAlR339Dj3379smaNWt0DZu4EEBAQwHWzxoWhZAQWKAA9+8CofgYAgj8KDA8PBz8/qv+GXrk5+fOUaJRAAAgAElEQVRLQ0MDje25VrQXuH//vly5ciXsu7AKfN26dfLee+9JcnKy9nkQIAIIxEeA9XN83JkVAQTiL0CDDpdrYDqwyzwMjwACFgvQoMPi4pIaAi4KBKb90tn2qYy+7HLMkp5VIhWbPhFfIk06XORn6AgFVHOOrrbPZGToseNM1ZyjfONvxOfjj9ERkvJxBDwtQIMOT5ef5A0X4AGT4QUkfATiJDAzMxNsctDZ2en8PpGRIUeOHJHs7Ow4Rca0CMwvoF6qa25uDvtxoc/nk927d8vatWvhQwABBN4owPr5jUR8AAFtBbh/tS0NgSGgtYBq0qF2ElZND0KPiooKOXDgAE06tK6e94JTO1+r5hxjY2OO5Hfu3CkbNmzwHggZI4DAkgRYPy+Jj5MRiKsA929c+ZkcAWMFRkZGgt9/1feK0CMvLy+4SUNaWpqxuRG4vQKqOeXly5fl0aNHYUmqa1Y9A165cqW9AGSGAAJREWD9HBVGBkEAAQMFTO8fkRAIBAI6u5sOrLMtsSGAgN4CNOjQuz5Eh4DOAoEZv3S1HZORoQ5HmGlZRVKx8RNJTOKP1DrXzyuxBQIz0t12TIZfPHSknJ791g/NZGjO4ZVLgTwRiJoADTqiRslACMRcgAdMMSdnQgSsEVBNOlpbW6Wjw/n9Nz09PfgjrdzcXGtyJRHzBVQzGXW9+v1+RzIZGRlSW1sry5cvNz9JMkAAgZgIsH6OCTOTIOCKAPevK6wMioAnBCYmJuTUqVPy7NkzR74rVqyQgwcPSmJioiccSFJvAdWU4/jx42FNKbds2SJbt27VO3iiQwABLQVYP2tZFoJCYEEC3L8LYuJDCCAwh4D6XqGadKim96GHatLR0NAg6jkwBwK6CPT09MiXX34po6OjYSGVl5fLnj17uGZ1KRZxIKC5AOtnzQtEeAgg4JqA6f0jaNDh2qXBwAgggMDSBGjQsTQ/zkbA6wI/ND84LsMvHjgoUjMKZOXm/0OTDq9fIHHOX12fPf/4Ql4/v++IJC2zWFa+89/i86XEOUKmRwABEwVo0GFi1YgZgR8EeMDElYAAAksRUD3IL168KA8eOL//qt1o1I+08vPzlzI85yIQFYFvv/1W1P9mH0VFRcHmHOz4FRVmBkHAMwKsnz1TahK1UID718KikhICMRRQO7KePn1aBgYGHLOWlpYGv1ckJSXFMBqmQsApoK7PEydOyIsXLxz/YsOGDbJz5064EEAAgUUJsH5eFBsnIaCFAPevFmUgCASMFRgfHw826Zj9/SInJyf4/DczM9PY3AjcDgG1kcj169fl9u3bYQmpv89s375dfvGLX9iRLFkggEBMBFg/x4SZSRBAQEMBGnS4XBTTgV3mYXgEELBYgAYdFheX1BCIkUCwCcLdJnn9rN0xY7BJx6bfS2IynaRjVAqmCRUIBKT7H8fDmnOkZhZK5ebfiy8xFS8EEEBgUQI06FgUGychoIUAD5i0KANBIGC8wIULF8KadKSkpEh9fb0sX77c+PxIwEwBv98vra2t0tnZGZbA2rVrZffu3eLz+cxMjqgRQCBuAqyf40bPxAgsWYD7d8mEDICA5wWmpqakublZnj596rAoLi6Wuro6SU5O9rwRALEXUN991ctzs5vHvP322/L+++/HPiBmRAABawRYP1tTShLxoAD3rweLTsoIRFlgYmJCTp06Jc+ePXOMnJWVJY2NjaL+yYFAPASeP38efP47NDQUNn1hYaHs379fVDMZDgQQQCASAdbPkWjxWQQQsEnA9P4RCQG1vZzGh+nAGtMSGgIIaC5Agw7NC0R4CJgiEAhIT/tJeTVw1xFxSvqyYJOOpJQMUzIhThsEVHOOe03yevCeIxvVnGPlpv+WxKQ0G7IkBwQQiJMADTriBM+0CERBgAdMUUBkCAQQCApcunRJ2tudTSrVDjWqSUdRURFKCMRUYHh4WM6cORO2u5dqyLFjxw52TYppNZgMAbsEWD/bVU+y8ZYA96+36k22CLgloJohnD17Vnp7ex1TqJdADh8+LKpZJQcCsRJQuwarpjGzr8cVK1ZIbW0tTSljVQjmQcBSAdbPlhaWtDwhwP3riTKTJAKuC0xOTsrp06fDmgFmZmZKQ0MDTRBcrwAThAqoVy+/++47uXHjhqjvwqGHev67ZcsW+eUvfymz34FEEQEEEFiIAOvnhSjxGQQQsFHA9P4RNOiw8aokJwQQsEKABh1WlJEkENBEICC97c3ysv+OI57ktDyp3PTfkpSarUmchGG3QEB6752WlwNtjjRT0guk8p3/Q3MOu4tPdgjERIAGHTFhZhIEXBHgAZMrrAyKgGcFvvrqK7l719mkUjXpUDsJl5SUeNaFxGMr0NfXF3xhTv1wMPRIS0sLvqBEw5jY1oPZELBNgPWzbRUlHy8JcP96qdrkioC7AtPT09LS0iLd3d2OiQoKCoIvKdGkw11/Rv9BQL2cpHYNfvTokYOkuLg42Cw1MTERKgQQQGBJAqyfl8THyQjEVYD7N678TI6AVQJTU1PBpoBPnz515JWenh78/puXl2dVviSjp4DamOHChQth16GKNjc3V/bv3y/Lly/XM3iiQgABIwRYPxtRJoJEAAEXBGjQ4QJq6JCmA7vMw/AIIGCxAA06LC4uqSEQF4GAPLl/Tob6vnPMnpyaKys3fyLqnxwIuCcQkCf/PCtDT285pkhJy/+hOUdyhntTMzICCHhGgAYdnik1iVoowAMmC4tKSgjEWeDq1aty546zSaV6KUQ1RigrK4tzdExvu8Dt27fl2rVrwReVQg/1oyx1DWZk8B3Y9muA/BBwW4D1s9vCjI+AewLcv+7ZMjICXhRQu7WqxoBzNelQzRFSU1O9yELOMRS4dOmStLe3O2bMz8+Xo0ePSnJycgwjYSoEELBVgPWzrZUlLy8IcP96ocrkiEDsBPx+f/D7b29vr2NS1RhfNelQ30M4EHBL4N69e/L111+LahYz+9iwYYNs376dBpVu4TMuAh4SYP3soWKTKgIIOARM7x+REJj9C0HNCmw6sGachIMAAgYJ0KDDoGIRKgIGCTy53xLWpCMpNVsqN/23JKfRSdqgUhoV6pN/npmzOcfKzb+XpJRMo3IhWAQQ0FeABh361obIEHiTAA+Y3iTEv0cAgcUIXL9+Xb7//nvHqT6fTw4ePCjl5eWLGZJzEPhZAfVy3JdffikPHjwI+9zatWtl9+7doq5BDgQQQGCpAqyflyrI+QjET4D7N372zIyArQLqe8i5c+eks7PTkaJ6OUm9pKReVuJAwA2Bb775Rv7+9787hs7JyZEjR46I2smaAwEEEIiGAOvnaCgyBgLxEeD+jY87syJgs8D09LS0tLSENalUzSlVk8qCggKb0ye3OAiMj4/L5cuX5fHjx2Gzq++9+/btY3OQONSFKRGwVYD1s62VJS8EEHiTgOn9I2jQ8aYK8+8RQACBOAnQoCNO8EyLgAcE+h60yosnNx2ZJqVkyMpNv5eU9GUeECDFWAr0PTgvL578zTFlcmquVL7zf2nOEctCMBcCHhCgQYcHikyK1grwgMna0pIYAnEXmK9JR01NjVRWVsY9PgKwR2B0dDS4c9fg4KAjKdWQQ+2aVF1dbU+yZIIAAnEXYP0c9xIQAAKLFuD+XTQdJyKAwM8IqCYdra2t0tHR4fhUXl5esEkHzRK4fKItcPv27eDuwaFHRkaGHD16VLKysqI9HeMhgICHBVg/e7j4pG68APev8SUkAQS0FJivSWVKSoocPnxYCgsLtYyboMwT6OrqkkuXLsnY2FhY8CtXrgxuzEBTVPPqSsQI6CzA+lnn6hAbAgi4KUCDDjd1RcR0YJd5GB4BBCwWoEGHxcUlNQQ0EOh/dEme9XzjiCQxOT3YpCM1g07SGpTIihCePrwoz3tvOHJJSs2Wys3/V5JTs63IkSQQQEAfARp06FMLIkEgUgEeMEUqxucRQCASgZs3b8qNG87vJeq5w/79+2XVqlWRDMVnEZhTQDXlaG5uFrWLUuihfpR14MABKSkpQQ4BBBCIqgDr56hyMhgCMRXg/o0pN5Mh4CmBQCAgFy9elAcPHjjyzsnJCTbpyMzM9JQHybon0N7eHnxJKfRQL8N98MEHkpub697EjIwAAp4UYP3sybKTtCUC3L+WFJI0ENBQYL4mlcnJyVJXVyfFxcUaRk1Ipgj4/X65du2a/OMf/wgLWX33fe+996SqqsqUdIgTAQQMEmD9bFCxCBUBBKIqYHr/iISAekKn8WE6sMa0hIYAApoL0KBD8wIRHgIWCAx2fi0DnVccmSQmpUnFxk8kLavIggxJIZ4CczbnSMmUyndUcw5+nBXP2jA3ArYK0KDD1sqSlxcEeMDkhSqTIwLxFfj+++/l+vXrYUHs27dP1qxZE9/gmN1oAfXy25dffinqx4ChR0FBgdTW1vISnNHVJXgE9BVg/axvbYgMgTcJcP++SYh/jwACSxVQjRNUA4XQIysrSxobG0X9kwOBpQh0dnZKS0uLhP7cNCkpKdgEhp2qlyLLuQggMJ8A62euDQTMFeD+Nbd2RI6ACQLzNalU30/U87nS0lIT0iBGzQQGBgbkwoUL8urVq7DIVOMXtQEIf1vRrGiEg4BFAqyfLSomqSCAQEQCpvePoEFHROXmwwgggEDsBGjQETtrZkLAywLPer6R/kfOHW58iSlSsekTSc9ih1cvXxtLyX2w86oMdF51DJGUkikrN/9eUtLylzI05yKAAALzCtCgg4sDAXMFeMBkbu2IHAGTBO7cuSNXrzq/p6j4d+/eLevWrTMpFWLVQED98E/tnnT79u2waFavXi179uyRxMREDSIlBAQQsFGA9bONVSUnrwhw/3ql0uSJQHwFvvrqK7l7964jiMzMzGAThZycnPgGx+zGCvT29kpzc7OjQaXP5wvuUM3Lb8aWlcAR+P/ZuxPvKK5r0f+7W/OAkBAIIYQQQwRGgDHxhHFsgsUsCTuJE9/k937vb3vv3thOYhsDYhIz8WwuthFgIAxCEiCEhAY0T/3WKV87XWoJDd1Vfc6pb62V5bWirnP2/uyqtU5TXftoL8D6WfsSESACUwpw/3JxIICAHwLnz5+XGzduuKZSz+d27twpy5Yt8yME5rBEQF1H6nqa7HjllVfk+eeftyRT0kAAAV0FWD/rWhniQgABrwVo0OGxsOnAHvMwPAIIWCxAgw6Li0tqCGgm0PnwkrTePuWKKhxOl7L1f5SsPDpJa1Yu7cN58uCiPLpzxv3QIy1byp//C805tK8eASJgtgANOsyuH9EHW4AHTMGuP9kj4KfAtWvX5LPPPouZ8tVXX5WNGzf6GQpzGSwwNDQkx48fl0ePHsVksWXLFtmwYYPB2RE6AgiYIMD62YQqESMCkwtw/3JlIICAXwKqQaVqVBl9ZGVlyf79+2nS4VcRLJpH7SJ8+PBhGR0d/SUr9ZvOXbt2SVlZmUWZkgoCCOgmwPpZt4oQDwIzF+D+nbkVn0QAgfgEJmtSqZoJqiYdfF+JzzYoZ0+10Ud+fr5UVVXJggULgkJBngggkEQB1s9JxGdqBBBIqoDp/SNCEbXNl8aH6cAa0xIaAghoLkCDDs0LRHgIWCbQ1fqDPLxVLyL/XhqGUlJleeV7NOmwrNZeptPR8o20NZ5zTZGSmvlTc46sQi+nZmwEEEBAaNDBRYCAuQI8YDK3dkSOgIkCahdh9UOticfLL78smzZtMjElYvZRoK+vT44cOSJdXV2uWTMzM2XHjh2yZMkSH6NhKgQQCKoA6+egVp68bRDg/rWhiuSAgDkCX331lVy+fNkVsGrSUV1dLQUFBeYkQqRJFeju7pajR4/K06dPXXG8+eabsmbNmqTGxuQIIGC/AOtn+2tMhvYKcP/aW1syQ0BHgcmaVKomHaq5Qnl5uY4hE5MmAt9++6189913MdGoDRleeeUVUdcRBwIIIOCHAOtnP5SZAwEEdBQwvX8EDTp0vKqICQEEEBARGnRwGSCAgN8CXY8a5OG/jrmmDYVTZNm6P0hO/nK/w2E+wwR62n+U+9cPu6IOp6TL8o1/lsycIsOyIVwEEDBRgAYdJlaNmBH4SYAHTFwJCCDgt8DNmzfl3Dl3c0EVw+bNm+XFF1/0OxzmM0Sgp6dH6urqpLe31xWxerFtz549kpuba0gmhIkAAqYLsH42vYLEH2QB7t8gV5/cEUiOwGQvmqgGg6pJBzvAJqcmJs3a0dHhNKkcHBx0hb1lyxZRLytxIIAAAl4LsH72WpjxEfBOgPvXO1tGRgCByQW+/vpr+eGHH2L+uH37dlm9ejVsCMQIqE091OYeE4/du3dLWVkZYggggICvAqyffeVmMgQQ0EiABh0eF8N0YI95GB4BBCwWoEGHxcUlNQQ0FpisyYIKd1nl7yW3YJXGkRNaMgX6u5vlXsMHrhBCKalSvvEvkpmzOJmhMTcCCARIgAYdASo2qVonwAMm60pKQggYIXDr1i05c+ZMTKybNm2Sl19+2YgcCNI/gfb2dmfH4IkvJRUVFTkvtqWmpvoXDDMhgEDgBVg/B/4SAMBgAe5fg4tH6AgYLHDp0iW5ePGiK4OMjAznu0xhYaHBmRG6lwJtbW3O9+Dh4WHXNPy7iZfqjI0AAhMFWD9zTSBgrgD3r7m1I3IETBZQ333Vd+CJB006TK5q4mMfHx+X06dPy927d12Dp6SkyI4dO2jOkXhyRkQAgRkIsH6eARIfQQABKwVM7x8RikQiEZ0rYzqwzrbEhgACegvQoEPv+hAdAjYLPO24KfevH5JIZPyXNEOhsCxd+7bMK6STtM21n0tuwwMdcvf7/5TxsagfZ4VCUrp2v8wrrJjLkJyDAAIIzEmABh1zYuMkBLQQ4AGTFmUgCAQCKdDY2CinTp0S9SOc6KOyslK2bt0aSBOSjhVobW2VY8eOycjIiOuPJSUlonZQojkHVw0CCPgtwPrZb3HmQyBxAty/ibNkJAQQmJ3A5cuX5auvvnKdlJaW5jTpWLRo0ewG49PWC9y/f1+OHz8uY2NjrlzVv5WofzPhQAABBPwSYP3slzTzIJB4Ae7fxJsyIgIIzExgsu+/6sw333xT1qxZM7NB+JS1AqOjo8733QcPHsT8G8mePXukuLjY2txJDAEE9BZg/ax3fYgOAQS8EzC9fwQNOry7NhgZAQQQiEuABh1x8XEyAgjEKdDbeVtarh1wNemQUEiWrqmVvIX8I3WcvNacPjrcL3d/+D8yOvTUldOS1Tslv3iTNXmSCAIImCFAgw4z6kSUCEwmwAMmrgsEEEimQHNzs9TX18e8dLJ27Vp54403khkac2sg0NTUJCdPnoy5PlasWCFvvfWWhMNhDaIkBAQQCJoA6+egVZx8bRLg/rWpmuSCgHkCV69elc8//9wVuGo4qJp0FBUVmZcQEXsiMFkzU/UD2d/+9reyejWbeXiCzqAIIDClAOtnLg4EzBXg/jW3dkSOgA0C165dk88++ywmlddff13WrVtnQ4rkMAeB4eFhOXr0qLS1tbnOzszMdP5tZMGCBXMYlVMQQACBxAiwfk6MI6MggIB5AjTo8LhmpgN7zMPwCCBgsQANOiwuLqkhYIhAb+cdab76UUy0S361R/IXbzAkC8L0SmB8bFgaL/9Vhvoeu6YoXPqyFK3Y5tW0jIsAAghMKUCDDi4OBMwV4AGTubUjcgRsEWhtbXV+jKN2zIk+aNJhS4Xnlsft27flzJkzEolEXANUVFTItm18752bKmchgEAiBFg/J0KRMRBIjgD3b3LcmRUBBP4tcP36dblw4YKLRDXp2LVrlyxduhSqgAvcunVLzp496/oerBpTVlVVSXl5ecB1SB8BBJIhwPo5GerMiUBiBLh/E+PIKAggMHeBGzduyPnz52MG2LJli2zYwO+f5y5r5pn9/f1SV1cnXV1drgRyc3Od5hx5eXlmJkbUCCBgjQDrZ2tKSSIIIDBLAdP7R4QiE39ZOEsArz9uOrDXPoyPAAL2CtCgw97akhkCJgn0dzdL09V/SGQ8+iWlkCz51W6adJhUyATHGomMS9OVv4m6PqKPeYUVUvrcfhEJJXhGhkMAAQSmF6BBx/RGfAIBXQV4wKRrZYgLgWAJqJ1y1I9yJjbpoBlDsK6Dn7OdbGdp9bdNmzbJyy+/HEwUskYAAW0EWD9rUwoCQWDWAty/sybjBAQQ8EBgqpeUVJOO5cuXezAjQ5ogMNn34JSUFKd5S2lpqQkpECMCCFgowPrZwqKSUmAEuH8DU2oSRUBrAdWEUDXjn3hs3rxZXnzxRa1jJ7jECTx9+lQOHz4svb29rkFVU47a2lrJzs5O3GSMhAACCMxRgPXzHOE4DQEEjBcwvX8EDTqMvwRJAAEEbBWgQYetlSUvBMwTcJp0XPuHRMbcOwkXr9ohBUteMC8hIo5b4P6Nw9Lz+EfXONnzl0lZ5R8lFE6Je3wGQAABBOYiQIOOuahxDgJ6CPCASY86EAUCCIi0t7c7TTqGh4ddHKtWrZLt27fLxAdCmNkp8O2338p3330Xk9zWrVulsrLSzqTJCgEEjBJg/WxUuQgWAZcA9y8XBAII6CJw+/Zt5yWl6H29wuGw89135cqVuoRJHD4JXLp0SS5evOiaLT09Xfbu3StFRUU+RcE0CCCAQKwA62euCgTMFeD+Nbd2RI6AbQJ37tyR06dPu77/qhw3bNggW7ZssS1d8pkg8OTJEzly5IgMDAy4/rJw4ULnO29mZiZmCCCAgBYCrJ+1KANBIIBAEgRo0OExuunAHvMwPAIIWCxAgw6Li0tqCBgoMNDzQJqu/F3Gx90vKS1euV0WlNBJ2sCSzjnktnsXpKP5K9f56VmFsmLT/5JwSvqcx+VEBBBAIF4BGnTEK8j5CCRPgAdMybNnZgQQiBVQP9I5dOhQTJOO8vJyqaqqEvXCEoe9AhcuXJDr16+7ElTPqd58802pqKiwN3EyQwABowRYPxtVLoJFwCXA/csFgQACOgk0NjbKqVOnZHx83BWWatKxevVqnUIlFg8FvvzyS2loaHDNoF5Qqq6ulgULFng4M0MjgAAC0wuwfp7eiE8goKsA96+ulSEuBIIpMNX333Xr1snrr78eTJQAZN3a2irHjh2TkZERV7YlJSWye/duSU1NDYACKSKAgCkCrJ9NqRRxIoBAogVM7x8RikS3wk+0TgLGMx04AQQMgQACARWgQUdAC0/aCGgsMNDbKk0NH8r4mLtJx8JlW2TR8t9oHDmhJUqgq/V7eXir3jVcanq2rHj+f0tqxrxETcM4CCCAwJwEaNAxJzZOQkALAR4waVEGgkAAgSiBzs5OOXz4sAwODrpcysrKZOfOnTTpsPBqUS+kqd2z7t6968ouJSVFduzYIar2HAgggIAuAqyfdakEcSAwewHu39mbcQYCCHgr0NTUJPX19TFNOlSTwjVr1ng7OaMnXeD8+fNy48YNVxzZ2dlSU1Mj8+fPT3p8BIAAAgiwfuYaQMBcAe5fc2tH5AjYKtDc3CwnTpyI+f6rvvuq78Acdgm0tLQ49R4bG3MlxvN+u+pMNgjYJMD62aZqkgsCCMxGwPT+ETTomE21+SwCCCDgowANOnzEZioEEJixwGBvmzRd+VDGRt0vKRUseUGKV+2Y8Th80DyB3s470nztY5FI5JfgwynpUr7xL5KRs8i8hIgYAQSsE6BBh3UlJaEACfCAKUDFJlUEDBLo7u6WQ4cOycDAgCtqfrRjUBFnGOro6KgcP35cHjx44DpD7Zq0d+9eKS4unuFIfAwBBBDwR4D1sz/OzIKAFwLcv16oMiYCCMQrMNVLK1u2bJENGzbEOzznayigmlSeOXNG7ty544pu3rx5TnOO3NxcDaMmJAQQCKIA6+cgVp2cbRHg/rWlkuSBgF0C9+/fd54JTmzasHr1atm+fbtdyQY4m9u3b8vZs2djmrFUVFQ4zVgmvgQaYCpSRwABjQRYP2tUDEJBAAFfBWjQ4TG36cAe8zA8AghYLECDDouLS2oIGC4w1N8h9y7/NaZJR/7iDbLkV7tFJGR4hoQ/UWCw75E0Xv6rRMZGf/lTKBSWsvV/kuz5ywBDAAEEtBCgQYcWZSAIBOYkwAOmObFxEgII+CDw9OlTOXjwoPT397tmKy0tlV27dklKSooPUTCFlwLDw8Ny9OhRaWtrc02TmZnpNOdYuHChl9MzNgIIIDAnAdbPc2LjJAS0EOD+1aIMBIEAApMIqIaF6iUl1cAw+njxxRdl8+bNmFkkoF5Eq6+vF7V7dPRRUFAg1dXVkpWVZVG2pIIAAqYLsH42vYLEH2QB7t8gV5/cEdBboLW11Xk2OPH778qVK50mHeFwWO8EiO6ZAtevX5cLFy7EfOb555+XV155BT0EEEBAWwHWz9qWhsAQQMBjAdP7R4QikagtsD3GmsvwpgPPJWfOQQABBJQADTq4DhBAQGcBp0lHw/syNuLeSXj+onVSsmYfTTp0Lt4sYxse7JTGH/4rptZL19RI3qLnZjkaH0cAAQS8E6BBh3e2jIyA1wI8YPJamPERQCAegd7eXjl06JCo/0YfJSUlsnv3bklNTY1neM5NosDAwIAcPnxYurq6XFFkZ2dLbW2t5OXlJTE6pkYAAQSmFmD9zNWBgLkC3L/m1o7IEQiCwKNHj5yXlEZGRlzpbtiwQbZs2RIEAutzVE0qVSMW9UJa9KGaU6rmHOnp6dYbkCACCJglwPrZrHoRLQLRAty/XA8IIKCzgGrcX1dXF9OkY9myZc4mDTTp0Ll6U8d28eJFuXTpUswHtm7dKpWVlWYmRdQIIBAYAdbPgSk1iSKAwAQB0/tH0KCDSxoBBBDQVIAGHZoWhrAQQOAXgeGBJ06TjtFh907CeQvXyNI1tSKhEFqGC6gGLHe//78yMtTtyqRo+RtSuOxVw7MjfAQQsE2ABh22VZR8giTAA6YgVZtcETBToL+/32nk0N3t/uw30wwAACAASURBVG60ePFi2bt3r6SlpZmZWICjfvr0qfPDO/Xf6EM15VAvJeXm5gZYh9QRQEB3AdbPuleI+BCYWoD7l6sDAQR0F3j8+LEcOXJEVCOH6GPdunXy+uuv6x4+8T1DYHBw0Pke/OTJE9eniouLnX/boAEplw8CCOgowPpZx6oQEwIzE+D+nZkTn0IAgeQJtLe3O9+RJn7/Xbp0qbNJQ0pKSvKCY+ZZC1y4cEGuX7/uOk+97Pnmm29KRUXFrMfjBAQQQMBvAdbPfoszHwII6CJAgw6PK2E6sMc8DI8AAhYL0KDD4uKSGgIWCYwMdkljwwcyOuR+oWVe4WpZuvZtCYXCFmUbrFQiY6PSePmvMtj3yJV4fvEmWbJ6Z7AwyBYBBIwQoEGHEWUiSAQmFeABExcGAgiYIKBeZFFNOjo7O13hLlq0yGnoQJMOE6r4U4xdXV1OLQcGBlxBqx2D1UtJmZmZ5iRDpAggEEgB1s+BLDtJWyLA/WtJIUkDAcsFOjo6nJeUhoaGXJmuXr1atm/fbnn2dqY3VeNRtTv0zp07efHMzrKTFQJWCLB+tqKMJBFQAe7fgBaetBEwTEA1MDx06FBMkw4aGZpTyPHxcTl9+rTcvXvXFXQ4HHa+75aVlZmTDJEigECgBVg/B7r8JI9AoAVM7x8RikQiEZ0raDqwzrbEhgACegvQoEPv+hAdAgj8W2BkqFvuXf5Q1H+jj9yCFVK67vc06TDxYolEpPnax9LbeWdCTVfKsnW/FwmFTMyKmBFAwHIBGnRYXmDSs1qAB0xWl5fkELBKQO2gpH6kNXG3WdWkY9++fZKenm5VvjYm09bWJkePHuWHdjYWl5wQCJAA6+cAFZtUrRPg/rWupCSEgLUCqjmlamyomlVGHytXrpS33npLJv6ez1oICxJ7+vSpU8ve3t6YWqqGK+qlJQ4EEEBAVwHWz7pWhrgQmF6A+3d6Iz6BAAJ6CEz1/beoqMjZpCE1NVWPQIkiRmB0dFTq6+ulpaXF9TdVs927d0tJSQlqCCCAgDECrJ+NKRWBIoBAggVM7x9Bg44EXxAMhwACCCRKgAYdiZJkHAQQ8ENgdOipNF5+P6ZJR07+cqehQyjMP1L7UYdEzfHwVr10tX7vGi4zZ7GUb/yLhFKoZaKcGQcBBBIrQIOOxHoyGgJ+CvCAyU9t5kIAgXgFVJMOtZNwe3u7a6jCwkLnR1oZGRnxTsH5HgmoH2epH2mpH2tFH2rnpB07drBjsEfuDIsAAokXYP2ceFNGRMAvAe5fv6SZBwEEEiHQ1dXlNHYYGBhwDVdeXi5VVVU0dkgEssdjqBfN1L9hTKzhunXr5PXXX/d4doZHAAEE4hdg/Ry/ISMgkCwB7t9kyTMvAgjMRaC7u9vZpGHid6eFCxc6z3/ZpGEuqt6eo57Zq00Z1OYM0UdmZqbs3btXVO04EEAAAZMEWD+bVC1iRQCBRArQoCORmpOMZTqwxzwMjwACFgvQoMPi4pIaApYKOE06Gj6QkcEuV4bZeaVSVvlHGjsYUvf25i/l8b1/uqJNzyyQ8uf/P0lJyzIkC8JEAIEgCtCgI4hVJ2dbBHjAZEslyQOB4AioBg/qBZeJP/gpKCiQmpoaUT/84dBL4O7du3L69GkZHx93BbZq1SpROwaz+7Ne9SIaBBB4tgDrZ64QBMwV4P41t3ZEjkBQBXp6epwmHX19fS6CpUuXOrvRpqSkBJVG+7xVY1H1bxfqpaXoY9OmTfLyyy9rHz8BIoAAAkqA9TPXAQLmCnD/mls7IkcgqAJPnz51vv/29va6CBYsWCC1tbU06dDowlCNVFStVGPR6CM7O9upVV5enkbREgoCCCAwMwHWzzNz4lMIIGCfgOn9I0KRSCSic1lMB9bZltgQQEBvARp06F0fokMAgckFRof75V7D+zI88MT1gax5JVK24U8SDqdBp7FAz+Mf5f6Nw64IVVOOFZv+f0nLmK9x5ISGAAIIiNCgg6sAAXMFeMBkbu2IHIEgC6gmHWpXntbWVhdDfn6+06QjK4sGh7pcH9evX5cLFy7EhFNZWSlbt27VJUziQAABBGYswPp5xlR8EAHtBLh/tSsJASGAwAwE1MtJaifhiS8pFRcXO7vSpqamzmAUPuKngPq3CvVvFurfLqKPLVu2yIYNG/wMhbkQQACBuARYP8fFx8kIJFWA+zep/EyOAAJzFOjv75eDBw+KatYRfbBJwxxBPThN1UY1o5xYI9WUo7q6WnJzcz2YlSERQAAB7wVYP3tvzAwIIKCngOn9I2jQoed1RVQIIICA0KCDiwABBEwVGBsZcJp0DPV3uFLIzC2WsvV/lJRUdhLWsbb93c3SdOVvEon8ezfhUEqqlG/8i2TmLNYxZGJCAAEEXAI06OCCQMBcAR4wmVs7Ikcg6AJjY2Ny/PhxuX//votC/QBo//79NOnQ4AK5dOmSXLx4MSaSl156SV544QUNIiQEBBBAYPYCrJ9nb8YZCOgiwP2rSyWIAwEEZivQ19fn7E7b09PjOrWoqMhp0pGenj7bIfm8RwLNzc1SX18v6t8soo8333xT1qxZ49GsDIsAAgh4I8D62RtXRkXADwHuXz+UmQMBBLwQGBgYcJpUdnd3u4afP3++1NbW8vzXC/QZjtnV1eX824SqUfSxcOFC598mMjP5bfoMKfkYAghoKMD6WcOiEBICCPgiQIMOj5lNB/aYh+ERQMBiARp0WFxcUkMgAAJjo4Ny7/JfY5p0ZGQvlOUb/0NSUtlJWKfLYKjvsTRe/quMjw3/O6xQSJat+73kFqzUKVRiQQABBKYUoEEHFwcC5grwgMnc2hE5AgiIjI+Py4kTJ0S9ABN9qCYdNTU1kpOTA1OSBD7//HO5evVqzOzbtm2TioqKJEXFtAgggED8Aqyf4zdkBASSJcD9myx55kUAgUQIqBdg1Isw6oWY6GPBggXOS0o06UiEcnxj3LlzR86cOeP8W8XPRzgclu3bt8vKlTzzjU+XsxFAIBkCrJ+Toc6cCCRGgPs3MY6MggACyREYHBx0vv92dna6Apg3b56zSUN2dnZyAgvwrG1tbXL06FEZHo76jbOIFBcXO805UlNTA6xD6gggYIMA62cbqkgOCCAwFwHT+0eEIpFIZC6J+3WO6cB+OTEPAgjYJ0CDDvtqSkYIBE1ANelouvKhDPa2uVJPz1rgNOlITeMlJR2uidGhp3L3h/8jo8P9rnCWrN4p+cWbdAiRGBBAAIEZCdCgY0ZMfAgBLQV4wKRlWQgKAQRmIaBefFEvwKgXYaKP3Nxc5yUl9V8O/wRUPc6ePSu3b992TapeSnrrrbdkxYoV/gXDTAgggIAHAqyfPUBlSAR8EuD+9QmaaRBAwDOBqV5SKigokOrqanYS9kx++oFv3Lgh58+fd30wJSVFdu7cKcuWLZt+AD6BAAIIaCjA+lnDohASAjMU4P6dIRQfQwABbQVUI4hDhw7JkydPXDHy/Nf/krW0tEh9fb2Mjo66Ji8rK5MdO3aI+u7LgQACCJguwPrZ9AoSPwIIzFXA9P4RNOiYa+U5DwEEEPBYgAYdHgMzPAII+CIwPjYsTQ0fykBvq2u+tIz5Uv78XyQ1nZeUfCnEFJOo+tz9/j9leKDD9YmFy7bIouW/SWZozI0AAgjMWoAGHbMm4wQEtBHgAZM2pSAQBBCIU0A16bh165ZrlJycHKmpqZG8vLw4R+f0mQiMjY3JiRMnRP1QK/pQuybt3r1bSkpKZjIMn0EAAQS0FmD9rHV5CA6BZwpw/3KBIICADQJDQ0NSV1cnHR3u54vsJJy86jY0NMiXX34Z8z1Y7SKsdhPmQAABBEwVYP1sauWIGwER7l+uAgQQsEFANelQ33/b29td6WRnZ8v+/ftFfQ/m8Fbg7t27cvr0aVEbNEQfq1atku3bt8vEFzq9jYbREUAAAe8EWD97Z8vICCCgtwANOjyuj+nAHvMwPAIIWCxAgw6Li0tqCARMYHx8WJqu/F0Geh64Mk/LyJPlG/8s6r8c/gtEIuPSdOVv0t/d7Jo8b9FzsnRNjf8BMSMCCCAQpwANOuIE5HQEkijAA6Yk4jM1AggkXEDtVqt2rY0+srKynCYd+fn5CZ+PAf8tMDIyIseOHZPWVneT0PT0dFEvJRUVFcGFAAIIWCHA+tmKMpJEQAW4fwNaeNJGwEIB9ZLSkSNH5PHjx67s2EnY/2J/88038v3337smVt+Dq6urZeHChf4HxIwIIIBAAgVYPycQk6EQ8FmA+9dncKZDAAHPBEZHR50mHW1tba451PPf2tpamT9/vmdzB33g69evy4ULF2IYKisrZevWrUHnIX8EELBMgPWzZQUlHQQQmLGA6f0jQpFIJDLjbJPwQdOBk0DGlAggYIkADTosKSRpIICAIxAZG5Wma/+IaQaRmp4r5c//RdIy+Edqfy+ViNy/USc9j390TZs9f5mUrf+ThEJhf8NhNgQQQCABAjToSAAiQyCQJAEeMCUJnmkRQMAzgc8++0yuXbvmGj8zM9P5kRZNOrxhHxwcdH4c9+TJE9cENEfxxptREUAguQKsn5Prz+wIxCPA/RuPHucigIBuAqpJ4tGjR+XRo0eu0NROwqpJJS8peV+xyf79QX0PVs05CgoKvA+AGRBAAAGPBVg/ewzM8Ah4KMD96yEuQyOAgO8CqkmH+v47cZMA9fxXff/l+1fiS3Lp0iW5ePFizMAvv/yybNq0KfETMiICCCCQZAHWz0kuANMjgEDSBEzvH0GDjqRdOkyMAAIIPFuABh1cIQggYJtAZHxUmq5O0qQjLUeWb/wPSc9aYFvK2ubTdve8dNz/2hVfRs4iKd/4FwmnpGsbN4EhgAACzxKgQQfXBwLmCvCAydzaETkCCEwt8OWXX0pDQ4PrA/xIy5srpre312nO0dPT45pg3rx5zktJ6r8cCCCAgE0CrJ9tqia5BE2A+zdoFSdfBOwXUC8pHT9+XB48eMD3Xx/LrfZjO3v2rNy6dcs1a25urvNyGN+DfSwGUyGAgKcCrJ895WVwBDwV4P71lJfBEUAgCQLq+299fb20tLS4Zs/IyHCeRxYWFiYhKjun/OKLL+TKlSsxyf3mN7+R5557zs6kyQoBBAIvwPo58JcAAAgEVoAGHR6X3nRgj3kYHgEELBagQYfFxSU1BAIsoJp0NF/7RPq6Gl0KKalZTpOOjOyFAdbxJ/Wu1u/l4a1612SpGfNkxfP/W1LTs/0JglkQQAABDwRo0OEBKkMi4JMAD5h8gmYaBBDwXWCynX3S09OdH2ktXMj330QURDXn+PTTT6W/v9813IIFC2Tfvn2idg7mQAABBGwTYP1sW0XJJ0gC3L9Bqja5IhAcgbGxMTl58qQ0NTW5klbff2tra0V9P+NInIDyPn36tDQ2up+3z58/32nOkZ3N897EaTMSAggkW4D1c7IrwPwIzF2A+3fudpyJAAL6CoyPj8uJEyekubk55vsvz38TUzf1fff27duuwcLhsLz11luyYsWKxEzCKAgggICGAqyfNSwKISGAgC8CpvePCEVUS3WND9OBNaYlNAQQ0FyABh2aF4jwEEBgzgKRyLi0XDsgvZ3uf0RNSc2U5Rv+QzJyFs15bE58tsDTjpvScv2gSNRXgHBKuqzY9L8kPYsO3lw/CCBgtgANOsyuH9EHW4AHTMGuP9kjYLtAQ0ODfPnll6401UtKe/bskcWLF9uevuf5ffzxx9LR0eGaR7kqX+XMgQACCNgowPrZxqqSU1AEuH+DUmnyRCCYAqpJx927d13Jp6WlOc0Ti4qKgomS4KyHh4edHZsfPHjgGlk1Ad27d69kZmYmeEaGQwABBJIrwPo5uf7MjkA8Aty/8ehxLgII6C5w6tQpuXPnTsz3X/V8sri4WPfwtY3vzJkzcuvWLVd8qampsmvXLlm6dKm2cRMYAgggkAgB1s+JUGQMBBAwUcD0/hE06DDxqiNmBBAIhAANOgJRZpJEINACqlHE0/YbLgPVLKJsw58kK3dJoG28SH7g6QO51/CBRMbHXMOrpijZ85d5MSVjIoAAAr4K0KDDV24mQyChAjxgSigngyGAgIYC165dk88++8wVmXpJSb08Q5OOuRdssh9plZaWys6dO0X9WIsDAQQQsFWA9bOtlSWvIAhw/wahyuSIQHAF1B5h6nvaxJ1u1fez3bt3S0lJSXBxEpC5as5RV1cn7e3trtFU8xP17ws0qUwAMkMggIB2AqyftSsJASEwYwHu3xlT8UEEEDBUYKpmEnz/nVtBJ/NUz9Orq6tl0SI2fZybKmchgIBJAqyfTaoWsSKAQCIFaNCRSM1JxjId2GMehkcAAYsFaNBhcXFJDQEEfhKIROT+zcPS8/i6SyQcTpey9X+UrDx+pJWoS2V4sFMav/9PGRsdjBoyJKXP7Zd5hRWJmoZxEEAAgaQK0KAjqfxMjkBcAjxgiouPkxFAwBCBGzduyPnz513R8pLS3It35coV+eKLL1wDLF++3NlBiQMBBBCwXYD1s+0VJj+bBbh/ba4uuSGAwM8C586dk5s3b7pAUlJSnO9rqqkix+wFRkZG5PDhwzHNOdQOwsqVJpWzN+UMBBAwQ4D1sxl1IkoEJhPg/uW6QACBIAhM1lSC77+zq7xq9nny5ElpbGx0nUhzjtk58mkEEDBfgPWz+TUkAwQQmJuA6f0jQhG1otX4MB1YY1pCQwABzQVo0KF5gQgPAQQSJvDg5hHpbrvqGi8cTpPSdb+TnPzlCZsnqAOpphxNDX+Twb5HLoLFK34rC5a+FFQW8kYAAQsFaNBhYVFJKTACPGAKTKlJFIHAC6gXlNSLStGH+pHWnj172El4FldHW1ubHDx4UKIfb+Xn58s777wj6sdaHAgggIDtAqyfba8w+dkswP1rc3XJDQEEogX++c9/yo8//hiDonYSLisrA2sWAqo5x5EjR0R9F44+aFI5C0Q+igACxgqwfja2dASOgHD/chEggEBQBNQGDWqjhugjHA7Lzp07+f47zUUwVXOO9PR02bdvnyxatCgolxF5IoAAAqyfuQYQQCCwAqb3j6BBR2AvXRJHAAHdBWjQoXuFiA8BBBIp8PDWcelqvRwz5LLKdyW3YEUipwrUWGOjA3Kv4UMZ6nvsynvBks2yeFVVoCxIFgEE7BegQYf9NSZDewX4gZa9tSUzBBCIFbh9+7acPn3a9Qd2Upr5ldLf3y8ff/yxDAwM/HKSasrx+9//XvLy8mY+EJ9EAAEEDBZg/Wxw8Qg98ALcv4G/BABAIFACn3/+uVy9OnGThrBUVVVJeXl5oCzmmuxUzTmWLVsmu3btEvXSFwcCCCBgswDrZ5urS262C3D/2l5h8kMAgWiBqb7/0qRj6utkfHxcTp06JY2Nja4PqeYcNTU1UlhYyEWGAAIIBEqA9XOgyk2yCCAQJUCDDo8vB9OBPeZheAQQsFiABh0WF5fUEEBgEoGIPLxVL12tP7j+FgqFpXTdO5JbsAq1WQqMjQ7KvYYPYppzzCuskNK1+0VCoVmOyMcRQAABvQVo0KF3fYgOgWcJ8ICJ6wMBBIImoJp0nDlzRtSuQD8f7KQ0/VWgfqj16aefSnt7u+vD7MA8vR2fQAABuwRYP9tVT7IJlgD3b7DqTbYIICDy1VdfyeXL7k0a1G8Bt2/fLqtW8fz3WdfIVM05SkpKZO/evTTn4AZDAIFACLB+DkSZSdJSAe5fSwtLWgggMKXAZN9/1fNfmlTGkqlnvvX19dLU1OT6I805uMEQQCDIAqyfg1x9ckcg2AKm948IRaJ/AaphLU0H1pCUkBBAwBABGnQYUijCRACBhAq03j4lnQ8vucZUTTqWrq0V1ViCY2YCUzbnWLhGStfU0pxjZox8CgEEDBOgQYdhBSNcBKIEeMDE5YAAAkEUULsBnTx5MqZJBz/Smvpq+Oc//yk//vij6wMvvPCCvPTSS0G8hMgZAQQCLMD6OcDFJ3XjBbh/jS8hCSCAwBwELl68KJcuuZ//qmHeeustmnRM4fms5hx79uyRlJSUOVSCUxBAAAHzBFg/m1czIkbgZwHuX64FBBAIogBNKqev+lTNOTIyMqS6uloKCwunH4RPIIAAAhYKsH62sKikhAACMxIwvX8EDTpmVGY+hAACCPgvQIMO/82ZEQEE9BBou3tOOu5/4w4mFJKlFTWSt2itHkFqHMX42JA0Xn5fhvoeu6Kct2C1lD73Ds05NK4doSGAQHwCNOiIz4+zEUimAA+YkqnP3AggkEwB1aTj1KlTon6I9PPBTsKTV+TGjRty/vx51x+XLl0q+/btS2YJmRsBBBBIigDr56SwMykCCRHg/k0II4MggICBApcvXxb1otLEY9u2bVJRwSYN0S6jo6NSV1cnbW1tLq6SkhKhOYeBFz8hI4BAXAKsn+Pi42QEkirA/ZtUfiZHAIEkCqgGlapRJd9/Y4vwrOYctbW1UlBQkMTKMTUCCCCQXAHWz8n1Z3YEEEieAA06PLY3HdhjHoZHAAGLBWjQYXFxSQ0BBKYVaG/6XB43fT7hcyEpqdgr84sqpz0/qB9QzTnuXf5QBvseuQhUc46lz70toVA4qDTkjQACARCgQUcAikyK1grwgMna0pIYAgjMQKCpqUnq6+tdTTrUaewk/G+89vZ2+fTTT11Gubm58oc//EHS09NnoMxHEEAAAbsEWD/bVU+yCZYA92+w6k22CCDgFrh69ap8/vnE578ib7zxhqxdyyYNSks15zh69Ki0tra68GjOwd2EAAJBFWD9HNTKk7cNAty/NlSRHBBAYK4CNKmMlVPNOY4fPy4tLS2uP2ZkZAjNOeZ6pXEeAgjYJMD62aZqkgsCCMxGwPT+EaFIJBKZTcJ+f9Z0YL+9mA8BBOwRoEGHPbUkEwQQmJtAx/1vpO3uuQknh2TJ6p2SX/z83Aa1+Cyac1hcXFJDAIEZCdCgY0ZMfAgBLQV4wKRlWQgKAQR8FJiqSQc7CYsMDAzIxx9/LP39/b9UJDU1Vd5++21ZsGCBj1ViKgQQQEAfAdbP+tSCSBCYrQD372zF+DwCCNgmcP36dblw4UJMWlu3bpXKymBv0kBzDtuudvJBAIFECLB+ToQiYyCQHAHu3+S4MysCCOgjQJPKf9diquYcmZmZUlNTIwUFBfoUjkgQQACBJAmwfk4SPNMigEDSBUzvH0GDjqRfQgSAAAIITC5Agw6uDAQQQECk8+Elab19KoaieFWVFCzZDNH/CNCcg0sBAQQQEKFBB1cBAuYK8IDJ3NoROQIIJE5A7Rakdg1SP1CKPoK8k7DqL3/w4EFpa2tzmezYsUNWrFiROHxGQgABBAwTYP1sWMEIF4EoAe5fLgcEEEBA5ObNm3Lu3MRNGkReffVV2bhxYyCJpmrOUVxcLPv27ZOUlJRAupA0AgggwPqZawABcwW4f82tHZEjgEDiBGhSKc6zb/UMXD0Ljz5Uc47a2lrJz89PHDgjIYAAAgYLsH42uHiEjgACcQnQoCMuvulPNh14+gz5BAIIIDC5AA06uDIQQACBnwS6Wn+Qh7fqRSTiIilasU0Kl74ceKbx8WG598MHMtj3yGWRW7BSStf9TkKhcOCNAEAAgWAI0KAjGHUmSzsFeMBkZ13JCgEEZi+gfph04sQJGRsbc50c1J2Ev/jiC7ly5YrLQr2spV7a4kAAAQSCLMD6OcjVJ3fTBbh/Ta8g8SOAQKIEbt++LWfOnBHVmDH62Lx5s7z44ouJmsaIcZ7VnGPv3r2SmppqRB4EiQACCHghwPrZC1XGRMAfAe5ff5yZBQEE9BeYqklHEJpUqmfe6tk3zTn0v06JEAEEki/A+jn5NSACBBBIjoDp/SNCkYlPupLjOOWspgNrxkk4CCBgkAANOgwqFqEigIDnAt1tV+XBzaM06ZggrZpzNDX8TQaePnT9xWnO8dw7Egqzm5LnFycTIICANgI06NCmFASCwKwFeMA0azJOQAABiwUePHggx44dC3yTjlu3bjkva0UfS5Yskerqapn43Mjiy4HUEEAAgUkFWD9zYSBgrgD3r7m1I3IEEEi8QGNjo5w8eTKmSUeQGjOql5WOHDkira2tLuDi4mKhOUfirzlGRAAB8wRYP5tXMyJG4GcB7l+uBQQQQODfAjdv3pRz587FkNjcpEN931XPvNWz7+gjKytLampqJD8/n0sEAQQQQCBKgPUzlwMCCARVwPT+ETToCOqVS94IIKC9AA06tC8RASKAgM8CPY+vy/2bh0Um7KS0cNkWWbT8Nz5Hk/zpaM6R/BoQAQII6CVAgw696kE0CMxGgAdMs9HiswggEAQB9UOl48ePi9pFN/qw+Uda0Xk+efJEDhw44GpSkp2dLe+++65kZGQE4RIgRwQQQOCZAqyfuUAQMFeA+9fc2hE5Agh4I6CadJw6dUrGx8ddE1RWVsrWrVu9mVSTUad6WYnmHJoUiDAQQEALAdbPWpSBIBCYkwD375zYOAkBBCwWuH37trM5wcT9tTdv3iwvvviiVZk/qznH/v37JS8vz6p8SQYBBBBIhADr50QoMgYCCJgoQIMOj6tmOrDHPAyPAAIWC9Cgw+LikhoCCMxZ4GnHTWm5fjCmSUfh0pelaMW2OY9r2ok05zCtYsSLAAJ+CNCgww9l5kDAGwEeMHnjyqgIIGC2wKNHj5xddCc26fj1r38t6n+2HsPDw/LRRx9Jb2/vLymmpKSI+rHWwoULbU2bvBBAAIFZCbB+nhUXH0ZAKwHuX63KQTAIIKCJQFNTk9TX18c06Vi7dq288cYbmkSZ2DBozpFYT0ZDAAF7BVg/21tbMrNfgPvX/hqTIQIIzF5ANak8efJkTJOOjRs3itqowYZDPdtWG1GoDSmij6ysLOd5L805bKgyOSCAgBcCrJ+9UGVMBBAwQcD0/hGhyMQWfJqpmw6sGSfhIICAQQI06DCoWISKAAK+CqgmHfevH5JIxL2TUsGSZFeHWwAAIABJREFUzVK8qsrXWJIx2fj4iDQ1fCgDTx+6ps/JXy7L1v1BQuGUZITFnAgggEDSBWjQkfQSEAACcxbgAdOc6TgRAQQsF1BNOo4ePSojIyOuTG36kVZ0Yupxlcr3/v37rny3b98uq1evtrzapIcAAgjMXID188yt+CQCuglw/+pWEeJBAAFdBFpaWuTEiROiGldEHxUVFbJtm12bNEzVnKOoqEiqq6slNTVVl7IQBwIIIJB0AdbPSS8BASAwZwHu3znTcSICCFguoJp0nDp1KqZJZWVlpWzdutXo7FVzDrUBhXrGHX3k5ORITU0NzTmMri7BI4CA1wKsn70WZnwEENBVwPT+ETTo0PXKIi4EEAi8AA06An8JAIAAAs8Q6O28LS3XDsQ06cgvfl6WrN4pIiEr/VRzjuYr/5D+nhb3P2DTnMPKepMUAgjMToAGHbPz4tMI6CTAAyadqkEsCCCgm8Djx4+lrq4upkmHDT/Smmj9zTffyPfff+/6v9etWyevv/66bmUhHgQQQCCpAqyfk8rP5AjEJcD9GxcfJyOAgOUCanddtcuueqEn+li1apWoxo0Tf6RpIsezmnPs27dP0tLSTEyLmBFAAAHPBFg/e0bLwAh4LsD96zkxEyCAgMECTU1NUl9fH9OkY+3atfLGG28YmdmzmnPs379fcnNzjcyLoBFAAAG/BFg/+yXNPAggoJsADTo8rojpwB7zMDwCCFgsQIMOi4tLagggkBCBvq5Gab72iUTG3T/Sml9UKSUVe61r0kFzjoRcNgyCAAIWC9Cgw+Likpr1Ajxgsr7EJIgAAnEKqCYdareh4eFh10g2NelQP0RTL2JFH2r34NraWgmHw3EKcjoCCCBglwDrZ7vqSTbBEuD+DVa9yRYBBGYvoHbZPXr0aEyTyvLycqmqqjL6++H4+LiTm2pEMvG7L805Zn+tcAYCCARDgPVzMOpMlnYKcP/aWVeyQgCBxAm0tLTIiRMnRDVyjD5MbNJBc47EXReMhAACwRVg/Rzc2pM5AkEXML1/RCgSiUR0LqLpwDrbEhsCCOgtQIMOvetDdAggoIdAf3ezNF37h0TG3E068hatlaUVNSKhkB6BxhkFzTniBOR0BBAIhAANOgJRZpK0VIAHTJYWlrQQQCChAh0dHXL48OGYJh0m/khrIkxXV5ccOHDA9QJWVlaW/OEPfxD1Xw4EEEAAAbcA62euCATMFeD+Nbd2RI4AAv4JTNWksqysTHbu3Glkkw7VnEO9eNXc3OyCVI0pac7h37XFTAggYJ4A62fzakbECPwswP3LtYAAAghML6AaOB47diymSUdFRYVs27Zt+gE0+MTIyIjTjFI13Iw+cnNznY0Y1H85EEAAAQSmF2D9PL0Rn0AAATsFTO8fQYMOO69LskIAAQsEaNBhQRFJAQEEfBEY6HkgTVf+LuPj7p2E5xVWyNK1tRIKmb3TLs05fLmMmAQBBCwQoEGHBUUkhcAK8IApsKUncQQQmKWAatJRV1cnQ0NDrjNN+pHWxJTVj7Y+/vhj6enp+eVP6sHb/v37Rb2oxIEAAgggECvA+pmrAgFzBbh/za0dkSOAgL8CU33/LS0tlV27dklKSoq/AcUxG8054sDjVAQQCLwA6+fAXwIAGCzA/Wtw8QgdAQR8FVBNOo4fPy6jo+5NCletWiXbt2+XiS8s+hrcNJOp57zq2bVqtBl9qKYc6llvTk6OTuESCwIIIKC1AOtnrctDcAgg4KEADTo8xFVDmw7sMQ/DI4CAxQI06LC4uKSGAAIJFxjobZWmhg9lfMzdpCO3YJWUrnvH2CYdkfExabryN+nvaXGZZeeVStn6P0kobM6PzxJedAZEAAEEJgjQoINLAgFzBXjAZG7tiBwBBPwX6OzslEOHDsU06TDhR1qTaakfnDU1Nbn+tHXrVqmsrPQflxkRQAABQwRYPxtSKMJEYBIB7l8uCwQQQGDmAur77+HDh2VwcNB1UklJiezevVtSU1NnPliSPjlVc46FCxdKTU2NpKWlJSkypkUAAQTMEGD9bEadiBKByQS4f7kuEEAAgZkLPHr0SI4ePSqq4UX0UV5eLlVVVRIO67dJIc05Zl5fPokAAgjMRID180yU+AwCCNgoYHr/iFAkEonoXBjTgXW2JTYEENBbgAYdeteH6BBAQD+Bwd42abryoYyNun+klZNfLsvW/U5CYf1/pBWtqppzNF/7SPq67rmwVXOOZevflXCYH2zpdxUSEQIIJFOABh3J1GduBOIT4AFTfH6cjQACwROY6iUl9SOtHTt2aL2TUnS1Ll26JBcvXnQVcPXq1c5uUBwIIIAAAlMLsH7m6kDAXAHuX3NrR+QIIJAcga6uLqdJx8DAgCuAxYsXy969e7VucPGs5hzV1dWSnp6eHFRmRQABBAwSYP1sULEIFYEJAty/XBIIIIDA7AQeP34sR44ckeFh9yaFZWVlsnPnTq2adKgYVawq5ugjLy/PaUaZk5Mzu+T5NAIIIICAsH7mIkAAgaAKmN4/ggYdQb1yyRsBBLQXoEGH9iUiQAQQ0FBgqL9D7jW8L2Mj7h9pZc9fJmXr3pVQihlNOmjOoeHFRUgIIKC9AA06tC8RASIwpQAPmLg4EEAAgdkLqJeUDh06FLOTsM47KUVnef/+feeHW9GH2kF4//79kpKSMnsQzkAAAQQCJMD6OUDFJlXrBLh/rSspCSGAgA8CPT09TpOOvr4+12yLFi2Sffv2adnoguYcPlwYTIEAAoEQYP0ciDKTpKUC3L+WFpa0EEDAU4GOjg7n+6/OTTpUbCpGFWv0oZpzqOe8WVlZnhoxOAIIIGCrAOtnWytLXgggMJ0ADTqmE4rz76YDx5k+pyOAQIAFaNAR4OKTOgIIxCUwPPDEadIxOtzvGicrr0SWV76nfZMOmnPEVX5ORgCBAAvQoCPAxSd14wV4wGR8CUkAAQSSJDDVTsI67qQUTaRervrkk09cPy7LyMiQd999V7Kzs5OkybQIIICAOQKsn82pFZEiMFGA+5drAgEEEJibQG9vr9OkUv03+igsLJTq6mpR3yl1OVRzjpMnT8q9e/dcIammlCrW9PR0XUIlDgQQQEB7AdbP2peIABGYUoD7l4sDAQQQmJuAanxRV1cnQ0NDrgFKS0tl165dSd3ogOYcc6spZyGAAAIzEWD9PBMlPoMAAjYKmN4/IhSJRCI6F8Z0YJ1tiQ0BBPQWoEGH3vUhOgQQ0FtgZLBLGhs+kNGhp65AVZOOsvV/lHBYzx8+TdWcI2veEinb8J6Ew2l6wxMdAgggkEQBGnQkEZ+pEYhTgAdMcQJyOgIIBFpANbs4ePCgDAwMuBx0+JHWZIUZHR11mnOo5iI/H+o5kHpJacmSJYGuJckjgAACMxVg/TxTKT6HgH4C3L/61YSIEEDAHIG+vj5nl171PTj6KCgokJqaGsnMzEx6MjTnSHoJCAABBCwTYP1sWUFJJ1AC3L+BKjfJIoBAggU6Ozud77+Dg4OukUtKSmT37t2Smpqa4BmnH26q5hz5+fnOd/KsrKzpB+ETCCCAAAJTCrB+5uJAAIGgCpjeP4IGHUG9cskbAQS0F6BBh/YlIkAEENBcYGSoWxovvx/bpCO3+KdmFyl6NelQzTlafjwgvZ13XLI/Nef4k7ZNRTS/DAgPAQQCJECDjgAVm1StE+ABk3UlJSEEEPBZQL2cpH6kpV5Wij7Uj7T27NmT1J2UJlKoXYTv3r3r+r9fffVV2bhxo89qTIcAAgiYK8D62dzaETkC3L9cAwgggEB8Aqo5pfr+G930UY2owwtBNOeIr7acjQACCEwmwPqZ6wIBcwW4f82tHZEjgIAeAup7r/r+O3GThsWLF8u+fft8bdIxNDQkdXV10tHR4cJR38Vra2u1aJipR9WIAgEEEJi7AOvnudtxJgIImC1Agw6P62c6sMc8DI8AAhYL0KDD4uKSGgII+CagmnTcu/yhqP9GH5m5RVK2/j1JSU3+TkoqLppz+HZJMBECCFgsQIMOi4tLatYL8IDJ+hKTIAII+CDQ29srBw8enLRJR7J2UpqY9g8//CBff/216/9esWKF7NixwwchpkAAAQTsEWD9bE8tySR4Aty/was5GSOAQOIF1A7C6iUltaNw9JGXl+fs2puTk5P4SacZcarmHAsWLHBeVkpP12vjCN+BmBABBBCYowDr5znCcRoCGghw/2pQBEJAAAHjBdQmDer572RNOvbu3StpaWme56iacxw6dCjmOzjNOTynZwIEEAiYAOvngBWcdBFA4BcB0/tHhCKRSETnepoOrLMtsSGAgN4CNOjQuz5EhwAC5giMDj2VxoYPZGSwyxV0RnahLN/wZ0lJy0pqMjTnSCo/kyOAgEUCNOiwqJikEjgBHjAFruQkjAACHgmoJh3qB1Lqv9GH2knJrx9pTZXaw4cPnZ2Voh9JqR9u/e53v/N1hyeP6BkWAQQQ8FWA9bOv3EyGQEIFuH8TyslgCCAQYIGpdu/Nzc11GmKo//p1qO+59fX1cu/ePdeUqjmHahiSkZHhVyjMgwACCFgnwPrZupKSUIAEuH8DVGxSRQABTwVUkw7VpLKvr881z6JFi2Tfvn2eNoScqkFmQUGB8303M1OPDRI9LQCDI4AAAj4JsH72CZppEEBAOwHT+0fQoEO7S4qAEEAAgZ8EaNDBlYAAAggkTmB0uF/uNbwvwwNPXIOmZy1wmnSkpmcnbrJZjBSJjEvLtU+kt/OO66zMnMWy/Pn/kHCY3ZRmwclHEUAg4AI06Aj4BUD6RgvwgMno8hE8AghoJqB+nKV2UprYpMOPH2lNRaFi+fjjj0W9QPXzoXYPVs051A7HHAgggAACsxNg/Tw7Lz6NgE4C3L86VYNYEEDAdIHh4WE5cuSIPH782JVKTk6O86KQH983VXOO06dPy5077me9NOcw/eoifgQQ0EWA9bMulSAOBGYvwP07ezPOQAABBKYSmGqThsLCQqmurvakMWR/f7/TGKS7u9sVlmrOoRpj0oyS6xUBBBBIrADr58R6MhoCCJgjQIMOj2tlOrDHPAyPAAIWC9Cgw+LikhoCCCRFYGykX+5d+ZsM9bl/pOU06Vj/J0nNmOd7XC0/fiJPO2655s3KLZayDX+ScAq7KfleECZEAAGjBWjQYXT5CD7gAjxgCvgFQPoIIJBwAdWkQ/1gSu2oFH2oH2mpl5RUcwy/jrGxMTlw4IA8eeJumKl2dFq6dKlfYTAPAgggYJUA62erykkyARPg/g1YwUkXAQQ8FxgZGZGjR4/Ko0ePXHNlZ2c733/nz5/vaQz19fXS2NjomkM151AvSLGTsKf0DI4AAgERYP0ckEKTppUC3L9WlpWkEEAgiQJTPf/1omHGVA1BvJgriaRMjQACCGglwPpZq3IQDAII+Chgev+IUES1ctf4MB1YY1pCQwABzQVo0KF5gQgPAQSMFBgbHZSmKx/KYG+bK/60jPmyfON7ov7rxxGJjMv9Hz+Vp0/czTkycxY7cdCcw48qMAcCCNgmQIMO2ypKPkES4AFTkKpNrggg4JfAwMCAHDx4cNImHV7tpDRZbmfOnJFbt9zffV988UXZvHmzXxTMgwACCFgnwPrZupKSUIAEuH8DVGxSRQAB3wRGR0fl2LFj8vDhQ9ecWVlZTpOO/Px8T2I5e/as/Otf/3KNrZpzqDnZSdgTcgZFAIEACrB+DmDRSdkaAe5fa0pJIgggoJGAev576NAh6e7udkWlGmeo76KJaBTZ1dUldXV10t/f75pj0aJFojZg8HMjCI3oCQUBBBDwXID1s+fETIAAApoKmN4/ggYdml5YhIUAAgjQoINrAAEEEPBGYHxsSJoa/i4Dve4faaVmzJPyjX/2pUlHy/VP5Wn7TVeCNOfwpt6MigACwRGgQUdwak2m9gnwgMm+mpIRAgjoIaB+pHX48GFRP6SKPvzazff69ety4cIF19zl5eWyc+dOPYCIAgEEEDBUgPWzoYUjbAREhPuXywABBBDwRkA16Thx4oTcv3/fNYFq0qGaVKqXlRJ5fPnll9LQ0OAaMpEvRCUyVsZCAAEETBZg/Wxy9Yg96ALcv0G/AsgfAQS8Epjq+a9qTqmadKjvwXM9Ojs7nWfLg4ODriGKioqc79apqalzHZrzEEAAAQSmEWD9zCWCAAJBFaBBh8eVNx3YYx6GRwABiwVo0GFxcUkNAQSSLjA+NixNV/8uAz0PXLGkpufK8g3vSXrWAs9ibPnxU3naEduco2zDnyQlNdOzeRkYAQQQsF2ABh22V5j8bBbgAZPN1SU3BBBItoD6kZba5Uj9oCr6UD/SUj+kys7OTniIQ0NDcv78eWlsbIyZ85133pG0tLSEz8mACCCAQJAEWD8HqdrkapsA969tFSUfBBDQSWB8fFyOHz8uLS0trrDUDsLqJaVENen4/vvv5ZtvvnHNob5bv/3225Kbm6sTCbEggAACxguwfja+hCQQYAHu3wAXn9QRQMBzAdVAQzXSmPj8Ny8vz/n+m5OTM+sY2tvbnWfKw8PDrnOXLl0qu3btojnHrEU5AQEEEJidAOvn2XnxaQQQsEfA9P4RoUgkEtG5HKYD62xLbAggoLcADTr0rg/RIYCA+QKRsVGnSUd/j/tHWilpWVK+8S8Jb9IRiYxLy7UD0tt524WXkbNIyjf+WcIpGeajkgECCCCQRAEadCQRn6kRiFOAB0xxAnI6AgggMI2AFz/SmmpKtVvx2bNnpb+/3/UR1ZRDNedQjUE4EEAAAQTiE2D9HJ8fZyOQTAHu32TqMzcCCARBQDXpqK+vl6amJle6GRkZTpPKwsLCuBhu3rwp586dc42hGoDs379f5s+fH9fYnIwAAgggECvA+pmrAgFzBbh/za0dkSOAgBkCasOEI0eOiGqsEX2oxpGqSce8efNmnEhra6scPXpURkdHXecsX77cac7BgQACCCDgvQDrZ++NmQEBBPQUML1/BA069LyuiAoBBBAQGnRwESCAAAL+CDRf/Yf0dt51TZaSmiVlG/4kmTlFCQui5don8vTJLdd4avyyDe9JSmpmwuZhIAQQQCCoAjToCGrlydsGAR4w2VBFckAAAd0F1I+01K5HHR0drlDVTkrqJaVE7PL7xRdfyJUrV2IoUlNTpaqqSsrKynRnIj4EEEDACAHWz0aUiSARmFSA+5cLAwEEEPBeQDXpOHXqlDQ2NromS09Pd15SmmuTjrt37zrjRu+Fpr7vquYccx3Tew1mQAABBMwWYP1sdv2IPtgC3L/Brj/ZI4CAPwLDw8PO89+JTTpycnKc77/qOfB0h9p84cSJEzHNOVauXCnbt2+XcDg83RD8HQEEEEAgAQKsnxOAyBAIIGCkAA06PC6b6cAe8zA8AghYLECDDouLS2oIIKCVQCQyLvevfypPO9zNM1TTjLL170lmbnxNOtT4LdcOSG/nbVfealw1Ps05tLocCAYBBAwWoEGHwcUj9MAL8IAp8JcAAAgg4JOAatKhdj96/Pixa8bZ/EhrslCfPHkip0+fls7Ozpg/L1682Pnx1mx2afKJg2kQQAABYwVYPxtbOgJHQLh/uQgQQAABfwRUE40zZ87I7dvu57OqSce+fftk0aJFswrkwYMHzvdp1fzj50O9pLR3714pKSmZ1Vh8GAEEEEBg5gKsn2duxScR0E2A+1e3ihAPAgjYKjA6Oup8X21tbXWlmJWV5TTpyM/PnzL15uZmpzlH9Hdd9eHVq1c7z3c5EEAAAQT8E2D97J81MyGAgF4CpvePCEWi27rrZetEYzqwhqSEhAAChgjQoMOQQhEmAgjYIRCJyP0bh6Sn/YYrn3BKupRteE+ycovnlKdqztF89SPp63Lv0KSacyzf8GdR43MggAACCCRGgAYdiXFkFASSIcADpmSoMycCCARVQP1IS+2k1NbW5iKYyY+0JjNraGiQb775RsbGxtzfp8Nh2bx5s7zwwgsxz3mCak/eCCCAQKIEWD8nSpJxEPBfgPvXf3NmRACBYAucO3dObt686UJIS0tzGmuohpIzOVSTy8OHD7t2E1a/Z9y1a5eUlZXNZAg+gwACCCAwRwHWz3OE4zQENBDg/tWgCISAAAKBEVDPaY8fPy7379935ZyZmek06SgoKIixuHPnjtPYcmJzjnXr1snrr78eGDsSRQABBHQRYP2sSyWIAwEE/BYwvX8EDTr8vmKYDwEEEJihAA06ZgjFxxBAAIGECUTkwY0j0v34mmvEcDhdytb/UbLyZrf7Ec05ElYYBkIAAQRmJECDjhkx8SEEtBTgAZOWZSEoBBCwWGCqnZTUj7Rqa2ufuZPSzyz9/f1y9uzZmB96qb/n5eVJVVWVLFy40GJFUkMAAQSSJ8D6OXn2zIxAvALcv/EKcj4CCCAwe4ELFy7I9evXXSempqbKvn37pm3S0d3dLQcOHJDh4WHX+du2bZOKiorZB8MZCCCAAAKzEmD9PCsuPoyAVgLcv1qVg2AQQCAAAqrRxokTJ6S5udmVbUZGhlRXV0thYeEv//+tW7ec5hwTjw0bNsiWLVsCoEWKCCCAgH4CrJ/1qwkRIYCAPwI06PDY2XRgj3kYHgEELBagQYfFxSU1BBDQWCAiD/91XLoeNbhiDKWkStm6dyV7/rIZxR4ZH5Xma59IX1ej6/NZucVStuE9Caekz2gcPoQAAgggMHMBGnTM3IpPIqCbAA+YdKsI8SCAQBAE5rKT0s8u9+7dc5pzTHxBSf19zZo1snXrVlEvO3EggAACCHgjwPrZG1dGRcAPAe5fP5SZAwEEEIgV+Pzzz+Xq1auuP6jvrbt375aSksk3aejt7ZVPP/1UVIPK6OOVV16R559/HmYEEEAAAR8EWD/7gMwUCHgkwP3rESzDIoAAAs8QUE06VOONO3fuuD6Vnp7uNKlctGiRXLt2TT777LOYUV566SV54YUX8EUAAQQQSJIA6+ckwTMtAggkXcD0/hGhSCQSSbriMwIwHVhnW2JDAAG9BWjQoXd9iA4BBOwWaL19UjoffudKMhROlWXrfic5+eXPTF4152i6+g/p73Z3onaac2x8T8JhmnPYffWQHQIIJEuABh3JkmdeBOIX4AFT/IaMgAACCMxFQP1I69SpU9LY6G4uOdlOSmr80dFR+eKLL2J2HlZ/Uz/s+u1vfyvLly+fSyicgwACCCAwCwHWz7PA4qMIaCbA/atZQQgHAQQCJfDVV1/J5cuXXTmnpKTIrl27pLS01PX/Dw4OOs05enp6XP//+vXr5bXXXguUG8kigAACyRRg/ZxMfeZGID4B7t/4/DgbAQQQiEfg/PnzcuPGDdcQaWlp8qtf/cpp0DHxUN9z1fddDgQQQACB5Amwfk6ePTMjgEByBUzvH0GDjuReP8yOAAIITClAgw4uDgQQQCC5Ao/v/VPam790BREKhaV03TuSW7Bq0uCmbM6RVyJl6/9Ic47klpTZEUDAcgEadFheYNKzWoAHTFaXl+QQQEBzAdXD/fTp08/cSUml0N7e7jTzmPhykvrbkiVL5K233pLs7GzNsyU8BBBAwA4B1s921JEsginA/RvMupM1AgjoI/Df//3fov4XfYTDYdm9e/cvTTpGRkbk0KFD0tHR4fpcRUWFbNu2TZ9kiAQBBBAIgADr5wAUmRStFeD+tba0JIYAAoYITNakY7LQ33zzTVmzZo0hWREmAgggYK8A62d7a0tmCCDwbAEadHh8hZgO7DEPwyOAgMUCNOiwuLikhgACxgg8eXBRHt0544pXNelYurZW5hVWuP7/yNioNF37h/R3N7v+/6y8Elle+Z6EUlKNyZtAEUAAARMFaNBhYtWIGYGfBHjAxJWAAAIIJF/gzJkzcuvWLVcgaielPXv2yIMHD+TixYuTBrllyxbZsGFD8hMgAgQQQCBAAqyfA1RsUrVOgPvXupKSEAIIGChw+fJl+eqrr2IiV006li5dKnV1dfLo0SPX38vKymTXrl0y8XeMBqZPyAgggIBRAqyfjSoXwSLgEuD+5YJAAAEEki/w2WefybVr1yYNRH2/VRswrFy5MvmBEgECCCCAAL+f5BpAAIHACpjePyIUUdujaXyYDqwxLaEhgIDmAjTo0LxAhIcAAoER6Hz4nbTePunONxSS0rX7f2nSoZpz3Lv6oQz0PHB9juYcgblMSBQBBDQQoEGHBkUgBATmKMAPtOYIx2kIIIBAggU+//xzuXr16oxGzc/Pl6qqKlmwYMGMPs+HEEAAAQQSJ8D6OXGWjISA3wLcv36LMx8CCCAwuUBDQ4N8+eWXMX8sKiqStrY21/9fUlIi1dXVUCKAAAIIJEGA9XMS0JkSgQQJcP8mCJJhEEAAgTgFPvroI3ny5EnMKC+99JK88MILcY7O6QgggAACiRJg/ZwoScZBAAHTBEzvH0GDDtOuOOJFAIHACNCgIzClJlEEEDBAoOtRgzz817GYSJeuqZV5C1ZP2pwje/4yKVv3roRSUg3IkBARQAAB8wVo0GF+DckguAI8YApu7ckcAQT0E1AvKKkXlZ51rF+/Xl599VUJh8P6JUBECCCAQAAEWD8HoMikaK0A96+1pSUxBBAwUOD69ety4cKFZ0ZeWFgo+/fvl9RUnvcaWGJCRgABCwRYP1tQRFIIrAD3b2BLT+IIIKCJgNrH+/Tp03Lnzp1JI1LPedVmDOXl5ZpETBgIIIBAsAVYPwe7/mSPQJAFaNDhcfVNB/aYh+ERQMBiARp0WFxcUkMAASMFutuuyoObR2JiT88qlOGBDtf/n5O/XJY993uacxhZaYJGAAFTBWjQYWrliBsBER4wcRUggAAC+ggMDw/LJ598Ij09PTFBZWdny7Zt26S0tFSfgIkEAQQQCKAA6+cAFp2UrRHg/rWmlCSCAAKWCNy8eVPOnTs3aTbz5893mnNkZmZaki1pIIAAAuYJsH42r2ZEjMDPAty/XAsIIIBA8gTGx8f/q7dSAAAgAElEQVTl1KlT0tjY+Mwg1Lt627dvl1WrViUvWGZGAAEEEHAEWD9zISCAQFAFTO8fEYqo1ngaH6YDa0xLaAggoLkADTo0LxDhIYBAIAV62m/IgxuHJRIZnzL/nPxyWbbudxIKs5NSIC8SkkYAgaQJ0KAjafRMjEDcAjxgipuQARBAAIGECDx69Mj5sVZfX9+k47GTUkKYGQQBBBCIW4D1c9yEDIBA0gS4f5NGz8QIIIDAlAJqR+Hbt2/H/H3r1q1SWVmJHAIIIIBAEgVYPycRn6kRiFOA+zdOQE5HAAEE4hA4duyYNDc3u0ZIS0uTNWvWyJUrV2JGVhs0VFRUxDEjpyKAAAIIxCvA+jleQc5HAAFTBUzvH0GDDlOvPOJGAAHrBWjQYX2JSRABBAwV6O28Ky3XPp60SYfTnKPyDxIKhQ3NjrARQAABcwVo0GFu7YgcAR4wcQ0ggAACyRVQuyhdvHhRfvjhB5mupzs7KSW3VsyOAAIIKAHWz1wHCJgrwP1rbu2IHAEE7BS4efOmnDt3bsrkeEnJzrqTFQIImCPA+tmcWhEpAhMFuH+5JhBAAAH/BUZHR+Xo0aPS2trqmjwzM1Oqq6tlwYIFcufOHVGNKic+E37jjTdk7dq1/gfNjAgggAACjgDrZy4EBBAIqgANOjyuvOnAHvMwPAIIWCxAgw6Li0tqCCBgtMD42LA0/vBfMtTfHpNHUfk2KSx92ej8CB4BBBAwVYAGHaZWjrgR4AET1wACCCCQTIHu7m7nR1jt7bHfcRctWiQrV66Ur7/+OiZEXlJKZtWYGwEEgi7AD7SCfgWQv8kC3L8mV4/YEUDANoG7d+/KqVOnpm1UyUtKtlWefBBAwCQB1s8mVYtYEXALcP9yRSCAAAL+CgwPD0tdXV3MM9+srCypra2V+fPn/xJQY2Oj831YbeIQfWzdulUqKyv9DZzZEEAAAQQcAdbPXAgIIBBUAdP7R4Qi022HluTKmg6cZD6mRwABgwVo0GFw8QgdAQSsFVDNOe41vC+DvW1T5riobKssLNtqrQGJIYAAAroK0KBD18oQFwLTC/CAaXojPoEAAgh4IXDt2jX56quvRO2mFH2o5zKbNm2SX//61xIOh9lJyQt8xkQAAQTiEGD9HAcepyKQZAHu3yQXgOkRQACB/xFoaWlxdhWeeLz00kvy7bffxvz/r732mqxfvx4/BBBAAAGfBVg/+wzOdAgkUID7N4GYDIUAAghMIzA4OOg053jy5Inrk7m5uVJTUyPz5s2LGaG5uVnq6+tlbGzM9bdXX31VNm7ciDkCCCCAgM8CrJ99Bmc6BBDQRsD0/hE06NDmUiIQBBBAwC1Agw6uCAQQQEAvgbHRQWlq+JsM9j2aNrCFy7bIouW/mfZzfAABBBBAIHECNOhInCUjIeC3AA+Y/BZnPgQQCLqA+pHW2bNnRf3wauKRk5MjVVVVsnjxYtef2Ekp6FcN+SOAgE4CrJ91qgaxIDA7Ae7f2XnxaQQQQMALgcePH8vhw4ddzSrVD0B37dolZWVlopp3nDhxIuYlJXYS9qIajIkAAgg8W4D1M1cIAuYKcP+aWzsiRwABswQGBgbk0KFD0t3d7QpcNeXYv3+/ZGdnT5lQa2ur07xy4mYONOkw6xogWgQQsEOA9bMddSQLBBCYvQANOmZvNqszTAeeVbJ8GAEEEIgSoEEHlwMCCCCgj4DTnOPKhzLY2+b+R+zCCiksfUWar/5D1Geij4Ilm6V4VZU+SRAJAgggYLkADTosLzDpWS3AAyary0tyCCCgmcD9+/flzJkzon6sNfFYvXq1vP7665Kenj5p1Orc48ePs5OSZjUlHAQQCJ4A6+fg1ZyM7RHg/rWnlmSCAAJmCnR2dsrBgwdleHjYlcD27dtFfSf++Xjw4IHz/ZeXlMysM1EjgIA9Aqyf7aklmQRPgPs3eDUnYwQQ8F+gt7fXaUD59OlT1+QFBQVSXV0tWVlZ0wbV1tYmdXV1Md9/N2/eLC+++OK05/MBBBBAAIHECLB+TowjoyCAgHkCpvePCEUikYjO7KYD62xLbAggoLcADTr0rg/RIYBAcARU4417l/8qQ/0drqTnFVZI6dr9IqGQDPW3y73LH8jYqPsFp/zi52XJ6l3BwSJTBBBAIIkCNOhIIj5TIxCnAA+Y4gTkdAQQQGAGAmNjY/LVV1/J1atXYz6tGnK8+eabsmLFimlHYielaYn4AAIIIOC5AOtnz4mZAAHPBLh/PaNlYAQQQGBaAfXi0oEDB2IaVr722muyfv36mPMfPXrk7CQ8MjLi+pt6QUm9qMSBAAIIIOC9AOtn742ZAQGvBLh/vZJlXAQQQOAnAdWUQzWg7O/vd5EsWLBAamtrp9yQYTK/9vZ2p0nHxGaWGzdulFdffRVyBBBAAAEfBFg/+4DMFAggoKWA6f0jaNCh5WVFUAgggIAIDTq4ChBAAIHkC8ykOcfPUQ4PPHGadIyO9LkC/6lJx04RCSU/ISJAAAEELBagQYfFxSU16wV4wGR9iUkQAQSSLPDkyRM5efKkdHd3x0SyePFiqaqqkpycnBlHyU5KM6bigwgggIAnAqyfPWFlUAR8EeD+9YWZSRBAAIEYgYGBAefFpZ6eHtffNm3aJC+//PKUYo8fP5YjR47wkhLXFAIIIJAkAdbPSYJnWgQSIMD9mwBEhkAAAQSmEOjs7HQaaqjvutFHUVGR7N27d1bNOX4+X415+PBhGRwcdI1ZWVkpW7dupRYIIIAAAh4LsH72GJjhEUBAWwEadHhcGtOBPeZheAQQsFiABh0WF5fUEEDACIGxkQG51/C+DPV3uOLNW7RWllbUiIRiG26MDHVL4w9/ldHhXtc584sqpaRiL006jKg8QSKAgKkCNOgwtXLEjYAID5i4ChBAAAHvBC5fvizffPONjI+PuyYJh8Py61//WtTLSBOfw8wkGnZSmokSn0EAAQS8EWD97I0royLghwD3rx/KzIEAAgi4BUZGRuTTTz8V9bJR9FFRUSHbtm2blqujo8N58WloaMj1WXYSnpaODyCAAAJxC7B+jpuQARBImgD3b9LomRgBBCwXUBszHDp0KKaRZHFxsdOcIzU1dc4CarMHNfbExh9r166VN954Y87jciICCCCAwPQCrJ+nN+ITCCBgp4Dp/SNCkUgkonNpTAfW2ZbYEEBAbwEadOhdH6JDAAG7BVRzjsbLf5XhgSeuRJ3mHGtqntloY2SoR+5dfl/Uf6OPZzX2sFuT7BBAAAF/BGjQ4Y8zsyDghQAPmLxQZUwEEAi6gPrh1OnTp+XBgwcxFHl5eVJVVSULFy6Mi0n9AEy9pDRxJ6X169fLa6+9FtfYnIwAAgggMLUA62euDgTMFeD+Nbd2RI4AAmYKjI2NOd9bHz165EqgrKxMdu3aNeOGlewkbGb9iRoBBMwXYP1sfg3JILgC3L/BrT2ZI4CAdwKqgeThw4djmnMsX77c+Y6biKOnp8eZo6+vzzXcTJtcJiIGxkAAAQSCKMD6OYhVJ2cEEFACpvePoEEH1zECCCCgqQANOjQtDGEhgID1AqMjfXLv8ocyPNDhynV+0QYpqdgzo/xHh3vl3uUPZHjQvRPTvIVrpHTt/hmNwYcQQAABBGYnQIOO2XnxaQR0EuABk07VIBYEELBBQDXn+Oijj2J2N1K5Pffcc7Jly5a4dk+KNmInJRuuGHJAAAHTBFg/m1Yx4kXg3wLcv1wNCCCAgH8Cas+yY8eOSUtLi2vSkpISZ1fhcDg8q2C6urqcl5TYSXhWbHwYAQQQiEuA9XNcfJyMQFIFuH+Tys/kCCBgoUB/f78cPHhQnj596squvLzc2Zhhtt9xn0XU29vrfP+dONeqVatk+/btM252aWEZSAkBBBDwTID1s2e0DIwAApoL0KDD4wKZDuwxD8MjgIDFAjTosLi4pIYAAtoKjA73y72G92V44IkrxvlFlVJSsVf155tx7GOjA06TjqH+dtc5uQWrpHTdOxIKze5HXzOemA8igAACARWgQUdAC0/aVgjwgMmKMpIEAghoJHDo0CFpbW11RZSRkSHbtm0TtYNSog+1k5LakVj9WCv6YCelREszHgIIIPCTAOtnrgQEzBXg/jW3dkSOAALmCZw5c0Zu3brlCrywsFD2798/56aVU+0kvHbtWnnjjTfMQyJiBBBAQHMB1s+aF4jwEHiGAPcvlwcCCCCQOIHBwUFRz39V48jow8tnsaohiHr+O3FO1RBk586diUuOkRBAAAEEHAHWz1wICCAQVAHT+0eEIqpdvMaH6cAa0xIaAghoLkCDDs0LRHgIIGCdgGrO0Xj5v2Rk0P2P2HNpzvEzztjooNxr+ECG+h67vHLyy2XZut9JKJxqnSMJIYAAAskSoEFHsuSZF4H4BXjAFL8hIyCAAAI/C3z99dfyww8/uEBKS0ud5hzZ2dmeQfX19Tk7KamXlaKP1atXOzspcSCAAAIIJE6A9XPiLBkJAb8FuH/9Fmc+BBAIqsAXX3whV65ccaWfn5/vNOdQDSzjOdQOwur778QmlTTpiEeVcxFAAIHJBVg/c2UgYK4A96+5tSNyBBDQS0A151DfQTs7O12B+fEdVM195MgR6ejocM1dVlYmu3fv1guKaBBAAAHDBVg/G15AwkcAgTkLmN4/ggYdcy49JyKAAALeCtCgw1tfRkcAAQSiBVRzjnsN78vwwBMXTH7x87Jk9a64sMbHhqXpyt9l4OkD1zjZ85dJ2bp3JZRCk464gDkZAQQQ+B8BGnRwKSBgrgAPmMytHZEjgIBeAvfu3ZMTJ064glq8eLHU1NRIOBz2PNiBgQFn96bu7m7XXGonpaqqKl9i8DxJJkAAAQQ0EGD9rEERCAGBOQpw/84RjtMQQACBWQh8++238t1337nOyM3NlbfffjthjStpUjmLgvBRBBBAIA4B1s9x4HEqAkkW4P5NcgGYHgEErBAYHh52nr0+eeL+XfOqVavkrbfe8iVHFUNdXZ20t7e75ispKXGadKSm8vtnXwrBJAggYL0A62frS0yCCCAwhQANOjy+NEwH9piH4RFAwGIBGnRYXFxSQwABrQRGh55KY8MHMjLY5YorEc05fh5wfPx/mnT0uJt0ZOWVSNn6P0o4nK6VCcEggAACJgrQoMPEqhEzAj8J8ICJKwEBBBCIX0Dt4Pvxxx+L+pHUz0dmZqa8++67kpWVFf8EMxxB7aSkfqQ18YdiqknHzp07ZzgKH0MAAQQQeJYA62euDwTMFeD+Nbd2RI4AAvoLqO/DZ86ckaamJlew6ruxas6Rl5eX0CRUk0q1i3FXl/sZM00qE8rMYAggEHAB1s8BvwBI32gB7l+jy0fwCCCggcDIyIjznXNiY4zly5c7z1wnvmfnZcgqlqNHj8qjR49c0xQVFUl1dTVNOrzEZ2wEEAiMAOvnwJSaRBFAYIKA6f0jQpFIJKJzVU0H1tmW2BBAQG8BGnToXR+iQwABOwRGhnrk3uUPZGTIvbtvIptz/CwVGRuVpmv/kP7uZhdeVm6xlG14T8IpNOmw46oiCwQQSJYADTqSJc+8CMQvwAOm+A0ZAQEEgi0wNjYmBw4ccDXFUM9WamtrZfHixb7jqJei1A/GOjo6XHOXlpbKrl27JCUlxfeYmBABBBCwSYD1s03VJJegCXD/Bq3i5IsAAn4JdHZ2yokTJ6Snp8c1ZVpamtTU1MjChQs9CUU16VBNKtX80UdZWZmzkzAHAggggEB8Aqyf4/PjbASSKcD9m0x95kYAAdMFRkf/H3v34hXFlS1+fNM0b+SpiIBI1KhBcRJjHI1eNYqKgJqXczOZf+937+TeJCaKIio+R2MmY7xGhOCLKCICiiDyfvVvnZ4ZQ9GgNN1VfU7Vt9aa5VqTqnP2/uyqtU5RXbvGg/eaXV1dllSWLl0afNbq8/kcT1HFdOLEiZAmHep+WzXpSEzk98+OF4UJEUDAVQKsn11VTpJBAIEwBEzvH0GDjjCKza4IIICAkwI06HBSm7kQQMCLAqopx4Nf/kvGR/st6Wcv2SD5K8ptIQlMjktrY2iTjuT0PCle94XE+5NtmZdBEUAAAS8I0KDDC1UmR7cK8IDJrZUlLwQQcErg/PnzcvfuXct0mzZtknfffdepEELmUU061I+0nj59avlvBQUFwZeU/H5/zGJjYgQQQMB0AdbPpleQ+L0swPXr5eqTOwII2CXQ0tIi6r5YNa+cuqn7zv3798uSJUvsmjo47sjISPDFqelNKgsLC4MvTnH/ays/gyOAgMsFWD+7vMCk52oBrl9Xl5fkEEDARgF1b6uesXZ0dFhmUc9YKysrY9Kc49+BqCYddXV10t7eboktJycn+OEImnTYeGIwNAIIuF6A9bPrS0yCCCAwiwANOmw+NUwHtpmH4RFAwMUCNOhwcXFJDQEEYi4wOtQtD29+JeNjA9Y/FBd+IIvf+sj2+B41fiv9Pfct8ySlLZTidf8p/oQ02+dnAgQQQMCNAjTocGNVyckrAjxg8kqlyRMBBOwQuH37tly8eNEydFFRUfAHWrHexsbGgi8pTW/SsXjx4mB86kvGbAgggAAC4Quwfg7fjCMQ0EWA61eXShAHAgi4QSAQCMjf//53uXnzZkg6GRkZweYY2dnZjqSqmlTW1NSENOnIy8sLfkmYJh2OlIFJEEDAhQKsn11YVFLyjADXr2dKTaIIIBBFAdWc4+TJkyENMPLz86Wqqkri4+OjONv8hlIxnjp1Stra2iwDqPvvAwcOSHIyHymcnyxHIYCA1wVYP3v9DCB/BLwrYHr/iLiAelql8WY6sMa0hIYAApoL0KBD8wIRHgIIGCswMvBUHjb8VSbGhy055BRslMXLdzmSVyAwKW1N34U06UhMyZFlZV+KPzHVkTiYBAEEEHCTAA063FRNcvGaAA+YvFZx8kUAgWgJPH/+XL777jvLV4LT09Pl888/1+YLRapJR21trXR2dlrSXrRoUfAlJZp0ROtsYBwEEPCSAOtnL1WbXN0mwPXrtoqSDwIIxEpgeHhYTp8+HfJFYRVPcXGx7Nq1y/H7YtWkQ33leHqTyoULFwbvf/mScKzOFuZFAAGTBVg/m1w9Yve6ANev188A8kcAgXAFJicng40vHj16ZDlUx8aPKlZ1T97a2mqJNTMzUw4ePCgpKSnhps/+CCCAgOcFWD97/hQAAAHPCpjeP4IGHZ49dUkcAQR0F6BBh+4VIj4EEDBRYLi/Qx42fCWTE6OW8BcVb5WFxVsdTUk16XjcfExedt+xzJuQnCUlZX8Wf9ICR+NhMgQQQMB0ARp0mF5B4veyAA+YvFx9ckcAgfkKqMYXX3/9tfT3978awufzyaeffio5OTnzHdaW48bHx6Wuri7ka0+qSYf62hMvKdnCzqAIIOBiAdbPLi4uqblegOvX9SUmQQQQcECgq6sr+CLQ4OCgZTb1I873339fNmzY4EAUM08xW5NKdZ+uXlLi/jdmpWFiBBAwVID1s6GFI2wERITrl9MAAQQQmLvAbM05VMPHAwcOaPnBAxVzfX29PHjwwJLoggUL5NChQ5KaykcK534GsCcCCCDA+plzAAEEvCtAgw6ba286sM08DI8AAi4WoEGHi4tLagggEBOBwb42eXTra5mcHLPMv3j5Lskp2BiTmCQQkLbmo6FNOpIyZdn6LyQhKTM2cTErAgggYKAADToMLBohI/AvAX6gxamAAAIIhC+gvqD08OFDy4H/8R//Ie+88074gzlwxMTEhJw8eTKkSUdubm7wS8JJSUkORMEUCCCAgDsEWD+7o45k4U0Brl9v1p2sEUAgegJNTU3yww8/iHoRaOqmGl+Ul5dLUVFR9Cab50izNanMzs4O3v/yJeF5wnIYAgh4UoD1syfLTtIuEeD6dUkhSQMBBGwXCAQCwSaU05/7mtDoUcV+5syZkCYd6enpwSaV6l82BBBAAIG5CbB+npsTeyGAgPsETO8fERdQq2KNN9OBNaYlNAQQ0FyABh2aF4jwEEDAKIGB3ofyqOlbCUyOW+LOX7FHspe8F9tcAgF5fKdG+p42W+LwJy2QkrI/S0JyVmzjY3YEEEDAEAEadBhSKMJEYAYBHjBxWiCAAALhCdy8eVN+/PFHy0Fvv/22fPTRR+EN5PDeqkmHaizS1tZmmVm9pKS+/pScnOxwREyHAAIImCnA+tnMuhE1AkqA65fzAAEEEJifgLqfvHTpkty9ezdkANX4cd++fVq9+DPb/S9fEp5f/TkKAQS8K8D62bu1J3PzBbh+za8hGSCAgP0C6lW+s2fPSktLi2WyrKwsOXTokBEfOFA5nDt3Tu7fv2/JITU1NZiDug9mQwABBBB4swDr5zcbsQcCCLhTwPT+ETTocOd5SVYIIOACARp0uKCIpIAAAloI9Pf8Jm2qOUdg6peU4mTJ2xWStbhMixhFAtJ+p1ZedDVa4vEnpsqysi8lMSVHkzgJAwEEENBXgAYd+taGyBB4kwAPmN4kxH9HAAEEfhfo7OyUmpoay9eC1Y+0PvvsM4mPj9eeSn3luK6uLqRJh8pBNengS8Lal5AAEUBAAwHWzxoUgRAQmKcA1+884TgMAQQ8LdDf3x9s9tjd3R3ioJpVbt++Xcv7YXX/q76C3NraaombLwl7+nQmeQQQCFOA9XOYYOyOgEYCXL8aFYNQEEBAWwHV2OLevXuW+DIyMuTjjz827sMGFy5ckDt37lhyUc99q6urRX2sgQ0BBBBA4PUCrJ85QxBAwKsCNOiwufKmA9vMw/AIIOBiARp0uLi4pIYAAo4J9D27Le23a0KacxSsrpLMRaWOxTG3iWZu0hGfkBJs0pGUmju3YdgLAQQQ8KgADTo8WnjSdoUAD5hcUUaSQAABBwSGhobkm2++EfXvv7eEhIRgcw71Yy1TttleUlI5qCYdaWlppqRCnAgggEBMBFg/x4SdSRGIigDXb1QYGQQBBDwk0NbWJvX19TI6OmrJ2ufzyYcffiilpbo977UWR93/qvgfPHhg+Q98SdhDJzGpIoBARAKsnyPi42AEYirA9RtTfiZHAAEDBC5evCi3b9+2RKqelR48eFDUPaOJ26VLl6S5udkSemJiYjCnnBw+UmhiTYkZAQScE2D97Jw1MyGAgF4CpvePiAsEAgG9SK3RmA6ssy2xIYCA3gI06NC7PkSHAAL6C7x42iTtt0+IyJTlblycFK4+KBkLV2uaQECe3DstvR2/WOKL9ydL8bovJDk9T9O4CQsBBBCIvQANOmJfAyJAYL4CPGCarxzHIYCAlwTUo5xjx45JZ2enJe19+/bJsmXLjKOY7SUlviRsXCkJGAEEYiDA+jkG6EyJQJQEuH6jBMkwCCDgCYHr16/Lzz//LNN/2qheVNq7d6/k5Znx3FTFr76KfP/+fUvd1JeE1UtKmZmZnqgnSSKAAALzEWD9PB81jkFADwGuXz3qQBQIIKCnwOXLl6WpqckS3IIFC+TQoUPGNuf4dzJXrlyRxsZGS26qSUd1dbUsXLhQz4IQFQIIIKCBAOtnDYpACAggEBMB0/tH0KAjJqcNkyKAAAJvFqBBx5uN2AMBBBCYTaDnyf9Jx/16S3OOuDifFK75WBbkrtQeTsXe8+S6JU5ffKIUl30hKen52sdPgAgggEAsBGjQEQt15kQgOgI8YIqOI6MggIC7BX766Se5ceOGJcmysjLZsmWLsYmrl5TOnDkT8iXhtLQ0OXDggKivRLEhgAACCIQKsH7mrEDAXAGuX3NrR+QIIOCcwOjoaLChRWtra8ik+fn5weYcycnJzgUUpZkuXLggd+7csYym8lAvKfEl4SghMwwCCLhOgPWz60pKQh4S4Pr1ULFJFQEEwhK4evWqNDQ0WI5Rz0Y//vhjUf+6YZupSYff7w/e/5rSbNMNdSAHBBAwS4D1s1n1IloEEIieAA06omc540imA9vMw/AIIOBiARp0uLi4pIYAArYKPG+/Jp0t5yxzqOYcRaWfSXr2W7bOHc3Bu367IN2Pf7IM6fMlSvG6P0lKRkE0p2IsBBBAwBUCNOhwRRlJwqMCPGDyaOFJGwEE5izQ1tYmtbW1lv3VF4bUD7V8Pt+cx9Fxx9d9SVg16cjKytIxbGJCAAEEYirA+jmm/EyOQEQCXL8R8XEwAgh4QKCnp0dOnTolfX19IdmuX79e/vjHP8r03xKaxHLp0iVpbm62hMyXhE2qILEigIDTAqyfnRZnPgSiJ8D1Gz1LRkIAAfcIXLt2Ta5ft364LzU1VQ4dOiQLFixwT6Ii8uOPP8rNmzctOakmHZWVlaKab7IhgAACCFgFWD9zRiCAgFcFTO8fERdQv37UeDMdWGNaQkMAAc0FaNCheYEIDwEEtBR42npFnrVescQW5/PL0tLPJC1rmZYxvy6omZp0xMX7pbj0sKRmLjUuHwJGAAEE7BSgQYeduoyNgL0CPGCy15fREUDAbIH+/n755ptvRH1B+N+b+sLuZ5995pqvKKm8ZvuSsGrSkZ2dbXYRiR4BBBCIsgDr5yiDMhwCDgpw/TqIzVQIIGCcwP379+XixYsyPj5uiV29wPPRRx/JW2+Z8yGG1+HzJWHjTk0CRgCBGAqwfo4hPlMjEKEA12+EgByOAAKuE2hoaJCrV69a8lLPfNUHGTIyMlyXr0ro559/Dv5v6hYfHy8VFRVSWFjoypxJCgEEEJivAOvn+cpxHAIImC5gev8IGnSYfgYSPwIIuFaABh2uLS2JIYCATQKdLefkefs1y+jBZhZr/ySpGUU2zWr/sKrhiGo8MnX7Z9ORTyUtq8T+AJgBAQQQMESABh2GFIowEZhBgAdMnBYIIIDAzAKTk5Ny5MgRef78+asd1EOpqqoqKSgocB3bTE06kpKS5ODBgzTpcF21SQgBBCIRYP0ciR7HIhBbAa7f2PozOwII6Cmgvi2mvqyrXlaavqmXlPbt2+e6e0K+JKznuUhUCCCgnwDrZ18f9HYAACAASURBVP1qQkQIzFWA63euUuyHAAJeEGhqapLLly9bUlXPQA8dOiRZWVmuJrh582bwnn/q5vP5gvf6S5fykUJXF5/kEEAgLAHWz2FxsTMCCLhIgAYdNhfTdGCbeRgeAQRcLECDDhcXl9QQQCDKAgF5crdOejutP9ry+RKkuOw/JWWB+S8tdT/+Sbp+u2Bxi4vzSVHpJ5KevSLKngyHAAIImClAgw4z60bUCCgBHjBxHiCAAAIzC/ztb3+TX3/91fIfN27cKBs2bHAt2aVLl6S5udmSn/qBWnV1teTm5ro2bxJDAAEEwhFg/RyOFvsioJcA169e9SAaBBCIvcDw8LCcPn1aOjo6QoIpLi6WXbt2SWJiYuwDtSGCa9euyfXr1y0jqy8J7927l5eUbPBmSAQQMFOA9bOZdSNqBJQA1y/nAQIIIPBPgdu3b8vFixctHOo+V32gICcnxxNMjY2NcuWK9SOFqklHeXm5lJTwkUJPnAQkiQACbxRg/fxGInZAAAGXCpjePyIuoNrQa7yZDqwxLaEhgIDmAjTo0LxAhIcAApoIBKT99gl58bTJEo8vPlGWlX0hyen5msQZeRg9T65Lx/16y0CqSUfhmoOyIHdV5BMwAgIIIGC4AA06DC8g4XtagAdMni4/ySOAwCwCd+/elfPnz1v+a1FRkVRWVrrebKYmHeqHalVVVbJo0SLX50+CCCCAwJsEWD+/SYj/joC+Aly/+taGyBBAwHmBrq6uYHOOwcHBac8/40Q1p3zvvfecD8rhGWf7kjAvKTlcCKZDAAFtBVg/a1saAkPgjQJcv28kYgcEEPCAwEzNORISEuTAgQOycOFCDwj8nqL6QIN6Bjx1U+8K7t69W5YvX+4pC5JFAAEEZhJg/cx5gQACXhUwvX8EDTq8euaSNwIIaC9Agw7tS0SACCAQY4FAYFLab9dI37Pblkji/SnB5hxJae57aae34xd5cu+UVT4uTgpXHZCMRWtiXBGmRwABBGIrQIOO2PozOwKRCPCAKRI9jkUAATcK9Pb2yrfffisTExOv0ktLS5PDhw+79svB0+uovqKkvqY0dVM/WFMNShYvXuzGspMTAgggMGcB1s9zpmJHBLQT4PrVriQEhAACMRJQ93tXr16VyclJSwSqOePevXuloKAgRpE5P+1MXxLmJSXn68CMCCCgpwDrZz3rQlQIzEWA63cuSuyDAAJuFrh3756cO3fOkqLf75fq6mrJy8tzc+qz5jZTkw61865du2TlypWeNCFpBBBA4N8CrJ85FxBAwKsCNOiwufKmA9vMw/AIIOBiARp0uLi4pIYAAhELqOYcbU3fSn/Pb9Y/YCekybL1f5bElJyI59B1gH826TgtIoEpIcZJwapKycxbq2vYxIUAAgjYLkCDDtuJmQAB2wR4wGQbLQMjgICBAmNjY8HmHH19fa+i9/l88vHHH3vuS0o//vijqK8JT93UD9cqKio89bKWgacxISOAgM0CrJ9tBmZ4BGwU4Pq1EZehEUDACAHViPLChQty//79kHhzc3Nl3759kp6ebkQu0QySl5SiqclYCCDgJgHWz26qJrl4TYDr12sVJ18EEJgq0NLSImfPnpVA4Pff+MbHx0tVVZXk5+d7GuvOnTvBvwtM33bs2CGrV6/2tA3JI4CAtwVYP3u7/mSPgJcFTO8fEReYuurXsJKmA2tISkgIIGCIAA06DCkUYSKAgOMCgYlxefTrtzLQ+9Aytz8xXUr+8BdJSMp0PCanJ3zR1Sjtd2pDmnTkr9gt2Us2OB0O8yGAAAJaCNCgQ4syEAQC8xLgAdO82DgIAQRcKnDq1Cl5+NB6v7tt2zYpLS11acavT2umJh3qB2zqpa2ioiJPmpA0AgggwPqZcwABcwW4fs2tHZEjgEDkAv39/aLuebu7u0MGe/vtt2X79u2i7ve8uvGSklcrT94IIPA6AdbPnB8ImCvA9Wtu7YgcAQQiE1DPeU+fPm1pzqE+xlBZWckHCP5Fq5p2njt3zmKk/tOWLVukrKwssgJwNAIIIGCoAOtnQwtH2AggELGA6f0jaNAR8SnAAAgggIA9AjTosMeVURFAwGyByckxaW34Hxl62W5JJCEpQ5at/1LUv17Z+p42y+PbNdOadIjkvbVTcgs3eYWBPBFAAIFXAjTo4GRAwFwBHjCZWzsiRwCB6Ao0NDTI1atXLYMuX75cysvLozuRYaP9/PPPov43dVM/ZNu7d68UFxcblg3hIoAAApELsH6O3JAREIiVANdvrOSZFwEEYi3Q1tYm9fX1Mjo6GnJvt3XrVnnnnXdiHaIW88/WpIOXlLQoD0EggEAMBFg/xwCdKRGIkgDXb5QgGQYBBIwSePToUbAx5eTk5Ku41TNN9eGBpUuXGpWL3cE+ePAg+HeCqVZqzo0bN8qGDXyk0G5/xkcAAf0EWD/rVxMiQgABZwRo0GGzs+nANvMwPAIIuFiABh0uLi6pIYDAvAQmJ0blYcNXMtzfYTk+ISlTSv7wF/Enps9rXJMPCjbpuFMjEghY0li07D9k4dItJqdG7AgggEDYAjToCJuMAxDQRoAHTNqUgkAQQCCGAs+ePZPvv//e8iOkrKws+fTTT8Xv98cwMj2mvnnzpvz444+WYNQP2lTzkpKSEj2CJAoEEEDAIQHWzw5BMw0CNghw/dqAypAIIKC9wPXr14NNFwPTnmempaUFX1JauHCh9jk4GeBsXxLmJSUnq8BcCCCgiwDrZ10qQRwIhC/A9Ru+GUcggIDZAu3t7VJbW2t51qvehVMfHFi2bJnZydkUfWtrq5w+fTqkSUdZWZmoRpVsCCCAgJcEWD97qdrkigACUwVM7x8RF5j+9Euz+poOrBkn4SCAgEECNOgwqFiEigACtgtMjA8Fm3OMDDy1zJWYkiPL1v9Z/Alptseg6wQvu+/I4+ZjEgj83nVbxZpbuEny3tqpa9jEhQACCERdgAYdUSdlQAQcE+ABk2PUTIQAApoKDA8Py7fffisDAwOvIlRNOT7//HPJyMjQNGrnw2psbJQrV65YJlbPkHbt2iUrVqxwPiBmRAABBGIkwPo5RvBMi0AUBLh+o4DIEAggYIzA6Oho8Gu4bW1tITHn5+cHX1JKTk42Jh8nA53tS8K8pORkFZgLAQR0EGD9rEMViAGB+Qlw/c7PjaMQQMBMgY6ODjlx4oRMTEy8SkA9w9y9e7csX77czKQcinq2Jh2lpaWybds2h6JgGgQQQCD2AqyfY18DIkAAgdgImN4/ggYdsTlvmBUBBBB4owANOt5IxA4IIOARgfGxAXl4868yOvTcknFS6sJgc454f4pHJGZPs7/nvrQ1fRfSpCN7yQbJX1HueR8AEEDAGwI06PBGncnSnQI8YHJnXckKAQTmJqB6qKsfbKmvKk3dysvL+cHWDIQzNelQu+3cuVNWrVo1N3T2QgABBAwXYP1seAEJ39MCXL+eLj/JI+ApgZ6eHjl16pT09fWF5L1+/Xr54x//KNN/dOkpoDkky0tKc0BiFwQQcL0A62fXl5gEXSzA9evi4pIaAghYBLq6uuT48eMyPj7+6v+nOUd4J4lq7Kn+hjC1wYkaYfXq1bJjx47wBmNvBBBAwFAB1s+GFo6wEUAgYgEadERM+PoBTAe2mYfhEUDAxQI06HBxcUkNAQTmLDA+2i8PfvkvGRt5YTkmKW2RLCtTzTn4qtK/YQZ6H8ijxm9CmnRk5f9BlqzcKyJxc3ZnRwQQQMBEARp0mFg1YkbgnwI8YOJMQAABLwtcu3ZNrl+/biFYu3atbN261cssr829ublZLl26FLIPTTo4ZRBAwCsCrJ+9UmnydKMA168bq0pOCCAwXeC3336Tc+fOhbxYk5CQEHyxhq8Hz/2cUS8pnT592vKilzp6zZo1sn379rkPxJ4IIICAoQKsnw0tHGEjwPNfzgEEEPCIwLNnz6SmpkbGxsYsGav7NXXfxjZ3AfUxi7q6upD7X5p0zN2QPRFAwGwB7n/Nrh/RI4DA/AVM7x8RF1CfZ9N4Mx1YY1pCQwABzQVo0KF5gQgPAQRsF1BNOR7e/KuMjVi/rJScni/Lyr4QX3yi7TGYNkGwSUfTEQlM/t6NW+WQmbdWClZV0qTDtIISLwIIhCVAg46wuNgZAa0EeMCkVTkIBgEEHBRQL9rU1tZaZly4cKF8/PHH4vP5HIzEvKlma9LBD97MqyURI4BA+AKsn8M34wgEdBHg+tWlEsSBAAJ2CagXak6cOCHTf46YlZUle/fuFfUvW3gCs72ktHLlSvnoo49k+m8rwxudvRFAAAG9BVg/610fokPgdQJcv5wfCCDgdoHnz5/LsWPHZHR01JKqakypmkqwhS/Q2dkZfHY+veHJihUrZNeuXdz/hk/KEQggYJAA62eDikWoCCAQVQHT+0fQoCOqpwODIYAAAtEToEFH9CwZCQEEzBMYGeyW1lv/I+Oj/ZbgUzIKpHjtn2jO8ZqSDva2SmvT1xKYnLDslblorRSsrjLvZCBiBBBAYI4CNOiYIxS7IaChAA+YNCwKISGAgO0CAwMD8vXXX1t+tJWYmCiHDx+WtLQ02+d3wwR37tyRCxcuhKSydetWWbt2rRtSJAcEEEBgRgHWz5wYCJgrwPVrbu2IHAEE3iwwODgo33zzjQwPD1t2LikpCTaSSEhIePMg7DGjQEdHh5w8eTLkJaXly5dLeXk5aggggIBrBVg/u7a0JOYBAa5fDxSZFBHwsEBvb68cPXpURkZGLArbtm2T0tJSD8tEnvrTp0/l+PHjIfe/6m8L6v6Xj1xEbswICCCgpwDrZz3rQlQIIGC/AA06bDY2HdhmHoZHAAEXC9Cgw8XFJTUEEHitwMjgM3l4868yMT5k2S81oyjYnCMu3o/gGwSG+trlYeNXEpgYt+y5IHeVFK45KHFxfImZkwgBBNwnQIMO99WUjLwjwAMm79SaTBFA4J8Ck5OT8v3338uzZ88sJJWVlVJUVARTGAL379+Xs2fPhhyxefNmWb9+fRgjsSsCCCBgjgDrZ3NqRaQITBfg+uWcQAABNwvU1NTIkydPLClu2rRJ3n33XTen7VhuXV1dwS8JT/86s3pJae/evY7FwUQIIICAkwKsn53UZi4EoivA9RtdT0ZDAAF9BPr6+oLPeac3p+T+N3o1mq1Jx7Jly2Tfvn3Rm4iREEAAAY0EWD9rVAxCQQABRwVM7x8RFwgEAo6KhTmZ6cBhpsvuCCCAwCsBGnRwMiCAgBcFhgc6pbXhf2Ri3PplpbSsEln6zqc05wjjpBh6+URab/2PTE6MWo5STTqK3vk4jJHYFQEEEDBDgAYdZtSJKBGYSYAHTJwXCCDgNYHLly9LU1OTJe33339f1P/YwheYrUnHhg0bZOPGjeEPyBEIIICA5gKsnzUvEOEh8BoBrl9ODwQQcKvA3//+d/nll18s6ammiap5Ilv0BLq7u4NfEp7+lWbV7FO9pBQfHx+9yRgJAQQQ0ECA9bMGRSAEBOYpwPU7TzgOQwABrQX6+/vl2LFjov6dur333nvywQcfaB27acG97v63oqJCfD4+UmhaTYkXAQReL8D6mTMEAQS8KmB6/wgadHj1zCVvBBDQXoAGHdqXiAARQCDKAkMv26X11v+GNpTIWSlFpZ9GeTZvDDfc3yEPG74KMU3PXi5L137uDQSyRAABzwjQoMMzpSZRFwrwgMmFRSUlBBCYUWBgYEBOnTolz549s/x39SJNZWUlahEItLS0SH19fcgIvBAWASqHIoCAtgKsn7UtDYEh8EYBrt83ErEDAggYKPDw4cPgve7ULT8/Xw4ePGhgNvqH/Pz582CTjulfay4sLJSqqir9EyBCBBBAIAwB1s9hYLErApoJcP1qVhDCQQCBiAUGBwfl6NGj8vLlS8tYa9eula1bt0Y8PgOECvT09EhNTU3I/S9NKjlbEEDAjQKsn91YVXJCAIG5CNCgYy5KEexjOnAEqXMoAgh4XIAGHR4/AUgfAY8JDPV3SOvNr2RyctSS+YLclVK45mOJi6Pb8XxPieH+Lmm99ZVMjA9bhkjNXCrFaw9LnM8/36E5DgEEENBKgAYdWpWDYBAIS4AHTGFxsTMCCBgq0NHRIadPnw75AVFqaqp8/vnnkpycbGhm+oT922+/yZkzZ0ICWrdunXz44Yf6BEokCCCAQIQCrJ8jBORwBGIowPUbQ3ymRgABWwTUV4O//vprGRsbezW+ur89fPiwpKSk2DIng4r09vYGX1IaGhqycBQUFIj6krDfz/NfzhMEEHCHAOtnd9SRLLwpwPXrzbqTNQJuFVANElVzjhcvXlhSXLNmjWzfvt2taWuRl7r/PXbsWMgzdu5/tSgPQSCAQBQFWD9HEZOhEEDAKAHT+0fEBQKBgM7ipgPrbEtsCCCgtwANOvSuD9EhgED0BIb6Hkvrrf+Vycnff7ilRs9YVCqFq6ujN5GHRxoZfCatDf8j42MDFoXUjCJZuu6w+HwJHtYhdQQQcIsADTrcUkny8KIAD5i8WHVyRsBbAg0NDXL16tWQpJcsWSJ79uyhOUcUT4eZvtyshucHclFEZigEEIi5AOvnmJeAABCYtwDX77zpOBABBDQUmJiYkO+++06eP3/+Kjr1O7+qqipRL8qw2SvQ19cXfEFsepOOxYsXS2VlpSQk8PzX3gowOgIIOCHA+tkJZeZAwB4Brl97XBkVAQScFxgdHZXvv/8+2Chx6vb222/LRx995HxAHpxxtiaV3P968GQgZQRcLMD62cXFJTUEEHitgOn9I2jQwQmOAAIIaCpAgw5NC0NYCCAQVYGhvnZ52PiVBCbGLeNm5q2VglWVIhIX1fm8PNjo0HN52PDfMj46aGFIySiQ4nV/Ep8v0cs85I4AAi4QoEGHC4pICp4V4AGTZ0tP4gi4XkC9rHThwgW5f/9+SK7r1q2TLVu2yPSHTK5HcSDBx48fS11dnSj/qduqVatk586dDkTAFAgggIC9Aqyf7fVldATsFOD6tVOXsRFAwGmBS5cuSXNzs2XaDz74QN577z2nQ/HsfKpJR01NjQwMWD/SsGjRomCjlMREnv969uQgcQRcIsD62SWFJA1PCnD9erLsJI2A6wTGxsaC91zPnj2z5FZSUhL8CAPPeZ0r+evuf6urq2lS6VwpmAkBBGwSYP1sEyzDIoCA9gI06LC5RKYD28zD8Agg4GIBGnS4uLikhgACQYHBF4+ktelrmnM4eD6MDffKg4a/yvjIS8usKen5Ulz2hfji+ZGWg+VgKgQQiLIADTqiDMpwCDgowAMmB7GZCgEEHBMYHByUkydPSnd3t2XO+Pj4YJOIFStWOBaLFyfq6OiQ2tpaGR+3NgRV7rt27eIHc148KcgZARcJsH52UTFJxXMCXL+eKzkJI+Bagbt378r58+ct+RUVFUllpfoAA5uTAv39/XLs2DFR/07dcnNzRb2klJSU5GQ4zIUAAghEVYD1c1Q5GQwBRwW4fh3lZjIEELBBQD1jPH78uHR1dVlGLy4ulr1794rP57NhVoZ8ncBs9780qeS8QQABNwiwfnZDFckBAQTmI2B6/4i4QCAQmE/iTh1jOrBTTsyDAALuE6BBh/tqSkYIIPC7QLA5R+PXEpi0viiTlf8HWbJyr4jEwWWTwNjIC3l48ytR/07dktPzpHjdFxLvT7ZpZoZFAAEE7BWgQYe9voyOgJ0CPGCyU5exEUAgFgLqh1p1dXUyPDxsmT41NVX2798v6iUZNvsF1Nes1A/nRkdHLZOpr1qVl5fzwzn7S8AMCCBgkwDrZ5tgGRYBBwS4fh1AZgoEELBdoLe3V7799luZmJh4NVdaWpocPnxYEhP5GIDtBZhhgoGBgeBXndUXhadu2dnZcuDAAUlO5vlvLOrCnAggELkA6+fIDRkBgVgJcP3GSp55EUAgGgLqfld9CODJkyeW4QoLC4PPemnOEQ3l+Y2h7n+PHj1Kk8r58XEUAghoLMD6WePiEBoCCNgqYHr/CBp02Hp6MDgCCCAwfwEadMzfjiMRQEBvgYHeB/Ko6UhIc47sJRskf0W53sG7JLrxkZfyoOGvMjbca8koKTVXlpV9KfEJKS7JlDQQQMBLAjTo8FK1ydVtAjxgcltFyQcBbws0NTXJDz/8IJOTkxaIvLw8qaio4KUYh0+P58+fB78kPL1JB1+3crgQTIcAAlEVYP0cVU4GQ8BRAa5fR7mZDAEEbBAYGxsLNueY2ghCvZj08ccfy8KFC22YkSHnKjA0NBRs0qEaqEzdsrKygk06UlJ4/jtXS/ZDAAF9BFg/61MLIkEgXAGu33DF2B8BBHQRUM94T548KY8fP7aEtGTJEqmsrJT4+HhdQvVsHDSp9GzpSRwBVwuwfnZ1eUkOAQReI0CDDptPD9OBbeZheAQQcLEADTpcXFxSQ8DDAsHmHI3fSCBgfVGJ5hzOnxTjo4PysOG/ZXTouWXyxJScYJMOf2Kq80ExIwIIIBCBAA06IsDjUARiLMADphgXgOkRQCAqAurHWhcvXpS7d++GjLd27VrZsmULX1OKinT4g/T09ARfUhoeHrYcXFRUJPv27eOHdOGTcgQCCMRYgPVzjAvA9AhEIMD1GwEehyKAgBYCp06dkocPH1pi2bZtm5SWlmoRn9eDUPe96v5X3QdP3TIyMuTQoUM06fD6CUL+CBgowPrZwKIRMgL/EuD65VRAAAETBQKBgKj73tbWVkv4qiHlwYMHxe/3m5iWK2N+XZNKVavk5GRX5k1SCCDgXgHWz+6tLZkhgMDrBUzvHxEXUHcRGm+mA2tMS2gIIKC5AA06NC8Q4SGAQNgC/T33pa3pu5DmHLmFmyTvrZ1hj8cBkQtMjA0Fm3SMDHZbBktIzpKSsj+LP2lB5JMwAgIIIOCQAA06HIJmGgRsEOABkw2oDIkAAo4KDA4OSl1dnTx79swyr/qK8I4dO+Ttt992NB4mCxV48eJF8CUlVaupW0FBgezfv58mHZw0CCBglADrZ6PKRbAIWAS4fjkhEEDAZIGGhga5evWqJYXly5dLeXm5yWm5LvaRkRE5fvy4dHdbn/+qJh0HDhyQtLQ01+VMQggg4F4B1s/urS2ZuV+A69f9NSZDBNwmoF6rO3funNy/f9+SWk5OTrA5R2JiottSNj6f2ZpUZmVlBe9/U1JSjM+RBBBAwDsCrJ+9U2syRQABq4Dp/SNo0MEZjQACCGgqQIMOTQtDWAggMC+B2ZpzLCreKguLt85rTA6KjsDE+LC03vpKhvu7LAMmJGXKsvVfiPqXDQEEEDBBgAYdJlSJGBGYWYAHTJwZCCBgskBXV1ewOYf6AdDULTU1VSoqKkR9UYlND4H+/n45duyYqH+nbqpJh6oVX73So05EgQACbxZg/fxmI/ZAQFcBrl9dK0NcCCDwJgHVkPL777+XycnJV7uqF14+/fRT7qXehBeD/z46OhpsUjm9SUd6enrwxTL1LxsCCCBgggDrZxOqRIwIzCzA9cuZgQACpgmcP39e7t69awlb3fceOnRIkpKSTEvHM/GqJpXq+W9PT48lZ5pUeuYUIFEEXCPA+tk1pSQRBBAIU4AGHWGChbu76cDh5sv+CCCAwL8FaNDBuYAAAm4RmK05R95bOyW3cJNb0jQ6j8mJUWlt+EqG+jssefiTFkhJ2Z8lITnL6PwIHgEEvCFAgw5v1Jks3SnAAyZ31pWsEPCCwK+//ipXrlyxvKCk8s7Lyws2fEhOTvYCg1E5Dg4OytGjR+Xly5eWuBcvXiyVlZWSkJBgVD4EiwAC3hRg/ezNupO1OwS4ft1RR7JAwGsCqiHlt99+KwMDA69SVw0OP//8c1EvvLDpKaCadJw4cUKePn1qCTAtLS34JWFqp2fdiAoBBKwCrJ85IxAwV4Dr19zaETkCXhS4dOmSNDc3W1LPzMwMNufgea/+Z4Rq0nH8+HGaVOpfKiJEAIHXCLB+5vRAAAGvCpjePyIuEAgEdC6e6cA62xIbAgjoLUCDDr3rQ3QIIDA3gZfdd+Rx8zEJBH7/mpI6Mn9FuWQv2TC3QdjLEYHJyVFpvfW/MtTXbpnPn5gqy8q+lMSUHEfiYBIEEEBgvgI06JivHMchEHsBHjDFvgZEgAAC4QmoLwZfvHgx5CtKapR33nlHtm7dKj6fL7xB2dsxgaGhoeCXlF68eGGZc9GiRVJVVSWJiYmOxcJECCCAwHwEWD/PR41jENBDgOtXjzoQBQIIhCegXnJpb7c+PywvL5fly5eHNxB7Oy4wNjYmtbW10tnZaZk7JSUl2KRDfQ2aDQEEENBZgPWzztUhNgReL8D1yxmCAAKmCKiPMTQ2NlrCXbBgQbA5R2pqqilpeD7O1zWpVLVMT0/3vBEACCCgtwDrZ73rQ3QIIGCfgOn9I2jQYd+5wcgIIIBARAI06IiIj4MRQEADAdWco635qMi0fnA059CgOLOEEJgYl4eNX4U06YhPSAk26UhKzdU3eCJDAAHPC9Cgw/OnAAAGC/CAyeDiEToCHhRQXw6uq6uTrq4uS/aqIceOHTvk7bff9qCKeSmrOtbU1EhPT48l+NzcXKmurpakpCTzkiJiBBDwjADrZ8+UmkRdKMD168KikhICLhe4du2aXL9+3ZLl2rVrg40p2cwQGB8fD/4dY3qTFfUVaNWkIzs724xEiBIBBDwpwPrZk2UnaZcIcP26pJCkgYDLBWa651VNOT7++GMaOhhY+9maVKalpQXvfzMyMgzMipARQMArAqyfvVJp8kQAgekCNOiw+ZwwHdhmHoZHAAEXC9Cgw8XFJTUEPCDQ97RZHt+pmdacI06WrNwrWfl/8ICAuSmqJh2tTV/L4ItHliTi/cmybP1faNJhbmmJHAHXC9Cgw/UlJkEXC/CAycXFJTUEXCbw7Nmz4Estg4ODlszUSy0VFRWSl5fnsozdnY76kpL6ErSq69RNvZykfqSl6sqGAAII6CjA+lnHjxz3dQAAIABJREFUqhATAnMT4PqdmxN7IYCAHgKqoYO6Z5q6LVy4MPiikmpSyWaOwMTEhJw6dUra2tosQavmlAcPHqRJhzmlJFIEPCfA+tlzJSdhFwlw/bqomKSCgEsFbt68KT/++KMlO/Vs8NChQ5KZmenSrN2flmpSeeLECens7LQkm5KSEnz+m5WV5X4EMkQAASMFWD8bWTaCRgCBKAiY3j8iLhCY9knzKKBEcwjTgaNpwVgIIOAtARp0eKveZIuAmwSCzTlu14hIYEpacVKwqlIy89a6KVXX5hKYHJdHTUdkoPeBJUfVpKN43ReSnM5LZ64tPokhYLAADToMLh6he16AB0yePwUAQMAIgbt378rFixdlcnLSEq96OUk151BfU2IzT0D9SEu9cNbV1WUJXv04S/1IS/1Yiw0BBBDQTYD1s24VIR4E5i7A9Tt3K/ZEAIHYCgwMDMi3334rw8PDrwJJTEyUw4cPi/ryLJt5AurvGadPn5bW1lZL8KpJR3V1teTm5pqXFBEjgIDrBVg/u77EJOhiAa5fFxeX1BBwgUBjY6NcuXIl5N5INeeggYP5BVbPf9VHN1Tj0ambasCinv+qjzWwIYAAAroJsH7WrSLEgwACTgmY3j+CBh1OnSnMgwACCIQpQIOOMMHYHQEEtBB40dUo7XdqQ5pzFK4+IBmL1mgRI0HMTSAQmJS2pu+kv+e+5QBffKIUl30hKen5cxuIvRBAAAGHBGjQ4RA00yBggwAPmGxAZUgEEIiagHqB5YcffpCmpqaQMd9++23ZsWMHXw6OmnZsBlI/0qqtrZWOjg5LABkZGcEfafHyWWzqwqwIIDC7AOtnzg4EzBXg+jW3dkSOgJcE1H3w999/L8+ePbOkXVlZKUVFRV6icF2uszXpUM1XqqqqZNGiRa7LmYQQQMBsAdbPZteP6L0twPXr7fqTPQI6CzQ3N8ulS5csIap7ooMHD0pOTo7OoRNbGAITExNy6tQpaWtrsxylmlSqWtOkIwxMdkUAAUcEWD87wswkCCCgoQANOmwuiunANvMwPAIIuFiABh0uLi6pIeBSgRmbc8TFSeEqmnOYWnLVpONx8zF52X3HkoLPlyjF6/4kKRkFpqZG3Agg4EIBGnS4sKik5BkBHjB5ptQkioBxAupLwerrOl1dXdPuiXzy4YcfSmlpqXE5EfDMAupHWqrWjx8/tuyQnp4e/JGW+pcNAQQQ0EWA9bMulSAOBMIX4PoN34wjEEDAeQHVpPLWrVuWid977z354IMPnA+GGaMuoJp01NfXy4MHDyxjJyQkiGrCsnjx4qjPyYAIIIDAfAVYP89XjuMQiL0A12/sa0AECCAQKnD//n05e/as5T/4/f7gs8CFCxdC5jKB2ZpUqiYd1dXVkpub67KMSQcBBEwWYP1scvWIHQEEIhEwvX9EXCAQCEQCYPexpgPb7cP4CCDgXgEadLi3tmSGgBsFejt+kSf3TovI70vLuDifFK45KAtyV7kxZe/kFAjI4zs10ve02ZJzXLxfiksPS2rmUu9YkCkCCGgtQIMOrctDcAi8VoAHTJwgCCCgo4D6UrBq2DA4OGgJLzk5WSoqKiQvL0/HsIkpAoHZXlJKS0uTAwcOSEZGRgSjcygCCCAQPQHWz9GzZCQEnBbg+nVanPkQQCBcgZaWlmDzhqlbQUGBVFVVyfTf8IU7NvvrI6B+Lnru3DlRL6dN3dSLaepvHqrmbAgggIAOAqyfdagCMSAwPwGu3/m5cRQCCNgnoJoUnjlzRqa+PhcfHx9sVLhkyRL7JmbkmArM1qQjMTEx+LeORYsWxTQ+JkcAAQT+LcD6mXMBAQS8KmB6/wgadHj1zCVvBBDQXoAGHdqXiAARQOBfAv9sznHK4qGacxSVfiLp2StwcoVAQNrv1MqLrkZrnX1+WVr6qaRllbgiS5JAAAGzBWjQYXb9iN7bAjxg8nb9yR4BHQXUCyrnz58X9YOdqZv6cpJ6USU1NVXHsIkpCgLqR3nqy1nqpbSpW0pKihw6dIgmHVEwZggEEIhcgPVz5IaMgECsBLh+YyXPvAggMBeBvr4++eabb2R8fPzV7upe6PDhw6KaVbK5T+DChQty584dS2LqBbV9+/ZJUVGR+xImIwQQME6A9bNxJSNgBF4JcP1yMiCAgE4Cra2tcvr0acuzX5/PJ/v375fCwkKdQiUWGwRm+0hDQkJCsEHL4sWLbZiVIRFAAIHwBFg/h+fF3ggg4B4BGnTYXEvTgW3mYXgEEHCxAA06XFxcUkPARQKzNedYuvZzmja4qM7/TCUgT+6dFlXzqRvNWFxXaBJCwFgBGnQYWzoCR0B4wMRJgAACugio5gxXr16VW7duhYT09ttvy44dO0T9WIvN/QLqS8L37t2zJKpeTDtw4IBkZWW5H4AMEUBAawHWz1qXh+AQeK0A1y8nCAII6CqgmnIcOXJEent7X4Wo7n/VPRAvquhatejEdenSJWlubrYMpmq/d+9eKS4ujs4kjIIAAgjMU4D18zzhOAwBDQS4fjUoAiEggEBQ4PHjx3Ly5MmQ5hzc83jrBFG/A1DPf9WHOqZufr9fqqqq+NuHt04HskVASwHWz1qWhaAQQMABAdP7R8QF1EpT4810YI1pCQ0BBDQXoEGH5gUiPAQQkJ4n16Xjfr1FIs7nl6Wln9Kcw8Xnh6q5qv3UTTXpKFxzUBbkrnJx5qSGAAK6C9CgQ/cKER8CswvwgImzAwEEdBAYHh4Ofjmpo6PDEo56KWXz5s2ybt06HcIkBgcFLl68KLdv37bMqL4arV5Qy87OdjASpkIAAQSsAqyfOSMQMFeA69fc2hE5Am4XqK+vl5aWFkua6l54/fr1bk+d/ETkypUr0tjYGPL3EF5Y4/RAAIFYC7B+jnUFmB+B+Qtw/c7fjiMRQCB6Al1dXVJTUyMTExOvBlXvp+3Zs0dKSkqiNxEjGSNw4cIFuXPnjiVe1aSjoqJCCgoKjMmDQBFAwH0CrJ/dV1MyQgCBuQmY3j+CBh1zqzN7IYAAAo4L0KDDcXImRACBMARmbM4R75fi0sOSmrk0jJHY1USBrt8uSPfjn6yhx8VJ4aoDkrFojYkpETMCCLhAgAYdLigiKXhWgAdMni09iSOgjUB3d7fU1dXJwMCAJSbVjEG9jJKfn69NrATirMDVq1eloaHBMmlSUpJUV1dLbm6us8EwGwIIIPAvAdbPnAoImCvA9Wtu7YgcATcL/Prrr/K3v/3NkuKyZctk3759bk6b3KYJ/Pjjj3Lz5k3L/6ualpaXl/PiGmcLAgjETID1c8zomRiBiAW4fiMmZAAEEIhQ4NmzZ8HmHGNjY5aRdu/eLStWrIhwdA43WWCmJh3x8fHBv4MUFRWZnBqxI4CAwQKsnw0uHqEjgEBEAjToiIjvzQebDvzmDNkDAQQQmFmABh2cGQggoKuAasygGjRM3eLi/bJs7ReSkkEHYV3rFu24nrZelmetP0wbNk4KVlVKZt7aaE/HeAgggMAbBWjQ8UYidkBAWwEeMGlbGgJDwBMC9+/fF/UjnKlfTlKJq+YL6ks5aWlpnnAgydkFrl27JtevX7fskJiYKFVVVbJo0SLoEEAAAccFWD87Ts6ECERNgOs3apQMhAACURJ4/vy5HDlyRCYnJ1+NmJ6eLocPH5aEhIQozcIwpgjM1KRD/XZz165dvMBmShGJEwGXCbB+dllBScdTAly/nio3ySKgnYC61z127JiMjo5aYtu+fbusWcMH6LQrWAwCunTpkjQ3N1tmVk0q1cc7iouLYxARUyKAgNcFWD97/QwgfwS8K2B6/4i4QCAQ0Ll8pgPrbEtsCCCgtwANOvSuD9Eh4FWBmZpz+HyJUrzuTzTn8OBJMdP5IBInS1bulaz8P3hQhJQRQCCWAjToiKU+cyMQmQAPmCLz42gEEJifgHo0ol48aWhoCBlAfTVp586dor6Uw4aAElDnydWrVy0Y6mW1yspKWbx4MUgIIICAowKsnx3lZjIEoirA9RtVTgZDAIEIBdSLSt9884309/e/GkndB3/yySeSk5MT4egcbqqAalCpGlVO39TfSVatWmVqWsSNAAKGCrB+NrRwhI2AiHD9choggECsBHp7e+Xo0aMyMjJiCWHr1q2ydi0fnotVXXSc98qVK9LY2GgJjSYdOlaKmBDwhgDrZ2/UmSwRQCBUwPT+ETTo4KxGAAEENBWgQYemhSEsBDws8OzRVXn68G/WP0bGJ0px2ReSkp7vYRlvp/68/Zp0tpwLQchfUS7ZSzZ4G4fsEUDAUQEadDjKzWQIRFWAB0xR5WQwBBCYg4D6QdapU6eko6MjZO8PP/xQ1q1bN4dR2MVrAk1NTXL58mVL2n6/XyoqKqSgoMBrHOSLAAIxFGD9HEN8pkYgQgGu3wgBORwBBKIqUFtbK21tbZYxd+zYIatXr47qPAxmnsDNmzeDTU2nb3xt2rxaEjECpguwfja9gsTvZQGuXy9Xn9wRiJ3A8PCwfP311zI0NGQJYtOmTfLuu+/GLjBm1lZA3fuqe+DpW3l5uSxfvlzbuAkMAQTcJ8D62X01JSMEEJibAA065uY0771MB5534hyIAAKeF6BBh+dPAQAQ0Eqg67cL0v34J0tM8f5kKV73hSSn52kVK8E4L9Dz5Lp03K8PmZgmHc7XghkR8LIADTq8XH1yN12AB0ymV5D4ETBL4OXLl3LixAnp6+uzBJ6cnCx79uyRJUuWmJUQ0Toq0NzcLJcuXbLMqZp07N27V4qKihyNhckQQMC7AqyfvVt7MjdfgOvX/BqSAQJuEbhx44b89JP12e+qVatk586dbkmRPCIUUF8RVl8Tnr7x1ekIYTkcAQTCEmD9HBYXOyOglQDXr1blIBgEPCGgngHX1NRIf3+/Jd8NGzbIxo0bPWFAkvMTmKlJh3qPcdeuXbJixYr5DcpRCCCAQJgCrJ/DBGN3BBBwjYDp/SPiAoFAQOdqmA6ssy2xIYCA3gI06NC7PkSHgJcEZmvOsWz9XyQpNddLFOT6GoHejl/kyb3TImK9vch7a6fkFm7CDgEEELBdgAYdthMzAQK2CfCAyTZaBkYAgWkC3d3dweYc6utJU7fc3FypqKiQtLQ0zBB4o0BLS4ucPXtWpj5e8/l8sm/fPlm6dOkbj2cHBBBAIFIB1s+RCnI8ArET4PqNnT0zI4DA7wKdnZ1y7Ngxyz1NTk6OfPLJJxIfHw8VAq8EZmpSqf4jTTo4SRBAwCkB1s9OSTMPAtEX4PqNvikjIoDA7AI9PT3BZ8CDg4OWncrKymTLli3QIfBGgevXr8u1a9dC9lONTFVDUzYEEEDAbgHWz3YLMz4CCOgqYHr/CBp06HpmERcCCHhegAYdnj8FAEBAC4GO+6el58kNSyz+hDQpLvuC5hxaVEivIF50NUr7nRMhQS0s/lAWFW/TK1iiQQAB1wnQoMN1JSUhDwnwgMlDxSZVBGIo0NbWJmfOnJGxsTFLFEuWLJH9+/eL3++PYXRMbZqAatJRX18fEnZ5ebksX77ctHSIFwEEDBNg/WxYwQgXgSkCXL+cDgggEGuBFy9eBJtzDA0NvQolISFBPvvsM8nIyIh1eMyvocDt27fl4sWLIZFt3rxZ1q9fr2HEhIQAAm4SYP3spmqSi9cEuH69VnHyRSB2Ak+fPg025xgdHbUEoe5X1H0LGwJzFbhx44b89NNPIbtv375d1qxZM9dh2A8BBBCYlwDr53mxcRACCLhAgAYdNhfRdGCbeRgeAQRcLECDDhcXl9QQMEBgYnxI2pq+k8G+Nku0/sRUWVb2pSSm5BiQBSHGQqDvabM8vlMjEghYps8t3CR5b+2MRUjMiQACHhGgQYdHCk2arhTgAZMry0pSCGglcO/ePTl//rzl68AqQNVIYdeuXeLz+bSKl2DMEGhtbZXTp0/L5OTkq4DVM63du3fTpMOMEhIlAsYKsH42tnQEjoBw/XISIIBALAWam5vl0qVLISHs3btXSkpKYhkac2sucPfu3eDfVaZvmzZtknfffVfz6AkPAQRMFmD9bHL1iN3rAly/Xj8DyB8BZwQ6OjqktrZWxsfHLRN+8MEH8t577zkTBLO4SqCxsVGuXLkSkhNNOlxVZpJBQEsB1s9aloWgEEDAAQHT+0fEBQLT3pxzAC2cKUwHDidX9kUAAQSmCtCgg/MBAQRiJTA80CltTUdkbOSlJQR/YrosK/uC5hyxKoxB877sviNtv34fEnFO4Qey+K2PDMqEUBFAwCQBGnSYVC1iRcAqwAMmzggEELBTYLYv3fDVJDvVvTN2W1ubnDp1SiYmJixJq8YvK1eu9A4EmSKAgKMCrJ8d5WYyBKIqwPUbVU4GQwCBOQqMjY0FG3Pcv38/5AjujeeIyG7S0tIi9fX1IRIbN26UDRs2IIQAAgjYIsD62RZWBkXAEQGuX0eYmQQBTws8evQo2Eh/+jO6bdu2SWlpqadtSD4ygdmadGzdulXWrl0b2eAcjQACCMwiwPqZUwMBBLwqYHr/CBp0ePXMJW8EENBegAYd2peIABFwpcCLrkZpv3MiJDfVnKPkD3+RhKRMV+ZNUtEXePn8XrDRy/Qtp2CjLF6+K/oTMiICCHhegAYdnj8FADBYgAdMBheP0BHQWED1JlcvIN2+fTskSn6YpXHhDAytvb1d6urqQr7OxXlmYDEJGQFDBFg/G1IowkRgBgGuX04LBBBwWuDp06dy5swZ6e/vD5m6uLhYKioqnA6J+QwW+O2334Ln0/RNfZlafaGaDQEEEIi2AOvnaIsyHgLOCXD9OmfNTAh4UWC2BoI7d+6UVatWeZGEnKMs0NzcHPytwfRt06ZN8u6770Z5NoZDAAEERFg/cxYggIBXBWjQYXPlTQe2mYfhEUDAxQI06HBxcUkNAR0FAgHpbDknz5/8HBJdUmquFJV+JonJWTpGTkwaCwz0PpBHjd9IIDBpiTIr/w+yZOVeEYnTOHpCQwAB0wRo0GFaxYgXgd8FeMDE2YAAAtEWUF9KUl9MUl9OmrrFx8fL7t27paSkJNpTMp7HBTo7O+XEiRMhTTq2bNkiZWVlHtchfQQQiLYA6+doizIeAs4JcP06Z81MCCAg8ssvv8g//vEPmZy0Pqfz+/3y4Ycfypo1a2BCIGyB1tbW4N9cpp9X69evl82bN4c9HgcggAACrxNg/cz5gYC5Aly/5taOyBHQXUB9nOHixYuWMH0+n+zatUuWL1+ue/jEZ5DAvXv35Pz586I+DDJ1e//990X9jw0BBBCIpgDr52hqMhYCCJgkYHr/iLjA9NWiZvqmA2vGSTgIIGCQAA06DCoWoSJguMDE+JC0NX0ng31tIZksyF0lhauqJS7eb3iWhB8rgWCTjqYjEpgct4SQmbdWClZV0qQjVoVhXgRcKECDDhcWlZQ8I8ADJs+UmkQRcERgZGREamtrRX0leOqWmJgo+/fvl8WLFzsSB5N4T0A16VDn3tjYmCX5jRs3yoYNG7wHQsYIIGCbAOtn22gZGAHbBbh+bSdmAgQQEJHh4WGpr6+X9vb2EI/s7GzZs2ePZGXxYQZOlvkLtLW1yalTp0Q1SJ26rV27VrZu3Tr/gTkSAQQQmCbA+plTAgFzBbh+za0dkSOgs0BDQ4NcvXrVEqL6QMPevXtl6dKlOodObIYKPHjwIPg3FppUGlpAwkbAIAHWzwYVi1ARQCCqAqb3j6BBR1RPBwZDAAEEoidAg47oWTISAgjMLjA80CWPmr6V8ZGX1p3i4iSvZIfkFm6CD4GIBQZfPJLWpq8lMEGTjogxGQABBGYVoEEHJwcC5grwgMnc2hE5AroJ9Pf3y/Hjx6Wvr88SWlpamlRVVfECkm4Fc2E8qjHMiRMnZHR01JJdWVmZbNmyxYUZkxICCMRCgPVzLNSZE4HoCHD9RseRURBAYHYB1ZTj7NmzMjQ0FLJTaWlp8L5EvbzEhkCkAupcq6urk/Fx6/NfmnREKsvxCCAwVYD1M+cDAuYKcP2aWzsiR0BXgWvXrsn169ct4fn9fqmsrJT8/HxdwyYuFwg8evQo2KRyepMO7n9dUFxSQEAjAdbPGhWDUBBAwFEBGnTYzG06sM08DI8AAi4WoEGHi4tLaghoItD39Fdpv3tSApPWH83E+1OkqPQTSc0o0iRSwnCDwFBfuzxs/CqkSUfGojVSuOqASFycG9IkBwQQiKEADTpiiM/UCEQowAOmCAE5HAEEggLd3d3BxgjqS8FTN/V1YNWcIzU1FSkEHBFQ56JqFDMyMmKZT70Mt23bNkdiYBIEEHC3AOtnd9eX7NwtwPXr7vqSHQKxFFAviaiXlW7cuBESRmJiouzatUuKi4tjGSJzu1Cgs7Mz+LeY6U061qxZI9u3b3dhxqSEAAJOC7B+dlqc+RCIngDXb/QsGQkBBEQuX74sTU1NFgp1r6uac+Tl5UGEgO0Cjx8/DjapnJiYsMzF/a/t9EyAgGcEWD97ptQkigAC0wRM7x8RFwgEAjpX1XRgnW2JDQEE9BagQYfe9SE6BEwWCAQmpbPlnPQ8sXaTVjklp+VJUelnkpC0wOQUiV1TAdWko/XW/8rkpPVLwgtyV0nhmoMSF+fTNHLCQgABEwRo0GFClYgRgZkFeMDEmYEAApEKqB/EqK/WTH8hZMmSJVJRUSEJCQmRTsHxCIQl0NPTIzU1NSENY1avXi07duwIayx2RgABBKYLsH7mnEDAXAGuX3NrR+QI6Czw8uVLOXPmjDx79iwkTPWiUnl5uaSnp+ucArEZLKCadNTW1srY2JglC15SMriohI6ARgKsnzUqBqEgEKYA12+YYOyOAAIzCqhX3c6fPy/37t2z/Pfk5GSprq6WnJwc5BBwTKCjoyN4/zv9NwmrVq2SnTt3OhYHEyGAgDsFWD+7s65khQACbxYwvX8EDTreXGP2QAABBGIiQIOOmLAzKQKuF5gYG5RHTUdk6GV7SK6ZeWtlycp9Eufzu96BBGMnMNTfIa0NX8nkhLVJR3r2Cikq/YQmHbErDTMjYLwADTqMLyEJeFiAB0weLj6pIxAFAfWDLPXDrOm9yJcvXx78QrDPRyPAKDAzxDwEent75dixYyFNOlauXBk8N9kQQACB+Qqwfp6vHMchEHsBrt/Y14AIEHCbwIMHD4L3xNObI6gfNL733nvy/vvvy/QfN7rNgHxiL/D06VM5ceKEjI5an//yklLsa0MECJguwPrZ9AoSv5cFuH69XH1yRyA6ApOTk1JfXy/qvnfqlpKSIgcPHpTMzMzoTMQoCIQh0NXVFWzSMf3+d8WKFbJ79+4wRmJXBBBAwCrA+pkzAgEEvCpAgw6bK286sM08DI8AAi4WoEGHi4tLagjESGC4vyPYnGN8tN8SQVycTxYv3y3ZS96LUWRM6zWB4f4uab31lUyMD1tSp0mH184E8kUgugI06IiuJ6Mh4KQAD5ic1GYuBNwlcOPGDfnpp59Cklq/fr1s3rzZXcmSjZECqklHTU2NDA0NWeJXDWTUj7R4Uc7IshI0AjEXYP0c8xIQAALzFuD6nTcdByKAwDSBiYkJuXLlijQ3N4fYpKamSnl5ueTn5+OGgGMC3d3dcvz4cRkZGbHMSZMOx0rARAi4UoD1syvLSlIeEeD69UihSRMBmwTGx8fl1KlT8vjxY8sM6enpcuDAAVmwYIFNMzMsAm8WeP78efAjDTM16VAfaeD575sN2QMBBEIFWD9zViCAgFcFTO8fEReY/lk5zSppOrBmnISDAAIGCdCgw6BiESoCBgi86GqUJ/fqJDA5YYnWn5guRe98LCkLCgzIghDdJDAy2C0Pb/5XSJOOtKwSWVr6qcT5/G5Kl1wQQMABARp0OIDMFAjYJMADJptgGRYBlwtcvnxZmpqaQrLctm2blJaWujx70jNJoK+vL9ikY2BgwBJ2SUlJ8KU5n89nUjrEigACGgiwftagCISAwDwFuH7nCcdhCCBgEejp6ZEzZ86Iagg4fSsqKgo2A0xKSkINAccF1Lmp7n+Hh60faVBfEuYlJcfLwYQIuEKA9bMrykgSHhXg+vVo4UkbgSgIqKYHtbW10tXVZRktMzMz2JxDNaVkQyDWArPd//L8N9aVYX4EzBVg/Wxu7YgcAQQiEzC9fwQNOiKrP0cjgAACtgnQoMM2WgZGwFMCgcCkdLaclZ4n/xeSt2rKoRohxCfwB2tPnRQaJRts0tHw3zIxZv2ScGrmUilee5gmHRrVilAQMEGABh0mVIkYEZhZgAdMnBkIIBCOgPpK8NmzZ+XBgweWw+Lj44MvIakfvbAhoJtAf39/8EtK6t+pW2FhoVRUVIg6f9kQQACBuQqwfp6rFPshoJ8A169+NSEiBEwTUI0qr169KureeOqmGv9t3rxZ1q1bZ1pKxOsyAdU4Rt3/Tm/Sof5es2fPHr4k7LJ6kw4CdguwfrZbmPERsE+A69c+W0ZGwM0C6j7i+PHj8vz5c0ua2dnZweYcycnJbk6f3AwTePHiRfD+d2jI+vvn4uJi2bt3Lx9pMKyehItArAVYP8e6AsyPAAKxEqBBh83ypgPbzMPwCCDgYgEadLi4uKSGgEMCE2OD8qjpiAy9bA+ZMbtggyx+a5fExfGVVofKwTSzCIwOPQ826RgfHbTsEWzSUXpY4uL92CGAAAJzEqBBx5yY2AkBLQV4wKRlWQgKAS0F1BeTTp48KZ2dnZb4EhMTZf/+/bJ48WIt4yYoBJTAwMBA8EvCfX19FpD8/HyprKwUv5/7X84UBBCYmwDr57k5sRcCOgpw/epYFWJCwAwBdT984cKFkGaVKvqMjIxg44Pc3FwzkiFK1wuoJh3q/nf6S0p8Sdj1pSdBBKIuwPo56qQMiIBjAly/jlEzEQKuERgcHAzeR6imB1O3hQsXSnV1tajnwWwI6Cbw8uXL4Hk7/SMNRUVFsm/fPj7SoFvBiAcBjQVYP2tcHEJDAAFbBUzvHxEXCATNv8xSAAAgAElEQVQCtgpFOLjpwBGmz+EIIOBhARp0eLj4pI5AFASG+zuCzTnGR61fZo3z+WXJyn2Smbc2CrMwBALRERgb7pUHN/9fSJOOlIwCKV73J/H5eLgSHWlGQcDdAjTocHd9yc7dAjxgcnd9yQ6BaAmo5gYnTpwQ9ZLH1C0tLU2qqqokKysrWlMxDgK2CaiXk44ePRrSpCMvLy/440KadNhGz8AIuEqA9bOrykkyHhPg+vVYwUkXgSgJdHV1SX19fcjLHmr4VatWybZt27iXiJI1w0RPQDWnVC8pqb/nTN34knD0jBkJAS8IsH72QpXJ0a0CXL9urSx5IWCPwGxNDmhyb483o0ZXQDWXUc9/1Xk8dSsoKJCKigr+ZhNdbkZDwLUCrJ9dW1oSQwCBNwiY3j+CBh2c4ggggICmAjTo0LQwhIWAAQIvuhrlyb06CUxOWKL1Jy2QpaWfSXJangFZEKLXBIJNOhr+KuMj1j9Sp6TnS3HZF+KLp0mH184J8kUgXAEadIQrxv4I6CPAAyZ9akEkCOgq0NPTE2zOoX7cMnXLzs4ONudITU3VNXTiQiBEQDXpUC8pTW82wxfAOFkQQGCuAqyf5yrFfgjoJ8D1q19NiAgBnQXUN7du3Lgh165dk+nf31LN/Xbu3CnLly/XOQVi87iA+oLwsWPHQprL0KTD4ycG6SMQhgDr5zCw2BUBzQS4fjUrCOEgoLGAeg58/PhxUc/Ppm6FhYXB5gbx8fEaR09oCPxTQJ2/6v73xYsXFpLFixdLZWWlJCQkQIUAAgi8VoD1MycIAgh4VYAGHTZX3nRgm3kYHgEEXCxAgw4XF5fUELBJIBCYlM6Weul5ciNkhrSsZVK45qDE+1Nsmp1hEYhcYGzkhTy8+ZWof6duyel5sqzsS5p0RE7MCAi4WoAGHa4uL8m5XIAHTC4vMOkhEKHAkydPpK6uTsbGxiwjLVmyJPijLH7MEiEwh8dEYHh4ONikQ/3ocOqWk5MjBw8elMREmlTGpDBMioAhAqyfDSkUYSIwgwDXL6cFAgjMVUC92HHmzBnp6OgIOSQ3N1f27NkjGRkZcx2O/RCImcDAwEDw/revr88SQ1FRUfDvOj6fL2axMTECCOgvwPpZ/xoRIQKzCXD9cm4ggMBcBJ49exZszjE6OmrZvaSkRMrLy7lfmAsi+2gjMNvz30WLFkl1dTW/a9CmUgSCgJ4CrJ/1rAtRIYCA/QKm94+IC0xvsW+/WVgzmA4cVrLsjAACCEwRoEEHpwMCCIQjMDE2KI+ajsjQy/aQw3IL/yh5JdtF4uLCGZJ9EYiJwPjIS3nQ8FcZG+61zK+adBSv+0Li/ckxiYtJEUBAfwEadOhfIyJEYDYBHjBxbiCAwGwCLS0tcu7cOZmcnLTsor4QvGvXLn6UxaljtMDIyEjwR4fd3d2WPLKzs+XAgQOSnMz9r9EFJngEbBRg/WwjLkMjYLMA16/NwAyPgEsE2tragvfC6sWO6VtZWZn88Y9/5H7YJbX2Shqq4czRo0dnbNKxb98+vojtlROBPBGYhwDr53mgcQgCmghw/WpSCMJAQGMB1ZCytrZWxsfHLVGuXLlSPvroI5n+HpnGqRAaAq8EVLOZY8eOyfPnzy0qqklHVVUVH2ngXEEAgVkFWD9zciCAgFcFTO8fQYMOr5655I0AAtoL0KBD+xIRIALaCAz3dwSbc4yP9lti8vkSpGB1lSzIXaVNrASCwFwExkcH5cHN/xfSpCMpNVeWlX0p8QkpcxmGfRBAwGMCNOjwWMFJ11UCPGByVTlJBoGoCdy4cUN++umnkPHWr18vmzdvjto8DIRALAXUj7ROnDghT58+tYSRmZkpBw8elJQU7n9jWR/mRkBXAdbPulaGuBB4swDX75uN2AMBLwuo5pR///vfpaGhIYRBNfBTjSqLioq8TETuBguoJh01NTXS22v9SENBQYHs37+fJh0G15bQEbBTgPWznbqMjYC9Aly/9voyOgKmCzx+/Fjq6upkYmLCksrq1atlx44dpqdH/B4XUM9/VfOZrq4ui0Rubq5UV1dLUlKSx4VIHwEEZhJg/cx5gQACXhWgQYfNlTcd2GYehkcAARcL0KDDxcUlNQSiKPCiq1Ge3KuTwKT1D9WJyVmydO3nkpiSE8XZGAoB5wRUk46HDf8to0PWTtLqnC5Z/xeadDhXCmZCwBgBGnQYUyoCRSBEgAdMnBQIIDBd4PLly9LU1BQCs23bNiktLQUMAVcJjI2NyfHjx0OadCxYsEAOHTokqamprsqXZBBAIHIB1s+RGzICArES4PqNlTzzIqC/QF9fn5w5c0a6u7tDgs3Pz5c9e/bQwE//MhLhGwSGh4eDTTp6enose6omHRUVFeL3+zFEAAEELAKsnzkhEDBXgOvX3NoROQJ2Czx48EDq6+tFNamcupWVlcmWLVvsnp7xEXBEYHx8PNiko6OjwzJfdna2HDhwQFQjVjYEEEBgqgDrZ84HBBDwqoDp/SPiAoFAQOfimQ6ssy2xIYCA3gI06NC7PkSHQKwFAoFJ6bhfL70dN0JCSct6S4reOSS++MRYh8n8CEQkMDE2FGzSMTJo/TGiatKxrOxL8SfyklJEwByMgMsEaNDhsoKSjqcEeMDkqXKTLAKvFVBfSTp79qyoH2ZN3eLj42X37t1SUlKCIAKuFFBNOtSPtDo7Oy35paenB3+kpZp1sCGAAAL/FmD9zLmAgLkCXL/m1o7IEbBToKWlRS5cuCDq5Y2pm8/nk/fff1/effddmf77OTvjYWwE7BQYGRkJNqmc3oxm8eLFUlVVRZMOO/EZGwEDBVg/G1g0QkbgXwJcv5wKCCAwk8C9e/fk/PnzMv0Vto0bN8qGDRtAQ8BVAuq3D3V1dfL48WNLXllZWcHnvykpKa7Kl2QQQCAyAdbPkflxNAIImCtgev8IGnSYe+4ROQIIuFyABh0uLzDpIRCBwPhov7T9+r0MvWyfNkqcLCr+UBYWfygicRHMwKEI6CMwMT4srbe+kuH+LktQCclZUlL2Z/En8ZKSPtUiEgRiK0CDjtj6MzsCkQjwgCkSPY5FwD0Co6OjcvLkyZAGBYmJibJ//35RL2qwIeBmAfUynvqRVnu79e896sdZBw8elMzMTDenT24IIBCGAOvnMLDYFQHNBLh+NSsI4SAQYwF1D3D58mW5c+dOSCSqWV95ebnk5eXFOEqmRyD6AupvQCdOnJCnT59aBld/+6msrJSEhIToT8qICCBgpADrZyPLRtAIBAW4fjkREEBgukBTU1PwHnj6tm3bNiktLQUMAVcKTE5OyqlTp+TRo0eW/DIyMoJNOtLS0lyZN0khgED4AqyfwzfjCAQQcIcADTpsrqPpwDbzMDwCCLhYgAYdLi4uqSEQgYBqyvGo6YhMjA1aRvHFJ0rRO4ckLeutCEbnUAT0FJicGJWHDf8d2qQjKVOWrf9CEpJ4SUnPyhEVAs4K0KDDWW9mQyCaAjxgiqYmYyFgpsDAwEDwxYze3l5LAuoHKerrqeorMmwIeEFAfUlJ/Uirra3Nkm5ycnLwR1rZ2dleYCBHBBB4gwDrZ04RBMwV4Po1t3ZEjkC0Bbq7u+XMmTPS19cXMnRJSYns3LlTVMNKNgTcKjA2NibHjx8PadKxaNEiqa6upkmHWwtPXgiEKcD6OUwwdkdAIwGuX42KQSgIaCDw888/i/rf9G3Xrl2ycuVKDSIkBATsE1BNOs6dOyctLS2WSVRzVvWRBvUvGwIIIMD6mXMAAQS8KmB6/4i4QCAQ0Ll4pgPrbEtsCCCgtwANOvSuD9EhEAuBno5fpLOlXgKTE5bpk1Jzpaj0M0lM5oWlWNSFOZ0RUE06Whu+kqH+DsuE/qQFUrL+S5p0OFMGZkFAawEadGhdHoJD4LUCPGDiBEHA2wI9PT3B5hyDg9ZGlKoRgWrOkZqa6m0gsvecgPqR1unTp6W1tdWSu3o5T/1IKycnx3MmJIwAAlYB1s+cEQiYK8D1a27tiByBaArcunVLfvzxR1Fr/6mb3++XzZs38+XgaGIzltYCqklHbW2tdHZ2WuJUTTrU34RoUqN1+QgOAUcEWD87wswkCNgiwPVrCyuDImCkwNWrV6WhocESu8/nE9WcY/ny5UbmRNAIzEdANem4d++e5VD1wRL1kYaMjIz5DMkxCCDgIgHWzy4qJqkggEBYAqb3j6BBR1jlZmcEEEDAOQEadDhnzUwI6C6gGnI8uVcnL7oaQ0JdkLtKCldVS1y8X/c0iA+BiAUmJ0el9db/ylBfu2WsYJOOsj9LAk1qIjZmAARMFqBBh8nVI3avC/CAyetnAPl7WaCtrU1Onjwp0/uIL1myRCoqKvhaqpdPDo/n/romHepLwgsXLvS4EOkj4G0B1s/erj/Zmy3A9Wt2/YgegUgFxsfH5ezZs/Lw4cOQobKysqS8vJyGfJEic7xxAuq6qKurk/Z26/Nfdd+r7n9p0mFcSQkYgagKsH6OKieDIeCoANevo9xMhoC2AhcvXpTbt29b4ouPj5e9e/fK0qVLtY2bwBCwS2CmayIlJUUOHTpEkw670BkXAUMEWD8bUijCRACBqAvQoCPqpNYBTQe2mYfhEUDAxQI06HBxcUkNgTAExkf75VHTERnu75i+SJK8kh2SW7gpjNHYFQHzBQIT4/Kw8avQJh2JqbKs7EtJTOFLwuZXmQwQmJ8ADTrm58ZRCOggwAMmHapADAg4L9Db2ytHjhwR9SLG1G3FihWye/du5wNiRgQ0FKivr5eWlhZLZOqr2pWVlZKfn69hxISEAAJOCLB+dkKZORCwR4Dr1x5XRkXABIGJiYlgg8rpTQhU7O+88458+OGHol5SYkPAiwLq+jh16pSoRq5Tt9zc3GCTjqSkJC+ykDMCCIgI62dOAwTMFeD6Nbd2RI5AtAT+9re/ya+//moZTt337t+/XwoKCqI1DeMgYJzA1atXpaGhwRK3atJRVVVF41bjqknACERPgPVz9CwZCQEEzBIwvX9EXGD6p+k08zcdWDNOwkEAAYMEaNBhULEIFQGbBIb6O6St8VsZHxuw/pHanyKFaw5KWtYym2ZmWAT0FlBNOlqbvpbBF4+s10ZCipSs/wtNOvQuH9EhYJsADTpso2VgBGwX4AGT7cRMgIB2AsPDw/L9999LX1+fJbb169fL5s2btYuXgBCIpcC5c+fk3r17lhBUk46Kigp+wBjLwjA3AjEUYP0cQ3ymRiBCAa7fCAE5HAFDBSYnJ6W2tjakOUdiYqLs3LlTSkpKDM2MsBGInoC6Tk6fPi2tra2WQbOzs+XgwYM06YgeNSMhYJQA62ejykWwCFgEuH45IRDwtkBTU5NcvnzZgqDugVUD+ry8PG/jkD0CIvKPf/xD/u///s9ioZpTqiYdCxcuxAgBBDwowPrZg0UnZQQQCAqY3j+CBh2cyAgggICmAjTo0LQwhIWAQwIvnjbJk7snJTA5YZkxOS1Piko/k4SkBQ5FwjQI6CkQmByXR01HZKD3gSXA+IQUWVb2pSSl5uoZOFEhgIBtAjTosI2WgRGwXYAHTLYTMwECWgmoFy6OHz8uHR0dlrjWrVsX/GIwGwIIhApcuHBB7ty5Y73/jY+Xffv2SVFREWQIIOAxAdbPHis46bpKgOvXVeUkGQTmLKCaDjx4YH2etWjRItmzZ4+kp6fPeRx2RMALAmfOnJHffvvNkqpq0nHgwAFJTk72AgE5IoDAFAHWz5wOCJgrwPVrbu2IHIFIBdrb2+XEiRMy9TvSai1fXV0tOTk5kQ7P8Qi4RqChoUGuXr1qyUc1slFNOtTfjdgQQMBbAqyfvVVvskUAgd8FaNBh89lgOrDNPAyPAAIuFqBBh4uLS2oIvEGgs+WcPG+/FrJXZl6ZFKzajx8CCEwRUE06+p9bvyQc70+W4rL/lOS0xVghgICHBGjQ4aFik6rrBHjA5LqSkhACrxU4d+6c3LtnXcOrBgPqi0lsCCAwu8ClS5ekubk5ZIeKigopLi6GDgEEPCTA+tlDxSZV1wlw/bqupCSEwBsF6uvrpaWlxbKf+hKqejFJvXTBhgACoQIzXTdZWVnBJh0pKSmQIYCAhwRYP3uo2KTqOgGuX9eVlIQQmJNAX1+ffPfddzIyMvJq/4SEBPnkk09ErenZEEDAKnDr1i354YcfLP+numb2798v+f+fvXvxiuLKFj++m7eAKCqKiohB0aAwiWPy0+j1LSoKvnLvzcz8/r3fvXPnanwgKkaJGh0dx5gMRKNEDS8RUUQUAXn1b52eiemiIXZDVfc5p761VpZrhe5z9v7sKtZpqmuf/Hy4EEDARwKsn31UbFJFAAGHgOn9IwLB8NaEGhbXdGANSQkJAQQMEaBBhyGFIkwEXBQYGx2S9h+Py5uXLc5RAwFZsGybzFm0zsXZGAoBOwSCwTFpv3tc+noeOhJKSk6TwrIvZEY2f6S2o9JkgcD7BWjQ8X4jXoGArgLcYNK1MsSFgPsC//jHP+Rvf/ubY2D1ZazDhw9LSkqK+xMyIgKWCVy7dk3u3Lnj/PyblCQ7d+6UoqIiy7IlHQQQmEyA9TPnBgLmCnD9mls7IkcgVgH1dbyLFy9GNOdQuwVXV1fTnCNWUF7vKwF1/agGrw8fOu//zpw5Uw4cOCCZmZm+8iBZBPwswPrZz9Und9MFuH5NryDxIxC7wNDQUKg5R29v77s3q2fB9u3bJ4sWLYp9QN6BgE8E1AYNaqOG8EN9d0Jt0sC145OTgDQREBHWz5wGCCDgVwHT+0fQoMOvZy55I4CA9gI06NC+RASIgKsCQ4M90vbDUVH/hh+qyUDBh4cka/ZSV+djMARsElBNOh7fOyWvu5uc109SmhSu+Q+ZkcMNHpvqTS4ITCZAgw7ODQTMFeAGk7m1I3IEYhFoaWmRuro6x1syMjLkyJEjkpWVFctQvBYBXwvcuHFDGhoaHAbqZuX27duluLjY1zYkj4BfBFg/+6XS5GmjANevjVUlJwQmFlDNBR48eOD4oWpQqZoLpKenw4YAAlEIXLp0SZqanPd/s7OzpaqqSlSzDg4EELBfgPWz/TUmQ3sFuH7trS2ZITCRgGqyV1tbKx0dHY4fb9iwQcrKykBDAIH3CKjPvuozcPiRnJwsu3fvloKCAvwQQMAHAqyffVBkUkQAgQkFaNDh8YlhOrDHPAyPAAIWC9Cgw+LikhoC4wTevPxZ2n88KWOjQ46fpGXMliWrP5e0GXMwQwCBKAQe3z8tr57ddbwyKSk1dB1lzloSxQi8BAEETBagQYfJ1SN2vwtwg8nvZwD5+0Ggp6cntGPSyMjIu3TVF0rUrsF5eXl+ICBHBFwVuHXrlty+fTtizK1bt0pJSYmrczEYAgjoJ8D6Wb+aEBEC0Qpw/UYrxesQMFtA7Xqqdj8NP1RzDvUZWDWq5EAAgegFJrqe1HWkrid1XXEggIDdAqyf7a4v2dktwPVrd33JDoHxAn/961/lhx9+cPzvFStWyLZt28BCAIEoBSZq0pGUlCQVFRVSWFgY5Si8DAEETBVg/Wxq5YgbAQSmK2B6/4hAULUr1PgwHVhjWkJDAAHNBWjQoXmBCA8BlwS6H9+UrubLIuOWZKqZwJLSI5KUnObSTAyDgB8EgtJxv1Z6xzXpCCSlyJLSw5I1u8gPCOSIgG8FaNDh29KTuAUC3GCyoIikgMBvCAwODsqXX34pfX19jlft2rVLli1bhh0CCExRoKGhQW7cuBHx7s2bN8uqVaumOCpvQwABEwRYP5tQJWJEYGIBrl/ODATsF7h8+bLcv3/fkejMmTPlwIEDkpmZaT8AGSLggcDVq1fl7l3nJg2qSUdVVZXk5uZ6MCNDIoCALgKsn3WpBHEgELsA12/sZrwDAVMFfvrpJ/n6668d4asNGtTnYNVcgAMBBKIXePjwodTX10v4Y57qOtq5c6cUFfH95+gleSUC5gmwfjavZkSMAALuCJjeP4IGHe6cB4yCAAIIuC5Agw7XSRkQAa0EgmOj8uSnsxGNBFSQcxaulQUf7BAJBLSKmWAQMEMgKE9+OicvnzY6wg0EkmTJ6s9p0mFGEYkSgSkJ0KBjSmy8CQEtBLjBpEUZCAIBTwRGR0fl1KlT8uzZM8f4v//970X9x4EAAtMTuHPnjly7di1iEJp0TM+VdyOguwDrZ90rRHwITC7A9cvZgYDdAhM1EcjKypKDBw+K+pcDAQSmLvD3v/9dvvvuO8cAaWlpUl1dLXPmzJn6wLwTAQS0FmD9rHV5CA6B3xTg+uUEQcAfAp2dnXL69GkZGxt7l3B2drYcPnxYVFM9DgQQiF2gublZvvrqK0eTDvXg6vbt26W4uDj2AXkHAggYIcD62YgyESQCCHggQIMOD1DDhzQd2GMehkcAAYsFaNBhcXFJzfcCI8NvpP3OMRno63RYqAYC+ct3y+wFZb43AgCB6Qo8fVQvLzpuRVxjBaWHJDuXP1JP15f3I6CjAA06dKwKMSEQnQA3mKJz4lUImChw4cIFefTokSP0ZcuWya5du0xMh5gR0FLg3r17cuXKlYjYNm7cKKtXr9YyZoJCAIHpCbB+np4f70YgkQJcv4nUZ24EvBW4fv26NDY6m8erphyqecDMmTO9nZzREfCJgLrG1LUWfqgmHZWVlTJ//nyfKJAmAv4SYP3sr3qTrV0CXL921ZNsEJhIoK+vT44dOyZv37599+OUlBQ5dOiQ5ObmgoYAAtMQUE061HctwpvfqOG2bt0qJSUl0xiZtyKAgK4CrJ91rQxxIYCA1wKm948IBIPBoNdI0xnfdODp5M57EUDA3wI06PB3/cneXoHBvi5pu3tURob6HEkmp2TIktLPZUbOInuTJzME4izwrPWqPG/9q2NW1Qhn8apqmTmXP1LHuRxMh4DnAjTo8JyYCRDwTIAbTJ7RMjACCRX49ttvRf0XfuTl5YUeTkpOTk5obEyOgG0CkzXpWL9+vZSXl9uWLvkg4HsB1s++PwUAMFiA69fg4hE6Ar8hcOvWLbl9+7bjFZmZmXLgwAGac3DmIOCywN27d+Xq1auOUdVDgKpJR35+vsuzMRwCCCRagPVzoivA/AhMXYDrd+p2vBMBEwSGh4flxIkT0tPT4wh39+7dsnTpUhNSIEYEtBdobW2V8+fPRzTp2Lx5s6xatUr7+AkQAQRiE2D9HJsXr0YAAXsETO8fQYMOe85FMkEAAcsEaNBhWUFJBwER6X12V578dFaCY6MOj7QZc6VwzeeSmj4LJwQQcFngRcctefqo3jlqICCLS6okJ48/UrvMzXAIJFSABh0J5WdyBKYlwA2mafHxZgS0FHj06FFoR5fwQ+0cfOTIEcnIyNAyZoJCwHSBpqYmuXTpUkQaa9eulXXr1pmeHvEjgECYAOtnTgcEzBXg+jW3dkSOwGQCjY2Ncv36dceP1efegwcPSk5ODnAIIOCBwP379+Xy5cuOkVUz2D179sjixYs9mJEhEUAgUQKsnxMlz7wITF+A63f6hoyAgK4Can/os2fPSnt7uyNE7kfpWjHiMllAXWd1dXUyOup87mDjxo2yevVqk1MjdgQQGCfA+plTAgEE/CpAgw6PK286sMc8DI8AAhYL0KDD4uKSmv8EgkHpar4i3Y//FpF7du4HsvjDaklKSvOfCxkjECeBniffSefDr8bNFpBFJZUyaz5/pI5TGZgGAc8FaNDhOTETIOCZADeYPKNlYAQSItDd3R3aMSn8SyJqJ9PDhw/L7NmzExITkyLgF4GHDx9KfX29qC9Hhh/l5eWyfv16vzCQJwLWC7B+tr7EJGixANevxcUlNV8KTNScIz09XQ4cOMDnX1+eESQdT4EHDx7I119/7fj8m5SUJGrH7iVLlsQzFOZCAAEPBVg/e4jL0Ah4LMD16zEwwyOQQIG//e1v8o9//MMRwdKlS0NrcQ4EEHBfoKOjI9QUZ3yTDnXvV90D5kAAATsEWD/bUUeyQACB2AVM7x8RCI7/ll7sBp6+w3RgT3EYHAEErBagQYfV5SU5HwmMjQ5J+4/H5c3Llois5xZ8KvOLtohIwEcipIpAYgRePm2UJz+dE5Hwh5QCsnB5hczO/11igmJWBBBwVYAGHa5yMhgCcRXgBlNcuZkMAU8F+vv75csvvxT17y+H+hv/3r17paCgwNO5GRwBBP4p0NzcLBcuXJCxsTEHidpFSe2mxIEAAuYLsH42v4Zk4F8Brl//1p7M7RO4e/euXL161ZFYWlqaVFdXy5w5c+xLmIwQ0FBgos+/qknHzp07paioSMOICQkBBGIVYP0cqxivR0AfAa5ffWpBJAi4KfDTTz+FGuWFH7m5uXLo0CFRGzZwIICANwKqSce5c+dkZGTEMcG6detk7dq13kzKqAggEFcB1s9x5WYyBBDQSMD0/hE06NDoZCIUBBBAIFyABh2cDwiYLzA02CNtPxwV9W/4EUhKloUr9sqsvFLzkyQDBAwS6H12VzqaakXG7SScX7xTchfyR2qDSkmoCEwoQIMOTgwEzBXgBpO5tSNyBMIF1JdBTp48Kd3d3Q6Yzz77TNasWQMWAgjEUaC1tVXOnz8f0aRj1apVsnnz5jhGwlQIIOCFAOtnL1QZE4H4CHD9xseZWRDwWuD+/fty+fJlxzSpqalSVVUl8+bN83p6xkcAgTCBtrY2qaurc3z+VV/o3bZtmyxfvhwrBBAwXID1s+EFJHxfC3D9+rr8JG+pwLNnz0L3gsMbxGdkZMjhw4clOzvb0qxJCwF9BJ4+fSpnzpyR4eFhR1Dl5eWyfv16fQIlEgQQmJIA6+cpsfEmBBCwQIAGHR4X0XRgj3kYHgEELBagQYfFxSU1Xwi8edki7T8el7HRIUe+KalZUrD6iMzIzveFA0kioJvA6+4H8vjeCQkGnTsJ06RDt0oRDwKxC9CgI3Yz3oGALgLcYNKlEsSBwPQE1MMQLS0tjkFWrlwpW7Zsmd7AvBsBBJJs36MAACAASURBVKYk0N7eHnpIaXR01PH+kpIS2bp165TG5E0IIKCHAOtnPepAFAhMRYDrdypqvAcBvQQePHgg9fX1jqBUc459+/bJ/Pnz9QqWaBDwicDjx49DOwmP//yr/ial/jbFgQAC5gqwfja3dkSOANcv5wACdgn09fXJl19+KYODg+8SS0pKkgMHDkheXp5dyZINAhoLqEY5p0+fjmjSsXr1atm4caPGkRMaAgi8T4D18/uE+DkCCNgqYHr/iEAwOG77aM0qZTqwZpyEgwACBgnQoMOgYhEqAuMEXnTckqc/fy0ybpmVnjVPClf/h6Sk0S2akwaBRAr09fws7XePRTTpmL9sq8xd/GkiQ2NuBBCYhgANOqaBx1sRSLAAN5gSXACmR8AFgZs3b8r333/vGGnhwoWyf/9+Gf83fhemYwgEEIhSoKOjI/SQ0sjIiOMdxcXFsn37dq7PKB15GQK6CbB+1q0ixINA9AJcv9Fb8UoEdBR49OiRXLx4UcK/apeSkhL67EtzDh0rRkx+Eujs7AztJDz+8++mTZuktLTUTxTkioBVAqyfrSonyfhMgOvXZwUnXasF1Br7+PHj0tPT48hz27ZtsmLFCqtzJzkEdBRQTTpqa2tlaMi5geiqVatk8+bNOoZMTAggEIUA6+cokHgJAghYKWB6/wgadFh5WpIUAgjYIECDDhuqSA5+EwiOjcqTn85K77O7EanPnLtcFq2skqSkVL+xkC8CWgq8edkibapJx5jzIaV5hRslr5BO0loWjaAQeI8ADTo4RRAwV4AbTObWjsgRUAI//fSTfP311w6M2bNny8GDByUtLQ0kBBBIsMDTp09DDykNDw87IikqKpKdO3eK2uGMAwEEzBJg/WxWvYgWgXABrl/OBwTMFWhpaZHz5887mnMkJyfLvn37JD8/39zEiBwBiwSeP38e2kl4/ENKGzZskLKyMosyJRUE/CPA+tk/tSZT+wS4fu2rKRn5V6Curk7UZ+LwY82aNfLZZ5/5F4XMEUiwQHd3d+jz79u3bx2RlJSUyNatWxMcHdMjgMBUBFg/T0WN9yCAgA0CNOjwuIqmA3vMw/AIIGCxAA06LC4uqVkpMDL8RtrvHJOBvs5x+QVkXuFnPPBvZdVJynSB/lft0nrnLxIcdTbpmLv4U5m/jD9Sm15f4vefAA06/FdzMrZHgBtM9tSSTPwnoHYnVV/8GBsbe5d8RkaGHDlyRLKysvwHQsYIaCow2U5KhYWFUlFRQZMOTetGWAhMJsD6mXMDAXMFuH7NrR2R+1tAPYj01VdfOT77qkZ3lZWVsmjRIn/jkD0Cmgm8ePFCTp06FdGk4+OPP5ZPPvlEs2gJBwEE3ifA+vl9QvwcAX0FuH71rQ2RIRCLwN///nf57rvvHG9Rn4NVs8rxz3nFMi6vRQCB6Qv09PRITU2NDA4OOgYrLi6W7du3c41On5gREIirAOvnuHIzGQIIaCRgev+IQDAYDGrkGRGK6cA62xIbAgjoLUCDDr3rQ3QIhAsM9nVJ292jMjLU54AJJCXL4pUHZObc5YAhgICmAgOvO6S18X9kbMy5k3DuwrWSX7xT06gJCwEEJhKgQQfnBQLmCnCDydzaEbm/Bfr6+uTYsWOOXVnU7sHV1dWSl5fnbxyyR0BDgcl2UiooKJDdu3eLun45EEDADAHWz2bUiSgRmEiA65fzAgHzBNra2kTtFhzemFI151Br6CVLlpiXEBEj4AOByR5SKi0tlU2bNvlAgBQRsEeA9bM9tSQT/wlw/fqv5mRsn8CjR4/kwoULjsRmzpwZ2qghLS3NvoTJCAEDBV6+fBlqUjm+SUdRUZHs3LmTTRoMrCkh+1eA9bN/a0/mCPhdwPT+ETTo8PsZTP4IIKCtAA06tC0NgSHgEHj1/L50NJ2W4Nio4/+npGXLktLPJSN7PmIIIKC5wGBfp7T+8BcZHXF2kp6d/ztZuLxCRAKaZ0B4CCCgBGjQwXmAgLkC3GAyt3ZE7l+B4eFhOXHihKgHHsKPXbt2ybJly/wLQ+YIaC4w2UNKarezvXv30qRD8/oRHgK/CLB+5lxAwFwBrl9za0fk/hTo6OiQM2fOOJpzqC8KVlRUyNKlS/2JQtYIGCLQ29sb2km4v7/fEfHKlStly5YthmRBmAggwPqZcwABcwW4fs2tHZEjoARU03d1L3h09NfvRaumHIcOHZJZs2aBhAACGgmoJh3q8+/AwIAjqsLCwtDfsFSjWQ4EENBfgPWz/jUiQgQQ8EaABh3euL4b1XRgj3kYHgEELBagQYfFxSU1SwSC0tX8jXS334jIZ0Z2vhSsPiIpqVmW5EoaCNgv8Lb/ubQ0/LeMjjj/SD1r/mpZVFJJkw77TwEytECABh0WFJEUfCvADSbflp7EDRUIBoNy9uxZaW9vd2Swdu1aWbdunaFZETYC/hGYbCcl1aRjz549kpKS4h8MMkXAUAHWz4YWjrAREBGuX04DBMwR6OzslNraWsfDSOo7bDt27JAPPvjAnESIFAEfC/T19YV2Elb/hh/Lly+X7du3+1iG1BEwR4D1szm1IlIExgtw/XJOIGCugGpy9+WXXzqa3anPw/v27RN1L4kDAQT0E3j16lWoScebN28cwRUUFMju3bvZpEG/khERAhECrJ85KRBAwK8CpvePCATVt2k1PkwH1piW0BBAQHMBGnRoXiDC87XA2NiQPP7xlPT1PIpwmJVXKgtX7JVAUrKvjUgeARMFhgZehJp0jAw7/0idk7dKFq+sokmHiUUlZl8J0KDDV+UmWcsEuMFkWUFJx3qB69evS2NjoyPPZcuWya5du6zPnQQRsEVgsp2UFixYIJWVlZKammpLquSBgJUCrJ+tLCtJ+USA69cnhSZN4wW6urrk9OnTMjIy8i4XmnMYX1YS8KmAerjw5MmT8vr1a4eAarSjmnSwk7BPTwzSNkaA9bMxpSJQBCIEuH45KRAwU0B9Dlbr5+7ubkcC69evl/LycjOTImoEfCKgmlOq63d8kw42afDJCUCaxguwfja+hCSAAAJTFDC9fwQNOqZYeN6GAAIIeC1Agw6vhRkfgakJDL/tldYfjsrQgPMP0BIIyPylW2RuwadTG5h3IYCAFgLqGm/+x/+TkSHnTkqhJh0lVaKudQ4EENBTgAYdetaFqBCIRoAbTNEo8RoE9BC4d++eXLlyxRFMXl6eVFdXs+uKHiUiCgSiFphsJyV1Tatd0NLS0qIeixcigEB8BVg/x9eb2RBwU4Dr101NxkLAG4Hnz5+HdhwdHh52TKAe5F++fLk3kzIqAgh4KjAwMCCnTp2S3t5exzxLliwJ7SRMkw5P+RkcgWkJsH6eFh9vRiChAly/CeVncgSmLFBXVyctLS2O969YsUK2bds25TF5IwIIxE9ANelQn3/Vv+EHmzTErwbMhMBUBVg/T1WO9yGAgOkCNOjwuIKmA3vMw/AIIGCxAA06LC4uqRkr0N/bJu0/HpfRkUFHDklJabL4w2rJzv3A2NwIHAEEfhUYfvtKWhr+S9S/4cfMuSWyeFW1BAJJcCGAgIYCNOjQsCiEhECUAtxgihKKlyGQYIGOjg6pra2VYDD4LpKsrCw5cuSIZGRkJDg6pkcAgakITPYlrblz58r+/fslPT19KsPyHgQQ8FiA9bPHwAyPgIcCXL8e4jI0Ai4IqOYcp0+flqGhIcdoW7ZskZUrV7owA0MggECiBAYHB0PX94sXLxwhLF68WPbs2UPj2UQVhnkReI8A62dOEQTMFeD6Nbd2RO5fgW+//VbUf+GHaup+4MABmtr597QgcwMF3rx5E2o+qzZrGH89s0mDgQUlZN8IsH72TalJFAEExgmY3j8iEAz/Nq2G5TUdWENSQkIAAUMEaNBhSKEI0zcCL558K08f1YuEPYikkk9NnyWFaz6XtBlzfWNBogj4QWBkqE9aGv8sQwPOL2ll5xZLQekhmnT44SQgR+MEaNBhXMkIGIF3Atxg4mRAQH+B169fy7FjxxwPKaWkpMjhw4dl9uzZ+idAhAggMKnAZF/Sys3NlaqqKhrwcO4goKEA62cNi0JICEQpwPUbJRQvQyABAuqhfbXD6PjmHJs2bZLS0tIERMSUCCDgtoC6vlWTDtWMJ/zIz8+XyspKUX/r4kAAAb0EWD/rVQ+iQSAWAa7fWLR4LQKJF2hpaZG6ujpHIJmZmfL5559znyjx5SECBGIWGBgYCDXpePnypeO9bNIQMyVvQCBuAqyf40bNRAggoJmA6f0jaNCh2QlFOAgggMAvAjTo4FxAQB+Bpw8vimrQMf7InLVECj48JMkp7BSsT7WIBAH3BEZHBqSl8b/l7Rvnl7SyZi+TJaWHJZCU7N5kjIQAAtMWoEHHtAkZAIGECXCDKWH0TIxAVALq4YXjx49Lb2/vu9erGyN79+6VgoKCqMbgRQggoLfAZF/SUg14VJOOGTNm6J0A0SHgMwHWzz4rOOlaJcD1a1U5ScYiAfWwwsmTJ+Xt27eOrDZs2CBlZWUWZUoqCCAwMjISatLR1dXlwJg/f36oSUdaWhpICCCgkQDrZ42KQSgIxCjA9RsjGC9HIIEC3d3doc/Eaq38y6Ga1x04cEDUw/wcCCBgpsDg4GCoGe34Jh1s0mBmPYnafgHWz/bXmAwRQGBiARp0eHxmmA7sMQ/DI4CAxQI06LC4uKRmlEBX8xXpbr8REfPsBWWSv3y3BAJJRuVDsAggEJvA6Mjgv5p0PHO8UTXoKSz9dwkks5NSbKK8GgHvBGjQ4Z0tIyPgtQA3mLwWZnwEpidQW1srjx8/dgzy2WefyZo1a6Y3MO9GAAGtBNSXtNRDSmrn8PAjJycn1KQjKytLq3gJBgE/C7B+9nP1yd10Aa5f0ytI/DYKqGaU6kEktR4OPz799FP56KOPbEyZnBDwvYB68FDtDj7+713z5s2Tffv2SXp6uu+NAEBAFwHWz7pUgjgQiF2A6zd2M96BQCIE1Gfho0ePSn9/v2P63bt3y9KlSxMREnMigICLAuoar6mpkZ6eHseobNLgIjJDIeCSAOtnlyAZBgEEjBMwvX9EIBgMBnVWNx1YZ1tiQwABvQVo0KF3fYjOHwJdLVekuy2yOceC4p0yZ+FafyCQJQIIyNjoW2n94S8y8PqJQ0M16Viy+ogkJbGTEqcJAjoI0KBDhyoQAwJTE+AG09TceBcC8RC4cuWK3Lt3zzHVypUrZcuWLfGYnjkQQCDOAmrHcNWkQ+2WFn5kZ2dLdXW1qH85EEAg8QKsnxNfAyJAYKoCXL9TleN9CHgjoB5AOn78uLx588Yxwdq1a2XdunXeTMqoCCCgjcC5c+ektbXVEc+cOXNk//79kpGRoU2cBIKAnwVYP/u5+uRuugDXr+kVJH4/CIyOjsqpU6fk2TPnxmV8JvZD9cnRTwKT3f9lkwY/nQXkaoIA62cTqkSMCCDghYDp/SNo0OHFWcGYCCCAgAsCNOhwAZEhEJiGwLOWb+R523XHCMmpM2TxymrJmk1n6GnQ8lYEjBQYGxuStjvHpL+3zRH/jJxFUrj6PyQpmSYdRhaWoK0SoEGHVeUkGZ8JcIPJZwUnXWMEfvjhB/nrX//qiLegoEAqKyuNyYFAEUAgdoGhoSE5c+aMdHV1Od6clZUlVVVVor6sxYEAAokVYP2cWH9mR2A6Aly/09HjvQi4K9DX1ycnT56MaM5RVlYmGzZscHcyRkMAAS0FxsbG5MKFC9Lc3OyIj52EtSwXQflUgPWzTwtP2lYIcP1aUUaSsFxArYUfPXrkyHLp0qWye/duyzMnPQT8J6Du/9bU1LBJg/9KT8YGCbB+NqhYhIoAAq4K0KDDVc7IwUwH9piH4RFAwGIBGnRYXFxS016gq/mKdLffcMSZkpYlS8v/KGkZudrHT4AIIOCNQHB0RNp+PCZvXrY4JkjPypOlZX+Q5BR2UvJGnlERiE6ABh3ROfEqBHQU4AaTjlUhJr8LfPvtt6L+Cz/UwwkHDx6UtDSa0/n9/CB/+wWGh4fl7Nmz0tnZ6Ug2MzMztJOw+n3AgQACiRNg/Zw4e2ZGYLoCXL/TFeT9CLgj8OrVq9BDCW/evHEMSHMOd3wZBQHTBOrr6+XBgweOsGfNmhX6/KuaVXIggEDiBFg/J86emRGYrgDX73QFeT8C3gp8//33cvPmTcckubm5cujQIUlJSfF2ckZHAIGECKgmHbW1tfLs2TPH/GzSkJByMCkCEQKsnzkpEEDArwKm948IBIPBoM7FMx1YZ1tiQwABvQVo0KF3fYjOXgGac9hbWzJDwA2BYHBM2u8ek76enx3DpWfOk6XlqknHDDemYQwEEJiCAA06poDGWxDQRIAbTJoUgjAQ+JfARA8lqKYcR44ckZkzZ+KEAAI+ERgZGZFz585JR0eHI+MZM2aEHlJSX9TkQACBxAiwfk6MO7Mi4IYA168bioyBwPQEent7Q805+vv7HQMVFhbKnj17pjc470YAAWMFLl26JE1NTY74c3JyQp9/s7Ozjc2LwBEwXYD1s+kVJH4/C3D9+rn65K67QFdXl5w4ccIRZkZGRqg5B/eCda8e8SEwPYHJNmlQ93+rqqrYpGF6vLwbgWkJsH6eFh9vRgABgwVM7x9Bgw6DTz5CRwABuwVo0GF3fclOT4FnLd/I87brjuBSUrNCD92nzZijZ9BEhQACCRFov3dSXj+/75hb/Z5YWvaFpKTxJa2EFIVJfS9Agw7fnwIAGCzADSaDi0foVgmoHVPq6urkyZMnzs/FKSmyb98+WbBggVX5kgwCCEQncObMGWlvb3e8WH1RU/1emDt3bnSD8CoEEHBVgPWzq5wMhkBcBbh+48rNZAhECLx8+TLUnGNgYMDxs0WLFoWac7BLMCcNAv4WmKhJBzsJ+/ucIPvEC7B+TnwNiACBqQpw/U5Vjvch4K1AZ2enqPs+qkn7L0dSUlKoMV1+fr63kzM6AghoITDZJg3q/q9q0sEmDVqUiSB8KMD62YdFJ2UEEAgJ0KDD4xPBdGCPeRgeAQQsFqBBh8XFJTUtBbqar0h3+w1HbMmpmVIUas7BwwZaFo2gEEikQDAoj5tq5NWze44oUtNnSdHv/kSTjkTWhrl9K0CDDt+WnsQtEOAGkwVFJAXjBfr6+qS2tlbUTsLhh/oSRmVlpcybN8/4HEkAAQSmJjA2Nibnz5+X1tZWxwDp6emhL2zSpGNqrrwLgekIsH6ejh7vRSCxAly/ifVndn8LqOYcp06dksHBQQdEQUGB7N69W5KTk/0NRPYIIBASuHLlity757z/y07CnBwIJE6A9XPi7JkZgekKcP1OV5D3I+C+QFtbW+h+z+joqGPwbdu2yYoVK9yfkBERQEBbAfV74Ny5c/L48WNHjNz/1bZkBOYDAdbPPigyKSKAwIQCpvePCASDwaDOtTUdWGdbYkMAAb0FaNChd32Izi4BmnPYVU+yQSB+AkHpaDojvV13HFOmpufI0vI/iGrWwYEAAvEToEFH/KyZCQG3BbjB5LYo4yEQm0BXV1foyxfjH1JSO6Ps3btXsrOzYxuQVyOAgHUCkzXpSEtLk3379kleXp51OZMQAjoLsH7WuTrEhsBvC3D9coYgkBiBnp4eqampifjcW1hYKBUVFaJ2C+ZAAAEEfhG4du2a3LnjvP/LTsKcHwgkRoD1c2LcmRUBNwS4ft1QZAwE3BN4+PChXLx4MWLALVu2yMqVK92biJEQQMAogbq6OmlpaXHErO7/qk0a2MTFqFISrAUCrJ8tKCIpIIDAlARM7x9Bg44plZ03IYAAAt4L0KDDe2NmQEAJPG+9Js9arzkwklMzpaj8D5I2Yy5ICCCAwHsEJm7SkZKaFWrSkTZjDoIIIBAnARp0xAmaaRDwQIAbTB6gMiQCUQr8/PPPoS9jqYfvw49FixaFdhBOTU2NciRehgACtguo3xMXLlyQ5uZmR6rq90RlZaUsWLDAdgLyQ0AbAdbP2pSCQBCIWYDrN2Yy3oDAtAVUc45Tp07J27dvHWMVFRXJzp07ac4xbWEGQMBOgRs3bkhDQ4MjOXYStrPWZKW3AOtnvetDdAj8lgDXL+cHAvoI3L9/Xy5fvuwIKDk5OdSwcsmSJfoESiQIIBB3gcnu/7JJQ9xLwYQICOtnTgIEEPCrAA06PK686cAe8zA8AghYLECDDouLS2raCHS335Cu5ivOPzzTnEOb+hAIAuYIBOXJg/PysvMfzt8nKTNCTTrSM+eZkwqRImCwAA06DC4eoftegBtMvj8FAEiQwPfffy83b96MmL2kpETUbknj/zafoDCZFgEENBIIBoNSX18vaqe18CMlJUX27NkjqrkPBwIIeC/A+tl7Y2ZAwCsBrl+vZBkXgYkFuru75fTp0xM259i1axefezlxEEDgNwUmatLBQ0qcNAjEV4D1c3y9mQ0BNwW4ft3UZCwEpi7Q2Ngo169fj7inoxqv5+fnT31g3okAAtYIqPu/alOXR48eOXJikwZrSkwihgiwfjakUISJAAKuC5jePyIQVKspjQ/TgTWmJTQEENBcgAYdmheI8IwXoDmH8SUkAQS0E+h8eEF6ntx2xJWckiFLy/4g6Vl52sVLQAjYJkCDDtsqSj5+EuAGk5+qTa46CKhbAmqXpKampohwPv30U/noo490CJMYEEBAY4FLly5F/A5Ru63t3r1bCgoKNI6c0BCwQ4D1sx11JAt/CnD9+rPuZJ0YAdWco6amRoaGhhwBFBcXy/bt22nOkZiyMCsCxgl8++23ov4LP3hIybgyErDBAqyfDS4eoftegOvX96cAABoIqI0a1IYN4YdqOLd//36ZN48NxzQoESEgoJWA+g7J/fv3HTGxSYNWJSIYywVYP1teYNJDAIFJBUzvH0GDDk5uBBBAQFMBGnRoWhjCskKA5hxWlJEkENBSoOvnS9L92LkLeVJymiwt+0Iysuk6r2XRCMoaARp0WFNKEvGhADeYfFh0Uk6YwPDwsNTV1UlHR4cjhqSkJNmxY4csW7YsYbExMQIImCVw5coVuXfvXsTvkj179tCkw6xSEq2BAqyfDSwaISPwLwGuX04FBOIj8OzZM6mtrY1ozlFSUiJbt26NTxDMggAC1gg0NDTIjRs3HPnwkJI15SURzQVYP2teIMJD4DcEuH45PRBIrMDVq1fl7t27jiBmzJgRas6Rm5ub2OCYHQEEtBWY6HcHmzRoWy4Cs0yA9bNlBSUdBBCIWoAGHVFTTe2FpgNPLWvehQACCIjQoIOzAAFvBGjO4Y0royKAwK8Cz1uvybPWaw6SpKRUKSz7T5kxcxFUCCDgkQANOjyCZVgE4iDADaY4IDMFAiLy5s0bOXPmjPT09Dg80tPTZe/evTJ//nycEEAAgZgErl27Jnfu3Bn3+TdJKioqpLCwMKaxeDECCEQvwPo5eiteiYBuAly/ulWEeGwUUM05Tp8+LapBZfixatUq2bx5s40pkxMCCMRBQH32VZ+Bww8eUooDPFP4XoD1s+9PAQAMFuD6Nbh4hG60wNjYmNTX18ujR48ceWRnZ0tVVZXMnDnT6PwIHgEEvBe4fv26NDY2OiZSG75w/9d7e2bwtwDrZ3/Xn+wR8LOA6f0jAsFgMKhzAU0H1tmW2BBAQG8BGnToXR+iM1NgwuYcKRlS9Ls/SdqMuWYmRdQIIKClQPfjm9L18yVHbIHkFFny4RHJmr1Uy5gJCgHTBWjQYXoFid/PAtxg8nP1yT1eAs+fP5ezZ8/KwMCAY8pZs2aFmnPk5OTEKxTmQQABywQma9Kxc+dOKSoqsixb0kFADwHWz3rUgSgQmIoA1+9U1HgPAtELPH36NNSYkuYc0ZvxSgQQiF5goiYdPKQUvR+vRGAqAqyfp6LGexDQQ4DrV486EIW/BEZHR+X8+fPS1tbmSFzdD1bNOTIzM/0FQrYIIDBlgW+//VbUf+GH+vzL/d8pk/JGBN4rwPr5vUS8AAEELBUwvX8EDTosPTFJCwEEzBegQYf5NSQDvQQma86xtOwPkp6Vp1ewRIMAAlYI9Dy5LZ0PLzhyCQSSpKD0iGTnLrMiR5JAQCcBGnToVA1iQSA2AW4wxebFqxGIVaC1tVW++uorUV/KCj/y8/Nlz549kpaWFuuQvB4BBBBwCNy4cUMaGhrGff4NyPbt26W4uBgtBBBwWYD1s8ugDIdAHAW4fuOIzVS+E1DNOWpra2VkZMSR++rVq2Xjxo2+8yBhBBDwRuDevXty5coVx+A8pOSNNaMioARYP3MeIGCuANevubUjcjMF1Gdh1bCys7PTkcC8efOksrJSMjIyzEyMqBFAIGECjY2Ncv36dcf86gFa7v8mrCRMbLkA62fLC0x6CCAwqQANOjw+OUwH9piH4RFAwGIBGnRYXFxSi7sAzTniTs6ECCDwL4GXnf+QJw/Oi0jwnYlq0rF41UGZOXc5Tggg4KIADTpcxGQoBOIswA2mOIMzna8E1Jcm1IPzweCv61EFoB6Y37Ztm6gHCDgQQAABNwRu374tt27dihhq69atUlJS4sYUjIEAAv8SYP3MqYCAuQJcv+bWjsj1Fujo6JBz585FNOcoLy+X9evX6x080SGAgHECTU1NcunSJUfcPKRkXBkJ2BAB1s+GFIowEZhAgOuX0wKB+AkMDQ3J6dOn5fnz545J1WYNqjlHSkpK/IJhJgQQsErg7t27cvXq1YicuP9rVZlJRhMB1s+aFIIwEEAg7gKm948IBMd/MzfuhL89oenAmnESDgIIGCRAgw6DikWoWgvQnEPr8hAcAr4Q6O26Ix1NZxxNOiQQkMUrqyVn3kpfGJAkAvEQoEFHPJSZAwFvBLjB5I0ro/pbQP3Z/5tvvhG1q+f44/e//72o/zgQQAABtwUaGhpCTYHGH5s3b5ZVq1a5PR3jIeBbAdbPvi09iVsgwPVrQRFJQTsB1Zzj7NmzMjo66oiNz77alYqAELBK4OHDh3Lx4sWI6m+B0wAAIABJREFUnHhIyaoyk4wGAqyfNSgCISAwRQGu3ynC8TYEYhQYGBgINefo6elxvHPJkiVSUVEhycnJMY7IyxFAAAGnwIMHD6S+vp7Pv5wYCHgswPrZY2CGRwABbQVM7x9Bgw5tTy0CQwABvwvQoMPvZwD5uyHwouOWPH3k/KNQckqGLC37g6Rn5bkxBWMggAACUQm8enZPHt+vcTbpkIAsWrlPZuWVRjUGL0IAgd8WoEEHZwgC5gpwg8nc2hG5ngIjIyNy/vx5aW9vdwSYlJQk27Ztk+LiYj0DJyoEELBC4M6dO3Lt2rWIXDZu3CirV6+2IkeSQCDRAqyfE10B5kdg6gJcv1O3450ITCSgPvfW1dVFNOdYv369lJeXg4YAAgh4KqCadKiHlMbvj0eTSk/ZGdxnAqyffVZw0rVKgOvXqnKSjKYCfX19UlNTI69fv3ZE+MEHH8j27dtF3RvmQAABBNwQePToUahJJZ9/3dBkDAQmFmD9zJmBAAJ+FaBBh8eVNx3YYx6GRwABiwVo0GFxcUktLgI054gLM5MggEAMAqEmHU01IsFg2LsCsnDFHpm9oCyGkXgpAghMJECDDs4LBMwV4AaTubUjcv0E1C5JtbW18uLFC0dwaWlpsmfPHsnPz9cvaCJCAAHrBO7duydXrlyJyIsmHdaVmoQSJMD6OUHwTIuACwJcvy4gMgQC/xJQzTnOnTsnY2NjDhPWnJwiCCAQT4Hm5ma5cOECv4viic5cvhJg/eyrcpOsZQJcv5YVlHS0E+jt7Q015+jv73fEtnLlStmyZYt28RIQAgiYL8DnX/NrSAZ6C7B+1rs+RIcAAt4JmN4/IhAc38LMO6spjWw68JSS5k0IIICAiNCgg9MAgakL0Jxj6na8EwEEvBV43d0kj++dkmDQ+YXRBR9slzmL1nk7OaMjYLkADTosLzDpWS3ADSary0tycRRQTTnOnj0rb968ccyak5Mje/fulVmzZsUxGqZCAAG/CzQ1NcmlS5ciGNjN3O9nBvm7IcD62Q1FxkAgMQJcv4lxZ1b7BFpbW+X8+fM8EG9fackIASMFJvudxOdfI8tJ0JoJsH7WrCCEg0AMAly/MWDxUgRiFHj+/LmcOXNGBgcHHe8sKyuTDRs2xDgaL0cAAQSiF2hra5O6urqIv8nx+Td6Q16JwGQCrJ85NxBAwK8CpvePoEGHX89c8kYAAe0FaNChfYkIUFMBmnNoWhjCQgCBdwJ9PQ+l/e7xiCYdeYWbZF7hZ0ghgMAUBWjQMUU43oaABgLcYNKgCIRgvIDaOVg9nDQyMuLIZf78+aHmHOnp6cbnSAIIIGCewMOHD+XixYsRga9du1bWraNJpXkVJWJdBFg/61IJ4kAgdgGu39jNeAcC4wUmexB+8+bNsmrVKsAQQACBhAhM9ruJz78JKQeTWiTA+tmiYpKK7wS4fn1XchKOk0BnZ2eoOcf4e8KffvqpfPTRR3GKgmkQQMDPAo8fPw416Rj/e+j3v/+9qP84EEBgagKsn6fmxrsQQMB8ARp0eFxD04E95mF4BBCwWIAGHRYXl9Q8E5ioOUdScroUlf9R0rPyPJuXgRFAAIFYBd68bJa2u19KcMz5AOWcRetkwQfbYx2O1yOAgIjQoIPTAAFzBbjBZG7tiFwPgXv37sk333wjwWDQEdCyZctkx44dkpSUpEegRIEAAr4UUE066uvrI35HlZeXi9pNiQMBBGIXYP0cuxnvQEAXAa5fXSpBHKYKNDc3y4ULFyJ26dy6dauUlJSYmhZxI4CAJQKqga56SGl0dNSREZ9/LSkwaSREgPVzQtiZFAFXBLh+XWFkEAQcAm1tbaENG8avNzdt2iSlpaVoIYAAAnET6OrqktOnT0c06eDzb9xKwEQWCrB+trCopIQAAlEJmN4/IhAc/63dqNKO34tMB46fFDMhgIBtAjTosK2i5OO1wGTNOZaWfyEZWQu8np7xEUAAgZgF+nvbpPXu/0pw1NmkI3fhx5JfvCvm8XgDAn4XoEGH388A8jdZgBtMJleP2BMtcOPGDWloaIgIQ+2QpHZK4kAAAQR0EJjsQcrVq1fLxo0bdQiRGBAwSoD1s1HlIlgEHAJcv5wQCExdQK0pv/rqK0fjN/Wdsu3bt0txcfHUB+adCCCAgIsCHR0dcu7cuYiHlPj86yIyQ/lKgPWzr8pNspYJcP1aVlDSSbjAo0ePQs3Qx8bG3sWiNmlQDSuXL1+e8PgIAAEE/Cfw/PnzUJOOoaEhR/J8/vXfuUDG7giwfnbHkVEQQMA8AdP7R9Cgw7xzjogRQMAnAjTo8EmhSdMVAZpzuMLIIAggkACBgVcd0vrDX2RszPlH6tkLymThij0iEkhAVEyJgJkCNOgws25EjYAS4AYT5wECsQuonZHUg0mtra2ON6sbFlu2bGHn4NhJeQcCCHgsoH5fqZ3dwr88qqZctWqVbN682ePZGR4BuwRYP9tVT7LxlwDXr7/qTbbuCTx8+DD0IFL4HlTq8++uXbukqKjIvYkYCQEEEHBB4OnTp1JbWxvRpIPPvy7gMoTvBFg/+67kJGyRANevRcUklYQL3L9/Xy5fvuyIIzk5WSoqKmTJkiUJj48AEEDAvwIvXryQU6dORTTp4POvf88JMp+6AOvnqdvxTgQQMFuABh0e1890YI95GB4BBCwWoEGHxcUlNVcFaM7hKieDIYBAAgQG+jqltfHPMjbqbNIxK69UFq3cR5OOBNSEKc0UoEGHmXUjagSUADeYOA8QiE1gcHBQzpw5I2pHkvAjNTVVdu/eLYsWLYptQF6NAAIIxEmgvb1d6urqRDUZCj9KSkpCu7xxIIBAdAKsn6Nz4lUI6CjA9atjVYhJdwHVnOPixYuOMNUuwTt37qQ5h+7FIz4EfCygmnSov98NDw/z+dfH5wGpT1+A9fP0DRkBgUQJcP0mSp55bRNobGyU69evO9JKSUmRyspKyc/Pty1d8kEAAQMFenp6pKamRtT3WMIP7v8aWExCTqgA6+eE8jM5AggkUMD0/hGBYPj2AgmEnGxq04E1JCUkBBAwRIAGHYYUijATKkBzjoTyMzkCCLgoMNjXJS2N/xXRpCNn3kpZtLJKAoEkF2djKATsFKBBh511JSt/CHCDyR91Jkt3BNSXG86ePSt9fX2OAbOzs2Xv3r2Sm5vrzkSMggACCHgk0NHRIefOnYvYSbi4uFh27Njh0awMi4BdAqyf7aon2fhLgOvXX/Um2+kLNDU1yaVLlxwDqeYcapfgwsLC6U/ACAgggICHAs+ePZPa2tqInYTV59/t27fL+O/FehgKQyNgrADrZ2NLR+AIsEED5wACLgj8/e9/l++++84xUlpamuzfv1/mzZvnwgwMgQACCLgj0NvbG2rS0d/f7xiQ+7/u+DKKPwT4/OuPOpMlAghECpjeP4IGHZzVCCCAgKYCNOjQtDCEpY0AzTm0KQWBIICASwKqSUfrD3+W0RFnJ+ns3GVSUHqEJh0uOTOMvQI06LC3tmRmvwA3mOyvMRm6I6Aeaq+rq4vYeVN9AUvtkpSRkeHORIyCAAIIeCww2U7CPKTkMTzDWyPA+tmaUpKIDwW4fn1YdFKessBEzTmSk5Nl9+7dUlBQMOVxeSMCCCAQT4Hu7u7QQ0pDQ0OOaYuKimTnzp2img5xIIDA5AKsnzk7EDBXgOvX3NoRuR4CV69elbt37zqCmTFjRqg5Bxs26FEjokAAAaeA2mTm1KlTEZvNcP+XMwWB6ARYP0fnxKsQQMA+ARp0eFxT04E95mF4BBCwWIAGHRYXl9SmLdDz5DvpfPiVY5yk5HRZWv6FZGQtmPb4DIAAAggkSuBtf7e0NP6XjA4POELImr1UlqgmHUkpiQqNeRHQXoAGHdqXiAARmFSAG0ycHAi8X0A9mHT58mUJBoOOF6sdg3ft2iXqISUOBBBAwCQBtZPw6dOnI5oO8ZCSSVUk1kQJsH5OlDzzIjB9Aa7f6Rsygj8E7t27J1euXHEkqz737t27VxYtWuQPBLJEAAFrBFSTDvX59+3btxF/16uoqKBJhzWVJhEvBFg/e6HKmAjER4DrNz7OzGKfwNjYmFy6dEkePHjgSC47O1uqqqpk5syZ9iVNRgggYI1Af3+/nDx5Ul6/fu3Iifu/1pSYRDwUYP3sIS5DI4CA1gKm948IBMd/o1czbtOBNeMkHAQQMEiABh0GFYtQ4yrQ8+S2dD684JgzKTlNlpZ9IRnZ+XGNhckQQAABLwSGBl5IS8N/y8jwG8fwoSYdHx6RQDJNOrxwZ0zzBWjQYX4NycC/Atxg8m/tyTw6gZs3b8r3338f8eKysjLZsGFDdIPwKgQQQEBDAdWko7a2NmInYdV8iIeUNCwYIWkjwPpZm1IQCAIxC3D9xkzGG3wocOfOHbl27Zoj85SUFKmsrJT8fO4F+/CUIGUErBB48eJFqEnH4OCgIx/VdGjPnj2ifs9xIIBApADrZ84KBMwV4Po1t3ZEnjiB0dFROX/+vLS1tTmCmDVrVqg5R2ZmZuKCY2YEEEAgSoGBgQE5deqU9Pb2Ot7B/d8oAXmZbwVYP/u29CSOgO8FTO8fQYMO35/CACCAgK4CNOjQtTLElUiBniffSefDrxwhJCWlydLf/UEyshYkMjTmRgABBFwVGB58Kc2N/y0jb52dpGfMXCSFZf8pSUmprs7HYAjYIECDDhuqSA5+FeAGk18rT97RCNy4cUMaGhoiXvpv//Zv8uGHH0YzBK9BAAEEtBZQOwnX1NRENOlYsmRJaId0DgQQiBRg/cxZgYC5Aly/5taOyOMjoJpTqiaV4UdqampoXUhzjvjUgFkQQMA7gZcvX4Y+/6qHlcIP9ftNNSGiSYd39oxsrgDrZ3NrR+QIcP1yDiAQm8DIyIicO3dOOjo6HG+cN29eaK2YkZER24C8GgEEEEiggGpOqTZpUPeBw4+CgoLQ7zQOBBCIFGD9zFmBAAJ+FaBBh8eVNx3YYx6GRwABiwVo0GFxcUltSgKTNedQD6rPmLlwSmPyJgQQQEBngeG3vdLS8GdR/4YfGdnzZWnZHyUpOU3n8IkNgbgL0KAj7uRMiIBrAtxgco2SgSwTePDggdTX1zuyUl/U37Vrl6gH1zkQQAABWwTYSdiWSpJHvARYP8dLmnkQcF+A69d9U0a0R6CxsVGuX7/uSCgtLU327dsneXl59iRKJggg4GuBV69eycmTJyOadCxYsCD0kJJqSsSBAAK/CrB+5mxAwFwBrl9za0fk8RcYGhqS06dPy/Pnzx2T08gt/rVgRgQQcE9gst9tixYtkj179tCk0j1qRrJEgPWzJYUkDQQQiFnA9P4RgWAwGIw56zi+wXTgOFIxFQIIWCZAgw7LCko60xJ4+bRRnvx01jFGUlKa0JxjWqy8GQEEDBAYeftamhv/W4YHXzqiVU06Ctd8IckpdMc3oIyEGCcBGnTECZppEPBAgBtMHqAypPEC6gtY6sv6o6Oj73LJzMwM7Ro8d+5c4/MjAQQQQGC8gNpJWH0Btb+/3/GjhQsXhr6kxUNKnDMI/CrA+pmzAQFzBbh+za0dkXsr0N7eLmfOnHFMkp6eHmrOoXYL5kAAAQRsEnj9+rWcOnVK3rx540hr/vz5oSYdqjkRBwII/FOA9TNnAgLmCnD9mls7Io+vwMDAQOjeSE9Pj2NitVlDRUWFJCcnxzcgZkMAAQRcFBgZGQn9juvq6nKMSpNKF5EZyhoB1s/WlJJEEEAgRgHT+0fQoCPGgvNyBBBAIF4CNOiIlzTz6C7wz+Yc50Tk155iNOfQvWrEhwACbgqMDPVLS+N/ydDAC8ew6ZlzZWn5n2jS4SY2YxktQIMOo8tH8D4X4AaTz08A0o8QGBwclKNHjzoeUk9JSZGDBw/KnDlzEEMAAQSsFVA7CdfU1EQ8pKR2TN+/fz9NOqytPInFKsD6OVYxXo+APgJcv/rUgkj0Eejt7ZXjx4+L2lXzl0M9nF5dXc1nYH3KRCQIIOCygGrOoT7/qs/B4YdqSqSaE6kmRRwIIECDDs4BBEwW4POvydUj9ngJ9PX1hTZsGN+4rbi4WHbs2BGvMJgHAQQQ8FRANek4d+6cdHR0OOZRTTrUBjU0qfSUn8ENEmD9bFCxCBUBBFwVoEGHq5yRg5kO7DEPwyOAgMUCNOiwuLikFrUAzTmipuKFCCBgucDo8IA0N/y/iZt0lP1RklNnWC5Aegi8X4AGHe834hUI6CrADSZdK0NciRAYGxsL7aA5fgcRtUNSUVFRIkJiTgQQQCCuAuoLqer3oPo3/FBNOtRDSnxJK67lYDJNBVg/a1oYwkIgCgGu3yiQeImvBFRTDtWcQzXp+OVQ3xOrqqqS/Px8X1mQLAII+E9gsiYdubm5oSZFNOnw3zlBxpECrJ85KxAwV4Dr19zaEXl8BPr7+0P3QsY3bFu1apVs3rw5PkEwCwIIIBAnAdWko66uTh4/fuyYkfu/cSoA0xghwPrZiDIRJAIIeCBgev+IQDAY/HU7eg+Apjuk6cDTzZ/3I4CAfwVo0OHf2pP5PwV6n92Vjvu1IvLrUiUpKVUKy76QGTMXwoQAAgj4TkA16Whp/C9529/tyD1txhwpKv8TTTp8d0aQ8HgBGnRwTiBgrgA3mMytHZG7L3DlyhW5d++eY+CPPvpIPv30U/cnY0QEEEBAUwF2Eta0MISljQDrZ21KQSAIxCzA9RszGW+wWEB9Xa22tjZi98xNmzZJaWmpxZmTGgIIIPCrwMDAgNTU1MjLly8dLKpJh2pWlJGRARcCvhZg/ezr8pO84QJcv4YXkPA9FVBrQNWcI7xZpZpwzZo18tlnn3k6N4MjgAACiRQ4d+6ctLa2OkKYO3eu7N+/nyaViSwMc2shwPpZizIQBAIIJEDA9P4RNOhIwEnDlAgggEA0AjToiEaJ19gqEGrO0VQrEtZHTDXnWLLm3yUzp8DWtMkLAQQQeK/A6MigtP7wZxns63K8VjXpWFr2R0lJy3zvGLwAAVsFaNBha2XJyw8C3GDyQ5XJMRqBH3/8Ub755hvHSxcvXiyVlZUy/kZENOPxGgQQQMBkgd96SImdhE2uLLG7IcD62Q1FxkAgMQJcv4lxZ1Y9BW7cuCENDQ2O4NgpWM9aERUCCHgrMDg4GGrS0dPT45ho9uzZoSYdM2bM8DYARkdAYwHWzxoXh9AQeI8A1y+nCAITC7x9+1ZOnjwZ0aBtxYoVsm3bNtgQQAABqwXGxsbk/PnzEU06aFJpddlJLkoB1s9RQvEyBBCwToAGHR6X1HRgj3kYHgEELBagQYfFxSW13xSgOQcnCAIIIPDbAmOjQ9La+GcZ6Ot0vDA1Y7YUlf9fmnRwAvlWgAYdvi09iVsgwA0mC4pICtMW6OrqCu2UpL6Q8MuRk5Mjhw8flrS0tGmPzwAIIICAiQLqISX1u5GdhE2sHjF7KcD62UtdxkbAWwGuX299Gd0cgZ9++km+/vprR8D5+fmhB9FpUGlOHYkUAQTcE1APap4+fVq6u7sdg6q/Dx44cIAmHe5RM5JhAqyfDSsY4SIQJsD1y+mAQKSAWvOpxmwvXrxw/LCoqEh27drF52FOGgQQ8IXAZE06aFLpi/KT5G8IsH7m9EAAAb8KmN4/IhAMhm1Nr2EVTQfWkJSQEEDAEAEadBhSKMJ0VeDV8/vy+P4pkbDlSVJSqixZ8++SmVPg6lwMhgACCJgsMDY2JK0NkzTpKPuDpKTPNDk9YkdgSgI06JgSG29CQAsBbjBpUQaCSKBAf3+/HD16VNSD6L8cqampcujQIVFfQuBAAAEE/CzATsJ+rj65TybA+plzAwFzBbh+za0dkbsn8OzZs9BuweENKrOzs+XIkSOSnp7u3kSMhAACCBgmMDQ0JLW1taJ+T4YfqkmHamCUlZVlWEaEi8D0BVg/T9+QERBIlADXb6LkmVdXAbXWUw3JxzfnKCwslIqKCklKStI1dOJCAAEEXBdQfxe8cOGCNDc38/nXdV0GNFWA9bOplSNuBBCYroDp/SNo0DHdM4D3I4AAAh4J0KDDI1iG1VZgouYcgaRkKVzznzTn0LZqBIYAAokUCDXp+OEvMvCqwxFGavosKSr/I006Elkc5k6IAA06EsLOpAi4IsANJlcYGcRQgdHR0dCDSc+fP3dksHfvXlmyZImhWRE2Aggg4K4AOwm768lo5guwfja/hmTgXwGuX//Wnsz/KTBZg8qDBw9Kbm4uTAgggIDvBYaHh+XMmTPy9OlTh4VqZFRdXS3qXw4E/CTA+tlP1SZX2wS4fm2rKPlMR0Ct8WpqaiLuBy9evFjUPWGac0xHl/cigICpAmqv+a+++iqiSQeff02tKHFPV4D183QFeT8CCJgqQIMOjytnOrDHPAyPAAIWC9Cgw+LiklqEwGTNOZaUfi5Zs5cihgACCCAwiUBwdERa7/6v9Pe2OV6hmnQsLf9C1L8cCPhFgAYdfqk0edoowA0mG6tKTtEKXLx4UR4+fOh4+bp162Tt2rXRDsHrEEAAAV8IsJOwL8pMklEKsH6OEoqXIaChANevhkUhpLgJjIyMhBpUdnd3O+asrKyUgoKCuMXBRAgggIDuAur35blz56Sjw7lJQ1ZWllRVVUlOTo7uKRAfAq4JsH52jZKBEIi7ANdv3MmZUFMBtbY7ffq0dHV1OSJcuHChqM/DycnJmkZOWAgggID3AqpJR319fcR3Zvj86709M+gnwPpZv5oQEQIIxEfA9P4RgaBa0Wh8mA6sMS2hIYCA5gI06NC8QITnmsDrFw+k/cfjImFLkkBSstCcwzViBkIAAcsFgmMj0nb3S3nzstmRaUr6TCkq/yNNOiyvP+n9KkCDDs4GBMwV4AaTubUj8ukJNDQ0yI0bNxyDFBUVSUVFxfQG5t0IIICApQLsJGxpYUkrZgHWzzGT8QYEtBHg+tWmFASSAIG6ujppaWlxzPzJJ5/Ixx9/nIBomBIBBBDQW2B0dFTU78329nZHoDNmzJADBw7QpEPv8hGdiwKsn13EZCgE4izA9RtncKbTUkCt6Wpra6Wzs9MR3/z582X//v2SkpKiZdwEhQACCMRb4NKlS9LU1BTx+Vc1qZw9e3a8w2E+BBIiwPo5IexMigACGgiY3j+CBh0anESEgAACCEwkQIMOzgs/CKjmHI9/PCHB4Ni7dGnO4YfKkyMCCLgtoH6Ptt89Ln09zt3XQ006yv4gqRn8kdptc8bTT4AGHfrVhIgQiFaAG0zRSvE6mwQeP34sZ86ckfD+2eqLBYcPH+bLWDYVmlwQQMB1gd/aSVg9pJSdne36nAyIgG4CrJ91qwjxIBC9ANdv9Fa80i6B27dvy61btxxJffDBB7Jz5067EiUbBBBAwEWBsbExOX/+vLS2tjpGVU06eEjJRWiG0lqA9bPW5SE4BH5TgOuXE8TvAmotp+4Fd3R0OCjmzJkTariWmprqdyLyRwABBBwCEzXpyMjICH3+zc3NRQsB6wVYP1tfYhJEAIFJBGjQ4fGpYTqwxzwMjwACFgvQoMPi4pJaSGCy5hwFHx6S7NwPUEIAAQQQiFFg0iYdaZlSVP5/adIRoycvN0+ABh3m1YyIEfhFgBtMnAt+E+jr65OjR4/K0NDQu9TT0tJCzTlycnL8xkG+CCCAQMwCk+0knJWVFfqSFr9LYyblDYYJsH42rGCEi0CYANcvp4MfBVpaWqSurs6R+ty5c+XgwYOSnJzsRxJyRgABBKIWUA92XrhwQZqbmx3v4SGlqAl5oeECrJ8NLyDh+1qA69fX5fd98moNpz4Ht7W1OSzUZg2qOUd6errvjQBAAAEEJhK4cuWK3Lt3z/Ej9TuzurqaJh2cMtYLsH62vsQkiAACkwiY3j8iEAzfok/DMpsOrCEpISGAgCECNOgwpFCEOSWBvp5H0n73S1EPk/9yBJKSheYcU+LkTQgggMA7AfV79fG9U/K6u8mhkpKWKUvL/ihpM+aghYC1AjTosLa0JOYDAW4w+aDIpPhOYGRkRE6cOCEvXrz49fNwICCVlZWyePFipBBAAAEEohRgJ+EooXiZlQKsn60sK0n5RIDr1yeFJs13Aj09PXL8+HFRn4V/OdRD5Z9//rlkZmYihQACCCAQhYD6em99fb08fPjQ8WoeUooCj5cYL8D62fgSkoCPBbh+fVx8n6eu1m7nz58X1awy/Jg1a1aoOYf6TMyBAAIIIDC5wGRNOvbv3y+q6S8HArYKsH62tbLkhQAC7xMwvX8EDTreV2F+jgACCCRIgAYdCYJnWs8FQs05fjwuwbHRd3PRnMNzdiZAAAE/CQSD8ripRl49c3aSTk6dIUXlf6JJh5/OBZ/lSoMOnxWcdK0S4AaTVeUkmfcIqC9kjd/xcv369VJeXo4dAggggECMAr+1k7DaSUntRseBgI0CrJ9trCo5+UWA69cvlSZPJfD27Vs5duyY9PX1vQNJSkoKPZCUl5cHEgIIIIBAjAKXLl2SpibnJg2qSQcPKcUIycuNEmD9bFS5CBYBhwDXLyeEHwVUc46LFy/Ko0ePHOnPnDkz9FmYRpV+PCvIGQEEpiJw7do1uXPnjuOtaWlpsm/fPv6uOBVQ3mOEAOtnI8pEkAgg4IEADTo8QA0f0nRgj3kYHgEELBagQYfFxfVxahM25wgkSUHpYcnO/cDHMqSOAAIIuC0QlI6mM9Lb5fwjtWrSsbTsj5KeSSdpt8UZL/ECNOhIfA2IAIGpCnCDaapyvM80gdu3b8utW7ccYRcXF8uOHTtMS4V4EUAAAW0EJttJWO1CV1VVJbm5udrESiAIuCXA+tktScZBIP4CXL/xN2fGxAioNVpNTY10dnY6Ati2bZusWLEiMUExKwIIIGCBwEQ7CfOQkgWFJYVJBVg/c3IgYK4A16+5tSPyqQvU19fLgwcPHANkZ2eLaiiu/uVAAAEEEIhe4MaNG9LQ0OB4Q2pqqlRWVsqCBQuiH4hYigSiAAAgAElEQVRXImCIAOtnQwpFmAgg4LqA6f0jAkF1V1Tjw3RgjWkJDQEENBegQYfmBSK8mAXevGyRtrtHJTg2+u69gUCSLP7woMycszzm8XgDAggggMD7BCZp0pGSIUvL/0STjvfx8XPjBGjQYVzJCBiBdwLcYOJk8INAW1ubnD171pHqvHnzQrslJScn+4GAHBFAAAFPBdhJ2FNeBtdMgPWzZgUhHARiEOD6jQGLlxotMNED5OXl5bJ+/Xqj8yJ4BBBAQAeBiXYS5iElHSpDDF4IsH72QpUxEYiPANdvfJyZRR+By5cvy/379x0BZWZmhu4Fz5w5U59AiQQBBBAwSGCiJh0pKSmyZ88eWbRokUGZECoC7xdg/fx+I16BAAJ2CpjeP4IGHXael2SFAAIWCNCgw4IiksI7AZpzcDIggAACiRIIypMH5+Vl5z8cASSnZEjhmi8kI3t+ogJjXgRcF6BBh+ukDIhA3AS4wRQ3aiZKkMDLly/l+PHjMjw8/C6CjIwM+fzzz0V9MYsDAQQQQMAdgcl2Eq6qqpK5c+e6MwmjIKCBAOtnDYpACAhMUYDrd4pwvM0ogTt37oh6eDz8UF+Y37dvn4z/kp1RiREsAgggoJHAZA8pqd+17CSsUaEIZdoCrJ+nTcgACCRMgOs3YfRMnACBq1evyt27dx0zp6eny8GDB2XWrFkJiIgpEUAAAXsEvv32W1H/hR9qE5zdu3dLQUGBPYmSie8FWD/7/hQAAAHfCtCgw+PSmw7sMQ/DI4CAxQI06LC4uD5LjeYcPis46SKAgJYCnQ8vSM+T247YkpLTpLDsC5mRna9lzASFQKwCNOiIVYzXI6CPADeY9KkFkbgvMDQ0JF9++aW8evXq3eDqb95qt6T582mW5r44IyKAgN8FJtpJOC0tLfRAaF5ent95yN8SAdbPlhSSNHwpwPXry7L7KunOzk6pqamRYDD4Lm/1MNKhQ4dErck4EEAAAQTcE7h9+7bcunXLMSA7Cbvny0h6CLB+1qMORIHAVAS4fqeixntMFLh+/bo0NjY6Qleff6urq2XOnDkmpkTMCCCAgHYCDQ0NohpVhh9JSUlSUVEhhYWF2sVLQAhMRYD181TUeA8CCNggYHr/iEAw/K6ohhUxHVhDUkJCAAFDBGjQYUihCPM3BSZqziGBgBR8eEhmzlmOHgIIIIBAHAW6fr4k3Y9vjvsjdZoUltOkI45lYCoPBWjQ4SEuQyPgsQA3mDwGZviECtTW1srjx48dMWzatElKS0sTGheTI4AAAjYLTLSTcGpqqlRWVrKTsM2F91FurJ99VGxStU6A69e6kpJQmMDr169DDSrfvn377v+qh5KOHDkiM2fOxAoBBBBAwAOBiR5SYidhD6AZMmECrJ8TRs/ECExbgOt32oQMYIDAzZs35fvvv3dEqu5FVFVVybx58wzIgBARQAABcwTu3LkjaqOG8EM16di5c6cUFRWZkwiRIjCJAOtnTg0EEPCrgOn9I2jQ4dczl7wRQEB7ARp0aF8iAnyPQP+rdmn94X8kODb66ysDAVm8slpy5q3EDwEEEEAgAQKTNulY8x8yI2dRAiJiSgTcE6BBh3uWjIRAvAW4wRRvceaLl8BEX8oqKSmRrVu3xisE5kEAAQR8K6B2EVa7CYcfaifhffv20aTDt2eFPYmzfranlmTiPwGuX//V3C8ZDw8Ph5pz9Pb2vktZfaFOrb0WLeLeg1/OA/JEAIHECEz2kNKePXukoKAgMUExKwIuCbB+dgmSYRBIgADXbwLQmTKuAur+g7oPMf4exP79+2X+/PlxjYXJEEAAAb8ITPT5V/0NcteuXTTp8MtJYHGerJ8tLi6pIYDAbwrQoMPjE8R0YI95GB4BBCwWoEGHxcX1QWqqOUfbD/8rY2PDv2ZLcw4fVJ4UEUDABIHnrX+VZ61XHaEGklNk6eovaNJhQgGJcVIBGnRwciBgrgA3mMytHZFPLtDc3Cznz593vEB9Gau6ulrULh4cCCCAAALeC0y0k7Bq0qEeUuJBUe/9mcE7AdbP3tkyMgJeC3D9ei3M+IkSOHPmjLS3tzum37Bhg5SVlSUqJOZFAAEEfCVw7949uXLliiNn9TfIiooKKSws9JUFydolwPrZrnqSjb8EuH79VW+/ZdvY2CjXr193pJ2cnCyVlZWycOFCv3GQLwIIIBBXgYk+/6rnTrdv3y7FxcVxjYXJEHBTgPWzm5qMhQACJgmY3j8iEAwGgzqDmw6ssy2xIYCA3gI06NC7PkQ3uQDNOTg7EEAAAf0Fuh/flK6fLzkCVU06Ckv/XTJnLdE/ASJEYAIBGnRwWiBgrgA3mMytHZFPLPDixQs5ceKEjIyMvHtBZmamfP7555KRkQEbAggggEAcBSbaSUl9UXb37t3sJBzHOjCVuwKsn931ZDQE4inA9RtPbeaKl8DNmzfl+++/d0y3YsUK2bZtW7xCYB4EEEAAARFpamqSS5ec939Vk46dO3eykzBniLECrJ+NLR2BIyBcv5wEtgrcvXtXrl51boyl1lx79+6VxYsX25o2eSGAAAJaCUzUpEMFuHXrVikpKdEqVoJBIFoB1s/RSvE6BBCwTcD0/hE06LDtjCQfBBCwRoAGHdaU0leJDLx+Iq2Nf5axseFf8w4EZPHKasmZt9JXFiSLAAII6C7Q8+S2dD684AgzkJQihatp0qF77YhvYgEadHBmIGCuADeYzK0dkUcKvH37Vo4dOyZ9fX3vfqgeBD9w4IDMmzcPMgQQQACBBAhM1KRDfWF2z549NOlIQD2YcvoCrJ+nb8gICCRKgOs3UfLM65XAo0eP5MIF532GvLy80Gdgtd7iQAABBBCIr8DDhw+lvr5ewvfsYyfh+NaA2dwVYP3sriejIRBPAa7feGozV7wE7t+/L5cvX3ZMp9Zau3btoiFavIrAPAgggMC/BCZqUql+tHnzZlm1ahVOCBgnwPrZuJIRMAIIuCRAgw6XICcbxnRgj3kYHgEELBagQYfFxbU0tX825/gfGRsb+jXDQEAWleyTWXmllmZNWggggIDZAi87/yFPHpwXkeC7RFSTjiWlhyVrdpHZyRG97wRo0OG7kpOwRQLcYLKomD5PRX3xvaamRjo7Ox0SO3bskOLiYp/rkD4CCCCQWIGJdlJSD41WVFRIYWFhYoNjdgRiFGD9HCMYL0dAIwGuX42KQSjTFuju7pYTJ07I6Ojou7Gys7Pl8OHDkpGRMe3xGQABBBBAYGoCzc3NoeZJY2Nj/I1yaoS8SyMB1s8aFYNQEIhRgOs3RjBerr3AgwcPQo3Qwg8aoWlfNgJEAAHLBVSTyosXL0ZkuXHjRlm9erXl2ZOebQKsn22rKPkggEC0Aqb3jwgEw9tlR5t1HF9nOnAcqZgKAQQsE6BBh2UFtTwdmnNYXmDSQwABqwV6u+5IR9MZZ5OOQJIsWf05TTqsrrx9ydGgw76akpF/BLjB5J9a257pX//6V/nhhx8caa5Zs0Y+++wz21MnPwQQQMAIgYl2UlJNOnbu3MnudkZUkCB/EWD9zLmAgLkCXL/m1o7InQKDg4Ny9OhR6e/vf/eDlJQUOXTokOTm5sKFAAIIIJBggdbWVjl//nxEk46tW7dKSUlJgqNjegSiF2D9HL0Vr0RANwGuX90qQjzTEXj06FHoAfDxj11t27ZNVqxYMZ2heS8CCCCAwDQFVJMO1UBp/O/o9evXS3l5+TRH5+0IxE+A9XP8rJkJAQT0EjC9fwQNOvQ6n4gGAQQQeCdAgw5OBlMEBvs6paXxzzI2OuQIeVFJpcyav8aUNIgTAQQQ8LVAb1ejdDSdjTBYUnpYsucs97UNyZsjQIMOc2pFpAiMF+AGE+eEDQIT7cyRn58vVVVVMv4mgg35kgMCCCBgqsBEX9JSv6d37dpFkw5Ti+rDuFk/+7DopGyNANevNaX0dSKjo6Ny6tQpefbsmcNh9+7dsnTpUl/bkDwCCCCgk0B7e7vU1dWJ+r0dfmzevFlWrVqlU6jEgsCkAqyfOTkQMFeA69fc2hG5U6ClpSXU+Gz8g9+sqThTEEAAAX0Empub5auvvor4Xb1u3TpZu3atPoESCQK/IcD6mdMDAQT8KkCDDo8rbzqwxzwMjwACFgvQoMPi4lqU2kBfp7Q2/FnGxsKbcwRk0cp9Miuv1KJMSQUBBBCwX+DVs3vyuKlGJBh8l2wgkCQFpYckO7fYfgAyNF6ABh3Gl5AEfCzADSYfF9+S1J8/fy4nT550fNk9Oztbjhw5Iunp6ZZkSRoIIICAPQLqS1oXLlxw7CSs7kdu375diov5/GtPpe3NhPWzvbUlM/sFuH7tr7EfMlTrKLV7cPihvuiuvvDOgQACCCCgl0BHR4ecO3dORkZGHIHxQKledSKayQVYP3N2IGCuANevubUj8l8F2traQg3PxsbGHCwbN26U1atXQ4UAAgggoJHARPd/VXjl5eWyfv16jSIlFAQmFmD9zJmBAAJ+FTC9f0QgOL6do2aVNB1YM07CQQABgwRo0GFQsXwa6sCrDmn94S8RzTkWrtgjsxeU+VSFtBFAAAGzBV53N8nje6ckGPz1xqJq0rF4VbXMnFtidnJEb70ADTqsLzEJWizADSaLi+uD1AYHB+Xo0aPS39//LtuUlBQ5ePCgzJkzxwcCpIgAAgiYKdDa2hra9W78F2u3bt0qJSV8/jWzqv6JmvWzf2pNpvYJcP3aV1O/ZdTQ0CA3btxwpF1UVCQVFRV+oyBfBBBAwBiBrq4uqa2tleHhYUfM6gEl9aASBwI6C7B+1rk6xIbAbwtw/XKGmC6gGp2dOXMm4h6Cak6pmlRyIIAAAgjoJzDZ/V/VVEk1V+JAQGcB1s86V4fYEEDASwHT+0fQoMPLs4OxEUAAgWkI0KBjGni81XOB/t42ab3zFwmOjTrm+mdzDm7ge14AJkAAAQQ8FHjd/UDaf/wyYobFK6slJ2+VhzMzNALTE6BBx/T8eDcCiRTgBlMi9Zl7OgLqoe5Tp06J+pJ7+KEeTFIPKHEggAACCOgt0N7eHtr9bnTU+TdOmnToXTeiE2H9zFmAgLkCXL/m1o7IRdTa6ezZsxK+D1Rubq4cOnRIVKNKDgQQQAABfQWePXsWatIxNDTkCJIHTPWtGZH9U4D1M2cCAuYKcP2aWzsiF+ns7AytncbfO1DNzVSTMw4EEEAAAX0F1N8wz507F9FgadWqVbJ582Z9Aycy3wuwfvb9KQAAAr4VoEGHx6U3HdhjHoZHAAGLBWjQYXFxDU/tzcsWafvxmARHRxyZLFyxV2YvKDM8O8JHAAEEEFACfT0Ppe3OsQiMxauqJGfehyAhoKUADTq0LAtBIRCVADeYomLiRRoKXLp0SZqamhyRffzxx/LJJ59oGC0hIYAAAghMJKB2wVNf0hoZcf6tc9OmTVJaWgoaAloKsH7WsiwEhUBUAly/UTHxIg0Fent75fjx444HuzMyMuTw4cOSnZ2tYcSEhAACCCAwXuD58+ehB03fvn3L3zM5PYwRYP1sTKkIFIEIAa5fTgpTBV68eCEnTpyIuGewZs0a+eyzz0xNi7gRQAABXwlMtkkDTTp8dRoYlyzrZ+NKRsAIIOCSgOn9IwLB8K0NXEJxcxjTgd20YCwEEPCXAA06/FVvU7J987JZ2u5+KcGx8C+sB2RRSaXMmr/alDSIEwEEEEAgCgF+50eBxEu0EqBBh1blIBgEYhLgBlNMXLxYE4GLFy/Kw4cPHdEUFhbKnj17NImQMBBAAAEEohVQu+Gp3eCHh4cdb9mwYYOUldGQOFpHXhc/AdbP8bNmJgTcFuD6dVuU8eIh0NXVFWpoNjg46Jiuurpa8vPz4xECcyCAAAIIuCSgHjhVTToGBgYcI7IbvEvADOO6AOtn10kZEIG4CXD9xo2aiVwUUPcK1OffoaEhx6g80O0iMkMhgAACcRJQmzSo+7+jo6OOGYuLi2X79u0y/lnVOIXFNAhMKsD6mZMDAQT8KmB6/wgadPj1zCVvBBDQXoAGHdqXyHcB9vU8lPa7xyUYHAvLPSCLV1ZJTt4q33mQMAIIIOAHgf7eNmm9+78SHHU2Zlq4vEJm5//ODwTkaJAADToMKhahIjBOgBtMnBImCYyMjIS+mKVu5ocfOTk5cuTIEUlNTTUpHWJFAAEEEPiXwLNnz0IPKY3/4u0nn3wiH3/8MU4IaCXA+lmrchAMAjEJcP3GxMWLNRB48OCB1NfXR0SyZcsWWblypQYREgICCCCAQKwCvb29curUqYgmHatXr5aNGzfGOhyvR8BTAdbPnvIyOAKeCnD9esrL4B4I3L9/Xy5fvhwxcklJiWzdutWDGRkSAQQQQMBrgSdPnsiZM2cmbNKxY8cOr6dnfARiEmD9HBMXL0YAAYsEaNDhcTFNB/aYh+ERQMBiARp0WFxcA1N73d0k7T+eiIh88cpqmnMYWE9CRgABBGIRUE062u4clbEx507C+cU7JXfh2liG4rUIeCpAgw5PeRkcAU8FuMHkKS+DuyigHtpWN+/V7sHhR3p6uhw4cEBmz57t4mwMhQACCCAQb4Hnz5/L6dOnI5p0fPTRR/Lpp5/GOxzmQ2BSAdbPnBwImCvA9Wtu7fwY+a1bt+T27dsRqZeVlcmGDRv8SELOCCCAgDUCr169kpqaGnnz5o0jpw8//FD+7d/+zZo8ScR8AdbP5teQDPwrwPXr39qbmPnNmzfl+++/jwid5hwmVpOYEUAAAaeA+n6P2qRheNj5/eeioiKpqKiACwFtBFg/a1MKAkEAgTgLmN4/IhAMBoNxNotpOtOBY0qWFyOAAAJhAjTo4HTQRSDUnOPeSZHwJUMgIAWrDsjMuSW6hEkcCCCAAAIeCgz0dUpr459lbHTIMcv8ZVtl7mIeUvKQnqFjEKBBRwxYvBQBzQS4waRZQQhnQoH+/v7QQ9svX750/Dw7O1v2798vOTk5yCGAAAIIWCDQ09MTekhpcHDQkU1paals2rTJggxJwQYB1s82VJEc/CrA9evXypuV9+joqNTX18vPP//sCFx9f+v//J//z969eFVxnY//f4DDHREEEUERNUE/XlNrTaxJvEQRQU3afttPms/3z/t+03zbX9OIiELwGq3WpNYIUmPEICpBLoLI/XZ+a09vbI4X4MzM2XvmPWt1udYnZ/Z+ntcz8zn7MDPPvC3btm2zKyGiRQABBBB4ocDQ0JDU1taK+nf2xoOoHDAmCbB+NqkaxILAwgQ4fxfmxacTI6B+/3755ZfS0dER8/tXNabcsmVLYgJjVgQQQAABVwV6enqcJh3qpTyzt7KyMqdJR3JysqvzMRgCixFg/bwYNfZBAIEgCNjeP4IGHUE4CskBAQQCKUCDjkCW1bqkBnvuyOO7J7XmHElJyVK68TjNOayrJgEjgAAC8QmMDXVLR8tnMj2lP6S0vGyPFJbtiW9w9kbABQEadLiAyBAIJEiAC0wJgmfaeQs8f/7ceVh77s3qqinH8ePHJSsra95j8UEEEEAAAfMFnj175vz/fdWcafa2YcMG2bt3r/kJEGHgBVg/B77EJBhgAc7fABc3IKmNjo7K6dOnpbe3V8soEok4N6uvWrUqIJmSBgIIIICAEhgeHnZ+/w4ODmog69evlwMHDsjcm6NRQ8BvAdbPfoszHwLuCXD+umfJSN4I8PvXG1dGRQABBEwV6Ovrc17KMz4+roWo/t55+PBhSUlJMTV04gqJAOvnkBSaNBFAIEaABh0eHxS2A3vMw/AIIBBgARp0BLi4lqT2rPu2dN6tF5HovyNWzTlWbfqF5OSvtyQLwkQAAQQQcFNgfKRPHjR/KtOTo9qwBaW7pGjtPjenYiwEFixAg44Fk7EDAsYIcIHJmFIQyAsEnj596rxJQ92kNXsrLCyU6upqycjIwA0BBBBAIIACL3uT8BtvvOE8pMSGQCIFWD8nUp+5EYhPgPM3Pj/29lZA/f5VzTnUw9qzt+zsbDly5IgsW7bM2wAYHQEEEEAgIQLq756qScfAwIA2f3l5uRw8eJA3CSekKkz6LwHWzxwLCNgrwPlrb+3CEPnLfv9mZmZKTU0Nv3/DcBCQIwIIhFKgv7/f+f07Nqa/pLCkpESqqqpENSlmQyBRAqyfEyXPvAggkGgB2/tHJEWj0f88dZtozRfMbzuwgaSEhAAClgjQoMOSQgU0zIGub+XHe4005whofUkLAQQQiEdgYvSp06RjakJ/k3D+yh1SvP5gPEOzLwJxCdCgIy4+dkYgoQJcYEooP5O/QqCrq8t5OGlyclL7FBfnOWwQQACBcAiMjIzIiRMn5Pnz51rC69atkw8++IA3CYfjMDAyS9bPRpaFoBCYlwDn77yY+FACBB49eiSNjY0yNTWlza6aU6rmHOohJTYEEEAAgeAKqIeT1ENK6mGl2VtZWZlUVlbSpCO4pTc+M9bPxpeIABF4qQDnLweHqQIdHR3S1NQU8/tXNaVUv39Vk0o2BBBAAIHgCqjmlOr379yX9KxYscJ5SU9qampwkyczowVYPxtdHoJDAAEPBWzvH0GDDg8PDoZGAAEE4hGgQUc8euwbj8A/mnM0aEMkJSXL6s3/S7LzyuMZmn0RQAABBAIiMDk2IO3Nv5Opcf0hpbzi7bLyjUoRSQpIpqRhkwANOmyqFrEioAtwgYkjwkQBdXPWl19+KdPT01p43JRuYrWICQEEEPBOQN2cVVtbK8+ePdMm4U3C3pkz8usFWD+/3ohPIGCqAOevqZUJd1zNzc1y7do1mft+p7Vr18qBAwckJSUl3EBkjwACCIREYHx8XOrq6qSvr0/LeNWqVXL48GG+D0JyHJiWJutn0ypCPAjMX4Dzd/5WfNI/gZf9/lXrHdWULBKJ+BcMMyGAAAIIJExgcHDQadIxPDysxbB8+XKpqamRtLS0hMXGxOEVYP0c3tqTOQJhF6BBh8dHgO3AHvMwPAIIBFiABh0BLq7BqfX/eEO62pq0CJOSI7J60y9pzmFw3QgNAQQQSITA5PgzeXDrM1H/zt6WFm2WkopqmnQkoighn5MGHSE/AEjfagEuMFldvkAG39bWJufOnYt5OKmiokL27t0rc/9mHUgEkkIAAQQQ+LfAy94kvHr1auchpeTkZLQQ8FWA9bOv3EyGgKsCnL+ucjJYnAKqIcdXX30ld+7ciRlpx44dsnPnzjhnYHcEEEAAAdsEJiYm5NSpU9LT06OFXlJSIlVVVTy0altBAxAv6+cAFJEUQivA+Rva0huZ+Kt+/27cuFHee+89rv8aWTmCQgABBLwTGBoacl7SoP6dvRUUFMjRo0clPT3du8kZGYEXCLB+5rBAAIGwCtjePyIpOvcVCIZV0nZgwzgJBwEELBKgQYdFxQpIqH2Pr0v3Dxe0bFRzjrLNv5aspasDkiVpIIAAAgi4KTA1/lzam38nk2MD2rC5yzdKacUxkaQkN6djLAReKUCDDg4QBOwV4AKTvbULYuS3b9+WK1euxKS2fft2efvtt4OYMjkhgAACCMxDQD2kpG7Sevr0qfbp0tJSp0kHb9abByIfcU2A9bNrlAyEgO8CnL++kzPhSwTU2qaxsVE6Ozu1T6jGY/v375f169djhwACCCAQUoHJyUmpr6+XJ0+eaAIrVqyQ6upqSU1NDakMaSdCgPVzItSZEwF3BDh/3XFklPgFXvb7Vz2jtHv3btmyZUv8kzACAggggICVAsPDw3Ly5EkZHBzU4s/Pz5djx45JRkaGlXkRtJ0CrJ/trBtRI4BA/AK294+gQUf8xwAjIIAAAp4I0KDDE1YGfYlAb8efpafjsvZfk1IiUraJ5hwcNAgggAACrxaYmhiRB82fysSo/pDSkoIKKd14XJKSeJMwx5A/AjTo8MeZWRDwQoALTF6oMuZiBL7++mv529/+FrPrnj17ZPPmzYsZkn0QQAABBAIkoG7kVQ8pdXd3a1kVFRU5b1KiSUeAim14KqyfDS8Q4SHwCgHOXw4PEwTUDeenT5+WZ8+eaeGoG86rqqpErW3YEEAAAQTCLTA1NSVnzpyJaeS0fPlyqampkbS0tHADkb1vAqyffaNmIgRcF+D8dZ2UARchMDQ0JKdOnYr5/av+ll9ZWSmrVq1axKjsggACCCAQJIHR0VGnScfAgP6Swry8PKdJR2ZmZpDSJReDBVg/G1wcQkMAAU8FaNDhKa964bL+xuVoNOrxjAyPAAIImCFAgw4z6hCGKLp/uCB9j69rqdKcIwyVJ0cEEEDAPYHpyVGnScf4SJ82aE7+elm16Rc06XCPmpFeIUCDDg4PBOwV4AKTvbULUuQXLlyQu3fv6r+Nk5Jk7969UlFREaRUyQUBBBBAIA4B9ZCSatLR1dWljVJYWOg06eAhpThw2XXeAqyf503FBxEwToDz17iShC4gtYZpaGiQ8fFxLXf1VsgjR45ITk5O6ExIGAEEEEDgxQLT09POd8ajR4+0DxQUFDgPKfH7lyPHDwHWz34oMwcC3ghw/nrjyqjzF1CNtlXDsbGxMW2n7Oxs5/fvsmXL5j8Yn0QAAQQQCLSA+q5QTTr6+/u1PHNzc53fv+q7gw0BrwVYP3stzPgIIGCqgO39I5Kihne8sB3Y1AOXuBBAwHwBGnSYX6MgRPiy5hxrNn8smbklQUiRHBBAAAEEfBKYnhqTjpbPZGxIf5Nwdl65rN70S0lKjvgUCdOEVYAGHWGtPHkHQYALTEGoor05zMzMyNmzZ+WHH37QkkhOTnbenFRWVmZvckSOAAIIIOCJgHpISd3Y+/jxY218dUPv8ePHeUjJE3UGnS3A+pnjAQF7BTh/7a1dECJXTSkvXbok6nfw7E29MfjQoUOSmpoahDTJAQEEEEDARQH1ndHY2CgdHR3aqKpJh2pSmZ6e7uJsDIVArADrZ44KBOwV4Py1t3ZBiLytrU3Onz8f8/tX/Q2/pqZGMjMzg5AmOSCAAAIIuCigGhrX1dVJX9+cl2hOznUAACAASURBVBTm5DjXf2ls7CI2Q71QgPUzBwYCCIRVwPb+ETToCOuRS94IIGC8AA06jC+R9QF2tTVJ/483tDySk9OkbMtvaM5hfXVJAAEEEEiMwMz0hHQ0fyajQ/qbhLOWrpayTb+WpBSadCSmMuGYlQYd4agzWQZTgAtMwayrDVlNTU05D1h3dnZq4UYiEamqqpKSEhpX2lBHYkQAAQQSIaAeUlJvEn748KE2vXr7vHqTUkZGRiLCYs6QCLB+DkmhSTOQApy/gSyrFUn95S9/kW+//TYm1s2bN8vPf/5zmXvzmxVJESQCCCCAgC8C6vdvU1OTtLe38/vXF3EmmS3A+pnjAQF7BTh/7a2d7ZF/8803cuOGfl+0ykk1p1QvZ1DXgdkQQAABBBB4kcDExIScOnVKenp6tP+cnZ3tXP/Nzc0FDgHPBFg/e0bLwAggYLgADTo8LpDtwB7zMDwCCARYgAYdAS6uAan9eK9BBrr0m7Cc5hzbPpbMnGIDIiQEBBBAAAFbBWZmJqSj5fcyOqg/6JqZW+I0gVLfN2wIeCFAgw4vVBkTAX8EuMDkjzOz6ALqwrp6+0Vvb6/2H9QD1dXV1VJYWAgZAggggAACrxR42UNKS5cudd6kxFv4OIC8EmD97JUs4yLgvQDnr/fGzKALqMaU6qHqjo4O7T+oe7Hee+892bhxI2QIIIAAAgi8ViAajcq5c+dEvY1+9paXl+c8pMTv39cS8oFFCrB+XiQcuyFggADnrwFFCFkI6u/1Z8+elR9++CEm8y1btsju3btpThmyY4J0EUAAgcUITE5OSn19vTx58kTbXf3u/fDDD2nSsRhU9pmXAOvneTHxIQQQCKCA7f0jkqLqr+cGb7YDG0xLaAggYLgADToML5C14UXlx3uNsc05UtKkbCvNOawtK4EjgAAChglEp6eko/UPMvJMf5OwagKlvm+SU2jSYVjJAhEODToCUUaSCKkAF5hCWvgEpj0yMuI05xgYGNCiyMrKch6o5q0XCSwOUyOAAAKWCajLrOqm3/v372uRL1myxLlJS323sCHgtgDrZ7dFGQ8B/wQ4f/2zZiaR4eFhOX36tDx9+lTjSE1NlUOHDjlvD2ZDAAEEEEBgIQIXLlyQu3fvaruov6WqJh3qjcJsCLgtwPrZbVHGQ8A/Ac5f/6yZSWRsbEzOnDkj3d3dGgfNKTk6EEAAAQQWI6CaHqvvlc7OOS8pzMx0fv+qZpVsCLgtwPrZbVHGQwABWwRs7x9Bgw5bjjTiRACB0AnQoCN0Jfch4ah03q2XZ923tbnUQ9Jrtn4iGTlFPsTAFAgggAACYRGIzkzJw9bPZXigXUtZfd+UbflYUiIZYaEgT58EaNDhEzTTIOCBABeYPEBlyJcKDA4OOs05hoaGtM+oG8mPHj0qOTk56CGAAAIIILBgAfUm4Xv37mn7qe8UdZOWatbBhoCbAqyf3dRkLAT8FeD89dc7zLP19vY6zTlGR0dj1idHjhyR/Pz8MPOQOwIIIIBAHAIvatKhfv+qxsf8bTUOWHZ9oQDrZw4MBOwV4Py1t3a2Rd7f3+/8/p177TcSiUhlZSXNKW0rKPEigAAChghMT0873y9zm3RkZGQ413/5+6ohhQpQGKyfA1RMUkEAgQUJ0KBjQVwL/7DtwAvPmD0QQACBfwjQoIMjwVWBaFQe3z0pgz13tGHVw9HqIWmac7iqzWAIIIAAAv8UiEZn5FHrn2Sov00zSc8qcJpDpaRmYoWAawI06HCNkoEQ8F2AC0y+k4d2QvWAUn19vfMWpdlbYWGhVFdXi7qQzoYAAggggMBiBS5fviytra3a7pmZmc5DSkuXLl3ssOyHQIwA62cOCgTsFeD8tbd2NkX+ww8/iGoepm4in70VFRVJVVUVv31tKiaxIoAAAoYKXLp0Se7c0e8/ys7Odh5SUo2Q2RBwS4D1s1uSjIOA/wKcv/6bh3FG9dB0Q0ODTE5OaumrdYlqTrls2bIwspAzAggggIBLAurvq+p75tGjR9qI6enpzguACgoKXJqJYRAQYf3MUYAAAmEVsL1/RFI0Go2aXDzbgU22JTYEEDBbgAYdZtfHquiiUXl054Q877urha2ac6zZ9j+iHpJmQwABBBBAwCsB1aTj8Z3amO+htMxlTpOOSFqWV1MzbsgEaNARsoKTbqAEuMAUqHIam0xXV5fTnGNqakqLsbi42GnOod6ixIYAAggggEC8AlevXpXm5mZtGN6kFK8q+88VYP3MMYGAvQKcv/bWzpbIb968KdevX48Jd/369bJ//35JTk62JRXiRAABBBAwXODKlSty+/ZtLUrVpFI16cjLyzM8esKzRYD1sy2VIk4EYgU4fzkqvBZQzcK++uormfsolGrKUVNTI2pdwoYAAggggEC8AjMzM9LY2CgdHR3aUGlpac73zfLly+Odgv0RcARYP3MgIIBAWAVs7x9Bg46wHrnkjQACxgvQoMP4ElkR4Mseik5JzXQeiqY5hxVlJEgEEEDAfoFoVB7fPSmDPfqblFIz8qR8628lkr7E/hzJIOECNOhIeAkIAIFFC3CBadF07DhPAXWh/Msvv4x5e3BZWZkcOnRIUlJS5jkSH0MAAQQQQOD1At98843cuHFD+6C6Sev48eO8se/1fHxiHgKsn+eBxEcQMFSA89fQwgQgLHWj+Pnz56WtrS0mm507d8qOHTsCkCUpIIAAAgiYJnDt2jW5deuWFhZNKk2rkt3xsH62u35EH24Bzt9w19/L7FVDDtUou6WlJWaaVatWSWVlJS9m8LIAjI0AAgiEUED97bWpqUna29u17FNTU50XAq1YsSKEKqTstgDrZ7dFGQ8BBGwRoEGHx5WyHdhjHoZHAIEAC9CgI8DF9Sk11ZzjUeufZKhfvxFLNeco3/Y/kpa5zKdImAYBBBBAAAElEJXOu/XyrFt/k1Jq+lJZs+1jUf+yIRCPAA064tFjXwQSK8AFpsT6B332u3fvysWLF2PenlRRUSF79+6VuX9/DroH+SGAAAII+CPQ3Nzs3CQ8e1NNOo4ePSqFhYX+BMEsgRVg/RzY0pJYCAQ4f0NQ5ASkOD4+Lg0NDdLV1aXNrppRHjhwQNauXZuAqJgSAQQQQCAsAqpBpWpUOXtLT093fv8WFBSEhYE8PRJg/ewRLMMi4IMA568PyCGcYmpqShobG+XRo0cx2W/ZskV2797Ntd8QHhekjAACCPghoBpEnTt3LqZBciQSkaqqKikpKfEjDOYIsADr5wAXl9QQQOCVArb3j0iKqlWCwZvtwAbTEhoCCBguQIMOwwtkeHjRmSl52Pq5DA/onTojaVmyZusnNOcwvH6EhwACCARXICo/3muUga5vtRQj6UukfOtvJTUjL7ipk5nnAjTo8JyYCRDwTIALTJ7Rhn7g27dvy5UrV2IcNm/eLHv27Am9DwAIIIAAAt4KtLa2yuXLl/Xfv5GI85BSUVGRt5MzeqAFWD8HurwkF3ABzt+AFzgB6T179kxOnz4tg4OD2uyZmZly5MgRGoMloCZMiQACCIRR4NatW3Lt2jUtddWksqamRpYvXx5GEnJ2SYD1s0uQDINAAgQ4fxOAHvAph4eHnd+/T58+1TJVzxq99957snHjxoALkB4CCCCAgAkCFy5cEPWioNmbapR8+PBhWbVqlQkhEoOlAqyfLS0cYSOAQNwCtvePoEFH3IcAAyCAAALeCNCgwxvXMIyqmnN03P6DjDx7qKWrmnOUb/vfPPwchoOAHBFAAAHDBbramqT/xxsx31M0kTK8cIaHR4MOwwtEeAi8QoALTBweXghcv35dbt68GTP0rl275K233vJiSsZEAAEEEEAgRuC7776Tixcv6r9/IxGprq6W4uJixBBYlADr50WxsRMCRghw/hpRhsAE0dnZ6bw5eGJiQstp2bJlTnOO7OzswORKIggggAAC5gu8qFlyamqq8/t3xYoV5idAhEYKsH42siwEhcC8BDh/58XEh+Yp0Nvb6zTnGB0djflbe2VlJQ9Ez9ORjyGAAAIIuCNw6dIluXPnjjZYcnKyqO+ksrIydyZhlNAJsH4OXclJGAEE/ilAgw6PDwXbgT3mYXgEEAiwAA06AlxcD1ObmZmUhy1/kJHBR/ofotNyZM22TyQtI8/D2RkaAQQQQACB+Qt0/3BB+h5f13ZISc2SNVs+lvTswvkPxCcR+KcADTo4FBCwV4ALTPbWzsTIo9Go8yD03DdWqL8z7927VyoqKkwMm5gQQAABBAIscO/ePTl//ryo76h/bepNSlVVVVJaWhrgzEnNKwHWz17JMi4C3gtw/npvHJYZ1A3gX331lba+ULmrG8APHjwokUgkLBTkiQACCCBgkID6flIPKs3e1HdSTU0NTToMqpNNobB+tqlaxIqALsD5yxHhlsAPP/wg586dk+npaW1I1ZRSNadUTSrZEEAAAQQQ8FvgypUrohpVzt5Ukw71t9ny8nK/w2G+AAiwfg5AEUkBAQQWJWB7/4ik6Oy7wRZF4O1OtgN7q8PoCCAQZAEadAS5ut7kNjMzIR0tv5fRwU5tgkj6Einf+ltJpTmHN/CMigACCCCwaIGejsvS2/Fnbf+USIaUbflYMnKKFj0uO4ZTgAYd4aw7WQdDgAtMwaijKVmotwe3t7fHhHPo0CFZu3atKWESBwIIIIBAyATu378vTU1NMVmrNylxk1bIDgYX0mX97AIiQyCQIAHO3wTBB2hadYvX1atXpaWlJSarbdu2yTvvvBOgbEkFAQQQQMBGAdU4+cKFC1roqkmHalJZUlJiY0rEnEAB1s8JxGdqBOIU4PyNE5DdHYGbN2/K9ev6y5/U/1015VANwDIzM5FCAAEEEEAgYQLXrl2TW7duafOrZ2APHDgg69evT1hcTGynAOtnO+tG1AggEL+A7f0jaNAR/zHACAgggIAnAjTo8IQ1sIPOTE9IR/NnMjrUpeXoNOfY9omkpi8NbO4khgACCCBgt0Df4+vS/YN+k1ZySpqUbf1YMnOK7U6O6H0VoEGHr9xMhoCrAlxgcpUztINNTU3JmTNnpLNzTtNKbv4O7TFB4ggggIBpAg8fPpSGhgaZmZn5d2jcpGValeyIh/WzHXUiSgReJMD5y3ERr4D63dvR0REzzPvvvy8bN26Md3j2RwABBBBAwBWBe/fuOW+6n7upJh1lZWWuzMEg4RBg/RyOOpNlMAU4f4NZVz+zunLlity+fTtmSrWWOHjwoKgGYGwIIIAAAggkWuCvf/2rqP/N3fbt2ycVFRWJDo/5LRJg/WxRsQgVAQRcFaBBh6ucsYPZDuwxD8MjgECABWjQEeDiupza9NSYdDT/PxkbfqKNrJpyrHGacyxxeUaGQwABBBBAwF2Bp4+/lic/nNcGTU5Ok7Itv5bM3FJ3J2O0wArQoCOwpSWxEAhwgSkERfY4xfHxcTl16pT09vZqM6WnpztvTyosLPQ4AoZHAAEEEEBgfgKPHj1ymnRMT09rO3CT1vz8+NQ/BFg/cyQgYK8A56+9tUt05ENDQ3L69Gnp7+/XQklLS5PKykopKSlJdIjMjwACCCCAgCbQ3t4uTU1NWpPK5ORk53uLJh0cLPMVYP08Xyk+h4B5Apy/5tXElojGxsaksbFRurr0lxWq+Lds2SK7d++Wuc8X2ZIbcSKAAAIIBFPg1q1bcu3atZjkaKoczHp7lRXrZ69kGRcBBEwXsL1/RFI0Go2ajGw7sMm2xIYAAmYL0KDD7PqYEt305Ig8aPl/Mj7co4VEcw5TKkQcCCCAAALzFejvvCFd95u0jycnp8rqTb+SrDzepDRfxzB/jgYdYa4+udsuwAUm2yuY2PhHR0elrq4u5iGlrKwsOXr0qOTl5SU2QGZHAAEEEEBgjkBnZ6fzgO3cJh3cpMWhMl8B1s/zleJzCJgnwPlrXk1siEg1+FIPOE9MTGjhLlmyRKqrq2Xp0qU2pEGMCCCAAAIhFHjw4IHTpHLupt56v27duhCKkPJCBVg/L1SMzyNgjgDnrzm1sCkS9TIGtXYYHh6OCfvdd9+VTZs22ZQOsSKAAAIIhEigublZrl69GpPxz3/+c6fBFBsCrxNg/fw6If47AggEVcD2/hE06AjqkUleCCBgvQANOqwvoecJTE2MyIPmT2Vi9Kk2V1rmMlmz9ROJpGV5HgMTIIAAAggg4KbAs+7b0nm3XkT+00cyKTniNOnIzlvj5lSMFUABGnQEsKikFBoBLjCFptSuJzoyMiInTpyQ58+fa2Pn5uY6zTlycnJcn5MBEUAAAQQQcEPgyZMnUl9fL5OTk9pwe/bskc2bN7sxBWMEWID1c4CLS2qBF+D8DXyJXU/wxo0b8s0338SMW1JSIocOHZL09HTX52RABBBAAAEE3BTo6OiQM2fOxAx54MABeeONN9ycirECKMD6OYBFJaXQCHD+hqbUriX6/fffy/nz52PGS01NFdXca/Xq1a7NxUAIIIAAAgh4IdDa2iqXL1+OGfrtt9+W7du3ezElYwZIgPVzgIpJKgggsCABGnQsiGvhH7YdeOEZswcCCCDwDwEadHAkvEpgavy5tDf/TibHBrSPpWcVOM05UlIzAUQAAQQQQMBKgcGeO/L47kmR6KwmHUnJsmrTryQnf62VORG0PwI06PDHmVkQ8EKAC0xeqAZ/TNWUo7a2NuYNSgUFBVJTUyMZGRnBRyBDBBBAAAGrBbq7u50mHRMTE1oe77zzjmzbts3q3AjeWwHWz976MjoCXgpw/nqpG6yxp6ampKmpSdRDzXM3dTP3rl27ZO79VMESIBsEEEAAgSAJdHZ2yunTp2V6elpLa9++fVJRURGkVMnFZQHWzy6DMhwCPgpw/vqIbflU0WhUrl69Ki0tLTGZ5Ofny+HDh0W9nIENAQQQQAABGwTu3r0rFy5ciAl1586dsmPHDhtSIMYECbB+ThA80yKAQMIFbO8fkRRVv2oN3mwHNpiW0BBAwHABGnQYXqAEhjc5/kwe3PpM1L+zt4ycIinb8rGkRHgIKYHlYWoEEEAAARcEnCYd39XGjFS68UPJLdzgwgwMEUQBGnQEsarkFBYBLjCFpdLu5fns2TOnOcfo6Kg2aGFhoRw9elTS0tLcm4yREEAAAQQQ8FCgr69P6urqZHx8XJuFm7Q8RA/A0KyfA1BEUgitAOdvaEu/oMQHBgaksbFR1L+zt0gkIvv375e1a2lkvSBQPowAAgggYISAatJx5swZUU2oZm806TCiPMYGwfrZ2NIQGAKvFeD8fS0RHxCRsbEx5/dvV1dXjIf67at+A6vfwmwIIIAAAgjYJNDW1ibnzp2TuY/rqhc0qBc1sCHwIgHWzxwXCCAQVgHb+0fQoCOsRy55I4CA8QI06DC+RAkJcHJsQNqbfydT48+1+TNziqVs68eSnMJDSAkpDJMigAACCLguMNTfJo9a/yTR6MyssZOkZEONLF2+yfX5GNB+ARp02F9DMgivABeYwlv7xWT+9OlT50FmdcPW7K24uFiqq6u5SWsxqOyDAAIIIJBQgf7+fjl58mTMdxs3aSW0LEZPzvrZ6PIQHAKvFOD85QB5nUBHR4c0NTXFPLyck5MjR44cEfX2YDYEEEAAAQRsFXjy5InU19fL5OSklsL7778vGzdutDUt4vZQgPWzh7gMjYDHApy/HgMHYHjVvFo17xoeHtayUQ9n7dq1S7Zv3x6ALEkBAQQQQCCsAu3t7c7feWdmZt//LLJ582bZs2dPWFnI+xUCrJ85PBBAIKwCNOjwuPK2A3vMw/AIIBBgARp0BLi4i0xtYvSpPGj+VKYmRrQRMnNLpGzLbyQ5meYci6RlNwQQQAABQwWGB9rlYevnEp2Z/SalJFn5ZpXkrdhqaNSElSgBGnQkSp55EYhfgAtM8RuGZYTe3l6nOcfExISWcmlpqVRVVUlKSkpYKMgTAQQQQCBgAgMDA06TjtHRUS0zmnQErNAupcP62SVIhkEgAQKcvwlAt2RK9TbFr7/+Wm7evBkTcUlJiVRWVkpaGteCLSknYSKAAAIIvEKgp6dHTp06FfM3XvWAknpQiQ2B2QKsnzkeELBXgPPX3tr5EXlbW5tcuHBBpqentekyMjLk4MGDon4HsyGAAAIIIGC7gGrG3NjYGNOkQzWoVI0q2RDg9y/HAAIIICBie/+IpKi6ymvwZjuwwbSEhgAChgvQoMPwAvkc3vhIn9OcY3pSv0FbNedYs/ljSUqJ+BwR0yGAAAIIIOCPwMizh9Jx+w9zmnSIFK8/JPkrf+JPEMxihQANOqwoE0Ei8EIBbtDiwJiPQFdXl/N2xamp2Y27RMrLy50btZKTk+czDJ9BAAEEEEDAWIHBwUGnScfcNwbyJiVjS5awwFg/J4yeiRGIW4DzN27CQA6gmlCqG7U7Oztj8lNvDFZvDp5771QgIUgKAQQQQCA0An19fc7v37mNmN955x1RjSrZEPiXAOtnjgUE7BXg/LW3dl5Grh5bunr1qrS0tMRMU1BQ4LyQITs728sQGBsBBBBAAAFfBR49eiQNDQ0xTakqKipk3759vsbCZGYLsH42uz5EhwAC3gnY3j+CBh3eHRuMjAACCMQlQIOOuPgCtfPYULd0tHwm01NjWl5ZS1dL2aZf05wjUNUmGQQQQACBFwk4TTpa/yDRaf2B3BXrDsiykp2gIeAI0KCDAwEBewW4wGRv7fyK/PHjx3LmzJmYC9br1q2TDz74gAeV/CoE8yCAAAIIeC4wNDQktbW1ov6dvfEmJc/prZqA9bNV5SJYBDQBzl8OiLkC/f39cvr06Zjv/kgkIvv375e1a9eChgACCCCAQCAFVJOOuro6GR8f1/KjSUcgy73opFg/L5qOHRFIuADnb8JLYFwAY2NjTnNK9VKGudubb74p77//vqSkpBgXNwEhgAACCCAQr4BqzKzueZr7QqL169fLgQMHuOcpXuCA7M/6OSCFJA0EEFiwAA06Fky2sB1sB15YtnwaAQQQ+I8ADTo4GpTA6FCXdDR/JjPTExpIdl65rN70S0lKjgCFAAIIIIBAKARGBzulo+X3MjOjfycWrt4ty9e8FwoDkny1AA06OEIQsFeAC0z21s6PyB8+fOi8TWJmZkabbsOGDbJ3714/QmAOBBBAAAEEfBUYHh523iQ8ODiozcublHwtg9GTsX42ujwEh8ArBTh/OUBmC7S1tcnFixdjbszOycmRI0eOSH5+PmAIIIAAAggEWkA1qlK/f9UDu7O3HTt2yM6dvKQh0MWfZ3Ksn+cJxccQMFCA89fAoiQwJNWYSz2YrP72PXtLTk6W3bt3y+bNmxMYHVMjgAACCCDgvcCTJ0/k1KlTMX8LLi8vl4MHD4r6TmQLtwDr53DXn+wRCLOA7f0jkqLRaNTkAtoObLItsSGAgNkCNOgwuz5+RPeyB5Fz8tfLqk2/kKQkfoj7UQfmQAABBBAwR+BljavyV/5EitcfMidQIkmIAA06EsLOpAi4IsAFJlcYAznI/fv35dy5czHNOTZt2iTvvvtuIHMmKQQQQAABBJTA6Oio85DSwMCABsKblDg+lADrZ44DBOwV4Py1t3ZuRq5u07p69aq0tLTEDFtSUiKVlZWSlpbm5pSMhQACCCCAgLEC6nev+v2rfgfP3rZt2ybvvPOOsXETmD8CrJ/9cWYWBLwQ4Pz1QtXOMVVzygsXLsj09LSWQEZGhlRVVUlRUZGdiRE1AggggAACCxRQTTrq6+tlcnJS27OsrMz5mzBNOhYIGrCPs34OWEFJBwEE5i1ge/8IGnTMu9R8EAEEEPBXgAYd/nqbNtvIs4fS0foHiU5PaaEtKaiQ0o3Hac5hWsGIBwEEEEDAN4GxoW7paPlMpqf0NynlrdgqK9+sEpEk32JhIrMEaNBhVj2IBoGFCHCBaSFa4fnsvXv3nOYcc7ef/OQn8rOf/Sw8EGSKAAIIIBBaAfUGYfWQknqj8OyNNymF9pD4d+KsnzkGELBXgPPX3tq5Fbn6fm9sbJSurq6YIbdv3y67du2SuTeiuTU34yCAAAIIIGCqwODgoJw4cSKmScfmzZtlz549poZNXD4IsH72AZkpEPBIgPPXI1iLhn1Vc0rVlEM9iJyVlWVRRoSKAAIIIIBA/AI9PT1y6tQpmZiY0AZbtWqVHD58WFJSUuKfhBGsFGD9bGXZCBoBBFwQoEGHC4ivGsJ2YI95GB4BBAIsQIOOABf3NakND7TLw9bPJTqjN+fIXb5RSiuOiSTx4HF4jw4yRwABBBBQAuMjffKg+VOZntTfpLR0+SYp2VBDk46QHiY06Ahp4Uk7EAJcYApEGV1NorW1VS5fvhwz5u7du2Xr1q2uzsVgCCCAAAIImCwwPj4utbW1MU06eJOSyVXzPjbWz94bMwMCXglw/nola8e4vb29cubMGRkZGdECjkQisn//flm7dq0diRAlAggggAACHgioJh2qSeXw8LA2+saNG+X999/3YEaGtEGA9bMNVSJGBF4swPkb7iPjVc0pN23aJD//+c8lOTk53EhkjwACCCAQWoG+vj6pq6sTdR149lZSUiJVVVWi/l7MFj4B1s/hqzkZI4DAPwRs7x+RFFXtKQ3ebAc2mJbQEEDAcAEadBheII/CG+pvk0etf5JodEabYWnRZimpqOaBY4/cGRYBBBBAwD6BidGnTpOOqQn9Zubcwg1SuuE4Da3sK2ncEdOgI25CBkAgYQJcYEoYvZETNzc3y9WrV2Nie/fdd0XdsMWGAAIIIIBA2ATUzVnqJi11s9bsjTcphe1I+E++rJ/DW3syt1+A89f+Gi42g++//14uXrwoMzP6NeCcnBw5cuSI5OfnL3Zo9kMAAQQQQCAwAkNDQ06TSvXv7I0mHYEp8YITYf28YDJ2QMAYAc5fY0rheyDq79iqOeXcplspKSlO060333zT95iYEAEEEEAAAdME+vv7nSaVqqnV7G3FihVSU1NDkw7TCuZDC7NuqwAAIABJREFUPKyffUBmCgQQMFLA9v4RNOgw8rAiKAQQQECEBh3hOwqe992Vx3dqY5pz5BVvl5VvVNKcI3yHBBkjgAACCLxGYHJsQNqbfydT48+1Ty4peENKN34kSUm8bSFMBxENOsJUbXINmgAXmIJW0cXn880338iNGzdiBti7d69s2LBh8QOzJwIIIIAAApYLTExMyKlTp6Snp0fLhDcpWV7YRYbP+nmRcOyGgAECnL8GFMHnEFRDjsuXL8udO3diZlbf45WVlZKWluZzVEyHAAIIIICAuQLqYd4TJ07ENOmoqKiQffv2mRs4kXkiwPrZE1YGRcAXAc5fX5iNm6StrU0uXLgg09PTWmzZ2dlSVVUlBQUFxsVMQAgggAACCCRKYGBgwGnSMTo6qoWgmnRUV1dLampqokJj3gQIsH5OADpTIoCAEQI06PC4DLYDe8zD8AggEGABGnQEuLgvSG2w5448vntSJBrV/mv+yh1SvP5guDDIFgEEEEAAgQUITI4/kwe3PhP17+wtO2+NrN70K0lKjixgND5qswANOmyuHrGHXYALTGE/Av6Rv3pgqbW1VcNQfxv+4IMPZN26dSAhgAACCCAQeoHJyUmpr6+XJ0+eaBbcpBW+Q4P1c/hqTsbBEeD8DU4t55PJyMiI89bg3t7emI9v375ddu3aJXPviZrPuHwGAQQQQACBoAuoJh3qIaXBwUEt1fXr18uBAwf4/gz6ATArP9bPISo2qQZOgPM3cCV9ZULRaFSuXr0qLS0tMZ8rLi52mlNmZGSEC4VsEUAAAQQQmIeA+t2rfv+q38Gzt+XLl0tNTQ3NnedhGJSPsH4OSiXJAwEEFipge/+IpKj6RWzwZjuwwbSEhgAChgvQoMPwArkY3rPu29J5t15E9K/kgtJdUrSWtz+4SM1QCCCAAAIBFZgafy7ttz6NadKRlbtKyjb/RpJSaNIR0NJradGgIwxVJsegCnCBKaiVnX9eFy9elO+++07bITk5WQ4ePCjl5eXzH4hPIoAAAgggEHCBqakp50Hfzs5OLVNu0gp44eekx/o5XPUm22AJcP4Gq56vyqarq0saGxtlbGxM+1gkEpH9+/fL2rVrw4NBpggggAACCCxCQL1BWD2kpN4oPHtTfy8+dOgQTToWYWrjLqyfbawaMSPwDwHO3/AcCep3r/r9q34Hz922bdsmb7/9Nt/b4TkcyBQBBBBAYBECQ0NDUltbK+rf2VtBQYEcPXpU0tPTFzEqu9gmwPrZtooRLwIIuCVge/8IGnS4dSQwDgIIIOCyAA06XAY1dLiBrm/lx3uNMc05lpftkcKyPYZGTVgIIIAAAgiYJ+A06Wj+nUyO6TdpZS4pkbKt/y3JyanmBU1ErgrQoMNVTgZDwFcBLjD5ym3UZKp39NmzZ+X+/ftaXCkpKVJVVSWlpaVGxUswCCCAAAIImCAwPT0tDQ0N8ujRIy0cbtIyoTr+xMD62R9nZkHACwHOXy9UzRtTvTH42rVrMjMzowWXk5MjR44ckfz8fPOCJiIEEEAAAQQMFFAP/KomHf39/Vp0qkmHau6smjyzBVuA9XOw60t2wRbg/A12ff+VXV9fn9NQenh4WEuY5pThqD9ZIoAAAgi4J6C+S9Xv38HBQW1Q9bfkY8eOSUZGhnuTMZKRAqyfjSwLQSGAgA8CNOjwGNl2YI95GB4BBAIsQIOOABf3n6n9ozlHQ0yiRWv3SUHpruADkCECCCCAAAIuC0xNjMiD5k9lYvSpNnJGTrGs2fqxJKekuTwjw5kkQIMOk6pBLAgsTIALTAvzCsqn1YNKTU1N0t7erqWkbtiqrq6W4uLioKRKHggggAACCLguoL5H1VsJOzo6tLG5Sct1aiMHZP1sZFkICoF5CXD+zovJ2g+pJloXLlyQtra2mBxKSkqksrJS0tL4G7W1BSZwBBBAAIGECIyPjztvEp7bpKOsrMz5bqVJR0LK4tukrJ99o2YiBFwX4Px1ndS4AdVvX/UbWP0Wnr3l5ubK4cOHaU5pXMUICAEEEEDAdIHR0VGnScfAgP6Swry8PKdJR2ZmpukpEF8cAqyf48BjVwQQsFrA9v4RSVH1mkKDN9uBDaYlNAQQMFyABh2GFyjO8Pp/vCFdbU0xoxSvPyj5K3fEOTq7I4AAAgggEF6B6clRp0nH+EifhpCevdxp0pES4Y/UQT06aNAR1MqSVxgEuMAUhirrOaobtdRDxQ8fPtT+g3pQ6ejRo1JYWBg+FDJGAAEEEEBggQIva3bFTVoLhLTw46yfLSwaISPwTwHO3+AeCkNDQ9LQ0CDq7cFzt+3bt8uuXbtk7v1PwdUgMwQQQAABBNwVUE066urqYr5nV61aJVVVVTTpcJfbqNFYPxtVDoJBYEECnL8L4rLqw+rRo6tXr0pLS0tM3Oq7+eDBgzSntKqiBIsAAgggYJLA2NiY06RjbpNK1QBLNenIzs42KVxicVGA9bOLmAyFAAJWCdjeP4IGHVYdbgSLAAJhEqBBR3Cr3ff4unT/cGFOgkmy8o1KySveHtzEyQwBBBBAAAGfBKanxqSj5TMZG+rWZkzLXCZrtv1WIqn8kdqnUvg6DQ06fOVmMgRcFeACk6ucxg82NTUl9fX10tXVpX9Pp6XJ8ePHZdmyZcbnQIAIIIAAAgiYIqBuhj537pyotxXO3rhJy5QKeRMH62dvXBkVAT8EOH/9UPZ/js7OTqcJ5cTEhDZ5JBKR/fv3y9q1a/0PihkRQAABBBAImID6nj116pT09PRomakHgQ8fPiwpKSkBy5h0lADrZ44DBOwV4Py1t3avilw9NKx+/869zqv22bFjh+zcuTOYiZMVAggggAACPgq8rEllTk6Oc1+V+pcteAKsn4NXUzJCAIH5CdCgY35Oi/6U7cCLTpwdEUAg9AI06AjmIdDz4CvpfXh1TnJJUlJRLUuLNgczabJCAAEEEEAgAQIz0xPS0fyZjA7pD/+mpi+V8u3/I5E0/kidgLJ4OiUNOjzlZXAEPBXgApOnvEYNrm6iVs05urv1JlqZmZly9OhRyc/PNypegkEAAQQQQMAWgQsXLsjdu3e1cLlJy5bqLTxO1s8LN2MPBEwR4Pw1pRLuxXHz5k35+uuvRTXNmr2p7+EjR47wO9c9akZCAAEEEEBAJicnnb8vP3nyRNMoKSmRqqoqUc2x2IIlwPo5WPUkm3AJcP4Gr959fX1y5swZGR4e1pJLS0uTAwcOSFlZWfCSJiMEEEAAAQQSJPCyJpXZ2dly7NgxUS9rYAuWAOvnYNWTbBBAYP4CtvePSIrOvUo8/9x9+aTtwL4gMQkCCARSgAYdwStr9w8XpO/xdT2xpCQprTgmucs3Bi9hMkIAAQQQQCDBAjMzE9LR8nsZHezUIklNz5U12z4R9S9bcARo0BGcWpJJ+AS4wBSOmquLx7W1tfL06VMt4aysLPnwww9lyZIl4YAgSwQQQAABBDwSuHTpkty5c0cbnZu0PMJO8LCsnxNcAKZHIA4Bzt848AzbdWpqSpqamqSjoyMmMvWQcGVlpaiHlNgQQAABBBBAwF0B9R186tSpmCYdK1askOrqaklNTXV3QkZLqADr54TyMzkCcQlw/sbFZ9zObW1toppET09Pa7Hl5eU5TbJ4SNi4khEQAggggEAABF7WpFK9BEk16VDfw2zBEWD9HJxakgkCCCxMwPb+ETToWFi9+TQCCCDgmwANOnyj9mWirrYm6f/xhjZXUlKylG48LksKKnyJgUkQQAABBBAIo0B0eko6Wv8gI88eaulH0nKkfPv/SGr60jCyBDJnGnQEsqwkFRIBLjAFv9Cjo6NSV1cn/f39WrKqKYe6aKzeLMyGAAIIIIAAAvELXLlyRW7fvq0NpG7SUs2wuEk6fl9TRmD9bEoliAOBhQtw/i7czMQ9BgcHnbcGDwwMxIS3fft22bVrl8y9mczEPIgJAQQQQAABWwVUkw71XdzZqb+kYfny5XL06FGadNha2BfEzfo5QMUkldAJcP4Go+TqPcBXr16VlpaWmITWrl0r+/fvl0gkEoxkyQIBBBBAAAEDBV72+zcjI8O53yo/P9/AqAlpMQKsnxejxj4IIBAEARp0eFxF24E95mF4BBAIsAANOoJS3Kj8eK9RBrq+1RJSzTlWbfqF5OSvD0qi5IEAAggggICxAtGZKXnY+rkMD7RrMUZSs6Vs639LelahsbET2PwFaNAxfys+iYBpAlxgMq0i7sYzMjIiJ06ckOfPn2sDL126VI4fPy7qoWE2BBBAAAEEEHBP4Nq1a3Lr1i1tQN6k5J6vCSOxfjahCsSAwOIEOH8X52bSXh0dHXLu3DmZmJjQ/9Ycici+fftk3bp1JoVLLAgggAACCARWYHp6WhoaGuTRo0dajoWFhU6TjrS0tMDmHqbEWD+HqdrkGjQBzl/7Kzo2NiaNjY3S1dWlJaOe7fnZz34mb731lv1JkgECCCCAAAIWCLzs9296errz+7egoMCCLAjxdQKsn18nxH9HAIGgCtjePyIpqlpbGrzZDmwwLaEhgIDhAjToMLxA8wyv8269POvWu0cnJafIqv9SzTm4QWuejHwMAQQQQAABVwQe3v6jDPW3aWOlRDJkzdbfSnr2clfmYJDECdCgI3H2zIxAvAJcYIpX0Nz91VuF6+rqZGhoSAtSXRyuqakR9UYHNgQQQAABBBBwX+Drr7+Wv/3tb9rA6ntXff9yk5b73n6PyPrZb3HmQ8A9Ac5f9ywTMVJnZ6fU19fLzMyMNn1OTo4cOXKEtxUmoijMiQACCCAQagH1naweHFYNtGZv6nevekhJPazEZrcA62e760f04Rbg/LW7/qopZW1trTx9+lRLRDXAOnTokJSWltqdINEjgAACCCBgoYBqUvngwYOY7+bq6mopKiqyMCNCni3A+pnjAQEEwipge/8IGnSE9cglbwQQMF6ABh3Gl+g1AUbl8XcnZbDnjva5pJSIlG36tWQtXW17gsSPAAIIIICAdQLR6Iw8av1TTJOO5JQ0WbP1Y8nIKbYuJwL+jwANOjgaELBXgAtM9tbuVZE/e/bMuXFrdHRU+xhvMAxmvckKAQQQQMA8gVu3bsm1a9e0wNQN1KpJx/LlNKk0r2Lzj4j18/yt+CQCpglw/ppWkfnH09vb6/zGnZqa0nZSDyWph5PUdywbAggggAACCCRGQDXpaG9v1yZftmyZ06SDJtGJqYlbs7J+dkuScRDwX4Dz139zt2ZUzTnUCxjU7+DZm2qAdfjwYVFNKtkQQAABBBBAIDECL/r9G4lERDXpKC7m/ufEVMWdWVk/u+PIKAggYJ8ADTo8rpntwB7zMDwCCARYgAYdFhc3GpXHd2ObcyQnp0nZlt9IZm6JxckROgIIIIAAAnYLqCYdj+/UyvO+u1oiycmpUrb1vyVzCd/TtlaYBh22Vo64ERDhAlPwjoL+/n45efKkjI2Nacmpi8HqorC6OMyGAAIIIIAAAt4L3L59W65cuaJNlJqa6nwfr1ixwvsAmMETAdbPnrAyKAK+CHD++sLs+iSDg4PyxRdfxPzG3b59u7z99tuuz8eACCCAAAIIILBwgbNnz0pbW5u2Y35+vtOkIzMzc+EDsocRAqyfjSgDQSCwKAHO30WxJXwn1Zzj1KlT0tPTo8Xy5ptvyv79+xMeHwEggAACCCCAgMi5c+fk3r17GoW6D6uqqkpKSrj/2dZjhPWzrZUjbgQQiFfA9v4RSdFoNBovgpf72w7spQ1jI4BAsAVo0GFvfR9/p5pz/F1LIDlFNedQD/2utDcxIkcAAQQQQCBAAp3f1cmznlb9+zo5VVZt+qVk560JUKbhSYUGHeGpNZkGT4ALTMGqqXpw6fPPPxd1A9fsbdWqVVJZWUlzjmCVm2wQQAABBCwQaG1tlcuXL2uRqpu0jhw5IitX8vdqC0oYEyLrZxurRswI/EOA89e+I0E1nlS/cYeGhrTgd+7cKTt27LAvISJGAAEEEEAgoALqNmj1kNLcJh15eXly7NgxmnRYWnfWz5YWjrAR4PevlcfA5OSk05yju7tbi7+srMx54JcNAQQQQAABBMwRuHjxonz33XdaQCkpKXL48GFR92ex2SfA71/7akbECCDgjoDt/SNo0OHOccAoCCCAgOsCNOhwndTzAaPRGXl8p1ae993V5nKac2z9WDJzij2PgQkQQAABBBBAYL4CUem8Wy/Pum9rOyQlR2S106SjfL4D8TlDBGjQYUghCAOBRQhwgWkRaIbu0tHRIepNheoGrtnb6tWrnYvAycnJhkZOWAgggAACCARb4O7du3LhwgUtSW7SsrfmrJ/trR2RI8D5a9cxMDU1JbW1tdLb26sF/l//9V/y3nvv2ZUM0SKAAAIIIBASgRc9pJSbm+s06cjOzg6JQnDSZP0cnFqSSfgEOH/tqvnLmnNwjdeuOhItAggggEC4BC5duiR37tzRklb3ZamXJ6kGW2x2CbB+tqteRIsAAu4J0KDDPcsXjmQ7sMc8DI8AAgEWoEGHXcVVzTketf5JhvrbtMBTIhlStuVjycgpsishokUAAQQQQCAUAlH58V6jDHR9q2WblJQsqzb9QnLy14dCIShJ0qAjKJUkjzAKcIEpGFX/9ttv5fr166LeVDh7W7dunRw4cIDmHMEoM1kggAACCFgsoN4irN4mPPu7mpu07Cwo62c760bUCCgBzl97joOZmRmpr6+Xzs5OLWj1cJJ6c/Dce5nsyYxIEUAAAQQQCL6AalCpGlXO3nJycpwmHUuWLAk+QIAyZP0coGKSSugEOH/tKfnLmnOUlJRIdXU113jtKSWRIoAAAgiEUODKlSty+7b+kkKu/9p5ILB+trNuRI0AAvEL2N4/Iik6947p+E1cHcF2YFcxGAwBBEIlQIMOe8r90uYcqZmyZusnkp5VYE8yRIoAAggggEAIBbramqT/xxta5qpJR+nG47KkoCKEInamTIMOO+tG1AgoAS4w2X8cnD9/Xr7//vuYRLZv3y5vv/22/QmSAQIIIIAAAgERuH//vjQ1NcVko96kVF5eHpAsg58G6+fg15gMgyvA+WtPbdX3pfrenL0VFRU5D/ampKTYkwiRIoAAAgggEFKBF71JODMzU44fPy5Lly4NqYp9abN+tq9mRIzAvwQ4f+04FqamppzmlF1dXVrApaWlTnNKfv/aUUeiRAABBBAIt8Bf/vIXUS9VmrsdPHhQ1EuV2OwQYP1sR52IEgEE3BewvX8EDTrcPyYYEQEEEHBFgAYdrjB6PohqzvHw9v8nwwPt2lwpqZlSvu1/JC1zmecxMAECCCCAAAIIxC/Q/cMF6Xt8XR8oKUlKK45J7vKN8U/ACJ4L0KDDc2ImQMAzAS4weUbr+cCjo6Ny5swZ6enp0X8Tp6TI/v37udDreQWYAAEEEEAAgYULdHR0SGNjo8zMzPx7Z3XB+8CBA7J+/fqFD8gevguwfvadnAkRcE2A89c1Sk8Hun79uty8eVObIy8vTz766CNJS0vzdG4GRwABBBBAAAH3BP785z9LS0uLNmB6errTcGvZMu7nck/au5FYP3tny8gIeC3A+eu1cPzjv6w5R0lJiRw5coTmHPETMwICCCCAAAK+CVy7dk1u3bqlzcf1X9/4XZmI9bMrjAyCAAIWCtCgw+Oi2Q7sMQ/DI4BAgAVo0GF+caMzU/Kw9fOY5hyRtCxZs/UTmnOYX0IiRAABBBBAQBPo6bgivR1X5qgkSUlFtSwt2oyW4QI06DC8QISHwCsEuMBk5+Hx9OlT541KIyMjWgJZWVnOG5UKCwvtTIyoEUAAAQQQCIHAo0ePpKGhQaanp7Vs9+3bJxUVFSEQsDtF1s9214/owy3A+Wt+/W/fvi1Xruh/I87MzJRf/epXon7vsiGAAAIIIICAXQJff/21/O1vf9OCVg23jh8/TpMOC0rJ+tmCIhEiAi8R4Pw1+9BQfxc+deqUdHV1aYEWFxdLTU0NzTnMLh/RIYAAAggg8EKBGzduyDfffBPz37j+a8cBw/rZjjoRJQIIuC9ge/+IpGg0GnWfxb0RbQd2T4KREEAgbAI06DC74qo5R8ftP8jIs4daoJH0JVK+9beSmpFndgJEhwACCCCAAAIvFOh7fF26f7gw57/RpMOGw4UGHTZUiRgReLEAF5jsOzLa29vl3Llzot6sNHtbvny505xDPbzEhgACCCCAAAJmC3R2dsqZM2divs/ff/992bhxo9nBhzw61s8hPwBI32oBzl+zy/fgwQOngdXsLTU1VT788EMe4DW7dESHAAIIIIDAKwWam5vl6tWr2mdUk47q6mopKipCz2AB1s8GF4fQEHiNAOevuYeIas5x+vRpUX8fnr2p5hzquzESiZgbPJEhgAACCCCAwCsFbt26JdeuXYv5DNd/zT9wWD+bXyMiRAABbwRs7x9Bgw5vjgtGRQABBOIWoEFH3ISeDRCdnpKO1tjmHKnpS2XNto9F/cuGAAIIIIAAAvYK9P94Q7ramuYkkCQr36iUvOLt9iYW8Mhp0BHwApNeoAW4wGRXef/617+K+t/cbd26dXLgwAFJTk62KyGiRQABBBBAIMQCT548kfr6epmcnNQU9uzZI5s3bw6xjNmps342uz5Eh8CrBDh/zT0+1FuD6+rqZGZm5t9Bqt+3R48eFfWQEhsCCCCAAAII2C3Q2toqly9f1pJQDyCrB5H5rje3tqyfza0NkSHwOgHO39cJJea/v6w5h2pYpX7/0pwjMXVhVgQQQAABBNwUuH37tly5ciVmSJp0uKns/lisn903ZUQEELBDgAYdHtfJdmCPeRgeAQQCLECDDjOLq5pzPLj9mYwO6t2jUzPypHzrbyWSvsTMwIkKAQQQQAABBBYkMND1rfx4T39bohqgeP1ByV+5Y0Fj8WF/BGjQ4Y8zsyDghQAXmLxQdX9MdcPW2bNnpb29PWbwXbt2yVtvveX+pIyIAAIIIIAAAp4L9PT0yKlTp2RiYkKb65133pFt27Z5Pj8TLFyA9fPCzdgDAVMEOH9NqYQex9OnT+XEiRMxDasOHz4sa9asMTNookIAAQQQQACBBQt89913cvHiRW2/lJQUqaqqktLS0gWPxw7eC7B+9t6YGRDwSoDz1yvZxY+rGlKqZs2dnfq9z6o5R01NjaSmpi5+cPZEAAEEEEAAAaME7ty5I5cuXYqJiZc0GFUmLRjWz+bWhsgQQMBbAdv7RyRFo9Got0TxjW47cHzZszcCCIRZgAYd5lV/ZmZCOlp+/+LmHNv+t0TSsswLmogQQAABBBBAYNEC/2jS0Sgi+s/morX7pKB016LHZUdvBGjQ4Y0royLghwAXmPxQjm+OkZEROXPmjPT29moDqRu1PvjgAykrK4tvAvZGAAEEEEAAgYQK9PX1SV1dnYyPj2tx7Ny5U3bsoEllQovzgslZP5tWEeJBYP4CnL/zt/Lrk+r37h//+EcZHR3VpuRGZb8qwDwIIIAAAgj4K3Dv3j05f/68zL5tOjk5WVRjrtWrV/sbDLO9VoD182uJ+AACxgpw/ppVGtWco6GhQR4+fKgFRnMOs+pENAgggAACCLgpcPfuXblw4ULMkLykwU1l98Zi/eyeJSMhgIBdArb3j6BBh13HG9EigECIBGjQYVaxneYctz6T0aEuLbC0zGWyZusnNOcwq1xEgwACCCCAgGsCz7pvS+fd+pgmHYVle2R52R7X5mGg+AVo0BG/ISMgkCgBLjAlSn5+8/b09DjNOeY+rJSTkyPV1dWSl5c3v4H4FAIIIIAAAggYLdDf3y8nT56UsbExLc5t27aJulGLzRwB1s/m1IJIEFioAOfvQsW8/fzExIR88cUXMjAwoE301ltvya5dNGj2Vp/REUAAAQQQSJxAe3u7NDU1iXpY+V+batJx8OBBKS8vT1xgzBwjwPqZgwIBewU4f82p3cuacxQWFsqxY8dEvZCBDQEEEEAAAQSCKfCyJh0//elPRf2PzRwB1s/m1IJIEEDAXwEadHjsbTuwxzwMjwACARagQYc5xZ2ZnpCO5tjmHOlZBU5zjpTUTHOCJRIEEEAAAQQQcF1gsOeOPL57UiQa1cYuKN0lRWv3uT4fAy5OgAYdi3NjLwRMEOACkwlVeHEM9+/fl3Pnzmk3KqtPrlixwnmjYEZGhrnBExkCCCCAAAIILFhAPaCsmnTMbcy1efNm2bOHJpULBvVoB9bPHsEyLAI+CHD++oA8zymmp6ed77zu7m5tj3Xr1jkP57IhgAACCCCAQLAFHj58KA0NDdrfvtW9yvv375c33ngj2MlblB3rZ4uKRagIzBHg/DXjkHhVc46jR49KWlqaGYESBQIIIIAAAgh4JtDW1ubc+xWdc/8zL2nwjHxRA7N+XhQbOyGAQAAEbO8fkRSd+w1rWFFsBzaMk3AQQMAiARp0mFEs1ZzjQfOnMjak35yVkVMkZVs+lpQIDyOZUSmiQAABBBBAwFuB53135fGdWolG//MmJTVj/sodUryeG7a91Z/f6DTomJ8Tn0LARAEuMJlYFZHr16/LzZs3Y4LbsGGDvPfee6LeKMiGAAIIIIAAAsETGBwcdB5YHh4e1pLbuHGjvP/++8FL2MKMWD9bWDRCRuCfApy/ZhwK6japM2fOiHowd/ZWUlIi1dXV/N41o0xEgQACCCCAgOcCjx8/dtYEqnHX7G3v3r2i/g7OlngB1s+JrwERILBYAc7fxcq5t59qzvHll1/KgwcPtEELCwuF5hzuOTMSAggggAACNgi0t7dLU1NTzAuaeEmDOdVj/WxOLYgEAQT8FbC9fwQNOvw9XpgNAQQQmLcADTrmTeXZB6enxqSj5bOY5hyZOcVStvVjSU6he7Rn+AyMAAIIIICAgQJD/W3yqPVPMU068oq3y8o3KkUkycCowxMSDTrCU2syDZ4AF5jMqunk5KScPXtWOjo6tMDUH8Lfeecd2bp1q1kBEw0CCCCAAAIYkE4yAAAgAElEQVQIuC4wNDQktbW1ov6dvVVUVMi+fftcn48BFybA+nlhXnwaAZMEOH/NqMalS5fkzp07WjDqAaXjx49LJBIxI0iiQAABBBBAAAFfBLq6uqS+vl6mpqa0+d59913ZtGmTLzEwycsFWD9zdCBgrwDnb2JrpxpTNjY2xjTnWLZsmfPbNy2Ne58TWyFmRwABBBBAwH8BdR+YWh+oJl6zN5p0+F+LF83I+tmMOhAFAgj4L0CDDo/NbQf2mIfhEUAgwAI06EhscVVzjge3/q+Mj/RpgTjNObZ9LMnJ/IE6sRVidgQQQAABBBIjMDzQLg9bP5fojH6T1tKizVJSUU2TjsSUxZmVBh0JxGdqBOIU4AJTnIAu7q4ewlU3Iw8MDGijqpu0Dh06JKWlpS7OxlAIIIAAAgggYLLA8PCwnDx5UgYHB7Uw169fLwcOHJC513BNziVosbF+DlpFySdMApy/ia/2X//6V1H/m73l5ubKRx99JBkZGYkPkAgQQAABBBBAwHeB3t5eqaurk4mJCW3u3bt307Da92roE7J+TnABmB6BOAQ4f+PAi3NX1ZxDvYzh/v372kiqOcexY8ckPT09zhnYHQEEEEAAAQRsFXj06JGcOXMmpknHxo0b5f3337c1rUDEzfo5EGUkCQQQWISA7f0jkqLqV7jBm+3ABtMSGgIIGC5Ag47EFWh6clQeNH8a25wjt0TKtvyG5hyJKw0zI4AAAgggYITAyLOH0tH6B4lO06TDiIL8MwgadJhUDWJBYGECXGBamJdXn37y5Ik0NDTI2NiYNoV6UKm6ulrUv2wIIIAAAgggEC6B0dFRp0nH3OZd5eXlcvDgQUlOTg4XiCHZsn42pBCEgcAiBDh/F4Hm4i7ff/+9nD9/XhtRNeX45S9/KTk5OS7OxFAIIIAAAgggYJvA06dPpba2NqZJx09+8hP52c9+Zls6gYmX9XNgSkkiIRTg/E1M0V/WnCMvL08+/PBDmnMkpizMigACCCCAgFECqkmHuj9senpai6uiokL27dtnVKxhCob1c5iqTa4IIDBbwPb+ETTo4HhGAAEEDBWgQUdiCqOac7Tf+r8yMfpUCyBr6Wop2/RrSUqJJCYwZkUAAQQQQAABowRGBzvlwe3PYpp05C7fKKUVx0SSkoyKNwzB0KAjDFUmx6AKcIEp8ZX97rvv5Kuvvop5Q8LKlSvl8OHDkpaWlvggiQABBBBAAAEEEiKgmnepJh39/f3a/GVlZVJZWUmTjgRUhfVzAtCZEgGXBDh/XYJcxDAPHz503gw4+x1GkUhEjh8/LoWFhYsYkV0QQAABBBBAIGgC6nev+v07t4n1pk2b5N133w1aulbkw/rZijIRJAIvFOD89f/AeFVzDvXbVzWoZEMAAQQQQAABBJRAZ2en8/fyqSn9JYXr16+XAwcOyNyHpVHzXoD1s/fGzIAAAmYK0KDD47rYDuwxD8MjgECABWjQ4X9xpyZG5EHzpzHNObLzymX1pl9KUjLNOfyvCjMigAACCCBgroBq0tHR8nuZmZnQglxSUCGlG49LUhJvEvazejTo8FObuRBwV4ALTO56LmQ0daPW1atXpaWlJWa3LVu2yO7du7nouhBQPosAAggggEBABcbHx6Wurk76+vq0DFetWuU080pJSQlo5mamxfrZzLoQFQLzEeD8nY+S+5/p7u52Hrad/UbA5ORkqa6ulpKSEvcnZEQEEEAAAQQQsFbg2bNnzrphZGREy2HDhg2yd+9ea/OyNXDWz7ZWjrgREOH89fcoUNd8z58/L/fu3dMmzsvLcxpT0pzD33owGwIIIIAAAjYIPHnyROrr62VyclILt7y8XA4dOsT9Yj4XkfWzz+BMhwACxgjY3j8iKTr79RDGsP4nENuBDSQlJAQQsESABh3+Fko152i/9X9kcmxAm9hpzrH5f/GArb/lYDYEEEAAAQSsERgd6pKO5s9kZlpv0pGTv15WbfoFawgfK0mDDh+xmQoBlwW4wOQy6DyHm5iYkIaGBvnxxx+1PdRDSu+9956oG47ZEEAAAQQQQACBfwmotcOpU6ekp6dHQ1EPNldVVUkkQoNrv44W1s9+STMPAu4LcP66b/q6EQcGBuSLL74Q9T02ezt48KCsW7fudbvz3xFAAAEEEEAghAJDQ0NSW1sr6t/Z2xtvvOG8SZjNPwHWz/5ZMxMCbgtw/rot+vLxXtacIzc3Vz766COac/hXCmZCAAEEEEDAOgF13Vdd/53793PVpEP9DV3dQ8bmjwDrZ3+cmQUBBMwTsL1/BA06zDumiAgBBBBwBGjQ4d+BMDX+XNqbfxfTnIMHa/2rATMhgAACCCBgs8DYULd0tHwm01NjWhpOo69Nv5SkZB5S8qO+NOjwQ5k5EPBGgAtM3ri+atTBwUHnLQjq39lbenq684DtihUr/A+KGRFAAAEEEEDAeAH1BiW1hlBvVJq9qbVDdXW1pKamGp9DEAJk/RyEKpJDWAU4f/2t/OjoqPzxj3+UkZERbeJdu3bJW2+95W8wzIYAAggggAACVgmo9cOJEyfk+fPnWtyqwZdq0sFDSv6Uk/WzP87MgoAXApy/Xqi+eMxz587JvXv3tP+omnMcP35csrKy/AuEmRBAAAEEEEDASoG+vj45efJkTJOOsrIyqays5PevT1Vl/ewTNNMggIBxAjTo8LgktgN7zMPwCCAQYAEadPhTXKc5x61PZXL8mTbhkoIKKd14nLfe+1MGZkEAAQQQQMB6gfGRPnnQ/KlMT45quWQtXS1lm34tSSk06fC6yDTo8FqY8RHwToALTN7Zvmjkx48fy5dffhlzYTUvL0+OHDkiS5Ys8TcgZkMAAQQQQAABqwSmpqbkzJkz0tnZqcW9fPlyqampkbS0NKvysTFY1s82Vo2YEfiHAOevf0eCaiqlHqp9+vSpNunmzZtlz549/gXCTAgggAACCCBgrYBq9lVbWyvPnun3lK1evVoOHz7MQ0o+VJb1sw/ITIGARwKcvx7Bzhn24sWL8t1332n/V5pz+GPPLAgggAACCARJQDXpqKurk/HxcS2tVatWOb9/U1JSgpSukbmwfjayLASFAAI+CNjePyIpGo1GfXBa9BS2Ay86cXZEAIHQC9Cgw/tDQDXleHDrs5jmHLnLN0ppxTGRpCTvg2AGBBBAAAEEEAiMwMToU6dJx9SE/kbGzNwSKdvyG0lO5iElL4tNgw4vdRkbAW8FuMDkre/s0VtaWuTq1asy90/C6q0HH3zwAW+9968UzIQAAggggIDVAtPT09LQ0CCPHj3S8igoKJCjR49Kenq61fmZHjzrZ9MrRHwIvFyA89efo2NmZsa5mbirq0ubcM2aNc7NxGwIIIAAAggggMB8BcbGxpx1xdymX6WlpVJVVcVDSvOFXOTnWD8vEo7dEDBAgPPX+yK8qDmHehHDhx9+KFlZWd4HwAwIIIAAAgggECiB/v5+OXnypKjfwbO3kpIS5/dvJMJLCr0sOOtnL3UZGwEETBawvX8EDTpMPrqIDQEEQi1Agw5vy6+ac7Tf+lSmxp9rEy0t2iwlFdUiQnMObyvA6AgggAACCARTYHJsQNqbfxezxsjMKZayrR9LcgpNOryqPA06vJJlXAS8F+ACk/fG6uGkr776KuYNSmrm7du3y9tvv+19EMyAAAIIIIAAAoESUOuLxsZG6ejo0PLKz8+XY8eOSUZGRqDyNSkZ1s8mVYNYEFiYAOfvwrwW+2nVROrBgwfa7sXFxU4TqeTk5MUOy34IIIAAAgggEFKBiYkJp0lHb29vzPqiurqah5Q8PC5YP3uIy9AIeCzA+est8Muacxw/flyys7O9nZzREUAAAQQQQCCwAgMDA06TjtHRUS3HFStWSE1NDb9/Paw862cPcRkaAQSMFqBBh8flsR3YYx6GRwCBAAvQoMO74r7swVmac3hnzsgIIIAAAgiESUA1Antw6zNR/87eMnKKZM3WT2jS4dHBQIMOj2AZFgEfBLjA5C2yerOBejjpyZMn2kTqoaR9+/bJG2+84W0AjI4AAggggAACgRVQTTqampqkvb1dyzEvL89p0pGZmRnY3BOZGOvnROozNwLxCXD+xuc3n72vXLkit2/f1j66bNky5w3Cqamp8xmCzyCAAAIIIIAAAjECU1NTTpOO7u5u7b8VFRWJatKRlsZLGrw4bFg/e6HKmAj4I8D5653z5cuXpbW1VZtgyZIlQnMO78wZGQEEEEAAgTAJDA4OOk06hoeHtbRVkw71+5e/s3tzNLB+9saVURFAwHwB2/tHJEWj0ajJzLYDm2xLbAggYLYADTq8qY/TnOPW/5GpiRFtgrzi7bLyjUoRSfJmYkZFAAEEEEAAgVAJTI0/l/bm34lae8zeVJOOsi0fS0qENwm7fUDQoMNtUcZDwD8BLjB5Z93f3y9nzpyR58+fa5Ooh2UPHz4s6uZhNgQQQAABBBBAIF6Bc+fOyb1797RhcnNznSYdvLExXt3Y/Vk/u2/KiAj4JcD56630t99+K3/5y1+0SbKysuRXv/oVTaO8pWd0BBBAAAEEQiGgmnSoZtiPHz/W8lXNwNRD0TTpcP8wYP3svikjIuCXAOevN9Ivas6h/v760Ucf8XdYb8gZFQEEEEAAgVAKDA0NyYkTJ2KadCxfvlxqamr4/evBUcH62QNUhkQAASsEbO8fQYMOKw4zgkQAgTAK0KDD/apPjD6VB82fxjTnyF+5Q4rXH3R/QkZEAAEEEEAAgVALqIZgqjHY3CYd6VkFsmbrJ5KSypuE3TxAaNDhpiZjIeCvABeYvPHu6OiQs2fPyuTkpDaBullYvdFAPaTEhgACCCCAAAIIuCVw4cIFuXv3rjZcTk6O85CS+pfNPQHWz+5ZMhICfgtw/nonrhpFqYZRszf1kKx6SCkvL8+7iRkZAQQQQAABBEInoJpiq7+/z97U392PHj0qGRm8pMHNA4L1s5uajIWAvwKcv+57X79+XW7evKkNrJpzqL+/LlmyxP0JGREBBBBAAAEEQi2gmnScPHky5qVQhYWFTpOO9PT0UPu4nTzrZ7dFGQ8BBGwRoEGHx5WyHdhjHoZHAIEAC9Cgw93ivqw5R0HpLilau8/dyRgNAQQQQAABBBD4p4Bq0qEahKm1yOwtLXOZ06QjksbD0W4dLDTocEuScRDwX4ALTO6bf/PNN3Ljxo2YgdeuXSv79++XSCTi/qSMiAACCCCAAAKhF/jqq6/k73//u+agbhI/duyY5Obmht7HLQDWz25JMg4C/gtw/npj3tnZKfX19TIzM/PvCVJSUpzvn6KiIm8mZVQEEEAAAQQQCK2AWnM0NTVJe3u7ZqCagqmHpGnS4d6hwfrZPUtGQsBvAc5fd8VVY6iGhgaJRqP/Hli9jOHDDz+kOYe71IyGAAIIIIAAArMEhoeHnSYdg4ODmkt+fr7z93d+/7p3uLB+ds+SkRBAwC4B2/tHJEVn/1I30N52YANJCQkBBCwRoEGHe4UaH+6VBy2fyfTkiDZo4erdsnzNe+5NxEgIIIAAAggggMALBKanRuVB82cyPtyj/de0jDwp2/pbSU3nTRZuHDg06HBDkTEQSIwAF5jcdf/zn/8sLS0tMYPu2LFDdu7c6e5kjIYAAggggAACCMwReNFaJDMz03lIaenSpXi5IMD62QVEhkAgQQKcv+7D9/X1yYkTJ2Rqaurfg6v7jKqqqmT16tXuT8iICCCAAAIIIICAiPOA9NmzZ+X+/fuah2rSoR5SUr+D2eIXYP0cvyEjIJAoAc5f9+R7enqcB2Nn/+5VzTnU31tpiuyeMyMhgAACCCCAwIsFRkZGpK6uTgYGBrQPqCYdR48e5fevSwcO62eXIBkGAQSsE7C9fwQNOqw75AgYAQTCIkCDDncqPTbULR2qOcfUmDagasyhGnSwIYAAAggggAACfgiotYhak6i1yewtNX2prNn2sah/2eIToEFHfH7sjUAiBbjA5J7+uXPn5N69e9qA6q3BH3zwgZSXl7s3ESMhgAACCCCAAAKvELh27ZrcunVL+4R6OEk9pKQeVmKLT4D1c3x+7I1AIgU4f93VVzcG/+lPfxL1Fr/Z2969e2XDhg3uTsZoCCCAAAIIIIDACwQuXbokd+7c0f6Lak6pHlLKzs7GLE4B1s9xArI7AgkU4Px1B1+9rf6LL76QsbH/3P+cmpoqv/jFL/g7qzvEjIIAAggggAAC8xAYHR11mnT09/drn1bXfdXvX9U8jC0+AdbP8fmxNwII2CtAgw6Pa2c7sMc8DI8AAgEWoEFH/MUdHeqSjubPZGZ6QhusaO0+KSjdFf8EjIAAAggggAACCCxAQK1J1NpErVFmb5H0JVK+9beSmsFDSgvgjPkoDTri0WNfBBIrwAUmd/zV2/ra2tq0wVRzjurqalm5cqU7kzAKAggggAACCCAwT4Hr16/LzZs3tU9nZGQ4N2ktW7ZsnqPwsRcJsH7muEDAXgHOX/dqp94crN4grN4kPHvbsWOH7Ny5072JGAkBBBBAAAEEEHiNwFdffSV///vftU/l5uY6TSpp0hHf4cP6OT4/9kYgkQKcv/Hrq6Ycn3/+uQwNDf17MPVcjbr2W1paGv8EjIAAAggggAACCCxAYHx8XGpra2OadPD7dwGIr/go62d3HBkFAQTsE7C9f0RSNBqNmsxuO7DJtsSGAAJmC9CgI776jD7/UTpa/h/NOeJjZG8EEEAAAQQQcFlgZmZCOlr+IKODj7WRI2nZUrblY0nPKnB5xvAMR4OO8NSaTIMnwAWm+Go6MzMjDQ0N8vDhQ22gtLQ05watoqKi+CZgbwQQQAABBBBAYJEC33zzjdy4cUPbOz093WnSUVDA799Fsgrr58XKsR8CiRfg/HWvBk1NTXL//n1twLKyMqmqqnJvEkZCAAEEEEAAAQTmKXDp0iW5c+eO9umcnBw5fvy4qH/ZFifA+nlxbuyFgAkCnL/xVUE1pVQPwPb29moD7du3TyoqKuIbnL0RQAABBBBAAIFFCqgmHXV1ddLX18fv30Uavmw31s8ugzIcAghYI2B7/wgadFhzqBEoAgiETYAGHYuv+Ohgp3S0/F7UA7Czt+L1ByV/5Y7FD8yeCCCAAAIIIICACwLR6SnpaP2DjDzTH6ROSc2UNVs/oUnHIo1p0LFIOHZDwAABLjAtvgjq5izVnOPxY73xE2+nX7wpeyKAAAIIIICAuwK3bt2Sa9euaYOqRmLqTcI06VicNevnxbmxFwImCHD+ulOFFzWAWrZsmXz00UcSiUTcmYRREEAAAQQQQACBBQpcuXJFbt++re2VnZ0tH374IU06Fmj5r4+zfl4kHLshYIAA5298RVDXfx88eKAN8tOf/lTU/9gQQAABBBBAAIFECkxMTEh9fb10d3drYWRlZTnXf5cuXZrI8Kydm/WztaUjcAQQiFOABh1xAr5ud9uB/3/27vwtiizf8/g3IVkFBBRcUEB0XFAsq8qu1nItXEBEXOp2d3X3vTPzy73/1fwwc2du1+2udgGlBNFSS1qfKq9VpSUurYggLqgsiqwJOc/J7laCBMlMMjLPiXjH8/TD023Eie95nQj6BBHxiZn6x78jgAAC0wkQ0BHZsaFedFUvvKoXXycuhHNE5slWCCCAAAIIIGCPgH/cJx0tR+VNb5tlB4neVClc94WkZuTbs2MHt0pAh4MHl645XoAbTJENMTc8I3NjKwQQQAABBBCIvcB0IR379++XvLy82Bdk+B6ZPxs+gJTvagHO39kPf2trqzQ1NVkaUg/+HjlyRNRPFgQQQAABBBBAIJ4C04V0qJeUsrKy4lmakftm/mzksFE0AgEBzt/ID4Rvv/1Wbt26ZWlg+fLlsmvXrsgbZUsEEEAAAQQQQCCKAqOjo4GQjmfPnllaTUtLC4R0ZGdnR3Fv7miK+bM7xpleIoBAsIDp+REev9/v13lgTQfW2ZbaEEBAbwECOsIfH/WCq3rRVb3wOnFZtKJCshd+EH6DbIEAAggggAACCNgo4PePy6OWY9Lfc9+yl4TEZCks+0LSMhbauHfnNU1Ah/PGlB65R4AbTOGPtQrnqK2tle7ubsvGmZmZgRudGRkZ4TfKFggggAACCCCAgI0C6ivC6kWliUtSUpJUVVXJggULbNyz85pm/uy8MaVH7hHg/J3dWD9//jxwLTw2Nva2Ia/XK4cOHZLc3NzZNc7WCCCAAAIIIIBAlASuXLkiKqhy4sJLSpHhMn+OzI2tENBBgPM3slGYKui4oKBA9u3bJwkJCZE1ylYIIIAAAggggIANAj6fT06fPi2PHz+2tJ6amhp4di0nJ8eGvTq3SebPzh1beoYAAu8XMD0/goAOjnAEEEBAUwECOsIbGPViq3rBVb3o+m7xyKIVewnnCI+StRFAAAEEEEAghgJq7tJ5u1Zev7xr2WtCQrIUrvu1pGUtjmE1Zu+KgA6zx4/q3S3ADabwxn9wcFBOnjwpPT09lg3nzp0rNTU1oh70ZUEAAQQQQAABBHQUmCqkQ71YXVlZKYsXc/0b6pgxfw5VivUQ0E+A8zfyMRkYGJCvvvpKhoaGLI2o/w8pLCyMvGG2RAABBBBAAAEEbBC4evWqXLt2zdKyeklJ/Q2fLwmHDs78OXQr1kRANwHO3/BHpK2tTRobGy0bqjBKFUqp/obKggACCCCAAAII6CagwrQbGhrk0aNHltJSUlKkurpa5s2bp1vJ2tbD/FnboaEwBBCwWYCADoBtFqB5BBBwqwABHaGP/HThHItXVsnc/LWhN8SaCCCAAAIIIIBAPAT8fum8Wyevnt+27N2T6JXC0l9J+tyl8ajKuH0S0GHckFEwAm8FuMEU+sGgXkg6ceKEvH792rKRejhL3dhUD/iyIIAAAggggAACOgvcvn1bLl68aCkxMTFRKioqZMmSJTqXrk1tzJ+1GQoKQSBsAc7fsMkCG6gv8alr4ZcvX1oa+OSTT2TDhg2RNcpWCCCAAAIIIICAzQLXr1+XK1euWPbCl4TDQ2f+HJ4XayOgkwDnb3ij0dXVJbW1tTI+/u4DhXPmzJEjR47wcYbwKFkbAQQQQAABBGIsoOYvKmSsvb3dsufk5GQ5cOAAIR0hjgfz5xChWA0BBBwnQECHzUNqOrDNPDSPAAIOFiCgI7TBVV+bV1+dV1+ff7d4hHCO0PxYCwEEEEAAAQR0EfDL47v10td101KQJ8ErS0uPyJzsYl0K1bYOAjq0HRoKQ2BGAW4wzUgUWEGFctTV1Ul/f79lg/z8fKmqqhJ1Y5MFAQQQQAABBBAwQWCqkI6EhASprKwkpCOEAWT+HAISqyCgqQDnb2QDo77A9/DhQ8vGK1askPLy8sgaZCsEEEAAAQQQQCBGAlOFdKgvCdfU1EhOTk6MqjB3N8yfzR07KkeA8zf0Y+DVq1dy7NgxGR4efruRuu976NAhyc7ODr0h1kQAAQQQQAABBOIk8L6Qjv3790teXl6cKjNnt8yfzRkrKkUAgegKmJ4f4fH7/f7okkS3NdOBo6tBawgg4CYBAjpmHm31lXn1tXmx/F+ZRwpWHZCsvNUzN8AaCCCAAAIIIICAVgJ+eXKvUXqf/mSpyuNJkCWlhyUjZ7lW1epWDAEduo0I9SAQugA3mGa26unpkZMnT8rg4KBl5YKCgsDX5r1e78yNsAYCCCCAAAIIIKCRwN27d+X8+fOWilRIx969e6WwsFCjSvUrhfmzfmNCRQiEKsD5G6rUu/W+++47+fHHHy0bLliwIPDlPfX/GywIIIAAAggggIDuAjdv3pTm5mZLmSqko7q6mi8JzzB4zJ91P7qpD4HpBTh/Qzs6hoaG5OjRo5YPNKhrXfUi66JFi0JrhLUQQAABBBBAAAENBFRIR1NTk7S1tVmqSUpKCnx4Sv1dn4X5M8cAAgggMFnA9PwIAjo4phFAAAFNBQjoeP/AqK/Lq6/Mi0zImfJ4pGAl4RyaHtKUhQACCCCAAAIhCjy93yQ9T65Z1lYhHQWrayRz3soQW3HfagR0uG/M6bFzBHhA6/1j2d3dLbW1tTIyMmJZsbi4WHbv3s0LSc45FegJAggggAACrhOYLqRDzXHUXIdlagHmzxwZCJgrwPkb3tj99a9/lW+++cayUWZmphw5ckTUS60sCCCAAAIIIICAKQJThXQkJycHXsDmS8LTjyLzZ1OOcOpEIFiA83fmo8Ln8wXuAb948cKy8q5du2T5cj7gM7MgayCAAAIIIICAbgJ+v1/OnTsn9+/ft5SmPjxVWVkpixcv1q1kbeph/qzNUFAIAgjEWICADpvBTQe2mYfmEUDAwQIEdEw/uOqr8urr8pPDOZasPshLqw4+J+gaAggggAACbhLoenBeXnZ+Z+0yYWTvPQQI6HDTGUJfnSbADabpR7Srq0vq6+uDwjlWrFghn332mUz+26nTjg36gwACCCCAAALOF1APaJ09e9bSUTXHKS8v50H0aYaf+bPzzwt66FwBzt/Qx/b58+dy4sQJUV/d+8eiXmI9fPiwzJ07N/SGWBMBBBBAAAEEENBE4Pbt23Lx4kVLNepLwtXV1YR0cP2ryVFKGQhET4Dr3/dbqpdX1T3gzs5Oy4q/+MUv5MMPP4zeQNASAggggAACCCAQB4Hz58+L+lDDxCUxMVEqKipkyZIlcahI/10yf9Z/jKgQAQTsETA9P8LjV1f4Gi+mA2tMS2kIIKC5AAEdUw/Q38I5Giz/yBflNT+YKQ8BBBBAAAEEIhJ43t4sL9qbJ23rkcUrq2Ru/tqI2nTyRgR0OHl06ZvTBbjBNPUIP336NPBglvp60sSltLRUtm7d6vTDgv4hgAACCCCAgIsEVEiH+prS5NvWfC1y6oOA+bOLTg666jgBzt/QhrS/v1+OHj0qQ0NDbzdQzw6pl1cXLVoUWiOshQACCCCAAAIIaCgwXUhHVVWVLFiwQMOK41sS8+f4+rN3BGYjwPn7fr2pXlpduTHBT2wAACAASURBVHKl7Ny5czbsbIsAAggggAACCGgjoAIq1TXwxCUhIUH27t0rhYWF2tSpSyHMn3UZCepAAIFYC5ieH0FAR6yPGPaHAAIIhChAQEcwVM+Ta/L0fpPlH1Q4x5LSw5KRszxEWVZDAAEEEEAAAQTMEXjZ+Z10PTg/qWCPLFqxV7IXfmBOR2JQKQEdMUBmFwjYJMANpmDYjo4OaWxslLGxMcs/qi8mqS8nsSCAAAIIIIAAAk4TaGtrkzNnzgSFdKiH0tXD6SzvBJg/czQgYK4A5+/MYzc6OirHjx+Xnp4ey8o7duyQVatWzdwAayCAAAIIIIAAApoLqK8IqxezJy5er1f2799PSMeksWP+rPnBTHkIvEeA83d6nB9++EG+//57ywoFBQWiwpomv5jEQYYAAggggAACCJgs0NzcLDdv3rR0gZCOqUeU+bPJRzq1I4DAbAQI6JiNXgjbmg4cQhdZBQEEEJhSgIAOK8tUL6cSzsHJgwACCCCAAAJuEJgqpEz1e+Hy3ZKz6CM3EITURwI6QmJiJQS0FOAGk3VY1MupTU1NMj4+bvmHzZs3S1lZmZZjSFEIIIAAAggggEA0BKabB23fvl1Wr14djV04og3mz44YRjrhUgHO3/cPvN/vl6+//loePXpkWXHdunXy6aefuvSoodsIIIAAAggg4ESB+/fvy9mzZy1dUyEdlZWVsnjxYid2OaI+MX+OiI2NENBCgPN36mGY6vd/bm6uHDp0SNT/D7AggAACCCCAAAJOE7hy5Ypcv37d0i0V0rF7924pLi52Wncj7g/z54jp2BABBAwXMD0/wuNXd7g1XkwH1piW0hBAQHMBAjreDdCL9mZ53t5sGTEVzrF07T/JnGwuyjQ/lCkPAQQQQAABBKIg0Pv0J3lyr1FErJfw+ct2yryCT6KwB/ObIKDD/DGkB+4V4AbTu7G/d++efPPNN0FfjudLwe49P+g5AggggAACbhNob2+XxsbGoLCyLVu2yNq1a93GMWV/mT9zGCBgrgDn7/vH7vLly3Ljxg3LSkuWLJF9+/bxFWFzD3sqRwABBBBAAIFpBNRL2ufOnbPcD0hMTJSKigpRcyAWEebPHAUImCvA+Rs8dk+ePJFTp05Z/u6ZkZEhhw8flrS0NHMHm8oRQAABBBBAAIEZBKYK6VDvC5eXl8vy5cvxE65/OQgQQMC9AqbnRxDQ4d5jl54jgIDmAgR0/G2Auh6cl5ed31lGy5PglaWlRwjn0PwYpjwEEEAAAQQQiK5AX9dNeXy3PiikY37hFskr3BLdnRnYGgEdBg4aJSPwdwEe0PobREtLi1y6dMl6/evxyK5du6SkpITjBQEEEEAAAQQQcI0AIR3vH2rmz645FeioAwU4f6cf1Nu3b8vFixctK2RnZ8uRI0f4irADzwW6hAACCCCAAAJ/E2hra5MzZ85YQjrUl4QrKysJ6eAFJU4TBIwW4PrXOny9vb1y/PhxGRkZefsPKSkpgXCOrKwso8ea4hFAAAEEEEAAgVAErl27JlevXg1adefOnbJy5cpQmnD0OsyfHT28dA4BBN4jQECHzYeH6cA289A8Agg4WICAjunDOQrX/krS5y518OjTNQQQQAABBBBAYGqBV89vS+fdOhG/37LCvIJPJH/ZTlezEdDh6uGn84YLcINJAl8IVl8Knrioh3B3794txcXFho8w5SOAAAIIIIAAAuELPHr0SE6fPm35oqRqZdOmTbJ+/frwG3TQFsyfHTSYdMV1Apy/Uw/506dPpa6uzvJiampqqnz++ecyZ84c1x0ndBgBBBBAAAEE3CWgQjqampos17/q/sDevXulsLDQXRiTesv82dXDT+cNF+D8fTeAg4ODcvToUXnz5s3b/1H9nq+pqZH8/HzDR5ryEUAAAQQQQACB0AWuX78uV65cCdpg+/btsnr16tAbcuCazJ8dOKh0CQEEQhIwPT/C4/dPeqsnpG7HbiXTgWMnxZ4QQMBpAm4P6Hh6v0l6nlyzDKsn0SuFpYRzOO1Ypz8IIIAAAgggEJ7A65d3pfN2rfj945YNcxZ9JAuX7w6vMQetTUCHgwaTrrhOwO03mNTXAdRXAiYuXq9XKioqpKCgwHXHAx1GAAEEEEAAAQT+IaBCOhoaGmRsbMyC8vHHH4v6j1sXt8+f3Tru9NsZApy/weP4+vXrwItKw8PDb/8xMTEx8KJSXl6eMwaeXiCAAAIIIIAAAjMItLe3S2NjIyEdk5yYP3PqIGCuAOfv38bO5/PJ8ePHpbu72zKYKoSJjzSYe3xTOQIIIIAAAghELnDz5k1pbm4OamDLli2ydu3ayBs2fEvmz4YPIOUjgEDEAqbnRxDQEfHQsyECCCBgr4B7Azr88uReo/Q+/ckCrMI5itZ+IWlZi+2Fp3UEEEAAAQQQQMAAgf6e+/Ko5VhQSEf2wg9k0Yq9IuIxoBfRLZGAjuh60hoCsRRw8w2mS5cuSUtLi4U7OTlZqqqq+GJSLA9C9oUAAggggAAC2go8fvxYvv7666CQjvXr18umTZu0rdvOwtw8f7bTlbYRiIUA569VeWRkRI4dOyZ9fX2Wf9izZ48sW7YsFkPCPhBAAAEEEEAAAW0EVEjl6dOng0I6du/e7dqXuJk/a3N4UggCYQtw/oqob+jW19dLZ2enxU/9TVP9bZMFAQQQQAABBBBwq8Dt27fl4sWLQd138zyJ+bNbzwb6jQACBHTYfAyYDmwzD80jgICDBdwZ0OGXx3frpa/rpmVkExKSpXDdrwnncPDxTtcQQAABBBBAIHyBN71t0tFyVPzjPsvGc/PXyuKVVa4L6SCgI/xjiC0Q0EXArTeYLly4IHfu3LEMQ2pqqlRXV0tubq4uw0MdCCCAAAIIIIBA3AVUSId6SUl9cXLior6ipL6m5LbFrfNnt40z/XWmAOfvu3FVLyqdOnVK1O/4icvHH38s6j8sCCCAAAIIIICAGwVUSEdDQ4MlpFI9Q60CzIqLi11HwvzZdUNOhx0kwPkrcv78ebl7965lVNesWSPbtm1z0EjTFQQQQAABBBBAIDIBNU9S86XJi1tDOpg/R3YcsRUCCJgvYHp+hMev7nprvJgOrDEtpSGAgOYC7gvo8EvnnTp59fy2ZWQC4Rzrv5C0jIWajxjlIYAAAggggAACsRcY6OuQ9pY/iX/M+pJSVt5qKVh5QMTjiX1RcdojAR1xgme3CERBwG03mMbHx+XcuXPS2tpq0UtPT5cDBw7I3Llzo6BKEwgggAACCCCAgLMEnj17FniRe3JIx+rVq2X79u3O6uwMvXHb/NlVg0tnHS/A+ftuiNXX8dRX8iYuy5YtC7x8yoIAAggggAACCLhZQAWYff3110EhHeXl5bJ8+XJX0TB/dtVw01mHCbj9/P2v//ovUf+ZuBQWFkpFRYVMfjfGYUNPdxBAAAEEEEAAgZAF7t+/L2fPng1a/6OPPpKNGzeG3I4TVnT7/NkJY0gfEEAgMgHT8yMI6Ihs3NkKAQQQsF3AVQEdfr903p0inCMxWQrLCOew/WBjBwgggAACCCBgtMDgq8fS/vMfZXx8xNKPzHkrpWB1jXg8CUb3L9TiCegIVYr1ENBPwE03mFQ4h/r6XUdHh/V3dmZmIJwjIyNDvwGiIgQQQAABBBBAQBMBFdJRX18vo6OjlorcFtLhpvmzJoceZSAQNQHO379R3rx5U5qbmy2ueXl5UlNTI4mJiVHzpiEEEEAAAQQQQMBUARXScfr06aCQyp07d8rKlStN7VbYdTN/DpuMDRDQRsDN5+9UX4OfP39+4JrX6/VqM0YUggACCCCAAAII6CCgQjrUh678fr+lnPXr18umTZt0KDEmNbh5/hwTYHaCAALaChDQYfPQmA5sMw/NI4CAgwXcEtDh949L5+1aef3yrmU0ExKTpajsd5Kake/gUaZrCCCAAAIIIIBAdAQG+59K+40vZXzMGtKRkbNclpQedkVIBwEd0TmWaAWBeAi45QaT+tq7Cufo7Oy0MOfk5Eh1dbWkpaXFg599IoAAAggggAACRgk8f/5cTp48GRTSoV5QUi8quWFxy/zZDWNJH90nwPkrol42PXXqlOVh2zlz5sjnn38uqamp7jso6DECCCCAAAIIIDCNgAqpVPMmdW9h4uKmkA7mz5weCJgr4NbzV90HVgHDE18wVR9oOHLkCNe85h7OVI4AAggggAACNgu0tbVJU1OTqA9fTVzWrl0rW7ZssXnvejTv1vmzHvpUgQAC8RQwPT/C458cMRVPzSn2bTqwZpyUgwACBgm4IaBDhXM8ajkm/T33LSOT6E2VwnVfEM5h0PFKqQgggAACCCAQf4Gh/i5p//lLGfMNWYqZk10sS0uPiCfB2V/iIKAj/scgFSAQqYAbbjCpB2jVi6RdXV0WJvW1JBXOkZycHCkf2yGAAAIIIIAAAq4TUCEd6iWlkRFrSOXy5culvLxcJt9fdhqQG+bPThsz+oPAPwTcfv729fXJsWPHLL+/1deD1YtK2dnZHCgIIIAAAggggAACkwRUSId60Xt0dNTyL9u3b5fVq1c73svt82fHDzAddLSAG8/f7u5uOX78uCVYKSUlRQ4fPixZWVmOHm86hwACCCCAAAIIzFagvb1dGhsbg0I61LWvugZ2+uLG+bPTx5T+IYBAaAKm50cQ0BHaOLMWAgggEHMBpwd0+Md90tFyVN70tllsVThH0frfS0r6vJibs0MEEEAAAQQQQMB0geGBl/Lwxn/I2OigpSvpc5dKYemvxJPo3JAOAjpMP3qp380CTr/BpF4cVeEcL168sAxzfn5+IJxDvYzEggACCCCAAAIIIBCewMuXL6Wuri4opKO4uFj27Nnj6JAOp8+fwzsSWBsBswTcfP4ODw/L0aNH5fXr128HTT1wtW/fPlmyZIlZA0m1CCCAAAIIIIBADAWmC6l0Q0iHm+fPMTzE2BUCtgi47fx98+ZN4Jp3cPDdszrqHrC6F6zuCbMggAACCCCAAAIIzCzw6NEjaWhokLGxMcvKK1eulJ07d87cgMFruG3+bPBQUToCCERZgICOKINObs50YJt5aB4BBBws4PSAjif3GqX36Y+WEUz0pknR+t8RzuHg45quIYAAAggggID9AiODL+Xh9S/FN/rGsrO0rAIpXPcrSUhItr+IOOyBgI44oLNLBKIk4OQbTENDQ4GHsfr7+y1aBQUFUlFRQThHlI4hmkEAAQQQQAABdwqokA4VhKZe+p64qJCO3bt3S0JCgiNhnDx/duSA0SkEJgi49fwdHx8P/L5++vSp5Xj49NNPZd26dRwjCCCAAAIIIIAAAjMITBdSuWXLFlm7dq1j/dw6f3bsgNIxVwm46fxVH2s4fvy49Pb2vh1j9f6LuhdcWFjoqnGnswgggAACCCCAwGwFHj9+LKdPnxafz2dpavny5VJeXu7YjzS4af4822OE7RFAwFkCpudHePx+v1/nITEdWGdbakMAAb0FnBzQ0f34qjxrPWcZAMI59D4eqQ4BBBBAAAEEzBIYGeqRh9f/IL4R6wvhaRkLpbDsC0lIdF5IBwEdZh2jVIvARAEn32BSD2N1dXVZBrykpCTwwigLAggggAACCCCAwOwFpntJST38XllZOfsdaNiCk+fPGnJTEgJRFXDr+fvNN9/IX//6V4vlqlWrZMeOHVH1pTEEEEAAAQQQQMDJAtOFVG7atEnWr1/vyK67df7syMGkU64TcMv5qwIpT506JU+ePLGM8bZt22TNmjWuG3c6jAACCCCAAAIIREPg2bNnUl9fL6Ojo5bm1Eca9uzZ48iQDrfMn6NxfNAGAgg4S8D0/AgCOpx1PNIbBBBwkIBTAzped9+TRy1HLSPlTZ4jRWW/leS0XAeNIF1BAAEEEEAAAQTiKzA63CcPr38p6ufEJXXOAiks+40kelPjW2CU905AR5RBaQ6BGAo49QZTU1OTtLa2WiQJ54jhgcWuEEAAAQQQQMA1At3d3XLy5EkZGhqy9NmpIR1OnT+75oClo64WcOP5e/36dbly5Ypl3BctWiTV1dWOfIjW1Qc4nUcAAQQQQAAB2wV6enqktrZWhoeHLftyakiHG+fPth9E7ACBGAm44fwdGRkJ/E3yxYsXFlUVmqR+L7MggAACCCCAAAIIRC6gPoilgtAmh3QsW7YsENLhtMUN82enjRn9QQCB6AgQ0BEdx2lbMR3YZh6aRwABBws4MaBj6M0zabv+/8Q/5ns7ct7kdFn2wf8Qb0qmg0eTriGAAAIIIIAAAvER8A2/lrYbf5DRoV5LASnp86Ro/e8dFdJBQEd8jjH2ikA0BJx4g0m9fKReQpq4zJ8/X2pqasTr9UaDjTYQQAABBBBAAAEEJgiol5Tq6uqCQjoKCgqkoqLCUXMwJ86fOZgRcIuA287f9vZ2OX36tGV4s7Oz5dChQ5KcnOyWYaefCCCAAAIIIIBAVAWmC6n8+OOPRf3HSYvb5s9OGjv6goDTz9+BgYHAV93V7+SJCx9r4NhHAAEEEEAAAQSiJ6CC0NT938khHU78SIPT58/ROypoCQEEnCZgen6Ex+/3+3UeFNOBdbalNgQQ0FvAaQEd6svtD378dxkbHXgL70lIlOL1/yKpGfl6DwbVIYAAAggggAACBgv4Rt7IwxtfysjgS0svUubkSdG6LyQxKc3g3r0rnYAORwwjnXCpgNNuMN26dUu+/fZby2hmZGTI4cOHJS3NGb9zXXqo0m0EEEAAAQQQ0Fygt7c38JDW4OCgpdL8/Hyprq52TEiH0+bPmh9WlIdAVAXcdP7evn1bLl68aPFLTU0NXBtnZvLhhqgeWDSGAAIIIIAAAq4TmO76d8OGDfLJJ584xsNN82fHDBodQeDvAk4+f1+9ehX4mvvr16+D/gZ54MABSUxM5DhAAAEEEEAAAQQQiJKACulQc6/h4WFLi4sXL5bKykru/0bJmWYQQACBeAmYnh9BQEe8jhz2iwACCMwg4KSAjvGxkUA4h+WlUI9HlpZ+Lhk5JRwLCCCAAAIIIIAAAjYLjI0OysMb/yHDA9aQjuS0XCkq+514k9NtrsD+5gnosN+YPSBgl4CTHtBSXwduaGiQiZnIKSkpgReQsrKy7CKkXQQQQAABBBBAAIG/C6gH5E+cOBEU0jF//vxASEdycrLxVk6aPxs/GHQAgTAF3HL+XrhwQe7cuROkc/DgQVmwYEGYaqyOAAIIIIAAAgggMJVAX1+f1NbWBl3/lpaWytatWx2B5pb5syMGi04gMEnAqeevekG0vr5ehoaGLD1Wf3usqqoSFUzJggACCCCAAAIIIBBdge7ubjl58mTQHGzhwoWyb98+SUpKiu4O49CaU+fPcaBklwggYJgAAR02D5jpwDbz0DwCCDhYwCkBHX7/uLT//J8y0NdhGa1FK/ZK9sINDh5BuoYAAggggAACCOglMOYbkvafv5Sh/i5LYUmp2VK8/p+ND+kgoEOv441qEAhHwCk3mNQDWephWJ/PZ+l+TU2NqBuCLAgggAACCCCAAAKxEVAhHWpeNjAwYNmhUx6Ud8r8OTZHA3tBQC8Bp5+/6uvBZ86cEXV9PHnZvn27rF69Wq8BoRoEEEAAAQQQQMBwARXSUVdXF3T9u2rVKtmxY4fhvRNx+vzZ+AGiAwi8R8CJ5+/jx4/l9OnTQfeCnfb1dg5sBBBAAAEEEEBAR4HpQiqd8pEGJ86fdTyOqAkBBPQTMD0/wuOf+DlH/XzFdGANSSkJAQQMEXBKQEfnnTp59fyWRT138UZZUFJuyEhQJgIIIIAAAggg4ByB8bERab/xpQz2P7V0KhDSUfZb8aZkGttZAjqMHToKR8ARD1i+efNG/vznPwcl9e/du1eKi4sZZQQQQAABBBBAAIEYC/T39wdeUlIvi09c5s6dKypALS0tLcYVRW93PKAVPUtaQiDWAk4+fzs7OwPhHCMjIxbWhIQE+eUvfyllZWWx5mZ/CCCAAAIIIICAKwTU9a8KqVQ/Jy4lJSVSXl4uaj5m6uLk+bOpY0LdCIQq4LTz98GDB3L27FkZHx+3ECxfvlw+++wzo3/XhjqmrIcAAggggAACCMRbQN33PXHiRFBIZW5ubuD+b3JycrxLjHj/Tps/RwzBhggg4DoB0/MjCOhw3SFLhxFAwBQBJwR0vGhvluftzRbyjJwSWbr2cxHxmDIU1IkAAggggAACCDhKYHx8RNp//qMMvnps6VdSylwpXv87Y0M6COhw1GFKZ1wmYPoNJvXy0fHjx6W3t9cycuoFpA8++MBlo0l3EUAAAQQQQAABfQQGBwcDLympLypNXDIzM+XgwYOSnp6uT7FhVGL6/DmMrrIqAo4TcOr5e/XqVbl27VrQeKnfsyq4Mj8/33FjSYcQQAABBBBAAAGdBAYGBgIvKU0OqVy6dKlUVFQY++K4U+fPOh071IKAXQJOOn9v3rwpzc3W56CV29q1a2XLli12EdIuAggggAACCCCAwBQC04VU5uTkyIEDByQ1NdVINyfNn40cAIpGAIG4CRDQYTO96cA289A8Agg4WMD0gI5Xz29J5506ywilzlkgxet/L55Er4NHjq4hgAACCCCAAAL6C/jHfPLw5pdThnQUrf9CVFiHaQsBHaaNGPUi8E7A5BtM6itJp06dkidPnliGdM2aNbJt2zaGGQEEEEAAAQQQQCDOAkNDQ1JXVyc9PT2WSjIyMgJfUlI/TVtMnj+bZk29CERbwGnn7/DwsDQ1NUlnZ2cQ1YIFCwIvg5r6MGy0x572EEAAAQQQQAABuwWmC6ksKCgIzMu8XvOe13Pa/NnuY4D2EdBJwCnn7/fffy8//PBDEO0nn3wiGzZs0ImcWhBAAAEEEEAAAdcIqJBKdf938kca5s6dG7j/m5aWZpyFU+bPxsFTMAIIxF3A9PwIj9/v98dd8T0FmA6ssy21IYCA3gImB3QM9HVI+8//KX7/+Ftk9ZLnsg3/XRKTzLvY0ftIoToEEEAAAQQQQCAyARXS0d7yJ1Fzt4mLNyVTist+K0mp2ZE1HKetCOiIEzy7RSAKAibfYDp79qzcv3/folBYWBh42HXy3zWjQEUTCCCAAAIIIIAAAhEIjIyMSG1trXR3d1u2Tk9Pl4MHD0pmZmYErcZvE5Pnz/FTY88I6CHgpPP3xYsX0tDQIG/evAnCXb9+vfzyl7/kuliPw44qEEAAAQQQQMBFAtOFVObn50t1dbVxIR1Omj+76DCkqwgEBEw/f9XrNRcuXJC7d+9aRlTd/92xY4esXLmSkUYAAQQQQAABBBCIo8B017/qvq+6/6vuA5u0mD5/NsmaWhFAQC8B0/MjCOjQ63iiGgQQQOCtgKkBHSNDPfLgh/8t42Mjb/uSkJgsyz78H5KcmsMII4AAAggggAACCGgk4B/3SUfLUXnT22apypucLsXr/9mokA4COjQ6sCgFgTAFTL3BdPXqVbl27Zqlt/Pnzw8k8Zv4Jbowh43VEUAAAQQQQAABowRUSMfJkydFvVA+cVFfUFLzN/VFJVMWU+fPpvhSJwJ2Cjjl/L1165b85S9/kbGxMQtXUlKSlJeXS1FRkZ2MtI0AAggggAACCCDwHoHpQirV/QsV0pGcnGyMn1Pmz8aAUygCURQw+fxV17pnzpyR9vZ2i0hiYqLs2bNH1McaWBBAAAEEEEAAAQTiLzDd9W9GRkbg/q/6acpi8vzZFGPqRAABPQUI6LB5XEwHtpmH5hFAwMECJgZ0jI0OyoMf/4+MDve9HRmPJ0EK1/1G0ucudfBo0TUEEEAAAQQQQMBcAb9/XB61HJP+nvuWTqiQjqKy30lyWq4RnSOgw4hhokgEphQw8QaT+lrS+fPnLf1RN/WOHDkiqampjDQCCCCAAAIIIICAhgI+n0/q6+vl6dOnlurU/E29pJSba8b1r4nzZw0PB0pCIC4Cpp+/6iUl9QXhe/fuBfllZ2fLvn37RH2djgUBBBBAAAEEEEAgvgLqJSV1/dvV1WUpJCcnRw4cOGDMfQzT58/xPQrYOwLxFTD1/FW/P0+fPh3090MVblRZWSkLFy6MLyx7RwABBBBAAAEEELAITPeRhvT09MD1rykfaTB1/szhiAACCMxWwPT8CI/f7/fPFsHO7U0HttOGthFAwNkCpgV0+Md80nb9/8nQm2eWgSlYdUCy8tY4e7DoHQIIIIAAAgggYLiACunovF0rr1/etfQkMSktENKRkj5P+x4S0KH9EFEgAtMKmHaD6cmTJ4Gvr0/8s2pKSoocPnxYsrKyGGkEEEAAAQQQQAABjQXUy+XqIfvOzk5LleohexXSob4orPti2vxZd0/qQyCWAiafv69fv5aGhgbp7u4OIispKZGdO3eK1+uNJSf7QgABBBBAAAEEEHiPwHQhlerlJPWSknpZSffF5Pmz7rbUh4DdAiaevwMDA4F7wL29vRYe9ftS/d1QBVOyIIAAAggggAACCOgnoK5/1Txuckil+kiDuv5VYZW6LybOn3U3pT4EEDBDwPT8CAI6zDjOqBIBBFwoYFRAh98vHS1/lv6eVstI5RVukfmFW1w4enQZAQQQQAABBBAwUMDvl867dfLq+W1L8YneVCla/3vtQzoI6DDwmKNkBP4uYNINJvVA1vHjx0Wl7/9jSUhIkJqaGsnPz2dMEUAAAQQQQAABBAwQGB8fD7xk3tHRYalWvViuHrbXfV5n0vzZgMOBEhGIqYCp56/6fdnU1CSjo6MWL3U9vHnzZlm7dm1MHdkZAggggAACCCCAQGgC04VUZmRkBO5rqJ86L6bOn3U2pTYEYiVg2vn76tWrwEud/f39FiL1cQb190Ldf1/GalzZDwIIIIAAAgggoKvAdCGV6iMN6vo3NzdX19IDdZk2f9Yak+IQQMAoAQI6bB4u04Ft5qF5BBBwsIBJAR3PWs9J9+Or1j9M562RglUHHDxCdA0BBBBAAAEEEHCigF8e362Xvq6bls6pkI7C2uaniwAAIABJREFUdV9Iaoa+L58T0OHE45E+uUXAlBtMg4ODcvToUXnz5o1laPbu3SvFxcVuGS76iQACCCCAAAIIOEJAhXSol83b2tos/VEhHVVVVbJw4UJt+2nK/FlbQApDII4Cpp2/fr9fvv/+e/nxxx+D1NQXhNX1sO6hRnEcbnaNAAIIIIAAAghoITBdSKWazx08eFAyMzO1qHOqIkybP2sLSWEIxEHApPP3xYsXUl9fL0NDQxap+fPnB/5OqL68zoIAAggggAACCCCgv4AKqWxsbAz6SIMK6VCha2p+p+ti0vxZV0PqQgABMwVMz4/w+NUddY0X04E1pqU0BBDQXMCUgI7epz/Kk3uNFs30uUulcN1vxONJ0FyZ8hBAAAEEEEAAAQSCBfyB+V3v058s/5SQmCxFZb/TNqSDgA6OZQTMFTDhBpNK2T9+/Lh0d3dboNWXgsvKyszFp3IEEEAAAQQQQMDFAuo2+TfffCP37t2zKCQmJkplZaUUFBRoqWPC/FlLOIpCQAMBk87f4eHhwIOsT548CZJbtGiR7Nmzh5eUNDimKAEBBBBAAAEEEAhFYLqQyrS0tMBLSjk5OaE0E/N1TJo/xxyHHSKguYAp5+/jx4/l9OnTou4FT1yWLFkSCKVUYb4sCCCAAAIIIIAAAuYIvO8jDer6V9fQcVPmz+YcCVSKAAKmCJieH0FAhylHGnUigIDrBEwI6OjvaZWOlj+LTMh6Sk6bJ8s2/IuoFzhZEEAAAQQQQAABBMwVeHq/SXqeXLN0QM3xCsu+kLQM/b4kTECHuccalSOg+w0m9eKm+mpSZ2enZbDWrFkj27ZtYwARQAABBBBAAAEEDBe4cOGC3Llzx3r9m5AgFRUVsnTpUu16p/v8WTswCkJAIwFTzt+uri45c+aMvHnzJkhvw4YN8otf/EImPyylETOlIIAAAggggAACCEwhoO51nD17VlpbWy3/qr4kXFNTI7m5udq5mTJ/1g6OghDQQMCE8/f+/fuB8F71EufEZfny5fLZZ59JQgIfKNTgUKIEBBBAAAEEEEAgbIHprn9V+FpVVZUsXKjf888mzJ/DHgg2QAABBEIQIKAjBKTZrGI68Gz6zrYIIOBuAd0DOobfPJcH1/9d/GPvkqMTk9KkZMP/FG9KprsHj94jgAACCCCAAAIOEeh6cF5edn5n6U1CQrIUrvu1pGUt1qqXBHRoNRwUg0BYArrfYDp//rzcvXvX0qfCwsLAC5u8kBTWULMyAggggAACCCCgrcClS5ekpaVl0vVvgpSXl0tJSYlWdes+f9YKi2IQ0EzAhPP35s2bcvny5aAXlJKSkmT37t1aBhdpNsyUgwACCCCAAAIIaC1w7tw5uXfvnqVGFdKhXlLS7UvCJsyftR5sikMgjgK6n7/q2re5uTlIaO3atbJly5Y4yrFrBBBAAAEEEEAAgWgJTHX9m5iYKJWVlVJQUBCt3USlHd3nz1HpJI0ggAACUwiYnh/h8atYKI0X04E1pqU0BBDQXEDngA7f8Gt58NP/Ft/IwFtFT6JXitf/XlLnLNBclvIQQAABBBBAAAEEwhF4/vBbedFx2bKJmvsVrf1Cq5AOAjrCGVXWRUAvAZ1vMP3444/y3XfWoCL1gGp1dbWoVH0WBBBAAAEEEEAAAecIqBfSb9y4EdQhFdKxYsUKbTqq8/xZGyQKQUBTAZ3PX5/PJyqgcvIX1RVldna27Nu3TzIz+UiDpocWZSGAAAIIIIAAAmEJXLhwQe7cuWPZRscvCes8fw4LnJURcKGAzuevuver7gFPXj755BPZsGGDC0eLLiOAAAIIIIAAAs4VmOr6NyEhIRBIXlxcrE3HdZ4/a4NEIQgg4EgB0/MjCOhw5GFJpxBAwAkCugZ0jI+NyIMf/11GBl++Y/Z4ZGnp55KRo9dX5JxwHNAHBBBAAAEEEEBAB4GXnd9J14PzllJUSEdh6a8kfe5SHUoUAjq0GAaKQCAiAV1vMLW1tUljY6OlT1lZWXL48GFJSUmJqK9shAACCCCAAAIIIKC3wLVr1+Tq1atBRe7YsUNWrVqlRfG6zp+1wKEIBDQX0PX8ff36tXz99dfS29sbJKgCirZv305IpebHFuUhgAACCCCAAALhCkwVUqm+JLx3715ZulSP+7+6zp/DtWZ9BNwooOP5q75pq17QvHv3rmVI1MtA6m9/K1eudONQ0WcEEEAAAQQQQMDxApcuXZKWlpagOeCuXbukpESPd+B0nD87/sCggwggoIUAAR02D4PpwDbz0DwCCDhYQMuADr9fHv78pQz0dVjkF5SUS+7ijQ4eDbqGAAIIIIAAAgggMGVIR4JXlpYekTnZ8U+SJqCDYxQBcwV0vMHU1dUltbW1Mj4+/hY2NTVVjhw5IhkZGeZiUzkCCCCAAAIIIIDAjAI3btwQ9aLS5GXr1q1SWlo64/Z2r6Dj/NnuPtM+Ak4R0PH87ejokKamJhkdHbUwqy/Iffrpp1r83nPK+NMPBBBAAAEEEEBANwEVUKmCKicuOn1JWMf5s25jSD0I6Cqg2/nr8/kC177t7e0WMq/XG/h6emFhoa6U1IUAAggggAACCCAQBYGpQipVs+Xl5aKCyuO96DZ/jrcH+0cAAfcImJ4f4fGrOFCNF9OBNaalNAQQ0FxAx4COx3frpa/rZ4tc9sINsmjFXs01KQ8BBBBAAAEEEEAgGgI9T67J0/tNlqY8ngRZuvaf4h7SQUBHNEaYNhCIj4BuN5hevXolx44dk+Hh4bcg6uGsmpoamT9/fnyQ2CsCCCCAAAIIIIBATAXu3LkT+KLm5GXz5s1SVlYW01om70y3+XNcMdg5AoYJ6HT+qkeFvvvuO/npp5+CFOfMmSMVFRVcAxt2fFEuAggggAACCCAQicBUIZXque3PPvss7i8p6TR/jsSWbRBws4BO5+/IyIjU19eL+kDDxCU5OVmqqqokPz/fzUNF3xFAAAEEEEAAAdcI/PDDD/L9998H9XfHjh2yatWquDroNH+OKwQ7RwAB1wmYnh9BQIfrDlk6jAACpgjoFtDxouOyPH/4rYUvI6dElpZ+LuLxmMJKnQgggAACCCCAAAKzFOh9+pM8udcoIu/yPlVIx5LSw5KRs3yWrUe+OQEdkduxJQLxFtDpBtPQ0JAcPXpU+vv737KoPwCrF5P4clK8jxT2jwACCCCAAAIIxFbg3r17cu7cuaCdfvTRR7Jx48bYFjNhbzrNn+OGwI4RMFRAl/NXXfs2NDTIs2fPgiQXLVoke/fulZSUFEOVKRsBBBBAAAEEEEAgXIGWlha5dOlS0GbxfklJl/lzuJ6sjwACIrqcvwMDA3Ly5Enp7e21DEt6erpUV1dLdnY2w4UAAggggAACCCDgIoHprn+3bt0qpaWlcZPQZf4cNwB2jAACrhUgoMPmoTcd2GYemkcAAQcL6BTQ8er5Lem8U2fRTp2zQIrX/148iV4HjwJdQwABBBBAAAEEEJhKoK/rpjy+Wx8U0lGwukYy562MCxoBHXFhZ6cIREVAlxtMPp9Pamtr5cWLF5Z+bdu2TdasWROVvtIIAggggAACCCCAgFkCra2tcvbsWfH734VUqh6UlZXJ5s2b49IZXebPcek8O0XAcAEdzl/1xeDGxkZRLylNXlQA0ccffyyTn9MxnJ3yEUAAAQQQQAABBEIQuHPnjly4cCFoTXXtq66B47HoMH+OR7/ZJwJOENDh/H316lUgnGPihxmUbVZWViCcIyMjwwnU9AEBBBBAAAEEEEAgTAGuf8MEY3UEEEDARgHT8yM8/slPE9mIFUnTpgNH0me2QQABBJSALgEdg68fy8Pr/yF+//jbgfGmZErJhv8piUlpDBYCCCCAAAIIIICASwVePb8tnXfrRCa+pOTxyJLVB+MS0kFAh0sPRLrtCAEdHtBSkKdPn5b29naL6fr162XTpk2OcKYTCCCAAAIIIIAAApEJtLW1SVNTk4yPv7tPolpatWqVqK8Jx3rRZf4c636zPwScIBDv8/fnn3+WK1euBP0+S05Olj179khBQYETmOkDAggggAACCCCAQIQC9+7dk3PnzgVtvXHjRlFhbrFe4j1/jnV/2R8CThKI9/mrPshQX18vQ0NDFtb8/HyprKyU1NRUJ3HTFwQQQAABBBBAAIEwBaa7/lXXvuoaONZLvOfPse4v+0MAAQT+IWB6fgQBHRzLCCCAgKYCOgR0jAz1SNuP/y5jvnd/pE5ITJZlG/5FktPmaSpHWQgggAACCCCAAAKxEnj98q503q61hLmJxyMFKw9IVt7qWJUR2A8BHTHlZmcIRFVAhxtMly9flhs3blj6VVxcLHv37o1qX2kMAQQQQAABBBBAwEyBjo4OaWxslLGxMUsHVqxYIeXl5THtlA7z55h2mJ0h4CCBeJ2/Pp9Pzp8/L62trUGaubm5gZeT+HKwgw40uoIAAggggAACCMxCQM0Zz549K5O//VhWViabN2+eRcvhbxqv+XP4lbIFAghMFojn+fvo0aPA3/HUtfDEZcmSJYF7v16vlwFDAAEEEEAAAQQQQCBwz4TrXw4EBBBAIL4CBHTY7G86sM08NI8AAg4WiHdAx9jooDz48f/I6HDfW2WPJ0EK1/1G0ucudbA8XUMAAQQQQAABBBAIR6C/5748ajlmDekQjxSsim1IBwEd4Ywa6yKgl0A8H9BSErdu3ZJvv/3WgqK+nlRTUyMJCQl6YVENAggggAACCCCAQNwEnj59Gvjy5uSH+0tKSmTXrl0y+b62XYXGe/5sV79oFwE3CMTj/O3r65PTp0+L+jl5USFDO3bskMTERDfw00cEEEAAAQQQQACBEAXa2tqkqalJxsfHLVuUlpbK1q1bQ2xl9qvFY/48+6ppAQEElEC8zt/pvoQej5BdjgQEEEAAAQQQQAAB/QXU9a8Kd5u8rF27VrZs2RKzDsRr/hyzDrIjBBBAYBoB0/MjPP7JMceaDbXpwJpxUg4CCBgkEM+ADv/4mLT99H9l6M0zi9jfXrJcY5AipSKAAAIIIIAAAgjEQuBNb5t0tBwV//jEL5B4ZPHKKpmbvzYWJQgBHTFhZicI2CIQzxtM7e3t0tDQYPkSXFZWlhw+fFhSUlJs6S+NIoAAAggggAACCJgr0NXVJSdPngwK6SguLpbdu3fHJOAtnvNnc0eOyhHQQyDW5+90wUJKY9u2bbJmDfd99TgyqAIBBBBAAAEEENBPQN0/UUFvk5fVq1fL9u3bY1JwrOfPMekUO0HAJQLxOH9v3rwpzc3NQcKxfrnSJUNMNxFAAAEEEEAAAccIdHR0BEI6xsbGLH1auXKl7Ny5Myb9jMf8OSYdYycIIIDADAKm50cQ0MEhjgACCGgqEL+ADr88unVCXr+8a5GZX/ip5BXGLgFf02GhLAQQQAABBBBAAIFpBAb6OqS95U/iH7OGdCxasVeyF35guxsBHbYTswMEbBOI1w2mFy9eSG1treXlytTUVDly5IhkZGTY1l8aRgABBBBAAAEEEDBbQM0jVUjHyMiIpSOFhYWyd+9e20M64jV/NnvUqB4BPQRief4ODAzI0aNHRf2cuKjrXfW7av78+XqgUAUCCCCAAAIIIICAtgKdnZ2BkHOfb+L9X5Hly5dLeXm5TH6APtodieX8Odq10x4CbheI9fl7+fJluXHjRhD7L3/5S/ngA/ufV3H7eNN/BBBAAAEEEEDAdIHpAs/V9e+uXbts716s58+2d4gdIIAAAiEKENARIlSkq5kOHGm/2Q4BBBCIV0DH47unpK/rpmUAsvJKpWBVNYOCAAIIIIAAAggggMB7BVRIR8fNr2R8fNSy3sLleyRn0Ye26hHQYSsvjSNgq0A8bjCplyrr6+tlaGjobd8SExPl4MGDvKRk62jTOAIIIIAAAggg4AyBly9fSl1dXVBIx9KlS2Xfvn22djIe82dbO0TjCLhIIJbn77Fjx+T58+cW3SVLlgQeJE1JSXGROl1FAAEEEEAAAQQQmI1APF9SiuX8eTZGbIsAAsECsTx/L126JC0tLUFFqK+dq6+esyCAAAIIIIAAAgggEIrAkydP5Ouvv54ypNLukI5Yzp9DsWAdBBBAIFYCpudHePx+vz9WWJHsx3TgSPrMNggggIASiEdAR+ftOnn14pZlANKzC6Vo3RcMCgIIIIAAAggggAACIQkMvu6U9p//JONj1i8JLygpl9zFG0NqI5KVCOiIRI1tENBDINY3mG7evCnNzc1Bna+srBT11XMWBBBAAAEEEEAAAQRCEejp6ZGTJ0/K4OCgZfWCggKpqKgQr9cbSjNhrxPr+XPYBbIBAghMKxCr8/fs2bNy//59Sx0bNmyQTz75hNFBAAEEEEAAAQQQQCBsARX8durUqaCQymXLlsmePXvCbi/UDWI1fw61HtZDAIHQBWJ1/p4/f17u3r1rKUz9TW737t3c9w19uFgTAQQQQAABBBBA4O8CXV1dgY9+jYxYn38uKSkJzDHtWmI1f7arftpFAAEEIhUwPT+CgI5IR57tEEAAAZsFYhnQ4R/3yaNbx6S/54GlV8mpOVK84V8k0Ztqc29pHgEEEEAAAQQQQMBJAoP9T6X9xpdBIR15hVtlfuGntnSVgA5bWGkUgZgIxOoG0+joqFy4cEFaW1uD+rVt2zZZs2ZNTPrLThBAAAEEEEAAAQScI9Db2yt1dXVBIR0LFiyQ/fv32xLSEav5s3NGiZ4goI9ALM7fa9euydWrVy2dtvvBUX2EqQQBBBBAAAEEEEDALoGXL18GQiqHh4ctu1DB53v37pWEhISo7zoW8+eoF02DCCAQELD7/B0fH5empiZpa2uziKtwjqqqKlm4cCEjgQACCCCAAAIIIIBARALq+lfd/50c0sH1b0ScbIQAAgi8V4CADpsPENOBbeaheQQQcLBArAI6xsdHpePmVzLQ12HRTEhMkWUf/ndRIR0sCCCAAAIIIIAAAgiEKzDU3yXtP38pY74hy6bzlmyS/OLt4TY34/oEdMxIxAoIaCtg9wNaquPqxtmZM2fk1atXQQ6Ec2h7aFAYAggggAACCCBghICaY9bW1srAwIClXvUiwL59+yQpKSmq/YjF/DmqBdMYAgi8FbD7/H348KE0NDRY/xY3b54cOnRIEhMTGQkEEEAAAQQQQAABBGYl0NPTE3hJaWjIev93yZIlUlFREfU5p93z51lhsDECCLxXwM7zd2xsTBobG6Wjw/rMc3JyciCcIz8/n9FBAAEEEEAAAQQQQGBWAtOFVHL9OytWNkYAAQSCBEzPj/D4/X6/zuNqOrDOttSGAAJ6C8QioEO9LNn+8x9lqP+pBcObNEcKy34jKenz9UaiOgQQQAABBBBAAAGtBYYHXsrDG/8hY6ODljpzFn0oC5fviWrtBHRElZPGEIipgJ0PaKmO3Lp1S/7yl7+Ielhr4pKZmRl4YDQ3Nzem/WVnCCCAAAIIIIAAAs4T6O/vD4R0qJ8Tl7y8PNm/f7+oFwSitdg9f45WnbSDAALBAnaev+ph0RMnTojP53u74/T0dDly5IionywIIIAAAggggAACCERDoLe3N3D9OzmkY/HixVJZWSlerzcauwm0Yef8OWpF0hACCEwpYNf5q6556+vr5elT6zPP6m9vNTU13PfleEQAAQQQQAABBBCImsB0IZVc/0aNmIYQQAABMT0/goAODmIEEEBAUwG7Azp8I/2BcI7hgRcWgaSUuVK0/gtRP1kQQAABBBBAAAEEEJitwMhgdyCkwzdi/ZJw9oIyWfTfKkXEM9tdBLYnoCMqjDSCQFwE7HxA6/z589La2hrUr6KiIikvL4/618zjAshOEUAAAQQQQAABBLQQePPmTeDl+MkhHfPmzZPq6mpJSUmJSp12zZ+jUhyNIIDAewXsOn8HBgbk6NGjon7+Y1EvRh48eFDU7yAWBBBAAAEEEEAAAQSiKaBCOurq6mRw0PqRhgULFkhVVVXU7r3YNX+OpgVtIYDA1AJ2nL8jIyOBcI6uri7LTtPS0gJ/e8vJyWE4EEAAAQQQQAABBBCIqsD7rn/VRxqiFVJpx/w5qhA0hgACCNgkQECHTbD/aNZ0YJt5aB4BBBwsYGdAx+hwnzy8/gcZHX5lEUxJny+FZb8Rb9IcB8vSNQQQQAABBBBAAIFYC4wO9UrbjT+Ib/i1Zddz80pl8ar9UQnpIKAj1qPK/hCInoAdN5i6u7vlzJkz0tfXZyk0ISFBNm3aJOvWrYteB2gJAQQQQAABBBBAAIG/C6iQDvWS0qtX1vsv6gUB9RXPaIR02DF/ZgARQCA2Anacv2NjY3L8+HF5+fKlpRMVFRWiwilZEEAAAQQQQAABBBCwQ0Bd96rrX3UdPHHJy8sLvCiflJQ0693aMX+edVE0gAACIQlE+/xV4Ry1tbWi7gFPXNLT0wPhlJmZmSHVxUoIIIAAAggggAACCIQrMN31bzRDKqM9fw63j6yPAAIIxEvA9PwIj9/v98cLL5T9mg4cSh9ZBwEEEJhKwK6AjuGBF9J+4z/FN2q9OZaasVAK1/1aEr2pDAgCCCCAAAIIIIAAAlEX+FtI3Jeifk5csuavkoJVNSIez6z2SUDHrPjYGIG4CkT7BtPt27flL3/5i/h8Pku/5syZI3v27JH8/Py49pedI4AAAggggAACCDhbQH1BWL2kpL6oNHFRIR0HDhyQ1NTZ3YeJ9vzZ2aNB7xDQS8CO87epqUlaW1stHf34449F/YcFAQQQQAABBBBAAAE7Bfr7+wMvzKufExcV0qG+JJycnDyr3dsxf55VQWyMAAIhC0Tz/FV/azt58qT09PRY9q9COdTf2jIyMkKuixURQAABBBBAAAEEEIhEgOvfSNTYBgEEEJhZwPT8CAI6Zh5j1kAAAQTiImBHQMdQ/1Np//mPMuYbsvQpPWuJLF33K0lImH1yfVyw2CkCCCCAAAIIIICAEQK+4dfSduMPMjpkfUkpc94KKVh9SDyehIj7QUBHxHRsiEDcBaL1gJYK5Lh48aLcu3cvqE8FBQWye/fuqHyxPO5gFIAAAggggAACCCCgvcDQ0FAgpGPyiwPZ2dmBFwfS0tIi7kO05s8RF8CGCCAQsUC0z99r167J1atXLfUUFRVJRUVFxDWyIQIIIIAAAggggAAC4Qi8efMmcP2rvig8cZk3b55UV1fP6r5MtOfP4fSLdRFAYHYC0Tp/BwYG5MSJE/L69WtLQXPnzpWamppZ/Y1tdj1kawQQQAABBBBAAAG3CajrXzU3nRxSyfWv244E+osAAtEUIKAjmppTtGU6sM08NI8AAg4WiHZAx8CrR9Lx859kfHzUopaRs0yWrDksngSvgzXpGgIIIIAAAggggIAuAr6RAWm7/n+DQjrmZBfJ0tLPI56XEtChywhTBwLhC0TjAS31dfKGhgbp6+uzFKD+trhx40b58MMPwy+MLRBAAAEEEEAAAQQQmIXA8PBw4EvCk0M6srKyAiEdc+bMiaj1aMyfI9oxGyGAwKwFonn+Pnz4MHAdPHFRD4EePHhQvF7u+856sGgAAQQQQAABBBBAIGSBwcHBQEiHulczccnJyQlc/6ampobc1sQVozl/jqgANkIAgYgFonH+qlAO9btl8guQubm5gQCgSH+3RNwpNkQAAQQQQAABBBBwvcB0IZVc/7r+0AAAAQQiFDA9P8Lj9/v9EfY9JpuZDhwTJHaCAAKOFIhmQEd/zwN5dOuY+Md9Fqus+atk8aoDs/pSuSPx6RQCCCCAAAIIIICArQIqpOPhjf+QkcFuy37Ss5ZI4dpfiycx/JcICOiwdchoHAFbBWb7gNadO3ekublZfD7rNa96KGvPnj2yaNEiW+uncQQQQAABBBBAAAEEphNQIR0nT56Uly9fWlbJyMgIvEQfSUjHbOfPjBYCCMRPIFrnr/qdor7SNvE6OD09XY4cOSLqJwsCCCCAAAIIIIAAArEWGBoaCoRUTg7pyM7ODoR0pKWlhV1StObPYe+YDRBAYNYCsz1/1UcZ1O8UFQA0cZk/f34gnCM5OXnWNdIAAggggAACCCCAAAKRCEwXUsn1bySabIMAAm4XMD0/goAOtx/B9B8BBLQViFZAx6sXd+TxnTrx+8ctfc1eUCaL/luliHi0NaAwBBBAAAEEEEAAAecKjI0OBkI6hgesLymlZS6WwrLfSEJCUlidJ6AjLC5WRkArgUgf0FIvIl28eFHu3bsX1B8VyrFr1y5eTNJqpCkGAQQQQAABBBBwp8DIyIicOnVKnj9/bgFQIR01NTWifoazRDp/DmcfrIsAAvYIROP8VS8+fvXVVzIwMPC2yMTERDl06JDMmzfPnsJpFQEEEEAAAQQQQACBEATUXLWurk56enosa2dlZQVCOsINqYzG/DmEslkFAQRsEJjN+dvd3R0IvFW/UyYuCxculKqqKvF6w//giw1dpEkEEEAAAQQQQAABFwtw/eviwafrCCAQVQECOqLKGdyY6cA289A8Agg4WCAaAR29z27Ik7+eFhG/RSp38UZZUFLuYD26hgACCCCAAAIIIGCCwJhvSNp//lKG+rss5aZmLJSisi8kITH0r54Q0GHCiFMjAlMLRPKAlvoCW2NjY9CX2NQePvzwQ9m4caNM/rsi/ggggAACCCCAAAIIxEtgdHRU6uvr5dmzZ5YS1MtJ6iUl9bJSqEsk8+dQ22Y9BBCwV2C25+/Y2FjgC8KTA392794tJSUl9hZP6wgggAACCCCAAAIIhCAwPDwceLH+5UvrRxoiCamc7fw5hHJZBQEEbBKI9Px98eJF4HeICryduBQUFEhlZaWogEoWBBBAAAEEEEAAAQR0EHjf9e/BgwfDCqmMdP6sgwM1IIAAArMRMD0/wuP3+61vbc9Gw4ZtTQe2gYQmEUDAJQKzDejofnxVnrWeC9LKK9om85dudoki3UQAAQQQQAABBBDQXWB8bETab3wpg/1PLaWmzMmTorLfSqI3NaSRQdI4AAAgAElEQVQuENAREhMrIaClQLg3mO7duycXL14Un89n/b2RkiLqpST1gBYLAggggAACCCCAAAK6Caj566lTp4JCOtLS0gIhHdnZ2SGVHO78OaRGWQkBBGIiMNvzt6mpSVpbWy21fvTRR4GQShYEEEAAAQQQQAABBHQRUC/Wq+vfycFyKqRSvaSkwjpCWWY7fw5lH6yDAAL2CERy/j59+jQQcDv5HnBxcXHgHnBCQoI9xdIqAggggAACCCCAAAIRCkx3/RtuSGUk8+cIS2YzBBBAQCsB0/MjCOjQ6nCiGAQQQOCdwGwCOp4//FZedFyexOmRhct3S86iD2FGAAEEEEAAAQQQQEArgfHxEWn/+Y8y+Oqxpa6U9PlStF6FdKTNWC8BHTMSsQIC2gqEeoNJPYzV3Nwsd+7cCepLfn6+7NmzJ6zkeW1BKAwBBBBAAAEEEEDAsQJqTnv69Gl5/Nh6/Zuamio1NTUhhXSEOn92LCIdQ8Bggdmcv9euXZOrV69ael9UVCQVFRUGi1A6AggggAACCCCAgFMFRkdHAy/aP3v2zNJFFdKhQiqzsrJm7Pps5s8zNs4KCCBgq0C4529nZ2fgb2ZjY2OWukpKSmTXrl0y+YUdW4uncQQQQAABBBBAAAEEwhBQ178nT56cMqSS698wIFkVAQRcKUBAh83DbjqwzTw0jwACDhaILKDDL0/vN0nPkx+sMh6PLF65X+bmlTpYjK4hgAACCCCAAAIImCzgH/NJe8ufZKCvw9KN5LRcKSr7QrzJ7/+SEgEdJo8+tbtdIJQHtPr6+qShoUF6e3uDuNatWyebNm3iq0luP5DoPwIIIIAAAgggYIiAetFAzW0fPXpkqViFdKiHtHJyct7bk1Dmz4ZQUCYCrhOI9Px9+PBh4PfGxGXevHmBr497vV7XOdJhBBBAAAEEEEAAATMEpgupTEtLC1z/Zmdnc/1rxlBSJQJhC4Rz/dvW1iZNTU0yPj5u2c+qVatkx44dYe+bDRBAAAEEEEAAAQQQiLXAdCGVXP/GeiTYHwIImCZgen6Ex+/3+3VGNx1YZ1tqQwABvQXCDujw++Xx3VPS97zF0jGPJ0EKVh+SzHkr9O4w1SGAAAIIIIAAAgi4XsA/7pP2m8EhHUkpWVK0/neifk63ENDh+sMHAIMFZnpA6969e3Lx4kVRD3JOXJKSkqS8vFzUF4NZEEAAAQQQQAABBBAwSUC9cNDY2Cjt7e2WslNSUqS6ulrUi/fTLTPNn01yoFYE3CYQyfn78uVLOXHihOWaOD09XY4cOSLqJwsCCCCAAAIIIIAAAjoLqJDKr7/+Wh4/fmwpM5SQykjmzzpbUBsCbhII9fxtbW2Vs2fPyuTXWUpLS2Xr1q1uIqOvCCCAAAIIIIAAAoYLTBdSyfWv4QNL+QggYKuA6fkRBHTYenjQOAIIIBC5QDgBHX7/uHTePi6vX96z7NCT6JWlaz6XOdm8rBT5SLAlAggggAACCCCAQCwFVEhHR8tRedPbZtmtNzlDij/4vSSlzJ2yHAI6YjlK7AuB6ApM94CWemizublZbt++HbTD3NxcqaiokMzMzOgWQ2sIIIAAAggggAACCMRIYLqQjuTkZNm/f7/k5eVNWUmoLzjEqBvsBgEEwhAI9/wdGhqSr776SgYGBt7uJTExUQ4dOvTeIJ8wSmJVBBBAAAEEEEAAAQRsF1D3exoaGuTRo0eWfc0UUhnu/Nn2jrADBBAIWSCU8/fOnTty4cKFoDY/+ugj2bhxY8j7YkUEEEAAAQQQQAABBHQR4PpXl5GgDgQQMEWAgA6bR8p0YJt5aB4BBBwsEGpAh3/MJx23/ixveh9aNBISk6Vw3a8lLXOxg5XoGgIIIIAAAggggIATBVQA3aOWY9Lfc9/SPW/SHCla/1tJTssN6jYBHU48EuiTWwSmekCrr69Pzpw5I93d3UEMq1evli1btoh6KYkFAQQQQAABBBBAAAGTBVRIR1NTk7S1WUMqk5KSpKqqShYsWBDUvVBecDDZhNoRcLJAOOeveoiztrZWnj9/biHZvXu3lJSUOJmJviGAAAIIIIAAAgg4UCCSkMpw5s8OJKNLCBgtMNP529LSIpcuXQrq4+bNm6WsrMzovlM8AggggAACCCCAgLsFuP519/jTewQQCE/A9PwIj9/v94fX5diubTpwbLXYGwIIOEkglICOMd+QdNz8SgZfP7Z0Xb24qMI5UuZM/XU1JznRFwQQQAABBBBAAAFnCqiQjs7btfL65V1LBxO9aYGQjpT0+Zb/nYAOZx4H9ModApMf0FIvG50/f158Pp/1Wtfrle3bt8uKFSvcAUMvEUAAAQQQQAABBFwhoG7Xnzt3Tu7fnxRS6fXK/v37g0I6ZnrBwRVodBIBQwXCOX9VeE9ra6ulp3xF2NCBp2wEEEAAAQQQQACBgEC4IZXhzJ8hRgABvQTed/7+8MMP8v333wcVvHXrViktLdWrI1SDAAIIIIAAAggggEAEAu+7/q2urpa8POu7flz/RoDMJggg4AgB0/MjCOhwxGFIJxBAwIkCMwV0+EbfSPuN/5ThgReW7ielZAVeWExKmetEFvqEAAIIIIAAAggg4CYBv18679bJq+e3Lb1O9KZKUdlvLYF0BHS46cCgr04TmHyDaar+zZ07VyoqKiQ7O9tp3ac/CCCAAAIIIIAAAggEBFRI3d271pBKr9crlZWVsnjx4rdKPKDFAYOAuQKhnr9TvaxUVFQUuC5mQQABBBBAAAEEEEDAZIFwQipDnT+b7EHtCDhVYLrz9/Lly3Ljxo2gbpeXl/ORBqceDPQLAQQQQAABBBBwqYC6/j1z5oy0tbVZBJKSkqSqqsrykQauf116kNBtBBAQAjpsPghMB7aZh+YRQMDBAu8L6BgdfiUPr/9BRof7LALJablSVPaFeJMzHCxD1xBAAAEEEEAAAQTcJeCXx3frpa/rpqXbCYnJgblvasbCwP9OQIe7jgp66yyBmQI6SkpKZOfOnaJeTmRBAAEEEEAAAQQQQMDJAlOFdCQmJgZeyl+yZEmg6zyg5eQjgL45XSCU8/fhw4fS0NBgoZg3b54cPHiQ62KnHyD0DwEEEEAAAQQQcJFAKCGVocyfXURGVxEwSmCq8/fSpUvS0tJi6UdCQoKocA51P5gFAQQQQAABBBBAAAGnCbwvpHLiRxq4/nXayNMfBBAIVcD0/AiPX/2m13gxHVhjWkpDAAHNBaYL6BgZ7JaHN74U30i/pQcpc/ICLygmetM07xnlIYAAAggggAACCCAQrsA0IR0JSbJ03a8kPWsJAR3hkrI+AhoJTBfQoV5E3Lx5s5SWlmpULaUggAACCCCAAAIIIGCvwMWLF+X27duWnaiXFfbu3SuFhYUEdNjLT+sI2Cow0wOWPT09cuzYMfH5fG/rSE1NlX/6p3+S9PR0W2ujcQQQQAABBBBAAAEEYi0wU0jlTPPnWNfL/hBAIHSByefvihUr5N69e0F/71KhtEuXLg29YdZEAAEEEEAAAQQQQMBAAa5/DRw0SkYAgZgImJ4fQUBHTA4TdoIAAgiELzBVQMfwm+eBcI4x36ClwbTMxVK47teiviLOggACCCCAAAIIIICAMwX88uReo/Q+/cnSPU+CV5aWfi7tP/+n5X9fs8/6351pQq8QMFtgfHxcLl++LDdv3gzqSEZGRuAFxPnz55vdSapHAAEEEEAAAQQQQCACgebm5qB58j9COk6fPm1p8d/+7d8i2AObIIBAPATe94Lh0NCQHD16VPr7332kQQVX1tTUSF5eXjzKZZ8IIIAAAggggAACCNgu8L6QSq5/bednBwjYJjDdBxr+sUOv1ysqnKOgoMC2GmgYAQQQQAABBBBAAAGdBLj+1Wk0qAUBBHQRIKDD5pEwHdhmHppHAAEHC0wO6Cj+4J+l/ec/yvjYiKXXc7KLZOmaz8WT6HWwBl1DAAEEEEAAAQQQQOBvAk/vN0nPk2sWDo8nQfz+ccv/RkAHRwwCeguMjo5KXV2dvHjxIqjQoqIi+eyzzyQ5mRBKvUeR6hBAAAEEEEAAAQTsFLhy5Ypcv359xl0Q0DEjESsgoI3AdAEdY2NjUltbK8+fP7fUunv3bikpKdGmfgpBAAEEEEAAAQQQQMAOgelCKlXQ+8SF61879GkTAXsE3hfQocI5qqurJT8/356d0yoCCCCAAAIIIIAAApoKcP2r6cBQFgIIxE3A9PwIj9/v98dNL4Qdmw4cQhdZBQEEEJhSYHJAhwrg8I/5LOtmzlshBasPiXohkQUBBBBAAAEEEEAAAbcIdD04Ly87v3tvdwnocMvRQD9NFbh27ZpcvXp1yvJ5wNLUUaVuBBBAAAEEEEAAgWgLhBLSwfw52uq0h4B9AtMFdDQ1NUlra6tlxx999JFs3LjRvmJoGQEEEEAAAQQQQAABjQS4/tVoMCgFgSgITBfQoT7QoMI55s+fH4W90AQCCCCAAAIIIIAAAuYJcP1r3phRMQII2Cdgen4EAR32HRu0jAACCMxKYHJAx+TG5uaVyuKV+0U8nlnth40RQAABBBBAAAEEEDBR4Hl7s7xob562dAI6TBxVanaTwJkzZ+TBgwdTdpkXDN10JNBXBBBAAAEEEEAAgZkE3hdup7Zl/jyTIP+OgD4CUwV0/Pjjj/Ldd9Yg2qKiIqmoqNCncCpBAAEEEEAAAQQQQCAGAirYXV0DT7dw/RuDQWAXCERBYGxsTP7X//pfQS2lpqYGwjlyc3OjsBeaQAABBBBAAAEEEEDAXIHvv/9efvjhB65/zR1CKkcAgSgJENARJcjpmjEd2GYemkcAAQcLzBTQ4eCu0zUEEEAAAQQQQAABBGYtQEDHrAlpAAFbBXp7e+Xo0aPi8/ls3Q+NI4AAAggggAACCCDgdAFeUHL6CNM/JwlM9wVhJ/WRviCAAAIIIIAAAgggYJcA1792ydIuAtEVuHHjhly+fDm6jdIaAggggAACCCCAAAIuEuD610WDTVcRcLmA6fkRHr/f79d5DE0H1tmW2hBAQG8BAjr0Hh+qQwABBBBAAAEEENBbgIAOvceH6hBQAo8fP5b6+noZHx8HBAEEEEAAAQQQQAABBCIU+Nd//VeZfE89wqbYDAEEbBYgoMNmYJpHAAEEEEAAAQQQcLQALyg5enjpnIMEmpqapLW11UE9oisIIIAAAggggAACCMRWgOvf2HqzNwQQiJ+A6fkRBHTE79hhzwgggMB7BQjo4ABBAAEEEEAAAQQQQCByAQI6IrdjSwRiKaAezlIPabEggAACCCCAAAIIIIBAZAIEdETmxlYIxEOAgI54qLNPBBBAAAEEEEAAAacI8IKSU0aSfjhd4NmzZ3LixAmnd5P+IYAAAggggAACCCBgmwDXv7bR0jACCGgmQECHzQNiOrDNPDSPAAIOFiCgw8GDS9cQQAABBBBAAAEEbBcgoMN2YnaAQNQEeEEpapQ0hAACCCCAAAIIIOBCAR7QcuGg02VjBbj+NXboKBwBBBBAAAEEEEBAAwGufzUYBEpAIEQBrn9DhGI1BBBAAAEEEEAAAQSmEOD6l8MCAQTcImB6foTH7/f7dR4s04F1tqU2BBDQX+DV0yvy6nGz5BZXSXruGv0LpkIEEEAAAQQQQAABBBBAAAEEEEAAAQQQQAABBBBAAAEEEEAAgSkF/vrXv8o333xj+bePPvpINm7ciBgCCCCAAAIIIIAAAggggAACCCCAAAIIIIAAAggggAACCCCAAAKuEDA9P4KADlccpnQSAQQQQAABBBBAAAEEEEAAAQQQQAABBBBAAAEEEEAAAQQQQAABBBBAIN4C7e3tcu7cORkZGZGioiKpqKiId0nsHwEEEEAAAQQQQAABBBBAAAEEEEAAAQQQQAABBBBAAAEEEEAAgZgJENBhM7XpwDbz0DwCCCCAAAIIIIAAAggggAACCCCAAAIIIIAAAggggAACCCCAAAIIIICAQQKjo6Py4sULWbRokUFVUyoCCCCAAAIIIIAAAggggAACCCCAAAIIIIAAAggggAACCCCAAAKzFzA9P8Lj9/v9s2ewrwXTge2ToWUEEEAAAQQQQAABBBBAAAEEEEAAAQQQQAABBBBAAAEEEEAAAQQQQAABBBBAAAEEEEAAAQQQQAABBBBAAAEEEEAAAQQQQAABBBBAAAEEEEDADAHT8yMI6DDjOKNKBBBAAAEEEEAAAQQQQAABBBBAAAEEEEAAAQQQQAABBBBAAAEEEEAAAQQQQAABBBBAAAEEEEAAAQQQQAABBBBAAAEEEEAAAQQQQAABBBBAwFgBAjpsHjrTgW3moXkEEEAAAQQQQAABBBBAAAEEEEAAAQQQQAABBBBAAAEEEEAAAQQQQAABBBBAAAEEEEAAAQQQQAABBBBAAAEEEEAAAQQQQAABBBBAAAEEEEBAewHT8yM8fr/fr7Oy6cA621IbAggggAACCCCAAAIIIIAAAggggAACCCCAAAIIIIAAAggggAACCCCAAAIIIIAAAggggAACCCCAAAIIIIAAAggggAACCCCAAAIIIIAAAgggEAsB0/MjCOiIxVHCPhBAAAEEEEAAAQQQQAABBBBAAAEEEEAAAQQQQAABBBBAAAEEEEAAAQQQQAABBBBAAAEEEEAAAQQQQAABBBBAAAEEEEAAAQQQQAABBBBAAAEXCxDQYfPgmw5sMw/NI4AAAggggAACCCCAAAIIIIAAAggggAACCCCAAAIIIIAAAggggAACCCCAAAIIIIAAAggggAACCCCAAAIIIIAAAggggAACCCCAAAIIIIAAAtoLmJ4f4fH7/X6dlU0H1tmW2hBAAAEEEEAAAQQQQAABBBBAAAEEEEAAAQQQQAABBBBAAAEEEEAAAQQQQAABBBBAAAEEEEAAAQQQQAABBBBAAAEEEEAAAQQQQAABBBBAAIFYCJieH0FARyyOEvaBAAIIIIAAAggggAACCCCAAAIIIIAAAggggAACCCCAAAIIIIAAAggggAACCCCAAAIIIIAAAggggAACCCCAAAIIIIAAAggggAACCCCAAAIIuFiAgA6bB990YJt5aB4BBBBAAAEEEEAAAQQQQAABBBBAAAEEEEAAAQQQQAABBBBAAAEE/j9799osRZEmDjwPtwEHEVREEQkEQg1QZsZlZ5yBAAaQm1xm3uw32P1QG/tiY1/ubmzI/SKw6jIz6OqEgzOsuIguFxUVucj9Vv/I/q/u6T7ncLr7dFVndv8qwjBirMp88peZZ7K6qp4k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CBAgAABAgQIECBAgAABAgQIECBAgAABAgQIECBAgAABAgQIJC+Qe/6IgaIoipSVcwdO2VZsBAgQIECAAAECBAgQIECAAAECBAgQIECAAAECBAgQIECAAAECBAgQIECAAAECBAgQIECAAAECBAgQIECAAAECBAgQIECAAIEqBHLPHyFBRxWjRB0ECBAgQIAAAQIECBAgQIAAAQIECBAgQIAAAQIECBAgQIAAAQIECBAgQIAAAQIECBAgQIAAAQIECBAgQIAAAQIECBAgQIAAgT4WkKCj5M7PHQzvQR0AACAASURBVLhkHsUTIECAAAECBAgQIECAAAECBAgQIECAAAECBAgQIECAAAECBAgQIECAAAECBAgQIECAAAECBAgQIECAAAECBAgQIECAAAECBJIXyD1/xEBRFEXKyrkDp2wrNgIECBAgQIAAAQIECBAgQIAAAQIECBAgQIAAAQIECBAgQIAAAQIECBAgQIAAAQIECBAgQIAAAQIECBAgQIAAAQIECBAgQIBAFQK554+QoKOKUaIOAgQIECBAgAABAgQIECBAgAABAgQIECBAgAABAgQIECBAgAABAgQIECBAgAABAgQIECBAgAABAgQIECBAgAABAgQIECBAgEAfC0jQUXLn5w5cMo/iCRAgQIAAAQIECBAgQIAAAQIECBAgQIAAAQIECBAgQIAAAQIECBAgQIAAAQIECBAgQIAAAQIECBAgQIAAAQIECBAgQIAAAQLJC+SeP2KgKIoiZeXcgVO2FRsBAgQIECBAgAABAgQIECBAgAABAgQIECBAgAABAgQIECBAgAABAgQIECBAgAABAgQIECBAgAABAgQIECBAgAABAgQIECBAoAqB3PNHSNBRxShRBwECBAgQIECAAAECBAgQIECAAAECBAgQIECAAAECBAgQIECAAAECBAgQIECAAAECBAgQIECAAAECBAgQIECAAAECBAgQIECgjwUk6Ci583MHLplH8QQIECBAgAABAgQIECBAgAABAgQIECBAgAABAgQIECBAgAABAgQIECBAgAABAgQIECBAgAABAgQIECBAgAABAgQIECBAgACB5AVyzx8xUBRFkbJy7sAp24qNAAECBAgQIECAAAECBAgQIECAAAECBAgQIECAAAECBAgQIECAAAECBAgQIECAAAECBAgQIECAAAECBAgQIECAAAECBAgQIFCFQO75IyToqGKUqIMAAQIECBAgQIAAAQIECBAgQIAAAQIECBAgQIAAAQIECBAgQIAAAQIECBAgQIAAAQIECBAgQIAAAQIECBAgQIAAAQIECBAg0McCEnSU3Pm5A5fMo3gCBAgQIECAAAECBAgQIECAAAECBAgQIECAAAECBAgQIECAAAECBAgQIECAAAECBAgQIECAAAECBAgQIECAAAECBAgQIECAQPICueePGCiKokhZOXfglG3FRoAAAQIECBAgQIAAAQIECBAgQIAAAQIECBAgQIAAAQIECBAgQIAAAQIECBAgQIAAAQIECBAgQIAAAQIECBAgQIAAAQIECBCoQiD3/BESdFQxStRBgAABAgQIECBAgAABAgQIECBAgAABAgQIECBAgAABAgQIECBAgAABAgQIECBAgAABAgQIECBAgAABAgQIECBAgAABAgQIEOhjAQk6Su783IFL5lE8AQIECBAgQIAAAQIECBAgQIAAAQIECBAgQIAAAQIECBAgQIAAAQIECBAgQIAAAQIECBAgQIAAAQIECBAgQIAAAQIECBAgQCB5gdzzRwwURVGkrJw7cMq2YiNAgAABAgQIECBAgAABAgQIECBAgAABAgQIECBAgAABAgQIECBAgAABAgQIECBAgAABAgQIECBAgAABAgQIECBAgAABAgQIVCGQe/4ICTqqGCXqIECAAAECBAgQIECAAAECBAgQIECAAAECBAgQIECAAAECBAgQIECAAAECBAgQIECAAAECBAgQIECAAAECBAgQIECAAAECBAj0sYAEHSV3fu7AJfMongABAgQIECBAgAABAgQIECBAgAABAgQIECBAgAABAgQIECBAgAABAgQIECBAgAABAgQIECBAgAABAgQIECBAgAABAgQIECCQvEDu+SMGiqIoUlbOHThlW7ERIECAAAECBAgQIECAAAECBAgQIECAAAECBAgQIECAAAECBAgQIECAAAECBAgQIECAAAECBAgQIECAAAECBAgQIECAAAECBKoQyD1/hAQdVYwSdRAgQIAAAQIECBAgQIAAAQIECBAgQIAAAQIECBAgQIAAAQIECBAgQIAAAQIECBAgQIAAAQIECBAgQIAAAQIECBAgQIAAAQIE+lhAgo6SOz934JJ5FE+AAAECBAgQIECAAAECBAgQIECAAAECBAgQIECAAAECBAgQIECAAAECBAgQIECAAAECBAgQIECAAAECBAgQIECAAAECBAgQSF4g9/wRA0VRFCkr5w6csq3YCBAgQIAAAQIECBAgQIAAAQIECBAgQIAAAQIECBAgQIAAAQIECBAgQIAAAQIECBAgQIAAAQIECBAgQIAAAQIECBAgQIAAAQJVCOSeP0KCjipGiToIECBAgAABAgQIECBAgAABAgQIECBAgAABAgQIECBAgAABAgQIECBAgAABAgQIECBAgAABAgQIECBAgAABAgQIECBAgAABAn0sIEFHyZ2fO3DJPIonQIAAAQIECBAgQIAAAQIECBAgQIAAAQIECBAgQIAAAQIECBAgQIAAAQIECBAgQIAAAQIECBAgQIAAAQIECBAgQIAAAQIECCQvkHv+iIGiKIqUlXMHTtlWbAQIECBAgAABAgQIECBAgAABAgQIECBAgAABAgQIECBAgAABAgQIECBAgAABAgQIECBAgAABAgQIECBAgAABAgQIECBAgACBKgRyzx8hQUcVo0QdBAgQIECAAAECBAgQIECAAAECBAgQIECAAAECBAgQIECAAAECBAgQIECAAAECBAgQIECAAAECBAgQIECAAAECBAgQIECAAIE+FpCgo+TOzx24ZB7FEyBAgAABAgQIECBAgAABAgQIECBAgAABAgQIECBAgAABAgQIECBAgAABAgQIECBAgAABAgQIECBAgAABAgQIECBAgAABAgSSF8g9f8RAURRFysq5A6dsKzYCBAgQIECAAAECBAgQIECAAAECBAgQIECAAAECBAgQIECAAAECBAgQIECAAAECBAgQIECAAAECBAgQIECAAAECBAgQIECAQBUCueePkKCjilGiDgIECBAgQIAAAQIECBAgQIAAAQIECBAgQIAAAQIECBAgQIAAAQIECBAgQIAAAQIECBAgQIAAAQIECBAgQIAAAQIECBAgQIBAHwtI0FFy5+cOXDKP4gkQIECAAAECBAgQIECAAAECBAgQIECAAAECBAgQIECAAAECBAgQIECAAAECBAgQIECAAAECBAgQIECAAAECBAgQIECAAAECyQvknj9ioCiKImXl3IFTthUbAQIECBAgQIAAAQIECBAgQIAAAQIECBAgQIAAAQIECBAgQIAAAQIECBAgQIAAAQIECBAgQIAAAQIECBAgQIAAAQIECBAgQKAKgdzzR0jQUcUoUQcBAgQIECBAgAABAgQIECBAgAABAgQIECBAgAABAgQIECBAgAABAgQIECBAgAABAgQIECBAgAABAgQIECBAgAABAgQIECBAoI8FJOgoufNzBy6ZR/EECBAgQIAAAQIECBAgQIAAAQIECBAgQIAAAQIECBAgQIAAAQIECBAgQIAAAQIECBAgQIAAAQIECBAgQIAAAQIECBAgQIAAgeQFcs8fMVAURZGycu7AKduKjQABAgQIECBAgAABAgQIECBAgAABAgQIECBAgAABAgQIECBAgAABAgQIECBAgAABAgQIECBAgAABAgQIECBAgAABAgQIECBQhUDu+SMk6KhilKiDAAECBAgQIECAAAECBAgQIECAAAECBAgQIECAAAECBAgQIECAAAECBAgQIECAAAECBAgQIECAAAECBAgQIECAAAECBAgQINDHAhJ0lNz5uQOXzKN4AgQIECBAgAABAgQIECBAgAABAgQIECBAgAABAgQIECBAgAABAgQIECBAgAABAgQIECBAgAABAgQIECBAgAABAgQIECBAgEDyArnnjxgoiqJIWTl34JRtxUaAAAECBAgQIECAAAECBAgQIECAAAECBAgQIECAAAECBAgQIECAAAECBAgQIECAAAECBAgQIECAAAECBAgQIECAAAECBAgQqEIg9/wREnRUMUrUQYAAAQIECBAgQIAAAQIECBAgQIAAAQIECBAgQIAAAQIECBAgQIAAAQIECBAgQIAAAQIECBAgQIAAAQIECBAgQIAAAQIECBDoYwEJOkru/NyBS+ZRPAECBAgQIECAAAECBAgQIECAAAECBAgQIECAAAECBAgQIECAAAECBAgQIECAAAECBAgQIECAAAECBAgQIECAAAECBAgQIEAgeYHc80cMFEVRpKycO3DKtmIjQIAAAQIECBAgQIAAAQIECBAgQIAAAQIECBAgQIAAAQIECBAgQIAAAQIECBAgQIAAAQIECBAgQIAAAQIECBAgQIAAAQIECFQhkHv+CAk6qhgl6iBAgAABAgQIECBAgAABAgQIECBAgAABAgQIECBAgAABAgQIECBAgAABAgQIECBAgAABAgQIECBAgAABAgQIECBAgAABAgQI9LGABB0ld37uwCXzKJ4AAQIECBAgQIAAAQIECBAgQIAAAQIECBAgQIAAAQIECBAg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EhU4PTp0+HEiRNh0aJF4emnn040SmERIECAAAECBAgQIECAAAECBAgQIECAAAECBAgQIECAAIFqBHLPHzFQFEVRDVV7teQO3F6rXUWAAAECBAgQIECAAAECBAgQIECAAAECBAgQIECAAAECBAgQIJCzwMWLF8O//Mu//NCEZcuWhcWLF+fcJLETIECAAAECBAgQIECAAAECBAgQIECAAAECBAgQIECAAIExCeSeP0KCjjF1v4sJECBQjsDdu3fDhx9+GOILW/PmzQvz588vpyKlEiBAgAABAgQIECBAgAABAgQIECBAgAABAgQIECBAgEApAu+991744x//WFe2JB2lUCuUAAECBAgQIECAAAECBAgQIECAAAECBAgQIECAAAECBDIRkKCj5I7KHbhkHsUTINCjAh988EF49913e7R1mkWAAAECBAgQIECgfIG/+7u/K78SNRAg0BGBv//7v+9IOQohQIAAAQIECBAg0I8C7n/7sde1OSeBq1evhn/+538OcYMGBwECBAgQIECAAAEC7Qu4/23fzpUEqhbw/LdqcfURIECAAAECBAj0koD7317qTW0hQOBBArnnjxgoiqJIuYtzB07ZVmwECKQr8MYbb4RPP/003QBFRoAAAQIECBAgQCBxAT9QJ95BwiPwvwL3798P//AP/8CDAAECBAgQIECAAIE2Bf72b/82ND5Tb7MolxEgUJLA2bNnw969e0Pir+eU1HrFEiBAgAABAgQIEOiMgPvfzjgqhUDZAp7/li2sfAIECBAgQIAAgV4X8P5zr/ew9hEg8L1A7vkjJOgwlgkQIJCgwLfffhv+9V//NcHIhESAAAECBAgQIEAgDwE/UOfRT6IkEAXsoGQcECBAgAABAgQIEGhfwP1v+3auJFClwMmTJ8Phw4errFJdBAgQIECAAAECBHpKQIKOnupOjelxAc9/e7yDNY8AAQIECBAgQKBUAc9/S+VVOAECCQlI0FFyZ+QOXDKP4gkQ6GEBP1D3cOdqGgECBAgQIECAQOkCfqAunVgFBDom4P63Y5QKIkCAAAECBAgQ6EMB97992OmanK2A+99su07gBAgQIECAAAECCQi4/02gE4RAoEkB979NQjmNAAECBAgQIECAwDAC7n8NCwIE+kUg9/wRA0VRFCl3Vu7AKduKjQCBtAUe9AP1yy+/HJYuXZp2A0RHgAABAgQIECBAoCSBu3fvhv3794dz586NWIMfqEvCVyyBEgQedP+7du3aMH/+/BJqVSQBAgQIECBAgACBPASOHTsWjh496v43j+4SJYEHCjzo/nfJkiXhlVdeIUiAAAECBAgQIECgbwVu3rwZXn/99XDlypVhDTz/7duhoeEZCox0/xu/C1mzZo3nvxn2qZAJECBAgAABAgQ6I3D79u2wd+/ecP78ec9/O0OqFAIEMhbIPX+EBB0ZDz6hEyDQ2wKjZZD2klZv97/WESBAgAABAgQIDC9w69atsGvXrnDhwoUHEnlBywgikI/AaPe/q1evDgsXLsynQSIlQIAAAQIECBAg0CGBDz74ILz77rvufzvkqRgC3RYY7f538eLFYdmyZd0OU/0ECBAgQIAAAQIEKhe4c+dO2LFjxwOfAXv+W3m3qJBA2wKj3f96/ts2rQsJECBAgAABAgQyFrh27VrYvXt3uHTpkue/Gfej0AkQ6JyABB2dsxy2pNyBS+ZRPAECPSzQ+AP1uHHjwv379+ta7CWtHh4AmkaAAAECBAgQIDBEIP44vXPnziG7Jk2dOjVcvXq17nwvaBlABPIRGO0FrdgSL2nl058iJUCAAAECBAgQ6IzAsWPHwtGjR+sKi8/Oi6Jw/9sZYqUQqFyg8f538uTJIe4SPvh44YUXwooVKyqPTYUECBAgQIAAAQIEuiVw79692gYND9o9OMbm+W+3eki9BFoXaOb955UrV4bnn3++9cJdQYAAAQIECBAgQCBDgYsXL9aSc1y/fr0u+unTpw9J2OH+N8MOFjIBAm0J5J4/YqBofIOnLYbyLsoduDwZJRMg0OsCjT9Qb9q0Kezfvz/EB1KDD0k6en0kaB8BAgQIECBAgEAUGOnH6RkzZoQtW7aEf/qnf6qD8gO1cUMgH4HG+9/ly5eHI0eODGmAl7Ty6VOREiBAgAABAgQIjE3g/fffD/GfwUdM5L527dpw4MAB979j43U1ga4JNN7//s3f/E0tGe2NGzfqYnruuefCqlWruhanigkQIECAAAECBAhUJRBfYd+7d284e/ZsXZWLFi0Kx48fd/9bVUeoh0CHBZp9//mXv/xleOmllzpcu+IIECBAgAABAgQIpCXwxRdfhH379oU7d+7UBTZr1qywcePG8I//+I/uf9PqMtEQIFCRQO75IyToqGigqIYAAQKtCjT+QB0/MPz8889ri/K7d+/WFWcnpVZ1nU+AAAECBAgQIJCTQNwtac+ePcP+OB0T2U2cODEMt37OqY1iJdDPAsPN3xMnToS33nprCEtM3hFfynQQIECAAAECBAgQ6FWBo0ePhmPHjtU1LybnWLduXZg7d677317teO3qC4Hh7n+vXLlSS9Jx7dq1OoMFCxaENWvW9IWLRhIgQIAAAQIECPSvwOHDh8PJkyfrABYuXBhWr17t/rd/h4WW94BAK+8/L126NLz88ss90GpNIECAAAECBAgQIDBU4NSpUyHe+96/f7/uP86bN6/2HGj8+PHufw0cAgT6VkCCjpK7PnfgknkUT4BADwuM9IHhSB8nStLRw4NB0wgQIECAAAECfSxw5syZ2u7A9+7dG/HH6fgfJOjo40Gi6dkLjDR/4wuZ//7v/x7i7mmDDzspZd/lGkCAAAECBAgQIDCCwHDJOeJLWevXrw9z5sypXeX+1/AhkK/ASPP36tWrYfv27cMm6YgfJja+N5OvgMgJECBAgAABAgQI/J/AkSNHwvHjx+tI4r1v3D04roHd/xotBPIVaPX955deeinEZ8AOAgQIECBAgAABAr0k8Kc//Sm88847Q5oUNyiLG5V9f7j/D7wYwgAAIABJREFU7aVe1xYCBFoRyD1/xEDR+IZ7K62v4NzcgSsgUgUBAj0q8KAF9tdffx127do1ZAfx5557LqxatapHRTSLAAECBAgQIECg3wROnDgR3n777SEf5z///PNh5cqVdRx+oO630aG9vSTwoPn72WefhYMHDw7JIB93UYq7KTkIECBAgAABAgQI9IrA7373u/CXv/ylrjkxOUf8MGn27Nk//O/uf3ulx7WjHwUeNH9jko4dO3aE+O/BR9xBbe3atWHcuHH9SKbNBAgQIECAAAECPSrw/vvvh/jP4GPmzJlh69attd2D4+H+t0c7X7P6QqCd958bP1LsCyiNJECAAAECBAgQ6FmB4ZJSxsb+4he/CD/5yU/q2u3+t2eHgYYRIDCKQO75IyToMMQJECCQqMBoC+yYpGP37t3h9u3bdS2QpCPRDhUWAQIECBAgQIBASwLDvZQVC4gf5McP8xuP0dbPLVXuZAIEKhUYbf6eOXMm7N+/f0iSDjspVdpNKiNAgAABAgQIEChRYLjkHBMmTAgbNmyoS84RQxht/VximIomQGCMAqPN32vXroXt27cPSdIxd+7csG7dOkk6xujvcgIECBAgQIAAgTQEjh8/HuKHSoOPGTNmhG3btoVJkyb98D+Ptn5OozWiIEBgOIHR5u9I7z8Pt1kLYQIECBAgQIAAAQI5Cdy7dy8cOnQoxI3JBh8xEfvq1avD/PnzhzRntPVzTu0XKwECBFoRkKCjFa02zs0duI0mu4QAAQI1gWYW2BcuXAi7du0Kt27dqlNbsGBBbeHe+DcULQECBAgQIECAAIHUBYqiCG+//XY4ceJEXahxbbtixYoQX8gY7mhm/Zx628VHoF8Fmpm/586dqyXpuHv3bh2TnZT6ddRoNwECBAgQIECgdwSGS84xceLEsGnTpjBr1qwhDW1m/dw7OlpCoLcEmpm/MUnHzp07w5UrV+oaP2fOnLB+/fofdhPvLRmtIUCAAAECBAgQ6BeBkydPhsOHD9c1d+rUqeG3v/1tmDJlSt3/3sz6uV/ctJNAbgLNzN+R3n9euHBh7f1nBwECBAgQIECAAIHcBOIG3Hv37g3nz5+vCz0++40bMzz11FPDNqmZ9XNuFuIlQIBAMwK5548YKOKXLwkfuQMnTCs0AgQSF2h2gX3x4sXaS1o3b96sa9G8efPCq6++KklH4v0sPAIECBAgQIAAgf8TiJmjDxw4EM6cOVPHMn78+Nouoc8888yIXM2un3kTIJCeQLPz96uvvqolqWxM0mEnpfT6VEQECBAgQIAAAQLNCcQElR999FHdyfEFrc2bN4eZM2cOW0iz6+fmInAWAQJVCjQ7f2/cuBG2b98+JEnH7Nmzw8aNGyXpqLLT1EWAAAECBAgQINAxgbNnz9Y+VBr82npMyrFt27Ywbdq0IfU0u37uWIAKIkCgYwLNzt+R3n+Ou4rHJB1xl3EHAQIECBAgQIAAgRwEYgL23bt3h0uXLtWF+9BDD4XXXnstzJgxY8RmNLt+zsFBjAQIEGhFIPf8ERJ0tNLbziVAgECFAq0ssOMCPibpiC9rDT5iko61a9f6kbrCflMVAQIECBAgQIBAewJ37twJe/bsGZI5etKkSbUPD4bbNXhwTa2sn9uL0FUECJQl0Mr8/eabb2pJOmK2+cFHfElrzZo1klSW1UnKJUCAAAECBAgQ6LjAcMk54j1wfEFrpOQcMYhW1s8dD1qBBAiMSaCV+Ruf+8bnv40vcsYkHXGXtQkTJowpFhcTIECAAAECBAgQqFIg7h4cn+/EDRu+P2KCyt/85jcjfqTUyvq5yraoiwCB0QVamb8jvf8cN3BZv369959H53YGAQIECBAgQIBAlwVi4rmYnOP69et1kUyfPr327PfHP/7xAyNsZf3c5aaqngABAh0VkKCjo5xDC8sduGQexRMg0MMCrS6wr1y5UntJK2bdG3zMnTu3ttu4TNI9PFg0jQABAgQIECCQuUD8UTr+OB1/pB58xMzRcdfg+CP1aEer6+fRyvPfCRCoTqDV+TvSTkqSVFbXZ2oiQIAAAQIECBAYm8Cbb74ZPv7447pCfvSjH9XugR977LEHFt7q+nlskbqaAIFOCrQ6f2/evBl27NgxJElHTGS7adOmED9odBAgQIAAAQIECBBIXeDChQu1dW3csOH7I77LuGXLlgdu0tDq+jl1B/ER6CeBVufvSO8/P/3007UklePHj+8nPm0lQIAAAQIECBDISOCLL74I+/btq7vnjeHHZzlxc8K4QcNoR6vr59HK898JECCQi0Du+SMGiqIoUsbOHThlW7ERIJC2QDsL7KtXr4bt27dL0pF214qOAAECBAgQIEBgkMBIL1pMmzat9lLWaJmjvy+qnfWzjiBAIA2Bdubv5cuXay9zxh2FBx92UkqjT0VBgAABAgQIECAwssBwyTkmT55cuweeMWPGqHTtrJ9HLdQJBAhUItDO/I1JOuImDY2JbWfOnFnbda2ZFzsraZxKCBAgQIAAAQIECAwjEJ8Fv/766yGua78/4nvh69evD3HjsQcd7ayfdQIBAmkItDN/4/vP8flv/Pfg48knn6wlqZwwYUIajRMFAQIECBAgQIAAgf8VOHXqVDh8+HC4f/9+nUncaGzNmjVNJ5prZ/2sEwgQINALArnnj5CgoxdGoTYQINCTAu0usEf6kXrOnDm1TNIx+7yDAAECBAgQIECAQAoCcbekXbt2hVu3btWFEz8wiC9YxN2Dmz3aXT83W77zCBAoT6Dd+fvdd9/VPlJqfEnLTkrl9ZWSCRAgQIAAAQIExiZw6NCh8Mknn9QVEpNzbN26NUyfPr2pwttdPzdVuJMIEChVoN35G387ix8pNSbpeOyxx8LmzZtb+g2t1AYqnAABAgQIECBAgMAggevXr9eSczQ+x1m9enVYuHDhqFbtrp9HLdgJBAiULtDu/L127Vrt+W9M7jP4eOKJJ2r3v5J0lN51KiBAgAABAgQIEGhS4E9/+lN45513hpy9aNGisHz58iZL+f+ntbt+bqkSJxMgQCBBAQk6Su6U3IFL5lE8AQI9LDCWBfZIP1LHJB0x+/z48eN7WE7TCBAgQIAAAQIEchA4d+5c2L9/f7h7925duO1+WD+W9XMOXmIk0MsCY5m/8eXO7du3h5isY/BhJ6VeHjHaRoAAAQIECBDIT6AoitruSY3JOaZMmRK2bNnSdHKO2PKxrJ/zkxMxgd4SGMv8jUk6YqLbmPB28DFjxoxakp9WEt32lqrWECBAgAABAgQIpChw8+bN2vOby5cv14X3q1/9Krz44otNhTyW9XNTFTiJAIHSBMYyf2/cuFFL0nHp0qW6+B5//PFako5JkyaVFreCCRAgQIAAAQIECDQjcOTIkXD8+PEhp/7iF78IP/nJT5opou6csayfW67MBQQIEEhIIPf8EQNFfBso4SN34IRphUaAQOICY11gj/Qj9ezZs8PGjRsl6Ui8/4VHgAABAgQIEOhlgVOnToW4a3DjTxLz588Pa9asCY2/BTRjMdb1czN1OIcAgXIExjp/4/1v3Em48SVPOymV019KJUCAAAECBAgQaE0g3vu+8cYb4bPPPqu78Mc//nEtOce0adNaKnCs6+eWKnMyAQIdFRjr/L19+3bYvXt3+Prrr+viikk64t+TyZMndzRehREgQIAAAQIECBBoRyBu0BCTczQml4sfKcWPlZo9xrp+brYe5xEg0HmBsc7fmOQnJum4ePFiXXCPPvpoLUmH+9/O95kSCRAgQIAAAQIERhe4d+9e7d3nxue+48aNC6tXrw7xHeh2jrGun9up0zUECBBIQSD3/BESdKQwisRAgACBYQQ6scAe6UfqmKRjw4YNYcKECewJECBAgAABAgQIVCoQs0bH7NGNR6svZDVe34n1c6UQKiNA4AeBTszfeP8bdxL+9ttv62TtpGSgESBAgAABAgQIdFNgpOQcU6dODVu3bg3x360enVg/t1qn8wkQ6IxAJ+bvnTt3ave/jUk6pk+fXkvSMWXKlM4EqxQCBAgQIECAAAECbQjcv38/7NmzJ3z++ed1Vy9cuLD2sVIrRyfWz63U51wCBDon0In5e+vWrdr9b2Oyn0ceeaT2u5r73871l5IIECBAgAABAgRGF4hJ1Pfu3RvOnz9fd/LEiRNr3+c99dRToxcywhmdWD+3XbkLCRAg0EUBCTpKxs8duGQexRMg0MMCnVpgj/Qj9axZs8KmTZtCvBlwECBAgAABAgQIEKhC4OjRo+HYsWNDqlq+fHlYtGjRmELo1Pp5TEG4mACBtgQ6NX/jQ7D4ktY333xTF0fcSSm+pDVp0qS24nMRAQIECBAgQIAAgXYE4kdJBw8eHLKDUkzKsW3btvDjH/+4nWJDp9bPbVXuIgIExiTQqfkbk3TEjx4bXwKdNm1aLUlHu39fxtQ4FxMgQIAAAQIECPS9QExSuX///nD69Ok6i7lz54b169eHxvfBRwPr1Pp5tHr8dwIEOi/Qqfkbn//u3r17SJLKhx9+uPb72kMPPdT54JVIgAABAgQIECBAoEHg2rVrtXXppUuX6v5LXI++9tprYcaMGWMy69T6eUxBuJgAAQJdEMg9f8RAEX8RTfjIHThhWqERIJC4QCcX2PFH6p07dw7JJD1z5sywefNmSToSHwvCI0CAAAECBAjkLhB/ejh06FA4depUXVPiPf+aNWvC/Pnzx9zETq6fxxyMAggQaEmgk/P37t27tY+Uvvzyy7oY4kOw+JHS5MmTW4rNyQQIECBAgAABAgTaEYjJOQ4cODDko6ROfDzfyfVzO21zDQEC7Qt0cv7G+9/4Mmhjko6YBCgmqYz/dhAgQIAAAQIECBCoUuDNN98MH3/8cV2VcROx+Hxm3LhxLYfSyfVzy5W7gACBMQl0cv6OlKTS/e+YusjFBAgQIECAAAECTQpcvHix9jzm+vXrdVdMnz69lpyjE0nTO7l+brJZTiNAgEASArnnj5CgI4lhJAgCBAgMFej0AnukTNIxSUe8KbCTsFFIgAABAgQIECBQhkD8WCDulHTu3Lm64idMmFDbKenpp5/uSLWdXj93JCiFECDQlECn5++9e/fCvn37hvzdeeSRR2ofKU2ZMqWpuJxEgAABAgQIECBAoB2BkZJzxJe04kdJY12Pdnr93E4bXUOAQHsCnZ6/8Xe3eP/7+eef1wUUXwaNOwlL0tFeP7mKAAECBAgQIECgdYHf//734c9//nPdhY899ljtuczEiRNbLzCE0On1c1tBuIgAgbYEOj1/R0pSGXcsj/e/Dz/8cFtxuogAAQIECBAgQIDAgwS++OKL2nOYmDRu8BGTUW7cuLFj3+F1ev2sVwkQIJCLgAQdJfdU7sAl8yieAIEeFihjgT1SJun4MCy+FCpJRw8PKE0jQIAAAQIECHRB4NatW2HXrl3hwoULdbX/6Ec/Cps3bw5xHdqpo4z1c6diUw4BAg8WKGP+xo8iY3KgM2fO1FUeX86KL2nFl7UcBAgQIECAAAECBDotENeh8SWts2fP1hUdk3PEj5ImT5485irLWD+POSgFECDQlEAZ8zcmqdy7d++wSTri899p06Y1FZuTCBAgQIAAAQIECLQr8MEHH4R333237vK4Dv3Nb34zpvvgMtbP7bbRdQQItCZQxvwdKUllTIYb3z+ZMWNGa0E6mwABAgQIECBAgMADBE6dOhUOHz4c4vPfwce8efPCmjVrwvjx4zvmV8b6uWPBKYgAAQIlCuSeP2KgKIqiRJ8xF5078JgBFECAQN8KlLXAHulH6vhxZPyROn4s6SBAgAABAgQIECAwVoFr166FnTt3hitXrtQVFXfujOvOTn8cUNb6eawOridAYHSBsuZvfDgWH5LFh2WDj/h3KH4caSfh0fvGGQQIECBAgAABAs0LxI/kY5K4xuQc8eOA+JF8J5JzxGjKWj8331JnEiDQrkBZ83ekvz/xI6X49ycmCXIQIECAAAECBAgQKEPg448/Dm+++WZd0XEd+tvf/nbMz2HKWj+X4aBMAgTqBcqavyPd/8bNCePz30cffVRXECBAgAABAgQIEBizwJ/+9KfwzjvvDCln0aJFYfny5WMuv7GAstbPHQ9UgQQIEOiwQO75IyTo6PCAUBwBAgQ6JVDmAvtBL4nGH6kl6ehULyqHAAECBAgQINCfAhcvXgy7d+8O169frwPo9EdJgwsvc/3cn72o1QSqEyh7/sYkHSdPnqxr0EMPPRS2bdsWHn744eoaqiYCBAgQIECAAIGeFYjPXfbu3Rs+//zzujaWkRy97PVzz3aShhFIQKDM+RuTVO7bt29IkqCYHCgm6bCTcAIDQAgECBAgQIAAgR4T+PTTT8PBgwfD4H0i40fy8flLJ9afZa6fe6wrNIdAcgJlzt94/3vgwIFw+vTpunbHvz9xs5jHH388OQ8BESBAgAABAgQI5CNw5MiRcPz48SEB//znPw8//elPS2lImevnUgJWKAECBDokIEFHhyBHKiZ34JJ5FE+AQA8LVLHAji9pNf5IHTNIxx+pO7WTWw93kaYRIECAAAECBAgMIxB3Cn7jjTfCnTt36v7rU089FTZs2BAmTpxYilsV6+dSAlcoAQKV7AD+1ltvhRMnTtRpxx3cYpLKRx55RC8QIECAAAECBAgQaFvg7t27tY/iG5NzzJw5M7z22mshfhzQycP9byc1lUWgWoGy5+9IHynFzRni89+YNMhBgAABAgQIECBAoBMC8R54z549Ia5Bvz/Gjx9fe+4S74c7cZS9fu5EjMogQGB4gSrmb0wQdOrUqboA4vsoGzduDE8++aSuIUCAAAECBAgQINCywP79+8P//M//DLluzZo1YcGCBS2X1+wFVayfm43FeQQIEKhSIPf8EQPF4NTFVco1WVfuwE0202kECBAYIlDFAnukl7SmT59ee1gmSYeBSYAAAQIECBAg0IrAcC9ixevnzZsX4g/U8aWsso4q1s9lxa5cAv0uUNX8PXr0aDh27Fgdt4+U+n30aT8BAgQIECBAYGwCMTnH3r17wxdffFFX0KxZs8KmTZtKSVJZ1fp5bDKuJkBgOIEq5m98/hs/Uvrss8/qQojJgrZs2SJJh6FJgAABAgQIECAwZoGvv/467Ny5M8R74u+PcePG1TZrmDNnzpjL/76AKtbPHQtWQQQI1AlUNX8PHz4cTp48WVf3hAkTan+PZs+erVcIECBAgAABAgQINCUw0oYMMQHc+vXrS19bVrV+bgrDSQQIEKhQIPf8ERJ0VDhYVEWAAIFWBKpaYI/0klZM0hFf0oo7CjsIECBAgAABAgQIjCYw3ItY8Zrnn38+rFy5crTLx/zfq1o/jzlQBRAgMESgyvn7/vvvh/jP4CN+pBR3En788cf1DgECBAgQIECAAIGmBe7cuVPbLfj8+fN115SZnCNWVOX6uWkMJxIg0JRAVfM37tPzxhtvDJuk47XXXuvYjuZNNdpJBAgQIECAAAECPSVw8eLFsH379nD79u26dr366qvh2Wef7Whbq1o/dzRohREgUBOocv6++eab4eOPP66Tj5vHxA8pO5k0SNcSIECAAAECBAj0psBIyTkeeuihEJ+pzJgxo/SGV7l+Lr0xKiBAgEALAhJ0tIDVzqm5A7fTZtcQIECg6h+oY33DZZKeNm1a2Lp1a4g3Fg4CBAgQIECAAAECIwlcunSp9iLWrVu36k75xS9+EX7yk59UAucH6kqYVUKgFIGq5++HH34Y/vCHP9S1Je6kFJN0PPHEE6W0UaEECBAgQIAAAQK9JRA/RNq9e3eIySoHH3FnzrhDZ1xflnVUvX4uqx3KJdCPAlXP3+Ge/8bd3jZu3BiefPLJfuwCbSZAgAABAgQIEBiDwLlz58KhQ4fCzZs360pZtmxZWLx48RhKHv7SqtfPHW+AAgn0sUDV8/c//uM/wn/9138NEY+/082dO7ePe0LTCRAgQIAAAQIEHiQQN2TYu3dv+PLLL+tOi89Q1q5dW9m3dFWvn40KAgQIpCKQe/6IgSJunZHwkTtwwrRCI0AgcYFuLLCHyyQ9derUsGXLlvDwww8nLiY8AgQIECBAgACBbghcvXo1vP766+H69et11f/85z8PP/3pTysLqRvr58oapyICPS7Qjfl7/PjxcOTIkTrZ+BFl/Ejpqaee6nFxzSNAgAABAgQIEBiLwEjJOZ5++unazpxlJueIcXdj/TwWL9cSIPB/At2Yv8M9/41/p+JHSjGpkIMAAQIECBAgQIBAMwIffPBBePfdd4ec+vLLL4elS5c2U0TL53Rj/dxykC4gQGBYgW7M39/97nfhL3/5S10848aNC+vWrZOkwzglQIAAAQIECBAYIjDSM99Zs2aF1157rfRnvoMD6sb62ZAgQIBACgK554+QoCOFUSQGAgQIDCPQrQX222+/HT766KO6iKZMmRK2bt0aHnnkEX1FgAABAgQIECBA4AeBGzduhO3bt4crV67Uqbz44ovhV7/6VaVS3Vo/V9pIlRHoUYFuzd+TJ0+GuJvw4GP8+PG1j5Tix5UOAgQIECBAgAABAo0Ct27dCrt27QoXLlyo+09z5sypJeeI68myj26tn8tul/IJ9INAt+bvcEk64t+r+Hcr/v1yECBAgAABAgQIEBhJ4O7du+HgwYPh9OnTQ0557rnnwqpVq0rD69b6ubQGKZhAHwl0a/4ePXo0HDt2rE46JumIu5/Pmzevj3pAUwkQIECAAAECBB4kEJNz7Ny5c8gz35jYPL47WPaGDI2xdWv9bJQQIECg2wISdJTcA7kDl8yjeAIEeligmwvsuItw3E148DF58uSwefPm8Oijj/awuqYRIECAAAECBAg0K3Dnzp3w+uuvh4sXL9ZdUvaLWCPF1831c7NmziNAYHiBbs7fU6dOhUOHDoWiKH4ILr6kFT9SeuaZZ3QZAQIECBAgQIAAgR8Ebt68WXtRq/E+OH7cHl/UiuvIKo5urp+raJ86CPSyQDfn73CbNETr+Pdr7ty5vcyubQQIECBAgAABAm0KXLp0Kezfvz9cvny5roT4odKvf/3r8Oyzz7ZZcnOXdXP93FyEziJAYCSBbs7f4ZJ0xO9RVq9eHRYsWKDTCBAgQIAAAQIE+lxgpA0ZYnKOjRs3VrIhQ2MXdHP93OfDQfMJEOiyQO75IwaKwW+fdxlzuOpzB06QVEgECGQi0O0F9h/+8Ifw4Ycf1mlNmjSplqTj8ccfz0RRmAQIECBAgAABAmUI3Lt3r7Zj8Pnz5+uKjy/zx4/aG+/ly4jBD9RVqKqDQDUC3b7//eyzz2q7v92/f/+HBttJqZq+VwsBAgQIECBAIBeBGzdu1JJzxI+TBh/xPnjdunWVJeeIdXd7/ZxLn4mTQIoC3Z6/w23S4P43xZEiJgIECBAgQIBA9wVOnz5de3Zy9+7dumCmTZtWS/I2ffr00oPs9vq59AaqgEAPC3R7/v7xj38M77333hDhVatWhbjpjIMAAQIECBAgQKA/BR60IUN893n8+PFdgen2+rkrjVYpAQIEQhjyzUni6S6G9JkEHYYxAQIEEhVIYYH9/vvvh/jP4CNmwI9JOp544olE5YRFgAABAgQIECBQpkD8gH3fvn3h7NmzddXE7NGbNm2q9KOkwQGksH4u013ZBHpZIIX5e+bMmdoucIOTdMRkQ2vWrAnz58/vZX5tI0CAAAECBAgQGEXg2rVrteQcV65cqTuzG8k5YgAprJ8NGgIE2hNIYf4Ot0lDvP999dVXw7x589prmKsIECBAgAABAgR6RiC+BP+f//mf4YMPPhjSpngfvHr16hA3+ariSGH9XEU71UGgFwVSmL/Hjh0LR48eHcK7YsWK8MILL/QiuzYRIECAAAECBAg8QGCkDRnmzJlTS0QZE5p360hh/dyttquXAIH+FmjcFFaCjg6Ph9yBO8yhOAIE+kgglQX2hx9+GOKLWoOPmKQjZgd8+umn+6hHNJUAAQIECBAgQCAKvPHGG+HTTz+tw5g5c2bYsmVLiOvEbh2prJ+71X71EshZIJX5e+7cuVoConv37tVxxpdNFy5cmDOx2AkQIECAAAECBNoUiMk5tm/fHq5evVpXQvyIfe3atV15USuV9XObpC4j0NcCqczf4XYSju/mxPvfBQsW9HUfaTwBAgQIECBAoJ8F4k7CBw8eDJ9//nkdQ1wrLl26NPzsZz+rlCeV9XOljVYZgR4RSGX+/uUvfwm/+93vhqguW7YsLF68uEe0NYMAAQIECBAgQGA0gZicIz7zTWVDhsZ4U1k/j+bovxMgQKDTArnnjxgoEk8pkjtwpwec8ggQ6B+BlBbYx48fD0eOHKnDj9kBY5KOZ555pn86RUsJECBAgAABAn0uENeEcW04+JgxY0bYtm1bZTsljdQFKa2f+3yYaD6BlgVSmr9ffvll2LNnT7h7925dO1auXBmef/75ltvmAgIECBAgQIAAgXwFYlKOHTt2DJuc49VXXw2Nz7GramlK6+eq2qweAr0ikNL8HW6Thui8atWq8Nxzz/UKuXYQIECAAAECBAg0KXDhwoVaEvOYqHLwMWnSpLBu3bowe/bsJkvq3GkprZ871yolEegPgZTm70cffRTefvvtIfCvvPJKWLJkSX90iFYSIECAAAECBPpYIN7n7ty5M9nkHLFrUlo/9/FQ0XQCBLogkHv+CAk6ujBoVEmAAIFmBFJbYJ84cSK89dZbdaHHJB1xh7i4U5yDAAECBAgQIECgtwXee++9EHfXHHxMnTo1/Pa3vw1TpkzpeuNTWz93HUQABDISSG3+fvXVV2HXrl1DknQsX748LFq0KCNZoRIgQIAAAQIECLQrEHdPii9qNX6YtGDBgrB69equJeeI7Ult/dyusesI9KNAavN3uOe/sV9WrFgRXnjhhX7sIm0mQIAAAQIECPSlwH//93/XPl6/d+9eXfsfe+yx2gZe8ZnAxj2kAAAgAElEQVRwN47U1s/dMFAngVwFUpu/H3/8cXjzzTeHcErSkesIEzcBAgQIECBAoDmBB23IEL+Fi9/EpXCktn5OwUQMBAj0h4AEHSX3c+7AJfMongCBHhZIcYF98uTJcPjw4Tr1+Hf617/+dVi4cGEP94amESBAgAABAgT6W+D48ePhyJEjdQgxKce2bdvCtGnTksBJcf2cBIwgCGQgkOL8/eabb2pJOm7fvl0nuHTp0vDyyy9noCpEAgQIECBAgACBdgUuXbpUS85x48aNuiJico41a9a0W2zHrktx/dyxximIQI8LpDh/h3v+G7th2bJlYfHixT3eI5pHgAABAgQIEOhvgfv374ff//73IT4LbjziPfCqVavC+PHju4aU4vq5axgqJpCZQIrz95NPPgmHDh0aIhmf/cZnwA4CBAgQIECAAIHeEkh5Q4ZG6RTXz701GrSGAIFUBXLPHzFQFEWRKm6MK3fglG3FRoBA2gKpLrBPnTpV+5G68f8+Vq5cGZ5//vm0UUVHgAABAgQIECDQssBwL+lPmjSplpxjxowZLZdX1gWprp/Laq9yCfSSQKrz9+LFi7UPM2/evFnH/dJLL4Vf/vKXvdQF2kKAAAECBAgQIPC/AiOtAZ977rnah0kpHKmun1OwEQOB1AVSnb8jPf+1k3DqI0p8BAgQIECAAIH2Ba5fvx727dsXYsLywUfcPTg+A0khWVuq6+f21V1JoH8EUp2/MUlH3KSw8f3nJUuWhHgP7CBAgAABAgQIEOgNgZicY/v27cluyNConOr6uTdGg1YQIJCyQO75IyToSHl0iY0Agb4WSHmB/dlnn4WDBw+GmEV/8LF8+fKwaNGivu43jSdAgAABAgQI9JLA6dOnw/79++teToi7JG3dujXMnDkzqaamvH5OCkowBBIUSHn+Xr58OezYsWPIw7p47xvvgR0ECBAgQIAAAQK9IxCTc8S1361bt+oalVJyjhhYyuvn3hkNWkKgHIGU5+9Iz38l6ShnLCiVAAECBAgQINBNgS+//DIcOHBgSILyhx56KKxbty488cQT3Qzvh7pTXj8nASQIAgkLpDx/R7r/jYmJli1blrCq0AgQIECAAAECBJoRuHTpUm1Trhs3btSdntoz38HBpbx+bsbcOQQIEGhXQIKOduWavC534Cab6TQCBAgMEUh9gX3mzJnag7p79+7Vxb506dLw8ssv61ECBAgQIECAAIHMBc6fP1/7kXpwUra4Y9KGDRvCnDlzkmtd6uvn5MAERCAhgdTn73fffVfLqB93kxt8PP/882HlypUJSQqFAAECBAgQIECgXYELFy6EXbt2DUnO8cILL4QVK1a0W2wp16W+fi6l0Qol0CMCqc/f+Pw3Jutt3KQhPvuNz4AdBAgQIECAAAEC+Qt8+OGH4Z133hmy5otJOeJz4MmTJyfTyNTXz8lACYRAggKpz9+4WU18/7nx/jfF3wIT7F4hESBAgAABAgSSFYgbMsT3nm/evFkXY8rJOWKgqa+fk+1wgREgkL1A7vkjBoqiKFLuhdyBU7YVGwECaQvksMCO2fT37NkT7t69W4f50ksvhV/+8pdpA4uOAAECBAgQIEBgRIH4YVLcNfjOnTs/nBPvz9euXRueffbZJOVyWD8nCScoAgkI5DB/r169Wvu7GP89+Fi4cGFYvXp1AopCIECAAAECBAgQaFfg66+/Drt37w63b9+uKyLVF/JzWD+32xeuI9DrAjnM33PnztWSdDQ+/12yZEl45ZVXer2LtI8AAQIECBAg0LMCcX331ltvhU8++WRIG1988cXaWi9u1pDSkcP6OSUvsRBISSCH+Xv27Nna/W/jJoWpf7yZUj+LhQABAgQIECCQkkBOGzI0uuWwfk6pr8VCgEDvCOSeP0KCjt4Zi1pCgECPCeSywP7qq69qu8o1vqS1aNGisHz58h7rFc0hQIAAAQIECPS+wOXLl8P27duHZJBetWpViC8ipHrksn5O1U9cBLopkMv8vX79eu3v43fffVfHNX/+/LBmzZrQ+ENxN03VTYAAAQIECBAg0JzA+fPna4nIByeojFcuXrw4LFu2rLlCKj4rl/VzxSyqI5CFQC7zd6Tnvyn/bcxiAAiSAAECBAgQINAlgStXrtQ+Qo87CQ8+JkyYEFauXBkWLFjQpcgeXG0u6+ck8QRFoMsCuczfzz//POzbt2/I+8/x72J8/usgQIAAAQIECBDIQyAm59i5c2c2GzI0quayfs5jNIiSAIGcBCToKLm3cgcumUfxBAj0sEBOC+xvvvmmlqSjcXc5Own38ADVNAIECBAgQKAnBeLH5//2b/8W4r8HH3/9138dfvaznyXd5pzWz0lDCo5AFwRymr83btwIO3bsCDGZ0eBj3rx5Ye3atcntLteF7lQlAQIECBAgQCAbgZicY/fu3UNewE/9A/Sc1s/ZDAaBEqhIIKf5O9Lz3xdeeCGsWLGiIjHVECBAgAABAgQIjFXg7Nmz4eDBg0Pe65s6dWrYuHFjmDFjxlirKO36nNbPpSEomECmAjnN35F+I4xJOlavXm2ThkzHoLAJECBAgACB/hH4+uuva898G79nS/2Z7+Aeymn93D8jS0sJEKhCIPf8EQNFURRVQLVbR+7A7bbbdQQIEMhtgf3tt9/WPlJqvKmxk7CxTIAAAQIECBDIQ+DmzZth+/btQz46f/HFF8OvfvWr5BuR2/o5eVABEqhQILf5G/9exoz7jTvNPfPMM2H9+vWSdFQ4dlRFgAABAgQIEGhXYKTdMZcsWRJeeeWVdout5Lrc1s+VoKiEQCYCuc3fkZ7/Pvfcc2HVqlWZqAuTAAECBAgQINC/Au+//36I/zQec+bMqSUdnzRpUtI4ua2fk8YUHIGKBXKbvzFJx549e8KdO3fqpGzSUPHAUR0BAgQIECBAoEWBkdZxOSXniE3Obf3cYjc5nQABAiMK5J4/QoIOg5sAAQKJCuS4wI4fJ8WPlOLHSoMPP1InOsiERYAAAQIECBD4X4H4kkFMtnbhwoU6k4ULF9Z2BMnhyHH9nIOrGAlUIZDj/I3JKePfzfix0uDj6aefDhs2bAjjx4+vgk4dBAgQIECAAAECbQjE3YP3798f7t27V3d1Dsk5YsA5rp/b6CaXEOhJgRzn70jPf+NOwmvWrOnJftIoAgQIECBAgEDuAvEZxsGDB0O8/208Xn755bB06dIsmpjj+jkLWEESqEAgx/k70s7rc+fODevWrbNJQwXjRhUECBAgQIAAgVYEct6QobGdOa6fW+kr5xIgQGAkAQk6Sh4buQOXzKN4AgR6WCDXBfbly5drHynduHGjrnd8pNTDg1XTCBAgQIAAgawF7t+/X0uyFjNJDz7iSwbr168PjfflqTY21/Vzqp7iIlClQK7zN77gumvXrvDNN9/UcT355JNh06ZNYcKECVUyqosAAQIECBAgQKAJgdOnT4cDBw6EeC88+IgfJ8WPlHI4cl0/52ArRgJlC+Q6f+Pz3/j74fXr1+uIYpKOmNw3l98Py+5f5RMgQIAAAQIEUhCICdb27t0brl69WhfOpEmTamu3+Aw4lyPX9XMuvuIkUKZArvM3bmoTn//eunWrjmfOnDm192ds0lDmqFE2AQIECBAgQKB5gdw3ZGhsaa7r5+Z7zJkECBAYXiD3/BEDRVEUKXdu7sAp24qNAIG0BXJeYH/33Xdh+/btQ17S8pFS2mNOdAQIECBAgED/CcSfBOKuwfEDpcHH7Nmzax+Xjxs3LhuUnNfP2SALlEBJAjnP37t379Ze0vrqq6/qdB5//PGwefPmEF94dRAgQIAAAQIECKQh8Nlnn9V2EG5MzvHKK6+EJUuWpBFkE1HkvH5uonlOIdDTAjnP3/iBZ9ykofFDz3nz5oW1a9dm9TtiTw8yjSNAgAABAgT6WuCTTz4Jb731VojPLgYfM2bMqH1YPm3atKx8cl4/ZwUtWAIlCOQ8f2Oio5ik8ubNm3Uy8T2aDRs22KShhPGiSAIECBAgQIBAKwIxOce+ffuGPPP9q7/6qxD/yfHIef2co7eYCRBIRyD3/BESdKQzlkRCgACBOoHcF9gjvaT1xBNP1D729JGSAU+AAAECBAgQ6L7A4cOHw8mTJ+sCeeyxx8K2bduye6kg9/Vz90eDCAh0TyD3+RtfdN2zZ0/48ssv6xAfffTRsHXrVve/3RtaaiZAgAABAgQI/CAQk3O88cYboXHvitySc8QG5b5+NiwJ9LNA7vP3+vXrtU0a4mYNg4+4C/u6desk6ejnwa3tBAgQIECAQFcF4r3uH/7wh/DnP/95SBzPPvts+PWvf53ds1/3v10dUionMGaB3O9/L126VEvScePGjTqLWbNm1d5/njhx4piNFECAAAECBAgQINC6QNyM8MCBA9lvyNDY8tzXz633pCsIECDw/wUk6Ch5JOQOXDKP4gkQ6GGBXlhgj/SSlo+UenjgahoBAgQIECCQjcCRI0fC8ePH6+J95JFHask5Jk+enE07vg+0F9bP2aELmECHBHph/t67d6/28O/MmTN1KnFXui1btmT5d7VD3asYAgQIECBAgEDXBeIOwjFBZWNyjmXLloXFixd3Pb5WA+iF9XOrbXY+gV4R6IX5Gz9O2rFjR7h8+XJdt8yZM6e2K/v48eN7pbu0gwABAgQIECCQhcDNmzdrzycak4iPGzcu/PznPw9LlizJoh3DBdkL6+ds8QVOYIwCvTB/r1y5UktS2ZikY+bMmWHz5s2SdIxxjLicAAECBAgQINCqQNyQ4eDBgz2XnCM69ML6udX+dD4BAgSiQO75IwaKxjeREuvX3IET4xQOAQIZCfTKAnukl7R8pJTRYBQqAQIECBAg0HMCf/zjH8N7771X166pU6eG3/zmN+Ghhx7Ksr29sn7OEl/QBMYo0Cvz9/79+7WHgPFh4OAjJj/aunVrmDJlyhilXE6AAAECBAgQINCqwMcffxzefPPNIZflmpwjNqRX1s+t9qXzCfSCQK/M3/gRaNxJ+OLFi3XdMnv27LBhw4Ysd2fvhfGlDQQIECBAgED/CXz11Ve15BxxE63BR9yMYd26deHJJ5/MGqVX1s9Zd4LgCbQp0CvzNybpiPe/165dq5OISTpee+21MGnSpDaFXEaAAAECBAgQINCKQK9tyNDY9l5ZP7fSp84lQIBAFMg9f4QEHcYxAQIEEhXopQX2SC9pxY+U4k7CuX4EmujQERYBAgQIECBA4IECx48fD0eOHKk7J76kFZNzTJs2LVu9Xlo/Z9sJAifQpkAvzd+YC/nQoUPh1KlTdRoPP/xw2LZtm/vfNseIywgQIECAAAEC7Qh89NFH4e233x5y6YoVK8ILL7zQTpFJXNNL6+ckQAVBoEKBXpq/t2/fDjt27AjffvttneCsWbNqHylNmDChQllVESBAgAABAgT6TyA+8/39738/ZOfgxx9/vJY0rRfex+ul9XP/jVAt7neBXpq/V69erd3/xn8PPh577LGwefPm8KMf/ajfu1v7CRAgQIAAAQKlCsTkHPF9vMYj5w0ZGtvSS+vnUgeDwgkQ6DkBCTpK7tLcgUvmUTwBAj0s0GsL7Fu3boVdu3aFCxcu1PVa3Kk9JumIHys5CBAgQIAAAQIEyhU4efJkOHz4cF0lcUePrVu3hkcffbTcyksuvdfWzyVzKZ5AUgK9OH/feuutcOLECfe/SY00wRAgQIAAAQL9JPDnP/+59qFS45F7co7Ynl5cP/fT2NTW/hbotfkbk3Ts2bMnxJ3bBx8xScemTZvCxIkT+7vDtZ4AAQIECBAgUILA/2PvTryiOLYHjl9ZBBQRBDdcg2s0GqPGaDQKiKKiaJb3V2ZzFxBxicYlxkSNa9QfouKGiIqKIPI7t9+LmWYGmaV7pqr72+fkeM5zuurW53Y9q2e6b/X39zvFKP/++++o1j/++GPRF5SysrJ86Dn9TQZt/Zx+QXpEIHMCQZu/L1++lD179sjz589dqCUlJc7zz7opDgcCCCCAAAIIIICA9wLXr1+XI0eORDUchN98IwcVtPWz91cCLSKAQFAFbK8fMWJAt3U0+LAd2GBaQkMAAcMFgrjA1oe0tEhHR0eHS3/06NHOl9Q279hu+OVEeAgggAACCCCAgNy9e1cOHDggkV8DZGdnOzt66EPzth9BXD/bnhPiRyBegaDO31hFOrj/jfeq4HMIIIAAAggggEDyApcuXZITJ05ENVBZWSlz585NvmFDzgzq+tkQXsJAwFeBIM7ft2/fOkU6Hjx44LKbMGGCU6RDiwNzIIAAAggggAACCHgj8OrVK2ft1dnZGdXgunXrZN68ed50ZEgrQVw/G0JLGAj4LhDE+av/H6zPP3d1dbn8iouLneefCwoKfHelAwQQQAABBBBAIEwCV65ckV9++SVqyGvWrJEFCxYEiiKI6+dAJYjBIICAbwK214+gQIdvlwYNI4AAAqkJBHWBrQ9p6ZfUg3dS0i+n9Utq/bKaAwEEEEAAAQQQQMBbgYcPHzprMN1R6Z9Dv9DYvHmzTJ061dvOMtRaUNfPGeKkWwTSKhDk+au7tuvu7ZHHqFGjpL6+niKVab3K6AwBBBBAAAEEwiJw8eJFOXnyZNRwg1KcQwcW5PVzWK5TxhlegSDPX31RVAsERx6lpaVOceC8vLzwJp2RI4AAAggggAACHgk8ffrUKc7x8uVLV4taGLy2tlbKyso86smcZoK8fjZHmUgQ8EcgqPO3p6dH9uzZI/r/yZGHbk6ozz/r/ydzIIAAAggggAACCKQuEIbffCOVgrp+Tv1KoAUEEAi6AAU6fM6w7cA+89A8AggEWCDIC2wt0tHQ0CDt7e2uDFKkI8AXNENDAAEEEEAAgYwJ6A5Kuvbq7u52xVBdXS2zZ8/OWFxedxzk9bPXVrSHgGkCQZ+/p06dkgsXLnD/a9qFRzwIIIAAAgggEDgB/c1BX1Z69+6da2zr16+XWbNmBWa8QV8/ByZRDASBGAJBn79NTU3S2trqGvm4ceOkrq6OnYSZEQgggAACCCCAQAoCDx48cH7v7e3tdbVSXl4uNTU1kp+fn0Lr5p4a9PWzufJEhkDqAkGev2/evHE2yHny5IkLSot0aJHKwsLC1AFpAQEEEEAAAQQQCLHAb7/9Jn/88UeUwLp162TevHmBlAny+jmQCWNQCCDgmYDt9SNGDAwMDHim4UNDtgP7QEKTCCAQEoEwLLD1h8O2tjZXRnUHJf2SWndU4kAAAQQQQAABBBBITUCLc+iDAbqLR+SxZs0aWbBgQWqNG3Z2GNbPhpETDgKeCYRh/p49e1bOnTvnMtMHZvX+V19W4kAAAQQQQAABBBBITeDx48fO7pVaIDzyCFpxDh1bGNbPqV0NnI2AuQJhmL/Nzc1y69YtVxKKi4udnYR1swYOBBBAAAEEEEAAgcQE/u///k8OHjwYddKMGTOc4hzZ2dmJNWjRp8OwfrYoHYSKQEICQZ+/WjBJn8Xp6OhwuYwePdq5/9ViHRwIIIAAAggggAACiQucPHlSLl68GHViVVWVzJkzJ/EGLTkj6OtnS9JAmAggkAEB2+tHUKAjAxcNXSKAAALxCIRlgR1rJyUt0qE7KZWVlcVDxWcQQAABBBBAAAEEYgh0dXXJ7t27o4pzfP755/LZZ58Fziws6+fAJY4BIRCiFwz//PNPOXPmjCvnFKlkCiCAAAIIIIAAAqkL6P3vrl27RHevjDyCWJxDx8f9b+rXDC0gkCmBMMxf3SOopaVFbt686WLWl5P0JSV9WYkDAQQQQAABBBBAID6By5cvy/Hjx6M+rDsGr127VgY/wB5fq/Z8KgzrZ3uyQaQIJCYQhvmrRTr27dsnWjg48qBIR2LXCp9GAAEEEEAAAQT+ETh69Khcu3bNBZKVleUUp5w5c2agocKwfg50AhkcAggkLUCBjqTp4jvRduD4RsmnEEAAgWiBsCyw3717J7qTUmtrqwth5MiRTpGO8ePHc3kggAACCCCAAAIIJCjw/Plz2blzZ1RxjmXLlon+F8QjLOvnIOaOMSEQpvl76dIlOXHiRNT9r76kVFpaysWAAAIIIIAAAgggkKDAq1ev5KeffhL9M/JYsWKFLFmyJMHW7Ph4mNbPdmSEKBGIXyBM8/fIkSNy/fp1F05hYaHU19eL/smBAAIIIIAAAggg8GGB06dPy/nz56M+tHz5clm6dGko+MK0fg5FQhlkqATCMn/7+vrkwIED8uDBA1d+CwoKnCKVxcXFoco7g0UAAQQQQAABBJIVOHz4sPz9999Rp2/evFmmTZuWbLPWnBeW9bM1CSFQBBBIm4Dt9SNGDOj2FQYftgMbTEtoCCBguECYFthD7aSUm5srW7ZskYkTJxqeLcJDAAEEEEAAAQTMEXjx4oWzc/Dgl5MWLVokq1atMidQjyMJ0/rZYzqaQyDjAmGbv0MV6aBIZcYvRQJAAAEEEEAAAcsEdJdKLU7Z1dXlinzhwoWyevVqy0YTf7hhWz/HL8MnETBfIGzz99ixY3L16lVXYthJ2PzrlAgRQAABBBBAILMCutlVS0uL3Lp1yxWIPktdVVUls2fPzmyAaew9bOvnNNLSFQK+C4Rp/r59+1YaGhqkvb3d5Zqfn+8U6SgpKfHdmw4QQAABBBBAAAFbBYba8DknJ8d5l2zSpEm2Di2huMO0fk4Ihg8jgEDgBWyvH0GBjsBfogwQAQRsFQjjAjvWQ1p6Y6UvKVGkw9YrmbgRQAABBBBAIJ0CL1++dF5O0j8jj6AX59CxhnH9nM5ri74Q8FMgjPNXX1DSe+DIgyKVfl5ltI0AAggggAACQRPo7++XPXv2yKNHj1xDq6iokJqamqAN1zWeMK6fA51QBhcqgTDO31i//7KTcKguewaLAAIIIIAAAgkI9PX1OS95379/33WWPj9XW1srU6ZMSaA1+z8axvWz/VljBAj8VyBs81e/q2xsbJS7d++6LoG8vDypr6+nSAcTAwEEEEAAAQQQiCGgayi9B753757rb0eOHClbt26VsrKy0LiFbf0cmsQyUAQQGFaAAh3DEqX2AduBUxs9ZyOAQJgFwrrAPnHihOhuwpGH/si4adMmKS8vD/MlwdgRQAABBBBAAIEPCmhRjt27d8uLFy9cn1uwYIGsWbMm8HphXT8HPrEMMBQCYZ2/169flyNHjkTd/1KkMhSXPYNEAAEEEEAAgRQEBgYGnIe17ty542pFf0PQnZSysrJSaN38U8O6fjY/M0SIwPACYZ2/sX7/ZSfh4a8XPoEAAggggAAC4RLo6elxClE+ffrUNXBdN+nvBqWlpeECCeEL/qFLMAMOtEAY739193f9zjJWkQ59wTSM/z8e6IucwSGAAAIIIIBASgJv376V/fv3y4MHD6LugXXtNG7cuJTat+3kMK6fbcsR8SKAgD8CttePGDGgTzAZfNgObDAtoSGAgOECYV5gnzp1Si5cuODKUHZ2trMTwNSpUw3PHOEhgAACCCCAAALpF3j16pXs2rUrqjjHvHnzZN26dekPKAM9hnn9nAFuukTAU4Ewz9+hinRQpNLTS4zGEEAAAQQQQCBgAocPH5a///7bNaoJEyY4Oylpwe+gH2FePwc9t4wv+AJhnr+xfv/VnYR5SSn41z0jRAABBBBAAIHhBZ4/fy579+6V7u5u14cLCwulvr5e9M8wHmFeP4cx34w5WAJhnb9apKOpqUna2tpcCdVd4LXY0vjx44OVaEaDAAIIIIAAAggkIdDb2+vcA3d0dLjOLigocO6Bx44dm0Srdp8S1vWz3VkjegQQ8ELA9voRFOjw4iqgDQQQQMAHgbAvsM+ePSvnzp1zyequdxs3bpTp06f7IE6TCCCAAAIIIICAnQK6m9LOnTtFH9yKPMJUnEPHHfb1s51XL1Ej8F+BsM/fmzdvSktLi0TWUaZIJbMDAQQQQAABBBCILXDixAm5dOmS6y+Li4tlx44dog+6h+EI+/o5DDlmjMEVCPv8jfX7r/5/9+bNm2XixInBTTwjQwABBBBAAAEEPiDw+PFjZ9fgN2/euD5VWlrqvMydn58fWr+wr59Dm3gGHgiBMM9fLdLR3Nwsra2trlzm5ubKli1buP8NxBXOIBBAAAEEEEAgWQF93lmLc3R2drqa0MKU27ZtkzFjxiTbtNXnhXn9bHXiCB4BBFIWoEBHyoQfbsB2YJ95aB4BBAIswAJb5MKFC6K7KUUeFOkI8EXP0BBAAAEEEEAgYQF9UGvXrl3S1dXlOnf27NlSXV2dcHs2n8D62ebsEXvYBZi/4jygpQ9q6QNb/xzc/4Z9ZjB+BBBAAAEEEBgscP78eTl9+rTrfx41apR88803on+G5WD9HJZMM84gCjB/Y//+m5OTI5s2bZLy8vIgpp0xIYAAAggggAACQwrcuXNHmpqapL+/3/WZKVOmSG1treg6KcwH6+cwZ5+x2y4Q9vmrGzPoBg26UUPkof+/rsWXKFJp+xVO/AgggAACCCCQjMCrV69kz5498uzZM9fpY8eOdYpzhOn33sF+YV8/J3M9cQ4CCARDwPb6ESMGIrdmNDAntgMbSEpICCBgiQAL7P8mSnfC0x3xIg99SammpkZmzpxpSTYJEwEEEEAAAQQQ8F5Ai3Pol9WDK0lXVFTI+vXrZfD9tPcRmNUi62ez8kE0CCQiwPz9r1ZbW5vzIC5FOhK5evgsAggggAACCIRF4O+//5bDhw+7hjty5EjZsWOHFBcXh4XBGSfr51Clm8EGTID5+9+ExtqkITs723kJderUqQHLOsNBAAEEEEAAAQRiC1y7dk2OHTsmgx/h1o0YqqqqQvdbbywl1s/MHgTsFWD+/jd3hw4dilmkgyKV9l7bRI4AAggggAACyQl0d3fL7t27Rf+MPEpKSpziHPn5+ck1HJCzWD8HJJEMAwEEEhawvX4EBToSTjknIIAAAukRYIH9r/PVq1edHyQjD/0HWHeFn48LihwAACAASURBVDVrVnoSQi8IIIAAAggggIBBAr29vc6X1YOLc8yYMUM2btwYyge2WD8bdIESCgIJCjB//wUbqkgHRSoTvKj4OAIIIIAAAggESkB3FG5oaHC9tKQvcuvDWhMmTAjUWOMZDOvneJT4DAJmCjB//83LUJs06Heb06dPNzOBRIUAAggggAACCHgkcPbsWTl37lxUa0uXLpXly5d71Iv9zbB+tj+HjCC8Aszff3N/5MgRuX79uutioEhleOcGI0cAAQQQQCCMAs+ePXM2I3z16pVr+GVlZbJ161bRTRnCfrB+DvsVwPgRCK8ABTp8zr3twD7z0DwCCARYgAW2O7n6BbV+UT34qKyslLlz5wb4SmBoCCCAAAIIIICAW6Cvr8/5srqjo8P1F1qcY8OGDZKVlRVKMtbPoUw7gw6IAPPXnci7d+9KY2Oj9Pf3v/8LilQG5GJnGAgggAACCCCQsMCjR4+ce+DItZHe99bW1sq0adMSbi8IJ7B+DkIWGUNYBZi/7szH2qRB/z+eIpVhnSGMGwEEEEAAgeALDAwMyOHDh+XGjRuuwepvAGvXrpV58+YFHyGBEbJ+TgCLjyJgmADz150Q3aBQ74EjD73/pUilYRcu4SCAAAIIIICA5wJPnz51fuvt6elxta2bMGhxjpycHM/7tLFB1s82Zo2YEUDACwHb60eMGNBvfA0+bAc2mJbQEEDAcAEW2NEJunnzprS0tLh2ydNPUaTD8IuZ8BBAAAEEEEDAMwEtzrFv3z7RF5QiD30pSV9OCmtxDrVg/ezZZUZDCKRdgPkbTd7e3i4HDhxwvYiqn1q/fr3MmjUr7TmiQwQQQAABBBBAIBMCnZ2dsnv3bunt7XV1ry9uV1RUZCIkI/pk/WxEGggCgaQEmL/RbLE2aaBIZVKXFychgAACCCCAgOECb9++dYpz37t3zxVpdna284J2WItQfihtrJ8Nv6gJD4EPCDB/o3FOnDghly5dcv0FRTqYRggggAACCCAQZAHdhHDv3r1Rv/VOmTLFed6Z4hz/Zp/1c5BnAmNDAIEPCdheP4ICHVzfCCCAgKECLLBjJ6a1tVWam5vl3bt3rg/oLgLz5883NJuEhQACCCCAAAIIpC6gD23pl9WDi3OUl5fLli1bQl2cQ3VZP6d+jdECApkSYP7GltciHQ0NDaL//x95UKQyU1cq/SKAAAIIIIBAOgW6u7vl559/ltevX7u6Xb16tSxcuDCdoRjXF+tn41JCQAjELcD8jU0Vq0iHfpL737gvLT6IAAIIIIAAAoYL6E7BugnDkydPXJHm5eU5v/OOHz/e8BFkJjzWz5lxp1cEvBBg/sZWHKpIhxYknjlzphf0tIEAAggggAACCBgh8ODBA9m/f3/Uc2+65tG1T5g3I4yVINbPRly2BIEAAhkQoECHz+i2A/vMQ/MIIBBgARbYQye3ra1Nmpqaoop08GBugCcEQ0MAAQQQQCDkAv39/c5DW/qldeQxadIkqaurE91ZKewH6+ewXwGM32YB5u/Q2Xv48KHzY2VfX5/rQxSptPmKJ3YEEEAAAQQQGE5AX1zauXOnPH/+3PXRJUuWyIoVK4Y7PfB/z/o58ClmgAEWYP4OndybN29KS0uLDAwMcP8b4DnA0BBAAAEEEAijgBag3L17t+ifkUdhYaFs3bpVioqKwsgS15hZP8fFxIcQMFKA+Tt0Wk6dOiUXLlxwfUDfl6murpZZs2YZmU+CQgABBBBAAAEEEhG4d++esymVPvcceVRUVMj69etl8LvCibQd1M+yfg5qZhkXAggMJ2B7/YgRA4N/3R5uxGn+e9uB08xFdwggECABFtgfTubdu3elsbEx6qZt5cqVsnjx4gBdCQwFAQQQQAABBMIu8O7dO+fl7Pb2dheFFufQHZVycnLCTuSMn/UzlwEC9gowfz+cu8ePHztFmnp7e10fpEilvdc8kSOAAAIIIIDA0AJv3751Xlzq6OhwfWjOnDlSVVUFHfe/XAMIWC3A/e+H09fa2ioHDx6MKtLB/a/Vlz3BI4AAAgggEGqBJ0+eON/vayHKyKOkpES2bdsm+fn5ofYZbvCsn4cT4u8RMFeA+fvh3Pz++++i/w0+KisrZe7cueYmlsgQQAABBBBAAIFhBPR7/ubm5qjNmOfNmyfr1q3DbwgB1s9cGgggEFYB2+tHUKAjrFcu40YAAeMFWGAPnyJ9SVUrK+oDu5EHRTqGt+MTCCCAAAIIIGCHgBbn0KJkd+7ccQU8YcIEZ0clinP8y8L62Y5rmigRiCXA/B3+utCHePfs2UORjuGp+AQCCCCAAAIIWCwwVIHKadOmyaZNm9hN6X+5Zf1s8UVO6KEXYP4OfwkM9fAuv/8Ob8cnEEAAAQQQQMAsAd0xWH/nHfxc2+TJk5173NzcXLMCNjAa1s8GJoWQEIhTgPk7PNSFCxfk1KlTUR+kSMfwdnwCAQQQQAABBMwUuHXrlhw6dCiqCPeCBQtkzZo1ZgZtSFSsnw1JBGEggEDaBSjQ4TO57cA+89A8AggEWIAFdnzJffjwobOjfF9fn+uEpUuXyvLly+NrhE8hgAACCCCAAAIGCgxVnKOsrMzZUYmHttxJY/1s4EVMSAjEKcD8jQ9Ki3Ts3btX3rx54zqBl5Ti8+NTCCCAAAIIIGC+gO6mpA9uRR6TJk2Suro6yc7ONn8AaYqQ9XOaoOkGAR8EmL/xoba1tUlTU1PUDnv626/+BsyBAAIIIIAAAgiYLnDjxg05fPhw1EtJFRUVUl1dLVlZWaYPwYj4WD8bkQaCQCApAeZvfGyXLl2SEydORH147dq1Mn/+/Pga4VMIIIAAAggggIABAteuXZOjR49GRcJ7XfElh/VzfE58CgEEgidge/2IEQMDAwMmp8V2YJNtiQ0BBMwWYIEdf34eP34s+/bti9pJePHixaIvKnEggAACCCCAAAK2Ceituj6Efvv2bVfoWpxj69atMnLkSNuG5Hu8rJ99J6YDBHwTYP7GT/v06VPZs2eP9PT0uE5atmyZ6H8cCCCAAAIIIICArQL6ILo+kB55jBs3TrZv306BykFJZf1s61VO3AiIMH/jvwru3r3r7Djf39/vOonff+M35JMIIIAAAgggkBmBc+fOydmzZ6M6//TTT+WLL77ITFCW9sr62dLEETYCwv1vIhfBUEU6Vq9eLQsXLkykKT6LAAIIIIAAAghkRODy5cty/PjxqL5XrVolixYtykhMtnXK/a9tGSNeBBDwSsD2+hEU6PDqSqAdBBBAwGMBFtiJgQ61k7B+Qa1fVHMggAACCCCAAAK2CGhxjkOHDkXtGqwvJtXX11OcY4hEsn625QonTgSiBZi/iV0VXV1dsnv37qgiHbyklJgjn0YAAQQQQAABcwRivbxUWFgoX3/9tRQUFJgTqCGRsH42JBGEgUASAszfxNDa29vlwIEDUUU6+P03MUc+jQACCCCAAALpEdDfeI8dOya6a/DgY82aNbJgwYL0BBKgXlg/ByiZDCV0AszfxFJ+9epV59+QwYduUKi/AXMggAACCCCAAAKmCgxVpJL74MQyxvo5MS8+jQACwRGgQIfPubQd2GcemkcAgQALsMBOPLlD7SQ8f/58Wbt2beINcgYCCCCAAAIIIJBmAX1w6/Dhw3Ljxg1Xz8XFxc6uwXl5eWmOyJ7uWD/bkysiRWCwAPM38WtCi3Ts2bNHXr9+7TqZl5QSt+QMBBBAAAEEEMisQKyHz/Pz82XHjh1SVFSU2eAM7Z31s6GJISwE4hBg/saBNOgjWqSjoaFB3r596/obfv9N3JIzEEAAAQQQQMA/gf7+fmlqapI7d+64OsnOzpb169fLzJkz/es8wC2zfg5wchla4AWYv4mn+Pr163LkyJGoEynSkbglZyCAAAIIIIBAegROnjwpFy9edHWm7wFXVVXJ7Nmz0xNEQHph/RyQRDIMBBBIWMD2+hEjBvTtH4MP24ENpiU0BBAwXIAFdnIJGuolJR7SSs6TsxBAAAEEEEAgvQItLS1RxTn0hSR9MUlfUOIYWoD1M1cHAvYKMH+Ty93z58+dIh0vX750NUCRjuQ8OQsBBBBAAAEE0i9w+/Zt5wWmyJ+rc3JypL6+XsrKytIfkCU9sn62JFGEiUAMAeZvcpfFw4cPZf/+/dLX1+dqYO7cuVJZWZlco5yFAAIIIIAAAgh4JPDmzRtnrfL48WNXiyNHjpTNmzfLxIkTPeopfM2wfg5fzhlxcASYv8nl8ubNm3Lo0KGok5cuXSrLly9PrlHOQgABBBBAAAEEfBA4evSoXLt2zdVyVlaW1NTUUKQyCW/Wz0mgcQoCCARCwPb6ERToCMRlyCAQQCCIAiywk8/qUC8p8ZBW8qaciQACCCCAAAL+C8T6wlqLc+iLSaNGjfI/AMt7YP1seQIJP9QCzN/k09/d3S27d+8W/TPyoEhl8qaciQACCCCAAALpEXjw4IHs3btX3r17975DfWhry5YtUl5enp4gLO2F9bOliSNsBESE+Zv8ZaAvvO7bt096e3tdjcyaNUuqq6tl8MNbyffEmQgggAACCCCAQPwC+t283tvqs2qRx+jRo6Wurk6Ki4vjb4xPRgmwfuaiQMBeAeZv8rnTIh26uc/gPXgXL14sK1euTL5hzkQAAQQQQAABBDwQ0DXK4cOHozYizM7Olo0bN8q0adM86CV8TbB+Dl/OGTECCPxXgAIdPl8JtgP7zEPzCCAQYAEW2Kkld6iXlHhIKzVXzkYAAQQQQAABfwSOHz8uly9fdjU+ZswY2b59O8U54iRn/RwnFB9DwEAB5m9qSXn58qXs2rUrqkgHRSpTc+VsBBBAAAEEEPBPoKOjQ/bs2SN9fX3vO9HfhNevXy8VFRX+dRyQllk/BySRDCOUAszf1NKu/37oC7CDi3Tovx26Kx8HAggggAACCCCQTgFdmxw4cEBev37t6nbcuHFO8Uk2YEg9G6yfUzekBQQyJcD8TU2+tbVVmpubXcWNtcWFCxfK6tWrU2ucsxFAAAEEEEAAgSQFdOMFXaPoWiXyyMnJce6DJ02alGTLnMb6mWsAAQTCKmB7/YgRA4PLaxqWSduBDeMkHAQQsEiABXbqydKXlPQh38G7FMycOdN5SEt34+NAAAEEEEAAAQQyLXDy5Em5ePGiKwzdVWnHjh2if3LEJ8D6OT4nPoWAiQLM39SzMtT9L0U6UrelBQQQQAABBBDwVkC/r9+5c6f09PS4Gl67dq3Mnz/f284C2hrr54AmlmGFQoD5m3qanzx54hTpePPmjaux6dOnO7vz8ftv6sa0gAACCCCAAALDCzx8+FD27dsnb9++dX144sSJzktJubm5wzfCJ4YVYP08LBEfQMBYAeZv6qlpa2uTpqYminSkTkkLCCCAAAIIIOCBQH9/v7M2uXPnjqu1kSNHOvfBEyZM8KCX8DbB+jm8uWfkCIRdwPb6ERToCPsVzPgRQMBYARbY3qRGdynQIh1dXV2uBnlIyxtfWkEAAQQQQACB1ARiFefQ3ZS2b98uY8aMSa3xkJ3N+jlkCWe4gRJg/nqTzqHuf2fNmiXV1dUy+Itsb3qlFQQQQAABBBBAIH4BXa/8/PPP0t3d7Tpp2bJlov9xxCfA+jk+Jz6FgIkCzF9vstLZ2ekU6Rhc7GnatGmyefNmbzqhFQQQQAABBBBAYAiB9vZ2aWhoiCrOUVFR4WwYxeGdAOtn7yxpCYF0CzB/vRHXF2APHDgQ1ZgWOtaCxxwIIIAAAggggEC6BA4dOiQ3b950dZeXlydbt26V0tLSdIUR2H5YPwc2tQwMAQSGEaBAh8+XiO3APvPQPAIIBFiABbZ3ydWHs/QhLX1YK/LQIh2bNm3yriNaQgABBBBAAAEEEhD4/fffRf+LPAoKCpziHEVFRQm0xEdVgPUz1wEC9gowf73Lnb70qve/T58+dTX60UcfyYYNG7zriJYQQAABBBBAAIEEBfr6+mT37t3y5MkT15kff/yxfPXVVwm2Fu6Ps34Od/4Zvd0CzF/v8qebM+gmDXofHHmUl5c7v//m5OR41xktIYAAAggggAAC/xO4d++eNDY2RhXnWLBggaxZswYnjwVYP3sMSnMIpFGA+esd9t27d2X//v1RDc6bN0/WrVvnXUe0hAACCCCAAAIIDCHw119/ya+//ur62/z8fNm2bZuUlJTg5oEA62cPEGkCAQSsFLC9fsSIgYGBAZPlbQc22ZbYEEDAbAEW2N7m582bN7Jv3z7p6OhwNTx16lSpra2V7OxsbzukNQQQQAABBBBA4AMCJ0+elIsXL7o+ocU59Avr4uJi7JIQYP2cBBqnIGCIAPPX20RokUp9SWlwkQ7dSVjvf7OysrztkNYQQAABBBBAAIFhBN69e+cUEXvw4IHrkzNmzJCNGzfK4N+DAf2wAOtnrhAE7BVg/nqbu+fPn8uuXbuiinRMmDDB2bWPIh3eetMaAggggAACYRfQF6S1OEd/f7+LYv78+bJ27dqw8/gyftbPvrDSKAJpEWD+esvc3t4uDQ0NUQWi5s6dK5WVld52RmsIIIAAAggggECEwMOHD53v4SOPwsJC5zt4NiL07lJh/eydJS0hgIBdArbXj6BAh13XG9EigECIBFhge5/s3t5ep0jH48ePXY2zk5L31rSIAAIIIIAAArEFtGhYc3Oz6O5KkUdeXp5s376d4hwpXDisn1PA41QEMizA/PU+AUMVqZwyZYpTpIOXlLw3p0UEEEAAAQQQGFqgqalJWltbo76X1we3OBIXYP2cuBlnIGCKAPPX+0xokQ4tUvny5UtX42VlZc4DwiNHjvS+U1pEAAEEEEAAgdAJtLW1id7bagHKyGPhwoWyevXq0Hmka8Csn9MlTT8IeC/A/PXeVF+O1eef375962p81qxZUl1dTRFk78lpEQEEEEAAgdAL6CZR33//vatItj5z9s033/Css8dXB+tnj0FpDgEErBGgQIfPqbId2GcemkcAgQALsMD2J7l9fX1y4MCBqJ36Jk+eLJs2bZLc3Fx/OqZVBBBAAAEEEAi9gBYJO3jwoHR3d7ss9CHx+vp6GTduXOiNUgFg/ZyKHucikFkB5q8//kMVqZw0aZJs2bKFIh3+sNMqAggggAACCEQIdHZ2OkUqu7q6XC760rTeB1M0LLnLhfVzcm6chYAJAsxff7Lw4sUL2bt3r+ifkUdpaanU1dVJfn6+Px3TKgIIIIAAAgiEQkALTmpxjsHHkiVLZMWKFaEwyNQgWT9nSp5+EUhdgPmbumGsFoYq0jFz5kzZuHGjP53SKgIIIIAAAgiEVkCLY9+/f981/pqaGqmoqAitiV8DZ/3slyztIoCA6QK2148YMTAwMGAysu3AJtsSGwIImC3AAtu//GgF6YaGBmlvb3d1MnHiROclJYp0+GdPywgggAACCIRV4PLly3L8+PGo4WtxDt3JUV9O4khNgPVzan6cjUAmBZi//ulrkcr9+/eLPqwVebCTsH/mtIwAAggggAACIvrz8/nz5+Xs2bNRuwsXFRXJjh07eFk6hQuF9XMKeJyKQIYFmL/+JeDVq1eya9euqCIdY8eOdYpCFRQU+Nc5LSOAAAIIIIBAYAW0OIcWnnz37p1rjMuWLRP9j8NfAdbP/vrSOgJ+CjB//dPVzYH27dsnullD5DFt2jSpra2VrKws/zqnZQQQQAABBBAIjcDp06ed33sjj08++US+/PLL0Bikc6Csn9OpTV8IIGCSgO31IyjQYdLVRCwIIIBAhAALbH8vh/7+fmlsbJS7d++6Oho/fryzk5K+LMuBAAIIIIAAAgikKqCFwY4dOyY3btyIaqq4uFg2b94sY8aMSbUbzhcR1s9cBgjYK8D89Td3+m/RgQMHonY00CIdev+bl5fnbwC0jgACCCCAAAKhEnjx4oUcPnxYHjx4EDVuvf/VIpXcB6d2SbB+Ts2PsxHIpADz11/9169fy+7du+XZs2eujvTfne3bt8uoUaP8DYDWEUAAAQQQQCBQAlqc4+DBg04Ryshj5cqVsnjx4kCN1dTBsH42NTPEhcDwAszf4Y1S+cSTJ09k79698ubNG1czU6ZMkU2bNkl2dnYqzXMuAggggAACCIRc4Pbt2867VpGHboa8bds2ioH5dG2wfvYJlmYRQMB4AQp0+Jwi24F95qF5BBAIsAALbP+Tq7sbNDQ0RBXpKC0tdR4S5iUl/3NADwgggAACCARZQF9K0heiu7q6ooZZUVEhlZWVkpOTE2SCtI6N9XNauekMAU8FmL+ecsZsTIt06P1ve3u76+9LSkqcH0/z8/P9D4IeEEAAAQQQQCDwAteuXZNff/1V+vr6osa6YMECWbVqFQ+He3AVsH72AJEmEMiQAPPXf/ienh7Zs2ePPH361NVZYWGh1NfXi/7JgQACCCCAAAIIDCdw8+ZNaWlpiSrOsXr1alm4cOFwp/P3HgmwfvYIkmYQyIAA89d/9M7OTuf+d3CRjvLycqdIB88j+Z8DekAAAQQQQCCIAs+fP5cff/zR9XtvQUGBfPvttxTB9jHhrJ99xKVpBBAwWsD2+hEjBgaXdzaM23ZgwzgJBwEELBJggZ2eZGmRjqamJmlra3N1yEtK6fGnFwQQQAABBIIqcOfOHWlubo56KSkrK0u+/PJL0ReTOLwVYP3srSetIZBOAeZverT7+/ud3Q3u3r3r6nDs2LHOS0r6YyoHAggggAACCCCQjIC+DH306FHR3ZQGH6NGjZKqqirR3Rs5vBFg/eyNI60gkAkB5m961Ht7e2X37t2iLytFHvpv0vbt22XMmDHpCYReEEAAAQQQQMBKgevXr8uRI0eiYl+7dq3Mnz/fyjHZGjTrZ1szR9wIiDB/03MVPHv2zCnS8erVK1eHEyZMcDYppEhHevJALwgggAACCARFQDeA+umnn1ybEup7vfpc2cSJE4MyTCPHwfrZyLQQFAIIpEHA9voRFOhIw0VCFwgggEAyAiywk1FL7hwt0qEv0La2troaKC4udm4m2Uk4OVfOQgABBBBAIIwCWgPzzJkzcv78+ajhjx49Wmpra6WsrCyMNL6PmfWz78R0gIBvAsxf32ijGh6qSKW+nKQvKenLShwIIIAAAggggEAiAlqgUl9cev36ddRpH330kaxbt05GjhyZSJN8dhgB1s9cIgjYK8D8TV/utEjH3r17paOjw9WpFqfU33+1WCUHAggggAACCCAwWIDiHGZdE6yfzcoH0SCQiADzNxGt1D7b3d3tFKnUPyMPfTZJi3Tw3WxqvpyNAAIIIIBAmAT0napbt265hvzFF1/Ip59+GiaGjIyV9XNG2OkUAQQMEKBAh89JsB3YZx6aRwCBAAuwwE5vcvVl2paWFrl586arYy3SsW3bNnYSTm866A0BBBBAAAErBXTH4MbGRnn48GFU/JMnT5aNGzdKXl6elWOzIWjWzzZkiRgRiC3A/E3vlTFUkcrCwkLnJSX9kwMBBBBAAAEEEBhOQHdQOnnypFy5ciXqo/rQ95dffilz584drhn+PgkB1s9JoHEKAoYIMH/Tmwj9t0qLdDx69MjVsW7OoL//lpSUpDcgekMAAQQQQAABowWuXr0qx44di4qxsrKS+9sMZY71c4bg6RYBDwSYvx4gJtDEq1evZNeuXfLixQvXWXrfq/e/bFKYACYfRQABBBBAIKQCly5dkhMnTrhGP2PGDGdTQg7/BVg/+29MDwggYKaA7fUjRgzoG8kGH7YDG0xLaAggYLgAC+zMJEh3+tPdECKPoqIi50tq3fWeAwEEEEAAAQQQiCWgD3k3NTWJ/ug9+Fi6dKksW7ZMBt/fIumtAOtnbz1pDYF0CjB/06n9376GKlI5atQo5/6XnYTTnxN6RAABBBBAwCaBx48fy6FDh+T58+dRYWuByurqar5P9zGhrJ99xKVpBHwWYP76DByjeS3SsX//fnnw4IHrb7WYlBapHDduXPqDokcEEEAAAQQQME4gVnEO/W1X729nzZplXLxhCYj1c1gyzTiDKMD8TX9WX79+7RSpfPr0qatz/d1X738LCgrSHxQ9IoAAAggggIAVAh0dHbJz507RTZ/+OfQdqm+//VZyc3OtGIPtQbJ+tj2DxI8AAskK2F4/ggIdyWae8xBAAAGfBVhg+wz8geZjFelgJ+HM5YOeEUAAAQQQMF3g4sWLcvr0adeX0xqzPuS9YcMGmTJliulDCER8rJ8DkUYGEVIB5m/mEq8v1t68edMVADsJZy4f9IwAAggggIDpAvpQ1rlz5+SPP/5wCn5FHtnZ2fL555/L4sWLTR+G9fGxfrY+hQwgxALM38wkv7+/XxoaGuTevXuuAPT7261bt0pZWVlmAqNXBBBAAAEEEDBCINYuwVlZWVJTUyMzZ840IsawBsH6OayZZ9xBEGD+ZiaLvb29snv3buns7HQFMGbMGNm+fbvoZg0cCCCAAAIIIIBApEBPT4/8+OOP8vLly/f/c05OjnzzzTdSXFwMVpoEWD+nCZpuEEDAOAEKdPicEtuBfeaheQQQCLAAC+zMJvfYsWOiuyNEHqNHj3a+pNZiHRwIIIAAAggggIDuvqgvNt++fTsKQ3de3LRpE+uGNF4mrJ/TiE1XCHgswPz1GDTB5mIVqWQn4QQR+TgCCCCAAAIhEHj27JlzD6w7KA0+9OEsfXFJ74U5/Bdg/ey/MT0g4JcA89cv2eHb1SJTjY2NcufOHdeH9UFjLdIxYcKE4RvhEwgggAACCCAQOIELFy7IqVOnXOPS4hwbN26U6dOnB268tg2I9bNtGSNeBP4VYP5m7mrQIh379++XR48euYJgk8LM5YSeEUAAAQQQMFVAN2TYt2+ftLe3u0LU330rKipMDTuQcbF+DmRaGRQCCMQhYHv9iBEDg7c3imPQ6fyI7cDptKIvBBAIlgAL7Mzn88SJE6K7JEQeWqRj27ZtUlRUlPkAiQABBBBAAAEEMiagDxHuxAAAIABJREFULybprov65+Bj/vz5snr1atHdgznSJ8D6OX3W9ISA1wLMX69FE28vVpFKdhJO3JEzEEAAAQQQCKqAfk9++vRp0UKVkYf+jrto0SJZsWKF6AtMHOkRYP2cHmd6QcAPAeavH6rxt6lFOlpaWuTWrVuuk7RIx5YtW2TSpEnxN8YnEUAAAQQQQMB6gVjFOfT33draWpk6dar14wvCAFg/ByGLjCGsAszfzGZev8fVIh0PHjxwBTJq1Chnk8IxY8ZkNkB6RwABBBBAAAEjBM6cOSN//vmnK5aFCxc6zz9zpFeA9XN6vekNAQTMEbC9fgQFOsy5logEAQQQcAmwwDbjgtBdEvQH2cijoKDAKdKhuwJyIIAAAggggED4BPQB7iNHjkS9mKQPbK1bt05mz54dPhQDRsz62YAkEAICSQowf5OE8/i0WEUq2UnYY2SaQwABBBBAwDKBV69eyeHDh+XevXtRkWsx6+rqapk8ebJlo7I/XNbP9ueQEYRXgPlrRu61SMeNGzdcweh3u5s2bZIpU6aYESRRIIAAAggggICvAr///rvof5GHfh+u64Hy8nJf+6bx+AVYP8dvxScRME2A+Zv5jPT390tTU5PcuXPHFYw+/1xfXy9jx47NfJBEgAACCCCAAAIZE7h9+7Y0Nja6+i8rK5MdO3awMUMGssL6OQPodIkAAkYIUKDD5zTYDuwzD80jgECABVhgm5PcWEU68vPznSIdJSUl5gRKJAgggAACCCDgq4DusKjrgr/++iuqn8LCQueBrXHjxvkaA40PLcD6masDAXsFmL/m5C7W/S87CZuTHyJBAAEEEEAgnQL/93//J0ePHpXe3t6obufOnStffvmljBw5Mp0h0df/BFg/cykgYK8A89ec3Om/cdeuXXMFlJWVJbW1tTJt2jRzAiUSBBBAAAEEEPBcYKjvwevq6mTixIme90eDyQuwfk7ejjMRyLQA8zfTGfhv//qcU3Nzs7S2troC4vlnM/JDFAgggAACCGRKoLu7W77//nvp6+t7H4KuD7799lvRTRo40i/A+jn95vSIAAJmCNheP2LEwMDAgBmUsaOwHdhkW2JDAAGzBVhgm5Wfc+fOydmzZ11B5eXlydatW6W0tNSsYIkGAQQQQAABBDwX0F2DdWeJR48eRbWtD2yvX7+eF5M8V0+sQdbPiXnxaQRMEmD+mpQNce599R448mAnYbNyRDQIIIAAAgj4KaAFOU6cOCF///13VDdakGPdunXy0Ucf+RkCbQ8jwPqZSwQBewWYv2bl7vjx43L58mVXUFqko6amRmbOnGlWsESDAAIIIIAAAp4IxCrOkZubK1u2bKE4hyfC3jbC+tlbT1pDIJ0CzN90an+4L31V6PDhw3Ljxg3XB/W73vr6ejYiMidVRIIAAggggEBaBPr7++Xnn3+Wzs7O9/3pu7tatLK8vDwtMdBJtADrZ64KBBAIq4Dt9SMo0BHWK5dxI4CA8QIssM1L0YULF0R/qI089Evqbdu2UaTDvHQREQIIIIAAAp4J3L9/Xw4ePCg9PT2uNvULgeXLl8tnn33mWV80lLwA6+fk7TgTgUwLMH8znYHo/mPd/7KTsHl5IiIEEEAAAQS8FtD735aWFnn58mVU01OmTJGqqioZNWqU193SXoICrJ8TBOPjCBgkwPw1KBn/C+XkyZNy8eLFqO99tSBzRUWFeQETEQIIIIAAAggkLaDFKC9duuQ6X5/70peQxo8fn3S7nOifAOtn/2xpGQG/BZi/fgsn3v7Ro0fl2rVrUf8O6iaFZWVliTfIGQgggAACCCBgpYAW7hq8UcOKFStkyZIlVo4nKEGzfg5KJhkHAggkKkCBjkTFEvy87cAJDpePI4AAAu8FWGCbeTHoD7X6g23kwY+1ZuaKqBBAAAEEEPBC4M8//5TffvtNdEeJyCMvL082btwokydP9qIb2vBAgPWzB4g0gUCGBJi/GYIfptuhinRUV1fzkpKZKSMqBBBAAAEEkhZ49+6dnDlzRvTf/8FHTk6OrFy5UhYsWJB0+5zorQDrZ289aQ2BdAowf9OpHX9fZ8+elXPnzkWdoPe/s2fPjr8hPokAAggggAACxgocO3ZMrl696opPf+/Vl5JLS0uNjTvsgbF+DvsVwPhtFmD+mpm948ePy+XLl13B6fe/+u/hhAkTzAyaqBBAAAEEEEDAM4ErV67IL7/84mpvxowZUltb61kfNJScAOvn5Nw4CwEE7BewvX7EiIHBbxkZlhPbgQ3jJBwEELBIgAW2ucnSH2z1h9vIIzc3V7Zs2SITJ040N3AiQwABBBBAAIG4Bfr6+qS5uVnu3LkTdY7+KL1hwwYZPXp03O3xQf8FWD/7b0wPCPglwPz1Szb1dmMVqdRWeUkpdVtaQAABBBBAwBSBzs5O5/63q6srKiTdOXH9+vUyduxYU8IlDhFh/cxlgIC9Asxfc3N38eJFOXnyZFSA69atk3nz5pkbOJEhgAACCCCAwLACsYpz5Ofny7Zt26SkpGTY8/lA5gRYP2fOnp4RSFWA+ZuqoH/nxypSqUU69PnnSZMm+dcxLSOAAAIIIIBARgU6Ojpk586dohs3/HMUFRXJt99+K/ouFEdmBVg/Z9af3hFAIHMCttePoEBH5q4dekYAAQQ+KMAC2+wL5Pr163LkyBFXkPol9aZNm6S8vNzs4IkOAQQQQAABBD4ooC8nNTY2yosXL6I+t3DhQlm1apVkZWWhaJgA62fDEkI4CCQgwPxNACsDH41VpFLD4CWlDCSDLhFAAAEEEPBQQPdwuHDhgvz222+uB7G0C73nXbJkiSxdupT7Xw/NvWqK9bNXkrSDQPoFmL/pN0+kR91FWHcTHnysWbNGFixYkEhTfBYBBBBAAAEEDBHQZ7v0Ga/Io6CgwCnOUVxcbEiUhDGUAOtnrg0E7BVg/pqdu1hFKrOzs53nn6dMmWJ28ESHAAIIIIAAAgkL9PT0yI8//igvX758f67+26/FObg3TpjTlxNYP/vCSqMIIGCBAAU6fE6S7cA+89A8AggEWIAFtvnJjVWkQ29UN2/eTJEO89NHhAgggAACCMQUuHHjhhw9elT6+/tdf6+FuCorK6WiogI5QwVYPxuaGMJCIA4B5m8cSBn+SKz7Xw2Jl5QynBi6RwABBBBAIEmB7u5uOXTokDx8+DCqBd0paf369TJ+/PgkW+c0vwVYP/stTPsI+CfA/PXP1quWr1275nw/PPjQos2LFi3yqhvaQQABBBBAAIE0CMQqzjF69GinOIfe+3KYL8D62fwcESECQwkwf82/NmIVqdTCzbW1tTJt2jTzB0CECCCAAAIIIBC3wN69e6W9vd31+aqqKpkzZ07cbfBBfwVYP/vrS+sIIGCugO31I0YM6PZIBh+2AxtMS2gIIGC4AAtswxP0v/Bu3rwpLS0tEvnPqRbp0C+pp06dascgiBIBBBBAAAEEnN2CT5w4IVeuXInSGDt2rPNvO5Wizb5QWD+bnR+iQ+BDAsxfO64Pvf/VF3kHH7ykZEf+iBIBBBBAAIF/BLTwlt7/9vX1RaEsWLBAVq5cKVqkksNcAdbP5uaGyBAYToD5O5yQGX+vRZz199/Bx9KlS2X58uVmBEkUCCCAAAIIIDCkgD7Dpf+W63fakUdhYaHU19eL/slhhwDrZzvyRJQIxBJg/tpxXcS6/9UiHdXV1WxgZEcKiRIBBBBAAIFhBc6ePSvnzp1zfU5/E9ZNmTjMEWD9bE4uiAQBBNIrYHv9CAp0pPd6oTcEEEAgbgEW2HFTZfyDra2t0tzc7LzY+8+hX1Jv3LhRpk+fnvH4CAABBBBAAAEEPiygOwc3NTVJR0dH1AdnzJjh7BzMy0nmX0Wsn83PEREiMJQA89eeayNWkUqNnpeU7MkhkSKAAAIIhFegp6dHjh49Krdv345CKCgokMrKSnZGtOTyYP1sSaIIE4EYAsxfey6LW7duOUUqB+95tGjRItFClRwIIIAAAgggYKaA/tt98OBB0We5Ig8tyrF9+3YZPXq0mYETVUwB1s9cGAjYK8D8tSd3ev+rha0in3/W6LVIx+zZs+0ZCJEigAACCCCAQJTA3bt3Zf/+/a7/vaysTHbs2CH6vhOHOQKsn83JBZEggEB6BSjQ4bO37cA+89A8AggEWIAFtl3JbWtrc17sHVyko6amRmbOnGnXYIgWAQQQQACBEAncu3fPeUirt7fXNWr98nnFihWyePHiEGnYPVTWz3bnj+jDLcD8tSv/sYpU6gh4ScmuPBItAggggEC4BO7cuSNHjhyR169fRw1cC1OuW7dO8vPzw4Vi8WhZP1ucPEIPvQDz165LYKj7X3YXtCuPRIsAAgggEB4BfWZLN1gaXJyjqKhItm3bRnEOCy8F1s8WJo2QEfifAPPXrktBvz9ubGyMKtKh3xvPmzfPrsEQLQIIIIAAAgg4Arpx4Q8//OB6Nlp/D/7222+5PzbwGmH9bGBSCAkBBNIiYHv9iBEDg7d7SAtb/J3YDhz/SPkkAggg4BZggW3fFRGrSIf+O6aVpGfNmmXfgIgYAQQQQACBgAv8/vvvcu7cuahdEEeNGiUbNmyQiRMnBlwgWMNj/RysfDKacAkwf+3L9+3bt52HtAYfCxculNWrV9s3ICJGAAEEEEAgwALHjx+Xy5cvR40wNzdX1qxZI3PmzAnw6IM5NNbPwcwrowqHAPPXvjwP9ZKSvqCkLypxIIAAAggggIAZAlqcQzdW0me3Io/i4mKnOEdBQYEZgRJFQgKsnxPi4sMIGCXA/DUqHXEFoxsc6e+/b9++dX1ev0PWQpUcCCCAAAIIIGCPQH9/v/z888/S2dn5Pmh9r6murk7Ky8vtGUiIImX9HKJkM1QEEHAJ2F4/ggIdXNAIIICAoQIssA1NzDBh3b171/mSWm9qI4+qqioedLYzpUSNAAIIIBBQgZaWFrlx40bU6CZPniw1NTU8pGVh3lk/W5g0QkbgfwLMXzsvhaHuf+fPny9r1661c1BEjQACCCCAQMAEdu3aJQ8fPowa1aRJk5zC0oWFhQEbcTiGw/o5HHlmlMEUYP7amVd9SamhoSHq99/Zs2c7/55yIIAAAggggEBmBYYqzlFSUuIU59AdgjnsFGD9bGfeiBoBFWD+2nkdPHr0SPbu3RtVpGPVqlWyaNEiOwdF1AgggAACCIRQ4PDhw/L333+7Rv7555/LZ599FkINO4bM+tmOPBElAgh4L0CBDu9NXS3aDuwzD80jgECABVhg25vc9vZ25yGtwZWkKysrZe7cufYOjMgRQAABBBAIiMCVK1fkl19+iRrN4sWL5YsvvpDB96EBGXbgh8H6OfApZoABFmD+2ptcvf89cOBA1EtKc+bMES1UyYEAAggggAACmRNobm6WW7duRQWg972ffvpp5gKj55QFWD+nTEgDCGRMgPmbMfqUOx7q/nfWrFmyfv36lNunAQQQQAABBBBIXkC/o75z546rgbKyMmdn4Ly8vOQb5syMC7B+zngKCACBpAWYv0nTZfzEjo4Op0hHb2+vK5Zly5aJ/seBAAIIIIAAAmYLXL16VY4dO+YKcurUqbJlyxazAw95dKyfQ34BMHwEQixge/2IEQMDAwMm5892YJNtiQ0BBMwWYIFtdn6Gi053Jdy3b19UkQ7dRVh3E+ZAAAEEEEAAgcwIPHv2TH744QfXi8S5ubnOToczZszITFD06okA62dPGGkEgYwIMH8zwu5Zp/fv33eKdAwuUslOwp4R0xACCCCAAAIJC5w5c0b+/PNP13m6c7De+5aWlibcHieYJcD62ax8EA0CiQgwfxPRMu+z+vvv/v37pa+vzxVcRUWF1NTUmBcwESGAAAIIIBBwAf1OWjdQ0kJakcf48eOd4hwjR44MuEDwh8f6Ofg5ZoTBFWD+2p3bzs5Op0hHT0+PayC68dHKlSvtHhzRI4AAAgggEGAB/Tf8p59+knfv3r0fZWFhoXz33XfcIxued9bPhieI8BBAwDcB2+tHUKDDt0uDhhFAAIHUBFhgp+ZnwtlDFen48ssv5ZNPPjEhRGJAAAEEEEAgVAL9/f3Ol89Pnz59P+78/HzZsWOHFBUVhcoiiINl/RzErDKmsAgwf+3P9KNHj5wilYNfUmInYftzywgQQAABBOwTuHTpkpw4ccIV+MSJE2X79u32DYaIYwqwfubCQMBeAeavvbn7J/KhdhKePn26bNy4UbKysuwfJCNAAAEEEEDAAgGKc1iQJA9CZP3sASJNIJAhAeZvhuA97Larq8sp0vHq1StXq4sWLZJVq1Z52BNNIYAAAggggIAXAm/evJEff/xRuru73zeXnZ3tPB/NBg5eCPvbButnf31pHQEEzBWgQIfPubEd2GcemkcAgQALsMAORnIfP37svKTU29vrGpB+Qa1fVHMggAACCCCAQPoEjh8/LpcvX3Z1qLsnTZkyJX1B0JNvAqyffaOlYQR8F2D++k6clg6Guv+dOXOms5MwLymlJQ10ggACCCAQcoG2tjZpbGyUgYGB9xJakPLrr7+WvLy8kOsEZ/isn4OTS0YSPgHmbzBy/qEiHZs2bQrGIBkFAggggAACBgtooegDBw7IgwcPXFFqccotW7ZIbm6uwdETWiICrJ8T0eKzCJglwPw1Kx/JRvP8+XPZs2ePvHz50tXE/PnzZe3atck2y3kIIIAAAggg4IPA/v375e7du66Wq6qqZM6cOT70RpNeC7B+9lqU9hBAwBYB2+tHjBiIfELLQHXbgQ0kJSQEELBEgAW2JYmKI8wnT544laS1KmXk8dlnn8nnn38eRwt8BAEEEEAAAQRSFdCXlBoaGlzNsKtDqqpmnc/62ax8EA0CiQgwfxPRMvuzQ93/spOw2XkjOgQQQACBYAjoy8K7d+8W3UX4nyM/P1+++eYbKSwsDMYgGYUjwPqZCwEBewWYv/bmbnDkT58+dV5S6unpcf3V1KlTRYt0UKQyOLlmJAgggAACZglocQ59BksLRkceFOcwK09eRcP62StJ2kEg/QLM3/Sb+9XjixcvnPvf7u5uVxcU6fBLnHYRQAABBBBITKC/v1/OnTsnf/zxh+vEjz/+WL766qvEGuPTGRNg/ZwxejpGAIEMC9heP4ICHRm+gOgeAQQQGEqABXawro3Ozk7nB+LBD2l98skn8uWXXwZrsIwGAQQQQAABwwR0J4fvv/9eent730dWWloq3377rWGREk4qAqyfU9HjXAQyK8D8zay/173zkpLXorSHAAIIIIDA8AK6k+HOnTtd3z/n5ORIfX29lJWVDd8An7BKgPWzVekiWARcAszfYF0QXV1dzktKr1+/dg1Mi3TU1tZKdnZ2sAbMaBBAAAEEEMiwgP7Wu2/fvpjFOerq6kTvgzmCJcD6OVj5ZDThEmD+Bivf+tyV3v/q99CRx5w5c6SqqipYg2U0CCCAAAIIWCSgxSsPHz4s+l115KG/D+smDhz2CLB+tidXRIoAAt4KUKDDW8+o1mwH9pmH5hFAIMACLLCDl9xnz545OxgOfkhr3rx5sm7duuANmBEhgAACCCBggMDAwIBTJOv+/fvvo9GHs/7zn//ImDFjDIiQELwSYP3slSTtIJB+AeZv+s397pGXlPwWpn0EEEAAAQT+FdCi0D/99JNrB0P9fVVfDJ4+fTpUARRg/RzApDKk0Agwf4OXan05SV9S0peVIo/y8nLZvHkzRTqCl3JGhAACCCCQIYE3b944v/k+efLEFcHEiROF4hwZSkoaumX9nAZkukDAJwHmr0+wGWz21atXzvPPg4t0zJo1S9avX5/ByOgaAQQQQACBcAr8/vvvov8NPvLy8uS7776T0aNHhxPG0lGzfrY0cYSNAAIpC9heP2LEgL6tZPBhO7DBtISGAAKGC7DANjxBSYb34sUL2bVrl+iX1ZFHRUWF8yX14H/3kuyG0xBAAAEEEEDgfwLnzp2Ts2fPujwqKytl7ty5GAVMgPVzwBLKcEIlwPwNZrp5SSmYeWVUCCCAAAJmCbx9+9Z5KLqjo8MV2FdffSUff/yxWcESjWcCrJ89o6QhBNIuwPxNO3laOuzu7nZ+/41VpGPTpk2iBaM5EEAAAQQQQCB5AS3Oofe+T58+dTWiBbH4tzZ5VxvOZP1sQ5aIEYHYAszfYF4Z+tyzFszSzRoij5kzZ8rGjRuDOWhGhQACCCCAgGEC+u/w4cOH5fHjx1GRFRUVyYYNG6S0tNSwqAlnOAHWz8MJ8fcIIBBUAdvrR1CgI6hXJuNCAAHrBVhgW5/CIQegD2npD8f65+AvqWtqaiQrKyu4g2dkCCCAAAIIpFHg0aNHzoPRkXUpP/roI+cLaI7gCbB+Dl5OGVF4BJi/wc31UPe/PDgd3JwzMgQQQACB9AnovW5jY6O0tbW5Ol28eLGsXLkyfYHQU9oFWD+nnZwOEfBMgPnrGaVxDQ11/ztx4kSpq6ujSIdxGSMgBBBAAAFbBHp6emTPnj0xi3Ns3rxZsrOzbRkKcSYhwPo5CTROQcAQAeavIYnwIQz9t1mffx5cpGPq1KlSW1vLv80+mNMkAggggAAC/whcvHhRzpw5I/39/VEon3zyiXzxxRf8W2zp5cL62dLEETYCCKQsQIGOlAk/3IDtwD7z0DwCCARYgAV2gJMrIlpJWl8YfvHihWug06ZNcypJ8wNysPPP6BBAAAEE/BfQnZR+/PFHV0GsMWPGyHfffSe5ubn+B0APaRdg/Zx2cjpEwDMB5q9nlEY2pDsI6wPUz58/d8WnLylt2bKFf5eNzBpBIYAAAgjYIPDLL7/IlStXXKGyU6ENmUs9RtbPqRvSAgKZEmD+Zko+Pf1y/5seZ3pBAAEEEAiPwOvXr53vlnkBODw5HzxS1s/hzT0jt1+A+Wt/Dj80AgpoBTu/jA4BBBBAwDwBLRDd0tIiDx48iApu1KhRopsET5o0ybzAiShuAdbPcVPxQQQQCJiA7fUjRgxEbiVsYHJsBzaQlJAQQMASARbYliQqhTD1h2StJP3s2TNXK3pzrC8p5eTkpNA6pyKAAAIIIBBugYaGBtcuwllZWbJjxw4pKysLN0yAR8/6OcDJZWiBF2D+Bj7Fove/WqRycJGO8ePHy9atWynSEfxLgBEigAACCHgscP78eTl9+rSr1QkTJkh9fb3o/S9HsAVYPwc7v4wu2ALM32DnV0c31IvEev9bV1cnI0eODD4CI0QAAQQQQMADgaG+U546daps2rSJe18PjG1ogvWzDVkiRgRiCzB/g39l6MZJe/fulSdPnrgGW15e7vxbzfPPwb8GGCECCCCAQHoErl69KidPnpS+vr6oDufOnSurV6/muav0pMLXXlg/+8pL4wggYLCA7fUjKNBh8MVFaAggEG4BFtjhyP9QlaT1YWot0sFDWuG4DhglAggggIC3ArqDsO4kHHmsWLFClixZ4m1HtGaUAOtno9JBMAgkJMD8TYjL2g/zkpK1qSNwBBBAAAHDBFpbW6WpqckVVVFRkXz99deSl5dnWLSE44cA62c/VGkTgfQIMH/T45zpXvT3X92koauryxVKaWmpbNu2jd9/M50g+kcAAQQQMF7g5cuXsmfPnqiCzxTnMD51ngfI+tlzUhpEIG0CzN+0UWe0o97eXuff7MFFOiZOnOg8/5ybm5vR+OgcAQQQQAABmwX0e+ZDhw7JvXv3ooaRn58vVVVVMm3aNJuHSOwRAqyfuRwQQCCsAhTo8DnztgP7zEPzCCAQYAEW2AFO7qCh6ZfUWkm6o6PD9Tfjxo1zdjykSEd4rgVGigACCCCQusCzZ8/khx9+kP7+/veNTZ482XnwmSPYAqyfg51fRhdsAeZvsPMbObqhilTyklJ4rgFGigACCCCQmsD9+/dl37598u7du/cNaVGOb7/9VgoLC1NrnLOtEWD9bE2qCBSBKAHmb3guig/d/27dupWiWuG5FBgpAggggECCAt3d3U6hK/0z8pg+fbps3LhRsrKyEmyRj9sswPrZ5uwRe9gFmL/huQL0+Wf9zvrx48euQY8fP17q6up4/jk8lwIjRQABBBDwUOD27dty5MgRefPmTVSrWpSjurqa75g99DahKdbPJmSBGBBAIBMCttePGDEwMDCQCbh4+7QdON5x8jkEEEBgsAAL7HBdE2/fvnWKdDx69Mg18JKSEtGHtAoKCsIFwmgRQAABBBBIQkCLcvz888/S2dn5/mytFP3dd9/JqFGjkmiRU2wSYP1sU7aIFQG3APM3XFeE/nis97+Dd1LSIh28pBSua4HRIoAAAggkJtDV1SU7d+4UfeD5n0NfTNIizxMmTEisMT5ttQDrZ6vTR/AhF2D+husCGOr+V3//1X+/tcgWBwIIIIAAAgj8K6BFOXbt2iUvX750sVCcI7xXCevn8OaekdsvwPy1P4eJjKCvr0/2798vDx8+dJ3G77+JKPJZBBBAAAEExPkd+Pjx43Ljxo0oDt30d/Xq1TJnzhyoAijA+jmASWVICCAQl4Dt9SMo0BFXmvkQAgggkH4BFtjpN890j1qkQ7+kfvDggSuUMWPGyPbt23mxONMJon8EEEAAAeMF9Ivpy5cvu+LU3RimTJlifOwEmLoA6+fUDWkBgUwJMH8zJZ+5fofaSUlfUtq2bZtogS0OBBBAAAEEEPhX4PXr1/LTTz9FvaSkuwfPnDkTqpAJsH4OWcIZbqAEmL+BSmdcg+H+Ny4mPoQAAggggIA8f/5c9uzZE3Xfq/e8NTU1ogUqOcInwPo5fDlnxMERYP4GJ5fxjkSff963b19UkQ5+/41XkM8hgAACCIRdoL29XQ4dOiT6u/Dgo7y8XKqrq3mfKMAXCevnACeXoSGAwAcFKNDh8wViO7DPPDSPAAIBFmCBHeDkfmBo/f390tDQIPfu3XN9qrCw0NlJSf/kQAABBBBAAIFogba2Nuff0Mhj0aJFsmrVKrhCIsD6OSSJZpiBFGCib/f3AAAgAElEQVT+BjKtww5qqJ2UiouLnftfinQMS8gHEEAAAQRCIqAPNu/cuVM6OztdI165cqUsXrw4JAoMM1KA9TPXAwL2CjB/7c1dKpFz/5uKHucigAACCIRBoKuryynOMfglJC3OsWHDBhn8DHEYTBjjfwVYP3MlIGCvAPPX3tylErl+l63PbukLxpGH/v6rmzQUFBSk0jznIoAAAgggEEgB/ffz1KlTUZsT6mBzcnLkiy++kIULFwZy7AzqXwHWz1wNCCAQVgHb60eMGBgYGDA5ebYDm2xLbAggYLYAC2yz8+NndO/evZPGxka5c+eOq5tRo0Y5X1KPHTvWz+5pGwEEEEAAAesEXr16Jd9//728efPmfexlZWWyY8cOdlOyLpvJB8z6OXk7zkQg0wLM30xnIHP985BW5uzpGQEEEEDADgH9GXf//v1RBZ0//vhj+eqrr+wYBFF6LsD62XNSGkQgbQLM37RRG9fRUDsJ85KScakiIAQQQACBNAtocY7du3dLT0+Pq2eKc6Q5EYZ2x/rZ0MQQFgJxCDB/40AK6Ed0k8IDBw5EFekoKipynn8ePXp0QEfOsBBAAAEEEEhcoKOjQw4ePCgvXryIOlmfga6pqRH9N5Qj+AKsn4OfY0aIAAKxBWyvH0GBDq5sBBBAwFABFtiGJiZNYWmRjubmZmltbXX1qDsI65fUJSUlaYqEbhBAAAEEEDBbQF9W2rt3r9y/f/99oFo1+j//+Y+MGTPG7OCJzlMB1s+ectIYAmkVYP6mldu4zvQhLS1SeffuXVdsPKRlXKoICAEEEEAgAwJHjhyR69evu3qePn261NbWsoNwBvJhSpesn03JBHEgkLgA8zdxsyCdMVSRSr3/3b59OzsJBynZjAUBBBBAIC6Bp0+fyp49e6KKc8yaNUuqq6u5741LMdgfYv0c7PwyumALMH+Dnd/hRjfU77+FhYVSX18v+icHAggggAACYRbQd4XOnj0r58+fF30GOvLIysqSZcuWyZIlS7gvDtFFwvo5RMlmqAgg4BKgQIfPF4TtwD7z0DwCCARYgAV2gJMb59D0ZvvQoUNy69Yt1xkjR46UrVu3ilbF5EAAAQQQQCDsAufOnXO+qI48KisrZe7cuWGnCd34WT+HLuUMOEACzN8AJTPJoegPz01NTdLW1uZqQR/O0peU2EkpSVhOQwABBBCwWuD3338X/S/y0O+E9QFmLUzJEV4B1s/hzT0jt1+A+Wt/DlMdAUUqUxXkfAQQQACBoAg8efLE2YThzZs3riFpcY7169cHZZiMI0UB1s8pAnI6AhkUYP5mEN+Qrof6/Vd/99VNCrVYJQcCCCCAAAJhFNBilbqRr/45+CguLpYNGzawmW8ILwzWzyFMOkNGAAFHwPb6ESMGBpfaMiyxtgMbxkk4CCBgkQALbIuS5XOoLS0tcuPGDVcv+gC2FumYMGGCz73TPAIIIIAAAuYKPHr0SHbt2uWqIP3RRx85X1BzhE+A9XP4cs6IgyPA/A1OLlMZyYeKdLCTUiqynIsAAgggYKPA9evX5ciRI67QtXDVN998I/n5+TYOiZg9FGD97CEmTSGQZgHmb5rBDe2OIpWGJoawEEAAAQTSJqDFOfbs2SO9vb2uPnUDBt2IgQOBfwRYP3MtIGCvAPPX3tx5GflQ978FBQVOkQ59CZkDAQQQQACBsAjo67vnz593NiTUfyMjD313dvHixfL5559LVlZWWEgYZ4QA62cuBwQQCKuA7fUjKNAR1iuXcSOAgPECLLCNT1FaAzx69Khcu3bN1acW6diyZYtMmjQprbHQGQIIIIAAAiYI6G5KP/74o3R3d78PZ8yYMfLdd99Jbm6uCSESQ5oFWD+nGZzuEPBQgPnrIablTekP0LpLRGtrq2skupPS9u3bRV9M5kAAAQQQQCDoAvfu3ZP9+/e7ilHm5eXJ119/za6CQU9+nONj/RwnFB9DwEAB5q+BSclQSBSpzBA83SKAAAIIZFzg8ePHsm/fPopzZDwTdgTA+tmOPBElArEEmL9cF/8IDPX7rxai1iIdJSUlYCGAAAIIIBB4gRcvXsihQ4dENyUcfOhzz+vXr2fj3sBfBR8eIOvnkF8ADB+BEAtQoMPn5NsO7DMPzSOAQIAFWGAHOLlJDu348eNy+fJl19nZ2dmyceNGmTZtWpKtchoCCCCAAAJ2CjQ0NEhbW9v74LVq9I4dO6SsrMzOARF1ygKsn1MmpAEEMibA/M0YvZEd644RLS0tcvPmTVd8WqRDH9IqKioyMm6CQgABBBBAwAuBzs5O2blzp7x9+9Z1v1tfX89DWV4AB6QN1s8BSSTDCKUA8zeUaR9y0BSp5HpAAAEEEAibwMOHD52ClH19fa6hz507VyorK8PGwXjjEGD9HAcSH0HAUAHmr6GJyVBYQ/3+q4Wpt27dKqWlpRmKjG4RQAABBBDwX0Df/zl16pTr999/ev34449l1apVohv3coRbgPVzuPPP6BEIs4Dt9SNGDOgdr8GH7cAG0xIaAggYLsAC2/AEZSi8kydPysWLF1296wvJNTU1MnPmzAxFRbcIIIAAAgikV+DKlSvyyy+/uDpdsWKFLFmyJL2B0JtRAqyfjUoHwSCQkADzNyGu0Hz4yJEjcv36ddd4CwoKnCIdxcXFoXFgoAgggAAC4RF4+fKl/PTTT/L69WvXoLVAM9/9huc6iGekrJ/jUeIzCJgpwPw1My+ZjIoilZnUp28EEEAAgXQKaHGOffv2Rb2QNH/+fFm7dm06Q6EviwRYP1uULEJFYJAA85dLIpbAoUOHojZpGDlypNTV1cn48eNBQwABBBBAIFAC+puv/tvX3t4eNS59/qm6ulqmTJkSqDEzmOQFWD8nb8eZCCBgt4Dt9SMo0GH39Uf0CCAQYAEW2AFObopD++OPP+S3335ztaILkqqqKpk9e3aKrXM6AggggAACZgs8e/ZMfvjhB+nv738f6OTJk52XdTnCLcD6Odz5Z/R2CzB/7c6fn9EfO3ZMrl696uoiPz9f6uvrKdLhJzxtI4AAAgikXaC3t1d27twpXV1drr4pRpn2VFjRIetnK9JEkAjEFGD+cmEMJTBUkcrt27dLUVERcAgggAACCFgtoC8jNTQ0UJzD6ixmJnjWz5lxp1cEvBBg/nqhGMw2Yt3/5ubmypYtW2TixInBHDSjQgABBBAIncCNGzfkxIkT8ubNm6ixz5o1S7766ivRIlUcCPwjwPqZawEBBMIqQIEOnzNvO7DPPDSPAAIBFmCBHeDkejC0y5cvy/Hjx6NaWrduncybN8+DHmgCAQQQQAAB8wS0KMfPP/8snZ2d74PTl3S/++47GTVqlHkBE1FaBVg/p5WbzhDwVID56yln4BrTH6wvXbrkGpf++6/FuUpKSgI3XgaEAAIIIBA+gXfv3jm7CN+/f981+Llz50plZWX4QBjxsAKsn4cl4gMIGCvA/DU2NUYEFqtIpe6kqPe/xcXFRsRIEAgggAACCCQqcPfuXWlsbHRtvqBtLFy4UFavXp1oc3w+ZAKsn0OWcIYbKAHmb6DS6flgYt3/5uTkyKZNm6S8vNzz/mgQAQQQQACBdAloQQ4tRnX79u2oLrUgh27IO2PGjHSFQz8WCbB+tihZhIoAAp4K2F4/YsTAwMCApyIeN2Y7sMccNIcAAiESYIEdomQnOdRr167J0aNHo85etWqVLFq0KMlWOQ0BBBBAAAFzBbQ4lRapijzq6upkypQp5gZNZGkTYP2cNmo6QsBzAeav56SBa/DUqVNy4cIF17jy8vKkvr6eIh2ByzYDQgABBMIncOjQIbl586Zr4HqfqzsGDv6dNHw6jDiWAOtnrgsE7BVg/tqbu3RFHuslJS1Sqfe/FOlIVxboBwEEEEDAKwEtztHQ0CBamDLyoDiHV8LBb4f1c/BzzAiDK8D8DW5uvRpZrPvf7Oxsqa2tlalTp3rVDe0ggAACCCCQNoF79+6J/u7b09MT1af+9ltdXS1akJkDgVgCrJ+5LhBAIKwCttePoEBHWK9cxo0AAsYLsMA2PkVGBHjjxg1paWmJimX58uWydOlSI2IkCAQQQAABBLwQaGtrcx7gijy0IJUWpuJAQAVYP3MdIGCvAPPX3tylM/KzZ8/KuXPnXF1qkY6tW7dKaWlpOkOhLwQQQAABBDwTOHPmjPz555+u9saNGyc7duwQ3TGQA4FYAqyfuS4QsFeA+Wtv7tIZ+YkTJ+TSpUuuLrVIx7Zt2yhSmc5E0BcCCCCAQEoC+ttuU1NTVHGOxYsXy8qVK1Nqm5PDI8D6OTy5ZqTBE2D+Bi+nfowo1v1vVlaWbNy4UaZPn+5Hl7SJAAIIIICA5wJv376VX3/9Va5evRrVdm5urnMP/PHHH3veLw0GS4D1c7DyyWgQQCB+AQp0xG+V1CdtB05q0JyEAAII8IIh10ACArdu3XKqbQ4MDLjO4kftBBD5KAIIIICA0QKvXr2S77//Xt68efM+zrKyMueFJf1hlgMBFeALaq4DBOwVYP7am7t0R37hwgU5deqUq9uRI0dKXV2djB8/Pt3h0B8CCCCAAAIpCVy5ckV++eUXVxujR4+Wb775ht2TUpIN/smsn4OfY0YYXAHmb3Bz6/XI9N5X74EjD4pUeq1MewgggAACfgm0trZKc3MzxTn8Ag5Ru6yfQ5Rshho4AeZv4FLq24BOnz4t58+fj2pfi3TMnDnTt35pGAEEEEAAAa8Edu7cKY8ePYpqbtKkSVJVVSVjxozxqivaCbAA6+cAJ5ehIYDABwVsrx8xYmDw27yGJdx2YMM4CQcBBCwSYIFtUbIMCHWoH7cXLlwoq1evNiBCQkAAAQQQQCA5Ab1l3bt3r9y/f/99A7qL8H/+8x++uE6ONLBnsX4ObGoZWAgEmL8hSLKHQ4xVpEN3nNi6dStFOjx0pikEEEAAAX8FdCfhxsZGV9FlLTqlhSiLi4v97ZzWrRdg/Wx9ChlAiAWYvyFOfhJDP3v2rJw7d851pq4Xtm3bJqWlpUm0yCkIIIAAAgj4L6DPLx08eJBNhvynDkUPrJ9DkWYGGVAB5m9AE+vTsH777Tf5448/olpfv369zJo1y6deaRYBBBBAAIHUBY4dOyZXr16NauiLL76QTz/9NPUOaCE0AqyfQ5NqBooAAoMEbK8fQYEOLmkEEEDAUAEW2IYmxuCw7ty54zzU/e7dO1eUFOkwOGmEhgACCCAwrIA+gKwPIkcelZWVMnfu3GHP5QPhEmD9HK58M9pgCTB/g5XPdIzmr7/+kl9//dXVlRbp2Lx5s+gOFBwIIIAAAgiYLHDjxg1paWmJClFftp08ebLJoRObIQKsnw1JBGEgkIQA8zcJtJCfEqtIpRbpqKuro0hlyK8Nho8AAgiYKHDz5k3nfnfwnoHLli0T/Y8DgUQFWD8nKsbnETBHgPlrTi5sieT3338X/W/wUVVVJXPmzLFlGMSJAAIIIBAigStXrsgvv/ziGnFZWZnov10lJSUhkmCoXgiwfvZCkTYQQMBGAQp0+Jw124F95qF5BBAIsAAL7AAn18eh3b171ynS0d/f7+pl/vz5snbtWh97pmkEEEAAAQS8F3j06JHs2rXL9RDXRx99JBs2bPC+M1q0XoD1s/UpZAAhFmD+hjj5KQxdd6DQnSgij5ycHKdIBy83pwDLqQgggAACvgqcP39eTp8+HdVHdXW1zJ4929e+aTw4Aqyfg5NLRhI+AeZv+HLuxYhjFenQIpVbt26lSIcXwLSBAAIIIOCJgBbnOHToUFRbK1eulMWLF3vSB42ET4D1c/hyzoiDI8D8DU4u0zmSP//8U86cORPVpT77rM9AcyCAAAIIIGCKwIMHD2T37t2ucIqKiuSbb74RLbDMgUCiAqyfExXj8wggEBQB2+tHjBgYXK7asMzYDmwYJ+EggIBFAiywLUqWYaG2t7dLQ0ODvH371hUZRToMSxThIIAAAgh8UODNmzfy448/Snd39/vPjRkzRr777jvRh485EBgswPqZawIBewWYv/bmLtORX79+XY4cOeIKIzs7WzZt2iRTpkzJdHj0jwACCCCAgEvg+PHjcvny5SiV5cuXy9KlS9FCIG4B1s9xU/FBBIwTYP4alxJrAvrrr7/k119/dcWr35PX1dXJhAkTrBkHgSKAAAIIBFPg2rVrcvTo0ajBUZwjmPlO56hYP6dTm74Q8FaA+eutZ5hai1WkUsdPkY4wXQWMFQEEEDBb4NWrV/LDDz9IT0/P+0D1u9qvv/5aiouLzQ6e6IwVYP1sbGoIDAEEfBawvX4EBTp8vkBoHgEEEEhWgAV2snKcpwJalfPAgQPS19fnAqFIB9cHAggggIANAlqco7m5We7du+cKV7/AHj9+vA1DIMYMCLB+zgA6XSLgkQDz1yPIkDajOzO2tLRIZB3qrKwsqa2tlWnTpoVUhWEjgAACCJgk0N/f7+wi3Nra6gpL/72qrq6WiooKk8IlFgsEWD9bkCRCRGAIAeYvl0YqAlevXpVjx465msjJyXGKVJaXl6fSNOcigAACCCCQtECsf5+0sdWrV8vChQuTbpcTEVAB1s9cBwjYK8D8tTd3JkR+6dIlOXHiRFQorC9MyA4xIIAAAuEW0N99d+3aJR0dHS6IzZs384xSuC+NlEfP+jllQhpAAAFLBSjQ4XPibAf2mYfmEUAgwAIssAOc3DQN7eHDh7J///6oIh3z5s2TdevWpSkKukEAAQQQQCAxgSdPnkhTU5O8ePHCdeIXX3whn376aWKN8elQCbB+DlW6GWzABJi/AUtoBoZz69Ytp7jX4KOmpoaXnjOQD7pEAAEEEPhXoLe3VxoaGpyCypGH7qKkxaR4mZarJRkB1s/JqHEOAmYIMH/NyIPNUVy/fl2OHDniGkJ2drazrpg6darNQyN2BBBAAAELBYYqzsEO9xYm09CQWT8bmhjCQiAOAeZvHEh85IMC165dk6NHj0Z9ZuXKlbJ48WL0EEAAAQQQyIiAbsqgGwlFHsuWLRP9jwOBVARYP6eix7kIIGCzgO31I0YMRG4taGAmbAc2kJSQEEDAEgEW2JYkyvAwHz9+LPv27RN9EDzymDVrlqxfv97w6AkPAQQQQCBsAvrFtT5crFWmI4/JkyfLtm3bwsbBeBMUYP2cIBgfR8AgAeavQcmwOJQ7d+5IY2OjvHv37v0o9LvlqqoqmT17tsUjI3QEEEAAAVsFXr16JXv37pWuri7XEEaNGiV1dXVSUlJi69CIO8MCrJ8znAC6RyAFAeZvCnic+l7g77//lsOHD0eJbNq0SaZPn44UAggggAACaREYamf7yspKmTt3blpioJPgC7B+Dn6OGWFwBZi/wc1tOkd248YN5/538OtOS5culeXLl6czFPpCAAEEEEBA/vrrL/n1119dEtOmTZPNmzejg0DKAqyfUyakAQQQsFTA9voRFOiw9MIjbAQQCL4AC+zg5zhdI+zo6HAeBKdIR7rE6QcBBBBAIBmB48ePy+XLl6NOLS4ulq1bt4q+wMSBwIcEWD9zfSBgrwDz197cmRb5vXv3pKGhIarY17p162TevHmmhUs8CCCAAAIBFtCiHFo4+eXLl65RFhUVOQUoR48eHeDRMzS/BVg/+y1M+wj4J8D89c82bC23trZKc3Ozq0hlVlaW1NTUyMyZM8PGwXgRQAABBNIsEKs4hz5IXV1dLbphEAcCXgmwfvZKknYQSL8A8zf95kHtMdb9r4518eLFsnLlyqAOm3EhgAACCBgm8OD/2bsXryiO9OHjj9xRxAsC3uOqUVejyRqTaDQKiIDgLZf9L6Mxyt27q9EYY4yJbjRqDIoRUVGCigjynqffX1yaYeIwTHdXVX/7nD05ZzNT9Tyfp4tUT3dX3bsnBw8e9C0apc82f/rpp5Kbm2tYtIRjowDzZxurRswIIJAJARboyITi37RhO3DAPDSPAAIOCzDBdri4EaTW09Pj/SjQ39/v610f0Nq2bZuM/u9tBCHSJQIIIIBATAX0v036Iu39+/cTBHS3P32gOCcnJ6Y6pD0eAebP49HiswiYJcD4NasetkejN8Wbm5tlcHDQl8qmTZtk5cqVtqdH/AgggAACFgh0dXVJS0tLwoLJpaWlUl9fL/n5+RZkQYgmCzB/Nrk6xIbA3wswfjlDMinQ0dEh7e3tvkU6eDk6k8K0hQACCCAwlsClS5fk7Nmzvn/FIlGcK0EJMH8OSpZ2EQhegPEbvHGcerh9+7a0tbX5rn81/1WrVsnGjRvjREGuCCCAAAIRCPT19cnevXvlxYsXr3vPy8uTzz77THRzBg4EMiHA/DkTirSBAAI2Cti+fsSk4eHhYZPhbQc22ZbYEEDAbAEm2GbXx8bodNfGAwcOjLlIh778rDfMORBAAAEEEAhTQBfl0AeInz175utWrwM/+OADee+998IMh74sF2D+bHkBCT/WAozfWJc/kOR1jtHY2JiwSMeGDRtk9erVgfRJowgggAACCKiA7uZ35MgRGRoa8oEsWLBAampqJDs7GygEJizA/HnChDSAQGQCjN/I6J3t+M6dO95LSqPnHhUVFbJs2TJn8yYxBBBAAIFoBJItzqHXu7rxAgcCmRZg/pxpUdpDIDwBxm941nHpqbOz09sAavT174oVK2Tz5s1xYSBPBBBAAIGQBXRzoP3798ujR498PTc0NMi8efNCjobuXBZg/uxydckNAQT+TsD29SNYoIPzGwEEEDBUgAm2oYWxPCxdpOPgwYPy/PlzXyZ6o1xvmLNIh+UFJnwEEEDAIoErV67IN998k7C7ga4srf9Nmjt3rkXZEKoJAsyfTagCMSCQngDjNz03vvX3Ag8ePPAW6RgYGPB98P333xf9HwcCCCCAAAKZFtDr3FOnTiU0u3z5cu8B4dE3lTPdP+3FR4D5c3xqTabuCTB+3aupCRndvXvXe0lJHxYfeej8Q19U4kAAAQQQQCATAufPn5cLFy74mtJFKGtra2X+/PmZ6II2EEgQYP7MSYGAvQKMX3trZ3Lk9+7dk+bm5oTrX12gUheq5EAAAQQQQCDTAroBoW7QMPL48MMP2Xww09C0J8yfOQkQQCCuAizQEXDlbQcOmIfmEUDAYQEm2A4XN+LUent7vUU6nj596ouERToiLgzdI4AAAjER0J0MTp48Kb/++mtCxiUlJd5DXEVFRTHRIM1MCjB/zqQmbSEQrgDjN1zvOPXW09PjXf/29/f70l69erVs2LAhThTkigACCCAQsMC5c+fk4sWLCb2sW7dO1q5dG3DvNB83AebPcas4+bokwPh1qZpm5dLV1eW9pPTy5UtfYBs3bpRVq1aZFSzRIIAAAghYJ3D27Fm5dOmSL24W57CujFYGzPzZyrIRNAKeAOOXEyEogWSbNCxZskSqqqpYKDsoeNpFAAEEYijw448/yrfffuvLfNGiRd4GhBwIZFqA+XOmRWkPAQRsEbB9/YhJw8PDwyZj2w5ssi2xIYCA2QJMsM2uj+3R9fX1yYEDB0T/OfLQXS3q6uokKyvL9hSJHwEEEEDAQAFdHEp38nv48GFCdHqjVHcz0Ie5OBBIR4D5czpqfAcBMwQYv2bUwdUonjx54l3/Pn/+3JfiypUrZdOmTa6mTV4IIIAAAiEJ6G3WI0eOyM2bN3096v3NyspKWbp0aUiR0E2cBJg/x6na5OqaAOPXtYqalU93d7c0NTXJwMCAL7D169fLmjVrzAqWaBBAAAEErBE4ffq0XL582RdvTk6O92zR3LlzrcmDQO0UYP5sZ92IGgEVYPxyHgQp8OjRI+/+7+jrX31purq6muefg8SnbQQQQCAmAp2dnd6CyCNfuZ05c6bs2bNH9JqYA4FMCzB/zrQo7SGAgC0Ctq8fwQIdtpxpxIkAArETYIIdu5KHnrC+JP3111+PuUhHbW0tL0iHXhE6RAABBNwWuHv3rhw+fDhhB3tdFEofEH7nnXfcBiC7wAWYPwdOTAcIBCbA+A2Mlob/T+DPP//0rn+fPXvmM1m+fLls2bIFJwQQQAABBNISGBwclLa2NtEHtEYe+lCW/r46b968tNrlSwi8SYD585uE+PcImCvA+DW3Nq5EpotjNzY2yosXL3wprVu3TtauXetKmuSBAAIIIBCSwFiLc+Tm5kp9fb2Ul5eHFAXdxFmA+XOcq0/utgswfm2voPnx9/T0yMGDBxOeQ1u4cKHU1NSwSIf5JSRCBBBAwFiB3t5e2bdvn28hqPz8fPn888+lqKjI2LgJzG4B5s9214/oEUAgfQEW6EjfLqVv2g6cUpJ8CAEEEBhDgAk2p0UYArpIh/5IrT8kjDx0l4vt27ezSEcYRaAPBBBAIAYCFy9elO+++863mrSmXVBQ4O2uVFZWFgMFUgxagPlz0MK0j0BwAozf4Gxp+X8CfX193k5K+s+Rx9KlS6WyslJG/w6NHQIIIIAAAn8n0N/f7+1Qry/Bjjz04awdO3ZISUkJgAgEJsD8OTBaGkYgcAHGb+DEdCAiyV5SWrNmjbdYNgcCCCCAAAKpCJw8eVJ++eUX30fz8vKkoaFBSktLU2mCzyAwYQHmzxMmpAEEIhNg/EZGH6uOnzx54j3/PHqThvnz53uLaGdnZ8fKg2QRQAABBCYuoBs06OIcjx8/ft2YPk+0c+dOmT179sQ7oAUEkggwf+bUQACBuArYvn7EpOHh4WGTi2c7sMm2xIYAAmYLMME2uz4uRff8+XPvR+qRPyRofrpIh740rTs+ciCAAAIIIJCOgP5YfezYMfntt98Svq6LcuiOBZMnT06nab6DQIIA82dOCgTsFWD82ls72yLXh7O+/vpr+fPPP32hL1q0SKqrq9lJybaCEi8CCCAQkYAudqw7049e9El3TNLFOYqLiyOKjG7jIsD8OS6VJk8XBRi/LlbVzJz0vq/e/9X7wCOPVatWycaNG80MmqgQQAABBIwRGGtxDhakNKY8sQqE+XO/WR8AACAASURBVHOsyk2yjgkwfh0rqMHpJNukgU0KDS4aoSGAAAIGC7S3t8utW7d8Eeqix7r4MQcCQQowfw5Sl7YRQMBkAdvXj2CBDpPPLmJDAIFYCzDBjnX5Q09ed3zUnYRHL9JRXl7u7X7BIh2hl4QOEUAAAesF9IWl1tbWhP+2aGIrV66Ujz/+mJdgra+yWQkwfzarHkSDwHgEGL/j0eKzExXQl5P0+ld3VBp5LFiwwNtJKSsra6Jd8H0EEEAAAYcFuru7pbm5WV68eOHLsqSkxPsdtaCgwOHsSc0UAebPplSCOBAYvwDjd/xmfCN9Af2NXhfpePr0qa+RFStWyObNm9NvmG8igAACCDgtcPz4cbl27ZovR73W1d2CZ8yY4XTuJGeeAPNn82pCRAikKsD4TVWKz2VCINkmDWxSmAld2kAAAQTiI3DhwgU5f/68L+ElS5bI1q1b44NAppEJMH+OjJ6OEUAgYgEW6Ai4ALYDB8xD8wgg4LAAE2yHi2toarpIhz6k1dPT44tQF+mor6+X3NxcQyMnLAQQQAAB0wQ6Ojrk6NGjMjAw4AstOzvbe/D37bffNi1k4nFAgPmzA0UkhdgKMH5jW/rIEtfr38bGRnn06JEvhnnz5kldXZ3onIUDAQQQQACB0QK3b98W3TVpaGgo4b8fusgTixxzzoQlwPw5LGn6QSDzAozfzJvS4t8LJNtJeNmyZVJRUQEfAggggAACPoEjR47IjRs3fP9fYWGhtzjH9OnT0UIgdAHmz6GT0yECGRNg/GaMkoZSFEi2SQPPP6cIyMcQQACBmAvofeCWlhafwqxZs2T37t08QxTzcyOs9Jk/hyVNPwggYJqA7etHTBoeHh42DXVkPLYDm2xLbAggYLYAE2yz6+NqdLrzo76k9PDhQ1+KpaWlsmPHDhbpcLXw5IUAAghkUEBXkNaVpEcfU6ZM8V541V2FORAIQoD5cxCqtIlAOAKM33Cc6cUvoAuJ6fXvgwcPfP9i9uzZ3iKVvGTNGYMAAgggMFLg6tWrcvLkSRl9W3Xp0qVSWVkpo+9noodAkALMn4PUpW0EghVg/AbrS+tjCzx9+tTbpKG3t9f3Ad39saqqinkMJw4CCCCAgHetq5svjF6cQ+/v6uIcxcXFKCEQiQDz50jY6RSBjAgwfjPCSCPjFEi2SYM+/9zQ0CB5eXnjbJGPI4AAAgjEQUB/N927d6+8fPnydbr5+fny73//WyZPnhwHAnI0QID5swFFIAQEEIhEwPb1I1igI5LThk4RQACBNwswwX6zEZ8IRkBfUmpqapLu7m5fB/xIHYw3rSKAAAKuCOh/Pw4fPix37txJSGnu3LlSXV0tBQUFrqRLHgYKMH82sCiEhECKAozfFKH4WMYFBgcHvUU67t+/72u7rKzMW6SSRToyTk6DCCCAgJUC33//vej/Rh//+te/5IMPPrAyJ4K2W4D5s931I/p4CzB+413/KLPXnYR1kY7Hjx/7wli0aJH3231WVlaU4dE3AggggECEAro4x6FDh+TWrVu+KFicI8Ki0PVrAebPnAwI2CvA+LW3drZHnmyTBt1QSu//6gvXHAgggAACCPwloItyfPXVV77fTfVFYV2sUjf44UAgLAHmz2FJ0w8CCJgmwAIdAVfEduCAeWgeAQQcFmCC7XBxLUhNf2zQl5RGL9KhP1LrDw6sJG1BEQkRAQQQCFGgp6dHWlpapK+vL6HXd999Vz788EN24QuxHnHtivlzXCtP3i4IMH5dqKK9OegiHc3NzXLv3j1fErNmzfIe0uL6197aEjkCCCAwUQF9SenkyZNy9erVhKa2bNkiy5cvn2gXfB+BtASYP6fFxpcQMEKA8WtEGWIbhO4krIt06O/5I4+FCxdKTU0Ni3TE9swgcQQQiLPAq1evvA0YRi/OUVRUJLt27RL9JwcCUQowf45Sn74RmJgA43difnx7YgLJNmmYMWOG9/wzG0xNzJdvI4AAAi4J6HPPt2/f9qW0ceNGWbVqlUtpkosFAsyfLSgSISKAQCACtq8fMWlYny4z+LAd2GBaQkMAAcMFmGAbXqAYhKeLdOhLSl1dXb5sWUk6BsUnRQQQQGAcAjdu3JATJ06I3twceeiO85WVlfKPf/xjHK3xUQTSF2D+nL4d30QgagHGb9QVoP+hoSFpbW2Vzs5OH8bMmTO9B9FZpINzBAEEEIifgP63ob29PeGBrOzsbNm6davobvMcCEQlwPw5Knn6RWDiAozfiRvSwsQEXrx44W3S8PDhQ19D8+fPl9raWtG5DgcCCCCAQDwEdHEOve7t6OjwJVxcXOy9uDplypR4QJCl0QLMn40uD8Eh8LcCjF9OkKgFkm3SMH36dG+uU1hYGHWI9I8AAgggELHA+fPn5cKFC74oli1bJhUVFRFHRvdxFGD+HMeqkzMCCKiA7etHsEAH5zECCCBgqAATbEMLE7Ow9EdqfUnp7t27vsx1JWl9SSk/Pz9mIqSLAAIIIPCXgK71eObMGfn5558TUPTBrbq6OtGbmhwIhCXA/DksafpBIPMCjN/Mm9Li+AX0gfS2traEF7H1+nfHjh08pDV+Ur6BAAIIWCugL67qwsXd3d2+HHTBpu3bt0t5ebm1uRG4GwLMn92oI1nEU4DxG8+6m5b1wMCANDU1Jcx15s6d6/2ur4tvcyCAAAIIuC2QbHEOXlh1u+42Zsf82caqETMC/1+A8cuZYIJAsoW4WZDMhOoQAwIIIBCtwK1bt7xFK0ces2bNkj179khWVla0wdF7LAWYP8ey7CSNAAIs0BH8OWD7CijBC9EDAgi4KsAE29XK2peX/kitLynduXPHF7y+pKQrSRcUFNiXFBEjgAACCExIoL+/3/tx+t69ewntLFy4UKqqqthpfkLCfDkdAebP6ajxHQTMEGD8mlEHohDRB9MPHz4seiN+5DF16lTZvXu3TJ48GSYEEEAAAccF+vr6vF3le3t7fZnqzsENDQ0sROl4/W1Jj/mzLZUiTgQSBRi/nBWmCLx8+dJbkKyrq8sXki5EVl9fL7m5uaaEShwIIIAAAhkW4BmgDIPSXKACzJ8D5aVxBAIVYPwGykvj4xBIdv+3qKjI26RQ/8mBAAIIIBAvgcePH8u+fftEN7L969D3Yb744gueC4rXqWBUtsyfjSoHwSCAQIgCtq8fMWlYtz02+LAd2GBaQkMAAcMFmGAbXqCYhac/Ure2tiYs0qG7Z+iP1CzSEbMTgnQRQCDWAg8ePPD+m/Ds2TOfg167vf/++7J27dpY+5B8dALMn6Ozp2cEJirA+J2oIN/PpID+XH7s2DG5fv26r1ke0sqkMm0hgAACZgo8fPjQ201eF6UceehCxbo4Bws1mVm3OEbF/DmOVSdnVwQYv65U0o089AF0/a3/7t27voRKS0u9uU9eXp4biZIFAggggMBrAV2co6WlJeFvf0lJiezYsUPy8/PRQsAoAebPRpWDYBAYlwDjd1xcfDhgAb3/e+TIEbl586avJ12YWzcpLC4uDjgCmkcAAQQQMEVgYGDAW5xj5GYNWVlZ3vswZWVlpoRJHDEUYP4cw6KTMgIIeAK2rx/BAh2cyAgggIChAkywDS1MjMPSRTra29ulo6PDp6CLdOiP1IWFhTHWIXUEEEAgHgL//e9/5fTp097u8iMPfVC3urpa5s+fHw8IsjRSgPmzkWUhKARSEmD8psTEh0IWOHHihFy9etXXq76YvXv3bpk6dWrI0dAdAggggEDQAp2dndLW1ubbKUn7nDNnjtTV1bGLfNAFoP1xCTB/HhcXH0bAKAHGr1HlIBgR0Re1dQ50584dnwcvanN6IIAAAu4JsDCTezWNQ0bMn+NQZXJ0VYDx62pl7c5rrPu/+tyzPv+sz0FzIIAAAgi4LaALNjU3N4veFx55VFRUyLJly9xOnuyMF2D+bHyJCBABBAISYIGOgGD/atZ24IB5aB4BBBwWYILtcHEtTk1fyD58+LDcunXLl4WuIK0vKbFIh8XFJXQEEEDgbwT077/epPz1118TPqU7CW/fvl10V3kOBKIUYP4cpT59IzAxAcbvxPz4dnACp06dkitXrvg60Ote3Tlj2rRpwXVMywgggAACoQrornm6e54+lDXyWLx4sVRVVYnumsSBgEkCzJ9NqgaxIDA+Acbv+Lz4dDgCyTZp0N/+9SWlgoKCcAKhFwQQQACBwAR0cY6mpibp6ury9VFeXi719fUsShmYPA1PVID580QF+T4C0QkwfqOzp+e/Fxjr/q9e9+r1r14HcyCAAAIIuCvw7bffyo8//uhLcOXKlbJp0yZ3kyYzawSYP1tTKgJFAIEMC9i+fsSk4dFPm2UYaKLN2Q480fz5PgIIxFeACXZ8a2965jp1OHTo0JiLdOiP1FOmTDE9BeJDAAEEEBiHwNOnT70d9B48eJDwrSVLlsiWLVskJydnHC3yUQSCEWD+HIwrrSIQhgDjNwxl+khX4Ny5c3Lx4kXf1/UhrR07dsjMmTPTbZbvIYAAAggYInDp0iU5e/ZsQjSrV6+WDRs2GBIlYSDgF2D+zBmBgL0CjF97axeHyPX+72+//eZLVXcQ1vu/bNIQhzOAHBFAwFWBly9feotz3L9/35finDlzvE0YuM/rauXdyIv5sxt1JIt4CjB+41l3W7I+c+aM/PTTT75w8/Pzvfu/JSUltqRBnAgggAAC4xDQzWnb29t93ygrK/M26GGzhnFA8tHABJg/B0ZLwwggYLiA7etHsECH4ScY4SGAQHwFmGDHt/Y2ZK6LdBw9elRu3LjhC7eoqEh2797NIh02FJEYEUAAgRQE7t275/0o3d/f7/u0/iD90Ucfib6wxIGAKQLMn02pBHEgMH4Bxu/4zfhGuAIXLlyQ8+fP+zrNy8uThoYGKS0tDTcYekMAAQQQyJjA9evXvd84Rx/r16+XNWvWZKwfGkIg0wLMnzMtSnsIhCfA+A3Pmp7SEzhy5EjC/d9p06Z5LymxSUN6pnwLAQQQiFJgaGjIW5xD7/mOPObNmye1tbUszhFlceg7JQHmzykx8SEEjBRg/BpZFoIaITDW/d/c3Fzv+pf7v5wqCCCAgFsCjx49kq+++kr0GvmvQ3/r/Pzzz0U36OFAwAQB5s8mVIEYEEAgCgEW6AhY3XbggHloHgEEHBZggu1wcR1K7cSJE3L16lVfRvqDha4mOnXqVIcyJRUEEEAgfgIdHR3S2tqakLj+IL1t2zbRXZU4EDBJgPmzSdUgFgTGJ8D4HZ8Xn45GQHdR0t2URh76kFZ9fb2Ul5dHExS9IoAAAgikLaAPYu3fv18GBwd9bVRXV8vixYvTbpcvIhCGAPPnMJTpA4FgBBi/wbjSamYFxrr/q/d9d+7cKbpZAwcCCCCAgD0CbW1t8vvvv/sCXrBggdTU1Eh2drY9iRBpbAWYP8e29CTugADj14EixiAF7v/GoMikiAACsRd48eKF7N27V/r6+l5b6PWwbkg7a9as2PsAYI4A82dzakEkCCAQroDt60dMGh4eHg6XbHy92Q48vmz5NAIIIPA/ASbYnA22CPznP/+R//73v75wWaTDluoRJwIIIDC2QLJdhHWHAN1NafLkydAhYJwA82fjSkJACKQswPhNmYoPRixw5coVOXXqlC+KnJwc2b59O4uXRVwbukcAAQTGIzAwMCD79u2T3t7e11/TB7F00SUWoxyPJJ+NSoD5c1Ty9IvAxAUYvxM3pIVwBE6ePCm//PKLrzO9L6CLdEybNi2cIOgFAQQQQGBCAkePHhW95zvy0Hu9+rdcf9PkQMAGAebPNlSJGBEYW4Dxy5lhi0Cy+796v2D27Nm2pEGcCCCAAAJJBBobG+Xu3bu+f1tZWSlvv/02ZggYJcD82ahyEAwCCIQoYPv6ESzQEeLJQlcIIIDAeASYYI9Hi89GLTDWQ1qFhYXejf3p06dHHR79I4AAAgiMQ+DHH3+Ub7/9NuEb//znP2Xjxo2SlZU1jtb4KALhCTB/Ds+anhDItADjN9OitBekwLVr1+T48eO+LvSB9rq6Opk7d26QXdM2AggggECGBJqamqSzs9PXWlVVlSxdujRDPdAMAsEKMH8O1pfWEQhSgPEbpC5tZ1rg9OnTcvnyZV+zev93165dLNKRaWzaQwABBDIsoIsM68umIw9dYEl3CC4oKMhwbzSHQHACzJ+Ds6VlBIIWYPwGLUz7mRS4evWqnDhxwtek3v/VTazmzZuXya5oCwEEEEAgJAHdsOHw4cNy584dX4+rV6+WDRs2hBQF3SCQugDz59St+CQCCLglwAIdAdfTduCAeWgeAQQcFmCC7XBxHU3t7NmzcunSJV92+pDWjh07ZMaMGY5mTVoIIICAWwLffPON/PzzzwlJ6cIcq1atcitZsnFOgPmzcyUloRgJMH5jVGxHUh1rkY7s7GzvIa358+c7kiVpIIAAAm4KfP/996L/G3msXLlSNm3a5GbCZOWkAPNnJ8tKUjERYPzGpNAOpTnW/V99sVvv/86cOdOhTEkFAQQQcEfgwoULcv78eV9CRUVFsmfPHpk8ebI7iZJJLASYP8eizCTpqADj19HCOpzWr7/+KseOHUvIUDdpWLhwocOZkxoCCCDgnsDjx4+ltbVVent7fcnppjv6uyYHAiYKMH82sSrEhAACYQjYvn7EpOHh4eEwoNLtw3bgdPPmewgggAATbM4BGwW+/fZb+fHHH32h5+Xlyc6dO6WkpMTGlIgZAQQQiI3AoUOH5LfffkvId+vWrbJkyZLYOJCovQLMn+2tHZEjwPjlHLBR4MaNG3L06FEZ+fN6VlaW1NTU8JCWjQUlZgQQiIVAZ2enNDU1+XItKyvzdoHXv+EcCNgiwPzZlkoRJwKJAoxfzgobBcZ60Vvv/zY0NEhpaamNKREzAggg4KzAlStX5NSpU7788vPzvcU5pk2b5mzeJOauAPNnd2tLZu4LMH7dr7GLGer93yNHjiSkpps0vPXWWy6mTE4IIICAcwK3b98WfRZ6cHDQl9v06dNl9+7dotfIHAiYKMD82cSqEBMCCIQhYPv6ESzQEcZZQh8IIIBAGgJMsNNA4ytGCIz1kJb+mKErjrJIhxElIggEEEDAJzAwMCAtLS3S1dXl+/9zc3NFdwGYM2cOYghYIcD82YoyESQCYwowfjkxbBW4deuWd2N/9CId1dXVsmjRIlvTIm4EEEDASYG+vj758ssvRa+B/zoKCwvliy++EP0nBwI2CTB/tqlaxIqAX4Dxyxlhq8ClS5fk7NmzvvBzcnK8+7+64BkHAggggED0AroRg/5WOfLQ+726KCXP6kRfHyJIT4D5c3pufAsBEwQYvyZUgRjSEdD7v4cPH5ZXr169/rou8M3933Q0+Q4CCCAQrsDFixflu+++8z3DoxHo8zuVlZWi18gcCJgqwPzZ1MoQFwIIBC3AAh0BC9sOHDAPzSOAgMMCTLAdLm4MUhvrIS12UopB4UkRAQSsE3j27Jk0NjbK48ePfbEXFBTIzp07ZcaMGdblRMDxFWD+HN/ak7n9Aoxf+2sY5wzGekhLf9OuqqqSJUuWxJmG3BFAAAFjBHSHpP3798ujR49ex6R/q3WXJF4oNaZMBDIOAebP48DiowgYJsD4NawghDMugcuXL8vp06d939FFOurr62X27NnjaosPI4AAAghkVuDOnTvS2trqe5E0OzvbW0ipvLw8s53RGgIhCjB/DhGbrhDIsADjN8OgNBeqQEdHh7S3t/vmVtz/DbUEdIYAAgiMS0DvBR8/flxu3ryZ8L21a9fKunXrxtUeH0YgCgHmz1Go0ycCCJggYPv6EZOGR27vZ4LoqBhsBzaQlJAQQMASASbYlhSKMJMKjPWQlq48qg9p8QAAJw4CCCAQvYAuytHU1CRPnz71BVNcXOw9rFVUVBR9kESAwDgEmD+PA4uPImCYAOPXsIIQzrgFxnpISxupqKiQZcuWjbs9voAAAgggkFmBo0ePyvXr132Nbty4UVatWpXZjmgNgZAEmD+HBE03CAQgwPgNAJUmQxX45Zdf5OTJk74+9QXwmpoaWbBgQaix0BkCCCCAwP8X6Orq8jZkGBoaek2iz9xu375d5s+fDxMCVgswf7a6fAQfcwHGb8xPAAfS5/6vA0UkBQQQiIVAX1+ft2DlyI0aNHFdWFg31lm0aFEsHEjSfgHmz/bXkAwQQCA9AdvXj2CBjvTqzrcQQACBwAWYYAdOTAchCIz1kJb+4FFXVydz584NIQK6QAABBBAYS0Af1GppaZGBgQHfvy4tLfUWUsrPzwcOAesEmD9bVzICRuC1AOOXk8EFgbF2qdS8Nm/eLCtWrHAhRXJAAAEErBT4+eef5ZtvvvHFvnTpUu+BLA4EbBVg/mxr5YgbARHGL2eBCwLXrl3zdqQceWRlZUl1dTUPvLtQYHJAAAGrBHp6emT//v3y8uVLX9x6zavXvhwI2C7A/Nn2ChJ/nAUYv3Guvju5c//XnVqSCQIIuCmgz0G3tbVJf3+/L0HdnFDfVZk5c6abiZOVkwLMn50sK0khgEAKAizQkQLSRD5iO/BEcue7CCAQbwEm2PGuv0vZj/WQlu6kVFtby24dLhWaXBBAwBqBW7duyZEjR3y7KGnwurud7nKnf6M5ELBRgPmzjVUjZgT+vwDjlzPBFQF9SEtv/o/crVJz27hxo6xatcqVNMkDAQQQsEbg/v378vXXX8vw8PDrmPVBrE8//ZRrX2uqSKBjCTB/5rxAwF4Bxq+9tSNyv8CNGzfk6NGjvnmWPt+1detWWbx4MVwIIIAAAiEI9Pb2ete8z58/9/W2adMmWblyZQgR0AUCwQswfw7emB4QCEqA8RuULO2GLcD937DF6Q8BBBBITeDq1avyn//8R169euX7wpw5c2Tbtm1SUFCQWkN8CgFDBJg/G1IIwkAAgdAFbF8/YtLwyKfSQud7c4e2A785Qz6BAAIIjC3ABJszwyWBsR7S0p2U9EXwhQsXupQquSCAAAJGC1y5ckVOnTqVEOPy5cu93d1HX38ZnQzBITBKgPkzpwQC9gowfu2tHZEnCty9e1daWloSFulYv369rFmzBjIEEEAAgZAE9AWlL7/80veiUn5+vnz++eeiuyZxIGCzAPNnm6tH7HEXYPzG/QxwK39dDPzw4cMJD8Fv2bJF9J4DBwIIIIBAcALPnj2T/fv3S19fn6+TtWvXyrp164LrmJYRCFmA+XPI4HSHQAYFGL8ZxKSpyAX0/m9ra6sMDg76YuH+b+SlIQAEEIihgC7I8c0334g+Cz360I1zPv74Y56DjuF54ULKzJ9dqCI5IIBAOgK2rx/BAh3pVJ3vIIAAAiEIMMEOAZkuQhUY6yEtXaSjurpaFi1aFGosdIYAAgjEUeDcuXNy8eLFhNT1IS19WIsDAdsFmD/bXkHij7MA4zfO1Xcz92QPaTHvcrPeZIUAAuYJ6N4Euovw/fv3XwenN3R37NghumsSBwK2CzB/tr2CxB9nAcZvnKvvZu4dHR3S3t6esEjHpk2bZOXKlW4mTVYIIIBAxAIDAwPy1VdfyZMnT3yR6N9d/fvLgYBLAsyfXaomucRNgPEbt4q7n29XV5c0NTUlLNLB/V/3a0+GCCBgjkB/f7+0tbWJ/k0eeej7KJ988gmLBptTKiJJQ4D5cxpofAUBBJwQYIGOgMtoO3DAPDSPAAIOCzDBdri4MU5trIe09L/1VVVVsmTJkhjLkDoCCCAQnICuGH306FG5efOmrxP9+1tZWSlLly4NrnNaRiBEAebPIWLTFQIZFmD8ZhiU5owQ0AcCmpub5eXLl7541qxZI7qbEgcCCCCAQHACumvSzz//7Ovgo48+knfffTe4TmkZgRAFmD+HiE1XCGRYgPGbYVCaM0Lgzp073oPxQ0NDvng2bNggq1evNiJGgkAAAQRcEdBd2w8ePCjd3d2+lP7xj3/Itm3bXEmTPBB4LcD8mZMBAXsFGL/21o7Ikwtw/5ezAwEEEIhO4NGjR9La2ip9fX2+IAoLC6WmpkbKy8ujC46eEciAAPPnDCDSBAIIWClg+/oRk4Z1GymDD9uBDaYlNAQQMFyACbbhBSK8tAWSPaRVUVEhy5YtS7tdvogAAgggkCigD2m1tLTIH3/84fuX2dnZUldXJ/PmzYMNAWcEmD87U0oSiaEA4zeGRY9JyvqgfGNjY8IiHatWrZKNGzfGRIE0EUAAgXAFfvvtNzl06JCvU15UCrcG9Ba8APPn4I3pAYGgBBi/QcnSbtQCd+/e9R6Q13sSI4+1a9eK7ibMgQACCCAwcQHdlEEXBNa/uSOP+fPne/d9dcdgDgRcE2D+7FpFySdOAozfOFU7Xrnq/d+mpiYZGBjwJc7933idB2SLAALhCujmhMePH0/47XHWrFne9fDkyZPDDYjeEAhAgPlzAKg0iQACVgjYvn4EC3RYcZoRJAIIxFGACXYcqx6fnJM9pLV582ZZsWJFfCDIFAEEEAhQoL+/37sh+PDhQ18v+fn5Ul9fL6WlpQH2TtMIhC/A/Dl8c3pEIFMCjN9MSdKOiQLJHtLSa1+9BuZAAAEEEMicgO6ctH//ft/DWdOnT5fPPvtMcnJyMtcRLSEQsQDz54gLQPcITECA8TsBPL5qvECynYRXr14tGzZsMD5+AkQAAQRMFtA9+Nra2qSjo8MXpu4QvGPHDtHNGTgQcFGA+bOLVSWnuAgwfuNS6Xjmqc/iHTx4kEU64ll+skYAgZAFvvvuO/nhhx8Sel28eLFUVlZyPRxyPeguOAHmz8HZ0jICCJgtwAIdAdfHduCAeWgeAQQcFmCC7XBxSc0TSPaQlu4irKtJcyCAAAIIpC/Q29vr7dbe19fna6SoqMh7SKu4uDj9xvkmAoYKMH82tDCEhUAKAozfFJD4iNUC+pCWzs1evHjhy2PZsmVSUVFhdW4EjwACCJgioLvV7du3T/R6+K8jNzdXPv/8NSXVuwAAIABJREFUc66BTSkScWRMgPlzxihpCIHQBRi/oZPTYcgCyRapXL58uWzZsiXkaOgOAQQQcEdAdwq+du2aL6EZM2bInj17RK99ORBwVYD5s6uVJa84CDB+41DleOeY7P4vmzTE+7wgewQQyJzAy5cv5ciRIwkLVeo7ph9++KG8++67meuMlhAwQID5swFFIAQEEIhEwPb1IyYN6/LaBh+2AxtMS2gIIGC4ABNswwtEeBkRSPaQ1vr162XNmjUZ6YNGEEAAgbgJ6N/W5ubmhBdAS0pKpKGhQQoKCuJGQr4xEWD+HJNCk6aTAoxfJ8tKUqMEenp65MCBAyzSwZmBAAIIBCTQ1NQknZ2dvtbr6upk4cKFAfVIswhEJ8D8OTp7ekZgogKM34kK8n0bBJLtJLx06VKpqqqyIQViRAABBIwS+Pbbb+XHH3/0xaSbMezevVsKCwuNipVgEMi0APPnTIvSHgLhCTB+w7Omp+gEuP8bnT09I4CA2wK6IUNra6s8fvzYl2heXp5s27ZN5s2b5zYA2cVSgPlzLMtO0gggICK2rx/BAh2cxggggIChAkywDS0MYWVcINlK0u+//77o/zgQQAABBFIXuH37trS3t8vQ0JDvS/qDdG1treTk5KTeGJ9EwDIB5s+WFYxwERghwPjldIiLgD6kdfDgQenv7/elvGTJEu8lpdE3G+LiQp4IIIDARAUuXLgg58+f9zWzdu1aWbdu3USb5vsIGCnA/NnIshAUAikJMH5TYuJDDggku/+7ePFi2bp1K9e/DtSYFBBAIByBn3/+Wb755htfZ5MnT5Y9e/ZIUVFROEHQCwIRCjB/jhCfrhGYoADjd4KAfN0aAe7/WlMqAkUAAUsEdEOGQ4cOycDAgC9iXaiyvr5e9J8cCLgowPzZxaqSEwIIpCLAAh2pKE3gM7YDTyB1vooAAjEXYIId8xMgZukn+5F6zZo1sn79+phpkC4CCCCQnsDVq1fl5MmTMjw87GtAd6WrrKzkgdf0WPmWRQLMny0qFqEiMEqA8cspEScB3eFDF+l4/vy5L+1FixZJdXW1ZGVlxYmDXBFAAIEJC+hDWk1NTb52dJHKhoaGCbdNAwiYKsD82dTKEBcCbxZg/L7ZiE+4I5Ds/i/Xv+7UmEwQQCBYgWvXrsnx48d9nehuwZ9++qlMmzYt2M5pHQFDBJg/G1IIwkAgDQHGbxpofMVaAe7/Wls6AkcAAcMELl26JN9++23CM9ALFy70Nr3Ra2IOBFwVYP7samXJCwEE3iRg+/oRk4ZHv731poxD/ve2A4fMRXcIIOCQABNsh4pJKikJJPuRetWqVbJx48aU2uBDCCCAQFwFvv/+e9H/jT7ee+89+fDDD+PKQt4xE2D+HLOCk65TAoxfp8pJMikI9Pb2ytdff52wSIc+VFBTU8MiHSkY8hEEEEBABfr6+uTLL7/07aCkuyZ99tlnPKDFKeK0APNnp8tLco4LMH4dLzDpJQgku/+rC6rV1dVJdnY2aggggAACYwh0dHRIW1ub76WknJwc2blzp5SWlmKGQGwEmD/HptQk6qAA49fBopLS3wpw/5cTBAEEEEhfYGhoSE6cOCHXr19PaIRnoNN35Zt2CTB/tqteRIsAApkTsH39CBboyNy5QEsIIIBARgWYYGeUk8YsEdAfqXUn4adPn/oiXrFihWzevNmSLAgTAQQQCE9A11s8efKkXL16NaHTLVu2yPLly8MLhp4QiFiA+XPEBaB7BCYgwPidAB5ftVYg2fXv/Pnzpba2lpeUrK0sgSOAQFgC+qDWV199JY8ePXrdpb6spItzTJ8+Paww6AeBSASYP0fCTqcIZESA8ZsRRhqxTCDZ9e/s2bOlvr5edA7HgQACCCDwP4G7d+9Kc3OzvHr16vX/mZWV5f3NnDt3LlQIxEqA+XOsyk2yjgkwfh0rKOmkJMD935SY+BACCCDgE3j27Jm0trbKgwcPfP+/LuxbWVkpixcvRgyBWAgwf45FmUkSAQTGEGCBjoBPC9uBA+aheQQQcFiACbbDxSW1vxXQnS8PHDjg7YA58li2bJlUVFSghwACCCDwfwL6MlJ7e7vcvn074YfprVu3yqJFi7BCIFYCzJ9jVW6SdUyA8etYQUknZQG97v36668TFqnUB+11J2FeUkqZkg8igEAMBY4ePZqwi9K2bdvkH//4Rww1SDluAsyf41Zx8nVJgPHrUjXJZTwCye7/lpWVyY4dO7j+HQ8mn0UAAacFuru7vU1tBgcHX+epz8/qgr4LFy50OneSQ2AsAebPnBcI2CvA+LW3dkQ+MYFk17/c/52YK99GAAE3BfQaWBfneP78uS/BoqIiqampkVmzZrmZOFkhMIYA82dOCwQQiKuA7etHTBrWLZcNPmwHNpiW0BBAwHABJtiGF4jwAhV4+vSp99CBrig98liyZIlUVVXJ6PlBoMHQOAIIIGCgwIsXL7ydk/QH6pFHXl6ebN++XcrLyw2MmpAQCFaA+XOwvrSOQJACjN8gdWnbdIFkD2npfE53xczNzTU9BeJDAAEEQhe4fPmynD592tfvmjVrZP369aHHQocIRCHA/DkKdfpEIDMCjN/MONKKnQLJ7v/qg/a6SIfe3+BAAAEE4izw5MkT+eqrr2RgYMDHoBvZ6IY2HAjEUYD5cxyrTs6uCDB+XakkeaQjoNe/uknD6E0Kuf+bjibfQQABVwWuXr0q//nPf+TVq1e+FPVvpS5SWVBQ4Grq5IXAmALMnzkxEEAgrgK2rx/BAh1xPXPJGwEEjBdggm18iQgwYAFdDVUX6Xj8+LGvp0WLFkl1dbVkZWUFHAHNI4AAAmYK6M27xsbGhEWMpkyZIg0NDTJ9+nQzAycqBAIWYP4cMDDNIxCgAOM3QFyatkIg2UtKpaWl3vyOl5SsKCNBIoBASAL379+XAwcO+B7WmjNnjvdSJ4v6hlQEuolcgPlz5CUgAATSFmD8pk3HFx0RSHb/d8aMGbJz504evHekzqSBAALjF9D7v/v375dnz575vvzxxx/LO++8M/4G+QYCjggwf3akkKQRSwHGbyzLTtIjBLj/y+mAAAIIjC2ge8yfOXNGfv7554QPLF++XD755BPeEeHkiaUA8+dYlp2kEUBAJOFZL50r2HSwQIdN1SJWBBCIlQAT7FiVm2STCPT393uLdPT09Pg+sXDhQqmpqeEHGM4cBBCIncDDhw+lqalJ9O/jyEMfXtWXNydPnhw7ExJG4C8B5s+cCwjYK8D4tbd2RJ45AX1JSXdS6u3t9TVaUlLivXSen5+fuc5oCQEEELBUQP9Wfvnll6L//OvQ6+B///vf/J20tKaEnZ4A8+f03PgWAiYIMH5NqAIxRC2Q7P7vtGnTZNeuXVJYWBh1iPSPAAIIhCqQ7HfB9957Tz788MNQY6EzBEwTYP5sWkWIB4HUBRi/qVvxSXcFuP/rbm3JDAEE0hN48eKFtLe3yx9//OFrQDdt1QUqV65cmV7DfAsBBwSYPztQRFJAAIG0BEZvxsQCHWkxJv+S7cAZ5qA5BBCIkQAT7BgVm1T/VkB/jGlsbBR9KX3kMX/+fKmrq2ORDs4fBBCIjUBnZ6e0tbXJ4OCgL2fdKVj/Hubm5sbGgkQRGEuA+TPnBQL2CjB+7a0dkWdWgJ2EM+tJawgg4JaA3oDVhYzu37//OrHs7GzZvXu3zJo1y61kyQaBNwgwf+YUQcBeAcavvbUj8swKJLv/O3XqVG9+x2LkmfWmNQQQMFfg5cuXsn///oRNa5YtWyYVFRXmBk5kCIQkwPw5JGi6QSAAAcZvAKg0aaXA393/1UUq2aTByrISNAIIpCHw+PFjaWlpkT///NP37YKCAtm2bZvoc9AcCMRZgPlznKtP7gjEW8D29SMmDRu+pIjtwPEeHmSPAAITEWCCPRE9vuuawMDAgDQ1NUl3d7cvNV2ko7a2VvRhfA4EEEDAZYGbN2/KkSNHZPTl26JFi6S6uprFilwuPrmlLMD8OWUqPoiAcQKMX+NKQkARCiTbSXj69Omyc+dOdhKOsDZ0jQAC0QqcOXNGfvrpJ18QVVVVsnTp0mgDo3cEIhBg/hwBOl0ikCEBxm+GIGnGCYFk93+nTJniLdJRVFTkRJ4kgQACCCQTGBoa8jar6erq8n1k4cKF3nMwo5+bRRKBOAowf45j1cnZFQHGryuVJI9MCCS7/ztjxgzv/q++nM6BAAIIuCxw69YtOXbsmOgilSOPmTNnepsT8jugy9Unt1QFmD+nKsXnEEDANQHb149ggQ7XzkjyQQABZwSYYDtTShLJkID+KNPc3JzwcIKumLp9+3bJycnJUE80gwACCJgl8MMPP8h3332XENQ777wjH3/8sVnBEg0CEQowf44Qn64RmKAA43eCgHzdOQHdSfjAgQMJO2cWFxd7D2npy0ocCCCAQJwEfvvtNzl06JAv5ZUrV8qmTZvixECuCLwWYP7MyYCAvQKMX3trR+TBCOj9X9058969e74OJk+eLLqTsF4HcyCAAAIuCugiRfr3b/TiHPPmzZOGhgYXUyYnBNISYP6cFhtfQsAIAcavEWUgCIME9P6vLs728OFDX1Rs0mBQkQgFAQQCEbhy5YqcOnUqoe3FixdLRUUF738Eok6jNgowf7axasSMAAKZEGCBjkwo/k0btgMHzEPzCCDgsAATbIeLS2ppCwwODkpra6vcvXvX10Z5ebm3SEdeXl7abfNFBBBAwESBc+fOycWLFxNC++ijj+Tdd981MWRiQiAyAebPkdHTMQITFmD8TpiQBhwUSPaQlu4cojsJs0iHg0UnJQQQGFPg8ePHsm/fPtHfBf86ysrKvBc2s7KyUEMglgLMn2NZdpJ2RIDx60ghSSOjAsnu/+oiHbpI5bRp0zLaH40hgAACUQs8e/bM25zm0aNHvlD0WnfHjh28nBR1gejfKAHmz0aVg2AQGJcA43dcXHw4JgJ6/7epqUkePHjgy3jq1KnePQ/u/8bkRCBNBGIk8Pvvv0tbW1tCxuvWrZO1a9fGSIJUEXizAPPnNxvxCQQQcFPA9vUjJg0PDw+bXBrbgU22JTYEEDBbgAm22fUhuugEhoaGvB9r7ty54wti5syZ3o/ULNIRXW3oGQEEMiugq0br6tEjD335qKqqSnT1aA4EEPALMH/mjEDAXgHGr721I/JgBXQnzYMHDybspKSLdOj1r/6TAwEEEHBZQHdU37t3r/T29r5Os7CwUL744gvRf3IgEFcB5s9xrTx5uyDA+HWhiuQQhECy+78FBQXe9a/uKMyBAAIIuCCg17f6e9/Tp0996ehiRJ9++inPu7hQZHLIqADz54xy0hgCoQowfkPlpjOLBPT+ry7S0d3d7Yua+78WFZFQEUAgJYGenh756quvfJsw5ObmytatW2XhwoUptcGHEIiTAPPnOFWbXBFAYKSA7etHsEAH5zMCCCBgqAATbEMLQ1jGCOgiHbqy6shDF+nQHUX0YS0OBBBAwGaB48ePy7Vr1xJS2L59uyxYsMDm1IgdgcAEmD8HRkvDCAQuwPgNnJgOLBbQh7RaWlqkq6vLl4XuJKwvKRUXF1ucHaEjgAACyQX0719ra6vcu3fP9yH92zd79mzoEIi1APPnWJef5C0XYPxaXkDCD1xA538dHR2+fvS+r97/1fvAHAgggIDNAvfv3/d+59Od00ceZWVlUlNTI/p7HwcCCPgFmD9zRiBgrwDj197aEXnwAro4eXNzc8L93ylTpnjXv7p4GwcCCCBgs0B/f7/s27dP+vr6fGns2bNH9BqYAwEEEgWYP3NWIIBAXAVYoCPgytsOHDAPzSOAgMMCTLAdLi6pZUzg0KFD8ttvv/na0x2Udu7cyS6aGVOmIQQQCFvg8OHDcvPmTV+32dnZUldXJ/PmzQs7HPpDwBoB5s/WlIpAEUgQYPxyUiDw9wKDg4Pew/t//PGH74P60L4+pMVOwpxBCCDgmsCTJ0+8v3u6s/DIY+PGjbJq1SrX0iUfBMYtwPx53GR8AQFjBBi/xpSCQAwVePXqlbS3tycs0pGfn+8tUjljxgxDIycsBBBA4O8Fbt++7f19Gxoa8n1QN2bQxTn0XjAHAggkCjB/5qxAwF4Bxq+9tSPycAT0/m9jY6PoIm4jj8LCQu/5Z+7/hlMHekEAgcwL6HXvgQMHpLu729d4dXW1LF68OPMd0iICjggwf3akkKSBAALjFrB9/YhJw8PDw+POOsQv2A4cIhVdIYCAYwJMsB0rKOkEIqDTGF2k49atW772p06dKrt372aHkUDUaRQBBIIS0AdP29raRB/QGnnk5eVJfX09K0cHBU+7zggwf3amlCQSQwHGbwyLTsrjFtCHtHQn4bt37/q+qzsJ60tKPKQ1blK+gAAChgroYkR6bTwwMOCLcOnSpVJVVWVo1ISFQLgCzJ/D9aY3BDIpwPjNpCZtuSqg90p0IfPR9391kQ5dpLKkpMTV1MkLAQQcFbh+/bocO3ZMRj+mu3z5ctm8ebOMfj7WUQbSQiAtAebPabHxJQSMEGD8GlEGgjBcQO//6v2Qzs5OX6R6/1cX6WCRSsMLSHgIIDCmwFgbFL733nvy4YcfIoYAAn8jwPyZ0wMBBOIqYPv6ESzQEdczl7wRQMB4ASbYxpeIAA0R0IcYjh49Kjdu3PBFVFRU5P1IrYt1cCCAAAKmCyS74aaLc+gLlzNnzjQ9BeJDIHIB5s+Rl4AAEEhbgPGbNh1fjKGALtLR0dHhy1wf0tKXlJgzxvCEIGUEHBO4fPmynD59OiGradOmyeeffy45OTmOZUw6CKQnwPw5PTe+hYAJAoxfE6pADDYIJLv/q/dMGhoapLS01IY0iBEBBBCQH374Qb777rsEiXXr1snatWsRQgCBNwgwf+YUQcBeAcavvbUj8nAFkm3opYtU6jODLNIRbj3oDQEEJiZw/vx5uXDhgq+Rt956S2prayfWMN9GIAYCzJ9jUGRSRACBMQVYoCPgE8N24IB5aB4BBBwWYILtcHFJLRCB48ePy7Vr13xtFxYWej9S60P8HAgggICpAro4R2Njo9y/fz/hb5i+aMmNNlMrR1ymCTB/Nq0ixINA6gKM39St+CQC+pBWe3t7wiId7CTMuYEAAjYL6AuYJ0+elKtXryakoS9fbt++XXQxIg4EEPj/AsyfORMQsFeA8Wtv7Yg8GoGx7v/m5uZ6i1SySEc0NaFXBBBIXeDEiRMJ17n6LGxlZaUsXbo09Yb4JAIxFmD+HOPik7r1Aoxf60tIAiEK6P3fw4cPy61bt3y9cv83xCLQFQIITFjg5s2b3t+ykUdJSYns3r2bTRgmrEsDcRBg/hyHKpMjAgiMJWD7+hGThvWpN4MP24ENpiU0BBAwXIAJtuEFIjwjBfRB/l9++cUXmz68v3PnTl5wN7JiBIUAAgMDA97iHA8ePPBhTJ482ftheurUqSAhgECKAsyfU4TiYwgYKMD4NbAohGS0QLKHtNhJ2OiyERwCCCQRePHihbfw0B9//JHwCX1hqaKiQrKysvBDAIERAsyfOR0QsFeA8Wtv7Yg8OoGx7v/qIh319fVSXl4eXWD0jAACCCQRGBoakiNHjiS8YJmTk+PtGjxv3jzsEEAgRQHmzylC8TEEDBRg/BpYFEIyWkBf6dI5pL7gPvLg/q/RZSM4BBD4P4Hu7m45cOCA6PXwX4e+v/HFF1+IPgvNgQACbxZg/vxmIz6BAAJuCti+fgQLdLh5XpIVAgg4IMAE24EikkIkAqdPn5bLly8n/Ei9a9cumTlzZiQx0SkCCCAwlsDz58+9xTl6enp8/1oX5dCFhYqKioBDAIFxCDB/HgcWH0XAMAHGr2EFIRwrBPQhraNHj8qNGzd88bKTsBXlI0gEEPg/gcePH0tLS4v8+eefPhO9+frRRx/JmjVrsEIAgTEEmD9zWiBgrwDj197aEXm0AmPd/9UX3RsaGlikI9rS0DsCCIwSePnypTQ3N0tXV5fv3+iLSfo3S3cP5kAAgdQFmD+nbsUnETBNgPFrWkWIxxYBvf97/fp1X7gsUmlL9YgTgXgK9PX1yb59+6S/v/81QHZ2tuh7G6WlpfFEIWsE0hBg/pwGGl9BAAEnBFigI+Ay2g4cMA/NI4CAwwJMsB0uLqkFLnD27Fm5dOmSrx9dSXrHjh0ya9aswPunAwQQQOBNAs+ePZOvv/464SWkadOmeT9MFxYWvqkJ/j0CCIwSYP7MKYGAvQKMX3trR+TRCxw/flyuXbvmC4SHtKKvCxEggMCbBTo7O6W9vV305aWRh/4N27p1qyxcuPDNjfAJBGIqwPw5poUnbScEGL9OlJEkIhIY6/6vLtJRV1cnc+fOjSgqukUAAQT+J6D3f5uamhI2Z9BNGfT+L5szcLYgMH4B5s/jN+MbCJgiwPg1pRLEYaPAiRMn5OrVq77Quf61sZLEjID7Anqfd//+/QnXwdXV1bJ48WL3AcgQgQwKMH/OICZNIYCAVQK2rx8xaVi32jP4sB3YYFpCQwABwwWYYBteIMIzXuD8+fNy4cKFhB+pdZGOsrIy4+MnQAQQcFdAdwY+ePCg6MrRI4+ZM2d6CwnpDkocCCAwfgHmz+M34xsImCLA+DWlEsRhq0CynYR5ScnWihI3Au4L/PTTT6IvWI6+RTl16lTZvn27TJ8+3X0EMkRgAgLMnyeAx1cRiFiA8RtxAejeeoGxFunQHTlra2tl/vz51udHAgggYK9Ab2+vd//36dOnviRKSkqkoaGB+7/2lpbIIxZg/hxxAegegQkIMH4ngMdXERCRU6dOyZUrV3wWev2r91BYpJJTBAEETBDQ+7wtLS1y584dXzhr166VdevWmRAiMSBglQDzZ6vKRbAIIJBBAdvXj2CBjgyeDDSFAAIIZFKACXYmNWkrrgKXLl3yHvYfeehK0vqQ1rx58+LKQt4IIBChwJMnT+TAgQPy/PlzXxSzZs3yFufIy8uLMDq6RsBuAebPdteP6OMtwPiNd/3JPjMCvKSUGUdaQQCBYAVevXolx48fl+vXryd0VF5e7u1+np+fH2wQtI6AAwLMnx0oIinEVoDxG9vSk3gGBXSDBt2oYeSRlZXlzSVZpCOD0DSFAAIpC3R3d0tzc7O8ePHC9x19JkWfTdFnVDgQQCA9AebP6bnxLQRMEGD8mlAFYrBd4MyZM6ILno88WKTS9qoSPwLuCIz1N+qtt97yroM5EEBg/ALMn8dvxjcQQMANARboCLiOtgMHzEPzCCDgsAATbIeLS2qhCoy1SIc+pKU/AC1YsCDUWOgMAQTiLfDo0SNpbGyU/v5+H8Ts2bOlvr6eh7PifXqQfQYEmD9nAJEmEIhIgPEbETzdOiegLyjpi0ojD15Scq7MJISAtQJ6LdzW1iZdXV0JOSxfvlw++eQT0b9ZHAgg8GYB5s9vNuITCJgqwPg1tTLEZZtAsvu/NTU1snDhQtvSIV4EELBYoLOzU1pbW2VoaMiXxdKlS6WyslJGP/tqcaqEjkAkAsyfI2GnUwQyIsD4zQgjjSDg3fsda5FKrn85ORBAIEqBX375RU6ePOkLoaSkRHbv3s1z0FEWhr6tFmD+bHX5CB4BBCYgYPv6EZOGh4eHJ5B/4F+1HThwIDpAAAFnBZhgO1taEotA4PLly3L69Glfz/rAf3V1tSxatCiCiOgSAQTiJvDgwQNvcY6BgQFf6rpzku7qpqvbcyCAwMQEmD9PzI9vIxClAOM3Sn36dk2Al5Rcqyj5IOCGwOPHj73dhPv6+nwJ6T3A9evXy+rVq91IlCwQCEmA+XNI0HSDQAACjN8AUGkytgLJ7v/yklJsTwkSRyB0gevXr8uxY8dk9OO3a9eulXXr1oUeDx0i4KIA82cXq0pOcRFg/Mal0uQZhsBPP/0kZ86c8XXF889hyNMHAgiMJXD37l1pamryXQtPnjxZPvvsM9F/ciCAQHoCzJ/Tc+NbCCBgv4Dt60ewQIf95yAZIICAowJMsB0tLGlFJjDWaq06kdu6dassXrw4srjoGAEE3Be4d++e9yLS4OCgL1ldIEgXCmKHYPfPATIMR4D5czjO9IJAEAKM3yBUaTPOAixSGefqkzsC5gl0dHTIkSNH5OXLl77g8vLyZNu2baILV3IggMD4BJg/j8+LTyNgkgDj16RqEIsLAmPd/+UlJRcqSw4ImC/www8/yHfffecLVJ8/2bx5syxfvtz8BIgQAUsEmD9bUijCRGAMAcYvpwUCmRW4cuWKnDp1KmH+WVVVJUuWLMlsZ7SGAAIIJBF48uSJfPXVV76NCnVzwj179khJSQluCCAwAQHmzxPA46sIIGC1AAt0BFw+24ED5qF5BBBwWIAJtsPFJbXIBK5duybHjx9P6F9/pF66dGlkcdExAgi4K9DZ2Smtra0yNDTkS1L/5lRWVsro6x13JcgMgeAFmD8Hb0wPCAQlwPgNSpZ24yyQbJFKHtKK81lB7giEL/Djjz/KuXPnEnYTnjp1qjQ0NEhxcXH4QdEjAg4IMH92oIikEFsBxm9sS0/iAQqMdf9X771w/RsgOk0jEHOBEydOyNWrV30K+kJSTU2NLFiwIOY6pI9AZgWYP2fWk9YQCFOA8RumNn3FRUDnoDoXHX3oJoUs0hGXs4A8EYhO4MWLF7Jv3z75888/fUHoJoVslBpdXejZHQHmz+7UkkwQQGB8AravHzFpeHh4eHwph/tp24HD1aI3BBBwSYAJtkvVJBeTBG7cuCFHjx5NeDFgy5Yt7GRiUqGIBQEHBG7duiWHDx+WV69e+bLRXZP0bw4HAghkVoD5c2Y9aQ2BMAUYv2Fq01ecBJItUslDWnE6C8gVgWgE9DpYF8m9fv16QgBz5szxXlrKz8+PJjh6RcABAebPDhSRFGIrwPiNbelJPGCBZPd/uf4NGJ7mEYiZgG7IcOTIEdF7wCMPvb6tr6+X0tLSmImQLgLBCzB/Dt6YHhAISoB1NNY7AAAgAElEQVTxG5Qs7cZd4ObNm96cdPQrYBUVFbJs2bK485A/AggEJKD3fhsbG+XevXu+Ht5//33R/3EggMDEBZg/T9yQFhBAwE4B29ePYIEOO887okYAgRgIMMGOQZFJMTKBZC/Nb9iwQVavXh1ZXHSMAALuCCS7GaZ/Y/RvDQcCCGRegPlz5k1pEYGwBBi/YUnTTxwFkr2kxENacTwbyBmBcAT6+/ulpaVFuru7EzrUBSs3b94so2+uhhMZvSDgjgDzZ3dqSSbxE2D8xq/mZByegN7/PXToEC8phUdOTwjESuDly5fS3NwsXV1dvryLiopkx44dUlxcHCsPkkUgLAHmz2FJ0w8CmRdg/GbelBYR+Esg2fPPev9lxYoVQCGAAAIZFzh27Jj8+uuvvnbfeustqa2tzXhfNIhAXAWYP8e18uSNAAIs0BHwOWA7cMA8NI8AAg4LMMF2uLikZoRAR0eHtLe3i67qOvJYt26drF271ogYCQIBBOwUuHr1qpw4cSIheFaLtrOeRG2PAPNne2pFpAiMFmD8ck4gEKwAD2kF60vrCCDwP4FHjx5Ja2ur9PX1+Vj0Xt/HH38sq1atggsBBDIgwPw5A4g0gUBEAozfiODpNjYCXP/GptQkikCoAs+ePZOmpibp6enx9TtjxgzZuXOnFBQUhBoPnSEQJwHmz3GqNrm6JsD4da2i5GOawO3bt6WtrS3h+eeNGzdyL8a0YhEPApYLXLp0Sc6ePevLoqSkRHbv3i05OTmWZ0f4CJgjwPzZnFoQCQIIhCtg+/oRk4aHh4fDJRtfb7YDjy9bPo0AAgj8T4AJNmcDAsELJFukY/Xq1bJhw4bgA6AHBBBwTuDKlSty6tSphLz0b4r+beFAAIHgBJg/B2dLywgELcD4DVqY9hEQSXb9y05KnB0IIJApAf07c/jwYRkcHPQ1mZeX5+2eNGfOnEx1RTsIxF6A+XPsTwEALBZg/FpcPEK3RoDrX2tKRaAIWCHQ29srBw8elKdPn/ri1Wvcuro6yc3NtSIPgkTAVgHmz7ZWjrgREGH8chYgELxAZ2ent2j60NCQr7P169fLmjVrgg+AHhBAwHmBO3fuSHNzsy/PyZMny2effSb6Tw4EEMicAPPnzFnSEgII2CVg+/oRLNBh1/lGtAggECMBJtgxKjapRiqgPx7pStKjf6ReuXKlbNq0KdLY6BwBBOwSuHDhgpw/fz4h6C1btsjy5cvtSoZoEbBQgPmzhUUjZAT+T4Dxy6mAQDgCya5/2UkpHH96QcBlgYsXL8q5c+cSUiwuLpb6+nrRf3IggEDmBJg/Z86SlhAIW4DxG7Y4/cVVgOvfuFaevBHIrEB3d7f3ItKLFy98DS9evFiqqqokKysrsx3SGgIIJAgwf+akQMBeAcavvbUjcrsE7t27581ZRy+eziIddtWRaBEwUaCnp0f2798vL1++fB1eTk6O7N69W0pKSkwMmZgQsFqA+bPV5SN4BBCYgAALdEwAL5Wv2g6cSo58BgEEEBhLgAk25wUC4QncvXvXW0l69I/U+kK9vljPgQACCLxJ4MyZM/LTTz/5PqbXMpWVlbJ06dI3fZ1/jwACGRBg/pwBRJpAICIBxm9E8HQbS4Fk1788pBXL04GkEZiwwKtXr+To0aNy8+bNhLZ0N+Ha2lrJy8ubcD80gAACfgHmz5wRCNgrwPi1t3ZEbp9AsutfFqm0r5ZEjEAUAsl2I3/33Xflo48+iiIk+kQglgLMn2NZdpJ2RIDx60ghScMKgfv370tjY2PC889r166VdevWWZEDQSKAgFkC/f39sm/fPunr6/MFpvd+33rrLbOCJRoEHBFg/uxIIUkDAQTGLWD7+hGThoeHh8eddYhfsB04RCq6QgABxwSYYDtWUNIxXqCrq8tbSXrkSq8atL5Yry/Yj56TGJ8QASKAQGgCp06dkitXrvj60x2TqqurZdGiRaHFQUcIxF2A+XPczwDyt1mA8Wtz9YjdRoFk17/6gJY+qMWBAAIIpCLw/Plzb8Fb3VF49LFq1Sr5+OOP+T0tFUg+g0AaAsyf00DjKwgYIsD4NaQQhBEbgWTXvyxSGZtTgEQRSEvg+vXrcuzYMRn9WO2mTZtk5cqVabXJlxBAID0B5s/pufEtBEwQYPyaUAViiJPAgwcPvEU6BgYGfGmvWbNG9BqYAwEEEEhVYGhoSA4cOJBwD5jnSVIV5HMIpCfA/Dk9N76FAAL2C9i+fgQLdNh/DpIBAgg4KsAE29HCkpbRAvpCQVNTU8KP1PqCvb5ory/ccyCAAAJ/CehDWfpwlj6kNfLIzs6WmpoaWbBgAVgIIBCiAPPnELHpCoEMCzB+MwxKcwikIJDs+peHtFLA4yMIICCPHj3yFrp99uyZT0Nvmm7evFmWL1+OEgIIBCjA/DlAXJpGIGABxm/AwDSPwBgCya5/eamA0wUBBMYS+OGHH+S7777z/Su997t161Y2ZuCUQSACAebPEaDTJQIZEmD8ZgiSZhAYh4Deu9GX6kcv0qGLqm/cuHEcLfFRBBCIs8Dhw4fl5s2bPoLFixd771FwIIBAcALMn4OzpWUEEDBbgAU6Aq6P7cAB89A8Agg4LMAE2+HikprRAg8fPvRWkn7x4oUvTn3Rvra2lkU6jK4ewSEQnsCrV69Ef4i+deuWr9OcnBypr6+X2bNnhxcMPSGAgCfA/JkTAQF7BRi/9taOyO0WSHb9yyIddteV6BEIWkCvg48ePSqDg4O+rvLz873FKufMmRN0CLSPQOwFmD/H/hQAwGIBxq/FxSN0qwX0+vfgwYPsJGx1FQkegeAFTpw4IVevXvV1lJeXJ9u3b5fy8vLgA6AHBBBIEGD+zEmBgL0CjF97a0fkdgv09PR417/9/f2+RFasWOEtsM6BAAII/J3A+fPn5cKFC76PlJaWyq5du0QXr+RAAIHgBJg/B2dLywggYLaA7etHTBrWbZ8NPmwHNpiW0BBAwHABJtiGF4jwnBbQH6l1JenRi3TMmzdP6urq+JHJ6eqTHAJvFhgaGpL29na5ffu278P6gJYuzlFWVvbmRvgEAghkXID5c8ZJaRCB0AQYv6FR0xECCQLJHtJiJyVOFgQQGEtAH8jSB7NGH8XFxdLQ0CBTp04FDgEEQhBg/hwCMl0gEJAA4zcgWJpFIAUBFqlMAYmPIBBTAb33e+TIkYSNGaZMmeJd606fPj2mMqSNQPQCzJ+jrwERIJCuAOM3XTm+h8DEBZ48eeI9//z8+XNfY8uWLZOKioqJd0ALCCDgpMDNmze9TQtHHpMnT5YvvvhCCgoKnMyZpBAwSYD5s0nVIBYEEAhTwPb1I1igI8yzhb4QQACBcQgwwR4HFh9FIACBZC8pzZ0711ukIycnJ4BeaRIBBEwX0B2C29rapLOz0xeq7hSsD2jNmjXL9BSIDwFnBZg/O1taEouBAOM3BkUmRaMFHj9+7O2kNPohLXZSMrpsBIdAqAL6stKxY8dEH8wafeiCttu2bRNdtJIDAQTCEWD+HI4zvSAQhADjNwhV2kQgdYFHjx5JY2Njwk7Cq1evlg0bNqTeEJ9EAAFnBAYGBqS1tVXu3bvny2nmzJnexgz6MhIHAghEJ8D8OTp7ekZgogKM34kK8n0EJibw559/evd/+/r6fA2xSMfEXPk2Aq4KdHd3ewv76D3hvw59T2L37t1SUlLiatrkhYBRAsyfjSoHwSCAQIgCLNARMLbtwAHz0DwCCDgswATb4eKSmjUCyV5Smj17tmzfvl1yc3OtyYVAEUAgMwL6gFZHR4evMV0deteuXeyelBliWkEgbQHmz2nT8UUEIhdg/EZeAgJAQHp7e72HtJ4+ferT4CEtTg4EENDFe1paWuTBgwcJGPoi4/r162X0vTzUEEAgWAHmz8H60joCQQowfoPUpW0EUhNIdv931apVsnHjxtQa4VMIIOCEgF7v6qI9unnLyKO8vNx7HoSFKJ0oM0lYLsD82fICEn6sBRi/sS4/yRsi8OzZM/n6669FF+sYeSxZskSqqqq4t2NInQgDgagFdCGfffv2JSxoW1tbK2+99VbU4dE/ArERYP4cm1KTKAIIjBKwff2IScPDw8MmV9V2YJNtiQ0BBMwWYIJtdn2ILj4C+pKSrgqrP1aPPMrKyrwdU3goIz7nApkicPHiRTl37pwPoqioSHbs2CHFxcUAIYBAxALMnyMuAN0jMAEBxu8E8PgqAhkUSLaT0ttvvy2VlZUZ7ImmEEDAFgH9PWz//v0JO6xp/Fu2bJHly5fbkgpxIuCUAPNnp8pJMjETYPzGrOCka6xAskUqV6xYIZs3bzY2bgJDAIHMCegLSLpY7eiXFRctWiRbt26V7OzszHVGSwggkLYA8+e06fgiApELMH4jLwEBIOAJ6H0eXZROF6sceei8t6amBiUEEIi5wMuXL72FfB49euST+PDDD+W9996LuQ7pIxCuAPPncL3pDQEEzBGwff0IFugw51wiEgQQQMAnwASbEwIBcwT0oYympiZvR+GRx6xZs6ShoUHy8/PNCZZIEEAgEIG7d+96N6tGHtOmTfMW55gyZUogfdIoAgiMT4D58/i8+DQCJgkwfk2qBrHEXeDp06feywmjr3/ZSSnuZwb5x1Ggv7/fW5xj9N8D/R2srq5OdEdhDgQQiEaA+XM07vSKQCYEGL+ZUKQNBDIjkGyRShbpyIwvrSBgsoC+nKjPf+jvYCMPXYRSF6PkQAABcwSYP5tTCyJBYLwCjN/xivF5BIIT0Ps9ev+3p6fH18mCBQuktrZWsrKyguuclhFAwFgB3eu9paVF7ty544tx8eLFUl1dbWzcBIaAqwLMn12tLHkhgMCbBFig401CE/z3tgNPMH2+jgACMRZggh3j4pO6kQK6krSuEjt6B5UZM2bIzp07paCgwMi4CQoBBCYuoA9n7d27V/Rm1V9HXl6efPHFF1JUVDTxDmgBAQQyIsD8OSOMNIJAJAKM30jY6RSBpALJdlLiQQxOGgTiI6DXv7pI5ejdkmbOnOk9rDl16tT4YJApAgYKMH82sCiEhECKAozfFKH4GAIhCSRbpHLZsmVSUVERUhR0gwACYQroda5e746876v9r1y5UjZt2hRmKPSFAAIpCDB/TgGJjyBgqADj19DCEFZsBV68eOEtUvfgwQOfwfz586W+vj62LiSOQFwFBgcH5dtvv5XLly/7CMrKymTPnj1xZSFvBCIVYP4cKT+dI4BAhAK2rx8xaViXPTP4sB3YYFpCQwABwwWYYBteIMKLpcDz58+9hzVGryQ9ffp02bVrF4t0xPKsIGnXBV69euXtGDz65pTemNIbVBwIIGCOAPNnc2pBJAiMV4DxO14xPo9A8AJ6/asPaY1+Of+tt97yXs7nQAABdwUGBga8ndQePnzoS1LHf1VVleTm5rqbPJkhYIkA82dLCkWYCIwhwPjltEDAPAG9/tVNGnp7e33BLVmyxJv/jn5uzbwMiAgBBFIVuH//vjQ3N4te9448/vWvf8kHH3yQajN8DgEEQhRg/hwiNl0hkGEBxm+GQWkOgQwI6DxY58M6Lx55zJkzR7Zv3y45OTkZ6IUmEEDAdAF9BuTQoUPy5MkTX6i6WeFnn33GuxCmF5D4nBVg/uxsaUkMAQTeIGD7+hEs0MEpjgACCBgqwATb0MIQVuwF9EfqAwcOJLykpIt07Ny5UwoLC2NvBAACLgmcOnVKrly54kuJh7RcqjC5uCTA/NmlapJL3AQYv3GrOPnaIqA7KekilaNf0teF6nSRjuzsbFtSIU4EEEhR4OXLl97iHKMXqdTFOWpqang5MUVHPoZA0ALMn4MWpn0EghNg/AZnS8sITERAF+nQefDjx499zSxatEiqq6slKytrIs3zXQQQMECgs7NT2traRHcJHnls2LBBVq9ebUCEhIAAAmMJMH/mvEDAXgHGr721I3K3BfQ+kC7S0dXV5Ut01qxZsmPHDsnLy3MbgOwQiLnA5cuX5ezZszI0NOST0AV6Pv30U5kxY0bMhUgfgegEmD9HZ0/PCCAQrQALdATsbztwwDw0jwACDgswwXa4uKRmvYAu0qEvKY1+WaG4uNhbpGPKlCnW50gCCCAg8uuvv8qxY8d8FHPnzpWGhgZeSuIEQcBAAebPBhaFkBBIUYDxmyIUH0MgAgG9/m1qapLu7u6EebHupMQiHREUhS4RCEhAX1LS37tG75y2YMECb1EeXkoMCJ5mEUhDgPlzGmh8BQFDBBi/hhSCMBAYQ6C/v99bpKOnp8f3bxcuXOgtVsd8mNMGAXsFbt26JYcPH5ZXr175kti0aZOsXLnS3sSIHIEYCDB/jkGRSdFZAcavs6UlMQcE9H5QS0uL/PHHH75sWKTDgeKSAgJJBPS5j+PHj4teH48+9N2HqqoqKSsrww8BBCIUYP4cIT5dI4BApAK2rx8xaXh4eDhSwTd0bjuwybbEhgACZgswwTa7PkSHQLKXFoqKimTXrl2i/+RAAAF7BXSXtL179/pWitbFdz7//HMpKCiwNzEiR8BhAebPDheX1JwXYPw6X2IStFwg2U5KunhdXV2d6G4qHAggYLeA7pKki/Hcu3fPl4iO8/r6el5GtLu8RO+gAPNnB4tKSrERYPzGptQkaqnAixcvvEXrHj586Mtg/vz53vUvi3RYWljCjrXA9evXvQ0ZRj4iq8+jVlZWytKlS2NtQ/II2CDA/NmGKhEjAmMLMH45MxAwW0DvC+kiHXfv3vUFOmPGDG+TQp6PNLt+RIfAeAR0cwZdtLKvry/ha8uWLRNdvJJnPsYjymcRCEaA+XMwrrSKAALmC9i+fgQLdJh/jhEhAgjEVIAJdkwLT9pWCegiHc3NzQkvL+hL/Pojta4qy4EAAvYJ6AuIujhHb2/v6+D1ocs9e/aIrhTPgQACZgowfzazLkSFQCoCjN9UlPgMAtEK6PWvvrzf1dXlC6S8vNx7eT83NzfaAOkdAQTSFkj2EObs2bOloaFBsrOz026bLyKAQDACzJ+DcaVVBMIQYPyGoUwfCExMQHcU1evf7u5uX0O6SEdtbS3z44nx8m0EQhW4cuWKnDp1yten3vOtrq6WRYsWhRoLnSGAQHoCzJ/Tc+NbCJggwPg1oQrEgMDfC+j9oba2Nrlz547vg9OmTfM2KSwsLIQQAQQsFtCFKn/44Qf5/vvvfYtWakq6IEdFRYUsXrzY4gwJHQG3BJg/u1VPskEAgdQFWKAjdau0Pmk7cFpJ8yUEEEBARJhgcxogYIeA/kjd2toqnZ2dvoD1x2ldpGP69Ol2JEKUCCDwWkBvPP3+++8+kU8++UT++c9/ooQAAgYLMH82uDiEhsAbBBi/nCII2CGgi3To9e/onZRKS0u9l/jz8vLsSIQoEUDgtcCrV6+8xWdHj+uysjLZsWMHuyVxriBgqADzZ0MLQ1gIpCDA+E0BiY8gYICALuTe2NiYsEjH3Llzpa6ujnmyATUiBATeJHDhwgU5f/6872O6AKWO4Xnz5r3p6/x7BBAwRID5syGFIAwE0hBg/KaBxlcQiEBA7xO1t7dLR0eHr/epU6fK7t27ZfLkyRFERZcIIDBRgefPn8uhQ4cSNiDVdktKSmTbtm1sQjpRZL6PQIYFmD9nGJTmEEDAGgHb14+YNKzLohl82A5sMC2hIYCA4QJMsA0vEOEhMEJAf6Q+fPiw3Lp1y+dSUFDgLdIxY8YMvBBAwBKBixcvyrlz53zRvv3221JZWWlJBoSJQHwFmD/Ht/Zkbr8A49f+GpJBfASS7aSkD3Hoy/z5+fnxwSBTBCwX0N+zdIHK27dv+zKZNWuW93tWbm6u5RkSPgLuCjB/dre2ZOa+AOPX/RqToTsCukiHLmbX1dXlS6q8vFzq6+uZL7tTajJxUODMmTPy008/+TLT3YF17M6ePdvBjEkJAXcFmD+7W1syc1+A8et+jcnQHYFkzz8XFRXJrl27RP/JgQAC9gjcuXNHjh49Kv39/QlBv/POO7J+/XrJysqyJyEiRSAmAsyfY1Jo0kQAgQQB29ePYIEOTmoEEEDAUAEm2IYWhrAQSCKga54dOXJEbt686fuEvpykP1KzSAenDgLmC+iOwU1NTTJyDcOZM2fKp59+KrqjEgcCCJgtwPzZ7PoQHQJ/J8D45fxAwC6BZDsp6XWvvtSvi1VyIICA2QJ63as7ov3+++++QHVxDl1sJy8vz+wEiA6BmAswf475CUD6Vgswfq0uH8HHUGBwcFBaW1tF7x+NPEpLS6WhoYF5cwzPCVI2X+DEiRNy9epVX6B6javXunrNy4EAAnYJMH+2q15Ei8BIAcYv5wMCdgnofSN9of/GjRu+wCdPnuzd/502bZpdCREtAjEU0Oc4dHPCS5cuJWSv7zLoJoULFy6MoQwpI2CHAPNnO+pElAggkHkBFujIvKmvRduBA+aheQQQcFiACbbDxSU1pwX0R+rr16/7ctQftvSBD91RmAMBBMwUePr0qezdu9e3arQ+rPXFF1+wCryZJSMqBBIEmD9zUiBgrwDj197aEXl8BZLtpDR9+nRvkUoW6YjvuUHm5gskW2RWF6jU8cviHObXkAgRYP7MOYCAvQKMX3trR+TxFRgaGpK2tjbR3UdHHnrfV19SYv4c33ODzM0S0N+q9FmN0RuqFBYWes9qsKGKWfUiGgRSFWD+nKoUn0PAPAHGr3k1ISIEUhE4fvy4XLt2zfdRve+r17/MqVMR5DMIRCPw559/yqFDh+TBgwcJAZSVlUlNTY3ogjscCCBgrgDzZ3NrQ2QIIBCsgO3rR0waHrk9dLBWabVuO3BaSfMlBBBAQESYYHMaIGCvQLJdWXQnJd1RiQMBBMwS0Ae29u/fn/DjdH19vcyfP9+sYIkGAQSSCjB/5uRAwF4Bxq+9tSPyeAsk20lJF+nQh7T0BQgOBBAwT2CsxWV13O7evVt0kVkOBBAwX4D5s/k1IkIEkgkwfjk3ELBTQO8jtbe3S0dHhy8BXaRDX/xnHm1nXYnaHQFdSEfH6O3bt31J6ctHeq07depUd5IlEwRiJsD8OWYFJ12nBBi/TpWTZGImMNYiHbo4pS7yrou9cyCAgFkCulClvrfw8uVLX2D6Lua//vUvef/992X0e5lmZUA0CCCgAsyfOQ8QQCCuAravH8ECHXE9c8kbAQSMF2CCbXyJCBCBvxU4deqUXLlyxfeZ3Nxc0Rf+y8vL0UMAAYMExhqv+sP0Bx98YFCUhIIAAm8SYP78JiH+PQLmCjB+za0NkSGQisCRI0fkxo0bvo8WFxd7i3RMmTIllSb4DAIIhCQw1qKyOl737NkjugMaBwII2CHA/NmOOhElAmMJMH45LxCwVyDZIh26g7Be/zKftre2RG63wODgoDQ3N8u9e/d8ieiiHDo2i4qK7E6Q6BGIuQDz55ifAKRvtQDj1+ryETwCcvLkSfnll198ErpIhy5SOWvWLIQQQMAAAV2s8vTp0wljVUPTBSurq6tl9uzZBkRKCAggkIoA8+dUlPgMAgi4KMACHQFX1XbggHloHgEEHBZggu1wcUktNgJnzpyRn376yZdvTk6O1NXVydy5c2PjQKIImCzw66+/yrFjx3wh6vhsaGhg1WiTC0dsCIwhwPyZ0wIBewUYv/bWjsgR+EtgrJ2U9AUI3UmJFyE4TxAwQ2CsxSn1hSXdTVgf0uJAAAF7BJg/21MrIkVgtADjl3MCAbsFdJGOw4cPy61bt3yJTJ8+3VsIoLCw0O4EiR4BywQGBgaksbFRHjx44ItcF87RFwcZk5YVlHAR4P4v5wACTglw/etUOUkmpgL64v/ly5d92evzzzrXLisri6kKaSNghkBPT48cOnRIHj9+nBDQ/PnzZevWrZKfn29GsESBAAIpCTB/TomJDyGAgIMCtq8fMWl4eHjY5LrYDmyyLbEhgIDZAkywza4P0SGQqsCFCxfk/Pnzvo9nZ2dLbW2t6I9gHAggEJ2A/ji9d+9e0ZWk/zp0h+/PP/+cnc6iKws9I5C2APPntOn4IgKRCzB+Iy8BASCQEYGxdlLS+bW+pFRcXJyRPmgEAQTSExhrcQ4dn3v27BH9JwcCCNglwPzZrnoRLQIjBRi/nA8I2C+gj9kdPXpUbty44UtGr3v1+pf5tf01JgM7BJ49eyZNTU2iLyWNPHQ3b31hUHf35kAAAfsFmD/bX0MyiK8A4ze+tSdztwTOnj0rly5d8iWli3TU19fL7Nmz3UqWbBCwRODKlSuiG4iOfO5ZQ8/KypKPPvpIVq9ebUkmhIkAAtw/4hxAAAEEJGFTZcOXu0goGQt0cBYjgAAChgrwA/X/Y+9OvKI4s4ePXwUBFVdcGEVC1KjR6CTGZHQwqEAAATUmk78y78woIgIiLqMxMcY4Ojpq1CEuxAWVuIGs77n1mzhdNK0sVd3P8q1z5uScsfupez+3nnOepqruY2hhCAuBCQhcvHgx+GNY4qF/CKuqqpLi4uIJjMhXEEBgsgL9/f1Bc46nT5++Hkrnpb6cpA9ucSCAgH0CrJ/tqxkRI/C7APOXawEBdwRG20lJdyvVl5R0R2EOBBBIv4D+TUr/NpV4zJgxQ/bs2SOzZs1Kf0CcEQEEJi3A+nnShAyAQMYEmL8Zo+fECEQucOzYMbl27Vpo3Pz8/GCdTZOOyLkZEIGQwLNnz+TAgQPy/Pnz0P+vu3hrcw59YZADAQTcEGD97EYdycJPAeavn3UnazcFdINC3agw8dBNCmtqamTp0qVuJk1WCBgo0NfXJ/r3qI6OjqTo9J6vvpNQUFBgYOSEhAACYxFg/TwWJT6DAAIuCkyZMiWUFg06Iq6y7cARczAcAgh4JMAC26Nik6oXAlevXpXjx4+HcqVJhxelJ0lDBVpaWuSXX34JRffZZ5/J+++/b2jEhIUAAm8TYP38NiH+HQFzBZi/5taGyBCYiMBoOynl5eXJ7t27adIxEVC+g8AkBPSBSai+X6YAACAASURBVH1wMvHQ+ajNKXWHbw4EELBTgPWznXUjagRUgPnLdYCAWwInTpyQK1euhJLSJh36+1f/y4EAAtELPHnyRBobG6Wnpyc0uL4YWF1dTXOO6MkZEYGMCrB+zig/J0dgUgLM30nx8WUEjBO4cOGC6D3gxEOff9Y1+LJly4yLl4AQcE2gq6tLWltbkxpVap7Lly+Xbdu2ybRp01xLm3wQ8EqA9bNX5SZZBBBIELC9f8SUYcNbitgOzGxBAAEEJirAAnuicnwPAXMFrl+/Lu3t7Ul/pK6srJSSkhJzAycyBBwTOH/+vJw5cyaU1XvvvSc7duxwLFPSQcAvAdbPftWbbN0SYP66VU+yQUAFRttJSZsC7Nq1S+bNmwcSAgikQeDixYty+vTp0JlolpMGeE6BQBoEWD+nAZlTIBCTAPM3JliGRSCDAqM16Zg5c2bw+5emeBksDKd2UkBfSNLmHLprcOKhz1roMxf6giAHAgi4JcD62a16ko1fAsxfv+pNtn4IpGrSUV5eHjQI4EAAgXgE9Hlnff5iaGgodILs7GwpLS2V1atXx3NiRkUAgbQKsH5OKzcnQwABgwRs7x9Bgw6DLiZCQQABBBIFWGBzPSDgpsDNmzflyJEjktgjTReU+kfqFStWuJk0WSFgkEBnZ6ccPHgwNAfnz58ve/fulaysLIMiJRQEEBivAOvn8YrxeQTMEWD+mlMLIkEgSoHRHtLKzc2V+vp6KSgoiPJUjIUAAiMELl++LCdPngz9vzr/9uzZI3PnzsULAQQsF2D9bHkBCd9rAeav1+UneYcFTp06JZcuXQplOH369KBJB+tvhwtPamkVuHfvnjQ1NcnAwEDovPoiYEVFhYx8iDetwXEyBBCITYD1c2y0DIxA7ALM39iJOQECGRHQ3776G3jkoc8/r1y5MiMxcVIEXBXo6ekJ3jfQZ55HHropSnV1Nc1hXS0+eXkpwPrZy7KTNAIIiCT9bT/xXUsbgGjQYUOViBEBBLwUYIHtZdlJ2hOBjo4OaWtrS+pmu337dlm1apUnCqSJQPoFXrx4IX/961+lt7f39clzcnLkL3/5i+Tn56c/IM6IAAKRCrB+jpSTwRBIqwDzN63cnAyBtAqM1qRD1+B1dXWycOHCtMbCyRDwReDq1aty/PjxULo673bv3i3aoJIDAQTsF2D9bH8NycBfAeavv7Unc/cFvvvuO9HfwIlHXl5e0KRDX5rgQACBiQvcvn1bWltbZXBwMDSI7hK8bdu2iQ/MNxFAwHgB1s/Gl4gAEUgpwPzl4kDAXYErV67IiRMnkhLUtbmu0TkQQGDyAtqUQ98zSHzW+fdR165dK1u2bGFDwskzMwICRgmwfjaqHASDAAJpFBjZfJsGHRHj2w4cMQfDIYCARwIssD0qNql6KaAPkbS0tCQ16SgrK5M1a9Z4aULSCMQpMDQ0JPv27ZOurq7QaWpra6WoqCjOUzM2AgikSYD1c5qgOQ0CMQgwf2NAZUgEDBIYbSeladOmia7FFy9ebFCkhIKA/QLXr1+X9vb2UCI63/SlwAULFtifIBkggEAgwPqZCwEBewWYv/bWjsgRGIvA2bNn5dy5c6GP5ubmBs3yaNIxFkE+g0CywM2bN4PfuXqvN/FYv3598EISBwIIuC3A+tnt+pKd2wLMX7frS3YIXLt2TY4dO5YEsXXrVtHmARwIIDAxAf3tq39fOn/+fNIAuiFDeXm5FBcXT2xwvoUAAkYLsH42ujwEhwACMQrY3j9iyrDhLUVsB47x2mNoBBBwXIAFtuMFJj0EROTu3btBk46BgYGQR2lpqaxbtw4jBBCIUODkyZNy+fLl0IgfffSRfPLJJxGehaEQQCCTAqyfM6nPuRGYnADzd3J+fBsBGwRG20kpOztb6urqaNJhQwGJ0QoBbc5x9OhRSbztp/Osvr5eFi1aZEUOBIkAAmMTYP08Nic+hYCJAsxfE6tCTAhEK3DhwgX57rvvQoNqkw5dlxcUFER7MkZDwHGBq1evyvHjx5Oy3LRpk2zcuNHx7EkPAQRUgPUz1wEC9gowf+2tHZEjMFaBGzduBM30Rr6Opo30tKEeBwIIjE/g+fPn0tramrQJoY6i93orKyslPz9/fIPyaQQQsEaA9bM1pSJQBBCIWMD2/hE06Ij4gmA4BBBAICoBFthRSTIOAmYLPHjwQBobG5OadGzevFk2bNhgdvBEh4AlAj///HPwklLisWTJkuBlwJE/6CxJiTARQGAUAdbPXBYI2CvA/LW3dkSOwHgERttJSZsH1NTUiK7PORBAYOICuqPwkSNHQg9BZmVlBb97CwsLJz4w30QAASMFWD8bWRaCQmBMAszfMTHxIQSsF7h06ZKcOnUqlIfucqrr84ULF1qfHwkgkA6BixcvyunTp5NOxY7c6dDnHAiYI8D62ZxaEAkC4xVg/o5XjM8jYKdAR0eHHD58OKlJhzbU08Z6HAggMDYBnUvHjh2Tvr6+0Bf0+eYPP/wwmE886zw2Sz6FgK0CrJ9trRxxI4DAZAVo0DFZwbd833bgmHkYHgEEHBZgge1wcUkNgRECXV1dQZOOkX9Yo0kHlwoCkxfo7u6Wv/71rzI4OPh6sJkzZ8pXX30leXl5kz8BIyCAgDECrJ+NKQWBIDBuAebvuMn4AgLWCuhOStpEIPHQJgLV1dVSVFRkbV4EjkAmBX755ZdgN6XEHcqmTp0qtbW1NL/JZGE4NwIxCrB+jhGXoRGIWYD5GzMwwyNgkMBoTTqmTZsWrNMXL15sUKSEgoB5AmfPnpVz584lBbZt2zZZvXq1eQETEQIIxCbA+jk2WgZGIHYB5m/sxJwAAWMEtLFAW1ubDA0NhWJav369bNmyxZg4CQQBEwX0ueZvv/1W/v3vfyeFN336dKmoqOB+r4mFIyYEYhBg/RwDKkMigIAVArb3j5gynPjEnoHktgMbSEpICCBgiQALbEsKRZgIRCTw+PFjaWhoSGrSQSfpiIAZxkuB/v7+oDnH06dPX+evLyl98cUXsmDBAi9NSBoBlwVYP7tcXXJzXYD563qFyQ+BsIA26Whvb09qJlBVVSXFxcVwIYDAOARu374tLS0toYce9XevNr1ZtmzZOEbiowggYJMA62ebqkWsCIQFmL9cEQj4JXDlyhU5ceJEKOns7Gypqanh5Qq/LgWyHYfAyZMn5fLly6Fv6O/c8vJyWb58+ThG4qMIIOCCAOtnF6pIDr4KMH99rTx5+ypw69atoJn8yCYda9eula1bt/rKQt4IvFFANx/UeaP/HXno5ib6O5hNCLmIEPBHgPWzP7UmUwQQCAvY3j+CBh1c0QgggIChAiywDS0MYSEQo4A26Thw4IC8evUqdJYNGzbI5s2bYzwzQyPgpkBzc7PozZ/E47PPPpP333/fzYTJCgHPBVg/e34BkL7VAsxfq8tH8AhMSGC0nZT0ZYvKykopKSmZ0Jh8CQHfBDo7O6WpqSmpOcfnn38u77zzjm8c5IuAVwKsn70qN8k6JsD8daygpIPAGASuXr0qx48fD31Sm3RoU72lS5eOYQQ+goA/Aj/++KPo/0Ye2tSGpq7+XAdkikCiAOtnrgcE7BVg/tpbOyJHYKICd+7cCZrKDw4OhoZYs2aNlJWVTXRYvoeAkwJdXV3S2NiYtKmnJvunP/1J/vjHPzqZN0khgEBqAdbPXB0IIOCrAA06Yq687cAx8zA8Agg4LMAC2+HikhoCbxD47bffpKGhQXp6ekKfWrdunZSWlmKHAAJjFDh//rycOXMm9On33ntPduzYMcYR+BgCCNgmwPrZtooRLwL/E2D+cjUg4KfAaDsp6f0A3QlmxYoVfqKQNQJjFLh3754cPHgw9JCjzp+qqiqac4zRkI8hYLMA62ebq0fsvgswf32/AsjfV4Gff/5Zjh49mpT+zp07ZdmyZb6ykDcCIYG7d+8Gv3MTj6ysLNHmHDSz4WJBwF8B1s/+1p7M7Rdg/tpfQzJAYCIC2lxeN1UbGBgIfX3VqlWyffv2iQzJdxBwTkDv8x46dEj6+/tDuc2aNSvY0GThwoXO5UxCCCDwdgHWz2834hMIIOCmgO39I6YMDw8Pm1wa24FNtiU2BBAwW4AFttn1IToE4hR49uyZ7N+/X16+fBk6DZ2k41RnbJcE9EaPPsCV+FNn/vz5snfvXtEHuTgQQMBNAdbPbtaVrPwQYP76UWeyRGA0gVQ7KVVUVNCkg0sGgRQCDx48CHZUSny4Ue+l6bxZvnw5bggg4IEA62cPikyKzgowf50tLYkh8FaBmzdvSltbW9LnqqurabL3Vj0+4LqAPhfx//7f/5Pe3t7Xqebk5Ig2sVm8eLHr6ZMfAgi8QYD1M5cHAvYKMH/trR2RIzBZgfv370tTU1NS8wHdoEE3ahj5fthkz8f3EbBJQJtTtrS0JDWxKSkpCTYfnDZtmk3pECsCCEQowPo5QkyGQgABqwRs7x9Bgw6rLjeCRQABnwRYYPtUbXJFIFngxYsXcuDAAXn69GnoH2nSwdWCwJsFdO789a9/TXqA66uvvhLtMM2BAALuCrB+dre2ZOa+APPX/RqTIQJvEtAGe7pDzODgYOhjZWVlor+BORBA4H8CXV1dwc5jI5u66q5juvsYBwII+CHA+tmPOpOlmwLMXzfrSlYIjFWgo6MjaNIxNDT0+itTp04NdkfVFzE4EPBRQDdc0OcidAfhxKOqqop54eMFQc4IjBBg/cwlgYC9Asxfe2tH5AhEIaDN5nWDtf7+/tBw2mhefwNzIOCjQKrmrWvXrpWtW7f6SELOCCCQIMD6mcsBAQR8FaBBR8yVtx04Zh6GRwABhwVYYDtcXFJDYIwCqZp06AsX+uIFBwIIhAX0gcZ9+/aJvrCUeNTW1kpRURFcCCDguADrZ8cLTHpOCzB/nS4vySEwJoFff/01aNIxMDAQ+nxpaamsW7duTGPwIQRcF3j48GHwMGNfX18o1c8++0zef/9919MnPwQQSBBg/czlgIC9Asxfe2tH5AhEJXDr1i1pbW0NNenQZ+N0F2HdTZgDAd8Ezp49K+fOnQulvWHDBtm8ebNvFOSLAAKjCLB+5rJAwF4B5q+9tSNyBKISSHVfq7i4WLQhnzas5EDAF4Hr16/L0aNHRZtUJh405/DlCiBPBN4uwPr57UZ8AgEE3BSwvX/ElOGRKzzD6mQ7sGGchIMAAhYJsMC2qFiEikCMArojamNjo3R3d4fOsnLlyuBBLQ4EEPifwOHDh+U///lPiGTjxo2yadMmmBBAwAMB1s8eFJkUnRVg/jpbWhJDYFwCqXZS+tOf/iR//OMfxzUWH0bANYFU8+PPf/6zfPDBB66lSz4IIPAWAdbPXCII2CvA/LW3dkSOQJQCd+7ckaampqQhdYMG3aiBAwFfBO7evRs0okw8Fi9eLHv27PGFgDwRQIDfv1wDCDgrwO9fZ0tLYgiMS+DRo0fB88+vXr0KfY8mHeNi5MOWC1y+fFlOnjyZlMXHH38s+j8OBBBAQAVYP3MdIICArwK294+gQYevVy55I4CA8QIssI0vEQEikDaBnp6e4I/UT548CZ1z+fLlUllZmbY4OBECpgro7sHNzc1y7969UIhFRUVSW1tratjEhQACEQuwfo4YlOEQSKMA8zeN2JwKAcMFurq65MCBA9Lf3x+KlMZ7hheO8GIV0N+6hw4dSpoX7733nuzYsSPWczM4AgiYKcD62cy6EBUCYxFg/o5Fic8g4IdAZ2dncG9rYGAglPC2bdtk9erVfiCQpdcC+gzEN998I729va8dcnJy5Ouvv5aZM2d6bUPyCCDwPwHWz1wNCNgrwPy1t3ZEjkDUAvrcs97/TVz76zn02c7q6mrJysqK+pSMh4AxAufOnZOzZ88mxbNlyxZZv369MXESCAIIZF6A9XPma0AECCCQGQEadMTsbjtwzDwMjwACDguwwHa4uKSGwAQEtIO0/pH68ePHoW+/++678vnnn09gRL6CgBsCL1++DHZWGtnAZsaMGcEDXLm5uW4kShYIIPBWAdbPbyXiAwgYK8D8NbY0BIZARgRS7aSkD6jogyocCPgkcP/+/eA378iX9lasWCEVFRU+UZArAggkCLB+5nJAwF4B5q+9tSNyBOIQSLXe37p1q6xduzaOUzImAkYIDA8PB88+jNx8YefOnbJs2TIjYiQIBBAwQ4D1sxl1IAoEJiLA/J2IGt9BwF2B7u5uaWhoSGrSsWTJEqmpqZHs7Gx3kyczbwVOnz4tFy9eTMqf5qzeXhIkjsAbBVg/c4EggICvArb3j5gyrHc8DD5sBzaYltAQQMBwARbYhheI8BDIgIA26WhsbBR9WSnxKC4ulqqqKpk6dWoGouKUCGROQG/c6ItKL168CAUxd+5cqaurY3elzJWGMyOQEQHWzxlh56QIRCLA/I2EkUEQcEog1U5KuouwPrDCgYAPAql21F61apVs377dBwJyRACBFAKsn7k0ELBXgPlrb+2IHIG4BB4+fBjc6+rr6wudgp1U4xJnXBMEfvjhB/npp59CoXz44Yfy6aefmhAeMSCAgEECrJ8NKgahIDBOAebvOMH4OAIeCOizntqor6enJ5Tt4sWLg2c9adLhwUXgUYrHjx+Xq1evhjLWZ/zLy8tl+fLlHkmQKgIIjFWA9fNYpfgcAgi4JmB7/wgadLh2RZIPAgg4I8AC25lSkggCkQrow1n6R+qRTTqKioqCTtI06YiUm8EMFtBdxQ4dOpT0wOLChQuDGzY5OTkGR09oCCAQhwDr5zhUGROB9Agwf9PjzFkQsE0g1UNaK1euDB5c4UDAZQFtzqG/eQcHB0NprlmzRsrKylxOndwQQGAMAqyfx4DERxAwVID5a2hhCAuBDAvofV+9/zuyScfGjRtl06ZNGY6O0yMQrYD+3tVNSRKPwsJC2bVrl4x8EDfaMzMaAgjYKMD62caqETMC/yfA/OVKQACB0QSePn0a/P4duSGbNumora2VadOmAYeA1QJDQ0PS3t4uN2/eDOWRlZUVbMS5bNkyq/MjeAQQiE+A9XN8toyMAAJmC9CgI+b62A4cMw/DI4CAwwIssB0uLqkhMEkBfThLd1LSHZUSD23SUV1dLfqHPA4EXBbo6OiQI0eOJL2opH+81j9iMwdcrj65IZBagPUzVwcC9gowf+2tHZEjELdAqoe0dFeZiooKXtyIuwCMnxGBO3fuSEtLC805MqLPSRGwQ4D1sx11IkoERhNg/nJdIIBAKgFt0qFNC169ehX6yNq1a2Xr1q3AIeCEgO6U/c0330hvb+/rfPLy8uTrr7+W6dOnO5EjSSCAQLQCrJ+j9WQ0BNIpwPxNpzbnQsAugefPn8v+/fuTmnSwMZtddSTaZAHdeKG1tVVu374d+sfs7OygAY02p+RAAAEEUgmwfubaQAABXwVs7x8xZXh4eNjk4tkObLItsSGAgNkCLLDNrg/RIZBpgf7+fmlqapL79++HQlmyZInU1NSI/kGPAwEXBS5fviwnT55MSm316tXBLsLsrORi1ckJgbEJsH4emxOfQsBEAeaviVUhJgTMEdCHtBoaGkT/m3iUlJRIZWWlTJ061ZxgiQSBSQpoc47m5mbR3ZUSj3Xr1klpaekkR+frCCDgigDrZ1cqSR4+CjB/faw6OSMwdoEnT54EOwknNi/Qb+s9sG3bto19ID6JgIEC+oiqXt/37t0LRVdfXy/6jAMHAgggMJoA62euCwTsFWD+2ls7IkcgHQKp7v8WFBSI/kbIzc1NRxicA4HIBAYGBoJn+kf+5s3JyQmu6QULFkR2LgZCAAE3BVg/u1lXskIAgbcL2N4/ggYdb68xn0AAAQQyIsACOyPsnBQBqwT0D3oHDx5MatKxePFiqauro0mHVdUk2LEIfP/99/LPf/4z6aOffPKJfPTRR2MZgs8ggIDDAqyfHS4uqTkvwPx1vsQkiMCkBV68eBG8xPH06dPQWEuXLg2aVGZlZU36HAyAQKYFbt26FeyqNLI5x4YNG2Tz5s2ZDo/zI4CAQQKsnw0qBqEgME4B5u84wfg4Ah4KdHd3B79/e3p6QtmvXLlSysvLPRQhZVcEfvjhB/npp59C6Xz88cei/+NAAAEEUgmwfubaQMBeAeavvbUjcgTSJZDq/u+8efNk9+7dNOlIVyE4z6QF+vr6pLGxUbq6ukJjTZ8+PWjOodc0BwIIIPA2AdbPbxPi3xFAwFUBGnTEXFnbgWPmYXgEEHBYgAW2w8UlNQQiFNAmHbqzamdnZ2hUbdJRW1sr06ZNi/BsDIVAZgT05aT29na5efNmKAD9rbBjxw7RhxI5EEAAAdbPXAMI2CvA/LW3dkSOQDoF9OUkfUlJX1ZKPAoLC4Pfv9nZ2ekMh3MhEKkAzTki5WQwBJwXYP3sfIlJ0GEB5q/DxSU1BCIU0OaU+vtXX1ZKPJYvXy4VFRUy8lm6CE/NUAjEIqDPMujLSonHkiVLgheVOBBAAIE3CbB+5vpAwF4B5q+9tSNyBNIpkOr+rzY02LVrl+Tl5aUzHM6FwLgF9BrW37tPnjwJfTc/Pz+4hmfNmjXuMfkCAgj4KcD62c+6kzUCCEjSPa/h4WGrWKYMGx4xDTqsup4IFgEEIhRggR0hJkMh4LjA4OCgtLS0yJ07d0KZLly4UOrq6iQnJ8dxAdJzWaC/vz9oQvPrr7+G0tSX76qrq0V3zOZAAAEEVID1M9cBAvYKMH/trR2RI5Bugd7e3uAlpZEPuCxatCh4qYMmHemuCOeLQiBVc45NmzbJxo0bozgFYyCAgGMCrJ8dKyjpeCXA/PWq3CSLwKQEnj9/Lg0NDaL/TTxKSkqksrJSpk6dOqnx+TIC6RLQl5W++eYb0b/p/H7oLsJff/01L9ulqwicBwGLBVg/W1w8QvdegPnr/SUAAAJjFtDfCvr7d+QmDXPnzg0aHOjvBw4ETBTQv9noswvPnj0LhTdnzpzg2p0xY4aJYRMTAggYKsD62dDCEBYCCMQuYHv/CBp0xH6JcAIEEEBgYgIssCfmxrcQ8FVgaGgoaGIwsklHQUFB8Ic+mnT4emXYnffLly/l4MGDSS/faWd0bT6j1zcHAggg8LsA62euBQTsFWD+2ls7IkcgEwKvXr0KdqF59OhR6PQLFiwImnTw+zcTVeGcExXo6OiQtrY20b/rJB6bN2+WDRs2THRYvocAAo4LsH52vMCk57QA89fp8pIcApELvHjxQvbv35/UpGPZsmVBE3uadEROzoARC+i+cfqy0r17916PrA/b6vMLhYWFEZ+N4RBAwEUB1s8uVpWcfBFg/vpSafJEIBqBVJs0zJ49W/bs2UOTjmiYGSVCgd9++y34vavPOCce8+fPD55Z0GecORBAAIHxCLB+Ho8Wn0UAAZcEaNARczVtB46Zh+ERQMBhARbYDheX1BCISUBf5mhtbRXdeTXx0CYG+ge/3NzcmM7MsAhEL/D06dPgD9j68GHioTdd9HrOz8+P/qSMiAACVguwfra6fATvuQDz1/MLgPQRmIBAX19f0Mzv4cOHoW/PmzcveMmDB14mgMpX0i6gzTkOHz4s+sJS4lFaWirr1q1LezycEAEE7BFg/WxPrYgUgZECzF+uCQQQGK+A3ifT+2V63yzxWLp0qdTU1EhWVtZ4h+TzCKRN4MyZM3L+/PnQ+T799FP58MMP0xYDJ0IAAbsFWD/bXT+i91uA+et3/ckegYkIpNqkQZ8X1fu/M2fOnMiwfAeByAUeP34cbCiijWUSj0WLFkltbS0bikQuzoAI+CHA+tmPOpMlAggkC9jeP2LK8Mgn/wyrsu3AhnESDgIIWCTAAtuiYhEqAgYJaJMO3XlVX/JIPHhJyaAiEcpbBfQlu6amJtGbLonHwoULgz9g02zmrYR8AAEvBVg/e1l2knZEgPnrSCFJA4E0C/T39we/G+7fvx8685w5c2T37t3spJTmenC68QncuHFD2tvbac4xPjY+jQAC/xVg/cylgIC9Asxfe2tH5AhkUqCnpydo0tHd3R0Ko7CwMLhvlp2dncnwODcCowp0dnYGLywlHsuWLZOdO3cihgACCIxZgPXzmKn4IALGCTB/jSsJASFghUCqTRp0Mze9/8umblaU0ekgHzx4EDyjoNdq4qGNVKurq/kbjdPVJzkE4hVg/RyvL6MjgIC5Arb3j6BBh7nXFpEhgIDnAiywPb8ASB+BSQho/zXdgXVkk465c+cGf6RmJ+FJ4PLV2AVu374tra2tMjg4mPQHbHYCi52fEyBgtQDrZ6vLR/CeCzB/Pb8ASB+BSQgMDAxIc3Oz6EsficesWbNkz549MmPGjEmMzlcRiEdAm3McOXIkafCysjJZs2ZNPCdlVAQQcEqA9bNT5SQZzwSYv54VnHQRiFBAd2XVJh1PnjwJjbpgwQKpr69nd9YIrRlq8gLaVOabb74J7Sasu11//fXXXKuT52UEBLwSYP3sVblJ1jEB5q9jBSUdBNIooJs0aLM/3eQt8dDfFLt27ZLZs2enMRpOhcD/BO7evSstLS2izygkHiUlJVJZWSlTp06FCwEEEJiwAOvnCdPxRQQQsFyABh0xF9B24Jh5GB4BBBwWYIHtcHFJDYE0CGiTDt2JVV/6SDy0SYf+kXr69OlpiIJTIDA+gatXr8qJEyeSdhBeuXKl7NixQ0b+Nhjf6HwaAQRcF2D97HqFyc9lAeavy9UlNwTiF9DmfvogzJ07d0In0x2U9PevNuvgQMAUgWvXrsmxY8eSwtm+fbusWrXKlDCJAwEEDBdg/Wx4gQgPgTcIMH+5PBBAYDICr169Cl5SevToUWiY+fPnB5s05OTkTGZ4votAJAL6nII2k7l3797r8fQlJW2kunDhwkjOwSAIIOCPAOtnf2pNpu4JMH/dqykZIZBOAW3S0dTUJPfv3w+dVp971t8WNOlIZzU4lwrohpltbW0yNDQUAuHZZq4PBBCISoD1Dfi72gAAIABJREFUc1SSjIMAArYJ2N4/Ysqw3hUx+LAd2GBaQkMAAcMFWGAbXiDCQ8ASAX3pQ1/+SDz0j9P6kpJ2lOZAwBSBs2fPyrlz55LC2bhxo2zatMmUMIkDAQQMFmD9bHBxCA2Btwgwf7lEEEBgsgL6IExra6vcunUrNJQ+pKUvKc2ZM2eyp+D7CExaIFVzjoqKClmxYsWkx2cABBDwR4D1sz+1JlP3BJi/7tWUjBBIt0BfX1/Q/GBkk4558+YF93/z8vLSHRLnQyAkcObMGTl//nzo/9u8ebNs2LABKQQQQGDcAqyfx03GFxAwRoD5a0wpCAQBawUGBgakublZOjs7Qzno/V/9/aubFXIgkA6B69evy9GjR5M2Hly7dq1s3bo1HSFwDgQQ8ECA9bMHRSZFBBAYVcD2/hE06ODCRgABBAwVYIFtaGEICwELBUZr0qE7CWsnaZp0WFhQx0LWfoH6x2v9I3bioT+0ysrKZPXq1Y5lTDoIIBCXAOvnuGQZF4H4BZi/8RtzBgR8ENAmHbprje5ek3joy0n6kJa+rMSBQKYErly5IidOnEj63VteXk5zjkwVhfMiYLEA62eLi0fo3gswf72/BABAIBIBbdJx8OBBefjwYWg8bU6pTSr1ZSUOBDIhoC/ONTY2hk5dUlIiVVVVmQiHcyKAgAMCrJ8dKCIpeCvA/PW29CSOQKQCg4ODcujQoaQmHdz/jZSZwd4gcPnyZTl58mTSJ9h4kMsGAQSiFmD9HLUo4yGAgC0CNOiIuVK2A8fMw/AIIOCwAAtsh4tLaghkQEBfAtGXQRIPbdKhD2npfzkQyISAdjlvaWmRu3fvhk6flZUVPKi1bNmyTITFORFAwFIB1s+WFo6wERAR5i+XAQIIRCWgDQDb29vlxo0boSFzcnKC37/z58+P6lSMg8CYBUZrzjF16lSprKwUfVGJAwEEEBivAOvn8YrxeQTMEWD+mlMLIkHAdoH+/n5pamqS+/fvh1KZNWtWsEnDjBkzbE+R+C0T6OnpkW+++UZ6e3tfR67X41/+8heZNm2aZdkQLgIImCLA+tmUShAHAuMXYP6O34xvIIDA6ALapEOfMb1z507oA7m5ucH9XzZp4MqJS+Cnn36SH374IWn4LVu2yPr16+M6LeMigICnAqyfPS08aSOAgNjeP2LKsD6xavBhO7DBtISGAAKGC7DANrxAhIeAhQKnTp2SS5cuhSKfOXNmsJPw7NmzLcyIkG0W0IezdHevR48eJd04qa2tlYULF9qcHrEjgEAGBFg/ZwCdUyIQkQDzNyJIhkEAgdcCx44dk2vXroVEtEmH/tZYtGgRUgikTUD/DqN/j0k8tDmHNqUsLi5OWxycCAEE3BJg/exWPcnGLwHmr1/1JlsE4hbQRvjNzc1JOwmzSUPc8ow/UkAfPz1w4IDcu3fv9T/pb9+9e/dKQUEBYAgggMCEBVg/T5iOLyKQcQHmb8ZLQAAIOCUwNDQkra2tcuvWrVBe2qSjvr6e3x1OVduMZE6fPi0XL15MCmbbtm2yevVqM4IkCgQQcEqA9bNT5SQZBBAYh4Dt/SNo0DGOYvNRBBBAIJ0CLLDTqc25EPBHYLQmHdOnTw92UqJJhz/XQaYzffr0qTQ2Nsrz589DoegDg3rDhGsx0xXi/AjYKcD62c66ETUCKsD85TpAAIE4BEZr0pGdnR006SgsLIzjlIyJQEiA5hxcEAggEJcA6+e4ZBkXgfgFmL/xG3MGBHwTSLWT8IwZM4L7v7NmzfKNhHwzIHDmzBk5f/586MylpaWybt26DETDKRFAwCUB1s8uVZNcfBNg/vpWcfJFIH4BbdLR1tYmHR0doZPpJg11dXVsCBd/Cbw5w/Hjx+Xq1auhfLUJZXl5uSxfvtwbBxJFAIH0CrB+Tq83Z0MAAXMEaNARcy1sB46Zh+ERQMBhARbYDheX1BDIsMB3330nFy5cCEWhTTp27dolc+fOzXB0nN51gUePHgXNOV69ehVKVXdP0hsleXl5rhOQHwIIxCTA+jkmWIZFIA0CzN80IHMKBDwVOHHihFy5ciWUfVZWltTU1MjSpUs9VSHtdAjo31307y+Jh1571dXVUlRUlI4QOAcCCDgswPrZ4eKSmvMCzF/nS0yCCGREINVOwnr/Vxvjz5s3LyNxcVI/BG7fvi2HDh0KJVtSUiJVVVV+AJAlAgjEKsD6OVZeBkcgVgHmb6y8DI6AtwLDw8Ny+PDhpCYd06ZNCzZpWLx4sbc2JD55Af37Snt7u9y8eTM0mN7j1d+4y5Ytm/xJGAEBBBBIIcD6mUsDAQR8FbC9f8SUYf2VYvBhO7DBtISGAAKGC7DANrxAhIeA5QKjNenQxgjapIOHtCwvrsHh3717V1paWmRgYCAU5R/+8AfZuXOn6G7WHAgggMBEBVg/T1SO7yGQeQHmb+ZrQAQIuCxw6tQpuXTpUihF3eFGGyXwEI3Llc9cbqmac+jv3iVLlmQuMM6MAALOCLB+dqaUJOKhAPPXw6KTMgJpEkjVpEN3Et69e7fMnz8/TZFwGp8EXrx4Id9884309fW9Tnv27Nny1Vdfib4gx4EAAghMVoD182QF+T4CmRNg/mbOnjMj4LqAvv6mTRRu3LgRSlWfPdUN4mjS4foVEE9+g4OD0traKtqEMvHQ60qbvxQWFsZzYkZFAAEE/ivA+plLAQEEfBWwvX8EDTp8vXLJGwEEjBdggW18iQgQAesFzp07J2fPng3lkZubGzykRZMO68trXALXr1+Xo0ePysj+gMuXL5fy8nLRF+Q4EEAAgckIsH6ejB7fRSCzAszfzPpzdgR8EBitSaX+BtHfIvqbhAOBqAR+/PFH0f8lHvrgVk1NDc05okJmHAQQENbPXAQI2CvA/LW3dkSOgA0C2qSjra0taSdhbdJRX18vCxYssCENYrREQK+3/fv3y8OHD19HrLsKf/nllzxrYEkNCRMBGwRYP9tQJWJEYHQB5i9XBgIIxC1w/PhxuXr1Kvfk4ob2YHxtOqnNOTo7O0PZ6vP02vSFv6d4cBGQIgIGCLB+NqAIhIAAAhkRoEFHzOy2A8fMw/AIIOCwAAtsh4tLaggYJDDarq76R0V9SKugoMCgSAnFZoHRmsFoPh9++KF8+umnNqdG7AggYJAA62eDikEoCIxTgPk7TjA+jgACExJI9btEm3SsXLlyQmPyJQQSBUZrBKM7BuuuSuzWxbWCAAJRCrB+jlKTsRBIrwDzN73enA0BHwXetJOw3v9dtGiRjyzkHIPAmTNn5Pz586GRy8rKZM2aNTGcjSERQMBXAdbPvlaevF0QYP66UEVyQMB8gWPHjsm1a9dCgWrjwOrqaikqKjI/ASLMuEB/f78cOHBAurq6QrFMnz49eI6ezS4zXiICQMAbAdbP3pSaRBFAYISA7f0jpgyP3MLasBLbDmwYJ+EggIBFAiywLSoWoSJgucClS5fk1KlToSx0JyXt/Ltw4ULLsyP8TAroT40TJ04kdSrXmLZu3Spr167NZHicGwEEHBNg/exYQUnHKwHmr1flJlkEMiowWpNKDWjbtm2yevXqjMbGye0WGK05B39bsbumRI+AyQKsn02uDrEh8GYB5i9XCAIIpEtgtJeUsrOzgwaChYWF6QqD8zgqcPv2bTl06FAou+XLl0tlZaWjGZMWAghkSoD1c6bkOS8Ckxdg/k7ekBEQQGBsAvrssz4DPfKoqamR4uLisQ3Cp7wUGBwclKamJvn1119D+efn5wfNOWbPnu2lC0kjgEBmBFg/Z8adsyKAQOYFbO8fQYOOzF9DRIAAAgiMKsACmwsDAQTSKTBakw7d5VX/yEiTjnRWwp1z6R+vW1tbRR/QSjy0Q3lFRYWUlJS4kyyZIICAEQKsn40oA0EgMCEB5u+E2PgSAghMUGC037861JYtW2T9+vUTHJWv+SwwWnMO/ZvKrl27ZMGCBT7TkDsCCMQkwPo5JliGRSANAszfNCBzCgQQeC2gTfSvXLkSEtH7dPqS0tKlS5FCYEICL168kG+++Ub6+vpef19fWvrLX/4i2gSGAwEEEIhSgPVzlJqMhUB6BZi/6fXmbAj4LnD69Gm5ePFiEkNVVRXPqfp+cbwh/+bmZrl161boE3pvV/9uMmPGDOQQQACBtAqwfk4rNydDAAGDBGjQEXMxbAeOmYfhEUDAYQEW2A4Xl9QQMFTg3//+t/zjH/8IRcdOSoYWy/Cwenp6pKWlRR48eBCKVHcP3rlzpyxevNjwDAgPAQRsFGD9bGPViBmB/xNg/nIlIIBAugX0BSV9UWnk8emnn8qHH36Y7nA4n8UCoz3wp799teEpzTksLiyhI2C4AOtnwwtEeAi8QYD5y+WBAALpFvj222/lX//6V9JpeUkp3ZVw53wNDQ1y79691wnp8wRfffWVzJkzx50kyQQBBIwRYP1sTCkIBIFxCzB/x03GFxBAYJICozXUnzp1qlRWVtKkY5K2rn19eHhYDh8+LB0dHaHU9N7u7t27aT7pWsHJBwFLBFg/W1IowkQAgcgFbO8fMWVYV5cGH7YDG0xLaAggYLgAC2zDC0R4CDgqMNpLSvpQjXYEXrJkiaNZk1aUAi9fvpT9+/fLs2fPQsPOnDlT6urqZO7cuVGejrEQQACB1wKsn7kYELBXgPlrb+2IHAGbBa5duybHjh1LSmHjxo2yadMmm1Mj9jQJjNacIy8vT3bt2iXz5s1LUxScBgEEfBRg/exj1cnZFQHmryuVJA8E7BJItZOwvqS0fPlyu5Ih2owKjNbwpby8XFauXJnRuDg5Agi4K8D62d3akpn7Asxf92tMhgiYKDBakw59H01/t6xYscLEkIkpAwJHjx6Vn3/+OXTm+fPnB805dCMGDgQQQCATAqyfM6HOORFAwAQB2/tH0KDDhKuIGBBAAIFRBFhgc1kggECmBPQPj/oHyMQjKytLqqurpaioKFNhcV4LBHp7e0V3Teru7k7643Vtba3MmDHDgiwIEQEEbBVg/Wxr5YgbARHmL1cBAghkSuDGjRty5MiRpNNv2LBBNm/enKmwOK8FAj/++KPo/xIPmnNYUDhCRMARAdbPjhSSNLwUYP56WXaSRsAIAV5SMqIMVgdx6tQpuXTpUiiHNWvWSFlZmdV5ETwCCJgtwPrZ7PoQHQJvEmD+cn0ggECmBH766Sf54Ycfkk6/bds2Wb16dabC4ryGCJw8eVIuX74cikY3HdTmHHqvlwMBBBDIlADr50zJc14EEMi0AA06Yq6A7cAx8zA8Agg4LMAC2+HikhoCFghcv35d2tvbkyLVJh3vvPOOBRkQYroFUjXnWLZsmVRUVNBZOt0F4XwIeCjA+tnDopOyMwLMX2dKSSIIWCnQ0dEhra2tSbGvW7dOSktLrcyJoOMVOH/+vJw5cyZ0En1gSx/c0ge4OBBAAIG4BVg/xy3M+AjEJ8D8jc+WkRFA4O0CozUa1G9t375dVq1a9fYB+IS3AqM1eJk3b558+eWXoht9cCCAAAJxCbB+jkuWcRGIX4D5G78xZ0AAgdQCFy5cEP0dM/KgSYffV402btEGLolHfn6+fPHFF2w+6PelQfYIGCHA+tmIMhAEAghkQMD2/hFThoeHhzPgNuZT2g485kT5IAIIIDBCgAU2lwQCCGRa4ObNm9LW1pYURlVVlZSUlGQ6PM5vkMCrV6/kwIED8vjx41BUK1eulPLycoMiJRQEEHBZgPWzy9UlN9cFmL+uV5j8EDBf4NatW0GTjqGhoVCw7ARrfu3SHaHuqKQ7KyUeubm5smfPHppzpLsYnA8BjwVYP3tcfFK3XoD5a30JSQAB6wV4Scn6EqY9gdOnT8vFixdD550+fXrwO3j27Nlpj4cTIoCAXwKsn/2qN9m6JcD8daueZIOAjQKXLl2SU6dOJYW+ZcsWWb9+vY0pEfMkBEb7e4huwLB3716ZNWvWJEbmqwgggEA0Aqyfo3FkFAQQsE/A9v4RNOiw75ojYgQQ8ESABbYnhSZNBAwXGO0lJV0Aa9OFFStWGB494aVDoK+vTxoaGpKacyxfvlwqKipk5A+mdMTEORBAwE8B1s9+1p2s3RBg/rpRR7JAwHaBO3fuSEtLiwwODoZS0V2EdTdhDgRGa86Rk5Mju3fvlvnz5wOEAAIIpE2A9XPaqDkRApELMH8jJ2VABBCYgECql5TKyspEG1VyIPC7wIkTJ+TKlSshEJpzcH0ggEA6BVg/p1ObcyEQrQDzN1pPRkMAgYkJjHZvT0fatGmTbNy4cWKD8i3rBNiAwbqSETACXgqwfvay7CSNAAIiSe+bDQ8PW+VCgw6rykWwCCDgkwALbJ+qTa4ImC2Q6iUlfUFJX1Ti8FdAm3M0NjZKV1dXCOGdd96RqqoqmnP4e2mQOQIZEWD9nBF2TopAJALM30gYGQQBBCIQ6OzslObmZhkYGAiNpg0qtVElDQgjQLZ0iKtXr8rx48dD0U+bNk127dolCxYssDQrwkYAAVsFWD/bWjniRkCE+ctVgAACpgho0wVtvjDyoEmHKRXKfBw058h8DYgAAQRYP3MNIGCzAL9/ba4esSPglsD169elvb09Kan169fLli1b3EqWbJIEbty4IUeOHEm6x7tnzx42YOB6QQABowRYPxtVDoJBAIE0Cox8HpMGHRHj2w4cMQfDIYCARwIssD0qNqkiYIFAqpeUeEjLguLFFGJ/f78cOHAgqTnHsmXLpLq6WqZOnRrTmRkWAQQQGF2A9TNXBgL2CjB/7a0dkSPgosD9+/elqalJ9DdP4lFSUiKVlZX81nGx6G/JabQH97Q5R11dnSxatMhDEVJGAIFMC7B+znQFOD8CExdg/k7cjm8igED0AteuXZNjx44lDVxaWirr1q2L/oSMaI0AzTmsKRWBIuC8AOtn50tMgg4LMH8dLi6pIWChwM2bN4MmDSNf9lu7dq1s3brVwowIeSwCHR0dcvjw4VDds7Kygg0YuMc7FkE+gwAC6RRg/ZxObc6FAAImCdjeP2LKsOEtRWwHNuliJRYEELBLgAW2XfUiWgR8EEj1khIPaflQ/XCOupt0Y2OjPHjwIPQPNOfw71ogYwRMEmD9bFI1iAWB8Qkwf8fnxacRQCB+gYcPH8rBgwelr68vdLLi4mKpqqqiSUf8JTDmDKM9sJednS319fU8uGVMlQgEAf8EWD/7V3MydkeA+etOLckEAVcEdCdZ3Ul45OODmzdvlg0bNriSJnmMQ0CbtmjzlsRj+vTporsLz549exwj8VEEEEBg8gKsnydvyAgIZEqA+Zspec6LAAKpBLRZQ1tbmwwNDYU+snLlSikvLwfOMYG7d+/KoUOHQvXWTQd37twpS5cudSxb0kEAARcEWD+7UEVyQACBiQjY3j+CBh0TqTrfQQABBNIgwAI7DcicAgEExi2gLylpY4aROwnzkNa4Ka39wuDgYPCi2r1790I5LFmyRGpra3lRzdrKEjgC9guwfra/hmTgrwDz19/akzkCJgs8evQo+P376tWrUJhFRUVSXV0tursOh9sCv/zyi7S2tibtqlRXVyeFhYVuJ092CCBgtADrZ6PLQ3AIvFGA+csFggACJgqkekmJ+78mVivemGjOEa8voyOAwPgFWD+P34xvIGCKAPPXlEoQBwIIJApo04bm5mbRZ2ATj+XLl0tFRYWMfDkQPTsFdOPBAwcOhOqstdV7/LohBwcCCCBgogDrZxOrQkwIIJAOARp0xKxsO3DMPAyPAAIOC7DAdri4pIaA5QKpdhLmIS3LCzuG8PXGhHaV7uzsDH1aX0zSF5R4QW0MiHwEAQRiE2D9HBstAyMQuwDzN3ZiToAAAhMUePLkSfDwTm9vb2gEbVBYU1Mj2dnZExyZr5kucPv2bWlpaUnaVUkbU2r9ORBAAIFMCrB+zqQ+50ZgcgLM38n58W0EEIhP4NatW0GDwpE7CW/cuFE2bdoU34kZ2RgBmnMYUwoCQQCBBAHWz1wOCNgrwPy1t3ZEjoDrAroxXVNTkwwMDIRSLSkpkcrKSjaos/wCePz4sezfvz9pE0ptwLJixQrLsyN8BBBwWYD1s8vVJTcEEHiTgO39I6YMDw8Pm1xi24FNtiU2BBAwW4AFttn1IToEfBdItZMwD2m5e2XoA3l6Y2Jkc45FixZJfX09L6a5W3oyQ8AaAdbP1pSKQBFIEmD+clEggIDJAt3d3UGTjp6enlCYixcvFm3WMG3aNJPDJ7YJCKRqzqG7Ki1btmwCI/IVBBBAIFoB1s/RejIaAukUYP6mU5tzIYDAeAXu3LkTNCocuZPwhg0bRDdq4HBX4MiRI3Ljxo1QgjNnzpRdu3bJ7Nmz3U2czBBAwHgB1s/Gl4gAEUgpwPzl4kAAAZMFHjx4EDwL29fXFwpT7wNWVVWxUZ3JxXtDbHpfX5tzvHr1KvSpsrIyWbNmjaVZETYCCPgiwPrZl0qTJwIIjBSwvX8EDTq4phFAAAFDBVhgG1oYwkIAgdcCqXYS5iEt9y4Sbc6hD+TpS0qJhzbnqKur44U090pORghYKcD62cqyETQCgQDzlwsBAQRMF3j69GnQpOPFixehUBcuXBj8JsrJyTE9BeIbo4A2pdQH8hJ3jdYbgfow3jvvvDPGUfgYAgggEK8A6+d4fRkdgTgFmL9x6jI2AghEIaC/iZqbm5N2El63bp2UlpZGcQrGMEwgVXOOPXv2SH5+vmHREg4CCPgmwPrZt4qTr0sCzF+XqkkuCLgp8PjxY2loaEhq0lFYWBhs0pCdne1m4o5m9ezZM/n73/8uvb29oQz1bxn6Nw0OBBBAwHQB1s+mV4j4EEAgLgEadMQl+99xbQeOmYfhEUDAYQEW2A4Xl9QQcEgg1U7CPKTlTpH1paTDhw/LL7/8EkpqwYIFwa5J7BbtTq3JBAHbBVg/215B4vdZgPnrc/XJHQF7BJ4/fx48pKX/TTwKCgqkvr5ecnNz7UmGSEcVuHfvnhw8eDC0W7Teo6qoqJDly5ejhgACCBgjwPrZmFIQCALjFmD+jpuMLyCAQAYE7t+/HzQu7O/vD51dd5vVXWc53BGgOYc7tSQTBFwVYP3samXJywcB5q8PVSZHBOwXSLVJoW5cp/d/adJhR41fvnwp+/btS7qP/9FHH8knn3xiRxJEiQAC3guwfvb+EgAAAW8FbO8fMWV4eHjY5OrZDmyyLbEhgIDZAiywza4P0SGAwP8EUu0kzENa9l8l+lOhtbU1qTnH/PnzZffu3ewSbX+JyQABpwRYPztVTpLxTID561nBSRcBiwVevHghBw4cEP0dnHjMmzcvaGCYl5dncXZ+h/7gwQNpbGwM7RJNcw6/rwmyR8BkAdbPJleH2BB4swDzlysEAQRsEXj48GHQwLCvry8UMvd/bangm+PUe8Dt7e1y48aN0Adnzpwpe/bskfz8fDcSJQsEELBegPWz9SUkAY8FmL8eF5/UEbBM4Lfffgvu/2qTh8RDN7DTJh05OTmWZeRXuL29vbJ//37ROiYe/P3Cr+uAbBFwQYD1swtVJAcEEJiIgO39I2jQMZGq8x0EEEAgDQIssNOAzCkQQCAygVQ7Ca9atUq2b98e2XkYKH0C+mCW7pp08+bN0Em1OYe+eMbu0OmrBWdCAIGxCbB+HpsTn0LARAHmr4lVISYEEEgl0NPTEzyk1d3dHfrI3Llzg99K06dPB88yga6urqCmI3eHLi8vl5UrV1qWDeEigIAPAqyffagyOboqwPx1tbLkhYCbAo8ePQoaGb569SqUIPd/7a633gM+fPiwdHR0hBKhOYfddSV6BFwVYP3samXJywcB5q8PVSZHBNwRSPX8sz4rq0062KTBzFprU9F9+/Yl3bd/7733ZMeOHWYGTVQIIIBACgHWz1waCCDgqwANOmKuvO3AMfMwPAIIOCzAAtvh4pIaAo4KpNpJeMWKFaIvtYxc1znK4ERa+mDW0aNH5fr166F89IUz3TWJ5hxOlJkkEHBOgPWzcyUlIY8EmL8eFZtUEXBEQHfi0YYOT548CWU0e/bsoEmHvtTCYYfA48ePpaGhIWlX6G3btsnq1avtSIIoEUDAOwHWz96VnIQdEmD+OlRMUkHAEwH93au/f/V3cOKh938rKio8UXAnTZpzuFNLMkHAFwHWz75UmjxdFGD+ulhVckLAbYGXL1/K/v375dmzZ6FE58yZI7t372aTBsPKPzAwENzj1Y0YEo+SkhL5/PPPeV7dsHoRDgIIvF2A9fPbjfgEAgi4KWB7/4gpw3rnxeDDdmCDaQkNAQQMF2CBbXiBCA8BBEYVSLWTsP7Rs7KyUqZOnYqcBQLt7e1JzTn0RbMvvviCbuAW1I8QEfBVgPWzr5UnbxcEmL8uVJEcEPBPQHcQ1p2EdUfhxCM/Pz94SEv/y2G2gDbn0BfNRu4GvXXrVlm7dq3ZwRMdAgh4LcD62evyk7zlAsxfywtI+Ah4KtDd3R38dtL7wIkHmzTYdUEMDQ1JW1ubdHR0hALXJqO6QQN/x7CrnkSLgC8CrJ99qTR5uijA/HWxquSEgPsC+rtX7/+O3KRh1qxZwe+mGTNmuI9gQYb6+/bgwYPy66+/hqJdunSp7Ny5k+fULaghISKAQLIA62euCgQQ8FXA9v4RNOjw9colbwQQMF6ABbbxJSJABBBIIZBqJ+Hi4mKpqqrij5+GXznHjx+Xq1evhqLU5hz6ghk3GAwvHuEh4LkA62fPLwDSt1qA+Wt1+QgeAa8F+vr6god/Hj58GHLQl1t27dol+luKw0wBfcFMd8Ea2Zxjy5Ytsn79ejODJioEEEDgvwKsn7kUELBXgPlrb+2IHAHfBZ4+fRo06Xjx4kWIgk0a7Lgy9OWl1tZWuXXrVtLfL2jOYUcNiRIBXwVYP/taefJ2QYD560IVyQEBPwX0/m9DQ4Noo//EQ5sa6v1fbdbBkTmBVL9v//CHP0htba1kZWVlLjjOjAACCExCgPXNkAXOAAAgAElEQVTzJPD4KgIIWC1Ag46Yy2c7cMw8DI8AAg4LsMB2uLikhoAHAql2Ei4qKpLq6mr+CGroNXDy5Em5fPlyKDq6fxtaLMJCAIEkAdbPXBQI2CvA/LW3dkSOAAIi/f390tTUJPfv3w9xTJ8+PXhIa+7cuTAZJqAvlu3bt0+0wWji8emnn8qHH35oWLSEgwACCCQLsH7mqkDAXgHmr721I3IEEBB5/vx58JKS/jfxYJMGs68OmnOYXR+iQwCBNwuwfuYKQcBeAeavvbUjcgQQENEmHY2NjdLV1RXi0Pu/utHdnDlzYMqAwPDwsBw+fFg6OjpCZ1+wYEFQl+zs7AxExSkRQACBaARYP0fjyCgIIGCfgO39I6YM6yrV4MN2YINpCQ0BBAwXYIFteIEIDwEE3iqQaifhJUuWSE1NDX8Mfatgej9w+vRpuXjxYuikuuvzF198IfpfDgQQQMB0AdbPpleI+BBILcD85epAAAHbBQYGBqS5uVk6OztDqeTl5QVNOubNm2d7is7E/+zZM9m/f7+8fPkylNPGjRtl06ZNzuRJIggg4LYA62e360t2bgswf92uL9kh4IPAixcv5MCBA6KNDxMPmnSYWX2ac5hZF6JCAIGxC7B+HrsVn0TANAHmr2kVIR4EEBivgN7/1U0a7t27F/oq93/HKxnd548ePSo///xzaEDdLEOfcc7JyYnuRIyEAAIIZECA9XMG0DklAggYIWB7/wgadBhxGREEAgggkCzAApurAgEEXBBItZPw4sWLpba2VqZNm+ZCmtbnkKo5h3aVnjVrlvX5kQACCPghwPrZjzqTpZsCzF8360pWCPgmMDg4KC0tLXLnzp1Q6rm5ucGOPTTpyPwVoS+S7du3T/S/icf69etly5YtmQ+QCBBAAIExCrB+HiMUH0PAQAHmr4FFISQEEBi3QE9PT9Cko7u7O/TdoqIiqa6ulqysrHGPyReiF9DmHNpMdOTfKXRjhj179kh+fn70J2VEBBBAIGIB1s8RgzIcAmkUYP6mEZtTIYBAbAJ6/1d/V929ezd0Dm0Gofd/58+fH9u5GTgscOrUKbl06VLo/9Rnm/fu3SvaNIUDAQQQsF2A9bPtFSR+BBCYqAANOiYqN8bv2Q48xjT5GAIIIJAkwAKbiwIBBFwRSLWT8MKFC6Wuro7OxRku9NmzZ+XcuXOhKGbMmBE8mEVzjgwXh9MjgMC4BFg/j4uLDyNglADz16hyEAwCCExCINXOtNqko76+XgoKCiYxOl+djMDLly9l//798uzZs9Awa9eula1bt05maL6LAAIIpF2A9XPayTkhApEJMH8jo2QgBBDIsEBvb2/QpOPJkyehSJYsWSI7d+6kSUeG60NzjgwXgNMjgEBkAqyfI6NkIATSLsD8TTs5J0QAgZgE9PeVbtJw+/bt0Bm0SYduUrho0aKYzsywvwuM9oyzNp3UJik0n+Q6QQABVwRYP7tSSfJAAIHxCtjeP2LK8PDw8HiTTufnbQdOpxXnQgABtwRYYLtVT7JBwHeBVDsJ68tJ+pKSvqzEkX6B8+fPy5kzZ0In1m7SX3zxhcyePTv9AXFGBBBAYBICrJ8ngcdXEciwAPM3wwXg9AggEKmAPqTV1tYmHR0doXH1IS1tUqnNKjnSK6DNORoaGuTp06ehE69evVq2bduW3mA4GwIIIBCBAOvnCBAZAoEMCTB/MwTPaRFAIBaBV69eSWNjozx69Cg0vjbpqKmpkezs7FjOy6BvFkh1X37mzJnBBg28vMQVhAACNgmwfrapWsSKQFiA+csVgQACLgmkuv+rv3u1SUdhYaFL6RqVy6VLl+TUqVOhmPQZ571797IBoVGVIhgEEJisAOvnyQryfQQQsFXA9v4RNOiw9cojbgQQcF6ABbbzJSZBBLwTSLWT8Lx582TXrl2ifzTlSJ/AxYsX5fTp06ETaqMUfTBr7ty56QuEMyGAAAIRCbB+jgiSYRDIgADzNwPonBIBBGIXaG9vl+vXr4fOw0NasbMnnUB3ddbmHN3d3aF/W7NmjZSVlaU/IM6IAAIIRCDA+jkCRIZAIEMCzN8MwXNaBBCITaCvr08OHjwoDx8+DJ1j8eLFwUtK06ZNi+3cDJwsoM05Dh06JJ2dnaF/pDkHVwsCCNgqwPrZ1soRNwIizF+uAgQQcE1A98U+evRo0v3frKysoEnl0qVLXUs54/n8/PPPgXnioZti6AaEPOOc8fIQAAIIRCzA+jliUIZDAAFrBGjQEXOpbAeOmYfhEUDAYQEW2A4Xl9QQ8FggVSdp/WOpNumYPn26xzrpS/3y5cty8uTJ0Am1OYfWYP78+ekLhDMhgAACEQqwfo4Qk6EQSLMA8zfN4JwOAQTSJnDs2DG5du1a6Hz6kFZ1dbUUFRWlLQ5fT6S7Oe/fvz+pOcfKlStlx44dMvL+k69O5I0AAvYJsH62r2ZEjMDvAsxfrgUEEHBRoL+/XxobG5OadCxcuFDq6upEX57hiF+A5hzxG3MGBBBIvwDr5/Sbc0YEohJg/kYlyTgIIGCawPHjx+Xq1auhsKZOnSpVVVVSXFxsWrjWxnPjxg3RDTG0McrvhzYB1WecFyxYYG1eBI4AAgikEmD9zLWBAAK+CtjeP2LKcOKK1cAq2g5sICkhIYCAJQIssC0pFGEigMC4BXT5qX841T+gJh6zZ88O/niqO/hwxCcwWnMOfTBu9+7dNOeIj52REUAgDQKsn9OAzCkQiEmA+RsTLMMigIARAidOnJArV66EYtGHtHQnJZp0xFci3cW5oaFBHj9+HDrJ8uXLpaKiguYc8dEzMgIIpEGA9XMakDkFAjEJMH9jgmVYBBDIuIA26WhqapL79++HYikoKAju/9KkI94SDQwMSHNzs3R2doZOpPfd9+zZI/n5+fEGwOgIIIBATAKsn2OCZVgE0iDA/E0DMqdAAIGMCejmePocbuKh938rKyulpKQkY3G5cuJbt25JS0tLqDmHboKhf19YtGiRK2mSBwIIIBASYP3MBYEAAr4K2N4/ggYdvl655I0AAsYLsMA2vkQEiAACkxQ4cuRIUpMOfThIG0XwkNAkcVN8XTt3awfvxIOu0vFYMyoCCKRfgPVz+s05IwJRCTB/o5JkHAQQMFXg22+/lX/9619J4elOSjykFX3V9MWwAwcOSFdXV2jwd999Vz7//PPoT8iICCCAQJoFWD+nGZzTIRChAPM3QkyGQgAB4wRSNYnQJh319fWSm5trXMwuBKTuBw8eTGqOQnMOF6pLDgggwPqZawABewWYv/bWjsgRQGBsAj/88IP89NNPSR8uLy+XlStXjm0QPpUk8ODBg+A+7+DgYOjfdu7cKcuWLUMMAQQQcFaA9bOzpSUxBBB4iwANOmK+RGwHjpmH4RFAwGEBFtgOF5fUEEDgtcCxY8fk2rVrIRF9WEg7Hc+ePRupCAWuX78u7e3toRG1OUddXR1dpSN0ZigEEMicAOvnzNlzZgQmK8D8nawg30cAARsETp8+LRcvXgyFyk5K0VdOX0xqbGwUfXgr8dAHtqqrq0XNORBAAAHbBVg/215B4vdZgPnrc/XJHQE/BPQFGt3l9s6dO6GE582bF9z/zcvL8wMiTVnSnCNN0JwGAQQyJsD6OWP0nBiBSQswfydNyAAIIGCBwD//+U/5/vvvkyLdvn27rFq1yoIMzArx6dOnsm/fPunt7Q0FVllZKcuXLzcrWKJBAAEEIhZg/RwxKMMhgIA1Arb3j5gyPDw8bLK27cAm2xIbAgiYLcAC2+z6EB0CCEQnMNpOwjNmzAge0pozZ050J/J4JH0IrqmpKSSQnZ0ttbW1UlhY6LEMqSOAgEsCrJ9dqia5+CbA/PWt4uSLgL8C586dk7NnzyYBsJNSNNeEvph05MgR+eWXX0IDanMO3VWJAwEEEHBFgPWzK5UkDx8FmL8+Vp2cEfBToLW1VTo6OkLJz507N7j/O336dD9RYshadxX+9ddfQyPrZhh79uyR/Pz8GM7IkAgggEB6BVg/p9ebsyEQpQDzN0pNxkIAAZMFLl++LCdPnkwKsaysTNasWWNy6EbFpk05/va3v8nz589DcX3yySfy0UcfGRUrwSCAAAJxCLB+jkOVMRFAwAYB2/tH0KDDhquMGBFAwEsBFthelp2kEfBW4LvvvpMLFy6E8teHs+rr60V3VOKYuIDu0Kw7NSce2pxDX076wx/+MPGB+SYCCCBgmADrZ8MKQjgIjEOA+TsOLD6KAALWC+hvX/0NPPJgJ6XJlba/v1+am5uTXkxasmRJ8Ps3Kytrcifg2wgggIBBAqyfDSoGoSAwTgHm7zjB+DgCCFgt0NbWJjdv3gzloE069P6vbtbAMXGBvr4+aWlpGbU5x+7du2XWrFkTH5xvIoAAAgYJsH42qBiEgsA4BZi/4wTj4wggYLXA1atX5fjx40k50KRjbGXVTRgaGhqkq6sr9IVVq1aJ3kPnQAABBHwQYP3sQ5XJEQEERhOgQUfM14XtwDHzMDwCCDgswALb4eKSGgIIjCowWpOO3Nzc4CGtgoIC1MYpoH+01j/637hxI/RNfSlJX07Sl5Q4EEAAAZcEWD+7VE1y8U2A+etbxckXAQTYSSnaa0BfTDp48KA8fPgwNPCiRYuCvylok0oOBBBAwCUB1s8uVZNcfBNg/vpWcfJFAIFjx47JtWvXQhCzZ88Ofqvl5+cDNAEB3U24qalJuru7Q9/Wpid79uyhOccETPkKAgiYK8D62dzaEBkCbxNg/r5NiH9HAAHXBK5fvy7t7e1JaZWWlsq6detcSzeyfIaHh4MGlLdu3QqNuXTpUqmtrZWR7xNGdmIGQgABBAwTYP1sWEEIBwEE0iZge/+IKcO6ojX4sB3YYFpCQwABwwVYYBteIMJDAIFYBM6fPy9nzpwJjZ2TkyN1dXWycOHCWM7p4qD6YJb+0frRo0dJ6dXU1EhxcbGLaZMTAgh4LsD62fMLgPStFmD+Wl0+gkcAgQkKpNpJ6c9//rN88MEHExzVv6+9evUqaM4xckclfdFLX0yaOXOmfyhkjAACzguwfna+xCTosADz1+HikhoCCKQUOHHihFy5ciX07/pbbdeuXaLNOjjGLqCNKQ8dOiS9vb2hL9H0ZOyGfBIBBOwSYP1sV72IFoFEAeYv1wMCCPgocPPmTTly5IiMfEVv8+bNsmHDBh9J3przP/7xD/n3v/8d+tz8+fPliy++YBOGt+rxAQQQcEmA9bNL1SQXBBAYj4Dt/SNo0DGeavNZBBBAII0CLLDTiM2pEEDAKIFLly7JqVOnQjFNmzYt6Ia8ePFio2I1MZjOzk5pbW0V3UE48dAH3bQ5R0FBgYlhExMCCCAwaQHWz5MmZAAEMibA/M0YPSdGAIEMC/CQ1uQKoC8kHThwQJ48eRIaSF9M0he9aM4xOV++jQAC5gqwfja3NkSGwNsEmL9vE+LfEUDAVQG996v3gBOP6dOnS319vcybN8/VtCPNS/+G0NbWljTmkiVLpKqqSnTTCw4EEEDANQHWz65VlHx8EmD++lRtckUAgUSBjo6O4Lfb0NBQCObjjz8W/R/H/wQuXLgg3333XYhEN2HYu3ev6N8MOBBAAAGfBFg/+1RtckUAgUQBGnTEfD3YDhwzD8MjgIDDAiywHS4uqSGAwFsFdBcl3U0p8cjOzg4aTOhDRhyjC/z0009y9uzZpA7chYWFwYNZeXl50CGAAALOCrB+dra0JOaBAPPXgyKTIgIIpBRI9ZAWOym9+aLp6ekJmnN0d3eHPjh37tygOQcPbTHpEEDAZQHWzy5Xl9xcF2D+ul5h8kMAgTcJnD59Wi5evBj6iDaV2L17t+juuBypBc6fPy9nzpxJ+sCqVatk27ZtMvL5SiwRQAABVwRYP7tSSfLwUYD562PVyRkBBH4XuH37drDJ3uDgYAhlw4YNoveAOUT0HrkaJR65ublBcw7djIEDAQQQ8E2A9bNvFSdfBBD4XcD2/hFThoeHh00up+3AJtsSGwIImC3AAtvs+hAdAgjEL3Dt2jU5duxY6ERZWVlSXV0tRUVF8Qdg0RkGBgaCrtu3bt1Kinr9+vXBH/V5MMuighIqAghMSID184TY+BICRggwf40oA0EggEAGBfQhrZaWlqSdlDZu3CibNm3KYGRmnvrFixdBc46nT5+GAtTmHPpiF80pzawbUSGAQHQCrJ+js2QkBNItwPxNtzjnQwAB0wR+/PFH0f8lHtqko76+XhYsWGBauBmPRx/rPH78uOh985HHp59+Kh9++GHGYyQABBBAIE4B1s9x6jI2AvEKMH/j9WV0BBAwX+DevXvS1NQk+mxv4rFu3TopLS01P4EYI3zw4IE0NDSE7o1PnTo1uM+7aNGiGM/M0AgggIC5Aqyfza0NkSGAQLwCtvePoEFHvNcHoyOAAAITFmCBPWE6vogAAg4J3LhxQ9rb2yWxp5z+IbaqqkqKi4sdynTiqehuwdpJeuSuwdrMZPv27bJixYqJD843EUAAAYsEWD9bVCxCRWCEAPOXSwIBBBAQuXv3rjQ3N7OT0lsuBm3OsX//fnn+/Hnok/PmzZNdu3bRnIPJhAACXgiwfvaizCTpqADz19HCkhYCCIxL4OLFi3L69OnQd7Kzs4MmHbyI8z+W/v7+oJlnZ2dnyErvlVdUVMi77747Lnc+jAACCNgowPrZxqoRMwL/J8D85UpAAAEERLQRRWNjY1KTjjVr1khZWZmXRLoBw9///nd59epVKH99JrykpMRLE5JGAAEEWD9zDSCAgM8CNOiIufq2A8fMw/AIIOCwAH+gdri4pIYAAuMS6OjokLa2tqRuyZWVld7/QfbWrVuBzcgu2zNnzpSamhopKCgYlzUfRgABBGwWYP1sc/WI3XcB5q/vVwD5I4DA7wLspPTma0GbcuhuSiObc+hvX32RKzc3l4sJAQQQ8EKA9bMXZSZJRwWYv44WlrQQQGDcAlevXpXjx4+HvqdNOqqrq2Xp0qXjHs+1L2hzSt1p+cmTJ6HU8vLygnvANDJxreLkgwACqQRYP3NtIGCvAPPX3toROQIIRCvQ1dUVNOno6+sLDexjk47e3l7529/+lnSv909/+pP88Y9/jBae0RBAAAHLBFg/W1YwwkUAgcgEbO8fMWU4cTvyyFiiG8h24OgkGAkBBHwTYIHtW8XJFwEE3iSgjShaW1tDTTp0nVheXi4rVqzwEu/s2bNy7ty5pNwLCwtFu0nrA1ocCCCAgE8CrJ99qja5uibA/HWtouSDAAKTEWAnpdH1dDelAwcOiL6klHgsXLhQ6urqJCcnZzLsfBcBBBCwSoD1s1XlIlgEQgLMXy4IBBBA4H8C169fl/b29hDJ1KlTgyYdy5Yt85bq8ePHcvDgQenp6QkZzJkzJ/j9m5+f760NiSOAgH8CrJ/9qzkZuyPA/HWnlmSCAAKTF9DfeboJwcgmHatWrZLt27dP/gQWjKCbEKqBNixJPN5//3357LPPLMiAEBFAAIF4BVg/x+vL6AggYK6A7f0jaNBh7rVFZAgg4LkAC2zPLwDSRwCBJIE7d+5IS0uLDA4Ohv5N/0Ctf6j25dA/0re1tYl6jDw++OAD2bJli4z8keKLDXkigIDfAqyf/a4/2dstwPy1u35EjwAC0Quk2knJp4e0ElW7u7uD5hwjX05avHix1NbWyrRp06IvAiMigAACBguwfja4OISGwFsEmL9cIggggEBY4ObNm3LkyBFJ3F9Mm3RUVlZKSUmJd1x6/1c3rdAXlxIP3aChpqaG5pTeXREkjAACrJ+5BhCwV4D5a2/tiBwBBOIRePLkSXC/s7e3N3QC3aBQNyp0+Zlf/c3f1NQkd+/eDeVeXFwcNOl0Ofd4riZGRQABFwVYP7tYVXJCAIGxCNCgYyxKk/iM7cCTSJ2vIoCA5wIssD2/AEgfAQRGFejs7JTm5uakh5LKyspkzZo1zqvpH+kPHTokz58/D+WalZUVdNLWP9ZzIIAAAr4KsH72tfLk7YIA89eFKpIDAghELeDzQ1qJlqkclixZEryclJ2dHTU94yGAAALGC7B+Nr5EBIhASgHmLxcHAgggkCzQ0dERbE4wNDT0+h/1ecEdO3bIypUrvSH717/+JadPnw41K9Hk9f6vWmjjEg4EEEDANwHWz75VnHxdEmD+ulRNckEAgagEfvvtN2loaEjalEAbVGqjSld/9x07dkyuXbsWYlywYIHs3r2be71RXVyMgwAC1guwfra+hCSAAAITFLC9f8SU4cQW9BNEiPNrtgPHacPYCCDgtgALbLfrS3YIIDBxgfv37wfdlPv7+0ODlJaWyrp16yY+sOHf/M9//iNHjx5Nak4yc+bM4KWkgoICwzMgPAQQQCBeAdbP8foyOgJxCjB/49RlbAQQsFnA14e0fq/Zo0ePpLGxUV69ehUqY1FRUbCbkjar5EAAAQR8FGD97GPVydkVAeavK5UkDwQQiFpAd9HVTRoGBwdDQ2/btk1Wr14d9emMGk8f3fzHP/4hV65cSYpr06ZNsnHjRqPiJRgEEEAgnQKsn9OpzbkQiFaA+RutJ6MhgIA7As+ePZP9+/fLy5cvQ0kVFxdLVVWVc006fvrpJ/nhhx9Cuebn58uXX34peXl57hSWTBBAAIFJCrB+niQgX0cAAWsFbO8fQYMOay89AkcAAdcFWGC7XmHyQwCByQg8fPhQDh48KH19faFhNm/eLBs2bJjM0MZ9Vx/K+v777+XChQtJsRUWFgZ/lOcP1caVjYAQQCADAqyfM4DOKRGISID5GxEkwyCAgJMCvj2k9XsRU/3ud/XhNCcvXpJCAIHYBFg/x0bLwAjELsD8jZ2YEyCAgMUC9+7dCzZpGBgYCGWxdetWWbt2rcWZpQ5dc21tbZU7d+6EPqS7Ju/YsUNWrFjhZN4khQACCIxVgPXzWKX4HALmCTB/zasJESGAgDkCz58/l4aGBtH/Jh6u3Qe9ceOGHDlyJJRjbm6u7N27V2bPnm1OQYgEAQQQMECA9bMBRSAEBBDIiAANOmJmtx04Zh6GRwABhwVYYDtcXFJDAIFIBFLtpOvSTkK9vb3BQ1n6QNrI44MPPpAtW7bIyPVyJLgMggACCFgowPrZwqIRMgL/FWD+cikggAACbxZI9ZBWUVGR1NTUOLeT0v3794OXsvr7+0MwJSUlUllZ6Vy+XP8IIIDAeAVYP49XjM8jYI4A89ecWhAJAgiYKfDgwYPg9+DITRr0nuj69evNDHqCUfX09AQbUjx+/Dg0gr6stHPnTlm0aNEER+ZrCCCAgDsCrJ/dqSWZ+CfA/PWv5mSMAALjE3j58qXs379fdLOGxEPv/1ZXV0tWVtb4BjTs07/++mvwm3doaOh1ZNnZ2VJfX8/vXcNqRTgIIGCGAOtnM+pAFAggkH4B2/tHTBnWLbkNPmwHNpiW0BBAwHABFtiGF4jwEEDACIEnT57IgQMHRBtZJB4bNmyQzZs3GxHjRIPQBiTNzc3y4sWL0BD6h/ft27ezY9JEYfkeAgg4K8D62dnSkpgHAsxfD4pMigggMGkB1x/S+h2os7Mz+C08csdk3TW4vLycJpWTvpIYAAEEXBBg/exCFcnBVwHmr6+VJ28EEBiPgDas0J2ERzbp+Oijj+STTz4Zz1DGflbvcWsjkpH3gXUH4draWnYSNrZyBIYAAukWYP2cbnHOh0B0Aszf6CwZCQEE3BXQxo2NjY2ivxETjyVLlgSbNGhDCxuP7u5u2bdvX+h3vb4XqI1HiouLbUyJmBFAAIHYBVg/x07MCRBAwFAB2/tH0KDD0AuLsBBAAAEW2FwDCCCAwNgE9I+52qRD/1ideKxbt05KS0vHNohhn/r555/lxIkTMjg4GIps5syZwR/eCwoKDIuYcBBAAIHMC7B+znwNiACBiQowfycqx/cQQMA3Af3dqy8p/fbbb6HUbX9I6/dk7ty5Iy0tLUm/hVetWhU0quRAAAEEEPg/AdbPXAkI2CvA/LW3dkSOAALpFUi1ScPatWtl69at6Q0m4rNpY0r97dvf3x8aedGiRbJz507Jzc2N+IwMhwACCNgrwPrZ3toROQLMX64BBBBAYGwC2pxS7/9qs8rEY/HixUEDx2nTpo1tIEM+pfez//a3vyU1pPzss8/k/fffNyRKwkAAAQTME2D9bF5NiAgBBNIjQIOOmJ1tB46Zh+ERQMBhARbYDheX1BBAIHKBp0+fBk06Ru4ytGbNGikrK4v8fHENODQ0JN9++61cvnw56RSFhYVSVVUleXl5cZ2ecRFAAAGrBVg/W10+gvdcgPnr+QVA+gggMC6B3t7eYCclVx7S+j35W7duSWtrq+jv4sTDtt/14yomH0YAAQQmKMD6eYJwfA0BAwSYvwYUgRAQQMAaAW1Oqfd/X758GYp59erVsm3bNmvySAz02rVrcvz4cRkeHg7F/+6770pFRYVMnTrVyrwIGgEEEIhLgPVzXLKMi0D8Aszf+I05AwIIuCOgTTr0/m9XV1coqYULF0pdXZ3k5ORYkezAwIDs27cv6T72hg0bZPPmzVbkQJAIIIBApgRYP2dKnvMigECmBWzvHzFleOQdn0yLjji/7cCGcRIOAghYJMAC26JiESoCCBgh8Pz586CTtP438bBlp119uExfRnrw4EGS57p16+TPf/6zjFwbGwFPEAgggIAhAqyfDSkEYSAwAQHm7wTQ+AoCCHgt4MpDWr8XsaOjQ9ra2pKac+hv4dLSUq9rTfIIIIDAaAKsn7kuELBXgPlrb+2IHAEEMiOQ6v7vypUrZceOHVbdO/3+++/ln//8ZxLkxo0bZdOmTZkB5qwIIICA4QKsnw0vEOEh8AYB5i+XBwIIIDA+AW1uoU06Rj4/XFBQILt27TK+SYe+ltjU1CR3794NJV5SUhJsTMiBAAIIIPBmAdbPXCEIIOCrgO39I2jQ4euVS94IIGC8AAts40tEgKB2SQ8AACAASURBVAggYKDAixcvgp2Unj59GopuxYoVUl5ebuxDWvpH9ebmZtGdkBMP3SVJHy7T+DkQQAABBPgDNdcAAq4K8PvX1cqSFwIIxCnwpoe06uvrJTc3N87TRzb2jRs3pL29PWn3YHZSioyYgRBAwEEB1s8OFpWUvBFg/npTahJFAIEIBXSTg/3798uzZ89Co+pLPpWVlaL3U00+BgcHg9+9//nPf0Jhch/Y5KoRGwIImCLA+tmUShAHAuMXYP6O34xvIIAAAnr/V5tc3Lt3L4ShTTpMv/977NgxuXbtWijuRYsWye7du43/3c6VhwACCJggwPrZhCoQAwIIZEKABh0xq9sOHDMPwyOAgMMCLLAdLi6pIYBArAI9PT1Bk47u7u7QeUx9SOvy5cvy7bffJu0UPGPGDKmpqZEFCxbE6sXgCCCAgCsCrJ9dqSR5+CjA/PWx6uSMAAJRCKR6SGvevHnBTkp5eXlRnCa2MfQhLX1Ya+Tx8ccfi/6PAwEEEEBgdAHWz1wZCNgrwPy1t3ZEjgACmRXQ+7+6k/CTJ09CgSxbtkyqq6uNfdlHN2fQl6u6urpCcefk5AT3gQsLCzMLy9kRQAABwwVYPxteIMJD4A0CzF8uDwQQQGBiAtrkUTf7u3v3bmgAk+///vjjj6L/Szxmz54te/futWZTiYlVi28hgAAC0Qmwfo7OkpEQQMAuAdv7R0wZHh4eNpncdmCTbYkNAQTMFmCBbXZ9iA4BBMwW0IedtEnHyIe0iouLpaqqyoiHtPQP6SdOnJCff/45CVM7R+tDWaa/TGX2VUB0CCDgmwDrZ98qTr4uCTB/XaomuSCAQLoFUj2kNXfu3KBJx/Tp09Md0pjOd+XKleA38chj8+bNsmHDhjGNwYcQQAABXwVYP/taefJ2QYD560IVyQEBBDIl0NfXJw0NDfL48eNQCEuXLg3uq2ZlZWUqtFHP+9tvv8nBgwfl+fPnoX/Pz8+Xuro6mTNnjlHxEgwCCCBgogDrZxOrQkwIjE2A+Ts2Jz6FAAIIjCYwNDQkLS0tcvv27dA/m3j/d7QNGfS55y+//FL09y8HAggggMDYBFg/j82JTyGAgHsCtvePoEGHe9ckGSGAgCMCLLAdKSRpIIBAxgRevXoV7KT06NGjUAxFRUXBTkqZfEjrxYsXQZfrkbFpoOvWrZMtW7YY0UQkY8XjxAgggMAEBFg/TwCNryBgiADz15BCEAYCCFgrkOohLd2ZaM+ePcY16bh06ZKcOnUqybu0tDT4TcyBAAIIIPBmAdbPXCEI2CvA/LW3dkSOAAJmCGiTDr3/29XVFQqosLBQamtrJTs724hA7927F9wL1ngTjwULFgRxskmDEWUiCAQQsECA9bMFRSJEBFIIMH+5NBBAAIHJCej937a2Nuno6AgNpPd/dZOGmTNnTu4EEXz77t270tTUJIl7huvv8t27d4v+/uVAAAEEEBi7AOvnsVvxSQQQcEuABh0x19N24Jh5GB4BBBwWYIHtcHFJDQEE0iagDz3pzkQPHz4MnXPJkiXBTkqZeEhLH8hqbW2V3t7eUExTp06Vbdu2yXvvvZc2H06EAAIIuCTA+tmlapKLbwLMX98qTr4IIBCHgD6k1d7eLjdv3gwNb9JDWhrYhQsX5LvvvksiKCsrkzVr1sRBw5gIIICAcwKsn50rKQl5JMD89ajYpIoAArEJDAwMBC8A6T3XxENf/qmvr5ecnJzYzj2WgW/cuCFHjx4V/Z2eeLz77rtSXl6e0U0kxhI/n0EAAQRMEmD9bFI1iAWB8Qkwf8fnxacRQACB0QS08cWRI0eS7v/m5+cHmzRksknH48eP/z979+EcxZU1fPiAhMhZBIukRRgwybyYJWcJSYjgtH/l1rsYhCJBCIyMbAPG2GKFjFiZjMkiKEtfnd4P3mmNBJO6597bv66iqIKZ2+c8p7vq9nT3uXLs2DHRa/R3m777p4snLl68mIIigAACCCQpwPw5STA+jgACzgjY3j9izFBsuzoDy2I7sIGkhIQAApYIMMG2pFCEiQACxgv09fV5D2k9evTIF+u8efO8FYrGjRsXWg76ItKPP/7o6xitO580aZLXMISu0aGVgh0hgICDAsyfHSwqKUVGgPM3MqUmUQQQCEGgsbFR2trafHvSh7R0JaWpU6eGEMHou7hy5YpcunQp7gParHLFihVZjY2dI4AAAjYJMH+2qVrEioBfgPOXIwIBBBDIjIC+AKQLIty9e9c34OzZs70mHePHj8/MjpIc5fLly6J/hm+ff/65bN68OcnR+DgCCCCAAPNnjgEE7BXg/LW3dkSOAALmCegiDTdv3vQFps059P6vLtYQ9vbmzRs5evSodHV1+Xa9c+dO+eyzz8IOh/0hgAACTggwf3aijCSBAAIpCNjeP4IGHSkUna8ggAACYQgwwQ5DmX0ggEBUBPQhrbq6Orl//74v5blz53pNOoJeSUn3ry9JDV/JWIOZP3++lJaWyoQJE6JSDvJEAAEEAhFg/hwIK4MiEIoA528ozOwEAQQiJHDu3Dm5ceOGL+NsPqSlgTQ3N4s2rYzd9Aabrh5cVFQUoeqQKgIIIJC+APPn9A0ZAYFsCXD+Zkue/SKAgIsCg4ODUl9fL3fu3PGlN3PmTO8lpTDvvWosZ8+elfb29rjrXm1KuXz5chdLQE4IIIBA4ALMnwMnZgcIBCbA+RsYLQMjgEBEBS5cuCDXr1/3ZT9x4kTv+nfGjBmhqfT29sqxY8fkxYsXvn2uX79eNm3aFFoc7AgBBBBwTYD5s2sVJR8EEEhUgAYdiUql+DnbgVNMm68hgAACwgSbgwABBBDIrMDAwID3kFbYKylpl+jq6mp59uxZXEKrVq2Sbdu2ydixYzObLKMhgAACERRg/hzBopOyMwKcv86UkkQQQMAgAVMe0lKSpqYmaWlp8enodXBJSYkUFhYapEYoCCCAgB0CzJ/tqBNRIjCSAOcvxwUCCCCQWQFtjHH69Gnp6OjwDawvJ+lLSvqyUtCbvpykC0U8fPjQt6tx48ZJWVmZFBQUBB0C4yOAAALOCjB/dra0JBYBAc7fCBSZFBFAIHSBH3/8UX799VfffsNu0lFVVRW3UOKyZcu8RRnYEEAAAQRSF2D+nLod30QAAbsFbO8fMWZoaGjI5BLYDmyyLbEhgIDZAkywza4P0SGAgJ0C+pDWyZMn5fbt274EglpJ6eXLl6I/SL9588a3P30RSVdL+vTTT+2EJGoEEEDAQAHmzwYWhZAQSFCA8zdBKD6GAAIIJCnQ3Nws165d831LVxA+cuRIaCspnT9/XlpbW+OuiUtLS2Xx4sVJZsTHEUAAAQRUgPkzxwEC9gpw/tpbOyJHAAGzBRobG6Wtrc0X5PTp0+XQoUMyefLkwILv7OyU2tpa0XvCsdukSZOkoqJCZs2aFdi+GRgBBBCIggDz5yhUmRxdFeD8dbWy5IUAAtkWuHTpkly5csUXxvjx473r39mzZwca3g8//CC///67bx/alFL3zYYAAgggkJ4A8+f0/Pg2AgjYK2B7/wgadNh77BE5Agg4LsAE2/ECkx4CCGRV4MyZM9Le3u6LQZt06A/FmVpJ6f79+14zEF01KXbTl6EOHDggc+bMyaoBO0cAAQRcE2D+7FpFySdKApy/Uao2uSKAQNgCP//8s/zyyy++3epDWrqScNAvCv30009y9erVuJT1mnjRokVhU7A/BBBAwBkB5s/OlJJEIijA+RvBopMyAgiEJjBSg8gpU6bIl19+GUiTjgcPHkh9fX3cveD8/HzvXnCm7jmHBsiOEEAAAQMFmD8bWBRCQiBBAc7fBKH4GAIIIJCCgN5/1fuwsVteXp73/LNek2Z66+/vF22MeevWLd/Q+sy1XnPrvtkQQAABBNITYP6cnh/fRgABewVo0BFw7WwHDpiH4RFAwGEBJtgOF5fUEEAg6wJDQ0PS0NAQ16Rj2rRp3g/G6T4wpc0/zp49K4ODg75cdXxdLUn/ZkMAAQQQyKwA8+fMejIaAmEKcP6Gqc2+EEAgigK6ipKuphS7aZOOgwcPBvKQVldXl2hjTG1cGbvl5uZKeXm56EpKbAgggAACqQswf07djm8ikG0Bzt9sV4D9I4CA6wKjNek4cuSIaLOOTG0tLS1y8eLFuHvBixcvlv3790tOTk6mdsU4CCCAQKQFmD9Huvwkb7kA56/lBSR8BBAwXkCvS5uamnxxaqMMvf+bycUD3759K3V1dfLkyRPfvvQZ62+++SaQhpjG4xMgAgggEIAA8+cAUBkSAQSsELC9f8SYIX070eDNdmCDaQkNAQQMF2CCbXiBCA8BBJwQ0K7ObW1tvly0eYauJDx58uSUcrx8+bLon+Hb3LlzvdWS9CUoNgQQQACBzAswf868KSMiEJYA529Y0uwHAQSiLHDt2jVpbm72EQTxkJauIKzNOfRhrdht3LhxXsPKefPmRbkM5I4AAghkRID5c0YYGQSBrAhw/maFnZ0igEDEBPQFJX1RKXbT+756/zfdRRT0MUttAnLjxo041XXr1snmzZtl+LOOEeMnXQQQQCCjAsyfM8rJYAiEKsD5Gyo3O0MAgYgKXL9+XS5cuODLXu/J6nPK8+fPT1tFm3Joc47h9331Glvv+86cOTPtfTAAAggggMB/BZg/cyQggEBUBWzvH0GDjqgeueSNAALGCzDBNr5EBIgAAo4IZGolpcHBQTl79qy0t7fHyRQVFcnevXtl7NixjqiRBgIIIGCeAPNn82pCRAgkKsD5m6gUn0MAAQTSExipSUcmG2dcuXJFLl26FBekrtKk18QzZsxILwG+jQACCCDgCTB/5kBAwF4Bzl97a0fkCCBgl4A2qNRr4NhNV/fVJh2pXpv29PTIyZMnRRtTxm56/3fPnj2ybNkyu5CIFgEEELBAgPmzBUUiRARGEeD85dBAAAEEwhFobW31GknGbrm5uVJeXi4FBQUpB9HR0eEtyjAwMOAbQ+/7agOQCRMmpDw2X0QAAQQQiBdg/sxRgQACURWgQUfAlbcdOGAehkcAAYcFmGA7XFxSQwAB4wTSXUmpr69Pamtr5eHDh3G5bdiwQTZu3GhczgSEAAIIuCbA/Nm1ipJPlAQ4f6NUbXJFAIFsC+gqwnoNHLul26Sju7vbe0Dr3r17cemtXr1atm7dSsPKbBee/SOAgFMCzJ+dKifJREyA8zdiBSddBBDIqoA2kNRGkrGbvkCkTTqSXeW3s7NTqqur5dWrV3HjlZWVybx587KaKztHAAEEXBVg/uxqZckrCgKcv1GoMjkigIApAm1tbdLY2OgLJycnR/R6deHChUmHOdL1tA6ydOlS2bdvH/d9kxblCwgggMDHBZg/f9yITyCAgJsCtvePGDM0NDRkcmlsBzbZltgQQMBsASbYZteH6BBAwD2BkZp0JLKS0ps3b6SmpkaeP3/uQ9HVknSF4KKiIvewyAgBBBAwUID5s4FFISQEEhTg/E0Qio8hgAACGRIYqUlHqispPXr0SE6dOiVv3771Rafj6QrC+qAWGwIIIIBAZgWYP2fWk9EQCFOA8zdMbfaFAAIIiFy7dk2am5t9FOPHj5cjR44k3KRDm1HqdW9vb69vnBkzZkhFRYVMmTIFagQQQACBgASYPwcEy7AIhCDA+RsCMrtAAAEEYgTa29uloaFBYl8P1GeYS0tLZfHixQlZDQwMeIsydHR0xH1+06ZNsn79+oTG4UMIIIAAAskLMH9O3oxvIICAGwK294+gQYcbxyFZIICAgwJMsB0sKikhgIDxAvqAlj6oFbt9aCWlZ8+eeasldXV1+b6Tl5cn5eXlMn/+fONzJkAEEEDAFQHmz65UkjyiKMD5G8WqkzMCCGRboLW1Vc6fP+8LI9mVlH755RfRFZSG94HXl5R0Rabp06dnO032jwACCDgpwPzZybKSVEQEOH8jUmjSRAABowRGa9Jx6NAhmT179gdj/f333+XixYtx1736clNxcbGMGzfOqFwJBgEEEHBNgPmzaxUlnygJcP5GqdrkigACpghoY43Tp0/L4ODg+5C0SUdJSYkUFhZ+MExdjKGurk6ePHni+5wuyqDfT7TJhykWxIEAAgjYJsD82baKES8CCGRKgAYdmZIcZRzbgQPmYXgEEHBYgAm2w8UlNQQQMFrg8uXLon9it5FWUrp7966cPHlS+vv7fZ/VVZIOHjzIi0hGV5ngEEDARQHmzy5WlZyiIsD5G5VKkycCCJgmMFKTDn1ISxtOLly4cNRwe3p6vIe7dBXh4duyZctk165dog9rsSGAAAIIBCPA/DkYV0ZFIAwBzt8wlNkHAgggEC/Q0tIiTU1Nvv/QBRf0nu6cOXPivqAvM33//fdy48aNuP/TFYN15WA2BBBAAIHgBZg/B2/MHhAISoDzNyhZxkUAAQQ+LHD79m3vuebYJh36Tt7+/ftHbdKhTTlqa2vjFirUZ6H1vvGsWbNgRwABBBAIWID5c8DADI8AAsYK2N4/YszQ8KXNDKO2HdgwTsJBAAGLBJhgW1QsQkUAAecEPraSkr7EpA9lDZ9K5+fnS0VFhUyYMME5ExJCAAEETBdg/mx6hYgPgdEFOH85OhBAAIHsCbS1tUljY6MvAG3SUVpaOuJKSI8ePfKac7x588b3HW3IsX37dlmxYkX2kmHPCCCAQEQEmD9HpNCk6aQA56+TZSUpBBCwRGCkJpXjxo3z7u3OmzfvfRbalFJXDdbr39hNr5X37Nkj2piSDQEEEEAgHAHmz+E4sxcEghDg/A1ClTERQACBxAR08cH6+noZGBh4/wV9L2/fvn1SVFTkG6Sjo0POnDnj+6x+QJtZHjhwgGehEyPnUwgggEDaAsyf0yZkAAQQsFTA9v4RNOiw9MAjbAQQcF+ACbb7NSZDBBAwW+C3336Tixcv+oLUlZQKCwtFX2Aavi1dulT27t0rOTk5ZidGdAgggICjAsyfHS0saUVCgPM3EmUmSQQQMFhgtCYdJSUlvpWUrl69KpcuXfKtuKRpTZ06VcrKylg9yeAaExoCCLglwPzZrXqSTbQEOH+jVW+yRQAB8wRGuv7VhpO6InBBQYG8ePHCWzX41atXvuB1cQZ9MUlfUGJDAAEEEAhPgPlzeNbsCYFMC3D+ZlqU8RBAAIHkBO7fv+81n+zv7/d9URtPLl++3Pu3y5cve3+Gb/ostDbz0EaVbAgggAAC4Qgwfw7Hmb0ggIB5AjToCLgmtgMHzMPwCCDgsAATbIeLS2oIIGCNwEgrKY0U/Pr162XTpk3W5EWgCCCAgIsCzJ9drCo5RUWA8zcqlSZPBBAwWaC9vd1bHWn4VlxcLAsXLpSGhga5c+dO3P8vWbLEe0BLVx1mQwABBBAIR4D5czjO7AWBIAQ4f4NQZUwEEEAgOYHRmnRs2LBBtDFlb2+vb8DZs2d7DTwmT56c3I74NAIIIIBA2gLMn9MmZAAEsibA+Zs1enaMAAIIvBd48OCB14RyeJOOrVu3yqNHj+TWrVtxWvoctD4PzYYAAgggEK4A8+dwvdkbAgiYI2B7/4gxQ0NDQ+ZwxkdiO7DJtsSGAAJmCzDBNrs+RIcAAtER+FCTDp2r7t69+31H6eiokCkCCCBgngDzZ/NqQkQIJCrA+ZuoFJ9DAAEEghW4efOm14hj+KbNN/r6+uL+ffv27bJ69epgg2J0BBBAAIE4AebPHBQI2CvA+Wtv7YgcAQTcEtAmlXr9+7HHJhcvXiwlJSWSm5vrFgDZIIAAApYIMH+2pFCEicAIApy/HBYIIICAGQLaiKOmpmbEe72xEep1r17/6nUwGwIIIIBA+ALMn8M3Z48IIGCGgO39I2jQYcZxRBQIIIBAnAATbA4KBBBAwAyBzs5OOX78uHR1dcUFtHHjRtHVlNgQQAABBLIvwPw5+zUgAgRSFeD8TVWO7yGAAAKZF+jo6JBTp0598CWlKVOmSGlpqeTn52c+AEZEAAEEEPioAPPnjxLxAQSMFeD8NbY0BIYAAhEU0Ovf06dPy+Dg4IjZ64rBunIwGwIIIIBA9gSYP2fPnj0jkK4A52+6gnwfAQQQyJzA48ePpbq6Wnp7e0ccVO/9lpeXy6xZszK3U0ZCAAEEEEhKgPlzUlx8GAEEHBKgQUfAxbQdOGAehkcAAYcFmGA7XFxSQwABawT++usvqa2tlZ6enhFjzsnJkbKyMlm4cKE1OREoAggg4KoA82dXK0teURDg/I1ClckRAQRsEmhtbZXz58+PGLKumrR3714ZP368TSkRKwIIIOCUAPNnp8pJMhET4PyNWMFJFwEEjBbo7u6WkydPysOHD+PipDmH0aUjOAQQiJAA8+cIFZtUnRPg/HWupCSEAAKWC/zyyy/y888/x2UxadIk+fbbb2XixImWZ0j4CCCAgN0CzJ/trh/RI4BA6gK2948YMzQ0NJR6+sF/03bg4IXYAwIIuCrABNvVypIXAgjYIvCf//xHzpw5M+qqSe/yGDt2rLdysL6kxIYAAgggkD0B5s/Zs2fPCKQrwPmbriDfRwABBDInoI0qdQXh169fjzjojh07ZNWqVZnbISMhgAACCCQtwPw5aTK+gIAxApy/xpSCQBBAIOICL168kJqamlGvffV5xX379klRUVHEpUgfAQQQyK4A8+fs+rN3BNIR4PxNR4/vIoAAApkVuHz5suif0bZ169bJli1bMrtTRkMAAQQQSEqA+XNSXHwYAQQcErC9fwQNOhw6GEkFAQTcEmCC7VY9yQYBBOwSuHr1qvz0009xQS9ZskT0z0grCe/fv1/+9re/2ZUo0SKAAAIOCTB/dqiYpBI5Ac7fyJWchBFAwFCB3377TX788cePNqrcvn27rF692tAsCAsBBBBwX4D5s/s1JkN3BTh/3a0tmSGAgD0Ct2/f9hZp6Ovr+2jQxcXFNOn4qBIfQAABBIITYP4cnC0jIxC0AOdv0MKMjwACCHxcYGBgwLv+7ejo+OiH9d6v3gNmQwABBBDIjgDz5+y4s1cEEMi+AA06Aq6B7cAB8zA8Agg4LMAE2+HikhoCCBgrMDQ0JN9//720trbGxbhmzRrZtm2b9+/64NbJkyd9Ly2xkpKxZSUwBBCIiADz54gUmjSdFOD8dbKsJIUAAhYJ9Pb2ytmzZ+XPP/+Mi3rmzJny/PnzuH/ftGmTrF+/3qIsCRUBBBBwR4D5szu1JJPoCXD+Rq/mZIwAAmYJ/Prrr15jyuGbLsKgf86dOyf6AlPstnv3blmxYoVZiRANAgggEBEB5s8RKTRpOinA+etkWUkKAQQsEnj79q3U1dXJkydPfFHn5ubKli1b5MqVK6Kfid1o0mFRgQkVAQScE2D+7FxJSQgBBBIUsL1/xJghfQvR4M12YINpCQ0BBAwXYIJteIEIDwEEnBPo7+/3mm7cvXvXl5vOR3fu3CkrV670/bt+rr6+Pu4hrT179sjy5cud8yEhBBBAwHQB5s+mV4j4EBhdgPOXowMBBBDInoA+lKXXwq9fv44LYsOGDfLFF1/IvXv3Rrz+1f/TP2wIIIAAAuEKMH8O15u9IZBJAc7fTGoyFgIIIJC4wODgoDQ2NsrNmzdHvPbduHGj9++PHj2Smpoa6evr831u165dcfeKE987n0QAAQQQSFWA+XOqcnwPgewLcP5mvwZEgAAC0RXQ+7+1tbXS1dXlQ5g0aZJUVFTIrFmzvHvDlZWVcfeI9TlpvQZmQwABBBAIV4D5c7je7A0BBMwRsL1/BA06zDmWiAQBBBDwCTDB5oBAAAEEwhPQH6Krq6vl2bNnvp1qt+jS0lJZuHDhiMHcv3/f6zKtzT1iN5p0hFc79oQAAgi8E2D+zLGAgL0CnL/21o7IEUDAboHff/9dmpubRV9Uit3Gjx8vJSUlsmDBgvf/rNe/+iDX8JWE161b562yxIYAAgggEJ4A8+fwrNkTApkW4PzNtCjjIYAAAh8X6O7u9ppOavON2C0nJ0f27t0rS5cu9f3748ePpaqqKq5Jx/bt20VXE2ZDAAEEEAhPgPlzeNbsCYFMC3D+ZlqU8RBAAIHEBDo6OuTMmTNx93TnzJkj5eXlMnHixPcDvXnzRk6cOCGdnZ2+wXWBQn0Gmg0BBBBAIDwB5s/hWbMnBBAwS4AGHQHXw3bggHkYHgEEHBZggu1wcUkNAQSMEnj+/Lm3EpL+2By76Q/RBw8e9LpFf2hjJSWjykkwCCAQYQHmzxEuPqlbL8D5a30JSQABBCwT0JWAGxoa5M8//4yLfO7cubJ//36ZPHly3P+N1qRSX1DSF5XYEEAAAQTCEWD+HI4ze0EgCAHO3yBUGRMBBBAYXeDFixfefWBdGTh20/vABw4ckPz8/BG/rE06dHGH3t5e3//TpIOjDQEEEAhXgPlzuN7sDYFMCnD+ZlKTsRBAAIHEBC5fviz6Z/imjSn37dsnY8eOjfs/Xdzw+PHjcU06ioqKvO8Mf58vsUj4FAIIIIBAsgLMn5MV4/MIIOCKgO39I8YMDQ0NmVwM24FNtiU2BBAwW4AJttn1IToEEHBD4OHDh94KwPpyUuw2c+ZMqaioGPGFpJEyZyUlN44HskAAAbsFmD/bXT+ij7YA52+060/2CCAQrsCTJ0/k1KlT8urVq7gdr127VjZv3jziw1nvPqxNKvUlpf7+ft/3adIRbh3ZGwIIRFuA+XO060/2dgtw/tpdP6JHAAG7BG7fvu2tGjz8PrA25dBVgydNmvTBhJ4+fSpVVVXS09Pj+9yWLVtk3bp1dmEQLQIIIGCpAPNnSwtH2AiICOcvhwECCCAQnsDAwIB3/dvR0RG3002bNsn69es/GIw26Thx4oRok8vYrbCwUEpKSj547zi8LNkTAggg4LYA82e360t2CCAwuoDt/SNo0MHRjQACCBgqwATb0MIQFgIIOCPQ3t4uZ8+elcHBQV9OCxcu9FYLHjduXFK5jraSEg9pJcXIhxFAAIGUBZg/255RFAAAIABJREFUp0zHFxHIugDnb9ZLQAAIIBARgZaWFmlubhZ9SCt20+tfXQFpyZIlCUlokw5dgXj4S04rV66UXbt2JTQGH0IAAQQQSF2A+XPqdnwTgWwLcP5muwLsHwEEoiJw9epV+fnnn2X4umX6clFxcbHk5OQkRPH8+XPvJaXu7m7f5zds2CAbN25MaAw+hAACCCCQugDz59Tt+CYC2Rbg/M12Bdg/AghERUCba+gihbpIQ+yWm5vrNddYvHhxQhR63avXv3odHLvp90tLS2nSkZAiH0IAAQRSF2D+nLod30QAAbsFaNARcP1sBw6Yh+ERQMBhASbYDheX1BBAIOsCly5dkitXrsTFoS8T7dy5U4bPQRMNeLSVlPQBLX1Qiw0BBBBAIDgB5s/B2TIyAkELcP4GLcz4CCAQdQFtpHHu3Dm5detWHMWsWbOkrKxMpk6dmhSTNqnUlYSHN+lYvny57NmzJ6mx+DACCCCAQHICzJ+T8+LTCJgkwPlrUjWIBQEEXBTQhRkaGxvl5s2bcel98cUXon+S3XQFYX1JSV96it3WrVsnulADGwIIIIBAcALMn4OzZWQEghbg/A1amPERQAAB8Zpy1NXVydu3b30ckyZNkoqKCtH7wMlsPT093v1ffQ46dtNFD/V+cqLNLpPZJ59FAAEEEPivAPNnjgQEEIiqgO39I8YMDW8Vb1glbQc2jJNwEEDAIgEm2BYVi1ARQMAaAX0o6+zZs9Le3u6LWeecmzdvFn2QKt1ttJWUeEgrXVm+jwACCHxYgPkzRwgC9gpw/tpbOyJHAAHzBZ49eyb19fXy6tWruGA/++wz2bZtW8oPU2mTjurqaunt7fWNXVRU5K1IzIYAAgggEIwA8+dgXBkVgTAEOH/DUGYfCCAQVQFd7VdXDdZr1dhNXyDSa9TCwsKUaTo7O+X48eNxTTpWr14t27dvT3lcvogAAggg8GEB5s8cIQjYK8D5a2/tiBwBBOwQ+M9//uM9C93f3+8LeO7cuV4zjYkTJ6aUiN73rampkb/++sv3/YKCAikvL5fc3NyUxuVLCCCAAAJc/3IMIIAAAiMJ2N4/ggYdHNcIIICAoQL8QG1oYQgLAQSsFjh9+vSIKwaXlpam9VDWcBRWUrL6MCF4BBCwVID5s6WFI2wE6ADPMYAAAggEJnDr1i3R6+Dhmz44tWvXLlm2bFna+x6tSYeOvW/fvrTHZwAEEEAAgXgBrn85KhCwV4Dz197aETkCCJgtoAso6AtEb9688QWqqwbrC0T5+flpJ6CNLysrK+P2QZOOtGkZAAEEEBhVgPkzBwcC9gpw/tpbOyJHAAHzBS5fviz6Z/i2dOlS7/7s2LFj00qir6/Pu8Z+9OiRb5x58+ZJRUWFjBs3Lq3x+TICCCCAQLwA82eOCgQQiKoADToCrrztwAHzMDwCCDgswATb4eKSGgIIZEXgypUrcunSJd++J0yYIAcOHJA5c+ZkPKaXL196D2l1dXX5xuYhrYxTMyACCCDgCTB/5kBAwF4Bzl97a0fkCCBgrkBHR4fXnGNwcNAX5PTp071Vk2bMmJGx4J8+fSpVVVXS09PjG1NXJy4pKUn7IbCMBcpACCCAgCMCzJ8dKSRpRFKA8zeSZSdpBBAIWOD169dy9OhR6e7u9u1Jm3LofeBUVw0eKWzdl97/1b9jt5UrV3qNMNkQQAABBDIrwPw5s56MhkCYApy/YWqzLwQQiJLASM9Ba/6bNm2S9evXZ4yiv79famtr5cGDB74xtUmHXmvn5eVlbF8MhAACCCDA888cAwggEF0B2/tHjBkaGhoyuXy2A5tsS2wIIGC2AD9Qm10fokMAAbsEbt++LXV1db6gZ86c6f1QPGXKlMCS6ezslBMnTsStpLRq1SrZsWNHYPtlYAQQQCCKAsyfo1h1cnZFgPPXlUqSBwIImCLwxx9/yNmzZ+PCKSoqkt27d0tubm7GQ9UmHXr929vb6xtbm3SUlpZmfH8MiAACCERZgPlzlKtP7rYLcP7aXkHiRwAB0wR0Vd/jx4/Ls2fPfKEtW7bMu/7NycnJeMhv3rzxrn/1PnDstnz5ctmzZ0/G98eACCCAQJQFmD9HufrkbrsA56/tFSR+BBAwUeDatWvS3NzsC03v++7bt0/0nmwQW3V1tdy7d883tDbEPHjwoIwfPz6IXTImAgggEEkB5s+RLDtJI4CAiNjeP4IGHRzGCCCAgKECTLANLQxhIYCAdQIvX76U7777zveS0IQJE+Tbb7+VyZMnB54PKykFTswOEEAAAU+A+TMHAgL2CnD+2ls7IkcAAfMEWltb5fz583GBbdu2TdasWRNowPpClL6k1NPT49vP4sWLpby8PNB9MzgCCCAQJQHmz1GqNrm6JsD561pFyQcBBLItUF9fL3/++acvjA0bNsjGjRsDDe3t27dSVVUlL1688O1HG2MWFxcHum8GRwABBKIkwPw5StUmV9cEOH9dqyj5IIBAtgVGas6hzz/rPdjZs2cHGp4ujqiLJMZuus9Dhw7RpCNQeQZHAIEoCTB/jlK1yRUBBGIFaNAR8PFgO3DAPAyPAAIOCzDBdri4pIYAAqEJ6KpJ2pwj9uEonV8ePnxY5s+fH1oco62ktHTpUu8hreFz3tACY0cIIICAQwLMnx0qJqlEToDzN3IlJ2EEEAhIYLTmHFu3bpW1a9cGtFf/sHr9XVlZKd3d3b7/KCgokAMHDgSyenEoibETBBBAwCAB5s8GFYNQEEhSgPM3STA+jgACCHxA4Mcff5Rff/3V94lPP/1U9u7dG4pbV1eX16RyeJMOXbW4pKRExo4dG0oc7AQBBBBwWYD5s8vVJTfXBTh/Xa8w+SGAQJgC169flwsXLvh2mZeX5zXIyM/PDzyUwcFBOXnyZFyTjpkzZ3rPYuuCiWwIIIAAAukJMH9Oz49vI4CAvQK2948YMzQ0NGQyv+3AJtsSGwIImC3ABNvs+hAdAgjYIVBbWyt37tzxBbt9+3ZZvXp16AnwkFbo5OwQAQQiJsD8OWIFJ12nBDh/nSonySCAQJYEWlpapKmpKW7vu3fvlhUrVoQa1YeadOgqTrm5uaHGw84QQAAB1wSYP7tWUfKJkgDnb5SqTa4IIBCkQFtbmzQ2Nvp28cknn3gvBoW5aXPKqqoqefbsmW+3ixcv9lYxZkMAAQQQSE+A+XN6fnwbgWwKcP5mU599I4CASwIjNecYN26cd/0bRnOOd5bapOP06dPS0dHh450xY4YXy8SJE11iJxcEEEAgdAHmz6GTs0MEEDBEwPb+ETToMORAIgwEEEBguAATbI4JBBBAID2BS5cuyZUrV3yDLF++XPbs2ZPewGl8Wx/S0pWUnj9/7huFh7TSQOWrCCCAwP8XYP7MoYCAvQKcv/bWjsgRQMAMgatXr8pPP/0UF4xe/+p1cDa2zs5OqayslLdv3/p2P3fuXDl48KDog2NsCCCAAAKpCTB/Ts2NbyFgggDnrwlVIAYEELBd4OHDh15TDH056N02depU+eabb2T8+PGhp9fT0+PF8/TpU9++58+fLxUVFTSpDL0i7BABBFwSYP7sUjXJJWoCnL9Rqzj5IoBAEAKjNefQe616zzXsTdcGP3XqVFyTjmnTpnlNOiZPnhx2SOwPAQQQcEaA+bMzpSQRBBBIUoAGHUmCJftx24GTzZfPI4AAAu8EmGBzLCCAAAKpC2iX5pMnT/oG0G7RX331lYwdOzb1gTPwTR7SygAiQyCAAAIjCDB/5rBAwF4Bzl97a0fkCCCQfYGRmlPqfZXi4mJZunRpVgN89eqVHD9+PK5Jx5w5c7wmHXl5eVmNj50jgAACtgowf7a1csSNgAjnL0cBAgggkJ7A69ev5V//+pfo/dZ3mzaA1OYc06dPT2/wNL7d29vrLdIwvEmHvjB16NAhmnSkYctXEUAg2gLMn6Ndf7K3W4Dz1+76ET0CCGRf4MaNG3Lu3DlfILm5ud41Zjaac7wLRJt0NDQ0SHt7uy+2KVOmyJEjR0T/ZkMAAQQQSF6A+XPyZnwDAQTcELC9f8SYIZ0hG7zZDmwwLaEhgIDhAkywDS8Q4SGAgLECL168kKNHj0p/f//7GCdMmCD/+Mc/ZNKkSUbErQ9pVVdXy+PHj33x8JCWEeUhCAQQsFSA+bOlhSNsBIQXlDgIEEAAgVQFmpub5dq1a76va1PKkpISKSwsTHXYjH5PX57Sl5S0WUfsNnv2bO8BsmysbpzRBBkMAQQQyIIA179ZQGeXCGRIgPM3Q5AMgwACkRTo6+uTY8eOyfPnz9/nr88VHjhwQBYuXJh1k9Hu/+oiEnr9S5PKrJeIABBAwEIB5s8WFo2QEfj/Apy/HAoIIIBA6gIjNefIycnxFkCYP39+6gNn8JuNjY3S1tbmG3Hy5Mly+PBhmTZtWgb3xFAIIIBANASYP0ejzmSJAALxArb3j6BBB0c1AgggYKgAE2xDC0NYCCBgtIA++KTNOTo7O9/HqS8naWfmbHaNHglNHyKrqqqKa9LBQ1pGH2IEhwACBgswfza4OISGwEcEOH85RBBAAIHkBZqamqSlpcX3RX0wq7y8XBYsWJD8gAF+o6urSyorK+Xly5e+vcycOdN7SEubarIhgAACCCQuwPw5cSs+iYBpApy/plWEeBBAwBYBXX+strZW7t696wt569atsnbtWmPS0Pu/NTU18ujRI19Ms2bN8u5X06TDmFIRCAIIWCLA/NmSQhEmAiMIcP5yWCCAAAKpCYzWnEObUxYUFKQ2aEDfGqlJx8SJE737vzNmzAhorwyLAAIIuCnA/NnNupIVAgh8XIAGHR83SusTtgOnlTxfRgCBSAswwY50+UkeAQRSENAHs/SBp3v37vm+vWfPHlm+fHkKIwb/lQ89pKUrKfGSUvA1YA8IIOCOAPNnd2pJJtET4PyNXs3JGAEE0hM4f/68tLa2+gbJzc2ViooKY1ZNGp5hd3e3nDhxwrfSsX5GH87Sh7T0YS02BBBAAIHEBJg/J+bEpxAwUYDz18SqEBMCCNgg0NzcLNeuXfOF+umnn8revXuNC7+/v1/q6urk/v37vthoUmlcqQgIAQQsEGD+bEGRCBGBUQQ4fzk0EEAAgeQFbt68KQ0NDb4v6gKFeg/YtOYc74Ic6b61Pves93/1OpgNAQQQQCAxAebPiTnxKQQQcE/A9v4RY4b0TUaDN9uBDaYlNAQQMFyACbbhBSI8BBAwTuDHH3+UX3/91RfXqlWrZMeOHcbFGhvQaA9pTZ8+3VtJiZeUjC4fwSGAgEECzJ8NKgahIJCkAOdvkmB8HAEEIi0w0kpEugKvPpg1d+5co216e3ulsrJSnj175otz2rRp8uWXX3L9a3T1CA4BBEwSYP5sUjWIBYHkBDh/k/Pi0wgggIAK/PHHH3L27Fkfxvz580UXO9AXlUzcBgYGpL6+Xu7evesLj/u/JlaLmBBAwGQB5s8mV4fYEPiwAOcvRwgCCCCQnIA259Br39jX+/Sat6ysTBYtWpTcYCF/eqQmHePHj/eu22fPnh1yNOwOAQQQsFOA+bOddSNqBBBIX8D2/hE06Ej/GGAEBBBAIBABJtiBsDIoAgg4KtDR0SEnT570ZacvJmmDC1MfzIoNdrSHtKZOneq9pDRp0iRHK0daCCCAQOYEmD9nzpKREAhbgPM3bHH2hwACNgrow1i6YlJ7e7svfG3Oode+s2bNsiItbdJRVVUlT5488cWrTTp0JaXJkydbkQdBIoAAAtkUYP6cTX32jUB6Apy/6fnxbQQQiJ7Aw4cPvWvIwcHB98nr/dNvvvlG9GUfkzeNua6uLq5JB/d/Ta4asSGAgGkCzJ9NqwjxIJC4AOdv4lZ8EgEEEBitOcf+/ftlyZIlVgA1NTVJS0uLL1a9j33w4EGZM2eOFTkQJAIIIJBNAebP2dRn3wggkE0BGnQErG87cMA8DI8AAg4LMMF2uLikhgACGRXQlXePHTsm/f3978fVhhb/+Mc/ZMKECRndV5CD6UNa2mTk9u3bvt1MmTLFe9lK/2ZDAAEEEBhdgPkzRwcC9gpw/tpbOyJHAIFwBPR68fTp06LNKWM3vebVphYzZ84MJ5AM7UWv32tqakRftIrduP7NEDDDIICA8wLMn50vMQk6LMD563BxSQ0BBDIu8OrVKzl69Kj09PS8H1tf7vn6669l+vTpGd9fEANy/zcIVcZEAIEoCTB/jlK1ydU1Ac5f1ypKPgggEJTArVu35MyZM6KLNbzb9B260tJSa5pzvIu7ublZrl275qMaN26cVFRUyLx584IiZFwEEEDACQHmz06UkSQQQCAFAdv7R4wZip3JpwAQ9FdsBw7ah/ERQMBdASbY7taWzBBAIHMC+kDWv/71L3n9+vX7QXNycuTLL7+U/Pz8zO0opJFGe+lKG47oS1e2PGwWEhe7QQABBHwCzJ85IBCwV4Dz197aETkCCAQvMNrLPBMnTvSaOdp6nTgwMOCtJHzv3j0f4uTJk73r32nTpgWPyx4QQAABSwWYP1taOMJGQEQ4fzkMEEAAgcQE+vr6vOYcL1++fP8FfYZQV94tKChIbBBDPvWh+796T3vq1KmGREoYCCCAgHkCzJ/NqwkRIZCoAOdvolJ8DgEEoiwwWnOO4uJiWbp0qZU0IzXpyM3NlfLycuuu560sAEEjgIC1AsyfrS0dgSOAQJoCtvePoEFHmgcAX0cAAQSCEmCCHZQs4yKAgCsC2mfuxIkTcSvu6o/TRUVF1qapeTU0NEh7e7svB1tXRra2EASOAALWCTB/tq5kBIzAewHOXw4GBBBAYGQBbWJRX18vd+/e9X1gypQpXhML21/i0ZeUNL87d+748tPmI5rfjBkzODQQQAABBEYQYP7MYYGAvQKcv/bWjsgRQCA8Ab1XWltbG3ctvG3bNlmzZk14gWRwT6Pd/7W9+WYGiRgKAQQQGFGA+TMHBgL2CnD+2ls7IkcAgXAE/vzzTzl58qTErretLyfu3btXli1bFk4QAe3lypUrcunSJd/ouvBiWVmZLFy4MKC9MiwCCCBgtwDzZ7vrR/QIIJC6AA06UrdL6Ju2AyeUJB9CAAEERhBggs1hgQACCHxY4IcffpDff//d9yF9KEsfznJha2xslLa2Nl8qeXl53grJs2bNciFFckAAAQQyKsD8OaOcDIZAqAKcv6FyszMEELBEoL+/X+rq6uT+/fu+iLUph66wO2nSJEsy+XCYo60kTJNKJ8pLEgggEJAA8+eAYBkWgRAEOH9DQGYXCCBgvcDFixflt99+8+WxcuVK2bVrl/W5nTlzhkUarK8iCSCAQJgCzJ/D1GZfCGRWgPM3s56MhgACbgloc45Tp06J3ieN3fbt22d9c453+Vy7dk2am5t9+Y0dO1ZKS0tl8eLFbhWUbBBAAIEMCDB/zgAiQyCAgJUCtvePGDMU23LPwBLYDmwgKSEhgIAlAkywLSkUYSKAQFYE2tvbRR9git3mz5/vrbA7fP6YlQAztNPz589La2urbzRt0nHo0CHJz8/P0F4YBgEEEHBDgPmzG3Uki2gKcP5Gs+5kjQACowv09fVJTU2NPHr0yPeh6dOne00bdYVdlza9TaXX+Ldu3fKlNX78eO/6d/bs2S6lSy4IIIBA2gLMn9MmZAAEsibA+Zs1enaMAAKWCOh9Ub0/GrsVFBTIwYMHnbkHzCINlhyMhIkAAkYIMH82ogwEgUBKApy/KbHxJQQQiIDAaM05du/eLStWrHBKoKWlRZqamnw5aZOOkpISKSwsdCpXkkEAAQTSFWD+nK4g30cAAVsFbO8fQYMOW4884kYAAecFmGA7X2ISRACBFAWePHkix48fl4GBgfcjTJkyRb799lvRl3dc2/QHav2hOnbLzc2ViooK0aYkbAgggAAC/xVg/syRgIC9Apy/9taOyBFAIPMCvb29Ul1dLY8fP/YNPnPmTK8p5YQJEzK/U0NGbGhokJs3b/qi0SaVmjdNOgwpEmEggIARAsyfjSgDQSCQkgDnb0psfAkBBCIi8PDhQzlx4oTErjU2depU7x6wXhu6tLFIg0vVJBcEEAhSgPlzkLqMjUCwApy/wfoyOgII2Clw584dqa+vl8HBQV8CO3bskFWrVtmZ1EeiHqlJh76EuW/fPikqKnIyZ5JCAAEEUhFg/pyKGt9BAAEXBGjQEXAVbQcOmIfhEUDAYQEm2A4Xl9QQQCBlge7ubvnf//1fefv27fsxtFnFV199JbNmzUp5XNO/2NzcLNeuXfOFmZOTI+Xl5bJgwQLTwyc+BBBAIBQB5s+hMLMTBAIR4PwNhJVBEUDAQoGenh6pqqqSp0+f+qLPz8+XQ4cOOfdC0kglunDhgly/ft33X/oilq6WPGfOHAurSsgIIIBA5gWYP2felBERCEuA8zcsafaDAAK2Cbx69UqOHj0qel38btNrwa+//lqmT59uWzoJxTvaIg16/T937tyExuBDCCCAgOsCzJ9drzD5uSzA+etydckNAQRSEYhic453Tq2traKNKodve/bskeXLl6fCyXcQQAAB5wSYPztXUhJCAIEEBWzvHzFmKLbtfIJJh/kx24HDtGJfCCDglgATbLfqSTYIIJC+gE5bjx8/Ln/99ZdvsNLSUiksLEx/B4aPcPnyZdE/sdvYsWOlrKxMFi1aZHj0hIcAAggEL8D8OXhj9oBAUAKcv0HJMi4CCNgkoA0pdaXg58+f+8LWl3L05RxtThmV7eLFi/Lbb7/50h03bpxUVFTIvHnzosJAnggggMCoAsyfOTgQsFeA89fe2hE5AggEJ9Db2yvfffedvHz58v1O9HlBbdRYUFAQ3I4NGHm0Jh16/Tt//nwDIiQEBBBAILsCzJ+z68/eEUhHgPM3HT2+iwACrgmM1pxj69atsnbtWtfSHTGftrY2aWxsjPs/mnREovwkiQACCQgwf04AiY8ggICTArb3j6BBh5OHJUkhgIALAkywXagiOSCAQCYFRlpF9/PPP5fNmzdncjdGj3Xt2jVpbm72xahNOkpKSiLRpMTo4hAcAghkXYD5c9ZLQAAIpCzA+ZsyHV9EAAFHBLq6urzmHC9evPBlpC/j6Es5UWrO8Q5gpCaV6lBeXu78C1qOHNakgQACAQowfw4Ql6ERCFiA8zdgYIZHAAHrBHSBhurqarl//74v9u3bt8vq1autyyeVgPXer94Djt1ycnK8698FCxakMiTfQQABBJwRYP7sTClJJIICnL8RLDopI4DAiAJ6vVtTUyODg4O+/49Sc453iY/WpGPXrl2ycuVKjiAEEEAg0gLMnyNdfpJHINICNOgIuPy2AwfMw/AIIOCwABNsh4tLagggkLTASD/M6gNJ+qLS8Pli0oNb9oWWlhbR1ZRiNzXYu3evLFu2zLJsCBcBBBDInADz58xZMhICYQtw/oYtzv4QQMAkgTdv3njNOTo7O31h6TWvvoyjL+VEdfvtt9/k4sWLvvTVo6ysTBYuXBhVFvJGAAEEhPkzBwEC9gpw/tpbOyJHAIFgBH744Qf5/ffffYPrSzn6ck6UtpGaVOoiDXr9u2jRoihRkCsCCCDgE2D+zAGBgL0CnL/21o7IEUAgcwLanKO2tlYGBgZ8g37xxReif6K4tbe3S0NDg2jDztgtSo06o1h3ckYAgY8LMH/+uBGfQAABNwVs7x8xZmj4zNawOtkObBgn4SCAgEUCTLAtKhahIoBAoAJ//fWXVFZW+jpIT5s2Tb755hvJy8sLdN+mDt7a2irnz5+PC2/37t2yYsUKU8MmLgQQQCBQAebPgfIyOAKBCnD+BsrL4AggYLDA69evvetd/Tt2KywslJKSEtGXcaK+Xb9+XS5cuOBjUJfS0lJZvHhx1HnIHwEEIirA/DmihSdtJwQ4f50oI0kggECGBEa631lQUCAHDx6M3AINSnrt2jVpbm6Ou/7V3wf0dwI2BBBAIIoCzJ+jWHVydkWA89eVSpIHAgikKvDw4UOprq6Oa86xfv162bRpU6rDOvG9jo4OOXXqVFyTji1btsi6deucyJEkEEAAgWQFmD8nK8bnEUDAFQHb+0fQoMOVI5E8EEDAOQEm2M6VlIQQQCAFge7ubvnnP/8p+ve7LTc312vOMWPGjBRGdOcrbW1t0tjYGJfQjh07ZNWqVe4kSiYIIIBAggLMnxOE4mMIGCjA+WtgUQgJAQQCF+js7JQTJ07ImzdvfPtaunSpFBcXR/JlpNHQb9y4IefOnfP9tzbp4CWlwA9TdoAAAoYKMH82tDCEhUACApy/CSDxEQQQiISAriKsLyrFris2ffp0+frrryO7QIMWvqWlRZqamnzHgD6cqr8T6O8FbAgggEDUBJg/R63i5OuSAOevS9UkFwQQSFZAm3PU1NRIf3+/76tr166VrVu3Jjuck5/XJh2nT5/2LdyoiW7YsEE2btzoZM4khQACCHxIgPkzxwcCCERVgAYdAVfeduCAeRgeAQQcFmCC7XBxSQ0BBBISGBwc9FYS/uuvv3yf11VyWSXovyTt7e3S0NAQ10laf8TXH/PZEEAAgSgJMH+OUrXJ1TUBzl/XKko+CCDwMYEXL154zTm6urp8H122bJns27fvY1+P5P/funVLzpw547v+1ftH+/fv5zeCSB4RJI1AtAWYP0e7/mRvtwDnr931I3oEEMiMwKtXr+Rf//qX9Pb2vh8wLy9Pvv32W5k6dWpmdmLxKK2trXL+/Pm4DPT3Av3dgA0BBBCIkgDz5yhVm1xdE+D8da2i5IMAAokKjNacQxfd08X32P5P4Pbt23Ly5Mm4Jh3r1q2TLVu2QIUAAghESoD5c6TKTbIIIBAjYHv/iDFDsa3oDSyt7cAGkhISAghYIsAE25JCESYCCAQm0NjYKG1tbb7x/+d//kf+/ve/B7ZPGwcerZM0VjZWk5gRQCAdAebP6ejxXQSyK8D5m11/9o4AAuEKPH/+3GvO0d3d7dvxihVLQAVOAAAgAElEQVQrZPfu3eEGY9neRrr+1XtI+pJSUVGRZdkQLgIIIJC6APPn1O34JgLZFuD8zXYF2D8CCGRbQJtyfPfdd/Ly5cv3oeh13cGDB6WgoCDb4Rmz/9GadOjvBvr7ARsCCCAQFQHmz1GpNHm6KMD562JVyQkBBD4moIsRVlVVSX9/v++jNOcYXe7u3btSV1cX16Rj9erVsn379o+R8/8IIICAMwLMn50pJYkggECSArb3j6BBR5IF5+MIIIBAWAJMsMOSZj8IIGCiQEtLizQ1NflCW7RokRw4cMDEcLMe02idpPlhP+ulIQAEEAhRgPlziNjsCoEMC3D+ZhiU4RBAwFiBp0+feg9l9fT0+GJcu3atbN261di4TQrszp07Ul9fH/eQ1p49e2T58uUmhUosCCCAQGACzJ8Do2VgBAIX4PwNnJgdIICAwQK6hlh1dbXcv3/fF+WuXbtk5cqVBkeendB0IQtd0GL4pisu6z1gNgQQQCAKAsyfo1BlcnRVgPPX1cqSFwIIjCagzTn0mrevr8/3ERZp+Pgxo0069P7vwMCA78P6W4H+ZsCGAAIIREGA+XMUqkyOCCAwkgANOgI+LmwHDpiH4RFAwGEBJtgOF5fUEEDggwIPHz70VhPWh7TebdOmTZNvv/1Wxo0bh94oAqP9SM0P/BwyCCAQFQHmz1GpNHm6KMD562JVyQkBBIYLPH782HsoS1cLjt2++OIL0T9siQvoy1y6ktLw1ad27twpn332WeID8UkEEEDAUgHmz5YWjrAREBHOXw4DBBCIssD58+eltbXVR7BmzRrZtm1blFk+mHt7e7s0NDT47pvrF7TJpzb7ZEMAAQRcF2D+7HqFyc9lAc5fl6tLbgggMFxAm3PoIg3D713y7G7ix4re/62trY1r0qELNOhCDWwIIICA6wLMn12vMPkhgMBoArb3jxgzFPvmo4F1th3YQFJCQgABSwSYYFtSKMJEAIGMCrx+/VqOHj0q3d3d78fNzc31mnNMnz49o/tycbB79+55L3wN3/iR2sVqkxMCCAwXYP7MMYGAvQKcv/bWjsgRQCAxgdFWTOKFmsT8RvqUNvesqamJe9Bt+/btsnr16tQH5psIIICABQLMny0oEiEiMIoA5y+HBgIIRFWgpaVFmpqafOkXFBTIwYMHZfizgVE1Gi3vjo4OOXXqVFyTjg0bNsjGjRvhQgABBJwWYP7sdHlJznEBzl/HC0x6CCDwXuDZs2dy/Phx6evr86nwzG7yB8lo93+XLVsm+/btS35AvoEAAghYJMD82aJiESoCCGRUwPb+ETToyOjhwGAIIIBA5gSYYGfOkpEQQMAOgYGBAe+H6idPnvgCPnDggCxatMiOJAyIcrSVhIuKirwfqXnIzYAiEQICCAQiwPw5EFYGRSAUAc7fUJjZCQIIZElgtOYcNJJIvyBqq006ent7fYNt3rxZPv/88/R3wAgIIICAoQLMnw0tDGEhkIAA528CSHwEAQScE9B7l7rAQOwaYroww9dffy15eXnO5RtEQtqk4/Tp0zI4OOgbftWqVbJjx44gdsmYCCCAgBECzJ+NKANBIJCSAOdvSmx8CQEELBPo6emR7777Tjo7O32RL126VIqLi3lWN4V6Pnr0yLv/O7zhSWFhoZSUlMjYsWNTGJWvIIAAAuYLMH82v0ZEiAACwQjQoCMY1/ej2g4cMA/DI4CAwwJMsB0uLqkhgMCIAnV1dXL79m3f/+mqP7r6D1tyAqP9SK0//OuP1GwIIICAiwLMn12sKjlFRYDzNyqVJk8Eoifw+PFj7yWk4Q0kdu7cKZ999ln0QALIWJt8VlVVxRmzknAA2AyJAALGCDB/NqYUBIJA0gKcv0mT8QUEELBc4OXLl97LSrHXxePHj5dvvvlGpk6danl24Yb/559/Sn19fdxOV69eLdoElA0BBBBwUYD5s4tVJaeoCHD+RqXS5IlAtAUqKyvl4cOHPgSe0U3/mBhtAQxt0lFaWpr+DhgBAQQQMFCA+bOBRSEkBBAIRcD2/hFjhmLb04dCltxObAdOLls+jQACCPyfABNsjgYEEIiSgK74c+vWLV/K/Jia3hGgLynpi2DapTt2+9vf/ib79+9Pb3C+jQACCBgowPzZwKIQEgIJCnD+JgjFxxBAwCqB0RpHbNu2TdasWWNVLqYH++zZM69JR3d3ty/Uzz//XDZv3mx6+MSHAAIIJC3A/DlpMr6AgDECnL/GlIJAEEAgBAFdUEAbSgy/Vjt8+LB88sknIUTg3i7u3LkjtbW1cYmtXLlSdu3a5V7CZIQAApEXYP4c+UMAAIsFOH8tLh6hI4BAQgINDQ1y8+ZN32eXLVsm+/btS+j7fOjDAqPda1+yZImUlZXBhwACCDgnwPzZuZKSEAIIJChge/8IGnQkWGg+hgACCIQtwAQ7bHH2hwAC2RI4e/as/PHHH77dz5gxQ77++msZN25ctsJyYr/Pnz+XEydOxD34tnjxYq+T9NixY53IkyQQQAABFWD+zHGAgL0CnL/21o7IEUBgZAFtGKErJsWuEKyf3Lp1q6xduxa2AAR0VWY17+rq8o2+atUq2bFjRwB7ZEgEEEAgewLMn7Nnz54RSFeA8zddQb6PAAK2CLS2tsr58+fjwt29e7esWLHCljSMjPPevXveIg3Dt08//VT27t1rZMwEhQACCKQqwPw5VTm+h0D2BTh/s18DIkAAgeAEfvrpJ7l69apvB/pMbnl5eXA7jeDI+vyz3v8dvkjhwoULvSYdOTk5EVQhZQQQcFWA+bOrlSUvBBD4mAANOj4mlOb/2w6cZvp8HQEEIizABDvCxSd1BCIk0NTUJC0tLb6Mp0+fLocOHZLJkydHSCK4VF+8eOE16Rj+ktKiRYvkwIEDwe2YkRFAAIGQBZg/hwzO7hDIoADnbwYxGQoBBLIuoM059Bps+INCmzZtkvXr12c9PpcDePXqlRw/flzevn3rS1Nf/tKXwNgQQAABVwSYP7tSSfKIogDnbxSrTs4IRE/g4sWL8ttvv8Ulvm7dOtmyZUv0QALI+MGDB1JbWyv9/f2+0VmtOQBshkQAgawKMH/OKj87RyAtAc7ftPj4MgIIGCzQ1tYmjY2Nvgjz8/PlyJEjkpuba3DkdoY22iKFBQUF3vPPNOmws65EjQAC8QLMnzkqEEAgqgK2948YMzQ0NGRy8WwHNtmW2BBAwGwBJthm14foEEAgfYFLly7JlStXfANNmTLF+6Fa/2bLnEBnZ6f3gtibN298g/IjdeaMGQkBBLIvwPw5+zUgAgRSFeD8TVWO7yGAgGkCozXn+OKLL0T/sAUv8Pr1a+/6V5t1xG5Lly6V4uJiGX7PKfiI2AMCCCCQeQHmz5k3ZUQEwhLg/A1Lmv0ggEA2BLRR5alTp+T+/ftxu9+xY4esWrUqG2E5u89Hjx5JdXV1XJOOwsJCKS0tdTZvEkMAgWgJMH+OVr3J1i0Bzl+36kk2CCDwX4F79+5JTU2NxL6Cp886f/PNNzJhwgSYAhIYbZFCff65vLycxigBuTMsAgiEK8D8OVxv9oYAAuYI2N4/ggYd5hxLRIIAAgj4BJhgc0AggIDLAi0tLdLU1ORLUX+g/vrrr2Xq1Kkup5613PQlJV1JeKQmHfxInbWysGMEEMigAPPnDGIyFAIhC3D+hgzO7hBAIBABfTBIr7n0haTYbf369bJp06ZA9smgIwt0dXVJZWWlvHz50vcBfUmppKRExo4dCx0CCCBgtQDzZ6vLR/ARF+D8jfgBQPoIOCyg18S1tbVxzRLHjx/vNYv45JNPHM4+e6k9fvzYa9LR29vrC2Lx4sWeO9e/2asNe0YAgcwIMH/OjCOjIJANAc7fbKizTwQQCFJAF2o4duyYr0miXvPqM8/Tpk0LcteMLSK6SKHei9f7wLHbvHnzpKKiQsaNG4cTAgggYLUA82ery0fwCCCQhgANOtLAS+SrtgMnkiOfQQABBEYSYILNcYEAAq4K/PHHH3L27Flfenl5efLVV1/JjBkzXE3biLy0SYe+pKR/8yO1ESUhCAQQyKAA8+cMYjIUAiELcP6GDM7uEEAg4wL6IpJea3V3d/vGXrt2rWzdujXj+2PAjwtoLU6cOCHPnz/3fXjRokVSVlbGS0ofJ+QTCCBgsADzZ4OLQ2gIfESA85dDBAEEXBS4ffu2nDlzRvr6+nzp6X3fAwcOsDhDwEV/+vSpVFVVxTUMXbhwoXf9m5OTE3AEDI8AAggEJ8D8OThbRkYgaAHO36CFGR8BBMIU0EXxjh496msOoQ0Rjxw5InPnzg0zlEjvS5t06P3f4YsUzpkzRw4ePCj6HDobAgggYKsA82dbK0fcCCCQroDt/SPGDA0NDaWLEOT3bQcO0oaxEUDAbQEm2G7Xl+wQiKpAR0eHnDp1SmKnoLm5ud4P1fn5+VFlCTVv/XFaf6TWH6tjN/2R+tChQ3SSDrUa7AwBBDIpwPw5k5qMhUC4Apy/4XqzNwQQyKzAaM05Vq1aJTt27MjszhgtKQFdQVgbp+iKVrHbggULpLy8nJeUktLkwwggYJIA82eTqkEsCCQnwPmbnBefRgAB8wWuXLkily5digtUr7tKS0u57xhSCbU5pd7/Hd44tKCgwLv+1fvxbAgggICNAsyfbawaMSPwXwHOX44EBBBwRUDvNx47dkz0nnDsVlxcLEVFRa6kaU0eoy1SOHv2bDl8+DBNOqypJIEigMBwAebPHBMIIBBVAdv7R9CgI6pHLnkjgIDxAkywjS8RASKAQJIC9+7dk9raWhkcHHz/Te0irZ2LP/nkkyRH4+PpCHR1dXkPaQ2/aUAn6XRU+S4CCGRbgPlztivA/hFIXYDzN3U7vokAAtkV0MaH+kDW8BdgaM6R3brE7l0fmtOVhJ88eeILav78+VJRUcFLSuaUikgQQCAJAebPSWDxUQQME+D8NawghIMAAikL9Pf3S2Njo9y6dStujHXr1snmzZtl+EOVKe+MLyYkoPd99f6v3geO3ebNm+fdj6dJR0KMfAgBBAwTYP5sWEEIB4EkBDh/k8DiowggYKyAPutcXV0tDx488MW4ceNG2bBhg7Fxux6YLlJ4/Phx0WYdsZs26dBFCsePH+86AfkhgICDAsyfHSwqKSGAQEICNOhIiCn1D9kOnHrmfBMBBKIuwAQ76kcA+SPgloD+QF1TUyMDAwPvE9N5XllZmSxevNitZC3JRl8g04e0dEUlfqS2pGiEiQACHxRg/swBgoC9Apy/9taOyBGIsoA256isrJS3b9/6GFasWCG7d++OMo1xueuLY9qk46+//vLFNnfuXO8hLV5SMq5kBIQAAh8RYP7MIYKAvQKcv/bWjsgRQOD/BPQFmLq6Onn27JmPRRdm2LNnjyxbtgyuLAnobxX6ktJITTq0SeW4ceOyFBm7RQABBFITYP6cmhvfQsAEAc5fE6pADAggkK7AmTNnpL293TdMUVGRFBcXpzs0309TQJt06PPPeh0cu82cOVMOHz4sEyZMSHMPfB0BBBAIV4D5c7je7A0BBMwRsL1/xJihoaEhczjjI7Ed2GRbYkMAAbMFmGCbXR+iQwCBxAV0lVp9aUlfiHm36Rxv3759oj9Ws2VPoKenx3tJ6enTp/xInb0ysGcEEMiQAPPnDEEyDAJZEOD8zQI6u0QAgbQEaM6RFl9Wvqy/SWjj0IcPH/r2n5+f7zXpyMvLy0pc7BQBBBBIRYD5cypqfAcBMwQ4f82oA1EggEDqAo8ePZL6+nrRhQBiN33x5cCBAzJnzpzUB+ebGRHQ3yz0JSV9WSl209ocPHiQ69+MKDMIAgiEJcD8OSxp9oNA5gU4fzNvyogIIBCuwKVLl+TKlSu+nX7yySfedZU2qGTLvoA2p9Tr3xcvXviCmTFjhhw5coQmHdkvEREggEASAsyfk8Diowgg4JSA7f0jaNDh1OFIMggg4JIAE2yXqkkuCERXQH/4PHbsmPT29voQ9u7dK59++ml0YQzKXGtTXV0tjx8/5kdqg+pCKAggkLwA8+fkzfgGAqYIcP6aUgniQACBRARevXrlrUb79u1b38d1hWBtRMlmrsDAwICcPHlS7ty54wuSlZTMrRmRIYDAyALMnzkyELBXgPPX3toROQIIiNy4cUO+//57GRwc9HHMmjVLysvLZcqUKTAZIvD69WtvAQ39O3abPXu216Ry/PjxhkRKGAgggMCHBZg/c4QgYK8A56+9tSNyBBAQaWtrk8bGRh+FNn346quvaHpo2AGiDUS1Scfz58/j6nX48GGZOHGiYRETDgIIIDCyAPNnjgwEEIiqAA06Aq687cAB8zA8Agg4LMAE2+HikhoCERHQl5a+++67uBWUtm/fLqtXr46Igh1p9vX1eSsJ66pXsZveVOBHajtqSJQIICDC/JmjAAF7BTh/7a0dkSMQNQG9ztUXXIavQrt06VIpLi6W4fczouZjQ776Itnp06elo6PDF+706dO9lZR4SMuGKhIjAggwf+YYQMBeAc5fe2tH5AhEWWBoaEh++OEHaWlpiWMoLCz0mlXm5uZGmcjI3PW3C31JqbOz0xcfTSqNLBdBIYDAKALMnzk0ELBXgPPX3toROQJRF7h37573LK1eC7/bJkyYIN9++61Mnjw56jxG5t/T0+Pdwx/epGPatGne88/UzciyERQCCAwTYP7MIYEAAlEVsL1/xJih2CsHA6toO7CBpISEAAKWCDDBtqRQhIkAAiMK6ErCx44di1uV53/+53/k73//O2oGCvT390tdXZ3cv3/fFx0/UhtYLEJCAIERBZg/c2AgYK8A56+9tSNyBKIkQHMOd6qtt8XOnDkjt27d8iU1depU+fLLL2XSpEnuJEsmCCDgpADzZyfLSlIREeD8jUihSRMBhwT0JZeTJ0/KgwcP4rLasGGDbNy40aFs3Uulq6vLa9Lx4sULX3Is0uBerckIAVcFmD+7WlnyioIA528UqkyOCLgn8OzZM++5Z32W9t2mDSm1yX9+fr57CTuUkf5+UVVVJU+fPvVlNWXKFK9++jcbAgggYLIA82eTq0NsCCAQpIDt/SNo0BHk0cHYCCCAQBoCTLDTwOOrCCCQVQH9oVN/pH758qUvjpUrV8quXbuyGhs7/7DAwMCA1NfXy927d+N+pNaXlOgkzRGEAAImCzB/Nrk6xIbAhwU4fzlCEEDAdAFddVavc/Xv2G3JkiVSWloqw28UmZ4P8f1XoKGhQW7evBl3/ctDWhwhCCBgugDzZ9MrRHwIjC7A+cvRgQACNgloU4fa2lrRhpWxW05OjhQXF0thYaFN6UQ21u7ubq9JBysJR/YQIHEErBZg/mx1+Qg+4gKcvxE/AEgfAQsF9D7w0aNHRRsdvtv0HnBZWZksXrzYwoyiF3Jvb69UV1fL48ePfcnrc8/6/DNNOqJ3TJAxAjYJMH+2qVrEigACmRSgQUcmNUcYy3bggHkYHgEEHBZggu1wcUkNAYcF9AfOyspK0U7SsVtRUZH3oBab+QKDg4PeSli3b9/2BUsnafNrR4QIRF2A+XPUjwDyt1mA89fm6hE7Au4L6MNYep07/IUkbc6xf/9+GTt2rPsIDmd47tw5uXHjhi/DSZMmeQ9pTZ061eHMSQ0BBGwWYP5sc/WIPeoCnL9RPwLIHwF7BPQ+4ZkzZ6Svry/ueqm8vJyVg+0ppRfph1YSZpEGy4pJuAhETID5c8QKTrpOCXD+OlVOkkHAeYH+/n6vOYc2qozddu7cKZ999pnz+buUoP6OUVVVNWKTjsOHD8u0adNcSpdcEEDAIQHmzw4Vk1QQQCApAdv7R4wZGhoaSirjkD9sO3DIXOwOAQQcEmCC7VAxSQWBiAjoj9T60tKTJ098GWv3aO0izYrC9hwI2qTj9OnT0tHR4QtaO0nzI7U9dSRSBKImwPw5ahUnX5cEOH9dqia5IOCWwGjNORYtWuRd59Kcw416X7hwQa5fv+5LZuLEiXLkyBGZPn26G0mSBQIIOCXA/NmpcpJMxAQ4fyNWcNJFwFKBK1euyKVLl+KinzNnjmhzDr1eYrNPQBfaOHHihDx9+tQXPIs02FdLIkYgSgLMn6NUbXJ1TYDz17WKkg8C7gro63Q1NTVy7949X5Jr1qyRbdu2uZu4w5lpkw6t6aNHj+Lu/+rzzzNmzHA4e1JDAAFbBZg/21o54kYAgXQFbO8fQYOOdI8Avo8AAggEJMAEOyBYhkUAgUAEtKFDdXW1PHjwwDf+ggUL5MCBA7y0FIh6sIPqjYeGhgZpb2+P+5FaV1Kik3Sw/oyOAALJCzB/Tt6MbyBgigDnrymVIA4EEIgVePv2rRw/flxevXrlgykoKJCKigqucx07XC5evCi//fabL6sJEybIoUOHZNasWY5lSzoIIGC7APNn2ytI/FEW4PyNcvXJHQHzBXQxBr03OLyBv0a+bNky2bNnD9fC5pfxgxFqkw69p//48WPf51ikwfLCEj4CDgswf3a4uKTmvADnr/MlJkEEnBFobGyUtrY2Xz4sSmh/efU3jrq6Orl//37c/V9dpIEmHfbXmAwQcE2A+bNrFSUfBBBIVIAGHYlKpfg524FTTJuvIYAAAsIEm4MAAQRsEdBGDvX19XL79m1fyHPnzhXtNpyTk2NLKsQ5gsBINyB0ZSw6SXO4IICAaQLMn02rCPEgkLgA52/iVnwSAQTCEdDmHJWVldLZ2enboTbn0CaUXOeGU4ew9zLSKtF5eXlek478/Pyww2F/CCCAwKgCzJ85OBCwV4Dz197aETkCrgu8fv3ae3Hl2bNnvlT1ub1NmzbJ559/7jpBZPJjJeHIlJpEEXBCgPmzE2UkiYgKcP5GtPCkjYBlAiPdG9R7gtrAITc317JsCHe4wMDAgNTW1o7YpEOff545cyZoCCCAgDECzJ+NKQWBIIBAyAK2948YM6RvVBq82Q5sMC2hIYCA4QJMsA0vEOEhgMB7gTNnzkh7e7tPRFeX/fLLL2XcuHFIOSBw/vx5aW1t9WWiKwnzI7UDxSUFBBwSYP7sUDFJJXICnL+RKzkJI2C0wGjNOebPny8HDx6kOYfR1Us/uOvXr8uFCxd8A+kDeNqkQxuRsiGAAAImCDB/NqEKxIBAagKcv6m58S0EEAhW4NGjR95iDN3d3b4d6X3e4uJi0ZWD2dwS+NBKwtz/davWZIOA7QLMn22vIPFHWYDzN8rVJ3cE7BDQZ5712efYbfLkyfLtt9+KPhvL5oaANunQ3zzu3r3rS2j8+PHe/d/Zs2e7kShZIICA9QLMn60vIQkggECKArb3j6BBR4qF52sIIIBA0AJMsIMWZnwEEMiEwEiNG6ZPny5fffWV6A+YbO4INDU1SUtLS9yP1NotnE7S7tSZTBCwWYD5s83VI/aoC3D+Rv0IIH8EzBHQl5GOHTsmnZ2dvqC0OUdFRQUrJZlTqkAjuXHjhpw7d863D23SoceAHgtsCCCAQLYFmD9nuwLsH4HUBTh/U7fjmwggEIyAXv98//33Mjg46NvB1KlT5cCBAzJjxoxgdsyoWRfgJaWsl4AAEEAgAQHmzwkg8REEDBXg/DW0MISFAAKewIMHD6S6utp3LZyXl+c998x1sHsHif7mcfLkSbl9+7YvOa25LtAxZ84c95ImIwQQsE6A+bN1JSNgBBDIkAANOjIEOdowtgMHzMPwCCDgsAATbIeLS2oIOCLw008/ydWrV33ZTJkyxfuRetKkSY5kSRqxAs3NzXLt2jUfCp2kOUYQQMAUAebPplSCOBBIXoDzN3kzvoEAApkX0OYclZWV8uLFC9/gc+fO9VbP0QYNbNERuHnzpjQ0NPgSzsnJkfLyclmwYEF0IMgUAQSMFGD+bGRZCAqBhAQ4fxNi4kMIIBCCwNDQkPzwww9xzfl115988omUlpayGEMIdcj2LnhJKdsVYP8IIPAxAebPHxPi/xEwV4Dz19zaEBkCURfQe8G6YENvb+97irFjx3qNGvR6mM1NAb3+PX36tHR0dPgSHDdunPcsAE063Kw7WSFgkwDzZ5uqRawIIJBJAdv7R4wZ0jtuBm+2AxtMS2gIIGC4ABNswwtEeAhEXECbNGizhthtwoQJ8vXXX4uuqMTmrsClS5fkypUrvgTpJO1uvckMAZsEmD/bVC1iRcAvwPnLEYEAAtkWGK05R35+vhw+fFj0wRy26AncunVLzpw5I7G30fQBvbKyMlm0aFH0QMgYAQSMEWD+bEwpCASBpAU4f5Mm4wsIIBCAQE9Pj7dyrK4YPHxbsWKF7Nq1S4Y/rxdAGAxpiAAvKRlSCMJAAIERBZg/c2AgYK8A56+9tSNyBFwW6OrqkqNHj8qbN298aRYXF0tRUZHLqZObiHfP99SpUyM26aioqJB58+bhhAACCGRNgPlz1ujZMQIIZFnA9v4RNOjI8gHE7hFAAIHRBJhgc2wggICpAq2trXL+/HlfeOPHj5cvv/xSZsyYYWrYxJVBgZEatNBJOoPADIUAAikJMH9OiY0vIWCEAOevEWUgCAQiK6AvJh0/flx0taTYTZtz6Go52pCQLboCuoqSrqakLyy927RJR0lJiRQWFkYXhswRQCCrAsyfs8rPzhFIS4DzNy0+vowAAhkQ0Gvf2tpaefXqlW80vc7Ztm2brFq1KgN7YQjbBHhJybaKES8C0RFg/hydWpOpewKcv+7VlIwQsF2gv79fjh07Js+ePfOl8sUXX4j+YYuGgF7/NjQ0SHt7uy/h3NxcKS8vl4KCgmhAkCUCCBgnwPzZuJIQEAIIhCRAg46AoW0HDpiH4RFAwGEBJtgOF5fUELBYQH+U1NVjYzdtzKDNOWbNmmVxZoSerEBLS4s0NTXFHQt0kk5Wks8jgECmBJg/Z0qScRAIX4DzN3xz9ogAAv8V0OYcJ06ciHsQS69vjxw5QnMODhRP4M6dO1JfX+9r0qH3rvbu3SvLli1DCQEEEAhdgPlz6G5YAFgAACAASURBVOTsEIGMCXD+ZoySgRBAIAWB27dve/d5+/r6fN/WhRhKS0vlk08+SWFUvuKKAC8puVJJ8kDALQHmz27Vk2yiJcD5G616ky0Cpgvo9U5NTY3cu3fPF2pRUZEUFxebHj7xBSDQ2NgobW1tvpFzcnLkwIEDNOkIwJshEUDg4wLMnz9uxCcQQMBNAdv7R4wZ0qsNgzfbgQ2mJTQEEDBcgAm24QUiPAQiKKAPbekLKbHTR/1B8vDhwzJ37twIipDySE066CTNcYEAAtkSYP6cLXn2i0D6Apy/6RsyAgIIJC+gzTmqqqrk6dOnvi9rcw69ztUXlNgQeCegD+zV1dXJwMCAD2Xnzp3y2WefAYUAAgiEKsD8OVRudoZARgU4fzPKyWAIIJCEwJUrV+TSpUtx35gxY4b38snUqVOTGI2Puiww2ktKZWVlsnDhQpdTJzcEEDBQgPmzgUUhJAQSFOD8TRCKjyGAQCgCI13naJPKgwcPytixY0OJgZ2YJ8D1r3k1ISIEoizA/DnK1Sd3BKItYHv/CBp0RPv4JXsEEDBYgAm2wcUhNAQiKPDgwQOprq72rRarP0zrA1sLFiyIoAgpvxNobW2V8+fP+0DoJM3xgQAC2RBg/pwNdfaJQGYEOH8z48goCCCQuEBvb6+cPHlS7t+/7/vSzJkzveYcEyZMSHwwPhkZgYcPH3qra/X39/ty3rZtm6xZsyYyDiSKAALZF2D+nP0aEAECqQpw/qYqx/cQQCAdge+//17+/e9/xw2xaNEib6XgvLy8dIbnuw4KjHbMaJOOJUuWOJgxKSGAgKkCzJ9NrQxxIfBxAc7fjxvxCQQQCEfgl19+kZ9//tm3s2nTpsk333zD9XA4JTB6L/rssz4DHbvps/GlpaWyePFio2MnOAQQcEuA+bNb9SQbBBBIXIAGHYlbpfRJ24FTSpovIYAAAiLCBJvDAAEETBF48uSJVFZW+l5A0Tna/v37pbCw0JQwiSOLAm1tbaLdpPmROotFYNcIIMD8mWMAAYsFuP61uHiEjoCFAm/evPGaLDx//twXva4arM05Jk6caGFWhByWwF9//eUdP9rkJXbbunWrrF27Nqww2A8CCERcgPlzxA8A0rdagPPX6vIRPAJWCuhLSPoy0vBt3bp1snnzZhn+XJ6VSRJ0IAJNTU3S0tLiG1tfUiopKeEZgUDEGRQBBEYSYP7McYGAvQKcv/bWjsgRcEmgvb1dzpw540tJF2rQ5hxTpkxxKVVySUOA69808PgqAghkTID5c8YoGQgBBCwTsL1/xJihoaEhk81tBzbZltgQQMBsASbYZteH6BCIisCzZ8+85hzDXzzZu3evfPrpp1FhIM8EBPRmRkNDg8ReXvCQVgJwfAQBBDImwPw5Y5QMhEDoApy/oZOzQwQiK/D06VOpra2Vt2/f+gx0laQjR47IpEmTImtD4okL6HFUVVUlPT09vi9t2bJF9CU3NgQQQCBoAebPQQszPgLBCXD+BmfLyAggEC9w7do1aW5ujvuPPXv2yPLlyyFD4KMCP/74o/z6669xnysuLpaioqKPfp8PIIAAAukKMH9OV5DvI5A9Ac7f7NmzZwQQ+K/AgwcPpLq6WgYHB9+T5ObmeveE8/PzYULAJzBSkw4WsuQgQQCBMAWYP4epzb4QQMAkAdv7R9Cgw6SjiVgQQACBGAEm2BwOCCCQbYHu7m755z//Kfp37LZt2zZZs2ZNtsNj/wYK/Oc//5FTp07FRcZDWgYWi5AQcFCA+bODRSWlyAhw/kam1CSKQFYF7t69612v9PX1+eKYP3++lJaWiq6WxIZAogLa0FSbdAz/zWTjxo2yYcOGRIfhcwgggEBKAsyfU2LjSwgYIcD5a0QZCAKBSAj8+9//lu+//96Xa15enlRUVMjcuXMjYUCSmRG4dOmSXLlyJW4wGr1kxpdREEDgwwLMnzlCELBXgPPX3toROQIuCHR2dnr38V6/fu1Lp6ysTJYsWeJCiuQQgMBPP/0kV69ejRuZBS0DwGZIBBCIE2D+zEGBAAJRFaBBR8CVtx04YB6GRwABhwWYYDtcXFJDwAKB58+fS319vegP1bHbF198IfqHDYHRBPSlt7q6Ol/ncf0sD2lxzCCAQNACzJ+DFmZ8BIIT4PwNzpaREUDgvwI3btyQ8+fPy9DQkI9k6dKlog/U5OTkQIVA0gIvXryQysrKuCYd69atky1btiQ9Hl9AAAEEEhVg/pyoFJ9DwDwBzl/zakJECLgo0N7eLg0NDb5rYFYJdrHS4eV07do1aW5ujtvhrl27ZOXKleEFwp4QQCByAsyfI1dyEnZIgPPXoWKSCgKWCegzzydOnJA3b974It+6dausXbvWsmwIN2yBy5cvi/4ZvnH9G3Yl2B8C0RNg/hy9mpMxAgj8V8D2/hFjhoY/kWpYZW0HNoyTcBBAwCIBJtgWFYtQEXBM4NatW9LY2Cj9/f2+zPTHaf2Rmg2Bjwlok46amhp+pP4YFP+PAAIZFWD+nFFOBkMgVAHO31C52RkCkRMYbaXXzz//XDZv3hw5DxLOrIA26dCH/Lq6unwD06Qjs86MhgACfgHmzxwRCNgrwPlrb+2IHAFbBG7fvu010o/dtCnlwYMHZf78+bakQZwGCozWpGP79u2yevVqAyMmJAQQcEGA+bMLVSSHqApw/ka18uSNQHYFtDnH8ePH4+7bffbZZ7Jz587sBsferREY7fp3x44dsmrVKmvyIFAEELBLgPmzXfUiWgQQyJyA7f0jaNCRuWOBkRBAAIGMCjDBzigngyGAQIICuvKN/rg4fFuxYoXs3r07wVH4GAIi9+/f9x4AHN7ohR+pOToQQCAoAebPQckyLgLBC3D+Bm/MHhCIosDg4KDXfPLmzZu+9PWmjr48wsMzUTwqgsl5tJW49AUlPdbYEEAAgUwLMH/OtCjjIRCeAOdveNbsCYEoCjx48ECqq6tFr4ffbWPHjpUDBw7IggULokhCzhkWaGlpkaamprhRadKRYWiGQwCB9wLMnzkYELBXgPPX3toROQK2CozWnIP7dbZWNLtxX79+XS5cuBAXhC5yqYtdsiGAAAKZFmD+nGlRxkMAAVsEaNARcKVsBw6Yh+ERQMBhASbYDheX1BAwUKC7u1tOnjwpDx8+9EWnc7G///3vsn79egOjJiTTBR49euQ9CDi8SceWLVtEVxNmQwABBDIpwPw5k5qMhUC4Apy/4XqzNwSiINDX1+c1DNSXk2I3XTW4tLRUFi1aFAUGcgxR4PXr196KXG/evPHtdeXKlbJr164QI2FXCCAQBQHmz1GoMjm6KsD562plyQuB7As8efJEKisrfffk9D7v/v37pbCwMPsBEoEzAq2trXL+/Pm4fLj/60yJSQQBowSYPxtVDoJBICkBzt+kuPgwAgikKfDixQs5ceKEdHV1+UbSZ1T1WoUNgVQEbty4IefOnYv76saNG2XDhg2pDMl3EEAAgVEFmD9zcCCAQFQFbO8fMWZoaGjI5OLZDmyyLbEhgIDZAkywza4P0SHgkoA+sFVfXx/3EkleXp734lJBQYFL6ZJLyALapKOmpkb0BbnYjR+pQy4Eu0MgAgLMnyNQZFJ0VoDz19nSkhgCWRHQBgl6DfL8+XPf/idMmOCtGjxnzpysxMVO3RfQJh36Qpz+HbvRpMP92pMhAmELMH8OW5z9IZA5Ac7fzFkyEgII/J+Avoh07Ngx6e3t9bHs3btXPv30U6gQyLhAW1ubNDY2xo2rLyjpPWA2BBBAIFMCzJ8zJck4CIQvwPkbvjl7RCCqAnpNrPfndJHC2I3mHFE9IjKb982bN6WhoSFu0LVr18rWrVszuzNGQwCBSAswf450+UkegUgL2N4/ggYdkT58SR4BBEwWYIJtcnWIDQF3BP744w+vw+/g4KAvqZkzZ3ovLk2ZMsWdZMkkawKPH/8/9u78OYrravj4QRsCxCKEAIslYgkQMMTGYIPBYhOSkFjslPP8h+8vqSe2WSQkIbEZAokJOGAI8ADWwyL2XQiEJPTW6bz2Oz2jMaOZ7pm7fLsqRVU8c/ucz+mrujPTfe5DaW1tTbkxkB9BClYSToyAkwKsn50sK0l5IsD89aTQpIlAHgS0KYd+9ujv7w+dbcqUKbJz504+4+ahBr6fQhvE6A5dL168CFEsWbJENm/e7DsP+SOAQEQCrJ8jgmQYBAogwPwtADqnRMBxgZcvX8q3336b8iDShg0bZMWKFY5nT3qFFLh+/XrwkFLy3nD8/lvIqnBuBNwTYP3sXk3JyB8B5q8/tSZTBAopoL8N6+9yyc05aB5YyKq4d+4bN25Id3d3yuff5cuXy8aNG91LmIwQQKAgAqyfC8LOSRFAwAABGnTEXATbgWPmYXgEEHBYgAW2w8UlNQQMENCGHCdPnpR///vfKdEsWLBAdEelkpISAyIlBFcEHj9+HPwYkrx7l94cqDcJciCAAAK5CrB+zlWQ9yNQOAHmb+HsOTMCLgncuXNHOjs7ZXBwMJTWrFmzpKmpScaPH+9SuuRisMDr169l7969KU06Fi1aJNu2bTM4ckJDAAFbBFg/21Ip4kQgVYD5y1WBAAJRCmhzyu+++076+vpCw/IgUpTKjPVbAj09PdLV1ZWyGQi//3LdIIBAVAKsn6OSZBwE8i/A/M2/OWdEwDcBbc6xb98+GRgYCKW+bt060caBHAhEKZDu8+/SpUtl06ZNUZ6KsRBAwFMB1s+eFp60EUBAbO8fMW4kuY25YUW1HdgwTsJBAAGLBFhgW1QsQkXAMgG9Wau9vV0ePXoUilzXXWvXrpWPPvrIsowI1xYBbdJx4MCBlB9Fli1bJnV1dbakQZwIIGCoAOtnQwtDWAhkIMD8zQCJlyCAwG8KXLt2TY4cOZKya01tbW3QEKG4uBhBBPIqoE06tEnls2fPQufVJh1bt25N+XExr8FxMgQQsF6A9bP1JSQBjwWYvx4Xn9QRiFhAH0DS5hzPnz8PjcxvbhFDM9x7BW7evBk0TNUNQhIPrsX30vECBBDIQID1cwZIvAQBQwWYv4YWhrAQcESA5hyOFNKyNG7duiUdHR0pn38XL14c/P7LgQACCOQiwPo5Fz3eiwACNgvY3j+CBh02X33EjgACTguwwHa6vCSHQMEE7t27F9wg8+bNm1AMZWVl0tDQIDU1NQWLjRP7IaA/juhDSsnX4JIlS2Tz5s1+IJAlAgjEIsD6ORZWBkUgLwLM37wwcxIEnBX45z//Kfq/5EN3RtIdkjgQKJSAfu7Vz7/6OTjx0MYx9fX1UlRUVKjQOC8CCFguwPrZ8gISvtcCzF+vy0/yCEQmMDg4KHv37pUnT56ExtSGgNqkkgOBfAvcvn07eEhpeHg4dGp+/813JTgfAu4JsH52r6Zk5I8A89efWpMpAvkWSLdJnP4urL8PcyAQp8CdO3eCz79DQ0Oh0yxcuDD4Tib5AdM4Y2FsBBBwS4D1s1v1JBsEEMhcgAYdmVtl9UrbgbNKmjchgAACIsICm8sAAQSiFvjpp5/k9OnTKd17KysrZceOHVJRURH1KRkPgVEFdAfhffv2pTTpYCdhLhgEEMhFgPVzLnq8F4HCCjB/C+vP2RGwVWBkZESOHDki165dS0lh48aNsnz5cltTI26HBHRXa/38m9ykY/78+UGjVJp0OFRsUkEgjwKsn/OIzakQiFiA+RsxKMMh4KGAPgBy4MABefDgQSh7bQS4fft2HgTx8JowJeXe3l5pb29PeUiJ339NqRBxIGCnAOtnO+tG1AioAPOX6wABBOIQ0OYc2hz/7du3oeE3bNggK1asiOOUjIlAioB+J6PfzSQ36WCTBi4WBBDIRYD1cy56vBcBBGwWsL1/xLgRvYvV4MN2YINpCQ0BBAwXYIFteIEIDwGLBHSnmqNHj8r169dTol6wYIFs2bJFSkpKLMqIUF0Q0CYd+mPJ69evQ+nwJbUL1SUHBAojwPq5MO6cFYEoBJi/USgyBgJ+CehuwZ2dnaI71CQexcXFwc40+rmCAwFTBLRJh96kpTcNJh406TClQsSBgH0CrJ/tqxkRI/CLAPOXawEBBHIRePfunbS2tsrdu3dDw8yZMyfYjIEGgLno8t4oBO7fvy9tbW2i39skHvz+G4UuYyDgpwDrZz/rTtZuCDB/3agjWSBgkgDNOUyqBrE8evQo+P03uVnMvHnzpLGxke9ouEQQQGDMAqyfx0zGGxBAwBEB2/tH0KDDkQuRNBBAwD0BFtju1ZSMECiEQF9fn3R0dKQ8BKKL2E8//VT++Mc/FiIszolAIPDixYugScerV69CIjykxAWCAALZCLB+zkaN9yBghgDz14w6EAUCtgj09/cHDyQ9ffo0FPL48eOlublZqqurbUmFOD0S0Juz9Lp9+PBhKOu5c+cGN2lpcxkOBBBAIFMB1s+ZSvE6BMwTYP6aVxMiQsAWAd1/S3/zvXnzZijkmTNnyq5du/hMYUshPYhTP/fq59/kh5T4/deD4pMiAjEIsH6OAZUhEciTAPM3T9CcBgFPBNJ9ztiwYYOsWLHCEwXSNE3gyZMnsm/fvpTPv9pItampie9qTCsY8SBguADrZ8MLRHgIIBCbAA06YqP9z8C2A8fMw/AIIOCwAAtsh4tLagjkSaC3tzfYUTj55peysjJpaGiQmpqaPEXCaRBIL6BNZPRLav038eAmLa4aBBAYqwDr57GK8XoEzBFg/ppTCyJBwHQBbcqhO7EmN/mbMmVK0JxD/+VAwFQB3UFYd1JKbtKh38/obtc06TC1csSFgHkCrJ/NqwkRIZCpAPM3UylehwACyQLd3d1y/fr10P89ffp02bNnj5SWlgKGgFECurO1fv4dGBgIxUWTSqPKRDAIWCHA+tmKMhEkAqMKMH+5MBBAICoB/V1NP1/o72yJR11dnSxbtiyq0zAOAlkJ6P0LuknhmzdvQu+fPXt2cP9CSUlJVuPyJgQQ8E+A9bN/NSdjBBD4j4Dt/SPGjWiLfYMP24ENpiU0BBAwXIAFtuEFIjwEDBc4d+6cnDlzRpKXepWVlcFDHxUVFYZnQHg+CejDdXv37k1p0sFNWj5dBeSKQO4CrJ9zN2QEBAolwPwtlDznRcAugbt370p7e3vKzVezZs0KdqAZP368XQkRrZcCevOgNpm5f/9+KH9t0qHXMTdpeXlZkDQCYxZg/TxmMt6AgDECzF9jSkEgCFglcPz4cbl8+XIo5qlTp8qXX37JZ2GrKulXsOkeUuLzr1/XAdkikKsA6+dcBXk/AoUTYP4Wzp4zI+CSAM05XKqmu7k8f/482KTw9evXoSRnzpwZNOnQTTU5EEAAgfcJsH5+nxD/HQEEXBWwvX8EDTpcvTLJCwEErBdggW19CUkAgYIIDA0NSVdXl9y8eTPl/AsWLJAtW7bwsEdBKsNJ3yegTTq0k/SLFy9CL+UmrffJ8d8RQOAXAdbPXAsI2CvA/LW3dkSOQL4Erl27JkePHpV3796FTllbWyvbtm2T4uLifIXCeRDIWUC/u9FmM729vaGxtNmM3qTF7tc5EzMAAs4LsH52vsQk6LAA89fh4pIaAjEJ/PDDD6IbMyQeuhGDNueYOHFiTGdlWASiEXj27Fnw+2/yQ0p8/o3Gl1EQ8EGA9bMPVSZHVwWYv65WlrwQyJ+ANrvXpvfa/D7xqKurk2XLluUvEM6EQAYCL1++DDYp7O/vD716+vTpsnv3bpp0ZGDISxDwXYD1s+9XAPkj4K8ADTpirr3twDHzMDwCCDgswALb4eKSGgIxCegNLp2dnaL/Jh66nvrss89k1apVMZ2ZYRGIRkBvztKbtJKvYW7SisaXURBwXYD1s+sVJj+XBZi/LleX3BDIXeDs2bNy5syZlIFWrlwp69evz/0EjIBAAQSGh4fl4MGDKU06qqurpaWlhZu0ClATTomATQKsn22qFrEiEBZg/nJFIIDAWAQuXrwoJ0+eDL2lvLxcvvrqK5k8efJYhuK1CBRMQDdn0N9/dbOGxIPPvwUrCSdGwCoB1s9WlYtgEQgJMH+5IBBAIBcBbc7R2toq2vQ+8di8ebMsWbIkl6F5LwKxCfT19cm+fftE/008KisrZdeuXaLf6XAggAAC6QRYP3NtIICArwK2948YNzIyMmJy8WwHNtmW2BBAwGwBFthm14foEDBN4ObNm9LV1ZXyhXRZWZk0NDRITU2NaSETDwKjCrx58yb4kjq5SQc3aXHBIIDA+wRYP79PiP+OgLkCzF9za0NkCBRSQH+6OHLkiFy7di0ljI0bN8ry5csLGR7nRiBnAW3S0dHRIbdv3w6NVVVVFdykpd/pcCCAAAKjCbB+5rpAwF4B5q+9tSNyBPIt8D//8z/BZ+LEQz8jfPnllzJt2rR8h8P5EMhJIN1DSvr5d+fOnTJ+/PicxufNCCDgrgDrZ3drS2buCzB/3a8xGSIQlwDNOeKSZdx8CPT398vevXvl5cuXodNNnTpVdu/eLRMmTMhHGJwDAQQsFGD9bGHRCBkBBCIRsL1/BA06IrkMGAQBBBCIXoAFdvSmjIiAiwL6wJLuJHzu3LmU9PSGlsbGRqmoqHAxdXJyWECbdOhOSk+fPg1lyU1aDhed1BCIQID1cwSIDIFAgQSYvwWC57QIGCwwODgonZ2dcufOnVCUxcXFsm3bNqmtrTU4ekJDIHOBd+/eBde6Nl5NPPj8m7khr0TARwHWzz5WnZxdEWD+ulJJ8kAgXoHr16/L4cOHJXHPrZKSkuBBjhkzZsR7ckZHICaBV69eBb//vnjxInQGdhKOCZxhEXBEgPWzI4UkDS8FmL9elp2kEchZoLe3V9rb21M2Kty8ebMsWbIk5/EZAIF8CLx+/TrYpPD58+eh002ePFn27NkjEydOzEcYnAMBBCwTYP1sWcEIFwEEIhOgQUdklKMPZDtwzDwMjwACDguwwHa4uKSGQEQCb9++DR7i0C+lk49FixaJfimtDy9xIGCjwMDAgBw4cEAeP34cCp+btGysJjEjkB8B1s/5ceYsCMQhwPyNQ5UxEbBXQHeVaW1tTWnYp7upNjc3S3V1tb3JETkCowika9LB518uFwQQSCfA+plrAwF7BZi/9taOyBHIl4A27+vo6Ag159Dfe/Xz8AcffJCvMDgPArEI6ENK2qTj2bNnofGnTZsmu3btYifhWNQZFAG7BVg/210/ovdbgPnrd/3JHoFsBPQ+6IMHD8rw8HDo7bp5g94PzYGATQK6SaHe//zkyZNQ2LrhpjZgZeNNm6pJrAjkR4D1c36cOQsCCJgnYHv/iHEjie32zfMV24ENJCUkBBCwRIAFtiWFIkwECiSgTQv05qy+vr5QBLp2+uyzz2TVqlUFiozTIhCdgDah0Zu0kpt0cJNWdMaMhIBLAqyfXaomufgmwPz1reLki0B6gadPn0pbW5vorqqJx5QpU4KHkfRfDgRcFNAmHV1dXdLT0xNKTz//6k1a5eXlLqZNTgggkKUA6+cs4XgbAgYIMH8NKAIhIGCwwN27d4OGlfr54JejqKhIduzYIXPmzDE4ckJDIHMBfUhJf//V74CSv/vRnYQnTJiQ+WC8EgEEnBdg/ex8iUnQYQHmr8PFJTUEYhCgOUcMqAxZcAG9/1mbdDx69CgUy8SJE0U//06ePLngMRIAAgiYI8D62ZxaEAkCCORXwPb+ETToyO/1wtkQQACBjAVYYGdMxQsR8E7g+vXrcvTo0ZRO0fqwRkNDg8yePds7ExJ2V0C/pNabER8+fBhKUh/M052UJk2a5G7yZIYAAmMSYP08Ji5ejIBRAsxfo8pBMAgUTEAfRGpvb5fBwcFQDNXV1UFzjvHjxxcsNk6MQD4EtJ/+4cOHRb/3STxoUpkPfc6BgF0CrJ/tqhfRIpAowPzlekAAgXQC+rDGvn37ZGho6NeX6E2J27dvl9raWuAQcEpgYGAguN5Ha9LB779OlZpkEMhZgPVzzoQMgEDBBJi/BaPnxAhYJ3D79u1gs8Lh4eHQ5+GtW7fKokWLrMuHgBFIFNDvebRJx4MHD0Iw2pxSN2mYOnUqYAgggEAgwPqZCwEBBHwVoEFHzJW3HThmHoZHAAGHBVhgO1xcUkMgSwF9UOPUqVPy008/pYxQVVUlTU1NNCvI0pa3mS2gD+jpLtr3798PBVpRURF8Sa3/ciCAAAKsn7kGELBXgPlrb+2IHIGoBK5duxY0okzcJVjH1oeQtm3bJsXFxVGdinEQMF6gu7s7pUkHTSqNLxsBIpBXAdbPeeXmZAhEKsD8jZSTwRBwRuDZs2fy3XffiTatTzy2bNkiv//9753Jk0QQSBTQJh36kNLjx49DMPz+y3WCAAKJAqyfuR4QsFeA+Wtv7YgcgXwKaHMO3cAh8TdimlXmswKcKx8C2qRD73++d+9e6HS6Kac2qaysrMxHGJwDAQQMF2D9bHiBCA8BBGITsL1/xLgRfdLT4MN2YINpCQ0BBAwXYIFteIEID4E8C7x580Y6OztTvqDTMLRL9ObNm3lgKc814XT5FdAvqVtbW1OadEyaNCn4klofVuJAAAG/BVg/+11/srdbgPlrd/2IHoFcBf71r3/J3//+95RhPvzwQ/n8889zHZ73I2ClwLFjx+TKlSuh2CdPnhw0qdTPwRwIIOC3AOtnv+tP9nYLMH/trh/RIxCHwMuXL+Xbb78V/S048diwYYOsWLEijlMyJgLGCGhTGv399+HDh6GY+P3XmBIRCAIFF2D9XPASEAACWQswf7Om440IeCNw8+bN4J7oxOYcRUVFUl9fH2ziwIGASwLDw8NBM5o7d+6E0iorKwt+/50+fbpL6ZILAghkIcD6OQs03oIAAk4I2N4/ggYdTlyGJIEAAi4KsMB2sarkhEB2Ao8ePQq+mOvv7w8NoF9Gf/bZZ7Jy5crsBuZdCFgmoE06dC709vaGIp8wYULQpGPatGmWZUS4CCAQpQDr5yg14PNY8wAAIABJREFUGQuB/Aowf/PrzdkQMEng4sWLcvLkyVBI+qPLunXr+KxrUqGIpSACx48fl8uXL4fOzU7CBSkFJ0XAOAHWz8aVhIAQyFiA+ZsxFS9EwAsB/e33u+++k76+vlC+q1evljVr1nhhQJIIDA4OBjsJ379/P4TB779cGwggoAKsn7kOELBXgPlrb+2IHIF8CKRrztHQ0CDz58/PRwicA4G8C2gzmo6ODrl161bo3NqkY+fOnTJjxoy8x8QJEUDAHAHWz+bUgkgQQCC/AjToiNnbduCYeRgeAQQcFmCB7XBxSQ2BMQhcvXpVjh49mvKO8vJy2b59u3zwwQdjGI2XImC/gHaS1i+pb9++HUpm/PjxQZMOOknbX2MyQCBbAdbP2crxPgQKL8D8LXwNiACBQgg8fvxY/vrXv6acWj/rLliwoBAhcU4EjBP429/+Jj/99FMoLnYSNq5MBIRA3gVYP+ednBMiEJkA8zcySgZCwHqBgYGBoDnH8+fPQ7ksW7ZM6urqrM+PBBAYi0C6TRr0ngj9/beysnIsw/FaBBBwSID1s0PFJBXvBJi/3pWchBHIWKCnp0c6OztTXt/Y2Ci/+93vMh6HFyJgq0BXV5fcuHEjFH5JSYns2LGDZwJsLSpxIxCBAOvnCBAZAgEErBSwvX/EuJGRkRGT5W0HNtmW2BBAwGwBFthm14foEMiHwLVr1+Tw4cMpp6qqqhL9Mlp3TeVAwFeB9vZ20U7qiQedpH29Gsgbgf8IsH7mSkDAXgHmr721I3IEshXQBy+0OUfyg0i7d++W2bNnZzss70PASYHTp0/L+fPnQ7lNnDgx2Elp2rRpTuZMUggg8NsCrJ+5QhCwV4D5a2/tiByBqAX0M7E2rkw8lixZIps3b476VIyHgBUCukmDPqSXvJOwbtLQ0tLCTsJWVJEgEYhegPVz9KaMiEC+BJi/+ZLmPAjYJaDNObQ5wbt3734NvKioSBoaGmT+/Pl2JUO0CGQpoI9wdnd3pzTpKC4uDp4NmDt3bpYj8zYEELBZgPWzzdUjdgQQyEXA9v4RNOjIpfq8FwEEEIhRgAV2jLgMjYAFAhcvXpSTJ0+mRMqNWRYUjxDzJqA3aemPNomHNunQTtKzZs3KWxycCAEEzBBg/WxGHYgCgWwEmL/ZqPEeBOwW0BtOrl+/Hkri888/lw8//NDuxIgegZgERmvSwU7CMWEzLAIWCLB+tqBIhIhAGgHmL5cGAggMDg6KNqG/e/duCGPBggWyfft2gBDwXiDd77/Nzc0yc+ZM730AQMA3AdbPvlWcfF0SYP66VE1yQSAaAb3P89ChQ5K4v7Q252hqaqIhQTTEjGKZgG7gqRt5Jh7MCcuKSLgIRCjA+jlCTIZCAAGrBGjQEXO5bAeOmYfhEUDAYQEW2A4Xl9QQeI/AP//5T9H/JR88rMSlg0CqgHZUv3HjRug/lJaWBk062HmbKwYBvwRYP/tVb7J1S4D561Y9yQaB9wlcvXpVjh49GnqZ7oikN19xIIBAeoHRmnRok8rdu3fL9OnToUMAAY8EWD97VGxSdU6A+etcSUkIgTEJvHnzRtra2uTRo0eh9+nOqNp8gAMBBP4jwO+/XAkIIPCLAOtnrgUE7BVg/tpbOyJHIA6BO3fuSGtra8rQeo/nvHnz4jglYyJghYBu5KkbeiYfDQ0NUltba0UOBIkAAtEIsH6OxpFREEDAPgHb+0eMG0lsQWigv+3ABpISEgIIWCLAAtuSQhEmAhELnDhxQi5duhQaVXdE3blzJw9bRGzNcO4IjNZJuqSkJHjAr6amxp1EyQQBBH5TgPUzFwgC9gowf+2tHZEjMFaBZ8+eyTfffCNDQ0O/vrWiokK+/vpr0UYDHAgg8NsCZ8+elTNnzoRepE0q9Xuj6upq+BBAwBMB1s+eFJo0nRRg/jpZVpJCICOBvr6+4GGk58+fh16vzfa++uorKS4uzmgcXoSALwKj/f6r80Qf4OP3X1+uAvJEQIT1M1cBAvYKMH/trR2RIxC1wE8//SR/+9vfQsPq2r6xsVG0YSUHAr4LjLZJg5rU19fLwoULfechfwS8EWD97E2pSRQBBJIEbO8fQYMOLmkEEEDAUAEW2IYWhrAQiEng3bt30t3dLT///HPoDPqg0q5du2Ty5MkxnZlhEXBDQHfg1p24Ew9+yHGjtmSBQKYCrJ8zleJ1CJgnwPw1ryZEhEAcAsPDw0FzjqdPn/46fFFRkezevVtmzpwZxykZEwEnBXQXJd1NKfHQJpXapIO55GTJSQqBFAHWz1wUCNgrwPy1t3ZEjkAuAvo5WJtz9Pf3h4apqqqSlpYW0c0aOBBAIFXg+PHjcvny5ZTPv/og35w5cyBDAAEPBFg/e1BkUnRWgPnrbGlJDIGMBfSe6O+//16uXLkSeg+N9zIm5IUeCYzWpEMfVt26dassWrTIIwlSRcBfAdbP/taezBHwXYAGHTFfAbYDx8zD8Agg4LAAC2yHi0tqCCQJ6M7B7e3t0tvbG/ov06ZNCx6umDhxImYIIJCBwGg3aekDfw0NDTJ//vwMRuAlCCBgswDrZ5urR+y+CzB/fb8CyN8XgRMnTsilS5dC6X766afy0Ucf+UJAnghEJpCuSUdzc7PMnj07svMwEAIImCnA+tnMuhAVApkIMH8zUeI1CLgl8OjRIzlw4IC8ffs2lJg219PmHKWlpW4lTDYIRCzA778RgzIcApYJsH62rGCEi0CCAPOXywEBvwXevHkjnZ2dcu/evRSIpqYm7uX0+/Ig+zQC586dkx9++CHlv27atEmWLl2KGwIIOC7A+tnxApMeAgikFbC9f8S4kZGREZPrazuwybbEhgACZguwwDa7PkSHQFQCejNWW1ubPHjwIDSk3pSlD1WUlZVFdSrGQcALAd1FWB9USjy0SUd9fb3U1tZ6YUCSCPgqwPrZ18qTtwsCzF8XqkgOCPy2QE9PT3ATVuKhO53qw0gcCCCQnYDuIqwPKiUeuuuY3tjITsLZmfIuBGwRYP1sS6WIE4FUAeYvVwUCfgno5gy6SYNu1pB4zJ07N2guX1JS4hcI2SKQpUC633/ZpCFLUN6GgEUCrJ8tKhahIpAkwPzlkkDAX4EnT54En4X7+vpCCOXl5bJjxw6prq72F4fMEXiPwPnz5+X06dMpr6qrq5Nly5bhhwACDguwfna4uKSGAAK/KWB7/wgadHCBI4AAAoYKsMA2tDCEhUCEAv39/cGOSc+ePQuNWlNTEzxMwU1ZEWIzlFcC+gW1flGdeOgHt61bt8qiRYu8siBZBHwSYP3sU7XJ1TUB5q9rFSUfBMICL1++lP/+7/+WwcHBX/+D3oD1X//1X6L/ciCAQPYCV69elaNHj4YG0CaVjY2NMm/evOwH5p0IIGC0AOtno8tDcAj8pgDzlwsEAX8Efv75Z+nu7pZ3796FktbfqbZs2SK6budAAIHMBdikIXMrXomASwKsn12qJrn4JsD89a3i5IvAfwR004bDhw+nNKqcPn16cE90RUUFVAgg8B4B3aBQPwMnHxs2bJAVK1bghwACjgqwfna0sKSFAALvFaBBx3uJcnuB7cC5Zc+7EUDAZwEW2D5Xn9x9ENAHlPbv35/SJXrBggWybds2bsry4SIgx1gFzpw5I2fPnk05x+bNm2XJkiWxnpvBEUCgMAKsnwvjzlkRiEKA+RuFImMgYKaAPoj07bffyuPHj0MBtrS0yJw5c8wMmqgQsEzg+vXrwYN/iYc+7FdfXy+1tbWWZUO4CCCQiQDr50yUeA0CZgowf82sC1EhELXAaI309By606nueMqBAALZCbBJQ3ZuvAsBmwVYP9tcPWL3XYD56/sVQP4+CqS7X3P+/PnBb1ZsWOjjVUHO2QpcvnxZjh8/nvL2devWyapVq7IdlvchgIDBAqyfDS4OoSGAQKwCtvePGDcyMjISq1COg9sOnGP6vB0BBDwWYIHtcfFJ3XmBJ0+eSGtrq7x+/TqUKzdlOV96EsyzwPnz50Vv1Eo+9OZHnW8cCCDglgDrZ7fqSTZ+CTB//ao32folMNqDEx9//LGsXbvWLwiyRSBmAW3SoTuSJf7kp7+vaRPYhQsXxnx2hkcAgXwLsH7OtzjnQyA6AeZvdJaMhICpAufOnZMffvghJbxPPvlE9H8cCCCQm4Bu0KAP/iUfbNKQmyvvRsBUAdbPplaGuBB4vwDz9/1GvAIBVwSGhoaC36h6enpSUuJ3YVeqTB6FEEjXAJbvmApRDc6JQPwCrJ/jN+YMCCBgpoDt/SNo0GHmdUVUCCCAgLDA5iJAwE2Be/fuycGDB2VwcDCUIF9Eu1lvsiq8wMWLF+XkyZMpgWzYsEFWrFhR+ACJAAEEIhNg/RwZJQMhkHcB5m/eyTkhAnkRuHnzprS3t4fONXPmTNmzZ48k/7CSl4A4CQKOC+iNj11dXfLu3btQplu3bpXFixc7nj3pIeCXAOtnv+pNtm4JMH/dqifZIJAsoL9H6e9SyQeN47lWEIhWgE0aovVkNARMFmD9bHJ1iA2B3xZg/nKFIOCHQF9fX/B7sG5amHgUFxfLli1baCLvx2VAljEKjLZJg55u1apVsm7duhjPzNAIIJBvAdbP+RbnfAggYIoADTpiroTtwDHzMDwCCDgswALb4eKSmrcCt2/flo6ODhkeHg4Z0CjA20uCxPMkcPnyZTl+/HjK2fQLav2imgMBBNwQYP3sRh3Jwk8B5q+fdSdrtwX6+/vlL3/5i7x9+/bXRMvKyuTPf/6zTJo0ye3kyQ6BAgpoY5zOzs6UJh2bNm2SpUuXFjAyTo0AAlEKsH6OUpOxEMivAPM3v96cDYF8CYyMjAS7BetDE4lHUVFR8EDSokWL8hUK50HAG4F0mzTQEMebS4BEPRFg/exJoUnTSQHmr5NlJSkEQgL3798P7od+8+ZN6P+fMGGC7NixQ2bMmIEYAghEIJBukwbdoFCfP+BAAAE3BFg/u1FHskAAgbEL2N4/YtyI/kpo8GE7sMG0hIYAAoYLsMA2vECEh8AYBfSGrCNHjoQekOCmrDEi8nIEchC4evWqHD16NGWENWvWyOrVq3MYmbcigIApAqyfTakEcSAwdgHm79jNeAcCJgvoTw779++Xe/fuhcJsamqS+fPnmxw6sSHghIA2iNXdyt69exfKZ+PGjbJ8+XInciQJBHwXYP3s+xVA/jYLMH9trh6xIzC6gG7McOjQIdFmeYlHSUmJNDQ0yNy5c6FDAIGYBNJt0sAGKTGBMywCBRBg/VwAdE6JQEQCzN+IIBkGAUMFrly5It9//33Kb1HalEN/E544caKhkRMWAnYKpNukYdmyZaKNKjkQQMB+AdbP9teQDBBAIDsB2/tH0KAju7rzLgQQQCB2ARbYsRNzAgTyJjDa7i3FxcXS2NjITVl5qwInQkCCnct0B7PkHoWrVq2SdevWQYQAApYLsH62vICE77UA89fr8pO8gwJnzpyRs2fPhjJbuXKlrF+/3sFsSQkBMwW0SYfuWqYPCyYeOg91PnIggIDdAqyf7a4f0fstwPz1u/5k757A4OCgHDx4MKVBZWlpqbS0tMjMmTPdS5qMEDBMIF2TDv3tV38D5kAAAbsFWD/bXT+i91uA+et3/cneXQG97/LkyZNy6dKllCQXLlwoW7ZsEb03mgMBBKIXSPf775IlS2Tz5s3Rn5AREUAgrwKsn/PKzckQQMAgARp0xFwM24Fj5mF4BBBwWIAFtsPFJTWvBEZ7MElvytqxY4fMnj3bKwuSRcAEgZ6eHunq6krp3r5ixQrR3ZQ4EEDAXgHWz/bWjsgRYP5yDSDgjsC9e/dk//79oaZ4VVVV8tVXX0lRUZE7iZIJAhYI9Pb2Snt7uwwNDYWiXb16taxZs8aCDAgRAQTSCbB+5tpAwF4B5q+9tSNyBJIF3rx5IwcOHJAnT56E/tOECROC5hzTp08HDQEE8iRw9epVOXr0aMrZPvnkE9H/cSCAgL0CrJ/trR2RI8D85RpAwD2BgYEB6ezslLt376Ykp7876e9PHAggEK9Aut9/Fy1aJFu3bpXk5y/jjYbREUAgSgHWz1FqMhYCCNgkYHv/iHEjydtHG6ZvO7BhnISDAAIWCbDAtqhYhIpAGoHjx4+L7tiSeJSXl8vOnTu5KYurBoECCty8eTP4sejdu3ehKJYtWyZ1dXUFjIxTI4BALgKsn3PR470IFFaA+VtYf86OQFQC+nDSf//3f0t/f/+vQ2qDyq+//lomT54c1WkYBwEExiBw//59aWtrE93ZO/FYuXKlrF+/fgwj8VIEEDBJgPWzSdUgFgTGJsD8HZsXr0bAVIG+vr6gOceLFy9CIVZUVMiuXbv4DGxq4YjLaYHr16/L4cOHQ01jNeFVq1bJunXrnM6d5BBwWYD1s8vVJTfXBZi/rleY/HwT0OaUHR0d8vLly1DqJSUlQVOA2tpa30jIF4GCCejvv62trSmbNOg83L59O006ClYZToxAbgKsn3Pz490IIGCvgO39I2jQYe+1R+QIIOC4AAtsxwtMek4L6EP/3d3d8vPPP4fy1JuytDnHlClTnM6f5BCwQeD27dvBj0bDw8OhcJcsWSKbN2+2IQViRACBJAHWz1wSCNgrwPy1t3ZEjkCigN4EcufOnRBKQ0MDN2RxmSBQYIGHDx8GDw8mN+lYvny5bNy4scDRcXoEEMhGgPVzNmq8BwEzBJi/ZtSBKBDIReDZs2fB+jqxOaWON23atOB34IkTJ+YyPO9FAIEcBHp6eqSrqytlk4YVK1bIhg0bchiZtyKAQKEEWD8XSp7zIpC7APM3d0NGQMAUAV1nazO8oaGhUEj6+be5uZnNCk0pFHF4JZBukwZt0lFfXy9FRUVeeZAsAi4IsH52oYrkgAAC2QjQoCMbtTG8x3bgMaTKSxFAAIGQAAtsLggE7BTQL6Hb29ult7c3lAA3ZdlZT6J2W0Dnqc7X5B+PFi1aFHR2T/4s4rYG2SFgvwDrZ/trSAb+CjB//a09mbsj8K9//Uv+/ve/hxJatmyZ1NXVuZMkmSBgsYA26dAmOm/fvg1lsXTpUtm0aZPFmRE6An4KsH72s+5k7YYA89eNOpKFvwKPHj0KmnMkr6tnzJgRNOcoKyvzF4fMETBE4ObNm9LZ2UmTDkPqQRgI5CrA+jlXQd6PQOEEmL+Fs+fMCEQpcPbsWTlz5kzKkNXV1dLU1CQTJkyI8nSMhQACYxBI9/vv/PnzRTdSoUnHGDB5KQIGCLB+NqAIhIAAAgURsL1/xLiRkZGRgshleFLbgTNMk5chgAACKQIssLkoELBPQG/GamtrkwcPHoSC56Ys+2pJxP4I0Enan1qTqfsCrJ/drzEZuivA/HW3tmTmh4B+Bt63b1/owYfKykr505/+JMXFxX4gkCUCFgg8fvw4eJhwYGAgFO3ixYtly5YtNKm0oIaEiMAvAqyfuRYQsFeA+Wtv7YgcgXRN32tqaoKHkkpKSkBCAAFDBNI16aCZrCEFIgwExiDA+nkMWLwUAcMEmL+GFYRwEBijgG54dvjwYenp6Ul5p/6utHnzZh7+H6MpL0cgDoF0v//OnTtXGhsbuV8jDnTGRCAmAdbPMcEyLAIIGC9ge/8IGnQYf4kRIAII+CrAAtvXypO3rQL9/f3BQw7Pnj0LpcBNWbZWlLh9EqCTtE/VJleXBVg/u1xdcnNdgPnreoXJz2WBwcFB+ctf/iKvXr36NU1tyvH111/L1KlTXU6d3BCwUuDp06eyf/9+efPmTSj+2tpaqa+v52ZKK6tK0D4KsH72serk7IoA89eVSpKHbwI///yzdHd3hxpTqsGCBQtk27ZtrKN9uyDI1wqB27dvS0dHhwwPD4fiXbJkSfAwIQcCCNghwPrZjjoRJQKjCTB/uS4QsFegr69P2tvb5cmTJ6Ek9MG5Tz/9VP74xz/amxyRI+CgQLrff3l+wcFik5LTAqyfnS4vySGAwG8I0KAj5svDduCYeRgeAQQcFmCB7XBxSc05gZcvXwYPN+gX04kHN2U5V2oSclggXSfp+fPnS0NDAzdXOlx7UnNHgPWzO7UkE/8EmL/+1ZyM3RHo7OxM2Tmprq5OdEdSDgQQMFNAm8vu27cvpUnHvHnzgp2UioqKzAycqBBA4FcB1s9cDAjYK8D8tbd2RO6vwNWrV+Xo0aMpADzk7+81Qeb2CPT29gYPFuru34nHokWLZOvWrZJ8X6o9mREpAv4IsH72p9Zk6p4A89e9mpKRHwL3798PGt0lN3ovLS0NGlTqvZQcCCBgnoD+/qvPMbx+/ToU3KxZs6S5uVl0DnMggIDZAqyfza4P0SGAQHwCtvePGDcyMjISH0/uI9sOnLsAIyCAgK8CLLB9rTx52yagXaJbW1tTvtTipizbKkm8CIhoJ2l9SGlgYCDEMXfu3OAhJd0JnAMBBMwVYP1sbm2IDIH3CTB/3yfEf0fATIFLly7JiRMnQsHpAw56cxYHAgiYLZDuJq05c+ZIU1MTn3/NLh/RISCsn7kIELBXgPlrb+2I3E+Bc+fOyQ8//JCS/EcffRTsGsyBAALmC+gDhm1tbTI4OBgKtra2Vurr62lSaX4JidBzAdbPnl8ApG+1APPX6vIRvKcCV65cke+//17evXsXEqioqAge8J82bZqnMqSNgB0CL168CJp0vHr1KhRwdXW1tLS0SFlZmR2JECUCngqwfva08KSNAAIpjbQNb3eRUjEadHARI4AAAoYKsMA2tDCEhUCCwL179+TgwYMpN3N8/PHHsnbtWqwQQMBCAW3SoV9SJ3eBr6mpCR5SKikpsTArQkbADwHWz37UmSzdFGD+ullXsnJbQNfNf/3rX0M3aE2ePFn+/Oc/s2Z2u/Rk55BAupu0Zs+eHdxoyedfh4pNKs4JsH52rqQk5JEA89ejYpOq9QInT56UixcvpuSxYcMGWbFihfX5kQACPgk8fPhQDhw4kHJfh+7+3dDQQJMOny4GcrVOgPWzdSUjYAR+FWD+cjEgYI+APgB36tQp+emnn1KCnjVrVrCxWXl5uT0JESkCHgv09fUFmxTqv4lHVVWV7Ny5U8aPH++xDqkjYLYA62ez60N0CCAQn8C4ceNCg9OgI2Jr24Ej5mA4BBDwSIAFtkfFJlUrBW7fvi0dHR0yPDwcip+bsqwsJ0EjEBJIt5Ow/uCkDymVlpYihgACBgqwfjawKISEQIYCzN8MoXgZAoYIDA0NBc05nj9//mtERUVF8tVXX4ne2MGBAAL2CKS7SWvmzJnBTVo06bCnlkTqlwDrZ7/qTbZuCTB/3aon2bgpoDf+HT58WK5fvx5KUO9f27RpkyxZssTNxMkKAccFtElHa2urvH37NpQpTTocLzzpWS/A+tn6EpKAxwLMX4+LT+pWCQwMDEhnZ6fcvXs3Je6lS5fKF198QUM7qypKsAiIvHr1KtikUDdrSDwqKytl165dNNzhIkHAUAHWz4YWhrAQQCB2Adv7R4wbMbyliO3AsV+BnAABBJwVYIHtbGlJzAEBvSHryJEjoZ2Cdc2ydetWWbRokQMZkgICCKTbSbi6ulpaWlqkrKwMJAQQMEyA9bNhBSEcBMYgwPwdAxYvRcAAge7u7pQHlT7//HP58MMPDYiOEBBAYKwCepPW3r17U3ZSmjFjRtCkg8+/YxXl9QjEL8D6OX5jzoBAXALM37hkGReBaAR0Y4ZDhw7JzZs3QwMWFxfL9u3bRR/k50AAAXsFHj9+LAcOHBB9CDHxmDt3brAruM51DgQQMEuA9bNZ9SAaBMYiwPwdixavRaAwArqJ2cGDB+Xly5ehAPRe6PXr1/Pbb2HKwlkRiETg9evXQZMOneeJx7Rp04ImHRMmTIjkPAyCAALRCbB+js6SkRBAwC4B2/tH0KDDruuNaBFAwCMBFtgeFZtUrRK4ePGinDx5MhQzN2VZVUKCRSBjgXQ7Ceuu4PqQ0vjx4zMeixcigED8Aqyf4zfmDAjEJcD8jUuWcRGIXuDq1aty9OjR0MD6gFJTU1P0J2NEBBDIm0C6nZSmT58uu3fvpklH3irBiRDITID1c2ZOvAoBEwWYvyZWhZgQ+I/A4OBg8GDSvXv3QiQlJSXS3Nwss2fPhgoBBBwQePr0afCQ0ps3b0LZ1NTUBN9v6ZznQAABcwRYP5tTCyJBYKwCzN+xivF6BPIroI0pdVMG/SyceGjTdm1QOWfOnPwGxNkQQCByAf3cq59/9XNw4jFlypSgScekSZMiPycDIoBA9gKsn7O3450IIGC3AA06Yq6f7cAx8zA8Agg4LMAC2+Hikpq1Aj/88IOcO3cuFH9paans2LGDm7KsrSqBI/DbAukeUqqsrAy+pC4vL4cQAQQMEWD9bEghCAOBLASYv1mg8RYECiDw/Plz+etf/ypDQ0O/nl1v2vjzn//Mw/sFqAenRCBqgXQ7KfH5N2ppxkMgdwHWz7kbMgIChRJg/hZKnvMi8NsC+sDCgQMH5MmTJ6EX6m9A2pxjxowZECKAgEMCuoOwPqSkn4MTj1mzZgVzXu8B4UAAATMEWD+bUQeiQCAbAeZvNmq8B4H8CPz444+i90KPjIyETqgP7et6WP/lQAABNwQGBgZk3759KU06Kioqgk0a9F8OBBAwQ4D1sxl1IAoEEMi/gO39I8aNJH+yyr/hb57RdmDDOAkHAQQsEmCBbVGxCNULge+//17+/e9/h3IdP3687Ny5U6qqqrwwIEkEfBXQm7P0xszkTtLTpk0LmnRMmDDBVxryRsAoAdbPRpWDYBAYkwDzd0xcvBiBgggMDw/LN998E1oT63f3e/bskZkzZxYkJk6KAALRC6TbSWnq1KnBTVp8/o3enBERyEaA9XM2arwHATMEmL9m1IEoEEgU6OvrC34DevHiRQhm4sSJwRqYB5O4XhBwU0Dn/N69e1OadFRXVwf3gNCkw826k5V9Aqyf7asZESPwiwDzl2sBAfPr7tNnAAAgAElEQVQE9PfeI0eOyI0bN1KC++CDD6SxsZFNGcwrGxEhkLOANunQ774eP34cGks3Y9H7n/nuK2diBkAgEgHWz5EwMggCCFgoYHv/CBp0WHjRETICCPghwALbjzqTpfkC7969k8OHD6d8Ka1dY/XGDL6YMr+GRIhAFALpHlLSvwH6JbV+Wc2BAAKFFWD9XFh/zo5ALgLM31z0eC8C+RE4ceKEXLp0KXSyTz/9VD766KP8BMBZEEAgbwLpbtLSJh36XRiff/NWCk6EQFoB1s9cHAjYK8D8tbd2RO6mwMuXL4MH9Pv7+0MJ6m8/uvZlF1E3605WCPwioE069u/fL69evQqhaJOOlpYWHk7kUkHAAAHWzwYUgRAQyFKA+ZslHG9DICYBvfexra1NHj16lHKGlStXyvr162M6M8MigIAJAoODg8HfgPv374fC0Qa1+h2YblbIgQAChRVg/VxYf86OAAKFE6BBR8z2tgPHzMPwCCDgsAALbIeLS2rWCGjH6M7OTrl161YoZv0iSr+Q0i+mOBBAwB+BdA8p6Q2auosaN2r6cy2QqZkCrJ/NrAtRIZCJAPM3EyVeg0DhBHp6eoLPxonHnDlzggcVOBBAwE2B3/r8u2fPHpp0uFl2srJIgPWzRcUiVASSBJi/XBIImCPw9OnTYPfQ169fh4KaMWOGNDc3S3l5uTnBEgkCCMQm0NfXJ/v27RP9N/GoqqoK7gkZP358bOdmYAQQeL8A6+f3G/EKBEwVYP6aWhni8lHg+fPn0tramrLmVYu6ujpZtmyZjyzkjIB3Atqk4+DBg3Lv3r1Q7vodmG5SWFlZ6Z0JCSNgkgDrZ5OqQSwIIJBPAdv7R4wbGRkZySfYWM9lO/BY8+X1CCCAwC8CLLC5FhAorMDQ0JC0t7dLb29vKBBuyipsXTg7AoUWePv2bdBJ+sGDB6FQtGGPfkmtOwpzIIBAYQRYPxfGnbMiEIUA8zcKRcZAIB4BXf/+n//zf0Rv1vjl0LXv119/zcNK8ZAzKgLGCKT7/KvNKfXz7+TJk42JlUAQ8E2A9bNvFSdflwSYvy5Vk1xsFnjy5EnwQL6ueROP2bNnB805SkpKbE6P2BFAYIwCr169kv3798uLFy9C79SHk/TzLw17xgjKyxGIUID1c4SYDIVAngWYv3kG53QIpBF4+PBhcK+jNmZPPLQRXUNDg3zwwQfYIYCARwLpno3QvwnapFKbVXIggEBhBFg/F8adsyKAQOEFbO8fQYOOwl9DRIAAAgiMKsACmwsDgcIJ6M1YumPSo0ePQkHMnDkzuCmrrKyscMFxZgQQKLiAPpyoP1zdv38/FMuECROCm7SmTZtW8BgJAAEfBVg/+1h1cnZFgPnrSiXJwzWBx48fBzuo9Pf3h1LTGzNqampcS5d8EEBgFIF0OylNmjQp+Pw7ZcoU3BBAoAACrJ8LgM4pEYhIgPkbESTDIJCDgDZg1994kptzzJs3L3g4qbi4OIfReSsCCNgqoN9/6T0iz549C6Wgv/vq51/9HZgDAQTyL8D6Of/mnBGBqASYv1FJMg4C2Qv87//+r3R3d4s+kJ94zJ07VzZt2iT6Ww8HAgj4JzA8PCyHDh2SmzdvhpLXZyNaWlqkurraPxQyRsAAAdbPBhSBEBBAoCACNOiImd124Jh5GB4BBBwWYIHtcHFJzWiB169fBzdePH36NBTnnDlzpLGxkR2TjK4ewSGQP4F0naR1ByW9SUt3VOJAAIH8CrB+zq83Z0MgSgHmb5SajIVANAK3b9+Wzs7OlBu2Pv74Y1m7dm00J2EUBBCwQiDd5199OGnPnj006bCiigTpmgDrZ9cqSj4+CTB/fao2uZoocO/evaA5R/LDSbW1tVJfXy9FRUUmhk1MCCCQJ4E3b97Ivn37Upp0aHNK/f2XBxjzVAhOg0CCAOtnLgcE7BVg/tpbOyJ3Q+DKlSty/PhxGRkZCSW0ePFi2bJliyQ/o+VG1mSBAAKZCrx79y64HyS5SUdpaWmwkemsWbMyHYrXIYBARAKsnyOCZBgEELBOwPb+EeNGkj91GVYC24EN4yQcBBCwSIAFtkXFIlRnBPr6+mT//v3y8uXLUE4LFy6UrVu3clOWM5UmEQSiEdBO0h0dHaIPLyYe48ePF91VvKqqKpoTMQoCCGQkwPo5IyZehICRAsxfI8tCUB4LXL58ObhhK/nQz8b6wBIHAgj4J6APMOrn3zt37oSSnzhxYvD5V3cU5kAAgfwJsH7OnzVnQiBqAeZv1KKMh0DmArdu3QoePNDfdhIPHk7K3JBXIuCDgDbp0HtGkjd0qaiokN27d4v+y4EAAvkTYP2cP2vOhEDUAszfqEUZD4HMBX744Qc5d+5cyhtWr14ta9asyXwgXokAAk4LaJOOrq4u6enpCeVZUlIiTU1NUlNT43T+JIeAaQKsn02rCPEggEC+BGzvH0GDjnxdKZwHAQQQGKMAC+wxgvFyBHIUeP78eXCjRX9/f2ikpUuXyqZNm3IcnbcjgICrAuk6SZeVlUlLS4tUV1e7mjp5IWCcAOtn40pCQAhkLMD8zZiKFyIQu8A//vEP+fHHH1PO8/HHH8vatWtjPz8nQAABcwX08297e3tKk8ry8vLgISWadJhbOyJzT4D1s3s1JSN/BJi//tSaTM0S+Pnnn+XQoUMpQf3hD3+QL774wqxgiQYBBAouMDAwIK2trfLo0aNQLJMmTZJdu3bJlClTCh4jASDgiwDrZ18qTZ4uCjB/XawqOZkuoPs2HzlyRK5duxYKVR94q6urE70XmgMBBBBIFNC/G4cPH5br16+HYIqLi2XHjh006eByQSCPAqyf84jNqRBAwCgBGnTEXA7bgWPmYXgEEHBYgAW2w8UlNeMEnjx5IgcOHBDdDSXxWLlypaxfv964eAkIAQTMEkjXSbq0tFSam5tl1qxZZgVMNAg4KsD62dHCkpYXAsxfL8pMkoYL6Jq2u7tb9KGlxEO/n9emlUuWLDE8A8JDAIF8CKRrUqlNOvQhpcrKynyEwTkQ8F6A9bP3lwAAFgswfy0uHqFbK6APJukDSvrAQeLB78DWlpTAEciLwNu3b4N7SJKbdEyYMCH4/EuTyryUgZMgIKyfuQgQsFeA+Wtv7YjcToGhoSHp6OiQO3fuhBLQh+wbGhpk3rx5diZG1AggkBeBo0ePytWrV1P+fjQ2NsrcuXPzEgMnQcB3AdbPvl8B5I+AvwK2948YN5L8C6RhtbQd2DBOwkEAAYsEWGBbVCxCtVrgwYMH0tbWJnqDReLxySefiP6PAwEEEMhEIF0n6ZKSEmlqaqKTdCaIvAaBHAVYP+cIyNsRKKAA87eA+JwaAZHg87B+LtbPx4kHa1kuDwQQGE0gXZPK8ePHy86dO6Wqqgo4BBCIWYD1c8zADI9AjALM3xhxGRqBUQSuXLkix44dS/kvq1evljVr1mCGAAII/KaAPuSoTTqSvzOjSSUXDgL5E2D9nD9rzoRA1ALM36hFGQ+B9AK6MWFra6s8fvw49CL93UY3F6uuroYPAQQQeK/A8ePH5fLly6HXFRUVBU1+5s+f/9738wIEEMhNgPVzbn68GwEE7BWwvX8EDTrsvfaIHAEEHBdgge14gUnPCAHtFq1do/XGisRj48aNsnz5ciNiJAgEELBLgE7SdtWLaN0SYP3sVj3Jxi8B5q9f9SZbswT6+vqCG7aeP38eCkx3A21paZHp06ebFTDRIICAEQLpmlSWlZUFOwnTpMOIMhGEwwKsnx0uLqk5L8D8db7EJGiQwIULF+TUqVMpEa1fv15WrlxpUKSEggACJguk24mcJpUmV43YXBJg/exSNcnFNwHmr28VJ99CCbx48SJoKqe/+SYeFRUVQVP1KVOmFCo0zosAAhYKnDx5Ui5evBiKXJt01NfXS21trYUZETIC9giwfranVkSKAALRCtCgI1rPlNFsB46Zh+ERQMBhARbYDheX1IwQ6Onpka6uLtFdP385dN2xZcsWWbx4sRExEgQCCNgpMFqTDv2SuqmpSebOnWtnUkSNgAUCrJ8tKBIhIpBGgPnLpYFAYQQePXokbW1torsqJR6VlZXBbkqTJk0qTGCcFQEErBEY7fOvNunQBj/syGZNGQnUQgHWzxYWjZAR+H8CzF8uBQTyI3D27Fk5c+ZMysk2bdokS5cuzU8QnAUBBJwR0HtKdOOXW7duhXLi868zJSYRgwVYPxtcHEJD4D0CzF8uEQTiF3j48GHwW+/AwEDoZNpEXX+nKS8vjz8IzoAAAs4JnD59Ws6fPx/KS5+v2Lp1qyxatMi5fEkIAVMEWD+bUgniQACBfAvY3j9i3Ihuc2XwYTuwwbSEhgAChguwwDa8QIRntcC1a9fkyJEjkrgMosOr1SUleASMEzh+/Lhcvnw5FJf+nWloaJD58+cbFy8BIeCCAOtnF6pIDr4KMH99rTx5F1Lg9u3bwYMFw8PDoTBmz54tO3bskNLS0kKGx7kRQMAigdE+/+rfEN2ZjSYdFhWSUK0SYP1sVbkIFoGQAPOXCwKB+AVOnTolFy5cCJ2ITRrid+cMCLguoE06dAMY3Qgm8dDPv9rodtasWa4TkB8CBRFg/VwQdk6KQCQCzN9IGBkEgbQC2jyus7Mz5bfeOXPmSGNjo5SUlKCHAAIIZC2Qrvnt5s2bZcmSJVmPyxsRQCC9AOtnrg4EEPBVwPb+ETTo8PXKJW8EEDBegAW28SUiQEsFLl26JCdOnAhFr19G65fS+uU0BwIIIBCVwMmTJ+XixYuh4WgGFJUu4yCQKsD6masCAXsFmL/21o7I7RTQRnLff/99qGmlZqK7nWzZskV0zcqBAAIIjEVgtM+/PKQ0FkFei8DYBFg/j82LVyNgkgDz16RqEIuLAseOHZMrV67wu4yLxSUnBAwQ0A1guru75caNG6Fo9H6TpqYmqampMSBKQkDALQHWz27Vk2z8EmD++lVvss2vgH7u1ebpyfs0L168OPitN/kBt/xGx9kQQMAVgfPnz8vp06dT0qmrq5Nly5a5kiZ5IGCMAOtnY0pBIAggkGcBGnTEDG47cMw8DI8AAg4LsMB2uLikVjCB0Tq6lpWVBTuazJw5s2BxcWIEEHBXQL+g1i+qEw/9jLN169bgAUgOBBCIToD1c3SWjIRAvgWYv/kW53w+C4y2PlWPTz75JPgfBwIIIJCtwGh/X3hIKVtN3ofAbwuwfuYKQcBeAeavvbUjcrMF9KGkI0eOyLVr10KBFhcXS0NDg8ybN8/sBIgOAQSsEjh8+PCof290U5i5c+dalQvBImC6AOtn0ytEfAikF2D+cnUgEI/AP/7xD/nxxx9TBue33ni8GRUB3wV0g0LdqCH52LBhg6xYscJ3HvJHIFIB1s+RcjIYAghYJGB7/4hxI8mtEw3Dtx3YME7CQQABiwRYYFtULEK1QuDUqVNy4cKFUKzl5eWyc+dOmT59uhU5ECQCCNgpMFpzIM1k8+bNsmTJEjuTImoEDBRg/WxgUQgJgQwFmL8ZQvEyBHIQePfunXR2dsrNmzdDo9A8LgdU3ooAAikCozXp0Icid+zYwU7CXC8IRCjA+jlCTIZCIM8CzN88g3M6LwT0825XV5f09PSE8tVmcbpJw+zZs71wIEkEEMivwLFjx0R3Lk88ioqKgqZA8+fPz28wnA0BhwVYPztcXFJzXoD563yJSTDPAvrZVxvF3bhxI3Rm/a13y5Ytsnjx4jxHxOkQQMAXgcuXL8vx48dT0l23bp2sWrXKFwbyRCB2AdbPsRNzAgQQMFTA9v4RNOgw9MIiLAQQQIAFNtcAAtEJjHZzxMSJE2XXrl0yderU6E7ESAgggEAagfPnz4s+qJR81NXVybJly3BDAIEIBFg/R4DIEAgUSID5WyB4TuuNwMDAgBw8eFAePHgQyrm0tFR0Z8+amhpvLEgUAQTiFxitSaU26WAn4fjtOYM/Aqyf/ak1mbonwPx1r6ZkVFiB4eHhoBnlrVu3QoGUlZUFzTlmzpxZ2AA5OwIIOC1w4sQJuXTpUihHbdJRX18vtbW1TudOcgjkS4D1c76kOQ8C0Qswf6M3ZUR/BQYHB6W9vV3u3r0bQtDGlPrby5w5c/zFIXMEEMiLwNWrV+Xo0aMp51q9erWsWbMmLzFwEgRcF2D97HqFyQ8BBNIJ0KAj5mvDduCYeRgeAQQcFmCB7XBxSS1vAum6Rk+ePDlozlFRUZG3WDgRAgggcPHiRTl58mQKxIYNG2TFihUAIYBAjgKsn3ME5O0IFFCA+VtAfE7tvMCLFy+kra1N9N/EY9KkScHDSpWVlc4bkCACCORfYLQmlewknP86cEZ3BVg/u1tbMnNfgPnrfo3JMH8CQ0NDwefde/fuhU6qzTl2794t06dPz18wnAkBBLwVOHXqlFy4cCGUv97vunXrVlm0aJG3LiSOQFQCrJ+jkmQcBPIvwPzNvzlndFOgv79fWltb5enTp6EEy8vLpaWlRaqqqtxMnKwQQMA4gevXr8vhw4dlZGQkFNuqVatk3bp1xsVLQAjYJsD62baKES8CCEQlYHv/iHEjyaujqGQiGsd24IgYGAYBBDwUYIHtYdFJOVKBdDsm6cNHO3fulAkTJkR6PgZDAAEEMhG4fPmyHD9+POWl+gW1flHNgQAC2Quwfs7ejnciUGgB5m+hK8D5XRV49OhRcMPWwMBAKEU+F7tacfJCwCyB0ZpU0qTDrBoRjb0CrJ/trR2RI8D85RpAIBqBt2/fBs05Hjx4EBpQf//V34FpRhmNM6MggEBmAmfOnJGzZ8+mvHjz5s2yZMmSzAbhVQggMKoA62cuDATsFWD+2ls7IjdH4NmzZ8Fvva9evQoFNWXKlOCzLxsUmlMrIkHAF4Genh7p6uoS3UA18dANCnWjQg4EEMhegPVz9na8EwEE7BawvX8EDTrsvv6IHgEEHBZgge1wcUktdoF0OybNmDEj+GJad07iQAABBAolcPXqVTl69GjK6desWSOrV68uVFicFwHrBVg/W19CEvBYgPnrcfFJPTaBmzdvyqFDh0SbVyYeNTU10tjYKKWlpbGdm4ERQACBXwRGa1KpTTrq6+ultrYWKAQQyFKA9XOWcLwNAQMEmL8GFIEQrBfQ5hz79u2TJ0+ehHKZOHGi7NmzRyZPnmx9jiSAAAL2CVy4cEFOnTqVEnhdXZ0sW7bMvoSIGAFDBFg/G1IIwkAgCwHmbxZovAWBBIH79+/LwYMHRT8DJx7V1dXS3Nws48ePxwsBBBAoiIDei9LZ2ZnSpEM/++pnYA4EEMhOgPVzdm68CwEE7BegQUfMNbQdOGYehkcAAYcFWGA7XFxSi1VAv5A+cOCA6E7Bicfs2bODL6ZLSkpiPT+DI4AAApkIXL9+XQ4fPiwjIyOhl69atUrWrVuXyRC8BgEEkgRYP3NJIGCvAPPX3toRuZkC+kDA6dOnU9aaumPnpk2bJPk7dzOzICoEEHBFYLQmlfp3aPv27TTpcKXI5JF3AdbPeSfnhAhEJsD8jYySgTwVeP36dfA78NOnT0MC2pRj165d7B7s6XVB2giYInDp0iU5ceJESji6i7DuJsyBAAJjF2D9PHYz3oGAKQLMX1MqQRw2CvT09Eh3d3fKRgzz5s2ThoYGKS4utjEtYkYAAYcEbt++LR0dHSl/p/SelM2bNzuUKakgkD8B1s/5s+ZMCCBgloDt/SPGjSQ/EWaWb8rNwoaHa5ge4SCAgM0CLLBtrh6xF0og3U1ZfDFdqIpwXgQQ+C0B/TGtq6srpZO03qClN2pxIIDA2ARYP4/Ni1cjYJIA89ekahCL7QLHjx+Xy5cvp6Sxdu1a+fjjj21Pj/gRQMBSgdGaVOoPrFu3bpVFixZZmhVhI1A4AdbPhbPnzAjkKsD8zVWQ9/ss0N/fL3v37pWXL1+GGKZOnSq7d++WCRMm+MxD7gggYIjAlStX5NixYynR6AYNulEDBwIIjE2A9fPYvHg1AiYJMH9Nqgax2CSQrunb0qVLpa6ujo0YbComsSLguEBvb6+0t7fL0NBQKFP97Vd/A2bjGMcvANKLXID1c+SkDIgAApYI0KAj5kLZDhwzD8MjgIDDAiywHS4uqcUi0NfXJ/v370+5KWvhwoXBFz1FRUWxnJdBEUAAgVwEbt68KZ2dnSlNOpYtWxb8qMaBAAKZC7B+ztyKVyJgmgDz17SKEI+NAsPDw3Lo0CHR9WXioZ+Ft23bJgsWLLAxLWJGAAGHBNI1qdRdlHQ3JQ4EEMhcgPVz5la8EgHTBJi/plWEeGwR0KYc+juw/h6ceEyfPl127twp5eXltqRCnAgg4IHAtWvX5PDhwymZrl69WtasWeOBACkiEJ0A6+foLBkJgXwLMH/zLc75XBD4+9//Lv/6179SUtE1pK4lORBAAAHTBO7fvy9tbW0yODgYCq22tlbq6+t5dsO0ghGP0QKsn40uD8EhgECMArb3jxg3MjIyEqNPzkPbDpwzAAMggIC3AiywvS09iWch8Pz58+CmLN05KfHQrtGbNm3KYkTeggACCORPgCYd+bPmTG4LsH52u75k57YA89ft+pJd/AJv3rwJbnp49OhR6GRlZWXS1NQks2fPjj8IzoAAAghkIJDu8y9NOjLA4yUIJAiwfuZyQMBeAeavvbUj8sIJ6O/A+/btk9evX4eCmDFjRtCcQz/7ciCAAAKmCdy4cUO6u7sl+dbcVatWybp160wLl3gQMFaA9bOxpSEwBN4rwPx9LxEvQOBXgXfv3gUN3nQNmXjoc1RbtmyRxYsXo4UAAggYK/Dw4UNpbW2Vt2/fhmKcP3++NDQ00KTD2MoRmGkCrJ9NqwjxIIBAvgRs7x9Bg458XSmcBwEEEBijAAvsMYLxcm8F9AEkfRBJH0hKPFauXCnr16/31oXEEUDALoHbt29LR0eH6M7niYfuIqwPKnEggMD7BVg/v9+IVyBgqgDz19TKEJcNAi9evJADBw6k7CJcUVEhLS0tMnXqVBvSIEYEEPBIIF2Tjrq6Olm2bJlHEqSKQPYCrJ+zt+OdCBRagPlb6ApwftsEnjx5EnzmTf4dWBtRNjc3S0lJiW0pES8CCHgk0NPTI11dXaIPXCYeK1askA0bNngkQaoIZC/A+jl7O96JQKEFmL+FrgDnt0VgcHBQ2tvb5e7du6GQ9fNuY2OjzJkzx5ZUiBMBBDwWePz4cfAd3sDAQEhh7ty5wd+y4uJij3VIHYHMBFg/Z+bEqxBAwD0BGnTEXFPbgWPmYXgEEHBYgAW2w8UltcgE7t27FzTnGBoaCo25du1a+fjjjyM7DwMhgAAC+RDo7e0NfnBL/pu2aNEi2bp1qyR/NspHTJwDAZsEWD/bVC1iRSAswPzlikAgO4EHDx7IwYMHU25ymD59erCLcHl5eXYD8y4EEEAgZoF0TSpp0hEzPMM7I8D62ZlSkoiHAsxfD4tOylkL6CYNemN/8u6b+nBSU1MTN/ZnLcsbEUAgnwK3bt0KNmlIbtKhDSr1MzAHAgj8tgDrZ64QBOwVYP7aWzsiz59Af3+/tLa2ytOnT0Mn1d94dSOGqqqq/AXDmRBAAIEcBfRv2f79+1Ma7dbU1ATf5dFoN0dg3u68AOtn50tMggggkEbA9v4R40ZGRkZMrq7twCbbEhsCCJgtwALb7PoQXeEF9EaGzs5OGR4eDgWzceNGWb58eeEDJAIEEEAgC4H79+8HjYe0O37iUVtbK/X19VJUVJTFqLwFAT8EWD/7UWeydFOA+etmXckqXoGff/5Zuru7U27u1x1IGhoauLkhXn5GRwCBCATSNanUXYR1N2EOBBBIL8D6masDAXsFmL/21o7I8yugDSm1OUdyQ3N+K8lvHTgbAghEI3Dnzp1gk4bke1uWLFkimzdvjuYkjIKAowKsnx0tLGl5IcD89aLMJJmDwLNnz4LmHK9evQqNMmXKlGAjhoqKihxG560IIIBAYQT0b5s26Xj9+nUogFmzZklzc7OUlpYWJjDOioAFAqyfLSgSISKAQCwCtvePoEFHLJcFgyKAAAK5C7DAzt2QEdwVuHbtmhw+fDglwS1btsjvf/97dxMnMwQQ8EJAbzzVJh3Ju8L97ne/k8bGRi8MSBKBbARYP2ejxnsQMEOA+WtGHYjCHoHz58/L6dOnUwLWnTe/+OILSf7Rwp7MiBQBBHwTSNekct26dbJq1SrfOMgXgYwFWD9nTMULETBOgPlrXEkIyEABfZC9o6MjpTnHwoULZdu2bXzmNbBmhIQAAu8XuHfvXvD7b3LjoUWLFsnWrVv52/Z+Ql7hqQDrZ08LT9pOCDB/nSgjScQkkO7ewJkzZ0pTU5OUl5fHdGaGRQABBOIXePnypezbty+lAZH+jdMmHWVlZfEHwRkQsFCA9bOFRSNkBBCIRIAGHZEwph/EduCYeRgeAQQcFmCB7XBxSS0ngdGacxQVFUl9fb3orkkcCCCAgAsCjx8/DnaHGxgYCKWjO6Jrk47i4mIX0iQHBCIVYP0cKSeDIZBXAeZvXrk5mcUCIyMj8v3338vly5dTsvjss8/kj3/8o8XZEToCCPgq8PDhw2CXuOQmlTTp8PWKIO9MBFg/Z6LEaxAwU4D5a2ZdiMocgbt37wa7bCYf2pCyrq7OnECJBAEEEMhCIF2TygULFsj27duzGJG3IOC+AOtn92tMhu4KMH/drS2Z5Sbw4sUL+fbbb1PuCdSNu7QpZUlJSW4n4N0IIICAAQJ9fX3B/c/6Ny/xmDFjhrS0tMj48eMNiJIQEDBLgPWzWfUgGgQQyJ+A7f0jxo3oXb0GH7YDG0xLaAggYLgAC2zDC0R4BRHo6emRzs7O0Ln1C2ntGl1TU1OQmDgpAgggEJfAkydPgi+p37x5EzqF/r3Tv3v8IBeXPOPaKsD62dbKETcCIsxfrgIE3i8wPDwc7CB8+/bt0Iu1YaXerKU38nMggAACtgqka1L5ySefiP6PA73GVcQAACAASURBVAEEwgKsn7kiELBXgPlrb+2IPH6B0TZp0LN++OGH8vnnn8cfAGdAAAEE8iCQrkmlPpCpmzRwIIAAn3+5BhBwRYDPv65UkjyiFNBG5dqc4/nz56Fh//CHP8gXX3wR5akYCwEEECi4QH9/f9CIN/lv3vTp02Xnzp1SXl5e8BgJAAGTBFg/m1QNYkEAgXwK2N4/ggYd+bxaOBcCCCAwBgEW2GPA4qVeCOhDSG1tbSm57t69W2bPnu2FAUkigIB/As+ePQuadOiX1YnHBx98EDTpKC0t9Q+FjBFII8D6mUsDAXsFmL/21o7I8yOgDdt0TagN3BIP3VVkx44dMnPmzPwEwlkQQACBGAWePn0a3KSV3KRy1apVsm7duhjPzNAI2CfA+tm+mhExAr8IMH+5FhAYXeDs2bNy5syZlP/40UcfyaeffgobAggg4JSANqnUz7/6gGbiMXfuXGlubnYqV5JBIFcB1s+5CvJ+BAonwPwtnD1nNldAf+/t7e0NBbhmzRpZvXq1uUETGQIIIJCDwOvXr4N7XfR34MRj2rRpQZOOiRMn5jA6b0XALQHWz27Vk2wQQCBzARp0ZG6V1SttB84qad6EAAIICDsIcxEgkCigu4joDQpDQ0O//t+6Rti+fbvU1taChQACCDgt8OLFi+Bv4KtXr0J5VldXS0tLi5SVlTmdP8khkKkAX1BnKsXrEDBPgPlrXk2IyByBdLuKVFRUBGvBqVOnmhMskSCAAAI5CtCkI0dA3u6NAOtnb0pNog4KMH8dLCop5Sxw/PhxuXz5cso42phDG3RwIIAAAi4K6CYN+/btS2lSWVNTE2zSUFJS4mLa5ITAmAVYP4+ZjDcgYIwA89eYUhCIIQLHjh2TK1euhKL58MMP5fPPPzckQsJAAAEE4hHQzRlaW1tFm1UmHnqvizbpmDRpUjwnZlQELBNg/WxZwQgXAQQiE7C9f8S4kZGRkcg0YhjIduAYSBgSAQQ8EWCB7UmhSfO9Aul2D9m2bZssWrTove/nBQgggIALAn19fcFNWvpv4lFVVRV8Sa27p3Mg4LsA62ffrwDyt1mA+Wtz9Yg9ToHnz58Hu4kkN2qbOXNmcKN+eXl5nKdnbAQQQKAgAvq3T5tUaoOixIMbVQtSDk5qqADrZ0MLQ1gIZCDA/M0AiZd4IzA4OCiHDh2S27dvp+SsmzQsWLDAGwsSRQABPwXSff6dPXu27NixQ0pLS/2EIWsEEgRYP3M5IGCvAPPX3toRefQC58+fl9OnT4cG1sZsuhlD8rNS0Z+dERFAAIHCC7x9+za4//nJkyehYHRjmj179tCko/AlIgIDBFg/G1AEQkAAgYII2N4/ggYdBblsOCkCCCDwfgEW2O834hXuC7x48UK+++67lF1DNmzYICtWrHAfgAwRQACBBAF9MFO/pH758mXIZfr06bJr1y6adHC1eC/A+tn7SwAAiwWYvxYXj9BjE3j69GnQnOP169ehc2hzjubmZikrK4vt3AyMAAIIFFpAvxPUJh3JDYqWLl0qmzZtKnR4nB+Bgguwfi54CQgAgawFmL9Z0/FGxwT0s67unJl8U742I9eH0vWzLwcCCCDgg0C6z7/V1dXBA5t8B+jDVUCOvyXA+pnrAwF7BZi/9taOyKMVuHnzpnR0dEjinspTp06Vr776irVetNSMhgAChgtok462tjZ58OBBKFJt0rF7927RfzkQ8FmA9bPP1Sd3BPwWoEFHzPW3HThmHoZHAAGHBVhgO1xcUstIoK+vL2jOkbxb5po1a2T16tUZjcGLEEAAAdcE9KZVbdKhOyolHpWVlUGTDnZRd63i5DMWAdbPY9HitQiYJcD8NaseRFN4gUePHgXNOfQGhcRjzpw50tjYKCUlJYUPkggQQACBmAX0u0H9/Kv/Jh6LFy+WLVu2sKtczP4Mb7YA62ez60N0CPyWAPOX6wMBEW1IqTfjJzdjmzJlStCQUv/lQAABBHwSSPf5t6qqSnbu3MkmDT5dDOSaIsD6mYsCAXsFmL/21o7IoxPQppR6D/TQ0NCvg2pjyj/96U8yefLk6E7ESAgggIAlAvr3UL8XvHfvXijiSZMmBfc/872gJYUkzFgEWD/HwsqgCCBggYDt/SPGjSS2YzQQ3HZgA0kJCQEELBFggW1JoQgzFgF9AH3v3r2iu4UkHitWrJANGzbEck4GRQABBGwRePPmTbCTsN7EmnhMmzYt+JJ6woQJtqRCnAhEKsD6OVJOBkMgrwLM37xyczLDBfRGBL0hIfFGLQ25trZW6uvrpaioyPAMCA8BBBCITkAb9+p3hC9fvgwNyt/E6IwZyU4B1s921o2oEVAB5i/Xge8C+pn34MGDMjg4GKKYMWOGtLS08BC67xcI+SPgsYA2LdLff5PvkWGTBo8vClIPBFg/cyEgYK8A89fe2hF5NAL6+8Y333wT2qBQf+fVBmyzZ8+O5iSMggACCFgoMDw8LO3t7XLnzp1Q9Hrfs97/rPdBcyDgowDrZx+rTs4IIKACtvePoEEH1zECCCBgqAALbEMLQ1ixC+gOwXrjffKD57///e+D3TE5EEAAAQQk2E1ddxLWTvuJh3aQ1i+ptaM0BwK+CbB+9q3i5OuSAPPXpWqSSy4Ct27dks7OTtEbEhKPxYsXB5+Hk3+MyOVcvBcBBBCwRUAb+ern3+fPn4dCnjdvnjQ2NtK4yJZCEmekAqyfI+VkMATyKsD8zSs3JzNM4Pr163LkyBF59+5dKLL58+fL9u3bpbi42LCICQcBBBDIr4B+/tUmHc+ePQudWB9O2r17t5SXl+c3IM6GgAECrJ8NKAIhIJClAPM3Szje5oSAbsTw3XffpdzXp7/36n3QHAgggIDvAvr9YEdHh+g9MomHfu7Vz7806fD9CvEzf9bPftadrBFAgAYdsV8DtndAiR2IEyCAgLMCLLCdLS2J/YaAfjGtNxw8fPgw9CrdFVNvzOJhJC4fBBBA4P8LaJOOAwcOyKNHj0IsFRUVsmfPHpp0cLF4J8D62buSk7BDAsxfh4pJKlkL3LhxQw4fPpzyoNLy5ctl48aNWY/LGxFAAAEXBN68eRN8Z5jc0HfOnDnS1NTEw5wuFJkcxiTA+nlMXLwYAaMEmL9GlYNg8ihw9uxZOXPmTMoZP/zwQ/n888/zGAmnQgABBMwWSPf5Vx9O0k0adEdhDgR8EmD97FO1ydU1AeavaxUln7EItLe3y82bN0NvWbVqlaxbt24sw/BaBBBAwGkBbdLR1dUlPT09oTy1SYd+/q2srHQ6f5JDIFmA9TPXBAII+Cpge/+IcSMjIyMmF892YJNtiQ0BBMwWYIFtdn2ILnoB/aKlra1Nent7Q4PrrkkNDQ3shhk9OSMigIADAtrYSJt0PHjwIJSNNunQTtL6LwcCvgiwfval0uTpogDz18WqktNYBK5cuSLHjh1LectHH30kn3766ViG4rUIIICAswLapHLfvn0pO87Nnj1bmpubpaSkxNncSQyBZAHWz1wTCNgrwPy1t3ZEnp2A3pKmzSivX7+eMkBdXZ0sW7Ysu4F5FwIIIOCwwMDAQPD77+PHj0NZTpkyJXhIadKkSQ5nT2oIhAVYP3NFIGCvAPPX3toReW4CP/zwg5w7dy40yNy5c2XHjh1sUJgbLe9GAAEHBfS7w+7ubtENbRKP8ePHy86dO6WqqsrBrEkJgdEFWD9zZSCAgK8CtvePoEGHr1cueSOAgPECLLCNLxEBRiigX7B0dHSkdI3+4IMPpKWlheYcEVozFAIIuCegTTq0wdG9e/dCyenNWXqTlt6sxYGADwKsn32oMjm6KsD8dbWy5JWJwIULF+TUqVMpL12/fr2sXLkykyF4DQIIIOCNgDbp0M+/yU0qZ86cGdykRZMOby4F7xNl/ez9JQCAxQLMX4uLR+hjFhgcHAx+/03enKG4uFi2b98uukkDBwIIIIDA6AL6+Xf//v0pTTrYpIErxjcB1s++VZx8XRJg/rpUTXLJVODatWtBk8rEo7KyUr788kspLS3NdBhehwACCHgnoH879W9o4lFWVhY8Q1JdXe2dBwn7KcD62c+6kzUCCEhKI0N9vtSmgwYdNlWLWBFAwCsBFtheldv7ZEf7YmXGjBmye/dubqz3/uoAAAEEMhEYHh6W9vZ2uXPnTujlEyZMCJp0TJs2LZNheA0CVguwfra6fATvuQDz1/MLwOP0//GPf8iPP/6YIrBx40ZZvny5xzKkjgACCKQXSNekUr9L1CYderMWBwKuC7B+dr3C5OeyAPPX5eqSW6LA69ev5cCBA/L06dMQjO5+qTfW69qNAwEEEEDgtwW0SUdra6s8fPgw9EI2aeDK8UmA9bNP1SZX1wSYv65VlHzeJ3D//v2gwdq7d+9+fWl5ebn86U9/Em2yxoEAAggg8NsCx44dkytXroRepM2N9PdfmnRw9fggwPrZhyqTIwIIjCYwbty40P9Ng46IrxPbgSPmYDgEEPBIgAW2R8X2PNUTJ07IpUuXQgr6ILl2jeaGes8vDtJHAIExCegPfLob3a1bt0Lv0x/7tOERTTrGxMmLLRRg/Wxh0QgZgf8nwPzlUvBRYLTPwvpd+JYtW2Tx4sU+kpAzAgggkLFAuiaV06dPDz7/8p1ixpS80FIB1s+WFo6wERAR5i+XgQ8C2pSjra1NXr16FUp3ypQp0tzcLPovBwIIIIBAZgKDg4PB31R94DPxYJOGzPx4lf0CrJ/tryEZ+CvA/PW39j5m/vLlS/nmm29kYGDg1/SLi4uD3yt4qNzHK4KcEUAgW4HR7qPRJh36neKsWbOyHZb3IWCFAOtnK8pEkAggEIOA7f0jxo0Y3lLEduAYrjmGRAABTwRYYHtSaM/THG234MmTJ8tXX30l+kA5BwIIIIDA2AS0SUdXV5f09PSE3qh/U3ft2iWVlZVjG5BXI2CRAOtni4pFqAgkCTB/uSR8EtCv448cOSLXrl0LpV1UVCT19fVSW1vrEwe5IoAAAlkLpGtSqZ979fMv3y1mTcsbLRBg/WxBkQgRgTQCzF8uDdcFent7g0bi+kB54jFz5kzZsWOHjB8/3nUC8kMAAQQiFxgaGpL29nbRv7GJB7//Rk7NgAYKsH42sCiEhECGAszfDKF4mfUCb9++lW+//VaeP38eykV/9124cKH1+ZEAAgggkG+BU6dOyYULF0KnLSkpkaamJqmpqcl3OJwPgbwJsH7OGzUnQgABwwRs7x9Bgw7DLijCQQABBH4RYIHNteC6wI8//ijaoCPxmDhxonz55ZdSUVHhevrkhwACCMQmkO6hT73xdefOnVJVVRXbuRkYgUIKsH4upD7nRiA3AeZvbn682x6BdM3U9GaCxsZGmTNnjj3JECkCCCBggEC6v6tTp04NdqbTHYU5EHBRgPWzi1UlJ18EmL++VNrPPK9fvy6HDx+W5H2i5s+fLw0NDaKNKTkQQAABBLITGB4eDhog3b59OzQAv/9m58m77BFg/WxPrYgUgWQB5i/XhA8C+vn3wIEDcvfu3VC6H3/8saxdu9YHAnJEAAEEYhE4e/asnDlzJjR2cXFxcF/N3LlzYzkngyJQaAHWz4WuAOdHAIFCCdCgI2Z524Fj5mF4BBBwWIAFtsPFJTW5dOmSnDhxIiShNw5ocw69gZ4DAQQQQCB3gWPHjsmVK1dCA5WVlUlLS4tUV1fnfgJGQMAwAdbPhhWEcBAYgwDzdwxYvNRaAd3pUm+iv3PnTsr6rLm5WXQ3YQ4EEEAAgbEL6A2w3d3dcuPGjdCbJ0+eLHv27BFtCMyBgGsCrJ9dqyj5+CTA/PWp2n7l+s9//lP0f8nHqlWrZN26dX5hkC0CCCAQk4A2qezs7JSbN2+mfL/I778xoTNswQVYPxe8BASAQNYCzN+s6XijRQKj3Zv3u9/9LniAnAMBBBBAIDeBCxcuyKlTp0KDaAPgpqYmmnTkRsu7DRVg/WxoYQgLAQRiF7C9f8S4keStC2InG9sJbAceW7a8GgEEEPj/AiywuRpcFbh27Vqwe1LiUVpaGtwwP336dFfTJi8EEECgIALaDEmbIiX/zdWHQGfNmlWQmDgpAnEJsH6OS5ZxEYhfgPkbvzFnKKzA27dvpa2tTR48eBAKpLy8XHbu3Mln4cKWh7MjgIAjAvp9o37vmHhUVFTI7t27Rf/lQMAlAdbPLlWTXHwTYP76VnH389VbznQddv369ZRk6+rqZNmyZe4jkCECCCCQRwFt0tHV1SU9PT2hs+o9N/o9I5s05LEYnCovAqyf88LMSRCIRYD5Gwsrgxok8NNPP8nf/va3UERVVVXBfdAlJSUGRUooCCCAgL0Co20Iq006GhoaZP78+fYmRuQIjCLA+pnLAgEEfBWwvX8EDTp8vXLJGwEEjBdggW18iQgwCwHdyUN3DE7sD6ZfRuuNAuwWnAUob0EAAQQyENAu0tpNOvHQv726kxJNOjIA5CXWCLB+tqZUBIpAigDzl4vCZYE3b97IgQMH5MmTJ6E0J06cKLt27ZKpU6e6nD65IYAAAnkVGG23Ov17qzfETp48Oa+xcDIE4hRg/RynLmMjEK8A8zdeX0bPr8Dg4GDwu29vb2/oxMXFxbJ9+3Zuks9vOTgbAgh4JJCuOZI26WCTBo8uhP/L3p14RXGljR9/ZFFEJLgvqCFg1KMTYhyT6Oi44MKioMk7f+abjCC7Cmp0dCIh+Wl0xLgwLriiqKjIIr/z1EzydtG0QndX1723vnVOTs6ZdN373M9Td7jVXfXciAyV9XNEEs0wnRRg/jqZVgb1X4G7d+9KS0uL7zlo/S3i22+/Ff03BwIIIIBA+gR6enpEfwOOPbRIx969e6WkpCR9HdESAiELsH4OOQF0jwACoQlQoCNgetuBA+aheQQQcFiABbbDyY3o0PThLN0xWHf0+P3QL0j0BfFly5ZFVIVhI4AAApkR6Orqku7ubl9nWqSjqqpKli9fnpkg6AWBgAVYPwcMTPMIBCjA/A0Ql6ZDFXj9+rUcPXpUnj9/7otDXxLX4hwFBQWhxkfnCCCAgIsCZ86cEd1NKfaYPXu21NXVURTJxYRHdEysnyOaeIbthADz14k0MggRefXqlfe777Nnz3weeXl53svhCxcuxAkBBBBAIGCBkydPyrVr13y98PtvwOg0n3EB1s8ZJ6dDBNImwPxNGyUNGSYwMDAg33//vYyOjv4RmRaqPHz4sCxYsMCwaAkHAQQQcEPg+vXr0tHR4RuMvmtaUVEhZWVlbgySUURegPVz5C8BABCIrIDt9SNmjMduYW9gGm0HNpCUkBBAwBIBFtiWJIowpyTw+PFj76Wk2C+l9W98ZWUluydNSZAPIYAAAqkLXLp0Sc6dO+drSH8g1P8vXrFiReod0AICIQuwfg45AXSPQAoCzN8U8DjVWIGXL19698GDg4O+GOfNmycHDx4UfVmcAwEEEEAgGAG999V74NhDXxbV4kj6/8McCNguwPrZ9gwSf5QFmL9Rzr47Y9eiHI2NjfLmzRvfoAoLC737XYpRupNrRoIAAuYLTFakg99/zc8bEU5dgPXz1K34JAKmCTB/TcsI8aRDYGhoSL777juvaGXssXfvXiktLU1HF7SBAAIIIJBA4ObNm3LixAmZ+Arsrl27ZM2aNbghYL0A62frU8gAEEAgSQHb60dQoCPJxHMaAgggELQAC+yghWk/UwL6kFZ9fb0MDw/7utyzZw9VSzOVBPpBAAEE/iuguwjrbsKxR1ZWluzfv5+CSVwl1guwfrY+hQwgwgLM3wgn39GhJ3pZSXcQ1peVZs6c6ejIGRYCCCBgjkB3d7d0dXX5AtL//62rq5P58+ebEyiRIJCEAOvnJNA4BQFDBJi/hiSCMJIW6Ovrk7a2NhkZGfG1sXjxYqmurpZZs2Yl3TYnIoAAAggkJ3D69Gm5evWq72R+/03OkrPME2D9bF5OiAiBqQowf6cqxedsERgbG5OGhgbRzQpjj82bN8umTZtsGQZxIoAAAlYL9Pb2yvHjx+Xdu3e+cVCkw+q0Evx/BVg/cykggEBUBSjQEXDmbQcOmIfmEUDAYQEW2A4nN0JDe/HihVecY+IOSjt27JB169ZFSIKhIoAAAuYI9PT0yKlTp3wB8ZCWOfkhkuQFWD8nb8eZCIQtwPwNOwP0n06BJ0+eeDsJTyxSuXTpUqmpqZGcnJx0dkdbCCCAAALvEbh06ZKcO3fO9wkt0qHFkrRoEgcCtgqwfrY1c8SNgAjzl6vAZoFr1655vy1M3KXyk08+Ed2YQX9n4EAAAQQQCEfg7NmzcvnyZV/n+v/Lupt7SUlJOEHRKwJpEGD9nAZEmkAgJAHmb0jwdBuYwLFjx+TWrVu+9ktLS731FgcCCCCAQOYE7t27J62traKFk2IP3k3JXA7oKRgB1s/BuNIqAgiYL2B7/YgZ4xN/OTXM3HZgwzgJBwEELBJggW1Rsgh1UoHXr1/LkSNHZHBw0Pffv/zyS/niiy9QQwABBBAIUeD69evS0dHhi4CHtEJMCF2nRYD1c1oYaQSBUASYv6Gw02kAAg8ePJDm5mYZHR31tb5y5UrZv3+/ZGdnB9ArTSKAAAIIvE/gypUrcubMGd9HtFiSFk3S4kkcCNgowPrZxqwRMwL/EWD+ciXYKtDV1SXd3d1x4ZeXl8uWLVtsHRZxI4AAAk4JnD9/Xi5evOgbkz57W1FRIWVlZU6NlcFER4D1c3RyzUjdE2D+upfTKI/op59+Ev0n9li0aJHU1dXx+2+ULwzGjgACoQkkejZn27ZtsmHDhtDiomMEUhFg/ZyKHucigIDNArbXj6BAh81XH7EjgIDTAiywnU6v84MbGhqS+vp6ef78uW+s+qWHfvnBgQACCCAQvsDNmzflxIkTvt3ueEgr/LwQQfICrJ+Tt+NMBMIWYP6GnQH6T4fAnTt3pL29PW6XDt05SR+CZyfhdCjTBgIIIJCcQE9Pj7fbe+yhRZOqqqqkuLg4uUY5C4EQBVg/h4hP1wikKMD8TRGQ0zMu8O7dO+ns7JQbN274+tbfEv7617/KunXrMh4THSKAAAIIJBaY7OVR/fSuXbtkzZo10CFgnQDrZ+tSRsAI/CHA/OVicEXg1q1bcuzYMd9wCgoK5Ntvv5W8vDxXhsk4EEAAAesEHj16JI2NjXEb6GgxYS0qzIGAbQKsn23LGPEigEC6BCjQkS7JBO3YDhwwD80jgIDDAiywHU6u40MbGRmRhoYG6e/v941UH9DasWOH46NneAgggIBdAr29vXL8+HHRh2xjDx7SsiuPRPsfAdbPXAkI2CvA/LU3d0T+HwEtfNbR0RG3plq7dq3s3LkTJgQQQAABAwQmK1KpxZMqKytl5cqVBkRICAhMXYD189St+CQCpgkwf03LCPG8T0B/821paRHdkTL20EJnuoZasWIFgAgggAACBgpcvHhRzp8/HxcZv/8amCxC+qAA6+cPEvEBBIwVYP4amxoCm4bA48ePvWehx8bG/jgrJydHvvnmG5k3b940WuKjCCCAAAJBCDx58sQr0jE8POxrniIdQWjTZtACrJ+DFqZ9BBAwVcD2+hEzxsfHx03F1bhsBzbZltgQQMBsARbYZueH6CYX0C+i9YuOhw8f+j5QVlYme/bsgQ0BBBBAwEAB3e29ra2NIh0G5oaQpifA+nl6XnwaAZMEmL8mZYNYpivQ09Mjp06dijvts88+k61bt063OT6PAAIIIBCgwGRFKrVIx969e6WkpCTAnmkagfQKsH5OryetIZBJAeZvJrXpKxWBV69eSXNzszx79szXjO4OXFNTIwsXLkylec5FAAEEEAhY4PLly3L27Nm4XnRTHd1chwMBWwRYP9uSKeJEIF6A+ctVYbuA3hd/9913MjQ05BuKFqz8+OOPbR8e8SOAAALOCDx9+tQrpjSxSMemTZtk8+bNzoyTgbgvwPrZ/RwzQgQQmFzA9voRFOjgykYAAQQMFWCBbWhiCCuhwLt376S1tVXu3r3r+8yqVau8XZQmLpqgRAABBBAwR+DevXve/4fHVvzX6HhIy5wcEcmHBVg/f9iITyBgqgDz19TMENeHBC5duiTnzp2L+9iXX34pX3zxxYdO578jgAACCIQgMFmRSv3eUosLl5aWhhARXSIwfQHWz9M34wwETBFg/pqSCeJ4n8CDBw+kvb097iWkoqIirzhHQUEBgAgggAACFghcuXJFzpw5ExepFhXW4sIcCNggwPrZhiwRIwKTCzB/uTJsFhgdHZXvv/9eBgYGfMP46quvZOPGjTYPjdgRQAABJwW0yPDRo0fjvs8sLy+XLVu2ODlmBuWeAOtn93LKiBBAYGoCFOiYmlPSn7IdOOmBcyICCERegAV25C8BqwDGx8elra1Nbt++7Yt72bJlcuDAAdGdKDkQQAABBMwW0IdudUc8/ZEx9ti2bZts2LDB7OCJDgERYf3MZYCAvQLMX3tzF+XIu7q6pLu7O45g+/btsn79+ijTMHYEEEDAeIFERSorKipk9erVxsdPgAiwfuYaQMBeAeavvbmLSuQvX770XkJ6+/atb8hLliyR6upqmTlzZlQoGCcCCCDghMDVq1fl9OnTcWP5+uuv5fPPP3dijAzCbQHWz27nl9G5LcD8dTu/ro+upaVFtNh37LFmzRrZtWuX60NnfAgggIC1AlpUqaGhIa5Ihz77rM9AcyBgugDrZ9MzRHwIIBCUgO31I2aM6xu1Bh+2AxtMS2gIIGC4AAtswxNEeD6Bzs5O+e2333z/2+LFi+XgwYOSk5ODFgIIIICAJQKPHj2SpqYmGRkZ8UWsVaS1mjQHAiYLsH42OTvEhsD7BZi/XCG2CSQqzrF792759NNPbRsO8SKAAAKRFOjr65PW1ta4IpU7duyQdevWRdKEQdsjwPrZnlwRKQITBZi/XBMmC2hRjiNHjsjz5899YX7yySeyZ88eNmQwOXnEhgACCLxHN9Z4NgAAIABJREFU4Nq1a3Ly5Mm4T/z5z38W/YcDAZMFWD+bnB1iQ+D9AsxfrhBbBf7xj3/Ir7/+6gt/6dKl3rPQbFRoa1aJGwEEoiKgxYfr6+vl9evXviHrb7/6GzAHAiYLsH42OTvEhgACQQrYXj+CAh1BXh20jQACCKQgwAI7BTxOzaiA7rahu27EHkVFRXL48GF2UcpoJugMAQQQSI/A06dPvUrSw8PDvgY3bdokmzdvTk8ntIJAAAKsnwNApUkEMiTA/M0QNN2kRUAfZteH2ice+/fvl5KSkrT0QSMIIIAAApkRePDggTQ3N8cV6fjLX/4if/rTnzITBL0gkIQA6+ck0DgFAUMEmL+GJIIwJhU4evSo3L9/3/ffeHidiwUBBBBwQ+DGjRty4sSJuMFs3LhRvvrqKzcGySicFGD97GRaGVREBJi/EUm0Y8OcbM00d+5c+eabbyQvL8+x0TIcBBBAwE2BwcFB7/ln/XfssXbtWtm5c6ebg2ZUTgiwfnYijQwCAQSSEKBARxJo0znFduDpjJXPIoAAArECLLC5HmwQmKxadGFhoVecgy+kbcggMSKAAAKTC2iRjsbGRhkaGvJ94PPPP5evv/4aNgSMFGD9bGRaCAqBKQkwf6fExIdCFhgdHZW2tja5d++eL5KcnByprKyU4uLikCOkewQQQACBZASePHni3f9OLFK5ZcsWKS8vT6ZJzkEgcAHWz4ET0wECgQkwfwOjpeEUBTo6OuT69eu+VlasWCHV1dUy8bmtFLvidAQQQACBkAR6e3vl+PHj8u7dO18EGzZskG3btoUUFd0i8H4B1s9cIQjYK8D8tTd3UY38zp070t7eLmNjY38Q5Obmes9Cz5s3L6osjBsBBBCwUuDVq1eixYhfvHjhi7+srEwqKir4vtPKrLofNOtn93PMCBFAYHIB2+tHzBgfHx83Obm2A5tsS2wIIGC2AAtss/NDdCLnz5+Xixcv+ii0WnRdXZ3MmTMHIgQQQAABywUGBga8L6nfvHnjGwkPaVmeWIfDZ/3scHIZmvMCzF/nU2z9ALVoWXNzs+hL3LHHrFmzvJeVFi9ebP0YGQACCCAQZYFERTo2b94smzZtijINYzdUgPWzoYkhLASmIMD8nQISH8m4QHd3t3R1dfn6LSoqkm+//Va0KCUHAggggIA7Ardv3/ZePJ1YpGPdunWyY8cOdwbKSJwRYP3sTCoZSAQFmL8RTLrFQ75586ZXyGziUVNTI1q8kgMBBBBAwD6B169fe5s06HPQsUdpaans3bvXvgERsfMCrJ+dTzEDRACBBAK214+gQAeXNgIIIGCoAAtsQxNDWJ7ATz/95P0Te+Tn58uhQ4dEi3RwIIAAAgi4IaAVpLVIh1aUjj3Wrl0rO3fudGOQjMIZAdbPzqSSgURQgPkbwaRbNGRdD+mP9oODg76oCwoK5ODBg1JYWGjRaAgVAQQQQCCRwLNnz7z7Xy3KFHuUl5fLli1bgEPAKAHWz0alg2AQmJYA83daXHw4AwI3btyQEydO+HrS33y/+eYbNmTIgD9dIIAAAmEI3L17V9ra2ny7w2sc/P4bRjbo80MCrJ8/JMR/R8BcAeavubkhMr9AT0+PnDp1Ko5l9+7d8umnn8KFAAIIIGCxgP7uq8/7PH361DeKjz/+WCorKy0eGaG7KMD62cWsMiYEEJiKAAU6pqKUwmdsB05h6JyKAAIRF2CBHfELwODhX7x4Uc6fP++LMC8vzyvO8dFHHxkcOaEhgAACCCQjoC+j1tfXxxXpWL16tVRUVCTTJOcgEIgA6+dAWGkUgYwIMH8zwkwnSQg8fvxYmpub5e3bt76zFyxYIAcOHBC9F+ZAAAEEEHBHQHdQ0iIdb9688Q1qw4YNsm3bNncGykisF2D9bH0KGUCEBZi/EU6+gUN/+PCh94D62NjYH9Hl5OTI4cOHZf78+QZGTEgIIIAAAukS6Ovrk9bWVhkdHfU1WVZW5v3+O/GZ3XT1SzsITFeA9fN0xfg8AuYIMH/NyQWRJBa4dOmSnDt3zvcBvS/Wl7aLi4uhQwABBBBwQECf99HvQPv7+32jWbFihff/99nZ2Q6MkiG4IMD62YUsMgYEEEhGwPb6ETPGx8fHkxl4ps6xHThTTvSDAALuCbDAdi+nLozo8uXLcvbsWd9QZs2a5RXnKCoqcmGIjAEBBBBAYBIBLdLR0NAQt3N8aWmp95BWVlYWbgiELsD6OfQUEAACSQswf5Om48QABe7cuSPt7e1xO0nqw1j6I70+nMWBAAIIIOCewIsXL7wiHa9evfINbt26dbJjxw73BsyIrBRg/Wxl2ggaAU+A+cuFYIrAy5cv5fvvv/cVpNTns/R+d9WqVaaESRwIIIAAAgEKaKEmLU48MjLi66WkpET27t3L778B2tP01AVYP0/dik8iYJoA89e0jBDPRIGffvpJ9J/YQ3//PXjwoCxevBgwBBBAAAGHBIaHh6WpqUl0k57YY/ny5VJVVcXzPw7l2uahsH62OXvEjgACqQjYXj+CAh2pZJ9zEUAAgQAFWGAHiEvTSQlcvXpVTp8+7Tt35syZUldXxy5KSYlyEgIIIGCXgL6cpC8p6ctKscfKlSu9h3Yp0mFXPl2MlvWzi1llTFERYP5GJdP2jLOnp8e7/51Y23r16tWye/dudpC0J5VEigACCCQlkKhIJUU6kuLkpAAEWD8HgEqTCGRIgPmbIWi6ea+A7hp55MgRef78ue9z27dvl/Xr16OHAAIIIBAhAX05SV9S0peVYg8t1rR//35+/43QtWDqUFk/m5oZ4kLgwwLM3w8b8YnwBM6cOSNXrlzxBaDPQmtxjoULF4YXGD0jgAACCAQmoMUptUilFquMPZYsWSI1NTWSm5sbWN80jMBUBFg/T0WJzyCAgIsCFOgIOKu2AwfMQ/MIIOCwAAtsh5Nr4dB+++036ezs9EWuX0TU1tbyhbSF+SRkBBBAIFmBN2/eeEU6BgYGfE3oTvJaSTo7OzvZpjkPgZQFWD+nTEgDCIQmwPwNjZ6OJxGYbLck/dgXX3whX375JWYIIIAAAhERSFSkcs2aNbJr166IKDBMUwVYP5uaGeJC4MMCzN8PG/GJYAXevXvnfcc/8UH0zz77TLZu3Rps57SOAAIIIGCkQH9/vzQ2NooWcIo9VqxY4W3SwO+/RqYtMkGxfo5MqhmogwLMXweT6siQOjo65Pr1677RzJ492yvOMW/ePEdGyTAQQAABBCYTGB0dldbWVunr6/P950WLFnl/ByjSwXUTpgDr5zD16RsBBMIUsL1+xIzxidsAhqk5Sd+2AxvGSTgIIGCRAAtsi5LleKi9vb1y7Ngx387BOTk53hcRixcvdnz0DA8BBBBAYKLA0NCQ9wDvs2fPfP9p6dKlXiVp/RvBgUAYAqyfw1CnTwTSI8D8TY8jraQmoF+Ta2HKiQ9k6ffTO3bskLVr16bWAWcjgAACCFgnoEUq6+vr5cWLF77Yy8rKpKKiQib+hmndAAnYWgHWz9amjsAREOYvF0HYApO9iLRq1SrvBWzWNmFnh/4RQACB8AT0d1/9/Vd/B449li9f7m3SwO+/4eUm6j2zfo76FcD4bRZg/tqcPTdj14KVek988+ZN3wDz8/Pl0KFDMnfuXDcHzqgQQAABBHwCY2Nj0tbWJnfv3vX971qk48CBAzJz5kzEEAhFgPVzKOx0igACBgjYXj+CAh0GXESEgAACCEwmwAKb68IEgdu3b0t7e7vol9O/H7o7hr6AvWzZMhNCJAYEEEAAgRAEdAelhoaGuCIdWrhJCzjxkFYISaFLXnDgGkDAYgHufy1OniOh6w/weu97584d34j0/nf//v2ycuVKR0bKMBBAAAEEpiugRTr0JaWBgQHfqSUlJbJ3717JysqabpN8HoGUBVg/p0xIAwiEJsD8DY2ejkWku7tburq6fBb64HltbS3f6XOFIIAAAgh49716/6v3wbHHkiVLvGeE2EmYiyQMAdbPYajTJwLpEWD+pseRVtIjkOi3YC3KoffEBQUF6emIVhBAAAEErBDQ92L0GSF9Tyb2WLBggff886xZs6wYB0G6JcD62a18MhoEEJi6AAU6pm6V1CdtB05q0JyEAAIIiPCCIVdB6AL37t2TlpYWX3EOfeC8urpaiouLQ4+PABBAAAEEwhXQIh2NjY3S39/vC2ThwoXel9RUkg43P1HsnS+oo5h1xuyKAPPXlUzaOQ5d0zQ3N8vjx499A9C1jO6OoS8rcSCAAAIIRFtAdxDWl5R0R+HYQ3eb10JOFOmI9vURxuhZP4ehTp8IpEeA+ZseR1qZvsCtW7fk2LFjvhPnzJkj//M//yN5eXnTb5AzEEAAAQScFHjx4oV3//vq1Svf+NhJ2Ml0WzEo1s9WpIkgEZhUgPnLhWGKwOjoqPdb8IMHD3whzZs3z3u+bfbs2aaEShwIIIAAAhkU0CIdx48fl97e3ri/D1q8ie9MM5gMuvIEWD9zISCAQFQFbK8fMWN8fHzc5OTZDmyyLbEhgIDZAiywzc6P69Hdv3/f+1JaK0f/fujf5H379onuDsmBAAIIIICACgwPD0tTU1PcC63z58+Xuro6inRwmWRUgPVzRrnpDIG0CjB/08pJY9MQGBwc9AqO6YPnsYe+pKTFOYqKiqbRGh9FAAEEEHBZIFGRyhUrVkhVVRVFOlxOvoFjY/1sYFIICYEpCjB/pwjFx9IqoAUpGxoafL/7alHKw4cPc9+bVmkaQwABBNwQ0O9M9e+G/jv2YCdhN/Jr2yhYP9uWMeJF4P8EmL9cDSYI6HNt+lvwkydPfOHwXJsJ2SEGBBBAIHwBfZ22o6NDbty44QtGnxXSIh0UcQo/R1GKgPVzlLLNWBFAIFbA9voRFOjgekYAAQQMFWCBbWhiIhDWo0ePvC+ltXL074cueCoqKqSsrCwCAgwRAQQQQGA6AiMjI15Rp4cPH/pO050GqCQ9HUk+m6oA6+dUBTkfgfAEmL/h2Ue55/7+fq/Q2NDQUNwaRotz5OfnR5mHsSOAAAIITCKQqEilFumorKyU7Oxs3BDIiADr54ww0wkCgQgwfwNhpdH3CLx8+VL+/ve/++599Xdf3SV42bJl2CGAAAIIIDCpwKtXr+To0aNxhY35/ZcLJtMCrJ8zLU5/CKRPgPmbPktaSk7gzZs33nPQz5498zWwePFiqampYdOp5Fg5CwEEEHBS4MSJE3FFOgoLC73nn3WDHw4EMiHA+jkTyvSBAAImClCgI+Cs2A4cMA/NI4CAwwIssB1OrsFD00rR+iO7vmwde+zevVs+/fRTgyMnNAQQQACBMAW0qJO+4DqxSMdHH30kdXV1VJIOMzkR6pv1c4SSzVCdE2D+OpdS4wd07949aWtr8xWm1KD15aSqqirJzc01fgwEiAACCCAQjkCiIpXLly/3/obk5OSEExi9RkqA9XOk0s1gHRNg/jqWUMOHo8XFtDjH8+fPfZHu3LlT1q5da3j0hIcAAgggELaAvtSqzw8NDAz4QmEn4bAzE63+WT9HK9+M1i0B5q9b+bRtNIODg946RotWxh7FxcVesW2+x7cto8SLAAIIBC9w8uRJuXbtmq+jgoIC7/ln/TcHAkELsH4OWpj2EUDAVAHb60fMGB8fHzcVV+OyHdhkW2JDAAGzBVhgm50fF6N7+vSpNDQ0iD6sFXvs2LFD1q1b5+KQGRMCCCCAQBoFtEhHa2ur9PX1+VqdO3euHDp0iF3o02hNU5MLsH7mykDAXgHmr725szHy69evS2dnp0z8Wry0tFQqKiokKyvLxmERMwIIIIBABgUSFalcsmSJt/MehZ4ymIyIdsX6OaKJZ9hOCDB/nUijFYN49+6dV1T7/v37vni/+OIL+fLLL60YA0EigAACCIQvMDQ05L3cOnHneXYSDj83UYmA9XNUMs04XRRg/rqYVTvGpEUqdf3y+vVrX8ArV670inPwW7AdeSRKBBBAIAyB06dPy9WrV31dz5kzR2pra0XvgzkQCFKA9XOQurSNAAImC9heP4ICHSZfXcSGAAKRFmCBHen0Z3zwuuNFfX29vH371tf3tm3bZMOGDRmPhw4RQAABBOwUGBsb83ajv3v3rm8AVJK2M5+2Rc362baMES8C/yfA/OVqyJTAzz//LBcuXIjrrry8XLZs2ZKpMOgHAQQQQMABgURFKhctWiQHDhyQmTNnOjBKhmCqAOtnUzNDXAh8WID5+2EjPpEegY6ODtEClbHHJ598Ivv27UtPB7SCAAIIIBAZAX2OqLGxUfr7+31j5vffyFwCoQ6U9XOo/HSOQEoCzN+U+Dg5SQHdpFDXLVpkLPZgo4YkQTkNAQQQiKDA2bNn5fLly76Rz5492yvSUVRUFEERhpwpAdbPmZKmHwQQME2AAh0BZ8R24IB5aB4BBBwWYIHtcHING5pWjNbiHBO/lNaXk/QlJQ4EEEAAAQSmI6A787W3t8vt27d9p+Xn58uhQ4dk7ty502mOzyIwZQHWz1Om4oMIGCfA/DUuJc4FND4+LrrTRU9PT9zYtm/fLuvXr3duzAwIAQQQQCB4gURFKhcsWCAHDx6UWbNmBR8EPURSgPVzJNPOoB0RYP46kkjDhzFZccolS5Z465Ps7GzDoyc8BBBAAAETBYaHh6WpqUkeP37sC4+dhE3MllsxsX52K5+MJloCzN9o5duE0T569Eiam5tF1y2xx9q1a2Xnzp0mhEgMCCCAAAKWCJw/f14uXrzoizYvL88r0jFv3jxLRkGYtgmwfrYtY8SLAALpErC9fsSMcX062eDDdmCDaQkNAQQMF2CBbXiCHAnv5cuXXnGO169f+0a0adMm2bx5syOjZBgIIIAAApkWSFSkQytJ19XVyUcffZTpkOgvAgKsnyOQZIborADz19nUGjEwfXlai4fduXPHF4++lLRnzx4pKSkxIk6CQAABBBCwUyDR/a8+nKUPaenDWhwIpFuA9XO6RWkPgcwJMH8zZx3Vnm7duiXHjh3zDV+/jz98+DDFw6J6UTBuBBBAIE0CIyMj3o70E4t0sJNwmoBpZlIB1s9cGAjYK8D8tTd3NkZ+7949aWtrk9HRUV/4ukmDbtbAgQACCCCAwHQFuru7paury3eabs6gRZB1swYOBNItwPo53aK0hwACtgjYXj+CAh22XGnEiQACkRNggR25lGd8wFqU48iRIzI4OOjru7y8XLZs2ZLxeOgQAQQQQMAtAX1J6fjx49Lb2+sbGJWk3cqzSaNh/WxSNogFgekJMH+n58Wnpy6gOyS1tLTIw4cPfSfNnDlTqqurRXcQ5kAAAQQQQCBVgUT3v0VFRV6RSop0pCrM+RMFWD9zTSBgrwDz197c2RC5vjDd0NAgWqjy90MfGv/2229l7ty5NgyBGBFAAAEEDBfQIh26M/3E71v5/dfwxFkcHutni5NH6JEXYP5G/hLIGIA+l6bPp+n39LEHmxRmLAV0hAACCDgrcPHiRTl//rxvfPq80YEDB2TRokXOjpuBhSPA+jkcd3pFAIHwBSjQEXAObAcOmIfmEUDAYQEW2A4n14ChDQ0NSX19vTx//twXzbp162THjh0GREgICCCAAAIuCIyPj0tHR4fcuHEj7ktqfUlp/vz5LgyTMRgiwPrZkEQQBgJJCDB/k0DjlA8KvHr1SpqammRgYMD32fz8fG9HC31pmgMBBBBAAIF0CSS6/9W/N7W1taI7CnMgkC4B1s/pkqQdBDIvwPzNvHlUenz58qX8/e9/F/0N+PcjOzvbu/+lOGVUrgLGiQACCGRGQHemb21tlb6+Pl+H7CScGf+o9cL6OWoZZ7wuCTB/XcqmuWO5fv26dHZ2in4/H3ts3bpVPvvsM3MDJzIEEEAAAWsELl++LGfPnvXFm5ub633vSpEOa9JoRaCsn61IE0EigEAAArbXj5gxPvGONACkVJq0HTiVsXMuAghEW4AFdrTzH+To37596xXnmPiS0qeffiq7d+8OsmvaRgABBBCIqMDJkyfl2rVrvtFrJWn9knrhwoURVWHY6RZg/ZxuUdpDIHMCzN/MWUelp2fPnnnFOV6/fu0bsr4krTtZzJkzJyoUjBMBBBBAIMMCJ06ciCtSWVhY6BXp4O9PhpPhcHesnx1OLkNzXoD563yKQxng8PCwV5xj4sYM+/btk08++SSUmOgUAQQQQMBtgbGxMWlra5O7d+/G/f7LTsJu5z7To2P9nGlx+kMgfQLM3/RZ0tLkAleuXJEzZ87E/cedO3fK2rVrYUMAAQQQQCBtAlevXpXTp0/72tMiHTU1NRRHTpsyDbF+5hpAAIGoCtheP4ICHVG9chk3AggYL8AC2/gUWRmgPqDV0NAgT58+9cVfVlYmFRUVMnFhY+UgCRoBBBBAwEiByYp05OTkeF9SL1261MiYCcouAdbPduWLaBGIFWD+cj2kU+D+/fveDo4jIyO+ZnXH4OrqatEiYRwIIIAAAggEKTDZ/W9BQYHU1dWJ/psDgVQFWD+nKsj5CIQnwPwNz97VnnVPpsbGRtF74djjq6++ko0bN7o6bMaFAAIIIGCAwLt376S9vV1u377ti4aXlAxIjkMhsH52KJkMJXICzN/IpTyjA+7u7pauri5fn/rss25QuHr16ozGQmcIIIAAAtEQ0A0K9Tfg2EOff66qqpLly5dHA4FRBirA+jlQXhpHAAGDBSjQEXBybAcOmIfmEUDAYQEW2A4nN6Sh6ctJR48elSdPnvgiKCkpEd1BieIcISWGbhFAAIEICWgVaa0mHXtkZ2d7X1IXFxdHSIKhBiHA+jkIVdpEIDMCzN/MOEehl5s3b0pHR4fow+Gxh9737tmzR3TdwYEAAggggEAmBCa7/50zZ47U1tZKYWFhJkKgD4cFWD87nFyG5rwA89f5FGd8gKdOnZKenh5fv7pTsO4YzIEAAggggEDQAvo97PHjx6W3t9fXFS8pBS0fnfZZP0cn14zUPQHmr3s5NWVE586dk0uXLvnCycrKkr1794r+JsyBAAIIIIBAUAI3btzwnknSosm/H/ocUmVlpaxYsSKobmk3IgKsnyOSaIaJAAJxArbXj5gxHrsyMDDBtgMbSEpICCBgiQALbEsSZUmYo6Oj3u5Jjx498kW8atUq2b9/v+gX1BwIIIAAAghkQuDs2bNy+fJlX1f6d0i/pF65cmUmQqAPRwVYPzuaWIYVCQHmbyTSHPggL168KOfPn4/rZ/369bJ9+/bA+6cDBBBAAAEEJgpMdv87e/Zsr0hHUVERYAgkLcD6OWk6TkQgdAHmb+gpcCqAX375RX788UffmJYtWyYHDx5kYwanMs1gEEAAAbMF9PFjfUFJX1SKPfQlperqanYSNjt9xkfH+tn4FBEgAgkFmL9cHEEITFakko2hgpCmTQQQQACBRAJaoFILVcZuHKTPP+v7OPpeDgcCyQqwfk5WjvMQQMB2AdvrR1Cgw/YrkPgRQMBZARbYzqY24wMbGxuT5uZmuX//vq/v4uJi78dwinNkPCV0iAACCEReQF+e1ZdoYw92M4j8ZZEyAOvnlAlpAIHQBJi/odE70/GZM2fkypUrceP5+uuv5fPPP3dmnAwEAQQQQMA+gcnuf/Py8qSuro4iHfal05iIWT8bkwoCQWDaAszfaZNxQgKBW7duybFjx3z/VQuAHT58WGbOnIkbAggggAACGRc4efKkXLt2zdcvOwlnPA3Odcj62bmUMqAICTB/I5TsDAxVX4LWgmA3b9709ZaTkyM1NTWydOnSDERBFwgggAACCPxH4Pbt29Le3h5XpGPv3r1SUlICEwJJCbB+ToqNkxBAwAEBCnQEnETbgQPmoXkEEHBYgAW2w8nN4ND0i+mWlha5d++er1fdPUm/mNYfwzkQQAABBBAIQ6Crq0u6u7t9Xev93549e6S0tDSMkOjTcgHWz5YnkPAjLcD8jXT6Uxq8FqQ8ceKE6A4VsYcW/qqoqGBNkZIuJyOAAAIIpEtgsvtfLdJRW1sr8+bNS1c3tBMhAdbPEUo2Q3VOgPnrXEpDGdDjx4+loaFB9J749yM/P1+++eYbmTNnTigx0SkCCCCAAAIqcPr0abl69Wrcd7XsJMz1kawA6+dk5TgPgfAFmL/h58CVCPTeV1+CvnPnjm9IWpzy4MGDsnDhQleGyjgQQAABBCwSuHv3rrS1tfm+o9Xnn/VZpbKyMotGQqimCLB+NiUTxIEAApkWsL1+xIzx8fHxTKNNpz/bgaczVj6LAAIIxAqwwOZ6SIeAfjE98UWlxYsXe19Ma/VoDgQQQAABBMIU+Pnnn+XChQtxIezatUvWrFkTZmj0baEA62cLk0bICPxXgPnLpZCsQHNzs+iP3rFHbm6uVFZWyvLly5NtlvMQQAABBBBIu8Avv/wiP/74o6/dWbNmyYEDB3iAOO3a7jfI+tn9HDNCdwWYv+7mNlMje/XqlXz33XcyNDT0R5f6m+/hw4dl/vz5mQqDfhBAAAEEEEgocPbsWbl8+bLvv2tBZXYS5qJJRoD1czJqnIOAGQLMXzPyYHsUo6Ojor8HP3jwwDcUCmDbnlniRwABBNwQ6Ovrk9bWVtG/V7EHzz+7kd9Mj4L1c6bF6Q8BBEwRsL1+BAU6TLmSiAMBBBCYIMACm0siFQG90dddhP/973/7mtFq0VqcQ6tHcyCAAAIIIGCCwP/7f/9P/vnPf8aFsmPHDlm3bp0JIRKDJQKsny1JFGEiMIkA85fLIhmBf/zjH/Lrr7/6TtUdg2tqangpKRlQzkEAAQQQCFzg4sWLcv78eV8/+j2t/u3SosocCExVgPXzVKX4HALmCTB/zcuJTRENDg56LyYNDAz4wtYilR9//LFNQyFWBBBAAAHHBbRApRaqnHjs3r1bPv30U8dHz/DSKcD6OZ2atIVAZgWYv5n1drG34eFhaWxslCdPnviGp78H19bWykcffeTisBkTAggggIBlAg+Tp+wvAAAgAElEQVQfPvS+sx0ZGfFFzvPPliXSgHBZPxuQBEJAAIFQBCjQETC77cAB89A8Agg4LMAC2+HkBjy0169fe9U4J34xrbsm1dXVUZwjYH+aRwABBBCYvoDuoqS7KU08+JJ6+pZRPoP1c5Szz9htF2D+2p7BzMd/7do1OXnypK/jwsJC72GsOXPmZD4gekQAAQQQQGCKApPd/+bm5npFOpYsWTLFVvhY1AVYP0f9CmD8Ngswf23OXrix6++/DQ0N8uLFC18gf/nLX+RPf/pTuMHROwIIIIAAApMIdHd3S1dXV9x/2blzp6xduxYzBKYkwPp5Skx8CAEjBZi/RqbFmqCGhoakvb1dHjx44ItZfw/WDQoLCgqsGQuBIoAAAgi4L5CoSMe2bdtkw4YN7gMwwrQIsH5OCyONIICAhQK214+YMT4+Pm6yu+3AJtsSGwIImC3AAtvs/Jga3aNHj6StrU3evHnjC7GoqMgrzpGXl2dq6MSFAAIIIBBxgURFOviSOuIXxjSGz/p5Glh8FAHDBJi/hiXE8HD0QSx9KSn2mDt3rnzzzTfc8xqeO8JDAAEEEPiPwL/+9S/54YcffBw5OTlekY6lS5fChMAHBVg/f5CIDyBgrADz19jUGB2Yvpik98EDAwO+OPXhbv3+nAMBBBBAAAFTBS5evCjnz5+PC2/79u2yfv16U8MmLoMEWD8blAxCQWCaAszfaYLx8T8EtDBlU1OTvHz50qcyb948OXDggOTn56OFAAIIIICAcQK6sW5jY6MMDw/7Ytu6dat89tlnxsVLQOYJsH42LydEhAACmRGwvX4EBToyc53QCwIIIDBtARbY0yaL/Ak9PT1y6tSpOIeFCxdKVVUVX0xH/goBAAEEEDBf4OrVq3L69Om4QLds2SLl5eXmD4AIQxVg/RwqP50jkJIA8zclvkidPDg4KN9//73oy0m/H7m5uV5xDi1MyYEAAggggIAtAteuXZOTJ0/6ws3Ozva+xy0uLrZlGMQZkgDr55Dg6RaBNAgwf9OAGLEmEhXnWL16tVRUVERMg+EigAACCNgokGiTBl5SsjGbmY+Z9XPmzekRgXQJMH/TJRmtdh4/fizNzc3y9u1b38Dnz5/vbVA4c+bMaIEwWgQQQAABqwT6+/u9Ih0T/47x/LNVaQwtWNbPodHTMQIIhCxAgY6AE2A7cMA8NI8AAg4LsMB2OLlpHtr4+LicO3dOfv3117iW165dK3/9618lKysrzb3SHAIIIIAAAsEI3LhxQ06cOBHXOF9SB+PtUqusn13KJmOJmgDzN2oZT268o6OjcuTIEXn69Kmvgerqalm5cmVyjXIWAggggAACIQro/W9HR4fo97u/H/o9bmVlJX/bQsyLDV2zfrYhS8SIwOQCzF+ujOkI6IPc9fX1MjAw4DtNi3Ps3r1bJj5PNZ22+SwCCCCAAAKZFGCThkxqu9UX62e38slooiXA/I1WvtMx2tu3b8vx48dFfxOOPVasWCF79+6lOEc6kGkDAQQQQCBwAX2mSYt0xG48pJ1u3rxZNm3aFHj/dGCvAOtne3NH5AggkJqA7fUjZozHPvWVmkUgZ9sOHAgKjSKAQCQEWGBHIs0pD1IfzGpvb5f79+/72tIHuf/yl7/I+vXrU+6DBhBAAAEEEMi0wGQvKWkMFOnIdCbs6o/1s135IloEYgWYv1wPUxE4duyY3Lp1y/fRr776SjZu3DiV0/kMAggggAACRgrcvHnTe+h44qEPHJeWlhoZM0GFL8D6OfwcEAECyQowf5OVi955+hvw0aNH44pU6vpgz549FOeI3iXBiBFAAAHrBa5duyYnT56MG8ef//xn0X84EJhMgPUz1wUC9gowf+3NXRiR9/T0yOnTp33FrDUOClSGkQ36RAABBBBIVUALLjc0NMQV6SgvL/eegeZAgPtfrgEEEEDg/wRsrx9BgQ6uZgQQQMBQAb6gNjQxBoWlN+8tLS3y8uVLX1R5eXmyb98+WbZsmUHREgoCCCCAAALTE+jt7fVeUnr37p3vRB7Smp5jlD7N+jlK2Wasrgkwf13LaPrH093dLV1dXb6Gy8rKvJeSOBBAAAEEELBdQHcG1CLME+9/KyoqvAeQORCYKMD6mWsCAXsFmL/25i6TkQ8PD3sPcOtui7HHxx9/LPv376c4RyaTQV8IIIAAAmkVSLRJAy8ppZXZqcZYPzuVTgYTMQHmb8QSnsJw9Tdg/S144vHFF1/Il19+mULLnIoAAggggEB4AvqejxZgfvPmjS8I7n/Dy4npPbN+Nj1DxIcAAkEJUKAjKNn/tms7cMA8NI8AAg4LsMB2OLlpGJo+tH3ixAkZGRnxtTZ//nypqqqSgoKCNPRCEwgggAACCIQrkOglJb6kDjcvpvbO+tnUzBAXAh8WYP5+2CjKn9CiXfrScuyxcOFCOXTokGRnZ0eZhrEjgAACCDgkcPfuXWlra5OxsTHfqHbu3Clr1651aKQMJR0CrJ/ToUgbCIQjwPwNx92mXvW3X31w+8mTJ76wtTiHbtCQlZVl03CIFQEEEEAAgTiBRJs0bNiwQbZt24YYAj4B1s9cEAjYK8D8tTd3mYp8fHxcOjs75fr1674u9d2hHTt28L14phJBPwgggAACgQm8ePHC+6731atXvj64/w2M3OqGWT9bnT6CRwCBFARsrx8xY1zvbg0+bAc2mJbQEEDAcAEW2IYnKMTwJts5WMMpKSkR3VUxJycnxOjoGgEEEEAAgfQKJHpJiSId6XV2oTXWzy5kkTFEVYD5G9XMf3jculvwkSNHZHR09I8P5+Xlyd/+9jfJz8//cAN8AgEEEEAAAYsE+vr6pKWlJa5Ix/bt22X9+vUWjYRQgxZg/Ry0MO0jEJwA8zc4Wxda1uIcTU1N8ujRI99wVq5cKZWVlRTncCHJjAEBBBBAwBNItEnDunXrvBdyORD4XYD1M9cCAvYKMH/tzV0mItfffrVg9b1793zd6eYM+/fvF70P5kAAAQQQQMAFgcHBQamvr48r0sH9rwvZTe8YWD+n15PWEEDAHgHb60dQoMOea41IEUAgYgIssCOW8CkMV7+U7ujoEN1NYuKxefNm2bRp0xRa4SMIIIAAAgjYJ6AvKbW2tvpeztVRUEnavlwGGTHr5yB1aRuBYAWYv8H62tr627dv5bvvvhP9sfr3Qx/Kqq2tlcWLF9s6LOJGAAEEEEDgvQKJ7n+3bt0qn332GXoIeAKsn7kQELBXgPlrb+6Cjlx/B25sbKQ4R9DQtI8AAgggYIxAok0a1qxZI7t27TImTgIJV4D1c7j+9I5AKgLM31T03D53aGjIK07Z39/vG+isWbOkpqZGFi1a5DYAo0MAAQQQiJyAPvfU0NDge/5JEbj/jdyl8N4Bs37mekAAgagKUKAj4MzbDhwwD80jgIDDAiywHU5uEkPTG3N9MVl3D449cnNzZffu3VJSUpJEq5yCAAIIIICAPQIPHz70fqDVB5VjDypJ25PDoCNl/Ry0MO0jEJwA8zc4W1tbHh8fl6NHj8qDBw98Q9izZ4+UlZXZOiziRgABBBBAYEoCev/b3NwsIyMjvs9rgWYt1MyBAOtnrgEE7BVg/tqbuyAj1++89W//xHvg5cuXey8nZWVlBdk9bSOAAAIIIBCaQKIilfodsH4XzIEA62euAQTsFWD+2pu7ICNP9IJyQUGBHDx4UAoLC4PsnrYRQAABBBAITeDVq1fec1AvXrzwxUCRjtBSYlzHrJ+NSwkBIYBAhgRsrx8xY1yfdjb4sB3YYFpCQwABwwVYYBueoAyGpw9kt7W1iVaOjj3mzp0r1dXVUlRUlMFo6AoBBBBAAIHwBBK9pESRjvByYlLPrJ9NygaxIDA9Aebv9Lyi8OkffvhB/vWvf/mGWl5eLlu2bInC8BkjAggggAAC8vjxY69I5fDwsE9j/fr1sn37doQiLsD6OeIXAMO3WoD5a3X6Agl+bGzM+5s/sTjH0qVL5cCBA5KdnR1IvzSKAAIIIICAKQKJfv/VIh0VFRUy8flhU+ImjswIsH7OjDO9IBCEAPM3CFW72+zv7/fufyc+B71gwQLv/jcvL8/uARI9AggggAACHxB48+aNV6RjYGDA90nuf7l0VID1M9cBAghEVcD2+hEU6Ijqlcu4EUDAeAEW2ManKCMB9vT0iL6Y9O7dO19/y5Ytk/3798usWbMyEgedIIAAAgggYIpAopeUqCRtSobCi4P1c3j29IxAqgLM31QF3Tr/ypUrcubMGd+giouLvV2DeRjbrVwzGgQQQACB9wvoA8uNjY3y9u1b3wfXrl0rO3fuhC/CAqyfI5x8hm69APPX+hSmdQD6+29zc7P09fX52tXiHHoPnJOTk9b+aAwBBBBAAAFTBfT3X73/HRkZ8YVYUlIie/fulaysLFNDJ66ABVg/BwxM8wgEKMD8DRDXwqbv3bvnbVI4Ojrqi15/A66srOT+18KcEjICCCCAQHICWqiqoaEhrkiH3v/u27eP56KSY3XiLNbPTqSRQSCAQBICFOhIAm06p9gOPJ2x8lkEEEAgVoAFdrSvB30g6x//+Ifoi0kTjz/96U+ydetWbsCjfYkwegQQQCDSAoleUqJIR6QvCypIRzv9jN5yAe5/LU9gGsPXHYN1t4jx8fE/Wi0qKpLDhw/LzJkz09gTTSGAAAIIIGCHwLNnz7y/jRN3FVy9erW3kzBHNAVYP0cz74zaDQHmrxt5TMco9LdgfTnpzp07vuYWL14sBw8e5OWkdCDTBgIIIICAVQKJNmlYtWqVt4ERRTqsSmfagmX9nDZKGkIg4wLM34yTG9vh9evXpbOz0/f7rwZbWloqe/bs4TloYzNHYAgggAACQQno7776+6/+Dhx7UKQyKHE72mX9bEeeiBIBBNIvYHv9iBnjsU87p98n5RZtB04ZgAYQQCCyAiywI5t672FrfSDr4cOHPgT9sfmvf/2r6A6JHAgggAACCERdINFLSmVlZd5LShPvJaPuFYXxs36OQpYZo6sCzF9XMzu9cQ0ODsp3330nb9++/eNELcrx7bffSmFh4fQa49MIIIAAAgg4JDAwMOA9pPXmzRvfqHiA2aEkT3MorJ+nCcbHETBIgPlrUDJCDOV9xTkOHDggubm5IUZH1wgggAACCIQnkGiThhUrVkhlZaVkZ2eHFxw9hyLA+jkUdjpFIC0CzN+0MFrfSHd3t3R1dcWNY+PGjfLVV19ZPz4GgAACCCCAQLIC+mxUY2Oj6H1w7EGRymRF7T+P9bP9OWQECCCQnIDt9SMo0JFc3jkLAQQQCFyABXbgxEZ28PTpU2ltbRV9MSn2mD17trcjxJIlS4yMm6AQQAABBBAIQyDRS0paSXrfvn0U6QgjKSH2yfo5RHy6RiBFAeZvioAOnD4yMiL19fWi98S/H/rFe01NjRQXFzswQoaAAAIIIIBAagIvXrzwinS8evXK1xA7KaXmauvZrJ9tzRxxIyDC/OUq0D2U2tvb5d///rcPY+HChVJbW0txDi4RBBBAAIHICyTapGH58uVSVVUlOTk5kTeKEgDr5yhlm7G6JsD8dS2j0xuP3vuePn1aenp64k7cvn27rF+/fnoN8mkEEEAAAQQcFBgeHvZ+/51YpIMilQ4mewpDYv08BSQ+ggACTgpQoCPgtNoOHDAPzSOAgMMCLLAdTm6CofX29kpHR4eMjo76PqEPZOmPzPn5+dFDYcQIIIAAAgh8QEBfUtIXeifuJMxLStG7dFg/Ry/njNgdAeavO7lMdiQtLS1y584d3+lbtmyR8vLyZJvkPAQQQAABBJwT0KLODQ0NccWdtZiVfn/MTsLOpTzhgFg/RyfXjNQ9Aeavezmdzoj0BaUTJ07IzZs3fafNnz9f6urqZObMmdNpjs8igAACCCDgrECiTRp0UyMt6pybm+vs2BmYX4D1M1cEAvYKMH/tzV2qkY+NjXmFKSf+9qvfX+/Zs0f0eS4OBBBAAAEEEPiPgBbpaGpqksePH/tItEhldXU1v/9G6EJh/RyhZDNUBBDwCdheP2LGuP4CbPBhO7DBtISGAAKGC7DANjxBaQ6vq6tLuru741otLS2V3bt3c3OdZm+aQwABBBBwSyDRTsKrVq2S/fv3S1ZWllsDZjSTCrB+5sJAwF4B5q+9uUtH5BcuXJCff/7Z19SaNWtk165d6WieNhBAAAEEEHBK4NWrV95OSnofHHssXbrUe0mJnYSdSnfCwbB+jkaeGaWbAsxfN/M6lVG9rzhHbW2tzJo1ayrN8BkEEEAAAQQiI5Do999FixbJgQMHKGwVkSuB9XNEEs0wnRRg/jqZ1g8O6u3bt9Lc3Bz3krEWpNSXjLXYFgcCCCCAAAII+AVGRka8v58PHz70/Qct0qGbNPD7bzSuGNbP0cgzo0QAgXgB2+tHUKCDqxoBBBAwVIAFtqGJSXNYekPd2dkpvb29vpZ1gfHll1/Kxo0b09wjzSGAAAIIIOCmQKKdhCnS4Wa+JxsV6+fo5JqRuifA/HUvp1Mdkd4L6w5KscfixYu9nYMpsDVVRT6HAAIIIBA1gTdv3kh9fX1ckQ79G3rw4EEe0orABcH6OQJJZojOCjB/nU3tewemxTn09+Dr16/7PldUVCSHDh2iOEc0LwtGjQACCCAwBYFEv/8uWLDAu/+lwNUUEC3/COtnyxNI+JEWYP5GL/36d7uxsTHue+s5c+Z4xbX0HpgDAQQQQAABBCYXGB0dldbWVunr6/N9QItb6SYNubm50DkuwPrZ8QQzPAQQSChAgY6ALw7bgQPmoXkEEHBYgAW2w8n979BevnwpLS0tMjAw4Bus3kDv2bNH9IViDgQQQAABBBCYukCinYRXrFghlZWVkp2dPfXG+KR1AqyfrUsZASPwhwDzN5oXw5MnT6ShoUH0R+bfj/z8fPnb3/4meXl50URh1AgggAACCExRQIt0HD16NO675YULF3ovKemOhBzuCrB+dje3jMx9Aeav+zmebIQdHR2TFufQ4pTc/0bzmmDUCCCAAAJTF0j0+++8efOktraWv6VTp7Tyk6yfrUwbQSPgCTB/o3Uh9Pf3S1NTkwwNDfkGrn+vtTiH/gbMgQACCCCAAALvFxgbG/PeLZpYpGPRokXe778U6XD7CmL97HZ+GR0CCCQWsL1+xIxx3arB4MN2YINpCQ0BBAwXYIFteIJSDO/+/fveLsFv3771tVRYWChVVVVUi07Rl9MRQAABBKIrkOglpeXLl0t1dTVFOhy+NFg/O5xchua8APPX+RTHDVAfzvrf//1fef369R//TQtp6c7B+mIxBwIIIIAAAgh8WED/nmqRjmfPnvk+PH/+fO8hLV74/bChrZ9g/Wxr5ogbAV5QiuI1cOrUKenp6Yn7Pfjw4cP8rY7iBcGYEUAAAQSSEkj0+29RUZFXpGP27NlJtctJ5gtw/2t+jogQgUQCzN/oXBv37t2TtrY236YMOvply5Z5z0LzMnF0rgVGigACCCCQuoAW6dC/q3fv3vU1pkU6tOgVmzSkbmxqC6yfTc0McSGAQNACttePoEBH0FcI7SOAAAJJCrDAThLOgtN+/fVXOX/+vLx7984XbXFxsezbt48bZwtySIgIIIAAAmYLJHpJSYt06I+/OTk5Zg+A6JISYP2cFBsnIWCEAPPXiDRkLAi9F25oaJBHjx75+tyzZ4+UlZVlLA46QgABBBBAwAUBLQDd2NgoukNh7PHRRx9JXV0dLym5kORJxsD62dHEMqxICDB/I5HmPwZ55swZuXLlim/Qc+fO9YpTsntwtK4FRosAAgggkLpAot9/dSMkLdIxZ86c1DuhBeMEWD8blxICQmDKAszfKVNZ/cHr169LZ2enTNwvuLS0VCoqKiQrK8vq8RE8AggggAACYQjoc1W6EfDt27d93S9YsMDbpGHWrFlhhEWfAQuwfg4YmOYRQMBYAQp0BJwa24ED5qF5BBBwWIAFtnvJ1ZvlH374IW6XJB1peXm5fP311zLx7557CowIAQQQQACBzAjoS0r68u/EnYSXLFniVZKmSEdm8pDJXlg/Z1KbvhBIrwDzN72eprd28uRJuXbtmi/MjRs3yldffWV66MSHAAIIIICAkQLDw8PS1NQkjx8/9sXHC8BGpistQbF+TgsjjSAQigDzNxT2UDpNVJxDC2jxAnEoKaFTBBBAAAEHBBIVqSwoKPAKYPE31oEkTxgC62f3csqIoiPA/HU/1z///LNcuHAhbqCff/659yw0BwIIIIAAAggkL5CoSMe8efO8IpV5eXnJN86ZRgqwfjYyLQSFAAIZELC9fsSM8YklKzOANp0ubAeezlj5LAIIIBArwALbrevhzZs30traGveQtFaI3rVrl6xevdqtATMaBBBAAAEEDBBI9JCWFumoqamR3NxcA6IkhHQJsH5OlyTtIJB5AeZv5s3D6vHSpUty7tw5X/crV66U6urqsEKiXwQQQAABBJwQGBkZkebmZnn48KFvPPqSkr4IrP/mcEeA9bM7uWQk0RNg/kYj53rfq/e/sYe+MHz48GFeHI7GJcAoEUAAAQQCFNAilUePHpX+/n7ufwN0NqVp1s+mZII4EJi+APN3+ma2nKGvHp0+fXrSjQq3b98u69evt2UoxIkAAggggIDRAlqk4/jx49Lb2+uLs6ioyPv9lyIdRqdv2sGxfp42GScggIAjArbXj6BAhyMXIsNAAAH3BFhgu5PTJ0+eeMU5Xr9+7RtUfn6+VFZWyqJFi9wZLCNBAAEEEEDAMIFEOwnr39+DBw9SpMOwfKUSDuvnVPQ4F4FwBZi/4fpnqvd79+55Lw7H1ovWH42/+eYb/h5nKgn0gwACCCDgtMDo6Kj3PXRfX1/c99C6k/DcuXOdHn+UBsf6OUrZZqyuCTB/Xcto/HgSFefQB6b5W+x+/hkhAggggEBmBBL9/qsFsXQn4cLCwswEQi+BC7B+DpyYDhAITID5GxhtqA2PjY1Je3u73LlzxxdHdna27NmzR0pKSkKNj84RQAABBBBwTUCfsero6JAbN274hqbPW+n97+zZs10bcmTHw/o5sqln4AhEXoACHQFfArYDB8xD8wgg4LAAC2w3knvz5k3p7OwU/WI69tCXgquqqrgpdiPNjAIBBBBAwHCBRDsJ69/jAwcOyMyZMw0fAeFNRYD181SU+AwCZgowf83MSzqjevHihXz//feiD07/fsyaNcsrzsHD0umUpi0EEEAAgagL6PfQbW1tcvfuXR+FPpylRSrnzZsXdSInxs/62Yk0MoiICjB/3U58V1eXdHd3+wapGzZQKMvtvDM6BBBAAIFwBBL9/qv3v/qSkr6sxGG/AOtn+3PICKIrwPx1L/dv3771NmN4/Pixb3D6zFV1dbUsWbLEvUEzIgQQQAABBAwROHnypFy7ds0XjT5vpfe/WqySw34B1s/255ARIIBAcgK214+YMR67ZWFyBoGeZTtwoDg0jgACTguwwLY/vf/4xz/k119/jRvImjVrZNeuXfYPkBEggAACCCBgkYDuJNzS0iL379/3Rb1w4UKvSIe+JMxhtwDrZ7vzR/TRFmD+up1/Lcpx5MgRGRgY+GOg+p2v/ki8dOlStwfP6BBAAAEEEAhB4N27d94uhrdv3/b1rg9K19XVyfz580OIii7TKcD6OZ2atIVAZgWYv5n1zmRvv/zyi/z444++LvPy8uTw4cMUpsxkIugLAQQQQCBSAvr7b2trq/T19cX9DdbvnylSaf/lwPrZ/hwygugKMH/dyv3g4KA0NjaKbsoQe+gLwfrMFYWx3Mo3o0EAAQQQMFNgsiIdBQUFXoFoinSYmbPpRMX6eTpafBYBBFwSsL1+BAU6XLoaGQsCCDglwALb7nROdgOsI9qyZYuUl5fbPTiiRwABBBBAwFKBRA9p6ctJ+pAWRTosTex/w2b9bHf+iD7aAsxfd/OvtaF1J6V79+75Brlt2zbZsGGDuwNnZAgggAACCIQsoEU6jh8/Lr29vb5ItEjHwYMHRYtVctgrwPrZ3twROQLMXzevgUuXLsm5c+d8g9PiHFoYi5eU3Mw5o0IAAQQQMEdgbGxM2tra5O7du76g9Hdfvf9dsGCBOcESybQFWD9Pm4wTEDBGgPlrTCpSDqS/v1+amppkaGjI15YWwtLiHPn5+Sn3QQMIIIAAAgggMDWB06dPy9WrV30f1iId+l20/pvDXgHWz/bmjsgRQCA1AQp0pOb3wbNtB/7gAPkAAgggkECABba9l8aJEyfkxo0bvgHog8/79u2T4uJiewdG5AgggAACCDggkOghLf3hWIt06IPTHHYKsH62M29EjYAKMH/dvQ7Onz8vFy9e9A1wzZo1smvXLncHzcgQQAABBBAwREALZXV0dMR9V52Tk+O9pLR48WJDIiWM6Qqwfp6uGJ9HwBwB5q85uUhXJJMV59AXgnXXQopzpEuZdhBAAAEEEHi/gBapbG9vl9u3b/s+qM9q6YvDixYtgtBSAdbPliaOsBHg919nrgHdhKGlpUX0b23ssWzZMqmqqpLc3FxnxspAEEAAAQQQsEXg7NmzcvnyZV+4c+bM8Z5/LiwstGUYxDlBgPtfLgkEEIiqgO31I2aM69NZBh+2AxtMS2gIIGC4AAtswxOUILzJinPoA896w8sPvnbmlKgRQAABBNwU0Ie0Ju4kTJEOu3PN+tnu/BF9tAWYv27m//r1695LwbHH0qVLvV0bOBBAAAEEEEAgcwKdnZ3y22+/+TrMzs72HqCmoHTm8pDOnlg/p1OTthDIrADzN7PeQfd25swZuXLliq8bLc6hvwvPnz8/6O5pHwEEEEAAAQQmCBw/flxu3rzp+1/1xeHq6mrR76Y57BNg/WxfzogYgd8FmL/2XwsPHjyQhoaGuIGUlpbK3r177R8gI0AAAQQQQMBigck2TNLNCfW7aX0OmsM+AdbP9uWMiBFAID0CttePoEBHeq4DWkEAAdL+8yIAACAASURBVATSLsACO+2kgTao9a6OHTsW96Kv/tCruxFSnCNQfhpHAAEEEEBg2gK6u4M+pDWxSIfuaqhfUs+ePXvabXJCuAKsn8P1p3cEUhFg/qaiZ+a5Dx8+lPr6el9wc+fOlW+//Vb0ZSUOBBBAAAEEEMiswOnTp+Xq1atxnepLSitXrsxsMPSWsgDr55QJaQCB0ASYv6HRp7XjsbEx77vlf//73752Z86c6f0uvHDhwrT2R2MIIIAAAgggMHUBLRqtxaNjD91YSYtULl++fOoN8UkjBFg/G5EGgkAgKQHmb1Jsxpz06NEjaWpqkpGREV9M5eXlsmXLFmPiJBAEEEAAAQSiLHDhwgX5+eeffQRapEO/o6aAtH1XButn+3JGxAggkB4BCnSkxzFhK7YDB8xD8wgg4LAAC2y7kptoF4YDBw7I4sWL7RoM0SKAAAIIIBAhgcke0iosLJS6ujrJz8+PkIT9Q2X9bH8OGUF0BZi/buX+xo0b0tnZKVoM6/dDH4A+fPgwPwC7lWpGgwACCCBgmcBkRTqysrJk//79smrVKstGE+1wWT9HO/+M3m4B5q/d+dPoh4eHpaWlRbQwZeyhmzZo4WeKc9ifY0aAAAIIIGC/wMmTJ+XatWu+gWRnZ0tlZaWsWLHC/gFGaASsnyOUbIbqnADz196UPn36VBoaGrz739hjx44dsm7dOnsHRuQIIIAAAgg4KPDTTz+J/hN7UEjazkSzfrYzb0SNAAKpC9heP2LG+Pj4eOoMwbVgO3BwMrSMAAKuC7DAtiPD+sJRe3u73L59O+7GVh/CWrBggR0DIUoEEEAAAQQiLDDZQ1oFBQXeA9Vz586NsIxdQ2f9bFe+iBaBWAHmrzvXw7lz5+TSpUtxA9q3b5988skn7gyUkSCAAAIIIGCpQKK/1Xv37pXS0lJLRxW9sFk/Ry/njNgdAeav3bl8/fq1t4Pws2fPfAOZPXu26KYN7Epod36JHgEEEEDALYEffvhB/vWvf8UNSot0fPzxx24N1uHRsH52OLkMzXkB5q+dKR4YGJD6+np5+/atbwDbtm2TDRs22DkookYAAQQQQMBxAX1OS38Djj20SEdNTQ0bDVuUe9bPFiWLUBFAIK0CttePoEBHWi8HGkMAAQTSJ8ACO32WQbVEcY6gZGkXAQQQQACBzAtMVqRDH6yuq6uTjz76KPMB0eO0BVg/T5uMExAwRoD5a0wqkg5kaGhIjh07Jvfv349rgwe2kmblRAQQQAABBAIR+PHHH+WXX36Ja7uiokJWr14dSJ80ml4B1s/p9aQ1BDIpwPzNpHZ6+9KXlLQ4x6tXr3wNFxUVecU55syZk94OaQ0BBBBAAAEEUhY4c+aMXLlyxddOVlaWaJHKkpKSlNungeAFWD8Hb0wPCAQlwPwNSja4dp8/f+4V59DffWOPLVu2SHl5eXAd0zICCCCAAAIIpCyg9756Dxx75OTkeEU6li5dmnL7NBC8AOvn4I3pAQEEzBSgQEfAebEdOGAemkcAAYcFWGCbnVwtztHa2ip37971BTpr1iw5ePCgLFiwwOwBEB0CCCCAAAIIxAmcPXtWLl++7Pvf8/LypLa2VubNm4eY4QKsnw1PEOEh8B4B5q/dl0d/f793fzzxJSXdjaGqqoofeu1OL9EjgAACCDgq8NNPP4n+M/HYtWuXrFmzxtFRuzMs1s/u5JKRRE+A+Wtnzh8/fuwV5xgeHvYNYNGiRV5xDr3/5UAAAQQQQAABMwUuXLggP//8sy84fSZZi1SWlZWZGTRR/SHA+pmLAQF7BZi/duVucHBQjhw5Iq9fv/YFvmnTJtm8ebNdgyFaBBBAAAEEIirQ09Mjp06d8o0+Ozvbe3aruLg4oir2DJv1sz25IlIEEEivgO31I2aMj4+Pp5ckva3ZDpxeDVpDAIEoCbDANjfb7yvOUVdXxwu85qaOyBBAAAEEEPigwPnz5+XixYu+z+kD1vo3fv78+R88nw+EJ8D6OTx7ekYgVQHmb6qC4Z1/48YNOXnypIyNjfmC0MJW1dXVUlBQEF5w9IwAAggggAAC7xXQe1+9B5547NixQ9atW4eewQKsnw1ODqEh8AEB5q99l8i9e/e8opQT73v1gWZ9sFkfcOZAAAEEEEAAAbMFLl26JOfOnYsLkiKVZudNo2P9bH6OiBCBRALMX3uuDS3KUV9fLy9fvvQFvWHDBtm2bZs9AyFSBBBAAAEEEJDr169LZ2enxL4qnJWVJZWVlbJy5UqEDBZg/WxwcggNAQQCFbC9fgQFOgK9PGgcAQQQSF6ABXbydkGeqQ9ftbW1yd27d33d5OXlSW1tLcU5gsSnbQQQQAABBDIk0NXVJd3d3b7etEhHTU2NLF68OENR0M10BVg/T1eMzyNgjgDz15xcTDUS/SH3n//8Z1xRKz1/1apVsnfvXsnJyZlqc3wOAQQQQAABBEISuHz5spw9ezaud33wWh/A5jBTgPWzmXkhKgSmIsD8nYqSOZ+Z7GFmjW716tWye/dumfjAmDmREwkCCCCAAAIITBS4cuWKnDlzJg6GIh1mXyusn83OD9Eh8D4B5q8d18fQ0JBXnOP58+e+gLWAsxZy5kAAAQQQQAAB+wR6e3vl+PHjopsS/35okQ59lqukpMS+AUUkYtbPEUk0w0QAgTgBCnQEfFHYDhwwD80jgIDDAiywzUuuFudoaWmRvr4+X3BanKOurk6KiorMC5qIEEAAAQQQQCApgcl2EtYXjbVIx9KlS5Nqk5OCFWD9HKwvrSMQpADzN0jd9Lc9PDws7e3tcffG2tPmzZtl06ZN6e+UFhFAAAEEEEAgMIGrV6/K6dOn49rfsmWLlJeXB9YvDScvwPo5eTvORCBsAeZv2BmYev+//PKL/Pjjj3EnbNy4Ub766qupN8QnEUAAAQQQQMAYgZ6eHjl16lRcPPoCsr6IzGGeAOtn83JCRAhMVYD5O1Wp8D739u1brzjHwMCAL4hPP/3UK0rJgQACCCCAAAL2Cty5c8fblDi2SIe+n7tnzx4pLS21d2AOR8762eHkMjQEEHivgO31I2aM63aHBh+2AxtMS2gIIGC4AAtssxI0Ojoqra2tcS8gzZ49W2praynOYVa6iAYBBBBAAIG0CEy2k3B2drZUVVVJcXFxWvqgkfQJsH5OnyUtIZBpAeZvpsWT7+/Zs2de4crBwUFfI1rEav/+/bJixYrkG+dMBBBAAAEEEAhN4Nq1a3Ly5Mm4/im+FVpK3tsx62cz80JUCExFgPk7FaXwP3PmzBm5cuVKXCDbt2+X9evXhx8gESCAAAIIIIBA0gLXr1+Xzs5OmfjY9LZt22TDhg1Jt8uJwQiwfg7GlVYRyIQA8zcTysn3MTIy4hXnePr0qa+RsrIyqaiokInv7yTfE2cigAACCCCAQFgC9+7d895/0k2KYw/9W7969eqwwqLfBAKsn7k0EEAgqgK214+gQEdUr1zGjQACxguwwDYnRVqco6mpSR4+fOgLSotzHDp0SAoLC80JlkgQQAABBBBAIK0Ck+0knJWVJZWVlbJy5cq09kVjqQmwfk7Nj7MRCFOA+Rum/tT7vnXrlvfgst4jxx4FBQVSU1ND4cqpU/JJBBBAAAEEjBS4ceOGdHR0xL2kVF5eLlu2bDEy5qgGxfo5qpln3C4IMH/NzqLuJqh/C2/evOkLVL8P1oeW2VnQ7PwRHQIIIIAAAlMV6O3tlePHj/t2EtZz9d5X74E5zBFg/WxOLogEgekKMH+nK5a5z+tvvY2NjfLo0SNfp6tWrfKehaI4R+ZyQU8IIIAAAggELfDgwQNpbm6Oe9Zr586dsnbt2qC7p/1pCLB+ngYWH0UAAacEKNARcDptBw6Yh+YRQMBhARbYZiRXK0XrTenE4hxz5syR2tpainOYkSaiQAABBBBAIFCByXYS5qHsQMmTapz1c1JsnISAEQLMXyPSkDAI3UnwwoUL8ssvv8R9Zvny5bJ//36ZOXOm2YMgOgQQQAABBBCYkkCil5R0F2HdTZjDDAHWz2bkgSgQSEaA+ZuMWmbO0ReUWlpa5P79+74Oc3JypLq6WpYtW5aZQOgFAQQQQAABBDIicOfOHWlra4sr0rFp0ybZvHlzRmKgkw8LsH7+sBGfQMBUAeavmZkZGxvznoeeeO9bXFzs3fvqs1AcCCCAAAIIIOCWgBbl0uJcEzdk2r59u6xfv96twVo8GtbPFieP0BFAICUB2+tHzBjXJ6wNPmwHNpiW0BBAwHABFtjhJ0iLc+jN6OPHj33BaHGOQ4cOie4SzIEAAggggAAC0RCYrEiHjlx3Tly9enU0EAwfJetnwxNEeAi8R4D5a+7lMTw8LO3t7dLX1xcXpO4k+PXXX7OLkrnpIzIEEEAAAQSSErh9+7b39//du3e+8ynSkRRnICexfg6ElUYRyIgA8zcjzNPu5O3bt95vwv39/b5zZ82aJQcPHpQFCxZMu01OQAABBBBAAAHzBe7duyetra2iLyvHHvrd95YtW8wfQAQiZP0cgSQzRGcFmL/mpVa/79XClPr3L/bQgpQ1NTWSnZ1tXtBEhAACCCCAAAJpEXjy5In3Hbg+BxZ7bN26VT777LO09EEjqQmwfk7Nj7MRQMBeAdvrR1Cgw95rj8gRQMBxARbY4SZYbz6bmpoozhFuGugdAQQQQAABowRu3LghHR0dMrHO5c6dO2Xt2rVGxRrFYFg/RzHrjNkVAeavmZkcGBjwHk5+8eKFL0B9OGvXrl1SVlZmZuBEhQACCCCAAAIpC9y9e9dbB0ws0rFu3TrZsWNHyu3TQGoCrJ9T8+NsBMIUYP6GqT9534ODg96DyRPvfXWjBi3OUVhYaF7QRIQAAggggAACaRN48OCBNDc3x+0kTJHKtBGn1BDr55T4OBmBUAWYv6Hyx3Wu3/NqUWYtzhx7LF682Lv3zcnJMStgokEAAQQQQACBtAs8ffpUGhoa4op0bNq0STZv3pz2/mhwegKsn6fnxacRQMAdAQp0BJxL24ED5qF5BBBwWIAFdnjJ1eIcR48ejdslSR/EqqurE/03BwIIIIAAAghEU6C3t1eOHz8e95LS9u3bZf369dFEMWTUrJ8NSQRhIJCEAPM3CbSAT9GHs/Tv3ejoqK+n/Px8qa6uZvfggP1pHgEEEEAAARMEtEhHW1tb3E7Ca9as8Yp1cYQnwPo5PHt6RiBVAeZvqoLpPf/Zs2feb8JDQ0O+hufNmye1tbWSl5eX3g5pDQEEEEAAAQSMFEi0kzBFKsNPF+vn8HNABAgkK8D8TVYu/efpJkTHjh0Tfd4p9li4cKF375ubm5v+TmkRAQQQQAABBIwUSPSd+GeffSZbt241MuaoBMX6OSqZZpwIIDBRwPb6ETPGJ279a1iObQc2jJNwEEDAIgEW2OEk633FOQ4dOiRz5swJJzB6RQABBBBAAAFjBPSlZd1ZYuJOwl9++aV88cUXxsQZtUBYP0ct44zXJQHmr1nZ7Orqku7u7rig9CGtmpoaXlAyK11EgwACCCCAQKACfX190traGle0q6ysTCoqKmTi77iBBkPjfwiwfuZiQMBeAeavObm7f/++9zduZGTEF9SyZcukqqqKF5TMSRWRIIAAAgggkBGBRDsJU6QyI/wJO2H9HK4/vSOQigDzNxW99J7b2dkpv/32m6/RoqIiOXz4sMycOTO9ndEaAggggAACCBgv8Pz5c2loaJA3b974YtUNCnWjQo5wBFg/h+NOrwggEL6A7fUjKNAR/jVEBAgggMCkAiywM39hvH37VhobG6W/v9/XeWFhoVcpmuIcmc8JPSKAAAIIIGCqQKKdhKkkHV7GWD+HZ0/PCKQqwPxNVTA952vByuPHj4v+jZt4fPrpp7Jz507JyspKT2e0ggACCCCAAALWCDx8+FCam5vjXmAuKSmRvXv3sj4IIZOsn0NAp0sE0iTA/E0TZIrN6K7Bev87sQAzf9tShOV0BBBAAAEELBdItJMwRSrDSyzr5/Ds6RmBVAWYv6kKpuf806dPy9WrV32NffTRR6KbFebl5aWnE1pBAAEEEEAAAesEXr58KfX19fL69Wtf7GvXrvWeD+PIvADr58yb0yMCCJghQIGOgPNgO3DAPDSPAAIOC7DAzmxytTiHVoLUH1tjDy3OoV9Gz549O7MB0RsCCCCAAAIIGC+QaCdhKkmHkzrWz+G40ysC6RBg/qZDMbU2Xrx44b14q/+OPbQgx9atW2XDhg2pdcDZCCCAAAIIIGC1wOPHj6WpqUm0oFfssWrVKtm/fz9FOjKcXdbPGQanOwTSKMD8TSNmkk319PTIqVOn4s7mweMkQTkNAQQQQAABxwR0J+GjR4/GvaSkhbz27dsnE59ndmz4xg2H9bNxKSEgBKYswPydMlVgHzx79qxcvnzZ1/7cuXO956Hz8/MD65eGEUAAAQQQQMAOgcHBQe/+V4t1xB6lpaWyZ88e7n8znEbWzxkGpzsEEDBGwPb6ETPGx8fHjdGcJBDbgU22JTYEEDBbgAV25vIzNDTk3VxOLM5RVFQktbW1FOfIXCroCQEEEEAAAesEEu0kzAPdmU8l6+fMm9MjAukSYP6mSzK5du7evevtHDzxhVvdNUlfuF26dGlyDXMWAggggAACCDgl0N/fL42NjaLFrmOPFStWSGVlpWRnZzs1XpMHw/rZ5OwQGwLvF2D+hnuFdHV1SXd3d1wQmzdvlk2bNoUbHL0jgAACCCCAgDEC+pKSbvKk/449tEjH3r17KVKZwUyxfs4gNl0hkGYB5m+aQafZ3GT3vwUFBVJXVyf6bw4EEEAAAQQQQEAF3rx5493/arFK7n/DvSZYP4frT+8IIBCegO31IyjQEd61Q88IIIDAewVYYGfmAtHiHHpTOTAw4OtQi3Pol9H6QhIHAggggAACCCDwPoFEOwmvXr1aKioqwMuQAOvnDEHTDQIBCDB/A0CdYpP6YpI+oDXxmDdvntTU1MicOXOm2BIfQwABBBBAAIEoCGiRay12rd+rxx7Lly+XqqoqycnJiQJD6GNk/Rx6CggAgaQFmL9J06V0ou5b1NnZKdevX/e1ow987d69W/R7XA4EEEAAAQQQQCBW4PXr11JfXx+3k/CqVau8wtZZWVmAZUCA9XMGkOkCgYAEmL8BwU6h2YsXL8r58+d9n9TnoL/55huZO3fuFFrgIwgggAACCCAQJYFEmx2vXLnS26SB+9/MXA2snzPjTC8IIGCeAAU6As6J7cAB89A8Agg4LMACO/jkasVHfZh4YnEOfRGptraW4hzBp4AeEEAAAQQQcEYg0U7CpaWlXpEOvqQOPtWsn4M3pgcEghJg/gYlm7jd0dFROX78uNy+fTvuQ5988on3ghIv2GY+L/SIAAIIIICADQL6fbp+r67fr8ceS5Ys8Qp85ebm2jAMq2Nk/Wx1+gg+4gLM38xfAGNjY9Le3i537tzxdZ6dne29XKsPGXMggAACCCCAAAKTCSTaSXjFihXeS0q6nuAIVoD1c7C+tI5AkALM3yB1E7d9+fJlOXv2rO8Ds2bNkkOHDoluWsiBAAIIIIAAAghMJjA8POxtevz06VPffy4uLvY2aeD+N/jrhvVz8Mb0gAACZgrYXj9ixrhuFWHwYTuwwbSEhgAChguwwA42Qfojqu508OLFC19HWpyjrq5O9EtpDgQQQAABBBBAYDoCiXYSppL0dBST/yzr5+TtOBOBsAWYv5nNgN4Ht7a2xhWr1O9hN2/eLF988UVmA6I3BBBAAAEEELBOQNcTWqTj1atXvtgXLVokBw4ckJkzZ1o3JpsCZv1sU7aIFQG/APM3s1eEPlTc0tIiDx8+9HWsf6eqq6tFi0txIIAAAggggAAC7xPQnYQbGxvjXlJavny595ISha6DvX5YPwfrS+sIBCnA/A1Sd/K2r169KqdPn467/9XnoefPn5/5gOgRAQQQQAABBKwS0O/T9f73yZMnvriXLl3qbdLA/W+w6WT9HKwvrSOAgLkCttePoECHudcWkSGAQMQFWGAHdwHoQ8P68DDFOYIzpmUEEEAAAQSiKpBoJ2EqSQd/RbB+Dt6YHhAISoD5G5RsfLt9fX3ezsH6o2rsoT+i6s7BuvMfBwIIIIAAAgggMBWBwcFBbycl/XfssWDBAjl48CBFsKeCmORnWD8nCcdpCBggwPzNXBJev37tPUys39fGHvn5+d7fKXYOzlwu6AkBBBBAAAHbBRK9pKTFvvQlpdzcXNuHaGz8rJ+NTQ2BIfBBAebvB4nS+oEbN27IiRMnfG3q36fa2lpZuHBhWvuiMQQQQAABBBBwV2B0dNT7Xv3Ro0e+QS5evNj7Xp0iHcHlnvVzcLa0jAACZgtQoCPg/NgOHDAPzSOAgMMCLLCDSa4W56ivr+eh4WB4aRUBBBBAAAEERLwiYJPtJEwl6WAvD9bPwfrSOgJBCjB/g9T9v7Z/+eUXuXDhgoyPj/s6LCws9Hb64+WkzOSBXhBAAAEEEHBJ4H3FsPXh77y8PJeGa8xYWD8bkwoCQWDaAszfaZMldYIW5WhqahL9OxV76H3vgQMHZM6cOUm1y0kIIIAAAgggEF2BRC8pLVq0yFtfzJw5M7o4AY6c9XOAuDSNQMACzN+AgWOa7+3tlWPHjvl+A9aXZ/UlWn2ZlgMBBBBAAAEEEJiOgN7/Njc3y4MHD3ynadEvXV9w/zsdzal/lvXz1K34JAIIuCVge/2IGeMTn8g2LD+2AxvGSTgIIGCRAAvs9CfrfcU59GFhbhbTb06LCCCAAAIIRFUg0U7C+uO37qTEuiP9Vwbr5/Sb0iICmRJg/gYrrT+cdnZ2yq1bt+I6Wr58uezfv5+/S8GmgNYRQAABBBBwWuDNmzdekUp9GTr20Jeg6+rqKNIRQPZZPweASpMIZEiA+Rs89OPHj73iHLrTfezBy7PB29MDAggggAAC/5+9e3+q6kgX//8IiOJdvN8JGiU6Ookx+Wh0EIGgAmrizPx6qs4PZ/6q8+upOlWTOFEBARGV0Ynj/ehokAiDqAje7yK3/a1nzVdnr73ZsG9r7+613l2VSlXcq1f3q1ebZ136ab8LxFqkNG/ePGeR0pQpU/xOkPH+ET9nnJwTIpA2AeZv2ijHrainp0eam5tldHT04+9ycnKc5FFLlizJTCM4CwIIIIAAAgj4TmBkZEQaGxvl/v37rr4VFhY673/5/jn9Q078nH5TakQAATsEbM8fQYIOO64zWokAAgEUIMBO76DrR8KHDx92drQPLyySTa8ztSGAAAIIIIDAvwVi7SSsmaT1ZTgfaaX3aiF+Tq8ntSGQSQHmr3famjDq2LFj8uzZs6iT/Pa3v5Wvv/5aIh9we9caakYAAQQQQAABvwoMDAw4SToiYw5N0qHJsQsKCvza9az0i/g5K+ycFIG0CDB/08IYsxJdmKQfDUeWlStXyrfffiu5ubneNoDaEUAAAQQQQCAQAvrM/e7du66+6iIlTdIxderUQBhkqpPEz5mS5jwIpF+A+Zt+08gadcGs/j8pMjmHbs6g98EUBBBAAAEEEEAgFQGNMZqamqLuf+fOneu8/+X+NxXd6GOJn9PrSW0IIGCPAAk6PB4r24E95qF6BBDwsQABdvoGV5NyHDlyRN6+feuqVHdK0pejkydPTt/JqAkBBBBAAAEEEAgTiLWTMA+p03+ZED+n35QaEciUAPPXG+l79+5JS0tL1K7Berby8nJZs2aNNyemVgQQQAABBBAIpMD79++lrq5Onjx54ur/rFmznI+0pk+fHkgXLzpN/OyFKnUikBkB5q93zrdv35aTJ09KKBRynUTvfXft2kVySu/oqRkBBBBAAIHACegiJX323t3d7eo7SSrTfykQP6fflBoRyJQA89db6b6+Pueb6MiiySk/+eQTb09O7QgggAACCCAQKAG9/+3q6uL+1+NRJ372GJjqEUDAWAHb80dMCkW+nTaM2nZgwzhpDgIIWCRAgJ2ewXr8+LE0NDSI7uAXXhYtWiTV1dUk50gPM7UggAACCCCAwDgCsXYSnj17tuzfv5+dhNN09RA/pwmSahDIggDzN/3oN2/elDNnzkRVPG3aNNm7d6/Mmzcv/SelRgQQQAABBBAIvECsJB2anOPAgQMyY8aMwBulA4D4OR2K1IFAdgSYv964a3KO1tbWqMo///xz+frrr705KbUigAACCCCAQOAFNP7QOCS86Ptf3SyKJJXpuTyIn9PjSC0IZEOA+eudun4Trck5hoeHP55E19voBg2rV6/27sTUjAACCCCAAAKBFNBlx5ocO/L+d+bMmc77X/0WjZK6APFz6obUgAACdgrYnj+CBB12Xne0GgEEAiBAgJ36ID948ECOHTvmehCttS5fvlyqqqokLy8v9ZNQAwIIIIAAAgggEIfAeDsJ60daLFKKA3GCnxA/p25IDQhkS4D5m175c+fOybVr16Iq1USVei9cUFCQ3hNSGwIIIIAAAgggECYwODjoPJfv7+93uejHWfv27RNdrERJTYD4OTU/jkYgmwLM3/Tr9/b2Sl1dXVTF33zzjfzmN79J/wmpEQEEEEAAAQQQCBNoa2uT9vZ2l4kuUtL7X97/pn6pED+nbkgNCGRLgPnrjfyTJ0+kqalJXr9+7TpBaWmplJSUeHNSakUAAQQQQAABBERkrPtfTU6p97+zZs3CKEUB4ucUATkcAQSsFSBBh8dDZzuwxzxUjwACPhYgwE5tcHt6euT48eMyMjLiquiTTz6RiooKycnJSe0EHI0AAggggAACCCQooIuUjh49KvrCPLzwkDpByBg/J35OjyO1IJANAeZv+tR1x4Jff/01qsLPPvtMfve736XvRNSEAAIIIIAAAgiMIzA0NCSNjY2iSbTDiybp0CSVc+bMwS8FAeLnFPA4FIEsCzB/0zsAT58+lcOHD4v+f+dD0XfAumtwcXFxek9GbQgggAACCCCAQAwBFil5d2kQItutlQAAIABJREFUP3tnS80IeC3A/E2/8MOHD6WhoUH026PwsmPHDlm/fn36T0iNCCCAAAIIIIBAhMDZs2flxo0brv/K+9/0XCbEz+lxpBYEELBPwPb8EZNCoVDIZHbbgU22pW0IIGC2AAF28uPT2dkpra2tEvm/OM0QrZmiKQgggAACCCCAQLYE9EV5fX29PHr0yNWEgoICJ5M0i5SSHxni5+TtOBKBbAswf1MfgViLYPPy8mT37t2ybNmy1E9CDQgggAACCCCAQAICmjz72LFj0tvb6zpq6tSpzv3v3LlzE6iNn4YLED9zPSBgrwDzN31jp7sF//TTT/L27VtXpfr/mCVLlqTvRNSEAAIIIIAAAgjEIRBrkZLGJrNnz46jBn4ylgDxM9cFAvYKMH/TO3Z9fX3Os9bwBJV6hm3btsnGjRvTezJqQwABBBBAAAEExhE4d+6cXLt2zfULff+7f/9+vn9O4cohfk4Bj0MRQMBqAdvzR5Cgw+rLj8YjgICfBQiwkxvd69evy88//xx18BdffCFfffVVcpVyFAIIIIAAAgggkEaBWIuoWaSUGjLxc2p+HI1ANgWYv6np62IkTf707NmzqJefNTU1Mm/evNROwNEIIIAAAggggECSApqko6mpSe7du+eqYcqUKc5HWiTpSA6W+Dk5N45CwAQB5m96RkGTIB86dEhevnz5sUL9eKuqqkpWrVqVnpNQCwIIIIAAAgggkKDAWEk62KQhQcSInxM/p+bH0QhkU4D5mz79+/fvS2Njo+iz1vCyc+dOWbduXfpORE0IIIAAAggggECcAmMl6cjPz3fe/xYWFsZZCz8LFyB+5npAAIGgCpCgw+ORtx3YYx6qRwABHwsQYCc+uOfPn5erV69GHbh9+3bZsGFD4hVyBAIIIIAAAggg4JHAeIuUamtrWUydhDvxcxJoHIKAIQLM3+QH4vnz505yjjdv3rgqmTVrluj/T2bMmJF85RyJAAIIIIAAAgikQWB0dFSam5ulp6fHVZsm6eD+Nzlg4ufk3DgKARMEmL+pj4I+Vz169Kg8fPjQVVlpaamUlJSkfgJqQAABBBBAAAEEUhAYK0kHmzQkD0r8nLwdRyKQbQHmb3pGoLu7W1paWkSfsX4ouramoqJCiouL03MSakEAAQQQQAABBJIQuHjxoly+fNl1pCbp0Pe/8+fPT6LGYB9C/Bzs8af3CARZwPb8EZNCoVDI5AG0HdhkW9qGAAJmCxBgJzY+p06dko6ODtdB+v+Q8vJyWb16dWKV8WsEEEAAAQQQQCADArEWKelD6pqaGlmwYEEGWuGfUxA/+2cs6UnwBJi/yY15f3+/HDt2THTn4PCi//+orq4WXfRKQQABBBBAAAEETBDQ+1/9kFw/KA8v3P8mNzrEz8m5cRQCJggwf1MbBf28SXcNvnv3rquizZs3y5YtW1KrnKMRQAABBBBAAIE0CYy1kzBJKpPDJX5Ozo2jEDBBgPmb+ijcvn1bTp48KeFLfXJycqSyslKKiopSPwE1IIAAAggggAACKQpcu3ZN9B44vOTl5TlJOhYuXJhi7cE6nPg5WONNbxFA4N8CtuePIEEHVzMCCCBgqAABdnwDox/2njhxQv75z3+6DsjNzZVvv/1WVq5cGV9F/AoBBBBAAAEEEMiCQKxFSpMnT3YWVy9atCgLrbLzlMTPdo4brUZABZi/iV8HurhV74V15+DwsmLFCqmqqhK9J6YggAACCCCAAAImCeiH5MePH49K0sH9b+KjRPycuBlHIGCKAPM3tZHQhUm//vqrq5JPP/1Udu3alVrFHI0AAggggAACCKRZ4NKlS6L/hBeSVCaOTPycuBlHIGCKAPM3tZG4deuWnD592lWJLnbdvXu3LFu2LLXKORoBBBBAAAEEEEijQKwkHfr98+LFi9N4Jn9XRfzs7/GldwggEFuABB0eXx22A3vMQ/UIIOBjAQLsiQd3eHjY2SWpt7fX9WP9oHfv3r3c0E1MyC8QQAABBBBAwAABXaTU2toqnZ2drtboy/U9e/bI0qVLDWil+U0gfjZ/jGghArEEmL+JXRs3b96UM2fORB20bt06KS0tlcjnqYnVzq8RQAABBBBAAAHvBLj/TY8t8XN6HKkFgWwIMH+TVx9rkasmqdTnp9wHJ+/KkQgggAACCCDgncBYi5RIUpmYN/FzYl78GgGTBJi/yY/G9evX5eeff3ZVwE70yXtyJAIIIIAAAgh4L3Djxg05e/as60S6uZQ+vye5WHz+xM/xOfErBBDwn4Dt+SMmhfRLKIOL7cAG09I0BBAwXIAAe/wBGhwclIaGBnn48KHrh1OnTpXa2lopLCw0fIRpHgIIIIAAAggg4BY4deqUdHR0RD2k1h0wli9fDtcEAsTPXCII2CvA/I1/7M6fPy9Xr16NOmDLli2yefPm+CvilwgggAACCCCAQBYFYt3/auJtklROPDDEzxMb8QsETBVg/iY3Mu3t7dLW1uY6eOHChbJv3z7Rj3wpCCCAAAIIIICAqQKxdhJmk4b4Roz4OT4nfoWAiQLM3+RGZazklPn5+c430fPnz0+uUo5CAAEEEEAAAQQyIDDWc/ycnBzR75812TZlfAHiZ64QBBAIqoDt+SNI0BHUK5d+I4CA8QIE2LGH6O3bt1JXVyfPnz93/WjGjBnOg+hZs2YZP740EAEEEEAAAQQQGEtAPzTXB9XhRR9SV1VVycqVK0EbR4D4mcsDAXsFmL8Tj93o6Ki0trZKV1eX68f6cHrXrl2yZs2aiSvhFwgggAACCCCAgEECY93/6iJrklROPEjEzxMb8QsETBVg/iY+Mnfv3pXGxkYJ33tI3wUfPHhQdJESBQEEEEAAAQQQMF0g1k7C3P9OPHLEzxMb8QsETBVg/iY+Mj///LNcv37ddaBuWKjJKefOnZt4hRyBAAIIIIAAAghkWEA3KNSNGsKLfv9cWVkpRUVFGW6NXacjfrZrvGgtAgikT4AEHemzHLMm24E95qF6BBDwsQAB9tiD++rVKzl69Ki8fv3a9QP9EGv//v0ybdo0H18VdA0BBBBAAAEEgiBw9uxZ0Q+1eEid2GgTPyfmxa8RMEmA+Tv+aAwNDTmLkR48eOD6YV5enrOAddmyZSYNJ21BAAEEEEAAAQTiFoh1/0uSyvEJiZ/jvsT4IQLGCTB/ExuShw8fOu+FR0ZGPh5YUFAg33//vejGDRQEEEAAAQQQQMAWgVg7CXP/y/2vLdcw7UQgUQHufxMTO336tNy6dct1kH4Lrck5Zs+enVhl/BoBBBBAAAEEEMiiwFhJOnRtcEVFhRQXF2exZWafmvjZ7PGhdQgg4J2A7fkjJoXCt5nwzinpmm0HTrrjHIgAAoEXIMCOvgSePn0q9fX18u7dO9cfzp8/X6qrq0WzRVMQQAABBBBAAAE/CJw7d06uXbvm6oreH5eXl8vq1av90MW094H4Oe2kVIhAxgSYv7Gp375969wHP3v2zPUjvf+tqamRefPmZWycOBECCCCAAAIIIOCFAEkqE1clfk7cjCMQMEWA+Rv/SDx//lx++uknGRwc/HjQ5MmT5cCBA1JYWBh/RfwSAQQQQAABBBAwRIAkHYkPBPFz4mYcgYApAszf+EZCl/GcOHFCurq6XAfMnDnTSc5Bcsr4HPkVAggggAACCJgl0NnZKa2trRK5ZFm/f16zZo1ZjTWkNcTPhgwEzUAAgYwL2J4/ggQdGb9kOCECCCAQnwABtttJd0jSRUm6c3B4Wbx4sZOcQ3cOpiCAAAIIIIAAAn4SuHjxoly+fDmqS2VlZbJ27Vo/dTUtfSF+TgsjlSCQFQHm79jsL1++dHYKfvPmjesHs2bNktraWj7IysrVykkRQAABBBBAwAsBklQmpkr8nJgXv0bAJAHmb3yjoZs1/Pjjj6JJKz+UnJwc515Y3w1TEEAAAQQQQAABWwXG2klY45zKykopKiqytVuetZv42TNaKkbAcwHm78TEo6Oj0tLSIt3d3a4fz549W/bv3y8FBQUTV8IvEEAAAQQQQAABQwU0xtFYR2Oe8LJz505Zt26doa3OXrOIn7Nnz5kRQCC7AiTo8NjfdmCPeageAQR8LECA/e/BvXfvnjQ3N8vw8LBrxFeuXCnffvut5Obm+vhKoGsIIIAAAgggEGSBa9euiS5UiiylpaVSUlISZJqovhM/czkgYK8A8zd67B49eiQNDQ3y/v171x8uWLDASVI5ZcoUewecliOAAAIIIIAAAmMIXLp0SfSfyFJRUSGrV6/GLEyA+JnLAQF7BZi/E4+dbtZw+PBhefr0qevHumi1uLh44gr4BQIIIIAAAgggYLjAWEk69Dtp3UmY+1/34BE/G34x0zwExhFg/o5/eYyMjEhjY6Pcv3/f9cPCwkInOeXUqVO5vhBAAAEEEEAAAesFenp6nHVgkUk6duzYIevXr7e+f+nsAPFzOjWpCwEEbBKwPX/EpFAoFDIZ3HZgk21pGwIImC1AgP2v8ens7JSTJ09G3ZTpC0l9MRn5/wmzR5XWIYAAAggggAACiQvcuHFDzp49G3Xg9u3bZcOGDYlX6NMjiJ99OrB0KxACzF/3MN+9e9d5OakfZoWXFStWSFVVFUkqAzEr6CQCCCCAAALBFIiVpLKsrEzWrl0bTJQxek38zKWAgL0CzN/xx04/0q2rq5O+vj7XD3kOau81T8sRQAABBBBAYGwB/R6utbVVIj/f5v7X7UX8zAxCwF4B5m/ssdONCnWjhsh73/nz5zvJOfLz8+0deFqOAAIIIIAAAghECMRK0rFt2zbZuHEjXv+/APEzlwICCARVwPb8ESToCOqVS78RQMB4AQJskfb2dmlra4saK12Iqh9iURBAAAEEEEAAgaAIxIqLtm7dKps2bQoKw7j9JH7mMkDAXgHm77/H7tatW859cORHuevWrZPS0lKSVNp7mdNyBBBAAAEEEIhTIFaSSo2FSkpK4qzF3z8jfvb3+NI7fwswf8cf36amJrlz547rR/rsU5+BUhBAAAEEEEAAAb8JdHd3y/Hjx6PeB3D/+++RJn7221VPf4IkwPwde7QHBwedxJSPHz92/WDx4sVSXV0teXl5QbpM6CsCCCCAAAIIBETg3r17os//Izer2rx5s2zZsiUgCuN3k/iZywABBIIqQIIOj0fedmCPeageAQR8LBD0APvSpUui/0SWr7/+Wj7//HMfjzxdQwABBBBAAAEExhbo6OiQU6dORf2hPqDWB9VBL0GPn4M+/vTfbgHm77/G7/z583L16lX+nrf7cqb1CCCAAAIIIJAGgVhJOjRxtybwDnohfg76FUD/bRZg/sYevbNnz4r+/R9eiouLpbKy0uYhp+0IIIAAAggggMC4Apqko6WlRUZHR12/4/73XxzEz0wgBOwVYP5Gj93AwICTnOPp06euP1y2bJns2bNHcnNz7R1wWo4AAggggAACCEwg0NvbK42NjTI8POz65fr162XHjh2B9yN+DvwlAAACgRWwPX/EpFDkdoyGDaXtwIZx0hwEELBIIMgBtu4WrLvER5aysjJZu3atRaNIUxFAAAEEEEAAgfQKdHZ2Smtra9ROSuwkyQda6b3SqA2BzAoE+f5XpfXx7MmTJ+X27dsueH0uumvXLlmzZk1mB4SzIYAAAggggAACBgjoOwJ9VxBZtm7dKnoPHOQS9Pg5yGNP3+0XYP6OPYaarFKTVoaXpUuXOrsH5+Tk2D/w9AABBBBAAAEEEBhHoKenR5qbm6OSdHD/y/tfJg4CNgtw/+sevbdv38rRo0flxYsXrj8oKipyElNy72vz1U7bEUAAAQQQQCBegf7+fqmvr49K0rFu3TrZuXNnvNX48nfEz74cVjqFAAJxCNieP4IEHXEMMj9BAAEEsiEQxABbdwPQRUm68DS86MPniooK+eSTT7IxFJwTAQQQQAABBBAwSiDWTkq6i7DuphTUEsT4OahjTb/9JxDk+au7AjQ1Ncn9+/ddA5uXlye7d+8W3TGJggACCCCAAAIIBFWgo6NDTp06FdX9oC9SCnL8HNS5QL/9I8D8jR7Lrq4uZ9f48FJYWCjfffed6L0xBQEEEEAAAQQQCIJArCQdW7Zskc2bNweBYMw+Ej8HdujpuA8EmL//HsTXr1/LkSNHRP8dXnSTBt2sIXIxkg+Gny4ggAACCCCAAAIxBTRJR0NDgwwNDUXFRuXl5YGVI34O7NDTcQQCL0CCDo8vAduBPeahegQQ8LFA0ALskZERZ1HSvXv3XKOqH17t2bNHdJckCgIIIIAAAggggMC/BGJ9pFVSUiKlpaWBZApa/BzIQabTvhUI6vwdGBhwdgV48uSJa2ynTp0qNTU1Mm/ePN+OOR1DAAEEEEAAAQTiFdCE3idOnIj6uS5Q0oVKQSxBjZ+DONb02X8CzF/3mPb29jof4uomDh/KjBkz5Pvvv5eCggL/XQD0CAEEEEAAAQQQGEdAv5nTb+f0G7rwsmnTJtFElUEsxM9BHHX67BcB5u+/RvLFixdy9OhRefv2rWto2SXeL1c6/UAAAQQQQACBZAQePXrkfDM3ODjoOry4uNjZ2DmICcyIn5O5kjgGAQT8IGB7/ohJoVAoZPJA2A5ssi1tQwABswWCFGBr9sNjx45JX1+fa1Dy8/OlurpaFi5caPZg0ToEEEAAAQQQQCALArE+0lq7dq2UlZVloUXZPWWQ4ufsSnN2BNIvEMT5+/LlS6mrq4vaKWnWrFlSW1sruiCJggACCCCAAAIIIPAvAU3S0draKpGvtYO6SCmI8TNzAQG/CDB//z2Sjx8/dnYQHh4e/vgfNWHld999J3pvTEEAAQQQQAABBIIooAnM9Bu6yCQdGzZskO3btweOhPg5cENOh30kwPwVefbsmZOcQzdtCC8bN26Ubdu2+Wi06QoCCCCAAAIIIJC4gG5opd/OvX//3nVwUVGRVFZWSk5OTuKVWnwE8bPFg0fTEUAgJQHb80eQoCOl4edgBBBAwDuBoATY7969c7IfPn361IWpuyLt27dP5syZ4x0yNSOAAAIIIIAAApYL6EdajY2Nrg/ZtUurV6+W8vLyQGWSDkr8bPklS/MRGFMgaPNXdwHQHYIjXzAuWLDASVI5ZcoUrhQEEEAAAQQQQACBCIHu7m5paWmR0dFR158EcZFS0OJnJgMCfhJg/v5rNF+/fi2HDh1yLVLKzc2VAwcOyPz58/005PQFAQQQQAABBBBIWCDW+1/uf0X+9Kc/JezJAQggkB2BoN//alJKXXAauSv8l19+KfoPBQEEEEAAAQQQQOBfCc00kXfkN3QrVqyQ3bt3BypJR9DjZ+YDAggEV4AEHR6Pve3AHvNQPQII+FggCAG2fnylGaJfvXrlGsmZM2c6OwbrvykIIIAAAggggAAC4wv09/c7C72HhoZcPwxaJukgxM/MBQT8KhCk+Xv37l1pbm6O2v1OXyxWVVWJLkiiIIAAAggggAACCIwt0NPT48RSkUk6SkpKpLS0NDBsQYqfAzOodDQwAsxfcZJy/PTTT/Ly5cuP467fBe3Zs0f03piCAAIIIIAAAgggIKLvf3XDq+HhYRcH978k6GB+IGCLQJDvf/v6+pxveCL/Dt+2bZts3LjRliGknQgggAACCCCAQEYENEmHrinTdwfhZdmyZc57g6B8Sxfk+DkjFxonQQABYwVszx8xKRQKhYzVFYna7dfw5ppMSdsQQMAyAb8H2M+fP3cyRL99+9Y1MoWFhVJTUyMFBQWWjRjNRQABBBBAAAEEsifw6NEj5yOtyN03Vq5c6Sz4zsnJyV7jMnRmv8fPGWLkNAhkRSAo8/fWrVvS1tYmkc83161b5ywojXzQnJXB4KQIIIAAAggggIDhAvfu3ZOmpqaohGdr166VsrIyw1ufnuYFJX5Ojxa1IGCWQNDnry5O0t3wdCfh8LJr1y759NNPzRosWoMAAggggAACCGRZINYmDdz/ZnlgOD0CCMQlENT73/v370tjY2PUs8udO3eKvhOmIIAAAggggAACCEQL6NoyTdLx7t071x8uXrxYqqurJS8vz/dsQY2ffT+wdBABBCYUIEHHhESp/cB24NR6z9EIIBBkAT8H2PrRlS4gff/+vWuIFy1aJHv37pX8/PwgDz19RwABBBBAAAEEkhKIFWPpzpOapMPvmaT9HD8ndUFwEAIWCQRh/l64cEGuXLkSNSpbtmyRzZs3WzRaNBUBBBBAAAEEEMi+QG9vrxw7diywSTqCED9n/yqjBQh4IxDk+Ts6OursIKx/h4eXr776Sr744gtvwKkVAQQQQAABBBCwXCDWJg2rV6+W8vJy3yf+DnL8bPmlS/MRkCDO3+7ubmlpaRG9//1QdB1MRUWFFBcXc1UggAACCCCAAAIIjCPw8uVLOXz4cFSSjoULF0ptba3vk3QEMX5mQiCAAAIqYHv+iEmhyC0bDRtX24EN46Q5CCBgkYBfA2zNanjo0CF58+aNazSWL1/uLBwNQnZDiy5DmooAAggggAAClgk8e/bMySQ9MDDgavnSpUtlz549vo61/Bo/W3YJ0lwEkhLw+/xta2uT9vb2KBt2SkrqcuEgBBBAAAEEEEDAEXjw4IGTpGN4eNglsmbNGmeRkp+L3+NnP48dfUMgyPNXFyl1dXW5LoKSkhIpLS3lwkAAAQQQQAABBBAYR+DJkyfO+9/BwUHXr4qKiqSyslJycnJ86xfk+Nm3g0rHAiMQtPl7+/ZtaW1tjRpf/SZa/76mIIAAAggggAACCEwsoEk6jhw5Im/fvnX9WJN0VFdX+3oj6KDFzxNfDfwCAQSCImB7/ggSdATlSqWfCCBgnYAfA2z9UFazGuqLw/AShA9mrbsAaTACCCCAAAIIWCvw/Plzqauri3pIvXjxYtm7d69MnjzZ2r6N13A/xs++HCg6hcAYAn6ev1euXJELFy64eq2JKXfv3i3Lli3jekAAAQQQQAABBBBIQaC/v18aGhpkaGjIVYvfFyn5OX5O4XLgUASsEAjq/D1//rxcvXrVNUarVq1yNm+I/OjKioGkkQgggAACCCCAQIYF9Fs7ff/7/v1715lXrlzpxFR+TdIR1Pg5w5cXp0PAE4Egzd9bt27J6dOnXY65ubnOJjq8D/bk8qJSBBBAAAEEEPCxwOvXr50kHfrv8DJv3jzZt2+fb5N0BCl+9vHlS9cQQCAJARJ0JIGWyCG2AyfSV36LAAIIhAv4McBubGyUnp4e10Bv2LBBtm/fzuAjgAACCCCAAAIIpFHgxYsXzkdab968cdXq50zSfoyf03hJUBUCRgv4df729vZKfX29hEKhj/5Tp06Vmpoa0ZeGFAQQQAABBBBAAIHUBR49euTEXJE7Cft5kZJf4+fUrwZqQMB8gSDO3xs3bsjZs2ddg6OJhGtra327kNT8K5EWIoAAAggggICNAs+ePXMWKUUm6Vi+fLmTFFwXg/utBDF+9tsY0p/gCgRl/v7jH/+Qv/3tb66B1k1zdPMcvfelIIAAAggggAACCCQuoN89Hz16VF6+fOk6uLCw0EnSMWXKlMQrNfyIoMTPhg8DzUMAgSwI2J4/YlIo/AvxLABOdErbgSfqH3+OAAIIxBLwW4D917/+VX755RdXd9euXStlZWVcBAgggAACCCCAAAIeCIyXSVo/gPfbQ2q/xc8eXBJUiYCxAn6cv2/fvpUffvhBBgYGPrrn5+fL73//e5k5c6axY0HDEEAAAQQQQAABGwUeP37sJKkcK0mH7lTpt+LH+NlvY0R/EAjK+9+JRvrOnTvS1NTk+tmcOXPk+++/F12wREEAAQQQQAABBBBITECTdOgipfB3D1rD0qVLRe9/8/LyEqvQ8F9z/2v4ANE8BMYRCML8vXz5sly8eNGloPe6+j3OggULuD4QQAABBBBAAAEEUhDQb+/0/e/z589dtWiSDo23dJMsP5UgxM9+Gi/6ggAC6ROwPX8ECTrSdy1QEwIIIJBWAT8F2NeuXZNz5865fDR7f3V1dVrNqAwBBBBAAAEEEEDALRCkTNJ+ip+5jhEImoDf5u/o6KjzgWx/f79rKPUeWO+FKQgggAACCCCAAALpF3jy5InzkVbkTsK6SEl3rPTTTsJ+i5/TfzVQIwLmCgRp/ra3t0tbW5trMGbMmCEHDhyQ6dOnmztItAwBBBBAAAEEEDBcQBcn6TuId+/euVq6ZMkS5/7XT0k6ghQ/G37Z0TwEEhbw+/z9+eef5fr16y4XXSSqi0V10SgFAQQQQAABBBBAIHUBTU6p97+arDK8aCLw/fv3+ypJh9/j59SvBmpAAAG/CpCgw+ORtR3YYx6qRwABHwv4JcDu6emRxsbGqBuigwcP+uqFoI8vRbqGAAIIIIAAApYL6MdZ+pA6MpP03LlzZd++fb55SO2X+Nnyy43mI5CUgN/mryao1ESV4eXzzz+Xr7/+OikfDkIAAQQQQAABBBCITyAoOwn7LX6Ob3T5FQL+EAjK/L1586acOXPGNWj5+flOcg59JklBAAEEEEAAAQQQSE3gxYsXzvtf3VE4vCxatMjZMGvy5MmpncCQo4MSPxvCTTMQSKuAn+ev3u/qfW940eQcukhUF4tSEEAAAQQQQAABBNInoJsz6CYNullDeNG4S79/LigoSN/JsliTn+PnLLJyagQQsEDA9vwRk0KhUMhkZ9uBTbalbQggYLaAHwLsx48fy5EjR2R4ePgjtt4AaXIOdkYy+/qjdQgggAACCCDgLwHNJK1xWWSSDj89pPZD/Oyvq47eIBC/gJ/m7z//+U85fvy4q/O6a52+EKQggAACCCCAAAIIeC+g9736kVbkIqXFixc7Own7YZGSn+Jn768IzoCAWQJBmL9XrlyRCxcuuOBzcnKchUoLFy40a0BoDQIIIIAAAgggYLHAy5cvnSQdb968cfViwYIFUlNTI5ogzfYShPjZ9jGi/QjEEvDr/G1tbZXbt2+7uj1jxgznXfDyDuahAAAgAElEQVTMmTO5IBBAAAEEEEAAAQQ8EBgcHHTufyOTdMyaNctJDO6HJB1+jZ89uByoEgEEfCZge/4IEnT47IKkOwgg4B8B2wPs169fy6FDh0QXg34oeXl58t1330lhYaF/BoqeIIAAAggggAAClghoXKYPqXVH4fCiD6n1YwHbE6jZHj9bchnRTAQ8EfDL/NWPYX/88UcZGhr66KQvAP/whz/44kWgJ4NPpQgggAACCCCAgAcCr169ksOHD0cl6fDLIiW/xM8eDD1VImC8gN/n77lz5+TatWtR41BWViZr1641fnxoIAIIIIAAAgggYJuA3v9qkkr9d3iZP3++k6RjypQptnXJ1V6/x89WDw6NR2ACAb/N39HRUdHkHF1dXa6ea1IOXRQ6bdo0rgkEEEAAAQQQQAABDwU0SUd9fb08evTIdRa+f/YQnaoRQACBDAiQoMNjZNuBPeahegQQ8LGAzQ+o379/L3/5y19EFyd9KPr3eXV1tSxbtszHo0bXEEAAAQQQQAABswU0TtOPtCIzSeuOHrqLpf7b1mJz/GyrOe1GIF0Cfpi/IyMjTnIO3bE9/D5Y/25dtGhRuqioBwEEEEAAAQQQQCBOAU0ifuTIEdF/h5d58+Y5SSpt3knYD/FznMPIzxDwnYCf5+/p06fl1q1brjHLycmR8vJyKS4u9t1Y0iEEEEAAAQQQQMAUgTdv3jibNIR/p6dtmzt3rnP/O3XqVFOamnA7/Bw/J4zBAQhYJuCn+avJOZqamuTu3buuUdC/Z2tra9mowbJrk+YigAACCCCAgL0CumlWQ0OD9Pf3uzrB98/2jiktRwABBGzPHzEpFAqFTB5G24FNtqVtCCBgtoCtD6j1YbR+9Prw4UMXMDsjmX290ToEEEAAAQQQCI5ArEzS06dPd3b2sDVJh63xc3CuPHqKQGwBP8zfkydPyq+//urq5P/7f/9Pfvvb3zL0CCCAAAIIIIAAAlkSePv2rRw+fDhqJ2FN0qEfz9u6k7Af4ucsXRKcFoGsC/hx/sbaRTg3N1eqqqpkxYoVWXenAQgggAACCCCAgN8F3r175yTpCE8irn2eM2eOk6SjoKDASgI/xs9WDgSNRiAJAb/M3+HhYSc5x/37910KhYWFziY4NicBTmJYOQQBBBBAAAEEEMi6gMZnjY2N0tvb62oL3z9nfWhoAAIIIJCUgO35I0jQkdSwcxACCCDgvYCtD6hPnDghnZ2dLiBdkKQLkygIIIAAAggggAACZgjEyiStD6n1I61Zs2aZ0dAEWmFr/JxAF/kpAr4VsH3+tre3S1tbm2t8Vq1aJbt37/btmNExBBBAAAEEEEDAFgFdpKRJxV+8eOFqss07CdseP9ty7dBOBLwQ8Nv8HRkZkebm5qhdhPPy8qS6uloWL17sBSN1IoAAAggggAACCIwhMDAw4CTpePbsmetP9b2vvv/V98C2Fb/Fz7b5014EUhHww/zVxZ91dXVRmxUuXLjQueclOUcqVwjHIoAAAggggAACyQvouwlNonbv3j1XJXz/nLwpRyKAAALZEiBBh8fytgN7zEP1CCDgYwEbH1BfvHhRLl++7BqVoqIiZ3ckCgIIIIAAAggggIBZAvoxQX19vfT397sapjso6UdauqOSTcXG+NkmX9qKgJcCNs/fp0+fyl/+8hfRF38fyowZM+SPf/yjTJ482Us26kYAAQQQQAABBBCIUyDWIiVbdxK2OX6Oc8j4GQK+FfDT/NVniw0NDdLX1+caL12gVFtbK/Pnz/ftONIxBBBAAAEEEEDAVIH37987i8mfPHniaqK+t9i/f7/ov20qfoqfbXKnrQikQ8D2+Ts4OOj8ffr48WMXhyai1OQcmpiSggACCCCAAAIIIJA9gdHRUSeBeE9Pj6sR+v3zgQMHrNuk0Pb4OXtXAmdGAAHbBWzPHzEpFAqFTB4E24FNtqVtCCBgtoBtAXZnZ6ecOHHChaofXn333XeSk5NjNjatQwABBBBAAAEEAiqgH9I3NjZKb2+vS2Dq1KlOkg7dUdiWYlv8bIsr7UQgEwK2zl/9MOuHH36Q169ff2TKzc2V77//XgoLCzNBxzkQQAABBBBAAAEE4hSI9VG97iSsH2npx1q2FFvjZ1t8aScCXgr4Zf7G+jtV/y7V5Bw2PVP0crypGwEEEEAAAQQQyIaAxmq6ScOjR49cp7dxJ2G/xM/ZuA44JwLZFrB5/r57985JzvHs2TMX44oVK5zNCvV9MAUBBBBAAAEEEEAg+wLjJemwbZNCm+Pn7F8JtAABBGwWsD1/BAk6bL76aDsCCPhawKYA+8GDB86LPb3B+VA04/7BgwdFF3dSEEAAAQQQQAABBMwVGBkZkaamJrl3756rkVOmTHE+qJ83b565jQ9rmU3xsxWgNBKBDArYOn91p+DIvztLS0ulpKQkg3qcCgEEEEAAAQQQQCBeAU1SqR/XP3z40HWIJunQj7R0sZINxdb42QZb2oiA1wJ+mL+xFirpu2H9u3TmzJleM1I/AggggAACCCCAwAQCQ0NDzv1vZJIOTahm0yIlP8TPXKwIBFXA1vn79u1bOXz4sLx69co1dEVFRVJZWclmhUG9oOk3AggggAACCBgroGvYWlpapLu729VGXce2f/9+mTNnjrFtD2+YrfGzFbg0EgEEjBYgQYfHw2M7sMc8VI8AAj4WsCXAfv78ufz000+i2fc/FF3MqTsG60etFAQQQAABBBBAAAHzBWJlks7Pz5eamhpZsGCB8Z2wJX42HpIGIpAFARvn79WrV+X8+fMurU8//VR27dqVBUFOiQACCCCAAAIIIBCvgCbp0ERrfX19rkN0Ybl+pKX/Nr3YGD+bbkr7EMiUgO3z9/Xr13L06NGohUqzZ892FnpOmzYtU5ScBwEEEEAAAQQQQGACAU3Sofe//f39rl/atEjJ9viZixSBIAvYOH81KYfe8+q9b3gpLi6WiooKiVzTEuTxpe8IIIAAAggggIBJAqFQSFpbW6WzszPq/lffXcydO9ek5o7ZFhvjZ+NRaSACCFghYHv+iEkh/b+QwcV2YINpaRoCCBguYEOArTskHTp0SN68efNRMycnx/mIdeHChYYL0zwEEEAAAQQQQACBcIFYmaQnT54stbW1xifpsCF+5opDAIGxBWybv/ox65EjRyT8sapm2//9738vubm5DDMCCCCAAAIIIICA4QIjIyPS2Ngo9+/fd7V0+vTpzgJz05OP2xY/G3450DwEMipg8/x98eKFs1BJdxMOL4WFhc6zQ13oSUEAAQQQQAABBBAwS0CTVOr9b29vr6thGrvZsEjJ5vjZrCuB1iCQeQHb5q/e8+r7X/0mOrysW7dOdu7cmXlAzogAAggggAACCCCQsMCpU6eko6PDdZxuPq3vMObNm5dwfZk8wLb4OZM2nAsBBPwtYHv+CBJ0+Pv6pHcIIGCxgOkBtr7A++mnn+Tp06cu5aqqKikqKrJYnqYjgAACCCCAAALBFdDF5sePH5fu7m4XgibpqK6ulkWLFhmLY3r8bCwcDUPAAAGb5q9+lPXDDz+4Ps7SvyM1OYfpCzkNGGqagAACCCCAAAIIGCOgSSqbmprk7t27rjYVFBQ4i5Q0AZupxab42VRD2oVAtgRsnb/6Priurk4GBgZcdLphgz4zzM/PzxYp50UAAQQQQAABBBCYQECTVOr9771791y/tGGRkq3xMxclAgiI2DR/Y93zrl+/Xnbs2MFwIoAAAggggAACCFgk0NbWJu3t7a4W6zsMff9rcpIOm+Jniy4HmooAAhYIkKDD40GyHdhjHqpHAAEfC5gcYOvCTX1x19PT4xqBr776Sr744gsfjwpdQwABBBBAAAEE/C+gsV5ra6t0dna6OpuXlyd79uyRpUuXGolgcvxsJBiNQsAgAVvmr/79qDsn9ff3u/R2794tq1atMkiUpiCAAAIIIIAAAgjEI6BJOlpaWqKSVOpOwvv37zc2SYct8XM8Y8BvEAiagI3z9+HDh9LQ0CCDg4Ou4Vq2bJno/bA+M6QggAACCCCAAAIImC2g97/Nzc1R3/rpIqWamhpZsGCBkR2wMX42EpJGIZAFAVvm7+PHj52ElJH3vJs3b5YtW7ZkQY5TIoAAAggggAACCKQqcPbsWblx44arGu5/U1XleAQQQMAbAdvzR0wK6ZflBhfbgQ2mpWkIIGC4gMkPqP/617/KL7/84hJcu3atlJWVGa5K8xBAAAEEEEAAAQTiFTh16pR0dHS4fp6bm+t8eL98+fJ4q8nY70yOnzOGwIkQsFTAlvn797//Xf7v//7Ppbxp0ybZunWrpfI0GwEEEEAAAQQQQEBflZ84cUK6urpcGJqkQ3dSmjt3rnFItsTPxsHRIAQMELBt/t6/f9/ZtGF4eNilV1RUJJWVlZKTk2OAKk1AAAEEEEAAAQQQiEcgVpLKyZMnS3V1tSxatCieajL6G9vi54zicDIEDBewYf729fU5CSkj73m3bdsmGzduNFyY5iGAAAIIIIAAAgiMJzBWkg69/62trTUySaUN8TNXHAIIIOCFgO35I0jQ4cVVQZ0IIIBAGgRMDbD/8Y9/yN/+9jdXD5csWeLcqET+TzENDFSBAAIIIIAAAgggkEWBtrY2aW9vd7VAP7yvqqqSlStXZrFl0ac2NX42ConGIGCogA3z986dO86ipPCiH6vqok0WJBl6YdEsBBBAAAEEEEAgAYHW1la5ffu264gpU6Y47z7mzZuXQE3e/9SG+Nl7Bc6AgJ0CNs3f7u5uaWlpEV3IGV7WrFkju3bt4r2wnZcgrUYAAQQQQACBgAtokkq9/+3s7HRJ5OXlyZ49e2Tp0qVGCdkUPxsFR2MQMEDA9PmrCSkbGxtlZGTEpbVjxw5Zv369AYI0AQEEEEAAAQQQQCBVgXPnzsm1a9dc1ZiapNL0+DnVseB4BBBAIJYACTo8vjZsB/aYh+oRQMDHAiYG2D09Pc6CJH1Z96HMmTNHvvvuO8nPz/fxaNA1BBBAAAEEEEAguAJjZZI2MUmHifFzcK8aeo5AYgKmz9/Xr1/Ln//8ZxkaGvrYMd1R/Y9//KMUFBQk1ll+jQACCCCAAAIIIGCswOnTp+XWrVuu9um7j5qaGqN2UjI9fjZ2gGkYAgYI2DJ/NWHRyZMnXe+ElU8XKeliJQoCCCCAAAIIIICA3QKnTp2Sjo4OVydyc3Nl9+7dsnz5cmM6Z0v8bAwYDUHAIAGT52+shJTl5eWiSSkpCCCAAAIIIIAAAv4RuHTpkug/4cXEJJUmx8/+uRroCQIImChge/6ISaHwVdYGCtsObCApTUIAAUsETAuwHz9+LEeOHJHh4eGPgroQ6eDBgzJ9+nRLVGkmAggggAACCCCAQDICsZJ0VFZWSlFRUTJVpv0Y0+LntHeQChHwsYDJ81d3TfrLX/4iT58+/TgC+rxSF2matpOcjy8RuoYAAggggAACCGRM4MyZM3Lz5k3X+XQnpdraWmOSdJgcP2dsoDgRApYK2DB/9e9A/bswsnzxxRfy1VdfWSpPsxFAAAEEEEAAAQQiBdra2qS9vd31n03bpMGG+JkrCwEExhYwdf52dXXJiRMnXAkp9e8+Tc5RXFzMcCKAAAIIIIAAAgj4UODatWty7tw5V880SeXevXuN+f7P1PjZh5cDXUIAAcMEbM8fQYIOwy4omoMAAgh8EDApwH7z5o38+OOPMjAw8HGANGvgd999J4WFhQwaAggggAACCCCAQAAE9AG1PqgOL/pQRD9UWL16ddYFTIqfs45BAxCwTMDk+TvWB6q6IEkXJlEQQAABBBBAAAEE/Cnw888/y/Xr112d0yQd1dXVsmjRoqx32uT4Oes4NAABwwVMn79Xr16V8+fPRylu27ZNNm7caLguzUMAAQQQQAABBBBIVMD0TRpMj58T9eb3CARJwMT5e+vWLTl9+rRrGDQ5x+7du2XFihVBGh76igACCCCAAAIIBE7gxo0bovfA4UWTdGgsuHz58qx7mBg/Zx2FBiCAQCAESNDh8TDbDuwxD9UjgICPBUwJsAcHB+Wnn36S58+ff9TWv5v1RmTlypU+HgG6hgACCCCAAAIIIBApcOnSJdF/IktZWZmsXbs2q2CmxM9ZReDkCFgqYOr8/fXXX+XkyZMuVX0hpwszKQgggAACCCCAAAL+Frh8+bJcvHjR1UlNXL5nz56s76Rkavzs7yuC3iGQHgGT5+9YyYm01zt37pR169alB4BaEEAAAQQQQAABBIwTMHmTBpPjZ+MGkgYhYJiAafP35s2bcubMmahnffod9LJlywzTozkIIIAAAggggAACXgi0t7eLbtYVXjRhm77/zXaSDtPiZy/8qRMBBBAYS8D2/BGTQqFQyOShtR3YZFvahgACZguYEGCPjo5KfX29PHjwwIX1u9/9Tj777DOzAWkdAggggAACCCCAgCcC165dE/1QK7KUlpZKSUmJJ+eMp1IT4ud42slvEEAgWsDE+atJKn/88UcZGRn52OAZM2bIH/7wB8nPz2cYEUAAAQQQQAABBAIgcP36ddEF6+HFhJ2UTIyfA3A50EUE0iJg6vzVHYR1J+Hwoh+llpeXS3FxcVr6TiUIIIAAAggggAAC5gpogkpNVBlZKioqZPXq1VlruKnxc9ZAODECFgmYNH+vXLkiFy5ccOlpIt7a2lpZuHChRao0FQEEEEAAAQQQQCBVgY6ODjl16lTU+5CqqqqsbmBtUvycqjHHI4AAAokI2J4/ggQdiYw2v0UAAQQyKGBCgH3ixAnp7Ox09Xrjxo2ybdu2DEpwKgQQQAABBBBAAAHTBG7cuCFnz56Natb27dtlw4YNWWmuCfFzVjrOSRHwgYBp83doaMhJzvHy5cuPurow6eDBg1JYWOgDcbqAAAIIIIAAAgggEK/AWLtrZnsnJdPi53gt+R0CCIiYNn91s4bW1lbp6upyDY8mI9KPUVesWMGwIYAAAggggAACCAREINYmDWVlZbJ27dqsKJgWP2cFgZMiYKmAKfNXk+9qEt7wopsxaHKO+fPnW6pLsxFAAAEEEEAAAQRSETAxSYcp8XMqrhyLAAIIJCNAgo5k1BI4xnbgBLrKTxFAAAGXQLYD7EuXLon+E15Wrlwpe/bsYaQQQAABBBBAAAEEEJD29nZpa2uLkshWko5sx89cEgggkLyAafO3qalJ7ty54+rQjh07ZP369cl3kiMRQAABBBBAAAEErBW4deuWnD592tV+TdKRrZ2UTIufrR1YGo5AFgRMmr8jIyPS3Nwsd+/edUnoLsLV1dWyePHiLAhxSgQQQAABBBBAAIFsCsTapKG0tFRKSkoy3jST4ueMd54TImC5gAnz98yZM6LJd8PL1KlTZd++fTJ37lzLhWk+AggggAACCCCAQCoCupG1JjAPhUIfq9H3v5WVlVJUVJRK1Ukda0L8nFTDOQgBBBBIUcD2/BGTQuH/J0kRw4vDbQf2woQ6EUAgGALZDLD1ZuPEiRMuaM0WvX//ftGPsigIIIAAAggggAACCKhArCQdW7dulU2bNmUUKZvxc0Y7yskQ8KGASfN3rB3iiouLnZdvFAQQQAABBBBAAIHgCty+fdv5SCu8ZOsjLZPi5+BeEfQcgeQETJm/w8PD0tDQIH19fa6OsItwcuPKUQgggAACCCCAgJ8EYiXpyMYmDabEz34aX/qCQKYEsj1/9TmePs8LLwUFBc430LNnz84UA+dBAAEEEEAAAQQQMFigu7tbWlpaZHR09GMrdR1zeXm5rF69OqMtz3b8nNHOcjIEEEAgTMD2/BEk6OByRgABBAwVyFaA/eDBA6mvr3fdZMyYMUMOHjwomj2aggACCCCAAAIIIIBAuEBHR4ecOnUqCuXLL78U/SdTJVvxc6b6x3kQ8LOAKfO3v79fjh496rofnjNnjnM/TLJKP1+B9A0BBBBAAAEEEIhPoKury0nSke2PtEyJn+NT41cIIBAuYML8HRwclLq6Onn8+LFrcHShUm1tLbsIc8kigAACCCCAAAIIGLNJgwnxM5cDAggkJ5Ct+avP7fT5nT7HCy/6DfS+fftk5syZyXWIoxBAAAEEEEAAAQR8KdDT0yPNzc2u97/a0YqKiowm6chW/OzLQaVTCCBglQAJOjweLtuBPeahegQQ8LFANgLsly9fyqFDh0Q/zPpQdKckXYw0a9YsH2vTNQQQQAABBBBAAIFUBDo7O52PHEKhkKuaTZs2ydatW1OpOu5jsxE/x904fogAAuMKmDB/BwYG5M9//rO8e/fuY1s1Kccf/vAH7oe5fhFAAAEEEEAAAQQ+Cty9e1eampqiPtIqKyuTtWvXZkTKhPg5Ix3lJAj4UCDb81fveTU5x7Nnz1y6LFTy4cVGlxBAAAEEEEAAgRQFTNikIdvxc4qEHI5AoAWyMX81OYc+t9Pnd+FFk3IcOHBApk2bFugxofMIIIAAAggggAACYwvcu3dPGhsbef/LBYIAAghkQcD2/BGTQpGrZ7KAON4pbQc2jJPmIICARQKZfkCtH2IdOXJE3r9/71LSrNFLliyxSI6mIoAAAggggAACCGRDQHcgaWlpiTp1ppJ0ZDp+zoYx50TArwLZnr/6eLS+vl56e3tdxJWVlVJcXOxXdvqFAAIIIIAAAgggkKTA/fv3nY+0RkZGXDVkKklHtuPnJNk4DAEERCSb8/f169dy9OhRefXqlWssZs+e7ewizEIlLlEEEEAAAQQQQACBSIFsb9KQzfiZqwEBBFITyMb81fe9+twuvMydO1dqa2uloKAgtQ5xNAIIIIAAAggggICvBTSO1HgyspSWlkpJSYnnfc9G/Ox5pzgBAgggEIeA7fkjSNARxyDzEwQQQCAbApkMsB8+fCjHjh2LSs5RXl4ua9asyUb3OScCCCCAAAIIIICAhQLd3d3S3Nwc1fINGzbI9u3bPe1RJuNnTztC5QgEUCDb8/fixYty+fJll/zGjRtl27ZtARwNuowAAggggAACCCAQj4Amd9MkHcPDw66f79ixQ9avXx9PFUn/Jtvxc9IN50AEEMhago6BgQH58ccf5c2bN65RKCwsdBYqTZ06ldFBAAEEEEAAAQQQQGBMgX/+859y/PjxqD/7zW9+I998842natz/espL5Qh4KpDJ+avP5xoaGqSvr8/Vp/nz50tNTY1MmTLF075SOQIIIIAAAggggIA/BDSe1LiS97/+GE96gQACdgiQoMPjcbId2GMeqkcAAR8LZOoBdayPSLds2SKbN2/2sTBdQwABBBBAAAEEEPBCoKenx0nSMTo66qp+7dq1orsJe1UyFT971X7qRSDIAtmcv3fv3nUSVoaXRYsWyYEDB4I8JPQdAQQQQAABBBBAIA4B/UhLY8mhoSHXr7du3SqbNm2Ko4bkfpLN+Dm5FnMUAgh8EMjG/NWNGnRBZWRyjoULF0p1dbXk5+czQAgggAACCCCAAAIIjCsQ6/2v7iKsuwl7VbIRP3vVF+pFIGgCmZq/+lxOF1H29/e7iLnnDdoVR38RQAABBBBAAIH0CGhcqfFl5Ptf3ehLN/zyqmQqfvaq/dSLAAIIJCtge/6ISaFQKJRs5zNxnO3AmTDiHAgg4E+BTATYXV1d0tLSEgX46aefyq5du/wJS68QQAABBBBAAAEEPBe4f/++1NfXZzTOzET87DkcJ0AgoALZmr/6d5Xuej4yMvJRXncN/v3vfy/Tp08P6GjQbQQQQAABBBBAAIFEBB4/fix1dXUyODjoOszLJOjZip8TceG3CCAwtkCm5++1a9fk3LlzUY1ZtmyZ7N69W/Ly8hgqBBBAAAEEEEAAAQTiEoj1/tfLTRoyHT/HBcGPEEAgLoFMzN9YyTmWLFkie/fu5Z43rpHiRwgggAACCCCAAAKRApr4XL9/jkzSwftfrhUEEEAg/QK2548gQUf6rwlqRAABBNIi4PUD6vb2dmlra4tq64YNG2T79u1p6QOVIIAAAggggAACCARXoLe311n4Pjw87EIoKiqSyspKycnJSSuO1/FzWhtLZQgg4BLIxvzt7u6W5ubmqJGoqakRXahEQQABBBBAAAEEEEAgXoFYSTo+//xz+frrr+OtJu7fZSN+jrtx/BABBMYVyNT81aRBJ0+elDt37kS1Z9WqVU5yDgoCCCCAAAIIIIAAAokK9PX1OTsJR77/XbNmjZSXlyda3YS/z1T8PGFD+AECCCQs4PX81fteXTT56NEjV9uWLl0qe/bsITlHwiPGAQgggAACCCCAAALhArz/5XpAAAEEMiNAgg6PnW0H9piH6hFAwMcCXj6gvnLlily4cCFKz8uMfj4eKrqGAAIIIIAAAgggEEOgv7/f+UgrMpP0ypUrpaqqKq1JOryMnxlgBBDwViDT87ezs1NOnDgR1amvvvpKvvjiC287S+0IIIAAAggggAACvhR4+vSp1NXVycDAgKt/GzdulG3btqW1z5mOn9PaeCpDIOACmZi/+tHo8ePH5dWrV1Han332mXzzzTeSm5sb8JGg+wgggAACCCCAAALJCsR6/+vFJg2ZiJ+TdeA4BBAYX8DL+fv+/XvnOdyTJ09cjdDkHHv37uWel4sTAQQQQAABBBBAIC0Cz549k6NHj0a9/12/fr3s2LEjLef4UImX8XNaG0plCCCAQJoFbM8fMSkUCoXSbJLW6mwHTisGlSGAQKAEvAqwz549Kzdu3IiyLC0tlZKSkkAZ01kEEEAAAQQQQAAB7wV0xxLduUR3MAkv6U7S4VX87L0QZ0AAgUzO31u3bsnp06ej0DUxhybooCCAAAIIIIAAAgggkKzA8+fPnY+03r1756pi3bp1snPnzmSrjTouk/Fz2hpNRQgg4Ah4PX9/+eUX+dvf/iYjIyMu8by8PNF3wbqzOQUBBBBAAAEEEEAAgVQFeP+bqiDHI+B/Aa/ufzU5rj5/08WS4WX58uWye/duknP4/9KihwgggAACCCCAQD/7LrQAACAASURBVEYFeP+bUW5OhgACARSwPX8ECToCeNHSZQQQsEMg3Q+oNR9Ta2ur6E7B4SUnJ0cqKirkk08+sQOGViKAAAIIIIAAAghYJ6A7l+gOJrqTSXhJ50cS6Y6frUOmwQhYLJCp+Xvz5k05c+ZMlJTuaK47m1MQQAABBBBAAAEEEEhV4OXLl84igTdv3riq0kXx5eXlqVbvHJ+p+DktjaUSBBBwCXg1f4eHh+XUqVPS1dUVJT579mxnkdKcOXMYDQQQQAABBBBAAAEE0ibA+9+0UVIRAr4U8OL+V5NzHDlyRHSRZHjR70727Nkj+i00BQEEEEAAAQQQQACBdAvw/jfdotSHAAII/FuABB0eXw22A3vMQ/UIIOBjgXQ+oNZdko4fPy49PT0uMd0tSR9ML1261MeSdA0BBBBAAAEEEEDABAHdwUQXKelHE+FFY1GNSTU2TaWkM35OpR0ciwACiQtkYv5ev35dfv7556jG7dixQ9avX594ozkCAQQQQAABBBBAAIEYAq9fv3YWC+i/w0txcbGTMD3y/XeikJmInxNtE79HAIH4BLyYv7owqampSV68eBHVCP17p6ysLOXnbvH1jl8hgAACCCCAAAIIBE2A979BG3H6i0D8Aum+/3337p3zvQnJOeIfA36JAAIIIIAAAgggkD4Bfe97+PDhqE0aeP+bPmNqQgCBYArYnj9iUigUCpk8dLYDm2xL2xBAwGyBdD2gHhoakmPHjklfX5+rw/n5+VJdXS0LFy40G4LWIYAAAggggAACCPhGQD+W0I8m9OOJ8LJo0SInNp08eXLSfU1X/Jx0AzgQAQSSFvB6/l64cEGuXLkS1T7dwVx3MqcggAACCCCAAAIIIJBugTdv3jgfaUUm6SgqKpLKysqUdvT0On5OtwX1IYDAvwXSPX9v374tbW1tMjw87GLOzc2Vb775Rj777DP4EUAAAQQQQAABBBDwVID3v57yUjkC1gqk8/5Xn7Ppdya6c3l4WblypVRVVaX0nM1aYBqOAAIIIIAAAgggkHGBWJs08P4340PBCRFAwEcCtuePIEGHjy5GuoIAAv4SSMcDat2dvK6uTp4+ferCKSgokH379smcOXP8hUZvEEAAAQQQQAABBIwX0I8m9OMJ/YgivCxYsEBqampEE8klU9IRPydzXo5BAIHUBbycv2fOnJGbN2+6GqkPdHXncs1gT0EAAQQQQAABBBBAwCuBWIsHli1bJnv27BFdQJ9M8TJ+TqY9HIMAAvELpGv+joyMyNmzZ6W9vT3q5DNnzpTdu3dLYWFh/A3jlwgggAACCCCAAAIIpCDA+98U8DgUAZ8KpOv+N1YSXJJz+PTCoVsIIIAAAggggIDhArz/NXyAaB4CCFgnQIIOj4fMdmCPeageAQR8LJDqA2rNzqfJOSKzRutHWbW1taL/piCAAAIIIIAAAgggkA2BWJmk582b58SqU6ZMSbhZqcbPCZ+QAxBAIG0CXs3f06dPy61bt1ztzMnJcXYs18z1FAQQQAABBBBAAAEEvBZ49+6dk6RSdxQOL4sXL5bq6mrJy8tLuAlexc8JN4QDEEAgYYF0zN9Xr15JU1NT1AYN2phVq1ZJeXm5TJ48OeG2cQACCCCAAAIIIIAAAqkI8P43FT2ORcB/Aum4//Vyh3L/idMjBBBAAAEEEEAAgUwJ8P43U9KcBwEEgiBge/6ISaFQKGTyQNkObLItbUMAAbMFUnlArR96anKOt2/fujqpOyXpruQFBQVmd57WIYAAAggggAACCPheIFYm6blz58q+fftk6tSpCRmkEj8ndCJ+jAACaRdI9/zVx50nTpyQrq4uV1t1h3LdqVx3LKcggAACCCCAAAIIIJApgYGBASdJx7Nnz1ynXLhwoZOkMtEkHemOnzPlwHkQQEAk1fl7584daW1tlaGhIRenJqP8+uuvZdOmTTAjgAACCCCAAAIIIJA1Ad7/Zo2eEyNgnECq97+6MaE+T9O/V8KLbsLw7bffSuT6EuMAaBACCCCAAAIIIICArwV4/+vr4aVzCCCQQQHb80eQoCODFwunQgABBBIRSPYB9ePHj53kHIODg67T6YeempyDHZMSGQV+iwACCCCAAAIIIOClQKxM0nPmzHGSdCSSWC7Z+NnL/lE3AgjEJ5DO+Ts6OiotLS3S3d3tOrkuetQdynWncgoCCCCAAAIIIIAAApkWeP/+vfPu5smTJ65Tz58/30nSkZ+fH3eT0hk/x31SfogAAmkRSHb+6r3u3//+d7l+/XpUO6ZPn+4sTtJ3wRQEEEAAAQQQQAABBLItwPvfbI8A50fADIFk73+19Zqc4/Dhw6J/n4QXknOYMba0AgEEEEAAAQQQQOBfArz/5UpAAAEEUhcgQUfqhuPWYDuwxzxUjwACPhZI5gF1b2+vNDY2yvDwsEtm+fLlUlVVlfAubD7mpWsIIIAAAggggAAChgjEyiQ9a9YsJ0mHLjKIpyQTP8dTL79BAAHvBdI1f0dGRpx74vv377sarYsdddGjLn6kIIAAAggggAACCCCQLQFNrF5fXy+PHj1yNaGwsFD2798fd5KOdMXP2XLgvAgEWSCZ+au7BR8/flwePnwYRbds2TKprKyUKVOmBJmVviOAAAIIIIAAAggYJsD7X8MGhOYgkAWBZO5/tZnPnz+Xo0ePRiXnWL16tZSXl0vkupIsdI1TIoAAAggggAACCCDwUYD3v1wMCCCAQGoCtuePmBQKhUKpEXh7tO3A3upQOwII+Fkg0QfUPT090tzcLLqDUnjRB9O7du2SnJwcP3PRNwQQQAABBBBAAAGLBWJlkp4xY4azSEn/PVFJNH6eqD7+HAEEMieQjvmriSobGhqkr6/P1fCpU6c6yTl00SMFAQQQQAABBBBAAIFsCwwNDTlxa39/v6spc+fOdeLWgoKCCZuYjvh5wpPwAwQQ8EQg0fmrCShbWlqcXdjCi35H8+WXX8rmzZs9aSeVIoAAAggggAACCCCQqgDvf1MV5HgE7BZI9P5Xe/vs2TMnOYcm+Qkv+g10RUWF3SC0HgEEEEAAAQQQQMC3Avr+t66uLmqTBn3/q5sU6veLE5Vk4ueJ6uTPEUAAARsEbM8fQYIOG64y2ogAAoEUSCTA7ujokNOnT0tkzqWSkhIpLS0NpB+dRgABBBBAAAEEELBLIFYm6enTpzsPqWfNmjVuhxKJn+2SobUI+F8g1fmrf3/oIsfI3YR1caMm+Zk9e7b/EekhAggggAACCCCAgDUCmlyuvr4+KknHzJkz5cCBAzJt2jTuf60ZTRqKQGIC8d7/6jvfS5cuyeXLl6NOoB9yfvvtt7JkyZLETs6vEUAAAQQQQAABBBDIsADvfzMMzukQMEgg3vvfD03W5BxHjhyJSlC5du1aKSsrM6hnNAUBBBBAAAEEEEAAgWiBWJs06HeL+v0z73+5ahBAAIGxBUjQ4fGVYTuwxzxUjwACPhaI9wH11atX5fz581ESumuS/kNBAAEEEEAAAQQQQMAWgVgPqXWRvT6knjNnTsyuxBs/22JBOxEIkkAq81c/7tSPtZ4+feoimzFjhvP3hi5ypCCAAAIIIIAAAgggYJqAJulobGyU3t7eqDhWk8xpPBurpBI/m+ZAexAImkA881d3Cj5+/Lg8ePAgimfRokVOco6JPuQMmiv9RQABBBBAAAEEEDBXgPe/5o4NLUPAS4F47n8/nP/JkyfOjuPv3793NYnkHF6OEHUjgAACCCCAAAIIpFuA97/pFqU+BBAIgoDt+SMmhXTrDYOL7cAG09I0BBAwXCCeB9Rnz56VGzduRPWktLRUSkpKDO8hzUMAAQQQQAABBBBAIFog1kNq3R1UF9vPnTt3TLZ44me8EUDATIFk5++7d++cj7V0R6XwEu/O42Zq0CoEEEAAAQQQQACBoAiMjIxIU1OT3Lt3z9VlXXh/4MCBmMnmko2fg+JKPxEwWWCi+dvf3+8k53j79m1UNz7//HP56quvJPIbGpP7S9sQQAABBBBAAAEEEFAB3v9yHSAQPIGJ7n8/iDx69Ejq6+tFN2UIL/r9s34HTUEAAQQQQAABBBBAwCYB3v/aNFq0FQEETBCwPX8ECTpMuIpoAwIIIDCGwHgPqDW30unTp6Wjo8N1ZE5OjuzatUtWr16NKQIIIIAAAggggAAC1grEekg9ZcoUqa2tlXnz5kX1Ld4PPKxFoeEI+Fggmfmri5UOHz4sr169csnMnj1bdMfxgoICH4vRNQQQQAABBBBAAAG/CIyOjkpzc7P09PS4uqTxrMa1Gt9GlmTiZ7940Q8EbBcYb/5evXpVLly4IJF77OTn50tFRYWsWLHC9u7TfgQQQAABBBBAAIEAC/D+N8CDT9cDKRDP8ytNUtnQ0CBDQ0MuI5JzBPKSodMIIIAAAggggIBvBHj/65uhpCMIIJABARJ0eIxsO7DHPFSPAAI+Foj1gFpfVunOSZEfa+bl5UlVVZUsX77cxyp0DQEEEEAAAQQQQCAoArEeUuuihJqaGlmwYIGLIp4PPIJiRz8RsE0g0fmrSTmOHj0qr1+/dnW1sLDQSeIzdepU2whoLwIIIIAAAggggECABfT+t6WlRbq7u10KGtfu27dP5s6dy/1vgK8Puu4vgbHuf3WX4BMnTsjdu3ejOjt//nzn/e+MGTP8BUFvEEAAAQQQQAABBAIpwPvfQA47nQ6owETvfzU5R319vQwPD7uESM4R0AuGbiOAAAIIIIAAAj4T4P2vzwaU7iCAgGcCtuePmBSK3H7DM6rkKrYdOLlecxQCCCAgMtYDan0YrRmj+/r6XESTJ092FikuXLgQOgQQQAABBBBAAAEEfCMQ6yG1xr/V1dWyaNGij32d6AMP36DQEQR8KJDI/H3x4oUcOXJE3r1755LQRUuanEOT+FAQQAABBBBAAAEEELBNQF/Zt7a2Smdnp6vpGt/u379fNBndh5JI/GybA+1FwO8CkfP34MGD0tzcHJWAUh02bNgg27Ztk5ycHL+z0D8EEEAAAQQQQACBAAnw/jdAg01XAy0w3vOr3t5eaWxsjErOoffB27dvD7QbnUcAAQQQQAABBBDwjwDvf/0zlvQEAQS8E7A9fwQJOry7NqgZAQQQSEkg8gH1f/zHfzjJOR4/fuyqt6CgwEnOEf5xZkon5mAEEEAAAQQQQAABBAwSiPWQOi8vT/bs2SNLly51WssCJYMGjaYgkKBAvPP36dOnUldXJwMDA64zLF682Enao38vUBBAAAEEEEAAAQQQsFng1KlT0tHR4eqCJunQePdDkvZ442ebHWg7An4ViJy/mnxDFyiGF723LSsrk+LiYr8y0C8EEEAAAQQQQACBgAvw/jfgFwDdD4RArOdX9+7dk6amJhkZGXE5kJwjEJcFnUQAAQQQQAABBAIpcOLEiTE3adDNyHRTMi28/w3kpUGnEUBAREjQ4fFlYDuwxzxUjwACPhaIDLBnzZolL1++dPV45syZzg7B+m8KAggggAACCCCAAAJ+FhhrkVJubq7s3bvXSdLBA2o/jz5987tAPPNXk1Vqco7BwUEXx7Jly5xkPfr3AQUBBBBAAAEEEEAAAT8IjHX/qwv2NUmHJqeLJ372gwN9QMCPApHzN7KPc+bMkd27d8vs2bP92H36hAACCCCAAAIIIICASyDW+1+NiZcvX879L9cLAhYLjPX8SpNzNDY2RiWq3LRpk2zdutXi3tJ0BBBAAAEEEEAAAQTGF4j1/lfXA+omDbz/5QpCAIGgCtieP2JSSFMRG1xsBzaYlqYhgIDhAvF8oLVv3z4pKCgwvCc0DwEEEEAAAQQQQACB9Ai0tbVJe3u7qzJdlK8faTU0NLj++5/+9Kf0nJRaEEDAc4GJXjA9fPjQSc4xPDzsaktRUZFUVlaK7jhMQQABBBBAAAEEEEDATwKx7n81OV19fT33v34abPoSKIHx3v+uWbNGSktLRRPyUBBAAAEEEEAAAQQQCIrAWPe/+t5H7395/xuUq4B++lEg8v5X53RzczPJOfw42PQJAQQQQAABBBBAIC6Bse5/9Z2Qfv/M+9+4CPkRAgj4UMD2/BEk6PDhRUmXEEDAHwLjfaClGfJ0p7T8/Hx/dJZeIIAAAggggAACCCAQp8DZs2flxo0brl/rR1qjo6Ou/0aCjjhB+RkCBgiMl6Dj/v370tTUFJWco7i4WCoqKiTy4awB3aEJCCCAAAIIIIAAAgikRYD737QwUgkCxgjcunVLTp8+HdUe/fhy+/btsm7dOmPaSkMQQAABBBBAAAEEEMikAPe/mdTmXAhkRiDy/e9Y33Rs2rRJtm7dmpkGcRYEEEAAAQQQQAABBAwQ4P7XgEGgCQggYJQACTo8Hg7bgT3moXoEEPCxQKwEHUuXLnUyxLN7ko8Hn64hgAACCCCAAAIIjCtw7tw5uXbt2ri/IUEHFxEC9gjEStBx9+5dJzlHZAIeXbS0c+dOezpISxFAAAEEEEAAAQQQSFKA+98k4TgMAcMErl69KufPn49q1axZs6SqqkoKCwsNazHNQQABBBBAAAEEEEAgswLc/2bWm7Mh4LXAeBsU6rm//PJL5x8KAggggAACCCCAAAJBE+D+N2gjTn8RQGA8AdvzR0wKhUIhk4fYdmCTbWkbAgiYK/DgwQM5evRoVANXr17t7BBMQQABBBBAAAEEEEAg6AIXLlyQK1euxGQgQUfQrxD6b5PAWAk6urq6pLW1NSo5x/r162XHjh02dY+2IoAAAggggAACCCCQksDFixfl8uXL3P+mpMjBCGRPYHBwUP7nf/5HhoaGohrxn//5nzJ58uTsNY4zI4AAAggggAACCCBgkADvfw0aDJqCQIoC4yXo2Lp1q2zatCnFM3A4AggggAACCCCAAAL2CvD+196xo+UIIJBeAdvzR5CgI73XA7UhgAACaRE4dOiQPH78OC11UQkCCCCAAAIIIIAAAkEUIEFHEEedPtsqMNEOSrb2i3YjgAACCCCAAAIIIJAJAe5/M6HMORBIXkATdPzv//6vDAwMJF8JRyKAAAIIIIAAAggggIBw/8tFgIA9Arz/tWesaCkCCCCAAAIIIICAeQLc/5o3JrQIAQS8ESBBhzeuH2u1HdhjHqpHAAGfCvzwww/y9OlTn/aObiGAAAIIIIAAAggg4L0AD6i9N+YMCKRLgA+00iVJPQgggAACCCCAAAJBFOD+N4ijTp9tE+ju7pbm5mbbmk17EUAAAQQQQAABBBAwSoD7X6OGg8YgMK4A73+5QBBAAAEEEEAAAQQQSF6A+9/k7TgSAQTsErA9f8SkUCgUMpncdmCTbWkbAgiYK3Dnzh1pamoyt4G0DAEEEEAAAQQQQAABwwV4QG34ANE8BMIE+ECLywEBBBBAAAEEEEAAgeQFuP9N3o4jEcikQEdHh5w6dSqTp+RcCCCAAAIIIIAAAgj4SuC//uu/JPKbcl91kM4g4BOB0dFR+e///m+f9IZuIIAAAggggAACCCCQeQHufzNvzhkRQCA7ArbnjyBBR3auG86KAAIITCjAAqUJifgBAggggAACCCCAAAIxBVigxMWBgD0C3P/aM1a0FAEEEEAAAQQQQMA8Ae5/zRsTWoRALAHuf7k2EEAAAQQQQAABBBBIXoD73+TtOBKBTAtw/5tpcc6HAAIIIIAAAggg4CcB7n/9NJr0BQEExhMgQYfH14ftwB7zUD0CCCCAAAIIIIAAAggggAACCCCAAALWC3R2dsrJkydFd1TSos8EKyoqpLi42Pq+0QEEEEAAAQQQQAABBBBAAAEEEEAAAQQQQAABBBBAAAEEEEAgSALv37+XkZERmTZtWpC6TV8RQAABBBBAAAEEEEAAAQQQQCBOAdvzR0wKhUKhOPualZ/ZDpwVNE6KAAIIIIAAAggggAACCCCAAAIIIICAZQK9vb3y17/+Vd69eye7du2SVatWWdYDmosAAggggAACCCCAAAIIIIAAAggggAACCCCAAAIIIIAAAggggAACCCCAAAIIIIAAAggggAACCCAwnoDt+SNI0MH1jQACCCCAAAIIIIAAAggggAACCCCAAAIIIIAAAggggAACCCCAAAIIIIAAAggggAACCCCAAAIIIIAAAggggAACCCCAAAIIIIAAAggggAACCCDgqQAJOjzlFbE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VDIZGXbgU22pW0IIIAAAggggAACCCCAAAIIIIAAAggggAACCCCAAAIIIIAAAggggAACCCCAAAIIIIAAAggggAACCCCAAAIIIIAAAggggAACCCCAAAIIIIBAJgRszx9Bgo5MXCWcAwEEEEAAAQQQQAABBBBAAAEEEEAAAQQQQAABBBBAAAEEEEAAAQQQQAABBBBAAAEEEEAAAQQQQAABBBBAAAEEEEAAAQQQQAABBBBAAAEEEAiwAAk6PB5824E95qF6BBBAAAEEEEAAAQQQQAABBBBAAAEEEEAAAQQQQAABBBBAAAEEEEAAAQQQQAABBBBAAAEEEEAAAQQQQAABBBBAAAEEEEAAAQQQQAABBBBAwHgB2/NHTAqFQiGTlW0HNtmWtiGAAAIIIIAAAggggAACCCCAAAIIIIAAAggggAACCCCAAAIIIIAAAggggAACCCCAAAIIIIAAAggggAACCCCAAAIIIIAAAggggAACCCCAAAKZELA9fwQJOjJxlXAOBBBAAAEEEEAAAQQQQAABBBBAAAEEEEAAAQQQQAABBBBAAAEEEEAAAQQQQAABBBBAAAEEEEAAAQQQQAABBBBAAAEEEEAAAQQQQAABBBBAIMACJOjwePBtB/aYh+oRQAABBBBAAAEEEEAAAQQQQAABBBBAAAEEEEAAAQQQQAABBBBAAAEEEEAAAQQQQAABBBBAAAEEEEAAAQQQQAABBBBAAAEEEEAAAQQQQAAB4wVszx8xKRQKhUxWth3YZFvahgACCCCAAAIIIIAAAggggAACCCCAAAIIIIAAAggggAACCCCAAAIIIIAAAggggAACCCCAAAIIIIAAAggggAACCCCAAAIIIIAAAggggAACCGRCwPb8ESToyMRVwjkQQAABBBBAAAEEEEAAAQQQQAABBBBAAAEEEEAAAQQQQAABBBBAAAEEEEAAAQQQQAABBBBAAAEEEEAAAQQQQAABBBBAAAEEEEAAAQQQQACBAAuQoMPjwbc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f+PnTu4ASAGYSCo679oXxUgrEwDAU14b3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eq+qswAAIABJREFU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iXfDQGAAAgAElEQVQ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c2I5DAAACAASURBVA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OBv5451LchtIApC///RbTi1gbvJI5eNqXxAaUqMD4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/y47dwAAIABJREFU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C2xD4xAAAUtklEQVR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v8LfPmu7kaAAAECBAgQIECAAAECBAgQIECAAAECBAgQIECAAAECBAgQIECAAAECBAgQIECAAAECBAgQIECAAAECBAgQIECAAAECBAgQIPDPAsdzF//3AwId//ymviBAgAABAgQIECBAgAABAgQIECBAgAABAgQIECBAgAABAgQIECBAgAABAgQIECBAgAABAgQIECBAgAABAgQIECBAgAABAgQIEPhDAYGOP8T876j33h9PNI4AAQIECBAgQIAAAQIECBAgQIAAAQIECBAgQIAAAQIECBAgQIAAAQIECBAgQIAAAQIECBAgQIAAAQIECBAgQIAAAQIECBAgQODfFBDo+GN9gY4/BjWOAAECBAgQIECAAAECBAgQIECAAAECBAgQIECAAAECBAgQIECAAAECBAgQIECAAAECBAgQIECAAAECBAgQIECAAAECBAgQIPAvCwh0/MsP4HgCBAgQIECAAAECBAgQIECAAAECBAgQIECAAAECBAgQIECAAAECBAgQIECAAAECBAgQIECAAAECBAgQIECAAAECBAgQIECAAAECfynw0pYU+cu/N4sAAQIECBAgQIAAAQIECBAgQIAAAQIECBAgQIAAAQIECBAgQIAAAQIECBAgQIAAAQIECBAgQIAAAQIECBAgQIAAAQIECBAgQIDAPwgIdFgR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Ah3WgwABAgQIECBAgAABAgQIECBAgAABAgQIECBAgAABAgQIECBAgAABAgQIECBAgAABAgQIECBAgAABAgQIECBAgAABAgQIECBAgMAPAYEO60GAAAECBAgQIECAAAECBAgQIECAAAECBAgQIECAAAECBAgQIECAAAECBAgQIECAAAECBAgQIECAAAECBAgQIECAAAECBAgQIEDgh4BAh/UgQIAAAQIECBAgQIAAAQIECBAgQIAAAQIECBAgQIAAAQIECBAgQIAAAQIECBAgQIAAAQIECBAgQIAAAQIECBAgQIAAAQIECBAg8ENAoMN6ECBAgAABAgQIECBAgAABAgQIECBAgAABAgQIECBAgAABAgQIECBAgAABAgQIECBAgAABAgQIECBAgAABAgQIECBAgAABAgQIEPghINBhPQgQIECAAAECBAgQIECAAAECBAgQIECAAAECBAgQIECAAAECBAgQIECAAAECBAgQIECAAAECBAgQIECAAAECBAgQIECAAAECBAj8EBDosB4ECBAgQIAAAQIECBAgQIAAAQIECBAgQIAAAQIECBAgQIAAAQIECBAgQIAAAQIECBAgQIAAAQIECBAgQIAAAQIECBAgQIAAAQIEfggIdFgP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/wGQWM4oKNYTiQAAAABJRU5ErkJggg=="/>
          <p:cNvSpPr>
            <a:spLocks noChangeAspect="1" noChangeArrowheads="1"/>
          </p:cNvSpPr>
          <p:nvPr/>
        </p:nvSpPr>
        <p:spPr>
          <a:xfrm>
            <a:off x="76200" y="-136525"/>
            <a:ext cx="10306050" cy="792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220" name="AutoShape 4" descr="data:image/png;base64,iVBORw0KGgoAAAANSUhEUgAAEOgAAA0ACAYAAADQn5ScAAAAAXNSR0IArs4c6QAAN7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xMjEwJTIyJTIweSUzRCUyMjIwJTIyJTIwd2lkdGglM0QlMjIxMDYwJTIyJTIwaGVpZ2h0JTNEJTIyODEwJTIyJTIwYXMlM0QlMjJnZW9tZXRyeSUyMiUyRiUzRSUzQyUyRm14Q2VsbCUzRSUzQ214Q2VsbCUyMGlkJTNEJTIyMyUyMiUyMHZhbHVlJTNEJTIyJTI2bHQlM0Jmb250JTIwc3R5bGUlM0QlMjZxdW90JTNCZm9udC1zaXplJTNBJTIwMzRweCUzQiUyNnF1b3QlM0IlMjZndCUzQkxPR08lMjZsdCUzQiUyRmZvbnQlMjZndCUzQiUyMiUyMHN0eWxlJTNEJTIycm91bmRlZCUzRDAlM0J3aGl0ZVNwYWNlJTNEd3JhcCUzQmh0bWwlM0QxJTNCJTIyJTIwdmVydGV4JTNEJTIyMSUyMiUyMHBhcmVudCUzRCUyMjElMjIlM0UlM0NteEdlb21ldHJ5JTIweCUzRCUyMjEyMzAlMjIlMjB5JTNEJTIyNDAlMjIlMjB3aWR0aCUzRCUyMjE3MCUyMiUyMGhlaWdodCUzRCUyMjcwJTIyJTIwYXMlM0QlMjJnZW9tZXRyeSUyMiUyRiUzRSUzQyUyRm14Q2VsbCUzRSUzQ214Q2VsbCUyMGlkJTNEJTIyNCUyMiUyMHZhbHVlJTNEJTIyU2VhcmNoJTIyJTIwc3R5bGUlM0QlMjJzdHJva2VXaWR0aCUzRDElM0JzaGFkb3clM0QwJTNCZGFzaGVkJTNEMCUzQmFsaWduJTNEY2VudGVyJTNCaHRtbCUzRDElM0JzaGFwZSUzRG14Z3JhcGgubW9ja3VwLmZvcm1zLnNlYXJjaEJveCUzQnN0cm9rZUNvbG9yJTNEJTIzOTk5OTk5JTNCbWFpblRleHQlM0QlM0JzdHJva2VDb2xvcjIlM0QlMjMwMDhjZmYlM0Jmb250Q29sb3IlM0QlMjM2NjY2NjYlM0Jmb250U2l6ZSUzRDE3JTNCYWxpZ24lM0RsZWZ0JTNCc3BhY2luZ0xlZnQlM0QzJTNCcm91bmRlZCUzRDAlM0JsYWJlbEJhY2tncm91bmRDb2xvciUzRG5vbmUlM0Jjb21pYyUzRDElM0IlMjIlMjB2ZXJ0ZXglM0QlMjIxJTIyJTIwcGFyZW50JTNEJTIyMSUyMiUzRSUzQ214R2VvbWV0cnklMjB4JTNEJTIyMTYzMCUyMiUyMHklM0QlMjI1MCUyMiUyMHdpZHRoJTNEJTIyMjIwJTIyJTIwaGVpZ2h0JTNEJTIyMzAlMjIlMjBhcyUzRCUyMmdlb21ldHJ5JTIyJTJGJTNFJTNDJTJGbXhDZWxsJTNFJTNDbXhDZWxsJTIwaWQlM0QlMjI1JTIyJTIwdmFsdWUlM0QlMjIlRUIlQTElOUMlRUElQjclQjglRUMlOUQlQjglMjIlMjBzdHlsZSUzRCUyMnJvdW5kZWQlM0QxJTNCd2hpdGVTcGFjZSUzRHdyYXAlM0JodG1sJTNEMSUzQiUyMiUyMHZlcnRleCUzRCUyMjElMjIlMjBwYXJlbnQlM0QlMjIxJTIyJTNFJTNDbXhHZW9tZXRyeSUyMHglM0QlMjIxOTEwJTIyJTIweSUzRCUyMjUwJTIyJTIwd2lkdGglM0QlMjI5MCUyMiUyMGhlaWdodCUzRCUyMjMwJTIyJTIwYXMlM0QlMjJnZW9tZXRyeSUyMiUyRiUzRSUzQyUyRm14Q2VsbCUzRSUzQ214Q2VsbCUyMGlkJTNEJTIyNiUyMiUyMHZhbHVlJTNEJTIyJUVEJTlBJThDJUVDJTlCJTkwJUVBJUIwJTgwJUVDJTlFJTg1JTIyJTIwc3R5bGUlM0QlMjJyb3VuZGVkJTNEMSUzQndoaXRlU3BhY2UlM0R3cmFwJTNCaHRtbCUzRDElM0IlMjIlMjB2ZXJ0ZXglM0QlMjIxJTIyJTIwcGFyZW50JTNEJTIyMSUyMiUzRSUzQ214R2VvbWV0cnklMjB4JTNEJTIyMjAyNSUyMiUyMHklM0QlMjI1MCUyMiUyMHdpZHRoJTNEJTIyOTAlMjIlMjBoZWlnaHQlM0QlMjIzMCUyMiUyMGFzJTNEJTIyZ2VvbWV0cnklMjIlMkYlM0UlM0MlMkZteENlbGwlM0UlM0NteENlbGwlMjBpZCUzRCUyMjclMjIlMjB2YWx1ZSUzRCUyMiVFQiVBNyU4OCVFQyU5RCVCNCVFRCU4RSU5OCVFQyU5RCVCNCVFQyVBNyU4MCUyMiUyMHN0eWxlJTNEJTIycm91bmRlZCUzRDElM0J3aGl0ZVNwYWNlJTNEd3JhcCUzQmh0bWwlM0QxJTNCJTIyJTIwdmVydGV4JTNEJTIyMSUyMiUyMHBhcmVudCUzRCUyMjElMjIlM0UlM0NteEdlb21ldHJ5JTIweCUzRCUyMjIxNDAlMjIlMjB5JTNEJTIyNTAlMjIlMjB3aWR0aCUzRCUyMjkwJTIyJTIwaGVpZ2h0JTNEJTIyMzAlMjIlMjBhcyUzRCUyMmdlb21ldHJ5JTIyJTJGJTNFJTNDJTJGbXhDZWxsJTNFJTNDbXhDZWxsJTIwaWQlM0QlMjI4JTIyJTIwdmFsdWUlM0QlMjIlMjIlMjBzdHlsZSUzRCUyMmdyb3VwJTNCZmlsbENvbG9yJTNEJTIzRkZGRkZGJTNCZm9udENvbG9yJTNEJTIzMzMzMzMzJTNCc3Ryb2tlQ29sb3IlM0Rub25lJTNCJTIyJTIwdmVydGV4JTNEJTIyMSUyMiUyMGNvbm5lY3RhYmxlJTNEJTIyMCUyMiUyMHBhcmVudCUzRCUyMjElMjIlM0UlM0NteEdlb21ldHJ5JTIweCUzRCUyMjEyOTAlMjIlMjB5JTNEJTIyMTUwJTIyJTIwd2lkdGglM0QlMjI5MDAlMjIlMjBoZWlnaHQlM0QlMjI2MCUyMiUyMGFzJTNEJTIyZ2VvbWV0cnklMjIlMkYlM0UlM0MlMkZteENlbGwlM0UlM0NteENlbGwlMjBpZCUzRCUyMjklMjIlMjB2YWx1ZSUzRCUyMiUyMiUyMHN0eWxlJTNEJTIycm91bmRlZCUzRDAlM0J3aGl0ZVNwYWNlJTNEd3JhcCUzQmh0bWwlM0QxJTNCJTIyJTIwdmVydGV4JTNEJTIyMSUyMiUyMHBhcmVudCUzRCUyMjglMjIlM0UlM0NteEdlb21ldHJ5JTIwd2lkdGglM0QlMjI5MDAlMjIlMjBoZWlnaHQlM0QlMjI2MCUyMiUyMGFzJTNEJTIyZ2VvbWV0cnklMjIlMkYlM0UlM0MlMkZteENlbGwlM0UlM0NteENlbGwlMjBpZCUzRCUyMjEwJTIyJTIwdmFsdWUlM0QlMjIlMjZsdCUzQnNwYW4lMjZndCUzQiVFQyU4QSVBNCVFRCU4RiVBQyVFQyVCOCVBMCUyNmx0JTNCJTJGc3BhbiUyNmd0JTNCJTIyJTIwc3R5bGUlM0QlMjJyb3VuZGVkJTNEMCUzQndoaXRlU3BhY2UlM0R3cmFwJTNCaHRtbCUzRDElM0JzdHJva2VDb2xvciUzRCUyMzgwODA4MCUzQmZpbGxDb2xvciUzRGxpZ2h0LWRhcmsoJTIzYTM5OTk5JTJDJTIwJTIzZWRlZGVkKSUzQiUyMiUyMHZlcnRleCUzRCUyMjElMjIlMjBwYXJlbnQlM0QlMjI4JTIyJTNFJTNDbXhHZW9tZXRyeSUyMHdpZHRoJTNEJTIyMTUwJTIyJTIwaGVpZ2h0JTNEJTIyNjAlMjIlMjBhcyUzRCUyMmdlb21ldHJ5JTIyJTJGJTNFJTNDJTJGbXhDZWxsJTNFJTNDbXhDZWxsJTIwaWQlM0QlMjIxMSUyMiUyMHZhbHVlJTNEJTIyJUVBJUIyJThDJUVDJTlFJTg0JTIyJTIwc3R5bGUlM0QlMjJyb3VuZGVkJTNEMCUzQndoaXRlU3BhY2UlM0R3cmFwJTNCaHRtbCUzRDElM0IlMjIlMjB2ZXJ0ZXglM0QlMjIxJTIyJTIwcGFyZW50JTNEJTIyOCUyMiUzRSUzQ214R2VvbWV0cnklMjB4JTNEJTIyMTUwJTIyJTIwd2lkdGglM0QlMjIxNTAlMjIlMjBoZWlnaHQlM0QlMjI2MCUyMiUyMGFzJTNEJTIyZ2VvbWV0cnklMjIlMkYlM0UlM0MlMkZteENlbGwlM0UlM0NteENlbGwlMjBpZCUzRCUyMjEyJTIyJTIwdmFsdWUlM0QlMjIlRUIlQTclOUIlRUMlQTclOTElMjIlMjBzdHlsZSUzRCUyMnJvdW5kZWQlM0QwJTNCd2hpdGVTcGFjZSUzRHdyYXAlM0JodG1sJTNEMSUzQiUyMiUyMHZlcnRleCUzRCUyMjElMjIlMjBwYXJlbnQlM0QlMjI4JTIyJTNFJTNDbXhHZW9tZXRyeSUyMHglM0QlMjIzMDAlMjIlMjB3aWR0aCUzRCUyMjE1MCUyMiUyMGhlaWdodCUzRCUyMjYwJTIyJTIwYXMlM0QlMjJnZW9tZXRyeSUyMiUyRiUzRSUzQyUyRm14Q2VsbCUzRSUzQ214Q2VsbCUyMGlkJTNEJTIyMTMlMjIlMjB2YWx1ZSUzRCUyMiVFQiVBQyVCOCVFRCU5OSU5NCUyMiUyMHN0eWxlJTNEJTIycm91bmRlZCUzRDAlM0J3aGl0ZVNwYWNlJTNEd3JhcCUzQmh0bWwlM0QxJTNCJTIyJTIwdmVydGV4JTNEJTIyMSUyMiUyMHBhcmVudCUzRCUyMjglMjIlM0UlM0NteEdlb21ldHJ5JTIweCUzRCUyMjQ1MCUyMiUyMHdpZHRoJTNEJTIyMTUwJTIyJTIwaGVpZ2h0JTNEJTIyNjAlMjIlMjBhcyUzRCUyMmdlb21ldHJ5JTIyJTJGJTNFJTNDJTJGbXhDZWxsJTNFJTNDbXhDZWxsJTIwaWQlM0QlMjIxNCUyMiUyMHZhbHVlJTNEJTIyJUVEJTlFJTkwJUVCJUE3JTgxJTIyJTIwc3R5bGUlM0QlMjJyb3VuZGVkJTNEMCUzQndoaXRlU3BhY2UlM0R3cmFwJTNCaHRtbCUzRDElM0IlMjIlMjB2ZXJ0ZXglM0QlMjIxJTIyJTIwcGFyZW50JTNEJTIyOCUyMiUzRSUzQ214R2VvbWV0cnklMjB4JTNEJTIyNjAwJTIyJTIwd2lkdGglM0QlMjIxNTAlMjIlMjBoZWlnaHQlM0QlMjI2MCUyMiUyMGFzJTNEJTIyZ2VvbWV0cnklMjIlMkYlM0UlM0MlMkZteENlbGwlM0UlM0NteENlbGwlMjBpZCUzRCUyMjE1JTIyJTIwdmFsdWUlM0QlMjIlRUMlOUUlOTAlRUElQjglQjAlRUElQjAlOUMlRUIlQjAlOUMlMjIlMjBzdHlsZSUzRCUyMnJvdW5kZWQlM0QwJTNCd2hpdGVTcGFjZSUzRHdyYXAlM0JodG1sJTNEMSUzQiUyMiUyMHZlcnRleCUzRCUyMjElMjIlMjBwYXJlbnQlM0QlMjI4JTIyJTNFJTNDbXhHZW9tZXRyeSUyMHglM0QlMjI3NTAuMDAwMDAwMDAwMDAwMSUyMiUyMHdpZHRoJTNEJTIyMTUwJTIyJTIwaGVpZ2h0JTNEJTIyNjAlMjIlMjBhcyUzRCUyMmdlb21ldHJ5JTIyJTJGJTNFJTNDJTJGbXhDZWxsJTNFJTNDbXhDZWxsJTIwaWQlM0QlMjIxN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NkNmI2NTYlM0Jyb3VuZGVkJTNEMCUzQmxhYmVsQmFja2dyb3VuZENvbG9yJTNEbm9uZSUzQmZvbnRGYW1pbHklM0RWZXJkYW5hJTNCZm9udFNpemUlM0QxNCUzQmNvbWljJTNEMSUzQmZpbGxDb2xvciUzRCUyM2ZmZjJjYyUzQiUyMiUyMHZlcnRleCUzRCUyMjElMjIlMjBwYXJlbnQlM0QlMjIxJTIyJTNFJTNDbXhHZW9tZXRyeSUyMHglM0QlMjIxMjkwJTIyJTIweSUzRCUyMjM0MCUyMiUyMHdpZHRoJTNEJTIyMTgwJTIyJTIwaGVpZ2h0JTNEJTIyMTc1JTIyJTIwYXMlM0QlMjJnZW9tZXRyeSUyMiUyRiUzRSUzQyUyRm14Q2VsbCUzRSUzQ214Q2VsbCUyMGlkJTNEJTIyMTc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UzMCUyMiUyMHklM0QlMjIzNDAlMjIlMjB3aWR0aCUzRCUyMjE4MCUyMiUyMGhlaWdodCUzRCUyMjE3NSUyMiUyMGFzJTNEJTIyZ2VvbWV0cnklMjIlMkYlM0UlM0MlMkZteENlbGwlM0UlM0NteENlbGwlMjBpZCUzRCUyMjE4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3NzAlMjIlMjB5JTNEJTIyMzQwJTIyJTIwd2lkdGglM0QlMjIxODAlMjIlMjBoZWlnaHQlM0QlMjIxNzUlMjIlMjBhcyUzRCUyMmdlb21ldHJ5JTIyJTJGJTNFJTNDJTJGbXhDZWxsJTNFJTNDbXhDZWxsJTIwaWQlM0QlMjIxOS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yMDEwJTIyJTIweSUzRCUyMjM0MCUyMiUyMHdpZHRoJTNEJTIyMTgwJTIyJTIwaGVpZ2h0JTNEJTIyMTc1JTIyJTIwYXMlM0QlMjJnZW9tZXRyeSUyMiUyRiUzRSUzQyUyRm14Q2VsbCUzRSUzQ214Q2VsbCUyMGlkJTNEJTIyMjA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I5MCUyMiUyMHklM0QlMjI1NDUlMjIlMjB3aWR0aCUzRCUyMjE4MCUyMiUyMGhlaWdodCUzRCUyMjE3NSUyMiUyMGFzJTNEJTIyZ2VvbWV0cnklMjIlMkYlM0UlM0MlMkZteENlbGwlM0UlM0NteENlbGwlMjBpZCUzRCUyMjIx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1MzAlMjIlMjB5JTNEJTIyNTQ1JTIyJTIwd2lkdGglM0QlMjIxODAlMjIlMjBoZWlnaHQlM0QlMjIxNzUlMjIlMjBhcyUzRCUyMmdlb21ldHJ5JTIyJTJGJTNFJTNDJTJGbXhDZWxsJTNFJTNDbXhDZWxsJTIwaWQlM0QlMjIyM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xNzcwJTIyJTIweSUzRCUyMjU0NSUyMiUyMHdpZHRoJTNEJTIyMTgwJTIyJTIwaGVpZ2h0JTNEJTIyMTc1JTIyJTIwYXMlM0QlMjJnZW9tZXRyeSUyMiUyRiUzRSUzQyUyRm14Q2VsbCUzRSUzQ214Q2VsbCUyMGlkJTNEJTIyMjM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jAxMCUyMiUyMHklM0QlMjI1NDUlMjIlMjB3aWR0aCUzRCUyMjE4MCUyMiUyMGhlaWdodCUzRCUyMjE3NSUyMiUyMGFzJTNEJTIyZ2VvbWV0cnklMjIlMkYlM0UlM0MlMkZteENlbGwlM0UlM0NteENlbGwlMjBpZCUzRCUyMjI0JTIyJTIwdmFsdWUlM0QlMjIlRUIlODIlQTAlRUMlOTQlQTglMjIlMjBzdHlsZSUzRCUyMnJvdW5kZWQlM0QxJTNCd2hpdGVTcGFjZSUzRHdyYXAlM0JodG1sJTNEMSUzQiUyMiUyMHZlcnRleCUzRCUyMjElMjIlMjBwYXJlbnQlM0QlMjIxJTIyJTNFJTNDbXhHZW9tZXRyeSUyMHglM0QlMjIyMTQwJTIyJTIweSUzRCUyMjkwJTIyJTIwd2lkdGglM0QlMjI5MCUyMiUyMGhlaWdodCUzRCUyMjUwJTIyJTIwYXMlM0QlMjJnZW9tZXRyeSUyMiUyRiUzRSUzQyUyRm14Q2VsbCUzRSUzQ214Q2VsbCUyMGlkJTNEJTIyMjUlMjIlMjB2YWx1ZSUzRCUyMiUyMiUyMHN0eWxlJTNEJTIycm91bmRlZCUzRDAlM0J3aGl0ZVNwYWNlJTNEd3JhcCUzQmh0bWwlM0QxJTNCZmlsbENvbG9yJTNEbGlnaHQtZGFyayglMjNhMzk5OTklMkMlMjAlMjNlZGVkZWQpJTNCJTIyJTIwdmVydGV4JTNEJTIyMSUyMiUyMHBhcmVudCUzRCUyMjElMjIlM0UlM0NteEdlb21ldHJ5JTIweCUzRCUyMjEyOTAlMjIlMjB5JTNEJTIyMjEwJTIyJTIwd2lkdGglM0QlMjI5MDAlMjIlMjBoZWlnaHQlM0QlMjI0MCUyMiUyMGFzJTNEJTIyZ2VvbWV0cnklMjIlMkYlM0UlM0MlMkZteENlbGwlM0UlM0NteENlbGwlMjBpZCUzRCUyMjI2JTIyJTIwdmFsdWUlM0QlMjIlRUMlQTQlOTElRUIlQjYlODQlRUIlQTUlOTglMjIlMjBzdHlsZSUzRCUyMnJvdW5kZWQlM0QxJTNCd2hpdGVTcGFjZSUzRHdyYXAlM0JodG1sJTNEMSUzQmZpbGxDb2xvciUzRCUyM2ZmZjJjYyUzQnN0cm9rZUNvbG9yJTNEJTIzZDZiNjU2JTNCJTIyJTIwdmVydGV4JTNEJTIyMSUyMiUyMHBhcmVudCUzRCUyMjElMjIlM0UlM0NteEdlb21ldHJ5JTIweCUzRCUyMjEzMjAlMjIlMjB5JTNEJTIyMjIwJTIyJTIwd2lkdGglM0QlMjI5MCUyMiUyMGhlaWdodCUzRCUyMjIwJTIyJTIwYXMlM0QlMjJnZW9tZXRyeSUyMiUyRiUzRSUzQyUyRm14Q2VsbCUzRSUzQ214Q2VsbCUyMGlkJTNEJTIyMjclMjIlMjB2YWx1ZSUzRCUyMiVFQyVBNCU5MSVFQiVCNiU4NCVFQiVBNSU5OCUyMiUyMHN0eWxlJTNEJTIycm91bmRlZCUzRDElM0J3aGl0ZVNwYWNlJTNEd3JhcCUzQmh0bWwlM0QxJTNCJTIyJTIwdmVydGV4JTNEJTIyMSUyMiUyMHBhcmVudCUzRCUyMjElMjIlM0UlM0NteEdlb21ldHJ5JTIweCUzRCUyMjE0MzMlMjIlMjB5JTNEJTIyMjIwJTIyJTIwd2lkdGglM0QlMjI5MCUyMiUyMGhlaWdodCUzRCUyMjIwJTIyJTIwYXMlM0QlMjJnZW9tZXRyeSUyMiUyRiUzRSUzQyUyRm14Q2VsbCUzRSUzQ214Q2VsbCUyMGlkJTNEJTIyMjglMjIlMjB2YWx1ZSUzRCUyMiVFQyVBNCU5MSVFQiVCNiU4NCVFQiVBNSU5OCUyMiUyMHN0eWxlJTNEJTIycm91bmRlZCUzRDElM0J3aGl0ZVNwYWNlJTNEd3JhcCUzQmh0bWwlM0QxJTNCJTIyJTIwdmVydGV4JTNEJTIyMSUyMiUyMHBhcmVudCUzRCUyMjElMjIlM0UlM0NteEdlb21ldHJ5JTIweCUzRCUyMjE2NTAlMjIlMjB5JTNEJTIyMjIwJTIyJTIwd2lkdGglM0QlMjI5MCUyMiUyMGhlaWdodCUzRCUyMjIwJTIyJTIwYXMlM0QlMjJnZW9tZXRyeSUyMiUyRiUzRSUzQyUyRm14Q2VsbCUzRSUzQ214Q2VsbCUyMGlkJTNEJTIyMjklMjIlMjB2YWx1ZSUzRCUyMiVFQyVBNCU5MSVFQiVCNiU4NCVFQiVBNSU5OCUyMiUyMHN0eWxlJTNEJTIycm91bmRlZCUzRDElM0J3aGl0ZVNwYWNlJTNEd3JhcCUzQmh0bWwlM0QxJTNCJTIyJTIwdmVydGV4JTNEJTIyMSUyMiUyMHBhcmVudCUzRCUyMjElMjIlM0UlM0NteEdlb21ldHJ5JTIweCUzRCUyMjE1NDIlMjIlMjB5JTNEJTIyMjIwJTIyJTIwd2lkdGglM0QlMjI5MCUyMiUyMGhlaWdodCUzRCUyMjIwJTIyJTIwYXMlM0QlMjJnZW9tZXRyeSUyMiUyRiUzRSUzQyUyRm14Q2VsbCUzRSUzQ214Q2VsbCUyMGlkJTNEJTIyMzAlMjIlMjB2YWx1ZSUzRCUyMiVFQyVBNCU5MSVFQiVCNiU4NCVFQiVBNSU5OCUyMiUyMHN0eWxlJTNEJTIycm91bmRlZCUzRDElM0J3aGl0ZVNwYWNlJTNEd3JhcCUzQmh0bWwlM0QxJTNCJTIyJTIwdmVydGV4JTNEJTIyMSUyMiUyMHBhcmVudCUzRCUyMjElMjIlM0UlM0NteEdlb21ldHJ5JTIweCUzRCUyMjE3NTklMjIlMjB5JTNEJTIyMjIwJTIyJTIwd2lkdGglM0QlMjI5MCUyMiUyMGhlaWdodCUzRCUyMjIwJTIyJTIwYXMlM0QlMjJnZW9tZXRyeSUyMiUyRiUzRSUzQyUyRm14Q2VsbCUzRSUzQ214Q2VsbCUyMGlkJTNEJTIyMzElMjIlMjB2YWx1ZSUzRCUyMiVFQyVBNCU5MSVFQiVCNiU4NCVFQiVBNSU5OCUyMiUyMHN0eWxlJTNEJTIycm91bmRlZCUzRDElM0J3aGl0ZVNwYWNlJTNEd3JhcCUzQmh0bWwlM0QxJTNCJTIyJTIwdmVydGV4JTNEJTIyMSUyMiUyMHBhcmVudCUzRCUyMjElMjIlM0UlM0NteEdlb21ldHJ5JTIweCUzRCUyMjE4NjclMjIlMjB5JTNEJTIyMjIwJTIyJTIwd2lkdGglM0QlMjI5MCUyMiUyMGhlaWdodCUzRCUyMjIwJTIyJTIwYXMlM0QlMjJnZW9tZXRyeSUyMiUyRiUzRSUzQyUyRm14Q2VsbCUzRSUzQ214Q2VsbCUyMGlkJTNEJTIyMzIlMjIlMjB2YWx1ZSUzRCUyMiVFQyVBNCU5MSVFQiVCNiU4NCVFQiVBNSU5OCUyMiUyMHN0eWxlJTNEJTIycm91bmRlZCUzRDElM0J3aGl0ZVNwYWNlJTNEd3JhcCUzQmh0bWwlM0QxJTNCJTIyJTIwdmVydGV4JTNEJTIyMSUyMiUyMHBhcmVudCUzRCUyMjElMjIlM0UlM0NteEdlb21ldHJ5JTIweCUzRCUyMjE5NzYlMjIlMjB5JTNEJTIyMjIwJTIyJTIwd2lkdGglM0QlMjI5MCUyMiUyMGhlaWdodCUzRCUyMjIwJTIyJTIwYXMlM0QlMjJnZW9tZXRyeSUyMiUyRiUzRSUzQyUyRm14Q2VsbCUzRSUzQ214Q2VsbCUyMGlkJTNEJTIyMzMlMjIlMjB2YWx1ZSUzRCUyMiVFQyVBNCU5MSVFQiVCNiU4NCVFQiVBNSU5OCUyMiUyMHN0eWxlJTNEJTIycm91bmRlZCUzRDElM0J3aGl0ZVNwYWNlJTNEd3JhcCUzQmh0bWwlM0QxJTNCJTIyJTIwdmVydGV4JTNEJTIyMSUyMiUyMHBhcmVudCUzRCUyMjElMjIlM0UlM0NteEdlb21ldHJ5JTIweCUzRCUyMjIwODAlMjIlMjB5JTNEJTIyMjIwJTIyJTIwd2lkdGglM0QlMjI5MCUyMiUyMGhlaWdodCUzRCUyMjIwJTIyJTIwYXMlM0QlMjJnZW9tZXRyeSUyMiUyRiUzRSUzQyUyRm14Q2VsbCUzRSUzQ214Q2VsbCUyMGlkJTNEJTIyMzQlMjIlMjB2YWx1ZSUzRCUyMiUyNmx0JTNCZm9udCUyMHN0eWxlJTNEJTI2cXVvdCUzQmZvbnQtc2l6ZSUzQSUyMDE2cHglM0IlMjZxdW90JTNCJTI2Z3QlM0IlRUIlQUElQTglRUMlOUUlODQlMjAlRUIlQTYlQUMlRUMlOEElQTQlRUQlOEElQjglMjZsdCUzQiUyRmZvbnQlMjZndCUzQiUyMiUyMHN0eWxlJTNEJTIycm91bmRlZCUzRDAlM0J3aGl0ZVNwYWNlJTNEd3JhcCUzQmh0bWwlM0QxJTNCJTIyJTIwdmVydGV4JTNEJTIyMSUyMiUyMHBhcmVudCUzRCUyMjElMjIlM0UlM0NteEdlb21ldHJ5JTIweCUzRCUyMjEyOTAlMjIlMjB5JTNEJTIyMjgwJTIyJTIwd2lkdGglM0QlMjI5MCUyMiUyMGhlaWdodCUzRCUyMjMwJTIyJTIwYXMlM0QlMjJnZW9tZXRyeSUyMiUyRiUzRSUzQyUyRm14Q2VsbCUzRSUzQ214Q2VsbCUyMGlkJTNEJTIyMzUlMjIlMjB2YWx1ZSUzRCUyMiUyNmx0JTNCZm9udCUyMHN0eWxlJTNEJTI2cXVvdCUzQmZvbnQtc2l6ZSUzQSUyMDE2cHglM0IlMjZxdW90JTNCJTI2Z3QlM0IlRUIlOEQlOTQlRUIlQjMlQjQlRUElQjglQjAlMjZsdCUzQiUyRmZvbnQlMjZndCUzQiUyMiUyMHN0eWxlJTNEJTIycm91bmRlZCUzRDAlM0J3aGl0ZVNwYWNlJTNEd3JhcCUzQmh0bWwlM0QxJTNCZmlsbENvbG9yJTNEJTIzZmZmMmNjJTNCc3Ryb2tlQ29sb3IlM0QlMjNkNmI2NTYlM0IlMjIlMjB2ZXJ0ZXglM0QlMjIxJTIyJTIwcGFyZW50JTNEJTIyMSUyMiUzRSUzQ214R2VvbWV0cnklMjB4JTNEJTIyMjEwMCUyMiUyMHklM0QlMjIyODAlMjIlMjB3aWR0aCUzRCUyMjkwJTIyJTIwaGVpZ2h0JTNEJTIyMzAlMjIlMjBhcyUzRCUyMmdlb21ldHJ5JTIyJTJGJTNFJTNDJTJGbXhDZWxsJTNFJTNDbXhDZWxsJTIwaWQlM0QlMjIzNiUyMiUyMHZhbHVlJTNEJTIyJTI2bHQlM0JiJTIwc3R5bGUlM0QlMjZxdW90JTNCY29sb3IlM0ElMjByZ2IoMjU1JTJDJTIwMCUyQyUyMDApJTNCJTI2cXVvdCUzQiUyNmd0JTNCMDElMjZsdCUzQiUyRmIlMjZndCUzQiUyMiUyMHN0eWxlJTNEJTIydGV4dCUzQmh0bWwlM0QxJTNCYWxpZ24lM0RjZW50ZXIlM0J2ZXJ0aWNhbEFsaWduJTNEbWlkZGxlJTNCd2hpdGVTcGFjZSUzRHdyYXAlM0Jyb3VuZGVkJTNEMCUzQmZvbnRTaXplJTNEMTclM0IlMjIlMjB2ZXJ0ZXglM0QlMjIxJTIyJTIwcGFyZW50JTNEJTIyMSUyMiUzRSUzQ214R2VvbWV0cnklMjB4JTNEJTIyMTI3NiUyMiUyMHklM0QlMjIyMTUlMjIlMjB3aWR0aCUzRCUyMjYwJTIyJTIwaGVpZ2h0JTNEJTIyMzAlMjIlMjBhcyUzRCUyMmdlb21ldHJ5JTIyJTJGJTNFJTNDJTJGbXhDZWxsJTNFJTNDbXhDZWxsJTIwaWQlM0QlMjIzNyUyMiUyMHZhbHVlJTNEJTIyJTI2bHQlM0JiJTIwc3R5bGUlM0QlMjZxdW90JTNCY29sb3IlM0ElMjByZ2IoMjU1JTJDJTIwMCUyQyUyMDApJTNCJTI2cXVvdCUzQiUyNmd0JTNCMDI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TI5MCUyMiUyMHklM0QlMjIzNDAlMjIlMjB3aWR0aCUzRCUyMjYwJTIyJTIwaGVpZ2h0JTNEJTIyMzAlMjIlMjBhcyUzRCUyMmdlb21ldHJ5JTIyJTJGJTNFJTNDJTJGbXhDZWxsJTNFJTNDbXhDZWxsJTIwaWQlM0QlMjIzOCUyMiUyMHZhbHVlJTNEJTIyJTI2bHQlM0JiJTIwc3R5bGUlM0QlMjZxdW90JTNCY29sb3IlM0ElMjByZ2IoMjU1JTJDJTIwMCUyQyUyMDApJTNCJTI2cXVvdCUzQiUyNmd0JTNCMDM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jA0MCUyMiUyMHklM0QlMjIyODAlMjIlMjB3aWR0aCUzRCUyMjYwJTIyJTIwaGVpZ2h0JTNEJTIyMzAlMjIlMjBhcyUzRCUyMmdlb21ldHJ5JTIyJTJGJTNFJTNDJTJGbXhDZWxsJTNFJTNDJTJGcm9vdCUzRSUzQyUyRm14R3JhcGhNb2RlbCUzRV9h8GwAACAASURBVHhe7N15sJ1lmSDw5wZsBIEgi+wKCCLaCWKiqEWI1rSjo6xa4rigLIksUmoJCFVq2ZT8IYKFUE4CJrhBo41lC0gNOGgpizbVRQZJFDQyQkHEQSNLlK2BfDPnWLmS7eTm5nzfeZdf/uv23vd9nt/z+L3f8eR9MtY0TRP+ECBAgAABAgQIECBAgAABAgQIECBAgAABAgQIECBAgAABAgQIECBAgAABAgQIECBAgAABAgQIECBAgAABAgQIECBAgAABAgQIECCwToExAzp0BgECBAgQIECAAAECBAgQIECAAAECBAgQIECAAAECBAgQIECAAAECBAgQIECAAAECBAgQIECAAAECBAgQIECAAAECBAgQIECAAIH1CxjQoTs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LJD+gYGxtTQAIECBAgQIAAAQIECBAgQIAAAQIECBAgQIAAAQIECBAgQIAAAQIECBAgQIAAAQIECBAgQIAAAQIECBAgQIAAAQIECBAgQIAAgYIEmqbJKhsDOrIql2AJECBAgAABAgQIECBAgAABAgQIECBAgAABAgQIECBAgAABAgQIECBAgAABAgQIECBAgAABAgQIECBAgAABAgQIECBAgAABAvkLGNAx5BqOjY0NeUXLESBAgAABAgQIECBAgAABAgQIECBAgAABAgQIECBAgAABAgQIECBAgAABAgQIECBAgAABAgQIECBAgAABAgQIECBAgAABAgQIjFLAgI4h6xvQMWRQyxEgQIAAAQIECBAgQIAAAQIECBAgQIAAAQIECBAgQIAAAQIECBAgQIAAAQIECBAgQIAAAQIECBAgQIAAAQIECBAgQIAAAQIERixgQMeQC7DmgI7cgIfMYTkCBAgQIECAAAECBAgQIECAAAECBAgQIECAAAECBAgQIECAAAECBAgQIECAAAECBAgQIECAAAECBAgQIECAAAECBAgQIECAQHYCuc+PGGsSn3iRO3B2HS1gAgQIECBAgAABAgQIECBAgAABAgQIECBAgAABAgQIECBAgAABAgQIECBAgAABAgQIECBAgAABAgQIECBAgAABAgQIECBAgMCQBXKfH2FAx5AbwnIECBAgQIAAAQIECBAgQIAAAQIECBAgQIAAAQIECBAgQIAAAQIECBAgQIAAAQIECBAgQIAAAQIECBAgQIAAAQIECBAgQIAAAQKrCxjQ0XJH5A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8orvYwAAIABJREFU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Udtu6bfqOOxPwECBAgQIECAAIHnCyT+cUSxCBAgQIAAAQIECBAgQIAAAQIECBAgQIAAAQIECBAgQIAAAQIECBAgQIAAAQIECBAgQIAAAQIECBAgQGBIArnPjzCgY0iNkOoyBnSkWhlxESBAgAABAgQI9AQM6NAHBAgQIECAAAECBAgQIECAAAECBAgQIECAAAECBAgQIECAAAECBAgQIECAAAECBAgQIECAAAECBAgQqEPAgI6W65w7cMs8G1zegI4NEvkBAgQIECBAgACBEQoY0DFCfFsTIECAAAECBAgQIECAAAECBAgQIECAAAECBAgQIECAAAECBAgQIECAAAECBAgQIECAAAECBAgQIECgQ4Hc50eMNYnfiMsduMNeXOdWBnSMugL2J0CAAAECBAgQGCSQ+McRxSNAgAABAgQIECBAgAABAgQIECBAgAABAgQIECBAgAABAgQIECBAgAABAgQIECBAgAABAgQIECBAgACBIQnkPj/CgI4hNUKqy+TeoKm6iosAAQIECBAgQGByAt5PJ+fmtwgQIECAAAECBAgQIECAAAECBAgQIECAAAECBAgQIECAAAECBAgQIECAAAECBAgQIECAAAECBAgQIJC7QO73ywzoyL0DNxB/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BAgQIECAAAECBAgQIECAAAECBAgQIECAAAECBAgQIECAAAECBAgQIECAAAECfYHc75cZ0FF4I+feoIWXR3oECBAgQIAAgeoEvJ9WV3IJEyBAgAABAgQIECBAgAABAgQIECBAgAABAgQIECBAgAABAgQIECBAgAABAgQIECBAgAABAgQIECBAoC+Q+/0yAzoKb+TcG7Tw8kiPAAECBAgQIFCdgPfT6kouYQIECBAgQIAAAQIECBAgQIAAAQIECBAgQIAAAQIECBAgQIAAAQIECBAgQIAAAQIECBAgQIAAAQIECPQFcr9fZkBH4Y2ce4MWXh7pESBAgAABAgSqE/B+Wl3JJUyAAAECBAgQIECAAAECBAgQIECAAAECBAgQIECAAAECBAgQIECAAAECBAgQIECAAAECBAgQIECAAIG+QO73ywzoKLyRc2/QwssjPQIECBAgQIBAdQLeT6sruYQJECBAgAABAgQIECBAgAABAgQIECBAgAABAgQIECBAgAABAgQIECBAgAABAgQIECBAgAABAgQIECDQF8j9fpkBHYU3cu4NWnh5pEeAAAECBAgQqE7A+2l1JZcwAQIECBAgQIAAAQIECBAgQIAAAQIECBAgQIAAAQIECBAgQIAAAQIECBAgQIAAAQIECBAgQIAAAQIE+gK53y8zoKPwRs69QQsvj/QIECBAgAABAtUJeD+truQSJkCAAAECBAgQIECAAAECBAgQIECAAAECBAgQIECAAAECBAgQIECAAAECBAgQIECAAAECBAgQIECAQF8g9/tlBnQU3si5N2jh5ZEeAQIECBAgQKA6Ae+n1ZVcwgQIECBAgAABAgQIECBAgAABAgQIECBAgAABAgQIECBAgAABAgQIECBAgAABAgQIECBAgAABAgQIEOgL5H6/zICOwhs59wYtvDzSI0CAAAECBAhUJ+D9tLqSS5gAAQIECBAgQIAAAQIECBAgQIAAAQIECBAgQIAAAQIECBAgQIAAAQIECBAgQIAAAQIECBAgQIAAAQJ9gdzvlxnQUXgj596ghZdHegQIECBAgACB6gS8n1ZXcgkTIECAAAECBAgQIECAAAECBAgQIECAAAECBAgQIECAAAECBAgQIECAAAECBAgQIECAAAECBAgQIECgL5D7/TIDOgpv5NwbtPDySI8AAQIECBAgUJ2A99PqSi5hAgQIECBAgAABAgQIECBAgAABAgQIECBAgAABAgQIECBAgAABAgQIECBAgAABAgQIECBAgAABAgQI9AVyv19mQEfhjZx7gxZeHukRIECAAAECBKoT8H5aXcklTIAAAQIECBAgQIAAAQIECBAgQIAAAQIECBAgQIAAAQIECBAgQIAAAQIECBAgQIAAAQIECBAgQIAAgb5A7vfLDOgovJFzb9DCyyM9AgQIECBAgEB1At5Pqyu5hAkQIECAAAECBAgQIECAAAECBAgQIECAAAECBAgQIECAAAECBAgQIECAAAECBAgQIECAAAECBAgQINAXyP1+mQEdhTdy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rQh89atfbWVdixIgQIAAAQIECBAgQIBAuwIf+chH2t3A6gQIjFzglltuiZtuuiluv/32WLp0aTz44IPxl7/8JVauXDny2ARAgACBFASmTJkS22yzTey2227xile8ImbOnBmzZ8+OWbNmpRCeGDoScF52BG0bAgSyFXBeZlu6oQbuvBwqp8UIEChQwHlZYFErSin3+2UGdBTerLk3aOHlkR4BAgQIECBAoDoB76fVlVzCBAgQIECAAAECBAgQaEXAgI5WWC1KgAABAgQIECBAgACB1gUM6Gid2AYERiJwzz33xIIFC+LKK6+MZcuWjSQGmxIgQCB3gT322CPe//73x9y5c2PffffNPR3xr0PAeaktCBAgsOkCzstNN0x9Bedl6hUSHwECOQg4L3Ookhhzv19mQEfhPZx7gxZeHukRIECAAAECBKoT8H5aXcklTIAAAQIECBAgQIAAgVYEDOhohdWiBAgQIECAAAECBAgQaF3AgI7WiW1AoFOBhx56KM4555yYP39+p/vajAABAqULnHLKKfG5z30udt5559JTrSI/52UVZZYkAQIjEHBejgC9xS2dly3iWpoAgaoFnJdVlz/p5HO/X2ZAR9LttenB5d6gmy5gBQIECBAgQIAAgZQEvJ+mVA2xECBAgAABAgQIECBAIF8BAzryrZ3ICRAgQIAAAQIECBCoW8CAjrrrL/uyBC677LI4/fTT47HHHisrMdkQIEAgEYGpU6fGl770pTjxxBMTiUgYkxFwXk5Gze8QIEBg4gLOy4lbpfyTzsuUqyM2AgRKEHBellDF8nLI/X6ZAR3l9eRqGeXeoIWXR3oECBAgQIAAgeoEvJ9WV3IJEyBAgAABAgQIECBAoBWBNQd0uODVCrNFCRAgQIAAAQIECBAgsMkCPr9tMqEFCCQpcOqpp8b8+fPXGdu2224bRxxxRMyePTsOOuig2HvvvWO77baLKVOmJJmLoAgQINC1wMqVK+PRRx+Ne++9N+6444646aab4tprr40VK1asM5Tev3Y8b968rsO03xAEnJdDQLQEAQLVCjgv6ym987KeWsuUAIHhCzgvh29qxe4Ecr9fZkBHd70ykp1yb9CRoNmUAAECBAgQIECgNQHvp63RWpgAAQIECBAgQIAAAQJVCbjgVVW5JUuAAAECBAgQIECAQMYCPr9lXDyhE1iPwFFHHRXXXHPNWv/ptGnT4mMf+1iccMIJhnHoHgIECGykQO9S1de+9rW4+OKLY8mSJWv99pFHHhlXX331Rq7qx0cp4Lwcpb69CRAoVcB5WV5lnZfl1VRGBAiMXsB5OfoaiGBiArnfLzOgY2J1zvancm/QbOEFToAAAQIECBAgsE4B76cagwABAgQIECBAgAABAgSGIeCC1zAUrUGAAAECBAgQIECAAIH2BXx+a9/YDgS6FFjf5anzzz8/zjjjjC5DsRcBAgSKFbjgggvizDPPXCs/QzryKbnzMp9aiZQAgXwFnJf51m5V5M7L/GsoAwIE0hdwXqZfo5ojzP1+mQEdhXdv7g1aeHmkR4AAAQIECBCoTsD7aXUllzABAgQIECBAgAABAgRaEXDBqxVWixIgQIAAAQIECBAgQGDoAj6/DZ3UggRGJnDqqafG/PnzV9t/2rRp8fWvfz1mzJgxsrhsTIAAgRIFFi1aFMcff3wsWbJktfROOeWUmDdvXokpF5OT87KYUkqEAIEMBJyXGRRpPSE6L/OtncgJEMhPwHmZX81qiTj3+2UGdBTeqbk3aOHlkR4BAgQIECBAoDoB76fVlVzCBAgQIECAAAECBAgQaEXABa9WWC1KgAABAgQIECBAgACBoQv4/DZ0UgsSGInAZZddFnPmzFlt70MOOSSuueaa2H777UcSk00JECBQusDDDz8cRx55ZNx6662rpbpw4cI48cQTS08/y/ycl1mWTdAECGQu4LzMr4DOy/xqJmICBPIXcF7mX8MSM8j9fpkBHSV25fNyyr1BCy+P9AgQIECAAAEC1Ql4P62u5BImQIAAAQIECBAgQIBAKwIueLXCalECBAgQIECAAAECBAgMXcDnt6GTWpBA5wIPPfRQ7L///vHYY4+N7z1t2rT46U9/ajhH59WwIQECtQn0LlG9+c1vjiVLloynPnXq1PjNb34TO++8c20cSefrvEy6PIIjQKBwAedlPgV2XuZTK5ESIFCegPOyvJrmnlHu98sM6Mi9AzcQf+4NWnh5pEeAAAECBAgQqE7A+2l1JZcwAQIECBAgQIAAAQIEWhFwwasVVosSIECAAAECBAgQIEBg6AI+vw2d1IIEOhc49dRTY/78+avte/vtt8eMGTM6j8WGBAgQqFFg0aJFMXPmzNVSP+WUU2LevHk1ciSbs/My2dIIjACBSgScl3kU2nmZR51ESYBAuQLOy3Jrm2Nmud8vM6Ajx67biJhzb9CNSNWPEiBAgAABAgQIZCDg/TSDIgmRAAECBAgQIECAAAECGQi44JVBkYRIgAABAgQIECBAgACBiPD5TRsQyFvgnnvuif3222+1JM4///w444wz8k5M9AQIEMhM4IILLogzzzxztah/+9vfxr777ptZJmWG67wss66yIkAgPwHnZdo1c16mXR/RESBQj4Dzsp5ap55p7vfLDOhIvcM2Mb7cG3QT0/frBAgQIECAAAECiQl4P02sIMIhQIAAAQIECBAgQIBApgIueGVaOGETIECAAAECBAgQIFCdgM9v1ZVcwoUJnHXWWfHFL35xPKtp06bF4sWLC8tSOgQIEMhDYPr06bFkyZLxYD/1qU/Feeedl0fwhUfpvCy8wNIjQCArAedluuVyXqZbG5ERIFCfgPOyvpqnmHHu98sM6Eixq4YYU+4NOkQKSxEgQIAAAQIECCQg4P00gSIIgQABAgQIECBAgAABAgUIuOBVQBGlQIAAAQIECBAgQIBAFQI+v1VRZkkWLLDnnnvGsmXLxjNcsGBBzJkzp+CMpUaAAIF0BRYuXBhz584dD3CPPfaIBx54IN2AK4rMeVlRsaVKgEDyAs7LdEvkvEy3NiIjQKA+AedlfTVPMePc75cZ0JFiVw0xptwbdIgUliJAgAABAgQIEEhAwPtpAkUQAgECBAgQIECAAAECBAoQcMGrgCJKgQABAgQIECBAgACBKgR8fquizJIsVOCWW26JQw89dDy7bbfdNh555JGYMmVKoRlLiwABAmkLrFy5Ml784hfHihUrxgO9+eabY9asWWkHXnh0zsvCCyw9AgSyE3Beplky52WadREVAQL1Cjgv6619Spnnfr/MgI6UuqmFWHJv0BZILEmAAAECBAgQIDBCAe+nI8S3NQECBAgQIECAAAECBAoScMGroGJKhQABAgQIECBAgACBogV8fiu6vJIrXODcc8+Nz372s+NZfvCDH4zLL7+88KylR4AAgbQFjj322LjiiivGg/z85z8fn/nMZ9IOuvD3MMvoAAAgAElEQVTonJeFF1h6BAhkKeC8TK9szsv0aiIiAgQIOC/1wKgFcr9fZkDHqDuo5f1zb9CWeSxPgAABAgQIECDQsYD3047BbUeAAAECBAgQIECAAIFCBVzwKrSw0iJAgAABAgQIECBAoDgBn9+KK6mEKhI46qij4pprrhnPeMGCBTFnzpyKBKRKgACB9AQWLlwYc+fOHQ/syCOPjKuvvjq9QCuKyHlZUbGlSoBANgLOy/RK5bxMryYiIkCAgPNSD4xaIPf7ZQZ0jLqDWt4/9wZtmcfyBAgQIECAAAECHQt4P+0Y3HYECBAgQIAAAQIECBAoVMAFr0ILKy0CBAgQIECAAAECBIoT8PmtuJJKqCKBV73qVXH33XePZ3z77bfHjBkzKhKQKgECBNITWLRoUcycOXM8sAMOOCDuuuuu9AKtKCLnZUXFlioBAtkIOC/TK5XzMr2aiIgAAQLOSz0waoHc75cZ0DHqDmp5/9wbtGUeyxMgQIAAAQIECHQs4P20Y3DbESBAgAABAgQIECBAoFABF7wKLay0CBAgQIAAAQIECBAoTsDnt+JKKqGKBLbbbrt47LHHxjP+85//HNtvv31FAlIlQIBAegIPP/xw7LDDDuOBTZ06NR599NH0Aq0oIudlRcWWKgEC2Qg4L9MrlfMyvZqIiAABAs5LPTBqgdzvlxnQMeoOann/3Bu0ZR7LEyBAgAABAgQIdCzg/bRjcNsRIECAAAECBAgQIECgUAEXvAotrLQIECBAgAABAgQIEChOwOe34koqoYoENttss1i5cuV4xs8991xMmTKlIgGpEiBAID2B3nO593xe9af3XO49n/0ZnYDzcnT2diZAgMD6BJyX6fWG8zK9moiIAAECzks9MGqB3O+XGdAx6g5qef/cG7RlHssTIECAAAECBAh0LOD9tGNw2xEgQIAAAQIECBAgQKBQARe8Ci2stAgQIECAAAECBAgQKE7A57fiSiqhigR8v19RsaVKgEBWAp7PaZVLPdKqh2gIECCwSsDzOa1eUI+06iEaAgQIOC/1QAoCub8fGNCRQhe1GEPuDdoijaUJECBAgAABAgRGIOD9dATotiRAgAABAgQIECBAgECBAi54FVhUKREgQIAAAQIECBAgUKSAz29FllVSlQj4fr+SQkuTAIHsBDyf0yqZeqRVD9EQIEBglYDnc1q9oB5p1UM0BAgQcF7qgRQEcn8/MKAjhS5qMYbcG7RFGksTIECAAAECBAiMQMD76QjQbUmAAAECBAgQIECAAIECBVzwKrCoUiJAgAABAgQIECBAoEgBn9+KLKukKhHw/X4lhZYmAQLZCXg+p1Uy9UirHqIhQIDAKgHP57R6QT3SqodoCBAg4LzUAykI5P5+YEBHCl3UYgy5N2iLNJYmQIAAAQIECBAYgYD30xGg25IAAQIECBAgQIAAAQIFCrjgVWBRpUSAAAECBAgQIECAQJECPr8VWVZJVSLg+/1KCi1NAgSyE/B8Tqtk6pFWPURDgACBVQKez2n1gnqkVQ/RECBAwHmpB1IQyP39wICOFLqoxRhyb9AWaSxNgAABAgQIECAwAgHvpyNAtyUBAgQIECBAgAABAgQKFHDBq8CiSokAAQIECBAgQIAAgSIFfH4rsqySqkTA9/uVFFqaBAhkJ+D5nFbJ1COteoiGAAECqwQ8n9PqBfVIqx6iIUCAgPNSD6QgkPv7gQEdKXRRizHk3qAt0liaAAECBAgQIEBgBALeT0eAbksCBAgQIECAAAECBAgUKOCCV4FFlRIBAgQIECBAgAABAkUK+PxWZFklVYmA7/crKbQ0CRDITsDzOa2SqUda9RANAQIEVgl4PqfVC+qRVj1EQ4AAAeelHkhBIPf3AwM6UuiiFmPIvUFbpLE0AQIECBAgQIDACAS8n44A3ZYECBAgQIAAAQIECBAoUMAFrwKLKiUCBAgQIECAAAECBIoU8PmtyLJKqhIB3+9XUmhpEiCQnYDnc1olU4+06iEaAgQIrBLwfE6rF9QjrXqIhgABAs5LPZCCQO7vBwZ0pNBFLcaQe4O2SGNpAgQIECBAgACBEQh4Px0Bui0JECBAgAABAgQIECBQoIALXgUWVUoECBAgQIAAAQIECBQp4PNbkWWVVCUCvt+vpNDSJEAgOwHP57RKph5p1UM0BAgQWCXg+ZxWL6hHWvUQDQECBJyXeiAFgdzfDwzoSKGLWowh9wZtkcbSBAgQIECAAAECIxDwfjoCdFsSIECAAAECBAgQIECgQAEXvAosqpQIECBAgAABAgQIENigwBPPRtx4X8S//yHizj9G/J/HIv7v4xF//c+//erW/xCxy4siXj414sCXRLxx14i3vixiqxdscOnWfsDnt9ZoLUygdQHf77dObAMCBAhMSsDzeVJsrf2SerRGa2ECBAhskoDn8ybxDf2X1WPopBYkQIDAUAQ8n4fCaJFJCuTefwZ0TLLwufxa7g2ai7M4CRAgQIAAAQIEJibg/XRiTn6KAAECBAgQIECAAAECBAYLuOClQwgQIECAAAECBAgQqEngmnsirrg74ntLI5qNTHwsIt79iogPHhBx5L4b+ctD+HGf34aAaAkCIxLw/f6I4G1LgACBDQh4PqfVIuqRVj1EQ4AAgVUCns9p9YJ6pFUP0RAgQMB5qQdSEMj9/cCAjhS6qMUYcm/QFmksTYAAAQIECBAgMAIB76cjQLclAQIECBAgQIAAAQIEChRI6YLXihUr4u67747FixfHvffeG08++WQ88cQTq6m/8IUvjC222CJ22WWX2GeffeKggw6K3XffPTbffPMCqyMlAgQIECBAgAABAgSGJXDl3REX3B5xxx+Hs+JBL4k4Y2bE+w8YznoTWSWlz28TidfPECDwdwHf7+sGAgQIpCng+ZxWXdQjrXqIhgABAqsEPJ/T6gX1SKseoiFAgIDzUg+kIJD7+4EBHSl0UYsx5N6gLdJYmgABAgQIECBAYAQC3k9HgG5LAgQIECBAgAABAgQIFCgw6gteTz31VPzsZz+LG2+8MR555JFJCfeGc+y9997xjne8I175ylfGlClTJrWOXyKwPoF58+bFnXfeudZ/fMIJJ8TBBx8MjgABAgQIECBAIGGBXy6POPOmiBvuayfIt+8Vcf7siH/csZ31n7/qqD+/tZ+hHQiUK+D7/XJrKzMCBPIW8HxOq37qkVY9REOAAIFVAp7PafWCeqRVD9EQIEDAeakHUhDI/f3AgI4UuqjFGHJv0BZpLE2AAAECBAgQIDACAe+nI0C3JQECBAgQIECAAAECBAoUGNUFr6effjquv/76+NGPfhTPPPPM0GR33HHHOOaYY2L69Omx5mfnoW1ioeoEDOioruQSJkCAAAECBAoR+OriiJNvjGjWk88rt4/4r3tFvHHXiFfvGLHnNhHb/sPffnjFf0Y88JeIXy2P+Pc/RPyv+yJ+/fC6FxqLiEveGvGR6e3CjerzW7tZWZ1AHQK+36+jzrIkQCA/Ac/ntGqmHmnVQzQECBBYJeD5nFYvqEda9RANAQIEnJd6IAWB3N8PDOhIoYtajCH3Bm2RxtIECBAgQIAAAQIjEPB+OgJ0WxIgQIAAAQIECBAgQKBAgVFc8HrggQfikksuieXLl7ci2vvM3BvQcdxxx8VWW23Vyh4WrUvAgI666i1bAgQIECBAoAyBs2+JOO8/1p3Lca+OOHFaxCG7b1yut/4+4rIlEd/41bp/76zXR3xh1satuTE/PYrPbxsTn58lQGD9Ar7f1x0ECBBIU8DzOa26qEda9RANAQIEVgl4PqfVC+qRVj1EQ4AAAeelHkhBIPf3AwM6UuiiFmPIvUFbpLE0AQIECBAgQIDACAS8n44A3ZYECBAgQIAAAQIECBAoUKDrC16/+MUv4pvf/GY88cQTrWvuuuuucdppp8WOO+7Y+l42KFvAgI6y6ys7AgQIECBAoDyB034c8T9+sXZe79ov4p/fFDFtEz8iLPn/swb/+ecR//bbtff46GsivvJf2jHt+vNbO1lYlUCdAr7fr7PusiZAIH0Bz+e0aqQeadVDNAQIEFgl4PmcVi+oR1r1EA0BAgScl3ogBYHc3w8M6Eihi1qMIfcGbZHG0gQIECBAgAABAiMQ8H46AnRbEiBAgAABAgQIECBAoECBLi94LV26NObPnz+h4RxbbbVVbLPNNrHbbrvFlClTxuUffvjhWL58eTz++OOxcuXKDVbEkI4NEvmBCQgY0DEBJD9CgAABAgQIEEhE4OxbIs77j7WDueSfIk46cLhBXnpnxMk/WnvNs14f8YVZw92rt1qXn9+GH70VCdQt4Pv9uusv+7wF/vrXv8Zhhx0WN910Uz+RD33oQ/0BxP6UIeD5nFYd1SOteixatCgOPfTQ8e90rr322jj88MM3Kcjzzjsvzj777P4aL33pS+O2226L3vc4ufz58Ic/HN/61rf64c6ePTuuu+662HrrrZMO/wc/+EEcccQR4zEOo46jSNh5PAr1v+/p+Txa/zV3V4/R1MPzdDTu69s1xzO5l0vu59nz/3vQ+zs9N998c8yYMSOt5hhhNJ7PI8S3deTefwZ0FN7EuTdo4eWRHgECBAgQIECgOgHvp9WVXMIECBAgQIAAAQIECBBoRaCrC14rVqyICy+8MB588MF15tH7nNv7S5hve9vb4sADD4wtt9xyYL7PPvts3H///XHDDTfEr371q+j93+v70/sLASeccEJsvvnmrRhatHwBAzrKr7EMCRAgQIAAgTIEvro44qQbV89lt60j/vWwiEN2byfHW38f8d7rIh786+rrX/rWiI9MH+6eXX1+G27UViNAoCfg+319QCBfgdwvUOUr303kns/dOE90F/WYqFQ3P5frgI4HHnggrrrqqrj++utj8eLF8ac//Wkc7AUveEHss88+/e+i3ve+9/UvlPb+fxP9k+Nl4K4ulD/33HNx1113xcKFC+OHP/xh/O53v4tnnnmmT9sbxN8byNIbajJ37tx4/etfv1HuvTWcxxPt0nZ+zvO5HdfJrqoek5XbtN/r6nm6aVFu+LdzeJ5OJMYcz+QSzjMDOgb/d8zzecPPID/RnkDu/WdAR3u9kcTKuTdoEoiCIECAAAECBAgQGJqA99OhUVqIAAECBAgQIECAAAECVQt0dcHr+9//fn+Yxrr+TJ06NT7wgQ/E9OnT17qwMpHi9P5yZe9fLFu6dOk6f7z3F/+OPfbYeNOb3jSR5fwMgbUEDOjQFAQIECBAgACB9AV+uTxi+jcjmueF2hvOccO7I6bt2G78S5ZHvP17qw/pGIuIxR+O+Mch7t3V57d2taxOoE4B3+/XWXdZdyfw0EMPxXe+85349re/Hb/85S/j8ccfH9+8NxT40EMP7Q/wfctb3uJCcHdlyWInz+e0yqQeadUjtwEdveEQn/jEJ+LGG9eY2jiAddttt41zzz035syZs8HB8b1lcrwM3PaF8qZp4ic/+Ul89KMfjV//+tcTauKddtopLrroojjmmGNis802m9DvTOSy9oQW8kOTEvB8nhRba7+kHq3RDly47edpV1nl8DydSIw5nsm9Gk8kt656YTL7GNAxWM3zeTJd5XeGJZB7/xnQMaxOSHSd3Bs0UVZhESBAgAABAgQITFLA++kk4fwaAQIECBAgQIAAAQIECKwm0MUFr0ceeSQuuOCCWL58+Vr6O+ywQ3z84x+PnXfeeZMq8+yzz8aVV14ZP//5z6P3lwHX/LP77rvH6aefHi960Ys2aR+/XKeAAR111l3WBAgQIECAQF4C/+17ETfct3rMt/z3iEN27yaPW38fMes7q+/19r0irn/38Pbv4vPb8KK1EgECzxfw/b5+INCOwLJly+KTn/xkfPe7353QBltuuWWcc845cdppp03oInZv0dwvUE0IpuIf8nxOq/jqkVY9chnQ8dxzz8VXvvKV/nmwcuXKSSG+8Y1vjKuuuir22GOPgb+f42XgNi+UP/nkk/HpT386Lrzwwkm5v+td74oFCxbE9ttvv8Hfdx5vkKjVH/B8bpV3oxdXj40mG8ovtPk8fX6AvWGDvX/85Bvf+Ebcdttt48MHe/8oyatf/eo4+uij+4Ol9txzz0nllcPzdCIxtnUm8x/cVgZ0DPbxfJ7UY8kvDUkg9/4zoGNIjZDqMrk3aKqu4iJAgAABAgQIEJicgPfTybn5LQIECBAgQIAAAQIECBBYXaCLC14333xzf3jGmoMztthii/6/qLX//vsPpSxPP/10/y9hLl26dK31en9hZe7cufHa1752KHtZpC4BAzrqqrdsCRAgQIAAgfwErrw74gP/c/W4L/mniJMO7DaXS++MOPlHq+/5L++IeP8Bw4mji89vw4nUKgQIrCng+/3yeuK8886Ls88+u9PEvvCFL8RZZ501lD27jn/27Nlx3XXXxdZbbz2U+Hv/O+Pll1/ev5j2zDPPbPSaM2fO7A/12GuvvTb4uxO5HLbBRfxAsgKez2mVRj3SqkcOAzp658H555+/1vn48pe/PM4888x45zvfGbvuumtsttlmfdxHH3007rrrrrj00kvjiiuuWG2gx3777Rc33nhjvOxlL1tvITb1MvAf/vCHeMMb3hD333//0Iq91VZbRe97uBkzZqxzzbYulPfO3953fL0BG8//c+yxx8bJJ58c06dPHz/3n3rqqbjnnnui95n2kksuWe3snjVrVn84yi677DLQxHk8tJaZ1EKez5Nia+2X1COijedpr2DXXnttHH744Z0+T1dt1nuufvnLX+4PPprIZ5z3vOc9cfHFF2/w+blmMpvyPF3zTBlGk6/rHJtIjJt6Jq8Zew7+q2J+fu7DqMHz19iY94oN/eywY8thPc/nHKpUboy5958BHeX2Zj+z3Bu08PJIjwABAgQIECBQnYD30+pKLmECBAgQIECAAAECBAi0ItD2Ba/eX47s/UXHO+64Y634Dz744Dj++OPX+g5mUxK977774qKLLoonnnhirWUOOuigOOmkk4a636bE6nfzETCgI59aiZQAAQIECBCoU+C1l0fc8ce/5/6u/SK+d8RoLN59bcS//fbvex/0koj/fexwYmn789tworQKAQLrEvD9fnl90fWAi56gAR1/66P1XcZ+3ete17+M3RsGstNOO/X/N8DeJave/17YG8bRq9mKFSvGm7H3L073LuC95jWvGdigE7kcVl6H15OR53NatVaPtOqRw4CO3nP86KOPHh+00bso2hsY8d73vnd8KMf6VJctWxbHHXdc/PjHPx7/kcMOO6w/LOL/sXcm8DpWa/+/TmQWtm3KrMiUlDGzzCKxy7h5kaJMR04pOkVvHO8pJLz4ozjm2Ls4MkTGbVYhU0jGDJkdY9L/vZaevZ/9DPez1j09933v3/p8+lSeta51re91Wc9zr3ut38qcOXPIZkYPA1txoLxIkSK0ZcsWIUQSqlgh0BHqu5i/T+fPn0+lSpXSTOSLFy8KQf3ExMTkenzIfPbs2fTggw+GbYvv4+jOD5ifo8s/sHfEw3sCHTw3dujQgb7++mulZJN9pvE3amQ+9apAh1v4++IIgQ6lvya2Vsb8bCtudBZAwO35B4EOj6e02xPU4+HB8EAABEAABEAABEAgzRHA79M0F3IMGARAAARAAARAAARAAARAAAQsIWD1Aa9r167RqFGjxC02/oWfa/mGS76t0szCmwI/++wz2rp1a5BZ3pjPm/Rz5MhhZpewlQYIQKAjDQQZQwQBEAABEAABEHAtgUWHiZ5flNr93f9F9HhsdIb0w3miCjNS9/1lK6JWjxr3x+rnN+MewgIIgEA4Ani/773cgECHWkxZNGPJkiWULVs2tYYhaickJFDbtm2TD2PHxsbSnDlzqGHDhprCvDdv3hS3UY8ZMybZaunSpWnlypVUqFChsH4ZOcBmeLAwYDkBzM+WI1bqAPFQwqVc2QpxiHBOhBON8P/+jCQsEWmAV65coSZNmiS/D8qZMyd99dVXVKNGjUhNkz9nG3FxcckiHZyDCxcupDZt2oS0AYGO+1gCxVvq168vuMXExEixZwGt3r17CzEVX5k7dy61b98e38dSBO2vhPnZfuZaPSIe3hLoCPwu4tizYNHbb79NXbp0oWLFignRqQsXLohnl3feeYd++umn5BTh778VK1ZQ1apVpRLVyPONFwU63MTfF2AIdEilelQqYX6OCnZ0+icBt+cfBDo8nspuT1CPhwfDAwEQAAEQAAEQAIE0RwC/T9NcyDFgEAABEAABEAABEAABEAABELCEgNUHvPi2Ed5wefny5VT+Z8yYkfr27UslS5Y0fVwszsEiHSzW4V8yZcpE/fv3pxIlSpjeJwx6mwAEOrwdX4wOBEAABEAABEDA3QRe/DfRwoMpY+hajuizptEdU7flRNP3pvjwQimiBS2N+2T185txD2EBBEAgHAG830du6CEQeJB65MiRNGjQID2mbG8TeOjLLIGOw4cPU506dZLFgFVvjOb1wg8//DAVR14vZNGOwL+nPmhGDrDZDh4dKhPA/KyMzNIGiIeleMXcWb16dTp+/Li1HRGRHQIdSUlJxMIQd+/eFePR+z0Z+N3StWtX+vTTT0N+LxgV6DALvIofgYepFy9eTC1b6n9A5e9Sfr83YcIEMZwsWbLQ+vXrqVKlSkrDO3fuHD3zzDO0d+/9h+dq1aqJA+bhRPbxfayE1/TKmJ9NR2rIIOIRLNCh9zsg8LtRa440ez7lJOA5dcCAATR27NjknKhdu7YQIAwnIsjCgzze999/P7lNuXLlaPXq1ZQ3b96IueWG+VTGR5XvwnBQvM7fTGE0H0P/vwd6fwNETFIXV8D87OLgecB1t+cfBDo8kIRaQ3B7gno8PBgeCIAACIAACIAACKQ5Avh9muZCjgGDAAiAAAiAAAiAAAiAAAiAgCUErD7gFQ2BDt5IM2rUKLp27VoqZg888AD17NmTKlasaJjlnTt3aM+ePeJmtmPHjhFvEuEbv7jwMztvRuANMGXKlBEbXvm/w23yN+zMnwZ4E+qpU6fo+++/pyNHjtCZM2foxo0byX75+mHfMmfOTMWLF6cKFSpQ+fLlKWvWrGa5EdLOvXv36IcffhCbK3nzL7NKnz69uE2NN23yjXYyG4YCjbNdHvPGjRvp4MGDdOnSJTFmX+HbhR566CExVu6Hx5ohQwblsaoIdHAceKxbtmyho0eP0tWrV5NvdPX3p3LlyvT4448LDiggAAIgAAIgAAIgAAL6CNz4jSjbJ0T+0nwb2hPVKqjPnlmtkk4R1Z6XYu0vRPSf/kRZDP70s/r5zazxww4IgEAwAbzfR1boIQCBjmBqQ4cOpWHDhokPeK3viy++oOeee04JL69LvfLKKzR9+nTRjm+c3rBhg1g3ClVkDocpOYDKjiKA+dlR4QhaQw8U4XaWt+7zxmsCHZMnT6ZevXqJQPC7Bhbs4HcyqoXzLD4+XhyG5lKrVi1aunQpZc+ePciUGYeBVf0LrB/4vdSxY0eaNWtW2HdQZh8o53cyNWvWFO/GuPTu3ZvGjRun6x3Y+PHjhdgHl0iHfPF9bDRzjLXH96Uxfma3Rjy8I9DBzyENGzYk3nvAhYWnFi5cKL7XtMrvv/9O//znP2nw4MHJ1SIJD/oqumE+lfHRjO9kr/OHQIfZs29ke5ifIzNCDesIuD3/INBhXW44wrLbE9QREOEECIAACIAACIAACICAaQTw+9Q0lDAEAiAAAiAAAiAAAiAAAiAAAmmagNUHvMIJdJgplhEYQBZoGD16NP3666+UMWNGsVn/4YcfpkyZMlGDBg3okUce0R3zkydPEt+cwzd6+W5lkzEWGxsrbiSrWrWq8MfMotcnnw/sDwtYtGrVikqVKqW8iZIPQixfvjzVkIoWLSpu+2EhkOvXr4vb5phZuA3V7ANvnO3QoQPlyZMnIp5bt27RqlWrxE1AbF+2sBjGU089Ra1bt464scnfpoxAx+3bt2nZsmXCJ/5vmcL5yTfENWvWTOQqCgiAAAiAAAiAAAiAgBqBRYeJnl+U0qZ0DNH+bmo2rKpd5jOiAxdTrH/ZiqjVo8Z6s/r5zZh3aA0CIKBFAO/3kR96CECgIzW18+fPU926dWnfvn3igxdffJFmz55NLIiqWlh4l2+mvnz5smj63nvvEYt/hCoyh8NU+0d95xDA/OycWLAniIez4mGFN2YeFI2GLTMOAxvlyu+EWBiehTK4DB8+PNUB7UD7Zgt0bN++XXwf37x5U3SVkJBAbdq00TWsb7/9lurUqZMsvM5CI506dcL3sS6a1jbC/GwtX1XriIc3BDp4Hm3bti0tWbJEpAALB/JlF7yfQKZcuXJF7D9gkQkuvB9h7dq1VK5cOc3mbni+kfHR6HdyWuBv5m8lX1L5/66IJK4lk8deq4P52WsRddd43J5/EOhwV74pe+v2BFUeMBqAAAiAAAiAAAiAAAg4mgB+nzo6PHAOBEAABEAABEAABEAABEAABFxDwOoDXpcuXSJ+8c//DizVqlWjbt26KQtCRAMuC0LMnTuXtm3bRvfu3dPtQqFChcQNnfny5dNtw9eQmfJNnz/++GNY4QuVTnitoWzZsiImoW6GC2dLS6CDWfHNaT///HNEV7h/vumNN2OGK2yPb8FLTExM3vwZ0XCICnxwo2nTptS8eXMpwZRIAh0HDx4UIiSh8lzGP94wxTf9FS5cWKY66oAACIAACIAACIAACPxJ4K0NRP+zLQVHv6eIxtZ3Bp7+a4g++S7Fl0FViUbWNuab1c9vxrxDaxAAAS0CeL+P/NBDAAIdqanxmhDfKO0TzeW1uvbt2+tBK2xwWz5UzIVFfRctWkRZs2YNsidzOEyXE2jkCAKYnx0RhmQnEA9nxcMKb8w8KDp58mSxrs4lJiZGvDtgIXDVwsLi8fHxNGfOHNGUxSf4sHS2bNmCTBk9DKzqW6j6gd+HS5cuFSLg4YrZAtH4YSEAACAASURBVB1mHsxV+a2D72Mzske/DczP+tlZ0RLx8IZAx+bNm6levXp0584dkSbvvPMOvf/++0p7J1auXCneefv2L2gJD/py0cz5VPZ7Xbaeio9Gv5O9wD/S/KLKPZI9/tzM3wEy/bmtDuZnt0XMW/66Pf8g0OGtfAwajdsT1OPhwfBAAARAAARAAARAIM0RwO/TNBdyDBgEQAAEQAAEQAAEQAAEQAAELCFg9QEv3lDyySef0KFDh4L8z5gxI/Xu3Zsee+wxS8ZmltGzZ8/SxIkTiTcKmlF43J07d6YqVaroNnfgwAHi2F2/fl23jXANixQpQq+99hrlypVLynY4gY6//vWvtHz5cnHTj0zhW4HefPNNyp07d8jqLJLCgiQ7d+40TZCkUqVK1KVLF+KYaBUtgQ4+0MEHQn777TeZYYatwzfMvPrqq1SqVClDdtAYBEAABEAABEAABNISgWYJRMuPpox47rNE7Us7g8C8A0QdvkrxpWkxomVxxnyz+vnNmHdoDQIgoEUA7/eRH3oIqBxa1WPfyjaBh760DjvL+mHWQWxff7KHlcw8wCY7VtSzjwDmZ/tYy/SEeMhQsq7O77//Tjt27KD58+fT6tWr6fDhw6neQbDwNYtM165dW4gc8aHiTJkyKTkkO/fKGA0Uqhg5ciQNGjRIpmmqOjxOFg73vQPq2rWrEOQOzEduZPQwsLJzIRr4M8yfPz9t3LiRSpQoEdY0BDrMoA4bmJ+dlQOIhzcEOvznc35PvmHDBipfvrxSst28eZNat26d/D6eL0jhd/M5cuQIa8fM5xv/MfAFIDyGJ554Iqhv1e9/GR+Nfid7gX+kZBkxYgQNGTJEVOM9IFu2bKECBQpEaqb5OQQ6tPFhfjaUXmhskIDb8w8CHQYTwOnN3Z6gTucL/0AABEAABEAABEAABNQI4PepGi/UBgEQAAEQAAEQAAEQAAEQAAEQCE3AjgNefHsX30AZqvDmkB49ejhWlODEiRM0YcIEunTpkqkplD59eurUqRPVqFFD2e7BgweFYMiNGzeU28o2YOGK7t27E/sZqYQT6GjcuDHNmDEj+dafSHZ4w1C3bt1CbnplIRKOw08//RTJjPLnMmMNJ9DBm6RYLMV3c6ty5wENYmNjacCAAcT/RgEBEAABEAABEAABEIhMoNSnRIf8fqrv/i+ixx3yU+qH80QVZqSMoWQuooPdI49Jq4Ydz2/GPERrEACBcATwfh+5oYcABDpSU1M91BWJuf/BopiYGOKD3mXKlAlqJnM4LFJf+Ny5BDA/Oys2iEd04sHCHJ9//jn179+ffv31V2knWLDjnXfeIRbrfuihh6TamTmXX7lyhZo0aUJbt24VffPh5q+++krpvQvbiIuLo2+++UbY4Bzkd1pNmzYNOR6jh4GlIGlUCjyIzePndzSZM2cO2woCHUapo73v74Y/iT/++ANgokgA35fuF+jgiyn4+4e/c7jIzOfhUm78+PHUt29f8bGWSIavvZnPN/4iinwZxfr164nfvQcW1e9/GR+NfCd7hX+kacifEQQ6ItEy53PMz+ZwhBV9BNyefxDo0Bd317Rye4K6BjQcBQEQAAEQAAEQAAEQkCKA36dSmFAJBEAABEAABEAABEAABEAABEAgAgE7DngdO3aMxo4dm+qmNX+3HnjgAXGTyvPPP09825dTytmzZ4XfFy5cCOkSP5vzDSMNGzakcuXKiZto+M9YrOHcuXO0efNmcUsMb5gMVXiTyquvvqokTnL+/HkaM2YM8b9DlYwZM9Ljjz9OtWrVooIFC4pNOL41hDt37gihkR9++EH4xeMLt4EuQ4YM1LNnT6lbekIJdOTLl0+4x33IFM4B7q9ixYpB1Zkn31b37bffhjWVNWtWqlmzJlWvXp3y5MlD7D+PjTfXcruVK1eGFVlhPr7b/sJ1EE6gI1R9HkuxYsWoSpUq9Nhjj4mNsffu3aOjR4/Stm3baO/evZqCHnzrIPsT6nY+GZaoAwIgAAIgAAIgAAJpicBD44iu3UkZ8aU+RDkzOoPA5dtEucan+JI9A9HV+3vldRc7nt90O4eGIAACmgTwfh8JoocABDpSU1M91BWJuezNvzKHwyL1hc+dSwDzs7Nig3jYH48zZ85QfHx8skCFHg9Kly5NiYmJIUWOAu2ZPZcvXryYWrduLdbgufB7lylTplC7du0oXbp0msM5efIkde3aNdXYW7RoIcRKwgleGDkMrIdtYBt+31GnTp1kAfeRI0fSoEGDNE2bLdCxfft2qlu3bvK7r4SEBGrTpo2u4QWOZ9asWULcPlTB97EuxKY1wvxsGkpTDCEe7hfoCHzWGz58OA0ePFhXfrDQYP369ZPfP0eal82cT2WfqVS//2V8NPKd7BX+WgnDeyX4N96cOXNENRnxFpkElI25jC0v1sH87MWoumdMbs8/CHS4J9d0eer2BNU1aDQCARDQJMA/+nlD7a5du4T67vHjx+m7774TDzb8gz1U4Y25vGGbN0lXrlyZihYtSlWrVhWbzwsXLkyZMmUCdQsI8MPFxYsXxcZzvmGRF/R++eUXES8uvMD822+/heyZN3azQj4v2vINjryxHDEzN0isvs0HFjg+O3fupB9//FHEiGPG//DtmKFKrly5KFu2bPTwww9ThQoVxOb9smXLigMIHDNsYDc3TrDmPAL4feq8mMAjEAABEAABEAABEAABEAABEHAjATsOePH63Lx582jt2rWaiPhZl9d1eGMfr8Hx+k+0Cq/zsigDiymEKizGwZsEeV1Kax3q9u3btGjRIlqzZk3yBlF/e7GxsTRgwADif0cqWhzZB/aFN5PyWmakwrZ4HW769OlhhSt4PbRbt24R19lCCXSEW8/jzUG8jsc36/GaOm/k5HVBHv/AgQOJ12MDC+cN508oMZH06dNTgwYN6NlnnxXr7uEKb87lG4iWLVsWUhyD847jkDdv3pAmZAQ6OAYsyNGhQwdNoZlr167RtGnTaP/+/SH74lv+3nzzTcqdO3ekMOJzEAABEAABEAABEEjzBB4YReR/Z+vvrxM98BdnYLn3B1G60Sm+sFv3BhrzzY7nN2MeojUIgEA4Ani/773c8D8MZNfoZA7h2uVLpH4CD1Txet+SJUvEXi+9RfVQV6R+/A8W8doQH2wrU6ZMUDOZw2GR+sLnziWA+dlZsUE87I0Hi6vz2nrge5AXXniBXnrpJSFC7b8X9/Lly7Rv3z7xXoH/8d93zWv8vP7Oe+O1itlzOb83+PDDD4NEKh555BF64403xPh4375PrIPHsGPHDpo5cyaxGIRP2IN9ZiH2r776SuztD1eMHAY2I7pDhw6lYcOGCVP8LoHF2MuXL69p2myBDhaQ5+91zgUu/F6KRdb17NkeP3489e17X8mS322tX7+eKlWqFHI8+D42I4P028D8rJ+dFS0RD/cLdAQKFLHgVMuWLXWlCwtO8SUWp06dEu0jPTeaOZ/KijX069ePxo0bJ/wrUqQIbdmyRXw/hysyPhr5TvYKf62E4T0JzZs3F8+5vsL7JZo1a6Yrz3yNZGNuqBMXN8b87OLgecB1t+cfBDo8kIRaQ3B7gno8PJ4Ynv+Ck+yAjPwIl+0D9e4T4AU8Ft3gxcO5c+eKB4JwogFGmLHQQKNGjcTteHzDoZEXUkb8cHvbW7duiQcJfoBYtWqVWDz2X0Q1c3y8YZtvyOTbPZ955hlsmpaAy/FhcZT58+eLxWwWTTG78Ab/p556il588UURG76xMpIattk+wB4IWE0Av0+tJgz7IAACIAACIAACIAACIAACIJA2CNh1wIs3PY4aNUoItcoWXh/lm9d4EygLH4S7sUzWnko9LVEI3izSp08fKVEN3/oyr1eyyAQLfwSWp59+mngDSaTNiyw0zAyvXr0aZIM3LHbv3p1YsEKlnD17lsaOHUsXLlwIapYnTx6xgZXFSLRKJIEOFq7mtVO+xS6UfyxiwnnBItaBhf98zJgxQsg3sLAgR+fOnUV+yJZNmzbR7NmzQ8aBfeRb9UKVSAIdPC6+IY5tRIoj2+c84A2rvPknsHB7FkZhgRQUEAABEAABEAABEAABbQIQ6HgFKQICIOASAni/75JAKbgJgQ5tWFYIdEyePJl69eolOtYS1JANo+whcZnDYbJ9op7zCGB+dlZMEA/74sHiGq+88ooQ2vAVFsPm/y9UqFBER3jN/uWXX6bExMTkurVr1yY+tKn1TkF27o3ogF8F3uM/ceJE+utf/xr2ssZI9njsLNiRP39+zapGDgNH8iHS5z///DMxY98BbD5rwEIjkd4LmS3QwbxZVGPChAnCZRbWWL16tfI7DT5QzmcmDhw4IOw0adKE+H1TuHeB+D6OlCHWfo752Vq+qtYRD/cLdPAZp8aNG4tzapEEiiLlR6AQQ5cuXWjGjBlhm5k5n8qKNah+f8r4qGrTH4hX+GvlxpEjR6hmzZriMmtfiSTeEinX+HPZmMvY8mIdzM9ejKp7xuT2/INAh3tyTZenbk9QXYNGI1sJQKDDVtxSnfHDzqFDh8QtifyAwhvI7S58kyDfGshqiJE2Qdvtm9P6O3HihBBP4U3NfPNjtAqLrPTu3VtsDA+1oTxafkW7Xxa0YcGU0aNHC4Ebuwsv2PJiA8embNmyEOuwOwDozxIC+H1qCVYYBQEQAAEQAAEQAAEQAAEQAIE0R8AugQ4Gy+utvElSr/hxpkyZqHjx4kKQ4fHHH6eHHnrIknhpiYnkzp2b+vfvT/ny5VPqm9ebFy1aRMuXLxcbbfwLb7phmywyq1VWrFiRarOrry4fSBgwYACxmLCewqIVvIkzUOSYBTB4k2XJkiU1zWoJdPD6RdOmTalVq1ZSwhWBHfGaInMLLLzhtFOnTlSjRg2lITN7FkphAZbAoiVIoiXQoXeMv/zyi1gv5U1TgYVvn+vYsaPS2FAZBEAABEAABEAABNIigYfGEV27kzLyS32IcmZ0BonLt4lyjU/xJXsGoqv3LwbWXex8ftPtJBqCAAiEJID3+95LDAh0aMfUCoEOFsCtX79+svAq7xXkw8l6CounctuEhATRnG8W5v/m9cfAInM4TI8PaOMMApifnREHnxeIh33x2Lx5M9WrV4/u3Ln/QMUCFTwPquxVZ5EP3pM7ZcqUZMcjzc1WCHT4Oue942+++SbxBaiyhd8LsIh527ZtpfYVGzkMLOtTuHr+7PjvCr8/4fcvkYrZAh3cH4uP16lTh27cuCG65+/nhQsXCgEtmXLz5k3x/mnatGmiOo+H27MQeriC72MZstbVwfxsHVs9lhEP9wt0mClyoDo/qtbXylHZcah+f8r4qGrTfxyyfsv8/ZTx1d+Oan0ZH0LV8Rch8X2u9dwr24+Z7GT7dFM9zM9uipb3fHV7/kGgw3s5mWpEbk9Qj4fHE8ODQIdzwsibwxcsWEAffPAB/fTTT45xjBfR/v73vwuF2XTp0jnGr2g64tRY+Zg88sgj9O6779KLL75o6+2e0YyJf9+82X3//v3E8xsrSwdu8I+Wn7yg/re//Y1eeukl4gMVKCDgVgL4ferWyMFvEAABEAABEAABEAABEAABEHAWAbsPePGaK992eeXKFcMgWNiCxVj5xrBHH3004i1hsh2uX7+e5syZEySkwaIQPXr0oCeffFLWVKp6vPGfhR727t0b1J7Xfbt16xZWxII3yX7yySdC5CSwsPgFb6bQWy5cuED//Oc/g0SqH3zwQXr11VepXLlymqa1BDpY0JjFQ/SIqfD676hRo5Jvg/N3gkVamJeetXK+JYbtXr16NdW4HnjgAerZsyexcHZg0RLoKFWqFPXp04dY0ES1fPbZZyEFjcuUKSM2p+oZn6oPqA8CIAACIAACIAACbiZQ6lOiQ5dSRrD7v4gej3XGiH44T1TB77LKkrmIDnY35pvdz2/GvEVrEAABfwJ4v++9fDByGMh7NIJHFHjoKC4uToim8vqa3nL+/HliUdN9+/YJE7wnb/bs2cRrWKplz549Yk3Rd2mb1k3Cdh2gUh0D6ptDAPOzORzNsoJ4mEUysp0hQ4bQiBEjRMWcOXPShg0bqHz58pEbBtT4+eefxXx66tQp8Umk+d5KgQ6fa2fPnqUlS5aISx93795Nv/76a7LX/J1RokQJatKkiRDJrly5stI6fLS+/w8fPiwEMU6fPi3Gwv7zuxm+vDBSsUKgg/eHf/jhhzRo0KDk7vndCn8v83s7rXLx4kV6+eWXUwnS8/9PmDBB8zsd38eRIm3t55ifreWrah3x8JZAR5EiRcT74gIFCqimgqivOj+q1tdySlasIdz3Z+B3VLi++KJevnTbvxj5Tvbv1838tWLj/1vPVy9//vy0ceNG8VtIb5GNuV77bm+H+dntEXS3/27PPwh0uDv/Inrv9gSNOEBUiDoBCHREPQTEm5D5RQsr4bKqr1MLiz6weAgvYup5ueTUcan4xQu6zGD69OmOEX3Q8p8XQAcPHkz9+vXTtRFdhY0T6v7++++0bt06GjhwIO3cudMJLoX0gTfcd+3ald555x1x8yoKCLiNAH6fui1i8BcEQAAEQAAEQAAEQAAEQAAEnEkgGge8rl27RixMwJvpeROfGYU39/MaDwtVlC5dmnjtR0+5ffu2WCMOJd7Mm1Nfe+01pc2agT4cOHBAbDL03Urn+zw2NlaIyubKlSuk23wAgd8jBIpKZM2aVQhgFC5cWM9wRRst8Y/u3bsL0WitoiXQYUQ8hIVMJk6cGLRez8Is/fv3p2LFiukaM+cc59/WrVuD2jdu3FisvQeWcAIdnGe8cfSpp57S5Quvn7JgTaC4cdGiRUVcZTbX6uoYjUAABEAABEAABEDAIwSaJRAtP5oymLnPErUv7YzBzTtA1OGrFF+aFiNaFvxTU8nZaDy/KTmIyiAAAmEJ4P2+95LDyGEg79EIHpGZh778rQ8dOpSGDRsm/ojXZXhd6rnnnlNCyntDX3nlFbH3kEukg+lWjUXJaVS2jADmZ8vQ6jKMeOjCptyIxcTbt29PCQkJom2DBg1o0aJFxO8bVAuvt8fHxwvRcy61atWipUuXUvbs2UOaskOgQ3UMKvWj8f0f+L3F33/Lly+nRo0aSbluhUAHd8x+9e7dm6ZMmZLKj86dO1OvXr2oQoUKlC1bNvHZrVu3iEVG+Jl20qRJqd77cP5xLubIkUNzPPg+lgq3ZZUwP1uGVpdhxMMZAh1awYsk+uAVgYhvv/1WCEjduHGD+B0+X4RSqVKlIDQQ6EhBYsf3GV+Ww2JeofZD8MXLnTp10jX3cCMIdGijw/ysO7XQ0AQCbs8/CHSYkARONuH2BHUyW/h2nwAEOqKXCbyh+eOPPxaCD04W5ggkxA9trD7Lm4XTyi16P/74I7399tvixZobCwuqcJ7xzYde3FjNC+3btm0T49u+fburQsRCHf/93/9NhQoVcpXfcDZtE8Dv07Qdf4weBEAABEAABEAABEAABEAABMwiEK0DXryWxAIMCxYsoDNnzpg1HGGHN5E+//zzYiOoqlDHoUOHaNy4ccRCHf7FqBCDz9bNmzdpzJgxdOzYMSX7vGGWhYv5Fjr+N98Ax6IdfJMOr8dlyJDBEMNwAhRGBDoyZsxIffr0oVKlSunyjTf0shBwYDFDKIWFMf71r3+JzaEshsHC2Cz4kSdPnpCbkMPx4fpvvPFGxI2j4QCcOHFC5MP169dTVeGDIXzzXExMjC52aAQCIAACIAACIAACaYXAWxuI/mdbymj7PUU0tr4zRt9/DdEn36X4Mqgq0cjaxnyL1vObMa/RGgRAgAng/b738iAaB3TdRNGqQ0dHjx4VB8mPHDkicPDNv0uWLKEyZcpI4eE1Sd5zyesuvsJCsLw+E/j31Pe5VWORchiVLCeA+dlyxEodIB5KuHRXNnteGzFiBPEt7VwiHUiGQId62Fi8om3btslC3y+++CLNnj1b+pLPQIGOSB4sXryYWrZsGama+JzPXfAlif/85z+l6gdWatOmjRD4kHkXYnbe6nI4DTfC/Oys4CMe3hLo0BK2kMk81flRtb6WD14Q6HAz/3Cx2bx5M9WrV09c1MLzBV924zsrycIdfB5P73k2CHRo/63E/Cwza6GOVQTcnn8Q6LAqMxxi1+0J6hCMcEODAAQ67E+P33//nT7//HOh0hp466D93ujvsUqVKkLNvWzZsvqNOLzl6dOn6f333xequV4ovNmbN87Ur18/7Is9t43z5MmT1K9fP9eKpzBvrwuouC2n4G9kAvh9GpkRaoAACIAACIAACIAACIAACIAACEQmEO0DXrwp/vjx47Rs2TLas2ePqSLKDz/8MLEwKwswyJYVK1ZQYmJiUHWjQgz+BsMJT9StW5c6duwo66qp9awQ6DDCjG9TY2FtFiMJLB06dBAbSuws4fjwDXCvvfaa7nXeixcvCgH3y5cvpxoOBDrsjC76AgEQAAEQAAEQcDOBRYeJnl+UMoLSMUT7uzljRGU+IzpwMcWXL1sRtXrUmG/Rfn4z5j1ag0DaJoD3+96LPwQ6tGNq5qGvwJ4CDyrHxsYSr7c1bNhQc42GhXP5ADmLcfhKuXLlaPXq1ZQ3b96wA7JyLN77m+G+EWF+dlbMEA974sHr73w55NKlS0WHzZs3J55bM2XKpMsBle9ECHSoIWahe34fwoLtXFi0ff369fToo/IPl1YKdLBP/J5vzZo11Lt3bzpw4IDUAPn90dixY4XwiOwlpfg+lkJrWSXMz5ah1WUY8XC/QMeqVauocePGYg41KhBx7do18V2elJQk8qlLly40Y8YMW55v/AU6uMNwIk/+vxV4P8SsWbM0n91k5nyV3x+BMLzCP1SQOaf4gpcJEyaIj/mcYfv27endd98V/88X0yxfvpwaNWqka/6BQIc2NszPutIKjUwi4Pb8g0CHSYngVDNuT1CncoVfKQQg0GFvNnhBTCCQGP+I/sc//hHydj976ZrXG4uozJ8/n15++WW6ceOGeYYdYok3brNqMN/o6dbiFaEbf/4soDJt2jTiAxEoIOBkAvh96uTowDcQAAEQAAEQAAEQAAEQAAEQcA8BJx3wunfvHh06dIg2bdpE+/btM0VYmUVZeaMpb2AMdwumf7QmT55M333nd831nx8aFWLw72PHjh00depUseHGvxQvXpz++te/6t4EayTrrBDoKFmypBD1zZAhg7JrvNmU35sEimvzBmG+1ZRvR7WzhOPTtGlTat26tW5XINChGx0aggAIgAAIgAAIgIAgcOMuUbaxRP6/rDe0J6pVMLqAkk4R1Z6X4sNfiOg//YiyPGjMLyc9vxkbCVqDQNojgPf73ou5kcNA3qMRPCKZA1V6OfCa2ujRo+lvf/tbKhN80dkbb7wh9nzxwV/+e8e3BB89epQWLFgQtNbEa1d8OD3SIWcrx6KXAdqZRwDzs3kszbCEeJhBUc4Gr92PGzdOVGbB6A0bNlD58uXlGvvVOnv2rHj/4hNmYNH0Tz/9NOz7GDsEOliA5NKlSyHHcuHChVQiEnfv3hXvhHwi2ufOnUt+R8Tzf/bs2WnLli1CGIOLnd//V65cEe+3vvnmm+SxzJw5k+Lj45XiZLVAh88Z/n7md3y8/3rRokV05MiRZFF+PgxcpEgRatKkCXXr1o0qV64sLczhs4/vY6Wwm14Z87PpSA0ZRDycIdARToxCJriywhYytvhsXPXq1enUqVOi+siRI2nQoEFhm5o5n8qOw//7M5KACDsu46OR72RZv53OP5R/geJe7733nvj9Urt27eQcadGihbjsPHPmzDJDTFUHAh3ayDA/K6cUGphIwO35B4EOE5PBiabcnqBOZAqfUhOAQIc9GcGLP1999RV16tTJlM3d9ngt30vp0qWFoAVvFnd74QdFXqj1X1h0+5hC+c8x4xs5y5Qp47rh8ebxXr16iReYXizDhg0TL231PHh6kQfG5DwC+H3qvJjAIxAAARAAARAAARAAARAAARBwIwEnH/BicYb9+/eLzZAHDx7ULeLLG/9YSOG5556LeIsm36B57NixoFAaFWLwN8gbFHnj6+3bt1P1kytXLrFZhv9tdWExFN44u3v3btq8ebP4b/6zwNK9e3eqVq2apjtffPGFuGUlsPBGIN5oqac4gZG/3+EEOjp06CA2H+stEOjQSw7tQAAEQAAEQAAEQCCFwIv/Jlp4MOX/u5Yj+qxpdAl1W040fW+KDy+UIlrQ0rhPTn5+Mz46WAABbxPA+33vxdfIYSDv0QgekcyBKiMceB8oH1Lu0aNH8uFfFXtPP/20OJBUqFChiM2sHktEB1DBUgKYny3Fq2wc8VBGpruB/83xbIQvUuSb1ln0XLbwBX/vvPOOOAjMhePHwkf8PiVcMSLQ4S8qIuuj0Xr58+enjRs3JouG2/X9H0qcQ0+MePyBAh1GDpQb5WmkPb6PjdAz3hbzs3GGZlpAPNwv0MHv5mvUqCHEjLgMHjyYhg8fritNkpKSqH79+sSiU1wSEhKoTZs2YW2ZOZ/KCl04TaDDK/wDg8zPyQMGDKCxY8eKj/xF2IYOHUp8Psr3m23hwoWaeRIugSDQof3XFPOzrmkMjUwi4Pb8g0CHSYngVDNuT1CncoVfKQQg0GF9NrAaOnP++9//bn1nUeyBF0c/+ugj6t27t7K6bBTdTtX16tWrqV27dsS3JKaFEhsbK4RVnnnmGdcMlw9G8IO7T/XaNY4rOsovY+fMmUPFihVTbInqIGA9Afw+tZ4xegABEAABEAABEAABEAABEACBtEDATQe8fIId27Ztox9//FFp83369OmFcDNvdAlXwoklcH0ZoQrZfAnXT6ZMmah///7JGz1l7WnVu3PnjhCrPnHihBAeOX78uLgZhf8slCBHoC2ZcYcT6DAiarJ161Zxy15gKVq0qNhUYreobjiBDhk+WvGBQIcZWQ4bIAACIAACIAACaZ3AosNEzy9KTWH3fxE92VnbTAAAIABJREFUHhsdMj+cJ6owI3XfX7YiavWocX/c9PxmfLSwAALeIoD3+96KJ4/GrgO6biUXeOjrpZdeoqlTp5o+HL4E7PXXX5e+YOqhhx6iDz74QAh7yK4vmXmAzXQAMGiYAOZnwwhNNYB4mIpT09jNmzepbdu2tGTJkuR6LHLOIh0y4kX8juGtt96iiRMnJrdv1KiRuLAwW7ZsYfs2ItAxefJkcamgnSVLliy0fv16qlSpkujWju9/jk3fvn1p2rRpyUNt0KCBOHCdI0cO5eF7RaBDeeBoYCoBzM+m4jRsDPFwv0DHrVu3KC4uTghbcWnSpAnxO3fZZxT/JPL/bs2ePTtt2LCBnnjiibB5ZubzDQuM1KxZk86cOSP6CyUCFTjWLl260IwZAYunAd7K+GjkO9kr/AODHCiYwmcK+eIYnjN4vwifVzt8+LBoVq5cOeJze3nz5lWakyDQoY0L87NSOqGyyQTcnn8Q6DA5IZxmzu0J6jSe8CeYAAQ6rM0K3uTKyrG88JdWCm9SZhVFPQ9p0WLEasrjx48XL81kNodHy08r+uVFXFblf/bZZ60wb5pNVlXkhyq+GfLGjRum2XWyocKFC4uF7SpVqjjZTfiWBgng92kaDDqGDAIgAAIgAAIgAAIgAAIgAAIWEHDrAS9epzp37hxt3ryZtmzZQpcuXYpIh4Vyed2U/x2qnD59mkaNGkXXrl2LaMuKChkzZhSbLkuWLKlsnjdsHjp0SNyyw//88ssvdP36dcPrrDICFOEEOnitkzf06ilr166luXPnBjWtUKECvfbaa2ITiZ0FAh120kZfIAACIAACIAACIKBO4KmZRN+fS2nXpiRRgr6fouqdB7SIW0yUeCjlD5/MS/RdZ8NmhQG3Pr+ZM3pYAQF3E8D7fXfHL5T3/oeB7Bxd3bp1xWFqrcPPdvoTrq/AA1UjR46kQYMGWeYa34A8b948sZ60Z88esS7mKwUKFKA6deoIAV6+WZovQFMpMofDVOyhrrMIYH5GPJxFwF5vWNSbRTX43YKvPPDAAxQfH0+dO3emJ598kmJiYpLX4y9fvkwHDx4Ul97xswm/l/AVfq+xcuVKYpFtrWJEoGPVqlXUuHFj4vdDgYXnehZqDyzly5en7du3J18YWbt2berXr19QvdKlS1Pu3LlTceCxB35nGDkMLBNd/v5iEZJZs2Ypsw1nHwIdMuRRJxIBfF9GImTv54iH+wU6OGP8vxMDBaFkM+rKlStC3IMvv+BSrVo1WrFihaagk5nPN7y/onr16uKSEC6hBDr09CfTxuh3shf4++dJoPga/zZikbFHH01RjebfF/wbz1f48pgxY8Yo7b2AQIf2307Mz7KzF+pZQcDt+QeBDiuywkE23Z6gDkIJV8IQgECHdanBKumtW7emHTt2WNJJ1qxZqWHDhuLmxYoVK1LZsmWFKIb/oqSvY16c5B++fLvjvn376OuvvyZeMPR/IWSmky+88IJQntejmGumHzK2fvvtN3r77bfFBnirCi+UPvXUU+KFG/+7RIkSxOILHK+cOXMGdcs+sbgLKyTu3r1b5BA/sH733XdKt3PKjod9WLBggcgnJxZe1GZ1bH4Qs0pAhZUY+UUy/31i5U5e8M6VKxfx7aH+xRcbVuHetWsXbdq0Sfx92rt3ryXo3CKgYsngYdSxBPD71LGhgWMgAAIgAAIgAAIgAAIgAAIg4CoCXjjgxetWvOlj4cKFYiNpqM2ZvqDwrSDt2rULGSNuyzeI3L59O2oxlBHE8Dl39+5d4ltQli9fTrz5RWvcegck4084gQ6ZtuH8CmeT1wxZoMPuAoEOu4mjPxAAARAAARAAARBQIzBnP1Gn+xdOJpdJDYl6hr8sUq0DydqTdxH1WpW68uzmRB3LSBqIUM0Lz2/mkIAVEHAfAbzfd1/MInkMgQ5tQiyA27x5c0pKShIVrRboiBQvI5/LHA4zYh9to0sA83N0+Qf2jnjYHw++Rf355583tPeWxS34As0yZSI/+BgR6NBDx+w53OhhYK0x8H51vjyR90L7Cu9x58POfD5Bb7FLoIPfV/H+fN/lj6EOaesdA7czO5ZGfEmLbTE/OyvqiIc3BDpYWJCFo/iMGZfevXuLvQoqF1Xw9y+fGfPtE3jvvfdo6NChmglr5nyqR6Bj8ODB4iJqrSLjo9HvZC/w92cYKL7x0Ucf0cCBA1Nh5jNYnTp1EmfWuLAwG18yHRcXJz3JQaBDGxXmZ+lUQkULCLg9/yDQYUFSOMmk2xPUSSzhS2gCEOiwJjNY3Zdv6TP70D6r/L3++uvEm7n9FXP1joIV3FnZfvz48bRz5069ZkK2Y9V33pjOgiFOLfxDnxWJJ02aZKqL/MDAYhc9evQwLVbsID/Acm7xw8inn34qBFfMKizSwSIgVatWNcukKXZ4zKNHj6a//e1vptjzGeHx8sPxyy+/TKVKlVK+oSDQGc4lXuSdPn06/etf/0ql0G3Ucc4nVv5u27at0sKH0X7RHgTCEcDvU+QGCIAACIAACIAACIAACIAACICAGQS8dMCL17B4fXXmzJlhRZFjY2PFGheLwgYWtwh08DhZUJhvBL106ZLhNGARal774oMTgUVGZAMCHdV0x4A33PL7Id/GK/91U75V1snr+roHjYYgAAIgAAIgAAIgYBGBZglEy4+mNr6hPVGtghZ1GGA26RRR7Xmp/7BpMaJl8vubIzrqpee3iINFBRDwGAG83/dYQInEfifem2R34YuPeJ9htmzZ7O5aqb/Ag1p8aRfvt3RjkTkc5sZxwef7BDA/OysTEI/oxIMvnuT963yol/9btvCliXzh39///nd66KGHpJpBoCM0pv3791ObNm3owIEDyRXMEOdgYxDokEpNVIpAAPOzs1IE8fCGQAdfxtG5c2eaN+/+giJfKLt69WqqVk3u3fOFCxeoWbNmtH37dtGe90GsXbuW+MJcrWLm840egQ4Z8UYZH40KdHiBvy/O27ZtoyZNmiTvOWjQoAElJCSEvOibz8E1atRIXHzDRfX8GgQ6tL8PMD876/syrXnj9vyDQIfHM9btCerx8HhieBDoMD+MZotz5MmTR2zcfumll0wR5Qg3Yn5QmjhxIo0YMUJpoVOLoNYPbPPJq1m0QpyDlYJZ+ZEfMjJlyqTmkI7aJ06coI8//ljETWVxOlxXVapUoWXLllmaZyrDtEKco2nTpmJRnhcQ0qVLp+KOdN3ff/+dtm7dKpQft2zZIt1Oq6IelUhTOoYREAhBAL9PkRYgAAIgAAIgAAIgAAIgAAIgAAJmEPDiAS9er5swYUJI8Qpe3+nZs2fI28bcINDBG0VYRHbTpk3JN+Go5gEz4A06fJsd38pTsGBBIZ68a9euIFMQ6LiP5H//939189GKDwQ6VLMX9UEABEAABEAABEAgPIE954kqzCD6w6/Kw9mIlscRPR5rLbkfzhM1TSD65T8p/fyFiHb/F1F5E/v24vObtZGBdRBwDgG833dOLKLpidEDRNH0XbVvmYNaqjajVV/mcFi0fEO/xglgfjbO0EwLiIeZNNVt8X7uNWvWiHcQ/O/jx48HGeG99HXq1KF27dpR8+bNiQXAVQoEOlLT4v3Z8+fPF2cTbty4kfwhH67+8ssv6dFHH1XBG7IuBDoMI4QBCFo5LgfwfekNgQ5OLL6Ylr9Xfd8BJUuWpJUrV1LRokU1846/s3v37k1TpkxJrvfOO+/Q+++/H/EiWjOfb2Se+wL7c4pAhxf48xj0CG4ECnpw3i1dulTqdwcEOrS/EjA/O+4rM0055Pb8g0CHx9PV7Qnq8fB4YngQ6DA3jLyp9YUXXhALhEZLkSJFxA12cXFxxGq/dhUWeuAbEAcMGEBXr1413K0TRTp4YfHDDz8kvgnQjMJKfh999BE9/vjjER8szegv0Mb169fFxn8WBzEq1NGrVy8aN24cpU+f3gpXpW1yjD7//HPq2LEj3bt3T7pduIpdu3ald999l4oXL27YloqBH3/8kd58801avHixSrOQdSHSYRghDJhEAL9PTQIJMyAAAiAAAiAAAiAAAiAAAiCQxgl49YDXhg0bxCbSUGtajRs3Fuu9gcXpAh0szjF9+nTasWOHtDgHr2nHxMQQ37T2yCOPUOnSpSlv3rxB645GBCi++OILWr58eRBPGXGPcH/9wtl84okn6LXXXrP9b60RPlrOQqDD9lCiQxAAARAAARAAAY8T+H+7iXquTD1IFumY34KoVkFrBp90iqjdktTiHNzT5EZEr1Qwt0+vPr+ZSwnWQMCZBPB+35lxsdurtCTQceTIEapZsyadOXNGYOY9Wy1btrQbuSn9mXmAzRSHYMRUApifTcVp2BjiYRihqQYCDw2bMZc7VaBDzzmOunXr0pIlSyhbtmy6uPP7Ad4rvmDBglTteb//rFmzKH/+/LrsBjaCQIcpGNO8EczPzkoBxMM7Ah2hzlNVrlxZfDcUK1YsZOLxOSU+YzZ58uTkz1UuCDbz+eb8+fPE34f79u0TviQkJFCbNm1S+e1kgQ63879y5YrY9/LNN98I5jw38BlEFlKLVGbOnEl8tsu3n6ZEiRLidw1f8qJVINChTRbzc6TMw+dWEnB7/kGgw8rscIBttyeoAxDChQgE9CzsmLHQ5cXABP7I1DtG3rj8wQcfUN++fSlz5sx6zRhux+IcQ4YMofHjxxu29fLLLwsBCTuFRrSc5gewtm3bGhZ+4AfKqVOnRk2YI3CMHLO33nqLJk6cqDtmLALBm9Cfe+453TbMaGhmjPjwQNmyZc1wS5cNfoBm0Z5XXnmFfvrpJ102fI1y5sxJK1asoKpVqxqyg8YgYIQAfp8aoYe2IAACIAACIAACIAACIAACIAACPgJWHfC6ffu22Ahw8uRJ4k0XvBmfX+77bnMpVaqUpUFgMd1Ro0bRqVOngvoJJ/IQTqCD14JYZJiFLqJZ1q5dS/PmzQsrzsFrBexjpUqVxD/58uWTXts2IkBhhUAHv//46quvgnBXqFBBCHQErotYHRcjfLR8g0CH1ZGDfRAAARAAARAAgbRI4K0NRP+zLXjkPSsQTWpkLpHJu4h6rQq2Oagq0cja5vbF1qx6fjPfU1gEARAIJID3+8gJJpCWBDr8D3Xz3st169YR7/Ezu5h5uCycb3b0YTYX2JMngPlZnpUdNREPOyjL9wGBDm1WegU6tC7w5APXw4cPl363IxNNCHTIUEKdSAQwP0ciZO/niEewQIdZEdA6o2fVfOrbPzFlypTkYfB5r7fffpu6dOkihDrSpUtHFy5cIPbhvffeo+PHjyfXjY2NpWXLlhELe8gUM59vZMQ3ZOoE+i3jo1nP127lz/thWOiLRb18ReW8YChxEs6l+fPn0zPPPBM2lSDQof23DPOzzCyEOlYRcHv+QaDDqsxwiF23J6hDMMINDQIQ6DAnPfgGQRbUmDRpkiGDrVu3pk8++YQKFSpkyI6ZjVlVsFOnTrRz505DZjnX3njjDds3MAc6vW3bNmrSpAldvnxZ93j4wZNjzQ9X/NDppMIPLKtWraKOHTsSK0PqKSpKlnrsR2rz/fffi4crIzF66KGHRIxYiMUpMeLF7bFjxwrhm1A3qEbi4vu8ZMmStHLlSipatKhsE9QDAVMJ4PepqThhDARAAARAAARAAARAAARAAATSLAGrDnjxGsyYMWPo2LFjQWx5Pa9GjRqWM58zZ47Y/B9YeD2HNzkGCjOHE0vImDGjWHfm9aBolXPnzgme7GNg4TWCxx57jDp06KD7RjUjAhRWCHRs3bqVPv30U+nYWR0XI3y0fINAh9WRg30QAAEQAAEQAIG0SqDPN0QTQmytaPN/P+mH1iB6PNYYmR/+bwvA0E1EiYeC7fSuSDS+gTH74Vpb9fxmjbewCgIg4E8A7/eRD0zArANEbqC5fft2cZMyrxFmyZKF1q9fLwRlzS4yB7eM9mlHH0Z9RHv9BDA/62dnRUvEwwqq+m1CoEObnapAh0+Ygy+A/PXXX1MZ573Ws2fPpmeffdb0/f1WHSgPpGNFvvj3ge9j/X+XzWiJ+dkMiubZQDy8JdDBmRFKbEEmYwoXLkwsKlKxYkWZ6qKO3vlUz5lHaaeIaOTIkeLSFFkfzXy+dgN/f5a8x4DFOBITE5P/uEGDBsSXM+fIkUMaO4uTsBAMX3zjX4YNGybOHIa66BwCHdp4MT9Lpx8qWkDA7fkHgQ4LksJJJt2eoE5iCV9CE9DzY1VLnS+tcuYflCwEoPfQvZMFHzimvDjHogK8EVtvyZAhgxCOqF3bgutaJJ1i9cZmzZoRv4jTW1jhccGCBUIR0snl6NGj9OKLL9KOHTt0uen/oKnLgM5GV65cobi4OHHLqd7CD3nTp093lNCN/1g4/3iMJ06c0DtEEVteFOe5AwUE7CaA36d2E0d/IAACIAACIAACIAACIAACIOBNAlYd8Lp16xZ9/PHH9PPPPweBq169OnXr1s1yoCtWrEi1KcHXYTiBjmvXronNB6dPn07lGz+D9+jRQ/rWGSsGtnTpUlq0aFFI03y4oXv37pQ+fXpdXWvFiu1Wq1ZN064VAh179+6liRMnEm8K8S958uQRm0FUNpboghLQCAIdZlCEDRAAARAAARAAARCwj8Ctu0QFJxNdvBW6z67liF56nKhWQTWfkk4RTfuBaPre0O0GVSUaaeFWDKue39QooDYIgIAeAni/r4ea99qYeYDI6XT8D+3kz5+fNm7cSCVKlDDdbb2Hy1QcsaMPFX9Q11wCmJ/N5WnUGuJhlKC57a0QXPA/L1GkSBHasmULFShQwLDj4b5jzZ7D9X6X//7779S/f3+aMGFC0FitvlQUAh2G0wsGiIKEY/giU5ToEcD3pfcEOjib+Lvi888/p169etHVq1cjJlifPn1o+PDhxCJPKkXvd6OeM48qfvGFKXzJNhcZH/V+J4fzyen8fX6HOp9Wv359WrhwIcXExKggF3V5PwbnEYty+Be+ELlfv35B9iDQoY0Y87NyCqKBiQTcnn8Q6DAxGZxoyu0J6kSm8Ck1AT0/ViHQkZohb9itV68enT//f1eV6CisHsgCH1WqVNHR2r4mvKDBC3S8UKdXiKR06dK0cuXKqAgnsP98OyX/YNdb4uPjadKkSZQ1a1a9JmxtxwqFL7zwAq1Zs0a530cffZRWr15NnJ92FTNixDHmB7VQqol2jUOmn5MnTxIvbusVUOE+PvroIxo4cKBMd6gDAqYSwO9TU3HCGAiAAAiAAAiAAAiAAAiAAAikWQJWHvD67LPPxObKwMKbLXk9JXv27JZyDyfQUaZMGeINHunSpUvVP2+6GDduHO3fvz/Ir6ZNm4p1pGiUO3fuiM0ohw4FX8/98MMPi/VW1Y03/uO4ceMGjR49OqSQbbQEOlgkhcVSWDTFv/CaMI/X6Hopx5rX2XkDS86cOYk5shg0Hxjh9fNAsRMIdEQj89EnCIAACIAACIAACOgn0Gsl0eTdkduXjiFqXIzo6QJE5WKJCmcneijD/XZX7xCduEa09zzR5tNEXx8lOnAxtM2/ENGkRkSvVIjcp5EaVj6/GfELbUEABCITwPv9yIzSQg2zDxA5mRlfeMR7/LiYeQA7cMwyB7eMcrKjD6M+or1+Apif9bOzoiXiYQVV/TYh0BHMzsh3OR+A7d27N02ZMkUY5vc6vBeeLyYNfF+lP2rBLaMl0GHmGELZ6tKlC82YMcPqbmD/TwKYn52VCohHdOJh13x6/fp14ss7pk2bRklJScT/z4UvlC1btix17NiROnTooPt9ud7nGz1nHlUi5T+vy/ho5DtZyy+n8meft23bRs8880xyTvCf8cXXfKFKoUKFVHCnqst7J3hvxqBBg8Sfv/zyy2IvRahLjCHQoY0Z87PuNERDEwi4Pf8g0GFCEjjZhNsT1Mls4dt9Anp+rEKgIyV7bt68KRaolixZoiulzPhRqqtjA40SExOpffv2QTcIyppkZUXebK73VkXZfgLrsTAIb2bXKy7CG/f/8Y9/hPyxr9cnO9odO3aMGjVqFHITfaT+R44cmfywE6muGZ8bidEDDzwgxFd4ETnwu9MM36ywceXKFfF3afny5brM8wZ+FlF58skndbVHIxDQSwC/T/WSQzsQAAEQAAEQAAEQAAEQAAEQAAF/AlYe8Fq7di3NnTs3CDivIfFL/aeeesrSYMyZM4fWrVsX1Ef16tWpW7duIftmEeevv/466LOSJUuKG0IyZPjztJ6lnqc2zqLU/A4h1E05rVq1oubNmxvyJpwYBhuNlkCHlmgIb7apUaOGoTHzmuCHH35Iv/76ayo7LBrDa9CBN/ZBoMMQbjQGARAAARAAARAAAVsJfHWEqMUXqbuMyUR08ZY1bjQtRvRhXaLysdbYt+v5zXrv0QMIpG0CeL+ftuPvG71VB4icSNd/P2ytWrXEATMrxHplDm4Z5WNHH0Z9RHv9BDA/62dnRUvEwwqq6jb5kOaFCxfo+++/F8LlvEefC4sh8D7oEydO0PHjx5MNnzt3jnbu3Jn8/0eOHKGDBw+KfeJZsmQR72l8a+7+3w9mCjiF+441ew43+l3OLFmEnA+88iWIRsTXZSNr14HyQEEXWf/01oNAh15y+tphftbHzapWiIdVZLXt2jWfWj06s78brfBXxkej38lW+C1jU2Zs4ewEXvZdu3Zt+vzzz8UlJEYL2+YcZ7FN3kOUI0eOkCYh0KFNGvOz0UxEeyME3J5/EOgwEn0XtHV7groAcZp3EQIdxlKAFWRfffVVXUbq169PCxcupJiYGF3to9mIN4uzMIkesQveBM+CBLxYalfhBdtmzZrR9u3bdXWppcSny6DNjVixsEmTJnT58mWlnvnGRj7MkC9fPqV2eirzQjmrKu7du1e5OecUH3rgnHSLOIdvkLwhPy4ujr755hvlcXODFi1aiIfbzJkz62qPRiCghwB+n+qhhjYgAAIgAAIgAAIgAAIgAAIgAAKBBKwU6OBNmmPGjEl1g4ev/1KlSlGfPn0oY8aMlgSFbzbhWz5OnToVZJ9vlKlXr17IfnkT6eTJk4PWXHkTaf/+/alYsWKG/T1w4IC4FY03YObOnVus+xUvXpxiY2OJ1wIDRZUPHTokxJZv376dqm9uz+vi5cqVM+TT1q1b6bPPPiPedBFYoiXQwX6wT1u2bAnyiYVye/bsaWgNkmPAt77cuXMnlf3ChQvT66+/LjYN+xcIdBhKMTQGARAAARAAARAAAdsInLlOVHY60SU/MY5cmYj2dSVafZzoox1E358zx50n8xL9rTJRxzLm2JOxYuXzm0z/qAMCIKCfAN7v62fnpZZuPUCkJwY9evQQNz5zqVu3rrh4LVu2bHpMabYxcrjJdGdg0JUEMD87K2yIh3XxGD16tBCntrvw3vykpCQqU+b+g5PdAh1mj9eN3+V2HSiHQIfZ2eYse5ifEQ9nEYiON3bNp1aPzg3PUDI+uvE7mWMrMzatHOA9HXxuiS985z0M4YQ0rMojCHRok8X3pVWZB7syBNyefxDokImyi+u4PUFdjD7NuA6BDv2h5k3eLChw+PBhZSNuFufwDdaISEeVKlVo2bJlYhO4HcWIkIrbxTl8fGfNmkWdO3dWxs03jbZv3165nWoDPXMR9+FmcQ4fI6MiHTNnzqT4+HhV5KgPAroJ4PepbnRoCAIgAAIgAAIgAAIgAAIgAAIg4EfAygNefMsabwrYs2dPEHN+rmUx31atWlkSj02bNhGv1wSKG2fNmlXcTsZCDKEKrxF9+OGH9OuvvwZ9/PTTTxNv9DAiTqvFhG+Q4w2ygbeJhhPoYHGTvn37UsmSJXUz1PKHjbZp00aIDmuVL774QohBBxYZcQ8tu9999x1NmTIlKIZ8oxxzMnITzPz582n16tVB3VevXp26desW9OcQ6NCdYmgIAiAAAiAAAiAAArYRYLm5evOJ1p9M3eWS1kTPlkj5s0WHiWbtJ0o4SBQsUaft7l+IKK4UUXwZolaP2ja05I6sfH6zfzToEQTSFgG833dnvE+fPk28VnD8+HFHD6BIkSJC5JTXlvyL2/2XgW70cJNMH6jjbQKYn50VX8TDungEHiq2rqfUllkMe/369VSpUiXxAQQ67CKf0o9dB8oDBTr44HDLli1NGzC+801DqcsQ5mdd2CxrhHhYhlbTsF3zqdWjc8N8KuNjWhXosDo/ItmHQIc2IczPkTIIn1tJwO35B4EOK7PDAbbdnqAOQAgXIhDQcyje7IULNwaJ1d94M/XYsWOV3edNyytXrqSiRYsqt3VSA2bAG8YHDRqky62JEydSr169dLVVaWRESMVuIRGVcanWvXnzJrVt21bcCqBSeBM8b3TPnDmzSjOlunv37hU3h54/f16pHVfmOeyNN94wdDhBuVMLGhw7dowaNWpEfOhBtfBNpbypP2/evKpNUR8EdBHA71Nd2NAIBEAABEAABEAABEAABEAABEAggIDVB7y+//57mjp1Kt29ezeIffr06alTp05Uo0YNU+Ny9uxZsWZ84cKFILvly5en1157jdKlSxe2z3DiDbyR9NVXX6VSpUrp9pfFSiZPnkx37twJssFC1O3atQv683ACHSya27NnT6pYsaIl/rDRpk2bUuvWrTXtWyXQcenSJfroo49CrlfyOiYLGusRSzl37hyNGTOGLl68mGpcWjwh0KE7xdAQBEAABEAABEAABGwj8PpaojHfpu7u1SeI/rdhaBdu/Ea08hjR5tNEu84R/XSF6Mx1ov/8+VM9Wwai/FmJHslB9EReoqcLEDUqRpQlvW1DCurI6ue36I0MPYOA9wng/b47Y+x2gQu3+y+TNTIHt2TsoE7aJYD52VmxRzysi8f27dupbt26xHuYwxUWeuL3NqFKTEyMENkIfLeSM2dOeuqpp5LbcXveS5stWzZx8R+3e/DBB5NNul2gw7oIWWfZrgPlEOiwLoZOsIz52QlRSPEtHb+SAAAgAElEQVQB8YhOPOyaT60enRueoWR8hECH1ZkS2j4EOrS5Y36OTl6i1/sE3J5/EOjweCa7PUE9Hh5PDA8CHfrCqFdQIEOGDLRq1SqqXbu2vo4d1opvdYyLi6NvvvlG2bPSpUvT2rVrKV++fMptVRoMHTqUhg0bptJE1OXF2xUrVlDVqlWV2zq1wYYNG6hhw4YhN+GH85lzluPEt3RaUYyI3bz44os0e/bsVIvoVvhol82EhAQhohJ4u6pM/+PGjaM+ffrIVEUdEDBMAL9PDSOEARAAARAAARAAARAAARAAARAAASKy+oDX7du3afz48XTw4MGQvHmzZoMGDejZZ5+ljBkzGo4Ji3OwKDEfQAgsvMbGghYs0qFVWMSVBT6uX78eVK1gwYLUt29fypUrl7KvbO/jjz8Oeesqi3/079+fihUrFmSXBXX5HcLVq1eDPgsn6iHjnJaQia99NAU62Idw4h+cK71796bHHntMZqjJdXgddN68eWKtNbBwbAcOHEhZs2YN+gwCHUqYURkEQAAEQAAEQAAEbCfQdTnRjL2pu30shuj7zkSZoyioYTYIq5/fzPYX9kAABFII4P2+O7PB7QIXbvdfJmtkDm7J2EGdtEsA87OzYo94OCseVngDgQ4rqGrbtOtAOQQ67I+tnT1ifraTduS+EI/IjKyoYdd8aoXv/jbd8Awl4yMEOqzOlND2IdChzR3zc3TyEr3eJ+D2/INAh8cz2e0J6vHweGJ4EOhQDyNvpOWN0BMmTFBuPGLECHrrrbd03a6n3JlNDQ4fPkx16tQJufE8kgtWiwqcOHGCeKM4+6haeDN9r169VJs5uj7fFspjmjZtmpKf7733HrHQiRWFb+5kwZrLly8rmS9RooQQhgl1cEDJkIMq89zy7rvv0gcffKDslV2CN8qOoYEnCeD3qSfDikGBAAiAAAiAAAiAAAiAAAiAgO0E7Djg9dNPPwmRjhs3boQdX2xsLL3wwgv0xBNPiFvVVAuvuSUlJdGXX34Z9ga4KlWqULdu3YJueAvsS0vEgesWKVKEXnvtNSWRDhbnmDp1Ku3bty/k0PiGuR49eoT0jW+0GzNmDLFwSGBhoZABAwYoCzBfunSJWHTi+PHjmqijLdBx7tw5MfaLFy8G+clCGq+++iqVLFlSKl04rpwjLNDB+eJfeJ2lffv2VK9evZC2INAhhRiVQAAEQAAEQAAEQCAqBOIWEyUeCu56ZxeiJ/JExSXLOrXj+c0y52EYBNI4AbzfT+MJgOFbRkDm4JZlncOwJwhgfnZWGBEPZ8XDCm8g0GEFVW2bdh0oh0CH/bG1s0fMz3bSjtwX4hGZkRU17JpPrfDd36YbnqFkfIRAh9WZEto+BDq0uWN+jk5eotf7BNyefxDo8Hgmuz1BPR4eTwwPAh3qYdy7d6/YLMu3B6oU3oS9bNkyyp07t0ozV9SdNGmS2JCsWqwWFeDN9yymolpatGhBn3/+OWXOnFm1qePrb968WeTvnTt3pH2tVq0arVixgnLkyCHdRqYib0znTfx8K6hqmTlzJsXHx6s2c3x93vjPojI8z6gWqwVvVP1Bfe8SwO9T78YWIwMBEAABEAABEAABEAABEAABOwnYdcBr06ZNNHv27CBhhMCxsuhCzZo1qVatWpQ3b15NkeV79+7R2bNniW1v3LiRWAQjXOH14P79+0sLWbCQ7ahRo4jXiUIVXqPr1KkTVahQIaIQNAtrfPrpp3TmzJmQtrJnz06vv/46Pfzww2H9/+KLL2j58uUhPy9evLhYf2V2kQqvBe7evZvmzp1LLNIRqbBwSM+ePTWrhfOte/fuxGuaRsuGDRtozpw5xPEOLBkzZqS4uDghPqwl7HL79m1atGgRrVmzJqQdFiLu169f2LVoCHQYjSLagwAIgAAIgAAIgID5BK7/RtTyC6I1J1Lbzp6BaFkbopoFze8z2hbten6L9jjRPwh4kQDe73sxqhiTEwjIHNxygp/wwbkEMD87KzaIh7PiYYU3EOiwgqq2TbsOlEOgw/7Y2tkj5mc7aUfuC/GIzMiKGnbNp1b47m/TDc9QMj5CoMPqTAltHwId2twxP0cnL9HrfQJuzz8IdHg8k92eoB4PjyeGB4EO9TAOHTqUhg0bptSQ/y4vXLiQ2rRpo9TOLZUDH0RU/OYN2XxDoNlFr9BBlixZaP369VSpUiWzXXKEPb71sm3btrRkyRJpf6xi8vPPP4sN7KdOnZL2hSvWrVtX+J8tWzaldm6pnJiYKG5t5UMLKsUqIRUVH1A3bRDA79O0EWeMEgRAAARAAARAAARAAARAAASsJmDXAS9eY2GBBBaZkF1vSZ8+PfGaWIECBVKtQfE66OnTp+nGjRsRBT+YH9tgYeNSpUop4Tx48CBNnDhR9BOu5MqVi+rXr09PPvkkxcTEEPvM47t27RodPnyYVq1aRbz+Fkpcgm1yfRb6qFGjhqZvLO7BgiFXr14NWY/9aNeuHT3xxBMhhSru3r1LP/74o1jPY38CY5ApUyYhJhzoZ5kyZYT4R7p06cL6Z7VAB/vOAie8uTNSHFhQhMVYWKyD2/H6NIslawm4cH706dOHHnnkkbD2IdCh9FcHlUEABEAABEAABEDAcgKXbxM98znR9wF6erkzE61pS/R4rOUuRKUDu57fojI4dAoCHieA9/seDzCGFzUCMge3ouYcOnYFAczPzgoT4uGseFjhDQQ6rKCqbdOuA+UQ6LA/tnb2iPnZTtqR+0I8IjOyooZd86kVvvvbdMMzlIyPEOiwOlNC24dAhzZ3zM/RyUv0ep+A2/MPAh0ez2S3J6jHw+OJ4UGgQy2MfCtivXr16MCBA0oNmzRpQrxZOHPmzErt3FR55cqV1LRp07AbvsONxSo28+bNow4dOigj5Nssx4wZE/H2SWXDDmqgh83IkSNp0KBBpo5i/PjxYpO9SuHvxaVLl4pc82rRI6Li+1HrdTZejbnbxoXfp26LGPwFARAAARAAARAAARAAARAAAWcSsPOAF4tCLFu2jL766ispYQ0ziOXIkYN69uypKb6g1c/OnTtpxowZmiIdev1kEQleX3vuueek1kFXrFgh1re1BE4efPBByps3L+XPn1+4xSIVJ06cEMIe/N+hStmyZen5558nXicMFABhcZSBAwdS9uzZww7TaoEO7vj69es0depU2rdvn17cIdsxr44dO0YUSIFAh6nYYQwEQAAEQAAEQAAEDBFgcY6ac4n2XUhtplB2om9eJCqVy5B5Rze28/nN0SDgHAi4kADe77swaHDZFQSMXGhmZIBev9jKCBu3tcX87KyIIR7OiocV3tgh0GGF3+FsFilShLZs2SKE5p1a7DpQHijQYTWPLl26iPd3KPYQwPxsD2fZXhAPWVLm1rNrPjXX62BrMuIXVvsQyb6MjxDoiETRms8h0KHNFfOzNXkHq3IE3J5/EOiQi7Nra7k9QV0LPg05DoEOtWDrETZIC4ICTFGvqECGDBlo7dq19PTTT6sFQ6M2b/ju3LkzcbxUSmxsrPClXLlyKs1cV1eP0Ex8fDxNnz5d88ZKFRBXrlwhFmfZunWrSjPRxutiNwxEr+BN+/btaebMmeIGVBQQsIoAfp9aRRZ2QQAEQAAEQAAEQAAEQAAEQCBtEYjGAa8ffviBZs+eTZcuXbIUdvHixemll16iPHnyGOrn4MGDQhyC19LMKrxu9Oyzz1KzZs2kxDm4X15v5bXBHTt2aIp0yPrI4hQsENK8eXO6ffu2EEw+duxYqua8bty7d28qXbp0WLN2CHRw57du3RLjZ9EULZES2fFnyZKFeONOxYoVIzaBQEdERKgAAiAAAiAAAiAAArYR6PMN0YSdqbt7NCfR+vZEBbLa5kZUOorG81tUBopOQcCDBPB+34NBxZAcQQACHY4Ig6udwPzsrPAhHs6KhxXeQKDDCqraNu06UA6BDvtja2ePmJ/tpB25L8QjMiMratg1n1rhu79NGfELq32IZF/GRwh0RKJozecQ6NDmivnZmryDVTkCbs8/CHTIxdm1tdyeoK4Fn4Ych0CHfLD1ij5Uq1aN+IZBvjHR62X58uViU7XqJuW+ffvSJ598YhqePXv2UO3ateny5ctKNnnD97hx46Q3pisZd1jlfv36ibGGK3yLZuXKlemVV14Rm/VZZTnwO8nIkDZv3kz16tWjO3fuKJmZO3cusQiF1wsL3rRu3VrMHSolJiaGkpKSqEyZMirNUBcElAjg96kSLlQGARAAARAAARAAARAAARAAARAIQyBaB7xYEGLVqlVCIJXXYMwsWbNmpeeff55q1apFvL5mRmExERaH+PHHH5XXXQP7Z4HiHj16EAuIqBZeH2dBjNWrV9O9e/dUmyfXf/jhh6lr165UtGjR5D+bM2cOrVu3LsjmM888Q+3atQvbl10CHewAj3nDhg2UkJAgREX0Fh4/i7cUKlRIygQEOqQwoRIIgAAIgAAIgAAIWE5g3wWiCjOIfv8jpasn8xKtfIEod2bLu496B9F6fov6wOEACHiAAN7veyCIGIIjCUCgw5FhcZVTmJ+dFS7Ew1nxsMIbCHRYQVXbpl0HyiHQYX9s7ewR87OdtCP3hXhEZmRFDbvmUyt897cpI35htQ+R7Mv4CIGOSBSt+RwCHdpcMT9bk3ewKkfA7fkHgQ65OLu2ltsT1LXg05DjEOiQD/aRI0eoZs2adObMGflGREIEoU+fPkpt3FqZb3Js0qQJbd26VWkIZcuWFRuweYO4GWX8+PHEoh8qhW9kXLt2LT399NMqzVxblw8hNG7cONWmft4Uzxveu3TpQqVKlSK+ydKqMmTIEBoxYoSSeb4tk2OUL18+pXZurTxv3jzq0KGDsvuTJk2inj17KrdDAxCQJYDfp7KkUA8EQAAEQAAEQAAEQAAEQAAEQECLQLQPeLHgBG/a+/rrr+mXX37RLTrBQhwsusBrbZUqVaL06dObHngWRD569CgtWLCAfv75Z2Vfc+XKRS1atKAaNWoYFg45dOgQ8brVqVOnpAVDeC2hYMGC1LZtW7HuGLi2cODAAZowYUKQmC+L0Q4YMIDy5s0bkqmdAh0+B27cuEGJiYm0bds2JaGOnDlzUsuWLZVjAIEO0/86wSAIgAAIgAAIgAAI6CLwzOdEa06kNC2Vi2hHPFH2DLrMua5RtJ/fXAcMDoOAgwjg/b6DggFXQAAEQMCPAOZnZ6UD4uGseFjhjVUCHVb46hWbXjlQ7pV4uHUcmJ+dFTnEIzrx8Mp8KiN+ER3Car1CoEONl1m1IdChTRLzs1mZBjt6CLg9/yDQoSfqLmrj9gR1Eeo06yoEOuRDP3v2bIqPj5dvQET58+enjRs3UokSJZTaubmyHnEMnut4I3zDhg0ND51vvWzdujWtWLFCyRYLi/CG7syZ08D1NkR0/vx5cZsn39TYqVMnqlOnDuXIkUOJmd7KfOsnH1jYsWOHkonBgwfT8OHDldq4ufLZs2epXr16xAcUVErz5s3FTZ6ZMmVSaYa6ICBNAL9PpVGhIgiAAAiAAAiAAAiAAAiAAAiAgAYBJx3wYrEOFpzYt2+fEMA4efIk3bp1i1iMgcUxfIWfibNkyUIstsBrvuXLl6fHHnvM1jVF9mvXrl20e/du4ev169eFr77CAiHsY4ECBahcuXL05JNPhhW40JugzOTcuXO0ZcsW4cvly5dTsWIfsmfPToULF6aKFSuKf7Jmzaq3O0e245w5fPiwEKv+6aefiMWr/ePAa3O5c+cWgiS1atUSAiWBayqOHBicAgEQAAEQAAEQAAEQCCKw+CeiVl+m/uN/tyZqkXa2gZCTnt+QoiAAAmoE8H5fjRdqgwAIgIBdBDA/20Varh/EQ44TaoEACICA3QQwP9tNXLs/xMNZ8YA3IAACIOAjgPkZuRBNAm7PPwh0RDN7bOjb7QlqAyJ0YZAABDrkAPKG4+7du9P06dPlGvxZKy4uTtwmaMWtiUqO2Fj5yJEjVLNmTTpz5oxSr2aJL+zZs4dq164tNoWrlEmTJlHPnj1VmqCuTgJ8MykLgvABB9nCf4fWrFkjNrOnpTJkyBAaMWKE0pDTojCQEiBUNkwAv08NI4QBEAABEAABEAABEAABEAABEAABIhzwQhaAAAiAAAiAAAiAAAiAAAg4nsBv94genUZ0/GqKq42KEn39guNdN9VBCHSYihPGQMBWAni/bytudAYCIAAC0gQwP0ujsqUi4mELZnQCAiAAAsoEMD8rI7O0AeJhKV4YBwEQAAHdBDA/60aHhiYQcHv+QaDDhCRwsgm3J6iT2cK3+wQg0CGXCefPn6e6deuKGxRVSloUfeCbA9u3b08JCQkqqKhy5cr09ddfU65cuZTaBVaePHky9erVS8kGBA2UcBmurCdGZcuWpXXr1lFsbKzh/t1kICkpierXr0/890qlzJo1izp16qTSBHVBQJoAfp9Ko0JFEAABEAABEAABEAABEAABEAABDQI44IX0AAEQAAEQAAEQAAEQAAEQcDqBD7cTvbk+xct0fyE60J3o0ZxO99xc//D8Zi5PWAMBOwng/b6dtNEXCIAACMgTwPwsz8qOmoiHHZTRBwiAAAioE8D8rM7MyhaIh5V0YRsEQAAE9BPA/KyfHVoaJ+D2/INAh/EccLQFtyeoo+HCOUEAAh1yiaDnkHyWLFlo/fr1VKlSJblOPFRr9uzZFB8frzSimJgYYs5lypRRaudfWa84SPPmzYWgSKZMmXT3jYZyBPTGqGvXrvTpp59S4PeiXK/urXXp0iVq3Lgx7dixQ2kQffv2pU8++USpDSqDgCwB/D6VJYV6IAACIAACIAACIAACIAACIAACWgRwwAv5AQIgAAIgAAIgAAIgAAIg4GQCv94kemQq0bU7KV4OqEQ0up6TvbbGNzy/WcMVVkHADgJ4v28HZfQBAiAAAuoEMD+rM7OyBeJhJV3YBgEQAAH9BDA/62dnRUvEwwqqsAkCIAACxglgfjbOEBb0E3B7/kGgQ3/sXdHS7QnqCshp3EkIdMglwOTJk6lXr15ylf+sVblyZfr6668pV65cSu28UHn//v1Uq1YtunjxotJwZs2aRZ06dVJq41/5/PnzVLduXdq3b5+SjUmTJlHPnj2V2qCyPgJ6Y2Q0N/R564xW/fr1o3Hjxik5k5bnHyVQqKyLAH6f6sKGRiAAAiAAAiAAAiAAAiAAAiAAAgEEcMALKQECIAACIAACIAACIAACIOBkAj2+Jpr2Q4qHeTIT/dSDKHsGJ3ttjW94frOGK6yCgB0E8H7fDsroAwRAAATUCWB+VmdmZQvEw0q6sA0CIAAC+glgftbPzoqWiIcVVGETBEAABIwTwPxsnCEs6Cfg9vyDQIf+2LuipdsT1BWQ07iTEOiQS4AePXrQtGnT5Cr/Weull16iqVOnKrXxSuX//Oc/1KJFC1q3bp3SkPr27UuffPKJUhv/yklJSVS/fn26e/eutI3MmTMLP6tUqSLdBhX1E9i1axfVrl2brl27Jm0ke/bstGHDBnriiSek23ip4uLFi6lVq1ZKQ4qJiSH++1CmTBmldqgMAjIE8PtUhhLqgAAIgAAIgAAIgAAIgAAIgAAIRCKAA16RCOFzEAABEAABEAABEAABEACBaBHYfoao6uzUvf+/RkQvV4iWR9HtF89v0eWP3kHACAG83zdCD21BAARAwDoCmJ+tY6vHMuKhhxragAAIgID1BDA/W89YpQfEQ4UW6oIACICAfQQwP9vHGj0FE3B7/kGgw+NZ7fYE9Xh4PDE8CHREDiMLCTRv3lwcdlcpkyZNop49e6o08VTdfv360bhx45TG1KBBA1q0aBFlzZpVqZ2v8uTJk6lXr15KbcuWLSsEOmJjY5XaobI+AomJiRQXF6fUOK3HaP/+/VSrVi26ePGiErelS5dSs2bNlNqgMgjIEMDvUxlKqAMCIAACIAACIAACIAACIAACIBCJAA54RSKEz0EABEAABEAABEAABEAABKJB4A8iqvgvot2/pvReIQ/Rzi5Ef4mGQw7oE89vDggCXAABnQTwfl8nODQDARAAAYsJYH62GLCiecRDERiqgwAIgIBNBDA/2wRashvEQxIUqoEACICAzQQwP9sMHN2lIuD2/INAh8cT2u0J6vHweGJ4EOiIHMaTJ09S9erV6dSpU5Er/1kjffr0tGbNGnGoPq2W2bNnU3x8vNLwixQpQlu2bKECBQootfNV7tGjB02bNk2pLYtFzJs3jzhmKNYTGDFiBA0ZMkSpo7Qeo0uXLlHjxo1px44dStxGjhxJgwYNUmqDyiAgQwC/T2UooQ4IgAAIgAAIgAAIgAAIgAAIgEAkAjjgFYkQPgcBEAABEAABEAABEAABEIgGgSm7iV5ZmbrnbZ2IquSPhjfO6BPPb86IA7wAAT0E8H5fDzW0AQEQAAHrCWB+tp6xSg+Ihwot1AUBEAAB+whgfraPtUxPiIcMJdQBARAAAfsJYH62nzl6TCHg9vyDQIfHs9ntCerx8HhieBDoiBzG7du3U926denmzZuRK/9ZI3/+/LRx40YqUaKEdBuvVdTDLUuWLLR+/XqqVKmSMo7r169Tq1at6JtvvlFqO3z4cBo8eLBSG1TWR+CPP/4Qoi1z5sxRMsDx4Til1aKXW5cuXWjGjBlpFRvGbSEB/D61EC5MgwAIgAAIgAAIgAAIgAAIgEAaIoADXmko2BgqCIAACIAACIAACIAACLiEwOXbRMWnEPG/faVbeaJPm7hkABa5iec3i8DCLAjYQADv922AjC5AAARAQAcBzM86oFnYBPGwEC5MgwAIgIABApifDcCzoCniYQFUmAQBEAABEwhgfjYBIkzoJuD2/INAh+7Qu6Oh2xPUHZTTtpcQ6Igc/8TERIqLi4tc0a9G2bJlad26dRQbG6vUzkuVT548SdWrV6dTp04pDWvx4sXUsmVLpTZc+fTp06K/48ePK7VdunQpNWvWTKkNKusjcO3aNWrevDklJSUpGZg0aRL17NlTqY3XKo8YMYKGDBmiNCwWFlqyZAlly5ZNqR0qg0AkAvh9GokQPgcBEAABEAABEAABEAABEAABEJAhgANeMpRQBwRAAARAAARAAARAAARAwE4Cr64imrQrpcfsGYiO9CCKzWynF87rC89vzosJPAIBWQJ4vy9LCvVAAARAwF4CmJ/t5R2pN8QjEiF8DgIgAALRIYD5OTrcw/WKeDgrHvAGBEAABHwEMD8jF6JJwO35B4GOaGaPDX27PUFtQIQuDBKAQEdkgHoYNWjQgBYtWkRZs2aN3IFHa+gVYxg1ahS9/vrrylR27dpFtWvXJu5XtmTJkoXWr19PlSpVkm2CegYIQERFPzw9QkElSpSgTZs2Ub58+fR3jJYgEIIAfp8iLUAABEAABEAABEAABEAABEAABMwggANeZlCEDRAAARAAARAAARAAARAAAbMIbDtDVG12amvjniHq86RZPbjXDp7f3Bs7eA4CeL+PHAABEAABZxLA/OysuCAezooHvAEBEAABHwHMz87KBcTDWfGANyAAAiCA70vkgBMIuP33AQQ6nJBFFvrg9gS1EA1Mm0RAj/jE4sWLqWXLliZ54HwzPXr0oGnTpik52qVLF5oxY4ZSG69Vvnv3LrVv354SEhKUhjZ48GAaPny4UhuuvGrVKmrcuDH98ccf0m2LFClCW7ZsoQIFCki3QUX9BCCiop9dUlIS1a9fn/jvlWzJnz8/bdy4kVioAwUEzCSA36dm0oQtEAABEAABEAABEAABEAABEEi7BHDAK+3GHiMHARAAARAAARAAARAAAacRWHOCqNWXRNfupHhWOoZoT1eidH9xmrf2+4PnN/uZo0cQMIsA3u+bRRJ2QAAEQMBcApifzeVp1BriYZQg2oMACICANQQwP1vDVa9VxEMvObQDARAAAWsJYH62li+saxNwe/5BoMPjGe72BPV4eDwxPAh0aIeRxR7i4+Npzpw5SvFmgQkWmkjrxU5xk8TERIqLi1NCXqtWLVq6dCllz55dqR0q6yOwfft2qlu3Lt28eVPaQMGCBYWISqFChaTbeLEixE28GFX3jgm/T90bO3gOAiAAAiAAAiAAAiAAAiAAAk4igANeTooGfAEBEAABEAABEAABEACBtEsg8RBR+yVEv91LzSCpPVHNgmmXi//I8fyGPAAB9xLA+333xg6egwAIeJsA5mdnxRfxcFY84A0IgAAI+AhgfnZWLiAezooHvAEBEAABfF8iB5xAwO2/DyDQ4YQsstAHtyeohWhg2iQCEOjQBvmf//yHWrRoQevWrVMiPnLkSBo0aJBSGy9W1pNfDRo0oEWLFlHWrFmVkNjZl5JjqJxM4N///jc999xzSkSKFCkiBDoKFCig1M5rlU+fPk3Vq1en48ePKw2NBWiaNWum1AaVQSASAfw+jUQIn4MACIAACIAACIAACIAACIAACMgQwAEvGUqoAwIgAAIgAAIgAAIgAAIgYCWBSbuIXl0V3MObVYj+p46VPbvLNp7f3BUveAsC/gTwfh/5AAIgAALOJID52VlxQTycFQ94AwIgAAI+ApifnZULiIez4gFvQAAEQADfl8gBJxBw++8DCHQ4IYss9MHtCWohGpg2iYAeUYPFixdTy5YtTfLA2WauXbtGzZs3p6SkJCVHExISqE2bNkptvFh59OjRNHDgQKWh1a1bl5YsWULZsmVTajdkyBAaMWKEUpsuXbrQjBkzlNqgsn4CiYmJFBcXp2SgVq1axCIT2bNnV2rntcpnz56lGjVq0JEjR5SGlpbmayUwqGyIAH6fGsKHxiAAAiAAAiAAAiAAAiAAAiAAAn8SwAEvpAIIgAAIgAAIgAAIgAAIgEA0CQzdRDRsc7AHH9QiGlItmp45r288vzkvJvAIBGQJ4P2+LCnUAwEQAAF7CWB+tpd3pN4Qj0iE8DkIgAAIRIcA5ufocA/XK+LhrHjAGz+qh28AACAASURBVBAAARDwEcD8jFyIJgG35x8EOqKZPTb07fYEtQERujBIAAId2gBPnz5N1atXp+PHjyuRxqH4+7j+/e9/03P/n737gLarqhYGPEcw/0hBEopSTAAFhOADRAhNSChBEAMIkZaAoLQECD6aoQkoRaQ+iUiNUgIomAhBKaFoAtKxIUGaSII0AyQKCYOS/GPf97hS77373HP23uuc74zxxnuD7LXmXN+ad+91X86e2W67XHbrrrtuTJ06NRZffPFc4/bcc8+47LLLco3RoCMXV7cvruV+U2vDlm4nW7EJXn311Rg+fHhMmzYtV2YTJ06MUaNG5RrjYgKdCTifdibkzwkQIECAAAECBAgQIECgKwJe8OqKkmsIECBAgAABAgQIEGiEwOhbIi748wdnvuhLEfus0YiIac/p97e090/2rS3g7/dbe/+tngCB6gq4P1drb+xHtfZDNgQIEHhHwP25WrVgP6q1H7IhQICA56UaqIJA6ucDDTqqUEUNzCH1Am0gjanrJFDLC/Ot1HxCg47uFVotDTqWX375uOeee2LZZZfNFbyWBh0nn3xyHH300bniuLh2gVruNxp0/K93rQ06Tj311Bg3blztm2YkgQ8RcD5VFgQIECBAgAABAgQIECBQDwEveNVD0RwECBAgQIAAAQIECOQVOPvBiEN/+8FR124fsf3KeWdrjev9/tYa+2yVzSng7/ebc1+tigCB9AXcn6u1h/ajWvshGwIECLwj4P5crVqwH9XaD9kQIEDA81INVEEg9fOBBh1VqKIG5pB6gTaQxtR1EqjlhXkNOjrG7927d0ybNi0GDx5cp11Kd5qqN+jQvKDY2qrlfjNy5MiYOHFivP95WGzm5UfToKP8PZDBfwScT1UDAQIECBAgQIAAAQIECNRDwAte9VA0BwECBAgQIECAAAECeQU2uDLi3ufeO+q3u0QMHZB3pta53u9vrbPXVtp8Av5+v/n21IoIEGgOAffnau2j/ajWfsiGAAEC7wi4P1erFuxHtfZDNgQIEPC8VANVEEj9fKBBRxWqqIE5pF6gDaQxdZ0EanlhXoOOjvH79OkT06dPj3XWWadOu5TuNEU16GiG5gXPPfdcbLDBBjFz5sxKb3h3fv5rud98/etfj0svvbTSJkUk1ww1XoSTGMUIOJ8W4ywKAQIECBAgQIAAAQIEml3AC17NvsPWR4AAAQIECBAgQKCaAhMfidjjhv/kttoSEY98o5q5ViUrv79VZSfkQSC/gL/fz29mBAECBIoQcH8uQrnrMexH161cSYAAgSIF3J+L1O48lv3o3MgVBAgQKEPA/bkMdTHfEUi9/jToaPJaTr1Am3x7mmJ5tbww350X9FNDe+SRR2LjjTeOl19+ucupa9DxHyoNOrpcNtEKDToOPvjgGD9+fNdRIkKDjv/l0qAjV9m4uMECzqcNBjY9AQIECBAgQIAAAQIEWkTAC14tstGWSYAAAQIECBAgQKCCAtc9EfGNmyNeeT3i6m0jdvpsBZOsUEp+f6vQZkiFQE4Bf7+fE8zlBAgQKEjA/bkg6C6GsR9dhHIZAQIEChZwfy4YvJNw9qNa+yEbAgQIvCPg/qwWyhRIvf406CizegqInXqBFkAkRDcFNOjoGPDBBx+MIUOGxLx587osrUHHf6g06Ohy2bREg44999wzLrvssq6jaNDRbqVBR66ycXGDBZxPGwxsegIECBAgQIAAAQIECLSIgBe8WmSjLZMAAQIECBAgQIAAgeQF/P6W/BZaQAsL+Pv9Ft58SydAoNIC7s/V2h77Ua39kA0BAgTeEXB/rlYt2I9q7YdsCBAg4HmpBqogkPr5QIOOKlRRA3NIvUAbSGPqOglo0NEx5HPPPRcbbLBBzJw5s8viGnT8h6qoBh1ZxFqaP5x66qkxbty4Lu9tIy+spdYamc9HzT1lypTYdtttawpdy/3m61//elx66aU1xWumQRp0NNNupr8W59P099AKCBAgQIAAAQIECBAgUAUBL3hVYRfkQIAAAQIECBAgQIAAgc4F/P7WuZErCFRVwN/vV3Vn5EWAQKsLuD9XqwLsR7X2QzYECBB4R8D9uVq1YD+qtR+yIUCAgOelGqiCQOrnAw06qlBFDcwh9QJtII2p6yRQywvz3XlBv05pFzZNLU0TNOj4z/bU0qBj9dVXj2nTpsVSSy2Va59radCx9957x8UXX5wrTqMurqXWGpVLR/N25+e/lvuNBh3/uxu1Nug4//zzY//99y+jVMRsYgHn0ybeXEsjQIAAAQIECBAgQIBAgQJe8CoQWygCBAgQIECAAAECBAh0Q8Dvb93AM5RAyQL+fr/kDRCeAAECHyHg/lyt0rAf1doP2RAgQOAdAffnatWC/ajWfsiGAAECnpdqoAoCqZ8PNOioQhU1MIfUC7SBNKauk0AtL8x35wX9OqVd2DS1Nk244YYb4stf/nJheVY10AUXXBCjR4/Old7QoUPjV7/6VSy66KK5xtXSoKNKzR9qrbVcSHW4uDs//7Xcb7bYYou47rrrom/fvnXIPt0pZs+eHdnPxowZM3Itojv7lSuQi1tKwPm0pbbbYgkQIECAAAECBAgQINAwAS94NYzWxAQIECBAgAABAgQIEKirgN/f6sppMgKFCvj7/UK5BSNAgECXBdyfu0xVyIX2oxBmQQgQIJBbwP05N1lDB9iPhvKanAABAjULuD/XTGdgHQRSrz8NOupQBFWeIvUCrbKt3P5XoJYX5lvphe8XXnghNtpoo/jb3/6Wq2RayagjmFrqq9YGHcccc0yccsopufZp5MiRMXHixHj/vTbXJHW6uBUadJx11llx2GGH5RKrtR5yBUng4lrrw70ogc1NMEXn0wQ3TcoECBAgQIAAAQIECBCooIAXvCq4KVIiQIAAAQIECBAgQIDAhwj4/U1ZEEhXYJFFFokFCxa0L+Dtt9+OHj16pLsgmRMgQKAJBLL7cnZ/fueT3Zez+7NPeQKel+XZi0yAAIGPEvC8rF5teF5Wb09kRIAAAc9LNVC2QOrvl2nQUXYFNTh+6gXaYB7T10GglgYKrfTC96uvvhrDhw+PadOm5dLOmj6MGjUq15hmvLjIphm11HKVmj/U2oCh6Lrpzs//9ddfH9ttt12ulNddd92YOnVqLL744rnGNdvFWZOgL37xi/H88893eWm9e/duu3cNHjy4y2NcSKArAs6nXVFyDQECBAgQIECAAAECBAh0JuAFr86E/DkBAgQIECBAgAABAgSqIeD3t2rsgywI1CLQv3//mDt3bvvQl156KZZYYolapjKGAAECBOok8PLLL8eSSy7ZPlu/fv1izpw5dZrdNLUIeF7WomYMAQIEGivgedlY31pm97ysRc0YAgQINFbA87KxvmbvXCD198s06Oh8j5O+IvUCTRq/RZKvpalBd17QT431rbfeil133TUmTZqUK/VTTz01xo0bl2tMM1685557xmWXXZZraXvvvXdcfPHFucZkF0+ePDlGjBiRa9zqq6/e1sBgqaWWyjWuERe3QoOOO++8MzbbbLPIfq66+ll++eXjnnvuiWWXXbarQ5ryugcffDCGDBkS8+bN6/L6Pv7xj8cdd9wRa621VpfHuJBAVwScT7ui5BoCBAgQIECAAAECBAgQ6EzAC16dCflzAgQIECBAgAABAgQIVEPA72/V2AdZEKhFIPtu1COPPNI+9IEHHoh11lmnlqmMIUCAAIE6CWTfBcz+4bJ3PoMGDYoZM2bUaXbT1CLgeVmLmjEECBBorIDnZWN9a5nd87IWNWMIECDQWAHPy8b6mr1zgdTfL9Ogo/M9TvqK1As0afwWSV6Djs43ep999okJEyZ0fuG7rqi1yUSuIBW/+NVXX43hw4e3NcDI86m1ucmtt94aX/rSl2LhwoVdDvepT32qrfnDgAEDujymURe2QoOOP/3pT7HJJpvEv//97y4zajLxv1TXX399bLfddl12yy7U3CQXl4tzCDif5sByKQECBAgQIECAAAECBAh8pIAXvBQHAQIECBAgQIAAAQIE0hDw+1sa+yRLAh8m8NWvfjWuu+669j+66KKLIvsunA8BAgQIlCeQ/QN2++67b3sC22+/fVx77bXlJSRyeF4qAgIECFRPwPOyenvieVm9PZERAQIEPC/VQNkCqb9fpkFH2RXU4PipF2iDeUxfBwENOjpHrMVom222iUmTJkWvXr06D9CkV7zwwgux0UYbxd/+9rdcK5wyZUpsu+22ucZkF9fS/KF3795tDUQGDx6cO169B7RCg45a1pg9B6dOnRrDhg2rN3lS85111llx2GGH5cp56NCh8atf/SoWXXTRXONcTKAzAefTzoT8OQECBAgQIECAAAECBAh0RcALXl1Rcg0BAgQIECBAgAABAgTKF/D7W/l7IAMCtQqcdNJJ8Z3vfKd9+O677x6XX355rdMZR4AAAQJ1ENhjjz1i4sSJ7TOdeOKJceyxx9ZhZlPUKuB5WauccQQIEGicgOdl42xrndnzslY54wgQINA4Ac/LxtmauWsCqb9fpkFH1/Y52atSL9Bk4Vso8VqaT9TaQCFV1uuvvz622267XOmvu+66bU0FFl988Vzjmuniohtm1NoQJGuksuOOO5ZO//bbb8dLL70U2f8u6nPLLbfEnnvumStcd37+X3311Rg+fHhbU5Q8n+wvo0aNGpVnSNNdm/3rJRMmTMi1rpEjR7b9Rd77zxK5JnExgQ8RcD5VFgQIECBAgAABAgQIECBQDwEveNVD0RwECBAgQIAAAQIECBBovIDf3xpvLAKBRgnccccdMWTIkPbpF1tssXjllVeiR48ejQppXgIECBDoQGDBggVt3yv+17/+1X7V9OnTY5NNNuFWooDnZYn4QhMgQOBDBDwvq1kWnpfV3BdZESDQugKel62791Vaeervl2nQUaVqakAuqRdoA0hMWWcBDTo6B62l0cQSSywRd955ZwwaNKjzAE16xY033hjbbLNNrtV96lOfinvuuScGDBiQa1x28WuvvRbbb7993HbbbbnGHn300XHyySfnGtMsF9fSfKY7DToyt1oaTYwdOzbOOeecZmHPvY5aazur66y+fQjUW8D5tN6i5iNAgAABAgQIECBAgEBrCnjBqzX33aoJECBAgAABAgQIEEhPwO9v6e2ZjAm8W2DgwIHxzDPPtP+niy66qO37Oz4ECBAgULzAxRdfHPvuu2974Oy7srNmzSo+ERE/IOB5qSgIECBQHQHPy+rsxfsz8bys7t7IjACB1hPwvGy9Pa/iilN/v0yDjipWVR1zSr1A60hhqgYJaNDROezs2bNj6NChMWPGjM4v/r8rsp/dqVOnxrBhw7o8ptkuPOWUU+KYY47JtayNN944brjhhvj4xz+ea9w7Fx988MExfvz4XGOzJiKTJk2KXr165RrXDBeX0aDjggsuiNGjR+fia+U9yqCyL0lssMEG8Y9//COXW1bXO+64Y64xLibQFQHn064ouYYAAQIECBAgQIAAAQIEOhPwgldnQv6cAAECBAgQIECAAAEC1RDw+1s19kEWBGoVGDduXJx22mntw9dYY43485//XOt0xhEgQIBANwTWXHPNeOihh9pn+Pa3vx3Z97h9yhfwvCx/D2RAgACBdwQ8L6tbC56X1d0bmREg0HoCnpett+dVXHHq75dp0FHFqqpjTqkXaB0pTNUgAQ06Ood96623Ytddd21r4pDnc/LJJ8fRRx+dZ0jTXFur2d577x1ZB7daP1dccUXsvvvuuYavsMIK8bvf/S4+9alP5RrXDBeX0aDjzjvvjM022yyyGunqJ9ube+65J7Ju8a34qcUsa3Jzxx13xFprrdWKZNbcYAHn0wYDm54AAQIECBAgQIAAAQItIuAFrxbZaMskQIAAAQIECBAgQCB5Ab+/Jb+FFtDiAk888USsssoq71E4/fTT4/DDD29xGcsnQIBAsQJnnHFGHHHEEe8J+vjjj8fKK69cbCKifaiA56XCIECAQDUEPC+rsQ8flYXnZbX3R3YECLSOgOdl6+x11Vea+vtlGnRUvcK6mV/qBdrN5RtegIAGHV1DrsVpm222aWvq0atXr64FaaKr/vGPf8QXv/jFePrpp3OtauLEiTFq1KhcY9598YMPPhhDhgyJefPmdXmOj33sY/Gb3/wmNt544y6PaZYLy2jQUUttZM/CqVOnxrBhw5qFPtc6arn/rLvuum1miy++eK5YLibQFQHn064ouYYAAQIECBAgQIAAAQIEOhPwgldnQv6cAAECBAgQIECAAAEC1RDw+1s19kEWBLojcMABB8R55533nikeeOCBWGeddbozrbEECBAg0EWB7Lut2Xf63v0ZM2ZM/PjHP+7iDC4rQsDzsghlMQgQIPDRAp6XaVSH52Ua+yRLAgSaV8Dzsnn3NsWVpf5+mQYdKVZdjpxTL9AcS3VpSQK1vPg9ZcqU2HbbbUvKuJywd955Z2y22Wbx1ltvdTmBZZZZJn73u9/FZz7zmS6PaZYLb7311vjSl74UCxcu7PKS+vTpE9OnT+/WX/y+8sorbXGzv0DO8zn++OPjhBNOyDOkKa4to0FH9jO06667tjWvyfM5+uij4+STT84zpCmuff3112PEiBFxww035FrPXnvtFT/5yU/i/eeIXJO4mMBHCDifKg0CBAgQIECAAAECBAgQqIeAF7zqoWgOAgQIECBAgAABAgQINF7A72+NNxaBQKMFXnjhhVh11VVj7ty57aHWWGON+O1vfxtLLLFEo8ObnwABAi0t8PLLL8emm24aDz30ULtDv3794tFHH42ll166pW2qtnjPy6rtiHwIEGglAc/LdHbb8zKdvZIpAQLNJ+B52Xx7mvqKUn+/TIOO1Cuwk/xTL9Am356mWJ4GHV3bxtmzZ8fQoUNjxowZXRvwf1ddddVVbc0IWu1z8MEHx/jx43MtO+sOPnXq1Fh88cVzjXv3xVlDkG9+85txySWX5Joj29tf/epXseiii+Yal/rFZTToyMwuuOCCGD16dC6+9ddfP26++ebI/mKqlT6PPPJIbLzxxpH9EpXnM3HixBg1alSeIa4l0GUB59MuU7mQAAECBAgQIECAAAECBDoQ8IKX8iBAgAABAgQIECBAgEAaAn5/S2OfZEmgM4EJEybEPvvs857Lsu+kXHfddZp0dIbnzwkQIFCjQPa9v+233z6yfyTw3Z+LL7449t577xpnNayRAp6XjdQ1NwECBD5cwPMyvcrwvExvz2RMgED6Ap6X6e9hM64g9ffLNOhoxqp815pSL9Am356mWJ4GHV3bxlobP2TNOS6//PL42Mc+1rVATXBVrc1Mxo4dG+ecc063BaZMmdL2Fxp5Pv/v//2/tn8RYsMNN8wzLPlry2rQ8eCDD8aQIUNi3rx5XTZs1T2qpZlJ9i+bZH+hN2jQoC77upBAHgHn0zxariVAgAABAgQIECBAgACBjxLwgpfaIECAAAECBAgQIECAQBoCfn9LY59kSaArAgcccECcd95577l0jTXWiJ/+9KexzjrrdGUK1xAgQIBAFwWy70l+4xvfiIceeug9I8aMGRM//vGPuziLy8oQ8LwsQ11MAgRaVcDzMt2d97xMd+9kToBAegKel+ntWatknPr7ZRp0NHmlpl6gTb49TbE8DTq6vo21NH5oxRflb7rppthmm20ia2rS1U92r7vhhhti66237uqQj7zuqaeeik022ST+8Y9/5Jrr+OOPjxNOOCHXmNQvLqtBx6uvvhrDhw+PadOm5SKsVxOXXEFLvHj+/Pmxww47xM0335wri6222ip++ctfRu/evXONczGBrgo4n3ZVynUECBAgQIAAAQIECBAg0JGAF7zUBwECBAgQIECAAAECBNIQ8PtbGvskSwJdFfjqV78a11133QcuP/300+Pwww/v6jSuI0CAAIEOBM4444w44ogjPnBF9o/PXXvttewSEPC8TGCTpEiAQPICnpfJb2F4Xqa/h1ZAgED1BTwvq79HrZxh6u+XadDR5NWbeoE2+fY0xfI06Oj6NmYNH774xS/G008/3fVBEXHqqafGuHHjco1J9eK33nor9thjj/jZz36WawmrrbZa/Pa3v42ll14617gPu7gKOXR7EQVNUFaDjmx5tdx7Vl555bj99ttj4MCBBQmVG+buu++OTTfdNN54441ciYwfPz4OOuigXGNcTCCPgPNpHi3XEiBAgAABAgQIECBAgMBHCXjBS20QIECAAAECBAgQIEAgDQG/v6WxT7IkkEfgo16iWmONNeLggw+Ob37zm9GjR488U7qWAAECLS+wYMGC+MlPfhLnnHNOPPTQQx/w0JwjvRLxvExvz2RMgED1BTwvq79HeTP0vMwr5noCBAh0LuB52bmRK6ohkPr7ZRp0VKOOGpZF6gXaMBgT102glpfkp0yZEttuu23dckhlooULF8bYsWPj3HPPzZVyPZtP5ApcwsV/+ctfYpNNNok5c+bkin7ggQdG1lTg/fe8XJO86+KsRrO/zMj7ueqqq2LXXXfNOyzZ68ts0FFrrbRK84la7zf9+/ePO+64I/7rv/4r2bqUePUFnE+rv0cyJECAAAECBAgQIECAQAoCXvBKYZfkSIAAAQIECBAgQIAAgQi/v6kCAs0pcMABB8R55533oYtbbLHFYrvttouhQ4fG2muvHZ/+9Kcj+06Kph3NWQtWRYBAfoHsZanse7JPPfVU/OEPf4hp06ZF9r3Vf/3rXx862ZgxY+LHP/5x/kBGlC7geVn6FkiAAIGEBTwvE968nKl7XuYEczkBAgTeJeB5qRxSFkj9/TINOlKuvi7knnqBdmGJLilZQIOOfBtw5513xmabbRZvvfVWroHZX2aOHj0615jULq61oUB2n5s6dWoMGzasbkt+4YUXYtNNN42//vWvueYcPHhw3HjjjbHkkkvmGpfqxWU26Mh+hrJmKJMmTcrF97nPfS5uv/32+OQnP5lrXGoX19rAZJtttmkz7dWrV2pLlm9CAs6nCW2WVAkQIECAAAECBAgQIFBhgfe/4FXhVKVGgAABAgQIECBAgAABAu8S2G+//XgQINAkAhMmTIjDDjss5s6d2yQrsgwCBAhUS6Bfv35x5plnxt57712txGSTS8DzMheXiwkQIJBbwPMyN1klB3heVnJbJEWAQBMJeF420WY20VJSf79Mg44mKsYPW0rqBdrk29MUy9OgI982Zn8ZudVWW8W9996ba2ArNBV48MEHY8iQITFv3rxcNuuvv37cfPPNkR0U6/k54YQT4rvf/W7uKS+//PLYfffdc49LcUCZDToyr5/97Gex22675aZr9oY3WfOSrKFP9v+kyvu56qqr2hqf+BBopIDzaSN1zU2AAAECBAgQIECAAIHWEdCgo3X22koJECBAgAABAgQIEGguAQ06mms/rYZA9g8hZd+xyr6P40OAAAEC9RMYM2ZMHH/88bH00kvXb1IzlSbgeVkavcAECDS5gOdlc22w52Vz7afVECBQHQHPy+rshUzeK5D6+2UadDR5RadeoE2+PU2xPA068m9jrU0FTjnllDjyyCPj/T/X+TOo3og333wzRo0aFddcc03u5MaPHx8HHXRQ7nGdDfjLX/4Sm2yyScyZM6ezS9/z56uttlrccsstMWDAgFzjUry47AYdtTa8+cxnPhO33XZbrLjiiimyd5rzHXfcEcOGDYs33nij02vffUFWu7/97W/9hV4uNRfXIuB8WouaMQQIECBAgAABAgQIECDwfgENOtQEAQIECBAgQIAAAQIE0hTQoCPNfZM1gc4EnnjiibjoooviyiuvjGeeeaazy/05AQIECHyIQPa905EjR8a+++4bK6+8MqMmFPC8bMJNtSQCBAoX8LwsnLzwgJ6XhZMLSIBAEwp4XjbhpjbhklJ/v0yDjiYsyncvKfUCbfLtaYrladCRfxuzro6bbrpp/PWvf801uH///nHzzTfHeuutl2tcChdPmTIldthhh1iwYEGudBvZUGDhwoUxduzYOPfcc3PllF38rW99K84+++ymbKbyboyyG3RkufzoRz9q26e8n+wvsLK97dmzZ96hlb7+1VdfjR133LGtSUzeT6Oa3eTNw/XNL+B82vx7bIUECBAgQIAAAQIECBAoQkCDjiKUxSBAgAABAgQIECBAgED9BTToqL+pGQlUTSD7x2WmTZsWDzzwQDz22GPx7LPPxr///e/c3w2r2rrkQ4AAgXoJ9OjRIz7+8Y/HcsstF5/97Gdj3XXXjaFDh7b9o3I+rSPgedk6e22lBAjUJuB5WZtbs43yvGy2HbUeAgTqLeB5WW9R8xUpkPr7ZRp0FFktJcRKvUBLIBMyp4AGHTnB/u/yWpsKbLHFFjFp0qTo169fbYErOOrpp5+OLbfcMh5//PHc2Z166qkxbty43OO6OuDBBx+MIUOGxLx587o6pO267HB70003ta2rmT9VaNBRa8ObbI+uvvrqGDFiRNNsUdZU5vTTT6/pZyLrtn/77bfHwIEDm8bDQqor4Hxa3b2RGQECBAgQIECAAAECBAgQIECAAAECBAgQIECAAAECBAgQIECAAAECBAgQIECAAAECBAgQIECAAAECBBopkPr7ZRp0NLI6KjB36gVaAUIpdCKgQUdtJVJrU4Es2imnnBJHHnlkvP/nu7ZMyh315ptvxoEHHhgXXXRR7kSKaCjw1ltvxejRo2PChAm581tllVXilltuiRVWWCH32FQGVKFBR2ZVa8Obz3zmM3HbbbfFiiuumAp5h3ned999sdVWW8WcOXNyr6fRzW5yJ2RAUws4nzb19locAQIECBAgQIAAAQIECBAgQIAAAQIECBAgQIAAAQIECBAgQIAAAQIECBAgQIAAAQIECBAgQIAAAQIEPlIg9ffLNOho8uJOvUCbfHuaYnkadNS+jeeff36MGTMm9wQ9evSIq6++OkaMGJF7JsDcRgAAIABJREFUbJUGLFy4ME4//fQYN25cTWkV1VDg4Ycfjk033TRmz56dO88tttgiJk2aFP369cs9NoUBVWnQ8eKLL8bmm28e2V7l/TTLHj399NOx5ZZbxuOPP56XIIpodpM7KQOaWsD5tKm31+IIECBAgAABAgQIECBAgAABAgQIECBAgAABAgQIECBAgAABAgQIECBAgAABAgQIECBAgAABAgQIECDwkQKpv1+mQUeTF3fqBdrk29MUy9Ogo/ZtnDt3bmy77bZxxx135J6kf//+8etf/zo22mij3GOrMiBrXLHzzjvHggULcqc0ePDguPHGG2PJJZfMPTbvgKyRyHHHHRcnnXRS3qFt1++7775x7rnnRs+ePWsaX+VBVWnQkRn9/Oc/j9122y2y/cr72XvvvWP8+PHRu3fvvEMrcX12L8ka9tx222015XP55ZfH7rvvXtNYgwjUIuB8WouaMQQIECBAgAABAgQIECBAgAABAgQIECBAgAABAgQIECBAgAABAgQIECBAgAABAgQIECBAgAABAgQIEEhfIPX3yzToSL8GO1xB6gXa5NvTFMvToKN725g15xg2bFi88cYbuSfKmnTcfPPNsd566+UeW/aAyZMnx6677hpvvvlm7lR69OgRv/zlL2O77bbLPbbWAS+++GJsvvnm8fDDD9c0xejRo+Occ85pqiYdf//732OnnXaKBx54IJfJlClT2hrT1PuT1dKoUaPimmuuqWnqVBupZM05sp+lm266qaZ1b7nllpH9PC666KI1jTeIQC0Czqe1qBlDgAABAgQIECBAgAABAgQIECBAgAABAgQIECBAgAABAgQIECBAgAABAgQIECBAgAABAgQIECBAgACB9AVSf79Mg470a7DDFaReoE2+PU2xPA06ureNCxcujEMOOSR++MMf1jRR1qTj17/+dWy00UY1jS9jUHeac2T57rXXXnHhhRcW3uzilltuia233joWLFhQE9vuu+8e559/fvTt27em8VUZlNXsrbfeGiNHjozZs2fnTqtRDTqyRLIGKptuumlNeWXj99577xg/fnz07t0797rKGNDd5hx9+vSJ22+/PdZff/0y0hezhQWcT1t48y2dAAECBAgQIECAAAECBAgQIECAAAECBAgQIECAAAECBAgQIECAAAECBAgQIECAAAECBAgQIECAAIGWFkj9/TINOpq8fFMv0CbfnqZYngYd3d/GF198MTbffPO25gK1fHr27BlXXHFFfO1rX4v3/8zXMl+jxmSNHS699NK2Jgi1NrlYZZVVImuUscIKKzQqzY+cN8v/uOOOi5NOOqnm2FtssUVMnDgxlllmmZrnKHPgv/71rzjyyCPjvPPOqzmNRjboyJLKmqCMGTOm5vy+9KUvxVVXXRVLLLFEzXMUMfD555+PnXfeOe64446aw2X37yOOOKLS942aF2dgpQWcTyu9PZIjQIAAAQIECBAgQIAAAQIECBAgQIAAAQIECBAgQIAAAQIECBAgQIAAAQIECBAgQIAAAQIECBAgQIBAwwRSf79Mg46GlUY1Jk69QKuhKIuOBDToqE993HfffbHVVlvFnDlzap7wxBNPjHHjxkXWsKNqn/nz58cxxxwTZ599ds2p9ejRI66++uoYMWJEzXN0d+DcuXPb4t922201T7XUUkvFlVdeGcOGDUumMcKbb77ZZn/AAQdE1qSjO59GN+jIcj3wwAPjoosuqjnN1VZbLSZPnhyDBg2qeY5GDrz//vvb6nDWrFk1h8maxUyaNCn69etX8xwGEqhVwPm0VjnjCBAgQIAAAQIECBAgQIAAAQIECBAgQIAAAQIECBAgQIAAAQIECBAgQIAAAQIECBAgQIAAAQIECBAgkLZA6u+XadCRdv11mn3qBdrpAl1QuoAGHfXbgvPPPz/GjBnTrQmzl+4vueSSGDBgQLfmqefgxx57LHbZZZf44x//2K1ps1o74ogjSm9q8fTTT8eWW24Zjz/+eLfWs8MOO8Q555xTqb16/4LefvvttiYOmfvMmTO7td53Bje6QUcW58UXX4zNN988Hn744ZpzzhrdZD+Te+65ZyyyyCI1z1PPgVnzkazJzVFHHRULFiyoeepVVlklbrnlllhhhRVqnsNAAt0RcD7tjp6xBAgQIECAAAECBAgQIECAAAECBAgQIECAAAECBAgQIECAAAECBAgQIECAAAECBAgQIECAAAECBAgQSFcg9ffLNOhIt/a6lHnqBdqlRbqoVAENOurHn718f+CBB8ZFF13UrUmzxgInnXRSjB07Nnr37t2tubozeP78+TF+/Pg49thjI1tbdz777rtvnHvuuZGtrQqf++67L7baaquYM2dOt9LJ1pP5/Pd//3cstthi3ZqrnoOzvbvmmmviO9/5Tt0ac7yTXxENOrJY9dqjwYMHtzW9WX311etJnHuuGTNmxF577RX3339/7rHvHtC/f/+4+eabY7311uvWPAYT6I6A82l39IwlQIAAAQIECBAgQIAAAQIECBAgQIAAAQIECBAgQIAAAQIECBAgQIAAAQIECBAgQIAAAQIECBAgQIBAugKpv1+mQUe6tdelzFMv0C4t0kWlCmjQUV/+ejXpyLJaaaWV4swzz4zhw4fHIossUt9EO5gtW8PVV18dhxxySPzzn//sdtwtttgiJk2aFP369ev2XPWcYPLkybHrrrt2u/lIllPWqOOggw6KI444IpZddtl6pplrrlmzZsX//M//xHnnnRdZk45GfIpq0JHlXq8mHdlco0ePjuOOO67w/Xnqqadi3LhxbQ1Tuvvp0aNH28/miBEjujuV8QS6JeB82i0+gwkQIECAAAECBAgQIECAAAECBAgQIECAAAECBAgQIECAAAECBAgQIECAAAECBAgQIECAAAECBAgQIJCsQOrvl2nQkWzpdS3x1Au0a6t0VZkCGnTUX3/u3LltjR9uuummuky+/PLLx3e/+93Yaaedom/fvnWZ88Mmeemll2LChAlxxhln1KUxRxbjc5/7XPz617+OFVZYoWF5d2fiejbpeCePYcOGxcEHHxxbb711W+OORn+yeps6dWqcfvrpcf/99zc03OGHHx7f+973onfv3g2N8+7J671He+yxRxx55JExaNCgeP8ztl6Levvtt+Pee++NE088sW73gSy37Gfz0EMPbVje9Vq/eZpfwPm0+ffYCgkQIECAAAECBAgQIECAAAECBAgQIECAAAECBAgQIECAAAECBAgQIECAAAECBAgQIECAAAECBAgQIPBhAqm/X6ZBR5PXdeoF2uTb0xTLq6VBx6WXXhpbbrllsutffPHFo1evXg3NP2uasM8++8QvfvGLusXp0aNHW9OHsWPHxsYbbxyLLrpot+d+p7nDhRdeGLfeemu353v3BFVvzvFOrlkDkZ133jnmzZtX1/Vn+5U168gaQmQ/L0svvXRd5s+aP/z973+Pa6+9Nn72s5/FAw88UJd5O5pk4MCBcckll8Rmm21WSnOIRuzRcsstFwceeGDssssuseKKK8YiiyzSLcdsXx577LE2p5/+9Kd1a3LzTlKac3Rrewyus4DzaZ1BTUeAAAECBAgQIECAAAECBAgQIECAAAECBAgQIECAAAECBAgQIECAAAECBAgQIECAAAECBAgQIECAAIFEBFJ/v0yDjkQKrdY0Uy/QWtdtXHECtTToKC67xkSaMmVKbLvtto2Z/F2zvvbaazF69OiYOHFiQ2J98pOfbGsAsfnmm8dKK60Uq666avTu3Tv69+//nngLFy6Ml19+OebPnx8zZsyIJ554IqZOnRrTp0+PV155pSG5bbLJJnH11VfHMsss05D56z3p/fffHyNGjIhZs2bVe+r2+Xr27Blf+MIXYsiQIbHeeuvFWmut1dZk5cMaxryzZ2+88UY8+uij8eSTT8Zdd90V06ZNa/u/i/wcdNBBcfLJJ8diiy1WZNgPxMoayOy0004xZ86cuueRNVNZd9112xrgrL322pE1l8nWu8QSS0S2b+/+vP76620/Ny+99FL85S9/ifvuu6+tuc3DDz8cCxYsaEhuEyZMiD333LOU5ih1X5AJm0LA+bQpttEiCBAgQIAAAQIECBAgQIAAAQIECBAgQIAAAQIECBAgQIAAAQIECBAgQIAAAQIECBAgQIAAAQIECBAgkFsg9ffLNOjIveVpDUi9QNPSbs1sNeho7L6/+eabbc0Nvvvd7zY2UIVm/9rXvhYXX3xx9OvXr0JZdZ7K3//+9xg5cmTcfffdnV/cAldkTV8uvPDC2GyzzSrTGOKRRx6J4cOHx9/+9rcW2IGIPn36tDW6+cpXvtIS67XIdAScT9PZK5kSIECAAAECBAgQIECAAAECBAgQIECAAAECBAgQIECAAAECBAgQIECAAAECBAgQIECAAAECBAgQIECgngKpv1+mQUc9q6GCc6VeoBUkldL7BDToaHxJLFy4MH7+85/H3nvvHfPmzWt8wBIjnHjiiTFu3Ljo2bNniVnUHnr+/Plx3HHHxRlnnFH7JImPzPbupJNOirFjx0bv3r0rt5rnn38+9t9//5gyZUrlcqtnQquttlpMnjw5Bg0aVM9pzUWgLgLOp3VhNAkBAgQIECBAgAABAgQIECBAgAABAgQIECBAgAABAgQIECBAgAABAgQIECBAgAABAgQIECBAgAABAgSSE0j9/TINOpIruXwJp16g+Vbr6jIENOgoTv2xxx6LXXbZJf74xz8WF7SgSAMHDozLL788hg4dWlDExoXJGqr85je/if322y+efPLJxgWq4Mx77bVXZE1WBgwYUMHs/pPSm2++GWeffXYcddRRsWDBgkrnWktyBxxwQJx22mnRt2/fWoYbQ6DhAs6nDScWgAABAgQIECBAgAABAgQIECBAgAABAgQIECBAgAABAgQIECBAgAABAgQIECBAgAABAgQIECBAgAABApUUSP39Mg06KllW9Usq9QKtn4SZGiWgQUejZD983vnz58cPf/jDOOaYY5qmscBBBx0UJ598ciy22GLFYjY4WrZX48ePj2OPPTayhhDN/Nluu+3aGkKsuuqqSS1zxowZMWrUqKZperPSSivFhRdeGJtttlm8//mf1MZItukFnE+bfostkAABAgQIECBAgAABAgQIECBAgAABAgQIECBAgAABAgQIECBAgAABAgQIECBAgAABAgQIECBAgAABAh8qkPr7ZRp0NHlhp16gTb49TbE8DTrK2casscBee+0V999/fzkJ1CHq4MGD45JLLonVV1+9DrNVd4pnnnkmDj300Ljmmmuqm2SNme2www7x/e9/P7nGHO9ebjM0UunZs2ecdNJJMXbs2Ojdu3eNu2kYgeIEnE+LsxaJAAECBAgQIECAAAECBAgQIECAAAECBAgQIECAAAECBAgQIECAAAECBAgQIECAAAECBAgQIECAAAECVRJI/f0yDTqqVE0NyCX1Am0AiSnrLKBBR51Bc0z39ttvx+233x5jxoyJJ598MsfIci9daaWV4swzz4zhw4fHIossUm4yBUZ/9NFH46ijjopf/vKXBUatf6gePXrE6NGj48gjj4yBAwfWP0BJM7700ktxwgknxI9+9KOSMqgtbLYXxx13XCy77LK1TWAUgRIEnE9LQBeSAAECBAgQIECAAAECBAgQIECAAAECBAgQIECAAAECBAgQIECAAAECBAgQIECAAAECBAgQIECAAAECFRBI/f0yDToqUESNTCH1Am2kjbnrI6BBR30cuzNL1qhj0qRJcfTRR1e6UcfnP//5OOmkk2LrrbduqcYc79/bWbNmxamnnhrnn39+LFiwoDtbX+jYrLHKscceGzvttFP07du30NhFBnvmmWfi+OOPj0suuaSy+9OzZ8846KCD4ogjjtCYo8jiEKtuAs6ndaM0EQECBAgQIECAAAECBAgQIECAAAECBAgQIECAAAECBAgQIECAAAECBAgQIECAAAECBAgQIECAAAECBJISSP39Mg06kiq3/MmmXqD5V2xE0QIadBQt/tHxskYd9957b5x44olx0003VSKxHj16xO677x7jxo2LQYMGxfvvSZVIsqQkXnvttbjhhhvi9NNPj/vvv7+kLDoO+4lPfCL222+/2GeffWKFFVZoqf176aWXYsKECXHGGWfEP//5z0rsT6s0SakEtiQaKuB82lBekxMgQIAAAQIECBAgQIAAAQIECBAgQIAAAQIECBAgQIAAAQIECBAgQIAAAQIECBAgQIAAAQIECBAgQKCyAqm/X6ZBR2VLqz6JpV6g9VEwSyMFNOhopG7tc2fNBX7xi1/E2WefHY8++mjtE9UwMmvKMWzYsDjggANiq622il69etUwS2sNyfbr2muvjfPPPz8eeOCBUhe/6qqrxje/+c3YeeedW64px4fBZ41vsj3J9uaKK66IN998s9D9WW655eIb3/hGSzZJKRRasEIFnE8L5RaMAAECBAgQIECAAAECBAgQIECAAAECBAgQIECAAAECBAgQIECAAAECBAgQIECAAAECBAgQIECAAAEClRFI/f0yDToqU0qNSST1Am2MilnrKaBBRz01GzPX3LlzY/r06TFp0qS48cYb48UXX6x7oJVWWim+8pWvxG677RbrrLNO9OzZs+4xWmXCrAHEn/70p7j++uvj5ptvjt///vcNawqR7dMXvvCFtkYq2f6tueaaGqp0UGhZs47HHnusbW+yn6escceCBQvqWpp9+/aNDTbYoO1nafjw4bH00kvXdX6TEaiCgPNpFXZBDgQIECBAgAABAgQIECBAgAABAgQIECBAgAABAgQIECBAgAABAgQIECBAgAABAgQIECBAgAABAgQIECheIPX3yzToKL5mCo2YeoEWiiUYgRYReP3112PWrFnx4IMPxl133RUzZ85sawKRNRp47rnnPrThQNbIYZlllok+ffrE+uuvHyuuuGKsu+66sfbaa8eyyy4biyyySIvolbPMOXPmtDWGePzxx+Pee+9t37Msm+eff/4jG3hkzR6WWGKJtoYp2X5lzR6y/VtrrbViwIAB0b9//3IW1CRRFy5cGC+//HI89NBDcd9998Wjjz7a9nOV/bdXX301XnnllQ9d6Sc+8Ym2Riif/exn2/4na2qzxhprxOqrrx6LLrpok+hYBoGPFnA+VR0ECBAgQIAAAQIECBAgQIAAAQIECBAgQIAAAQIECBAgQIAAAQIECBAgQIAAAQIECBAgQIAAAQIECBBoTYHU3y/ToKPJ6zb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CBhgjMnDkz7rnnnvjTn/4Uf/3rX+Opp56K559/PubMmROvv/56LFy4sCFxTUqAAIF6C2Tv2/Tq1Sv69+8fyyyzTHz605+O1VZbLdZaa63YYIMNYvnll693SPMRKE0g9ffLNOgorXSKCZx6gRajJAoBAgQIECBAgEBRAs6nRUmLQ4AAAQIECBAgQIAAAQIECBAgQIAAAQIECBAgQIAAAQIECBAgQIAAAQIECBAgQIAAgeYTmD59elx33XVx4403xiOPPNJ8C7QiAgQIfIjAoEGD4stf/nJsv/32MWTIEEYEkhZI/f0yDTqSLr/Ok0+9QDtfoSsIECBAgAABAgRSEnA+TWm35EqAAAECBAgQIECAAAECBAgQIECAAAECBAgQIECAAAECBAgQIECAAAECBAgQIECAAIHyBebOnRsXXHBBXHLJJZpylL8dMiBAoGSBrFnHXnvtFfvvv3/069ev5GyEJ5BfIPX3yzToyL/nSY1IvUCTwpYsAQIECBAgQIBApwLOp50SuYAAAQIECBAgQIAAAQIECBAgQIAAAQIECBAgQIAAAQIECBAgQIAAAQIECBAgQIAAAQIEIiJrzHHaaafF2WefHfPnz2dCgAABAu8S6N27dxxyyCHx7W9/W6MOlZGUQOrvl2nQkVS55U829QLNv2IjCBAgQIAAAQIEqizgfFrl3ZEbAQIECBAgQIAAAQIECBAgQIAAAQIECBAgQIAAAQIECBAgQIAAAQIECBAgQIAAAQIEqiFwzjnnxAknnBCvvPJKhwkNGTIk1ltvvVhzzTVj5ZVXjgEDBsSSSy4Z2Yvr7//+ejVWJgsCBAh8UGDhwoVtjYheeumleOaZZ+KJJ56IP//5z3HffffF9OnTOyRbfPHF2+6XBx98MFoCSQik/n6ZBh1JlFntSaZeoLWv3EgCBAgQIECAAIEqCjifVnFX5ESAAAECBAgQIECAAAECBAgQIECAAAECBAgQIECAAAECBAgQIECAAAECBAgQIECAAIFqCGQvpB9yyCFx++23f2RCu+22W+y4446xzTbbRJ8+faqRuCwIECDQIIF58+bFDTfcEJMnT46rrrrqI6NsvvnmcfbZZ7c1LPIhUGWB1N8v06CjytVVh9xSL9A6EJiCAAECBAgQIECgQgLOpxXaDKkQIECAAAECBAgQIECAAAECBAgQIECAAAECBAgQIECAAAECBAgQIECAAAECBAgQIECgQgIXXnhhjB49OhYuXPiBrJZbbrk46KCDYt99942lllqqQllLhQABAsUJzJ49Oy666KL40Y9+FM8+++wHAmfv7Zx//vmx3377FZeUSARyCqT+fpkGHTk3PLXLUy/Q1LzlS4AAAQIECBAg0LGA86kKIUCAAAECBAgQIECAAAECBAgQIECAAAECBAgQIECAAAECBAgQIECAAAECBAgQIECAAIH3Cxx22GFx1llnfQCmV69ecdxxx8WRRx4Z7/8+OkUCBAi0qkDWyOjUU0+N733ve/H6669/gOHQQw+NM888s1V5rLviAqm/X6ZBR8ULrLvppV6g3V2/8QQIECBAgAABAtUScD6t1n7IhgABAgQIECBAgAABAgQIECBAgAABAgQIECBAgAABAgQIECBAgAABAgQIECBAgAABAmULjBo1Kq688soPpLHbbrvFD37wgxg4cGDZKYpPgACBSgrMmjUrxo0bF1ddddUH8hs5cmRcccUVlcxbUq0tkPr7ZRp0NHn9pl6gTb49lkeAAAECBAgQaDkB59OW23ILJkCAAAECBAgQIECAAAECBAgQIECAAAECBAgQIECAAAECBAgQIECAAAECBAgQIECAwEcKjBgxIiZPnvyBP7/gggtiv/32I0eAAAECXRC48MILY//99//AlTvuuGNMmjSpCzO4hEBxAqm/X6ZBR3G1Ukqk1Au0FDRBCRAgQIAAAQIEGibgfNowWhMTIECAAAECBAgQIECAAAECBAgQIECAAAECBAgQIECAAAECBAgQIECAAAECBAgQIEAgKYFRo0bFlVde+Z6cV1pppbj88stjww03TGotkiVAgEDZAnfffXfsscce8eSTT74nlZEjR8YVV1xRdnriE2gXSP39Mg06mryYUy/QJt8eyyNAgAABAgQItJyA82nLbbkFEyBAgAABAgQIECBAgAABAgQIECBAgAABAgQIECBAgAABAgQIECBAgAABAgQIECBA4AMChx12WJx11lnv+e+DBw+OSZMmxcCBA4nfoMzYAAAgAElEQVQRIECAQA0Cs2bNihEjRsT999//ntGHHnponHnmmTXMaAiB+guk/n6ZBh31r4lKzZh6gVYKUzIECBAgQIAAAQLdFnA+7TahCQgQIECAAAECBAgQIECAAAECBAgQIECAAAECBAgQIECAAAECBAgQIECAAAECBAgQIJC0wIUXXhj777//e9aQNee44YYbYqmllkp6bZInQIBA2QKzZ8+ObbbZ5gNNOi644ILYb7/9yk5PfAKR+vtlGnQ0eRGnXqBNvj2WR4AAAQIECBBoOQHn05bbcgsmQIAAAQIECBAgQIAAAQIECBAgQIAAAQIECBAgQIAAAQIECBAgQIAAAQIECBAgQIBAu8Cf//zn+PznPx8LFy5s/28rrbRS/OY3v4mBAweSIkCAAIE6CMyaNSs222yzePLJJ9tny97p+eMf/xhrrrlmHSKYgkDtAqm/X6ZBR+17n8TI1As0CWRJEiBAgAABAgQIdFnA+bTLVC4kQIAAAQIECBAgQIAAAQIECBAgQIAAAQIECBAgQIAAAQIECBAgQIAAAQIECBAgQIBA0wlsscUWcfvtt79nXXfddVdsuOGGTbdWCyJAgECZAnfffXdstNFG70lh8803j9tuu63MtMQmEKm/X6ZBR5MXceoF2uTbY3kECBAgQIAAgZYTcD5tuS23YAIECBAgQIAAAQIECBAgQIAAAQIECBAgQIAAAQIECBAgQIAAAQIECBAgQIAAAQIECLQJnHPOOfGtb33rPRoXXHBB7LfffoQIECBAoAECF154Yey///7vmfmHP/xhHHzwwQ2IZkoCXRNI/f0yDTq6ts/JXpV6gSYLL3ECBAgQIECAAIEPFXA+VRgECBAgQIAAAQIECBAgQIAAAQIECBAgQIAAAQIECBAgQIAAAQIECBAgQIAAAQIECBBoPYG5c+fGpz/96XjllVfaF7/bbrvFlVde2XoYVkyAAIECBUaOHBlXXXVVe8TFF188nnrqqejXr1+BWQhF4D8Cqb9fpkFHk1dz6gXa5NtjeQQIECBAgACBlhNwPm25LbdgAgQIECBAgAABAgQIECBAgAABAgQIECBAgAABAgQIECBAgAABAgQIECBAgAABAgQIxDHHHBOnnHJKu0SvXr3isccei4EDB9IhQIAAgQYKzJo1Kz772c/G66+/3h7l6KOPjpNPPrmBUU1N4KMFUn+/TIOOJq/u1Au0ybfH8ggQIECAAAECLSfgfNpyW27BBAgQIECAAAECBAgQIECAAAECBAgQIECAAAECBAgQIECAAAECBAgQIECAAAECBAi0uMDcuXNj2WWXjfnz57dLZM06jjrqqBaXsXwCBAgUI/D9738/sqYc73x69+4dzz33XPTr16+YBEQh8C6B1N8v06Cjycs59QJt8u2xPAIECBAgQIBAywk4n7bcllswAQIECBAgQIAAAQIECBAgQIAAAQIECBAgQIAAAQIECBAgQIAAAQIECBAgQIAAAQItLnDaaafFuHHj2hWWW265eOaZZ+L93y9vcSbLJ0CAQMMEFi5cGAMGDIhnn322PcYPfvCD+Pa3v92wmCYm8FECqb9fpkFHk9d26gXa5NtjeQQIECBAgACBlhNwPm25LbdgAgQIECBAgAABAgQIECBAgAABAgQIECBAgAABAgQIECBAgAABAgQIECBAgAABAgRaXGD11VePRx55pF3hlFNOiaOOOqrFVSyfAAECxQp8//vfj6OPPro96KBBg2LGjBnFJiEagYgPNOjKGsik9NGgI6XdqiFXL0DWgGYIAQIECBAgQIBAwwScTxtGa2ICBAgQIECAAAECBAgQIECAAAECBAgQIECAAAECBAgQIECAAAECBAgQIECAAAECBAhUTmD69OkxdOjQ9+T1z3/+M5ZaaqnK5SohAgQINLPA7Nmz4xOf+MR7ljht2rQYMmRIMy/b2iookPr7ZRp0VLCo6plS6gVaTwtzESBAgAABAgQIlC/gfFr+HsiAAAECBAgQIECAAAECBAgQIECAAAECBAgQIECAAAECBAgQIECAAAECBAgQIECAAAECRQkcdthhcdZZZ7WH22233eLKK68sKrw4BAgQIPAugZEjR8ZVV13V/l8OPfTQOPPMMxkRKFQg9ffLNOgotFyKD5Z6gRYvJiIBAgQIECBAgEAjBZxPG6lrbgIECBAgQIAAAQIECBAgQIAAAQIECBAgQIAAAQIECBAgQIAAAQIECBAgQIAAAQIECFRLYPXVV49HHnmkPalrrrkmvva1r1UrSdkQIECgRQR+8YtfxE477dS+2kGDBsWMGTNaZPWWWRWB1N8v06CjKpXUoDxSL9AGsZiWAAECBAgQIECgJAHn05LghSVAgAABAgQIECBAgAABAgQIECBAgAABAgQIECBAgAABAgQIECBAgAABAgQIECBAgEDBAjNnzowVVljhPVFfe+216NOnT8GZCEeAAAECmcC8efOib9++78F4+umnY/nllwdEoDCB1N8v06CjsFIpJ1DqBVqOmqgECBAgQIAAAQKNEnA+bZSseQkQIECAAAECBAgQIECAAAECBAgQIECAAAECBAgQIECAAAECBAgQIECAAAECBAgQIFAtgauvvjp22WWX9qSGDBkS06ZNq1aSsiFAgECLCQwdOjSmT5/evuqf//znsfPOO7eYguWWKZD6+2UadJRZPQXETr1ACyASggABAgQIECBAoEAB59MCsYUiQIAAAQIECBAgQIAAAQIECBAgQIAAAQIECBAgQIAAAQIECBAgQIAAAQIECBAgQIBAiQLHHHNMnHLKKe0ZHH744XH66aeXmJHQBAgQIHDEEUfEGWec0Q5x9NFHx8knnwyGQGECqb9fpkFHYaVSTqDUC7QcNVEJECBAgAABAgQaJeB82ihZ8xIgQIAAAQIECBAgQIAAAQIECBAgQIAAAQIECBAgQIAAAQIECBAgQIAAAQIECBAgQKBaAiNGjIjJkye3J3XZZZfFHnvsUa0kZUOAAIEWE7j88svj61//evuqd9xxx5g0aVKLKVhumQKpv1+mQUeZ1VNA7NQLtAAiIQgQIECAAAECBAoUcD4tEFsoAgQIECBAgAABAgQIECBAgAABAgQIECBAgAABAgQIECBAgAABAgQIECBAgAABAgQIlCjwhS98If7whz+0Z3DXXXfFhhtuWGJGQhMgQIDA3XffHRtttFE7xNprrx2///3vwRAoTCD198s06CisVMoJlHqBlqMmKgECBAgQIECAQKMEnE8bJWteAgQIECBAgAABAgQIECBAgAABAgQIECBAgAABAgQIECBAgAABAgQIECBAgAABAgQIVEtgueWWi+eee649qZkzZ8bAgQOrlaRsCBAg0GICs2bNiuWXX7591csuu2w8++yzLaZguWUKpP5+mQYdZVZPAbFTL9ACiIQgQIAAAQIECBAoUMD5tEBsoQgQIECAAAECBAgQIECAAAECBAgQIECAAAECBAgQIECAAAECBAgQIECAAAECBAgQIFCiQJ8+fWL+/PntGbz22muR/TcfAgQIEChPYN68edG3b9/2BHr37h3Zf/MhUJRA6u+XadBRVKWUFCf1Ai2JTVgCBAgQIECAAIEGCTifNgjWtAQIECBAgAABAgQIECBAgAABAgQIECBAgAABAgQIECBAgAABAgQIECBAgAABAgQIEKiYQI8ePWLhwoXtWS1YsCDe/53yiqUsHQIECDS9QHZfzu7P73yy+3J2f/YhUJRA6u+XadBRVKWUFCf1Ai2JTVgCBAgQIECAAIEGCTifNgjWtAQIECBAgAABAgQIECBAgAABAgQIECBAgAABAgQIECBAgAABAgQIECBAgAABAgQIEKiYgO+PV2xDpEOAAIH/E3B/Vgp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v9kQLPPfdcbLDBBjFz5sy2a0499dQYN27c/2fv/mP9LMv7gV9lQugPU40YV6QQBRdgCcwRpSC0ClEZoRDbiWsrSGLWkkC6COKZZUG2CB5k1Ew0szUxKqOVH8VQSLVqkXYbkOnG5jZKlglZW6nbmLQbtGxlPN+czzee9efp4fR5Ps99fZ7X+Wu0n899X/frurjzZIfnbTqxhx56KC699NLRuteuXRtz585Ndw4FtyPgfm7H3a7/XyD7/AnoGPBJzj6gA94exyNAgAABAgQIdE7A82nnWu7ABAgQIECAAAECBAgQIECAAAECBAgQIECAAAECBAgQIECAAAECBAgQIECAAAECBAh0VMB/P97Rxhd+bAEdhTdIeX0RcD/3hdkmhxDIPn8COgZ8tLMP6IC3x/EIECBAgAABAp0T8HzauZY7MAECBAgQIECAAAECBAgQIECAAAECBAgQIECAAAECBAgQIECAAAECBAgQIECAAAECHRXw3493tPGv8dgPPfRQXHrppb1vTZkyJTZt2hRnnXXWa1xl/B8X0DF+K58cXAH38+D2NsPJss+fgI4MU3YENWYf0CM4uq8SIECAAAECBAgUKOD5tMCmKIkAAQIECBAgQIAAAQIECBAgQIAAAQIECBAgQIAAAQIECBAgQIAAAQIECBAgQIAAAQINCPjvxxtAHcAlBymg48UXX4xLLrkkNm7c2OvU8PBwDA0Njdm1j33sY/HNb36z95k5c+bEww8/HNOmTTtsp/d2G/nw2rVrY+7cuYf9ng8QGBFwP5uDNgWyz5+Ajjanpw97Zx/QPhDZggABAgQIECBAoI8Cnk/7iG0rAgQIECBAgAABAgQIECBAgAABAgQIECBAgAABAgQIECBAgAABAgQIECBAgAABAgQItCjgvx9vET/R1gI6BHQkGteBKdX9PDCtTHmQ7PMnoCPl2I2/6P0HdPzf9EkCBAgQIECAAAECzQtUVdX8JnYgQIAAAQIECBAgQIAAAQIECBAgQIAAAQIECBAgQIAAAQIECBAgQIAAAQIECBAgQIAAgb4LZH8Bt+9gHd1QQIeAjo6OfqvHdj+3yt/5zbPPn4COAR9hAR0D3mDHI0CAAAECBAgkFxDQkbyByidAgAABAgQIECBAgAABAgQIECBAgAABAgQIECBAgAABAgQIECBAgAABAgQIECBAgMAhBLK/gKux/REQ0CGgoz+TZpe9BdzP5qFNgezzJ6Cjzenpw94COvqAbAsCBAgQIECAAIEJCwjomDCdL/C6NuEAACAASURBVBIgQIAAAQIECBAgQIAAAQIECBAgQIAAAQIECBAgQIAAAQIECBAgQIAAAQIECBAgQKBogewv4BaNO0DFCegQ0DFA45zmKO7nNK0ayEKzz5+AjoEcy/87lICOAW+w4xEgQIAAAQIEkgsI6EjeQOUTIECAAAECBAgQIECAAAECBAgQIECAAAECBAgQIECAAAECBAgQIECAAAECBAgQIEDgEALZX8DV2P4ICOgQ0NGfSbPL3gLuZ/PQpkD2+RPQ0eb02JsAAQIECBAgQIAAAQIECBAgQIAAAQIECBAgQIAAAQIECBAgQIAAAQIECBAgQIAAAQIECBAgQIAAAQIECBAgMIAC2V/AHcCWFHkkAR0COooczAEvyv084A0u/HjZ509AR+EDpjwCBAgQIECAAAECBAgQIECAAAECBAgQIECAAAECBAgQIECAAAECBAgQIECAAAECBAgQIECAAAECBAgQIECAQDaB7C/gZvPOWm/bAR1jua1duzbmzp07btp//dd/jXPPPTeeeeaZ3neGh4djaGhozO9/7GMCOsYN7IO1Cbifa6O00AQEss+fgI4JNN1XCBAgQIAAAQIECBAgQIAAAQIECBAgQIAAAQIECBAgQIAAAQIECBAgQIAAAQIECBAgQIAAAQIECBAgQIAAAQIEDi2Q/QVcve2PwCAFdGzfvj1mzZoVW7Zs6eG91oCO8847L9atWxevf/3rD4u/t9vIh19rmMhhN/CBgRZwPw90e4s/XPb5E9BR/IgpkAABAgQIECBAgAABAgQIECBAgAABAgQIECBAgAABAgQIECBAgAABAgQIECBAgAABAgQIECBAgAABAgQIECCQSyD7C7i5tPNWO0gBHZs3b46RkI1f/OIXvYYsW7YsbrnllkM256WXXorLLrssNmzY0PvMiSeeGE888UTMmDHjsA0V0HFYIh8YQ8D9bDzaFMg+fwI62pweexMgQIAAAQIECBAgQIAAAQIECBAgQIAAAQIECBAgQIAAAQIECBAgQIAAAQIECBAgQIAAAQIECBAgQIAAAQIEBlAg+wu4A9iSIo/UdkDH8PBwDA0N1WLzox/9KObMmRO7d+/urXfllVfGN77xjUOu/eKLL8Yll1wSGzdu7H3mrW99ay+g44QTTjhsPQI6DkvkA2MIuJ+NR5sC2edPQEeb02NvAgQIECBAgAABAgQIECBAgAABAgQIECBAgAABAgQIECBAgAABAgQIECBAgAABAgQIECBAgAABAgQIECBAgMAACmR/AXcAW1LkkQYpoGP/0IwLL7wwHnzwwZg6depB7bdv3x6zZs2KLVu29P5+ypQpsWnTpjjrrLMO2ysBHYcl8oExBNzPxqNNgezzJ6CjzemxNwECBAgQIECAAAECBAgQIECAAAECBAgQIECAAAECBAgQIECAAAECBAgQIECAAAECBAgQIECAAAECBAgQIEBgAAWyv4A7gC0p8khHGtDx4osvxn/913/1zva///u/8dRTT8V//ud/xt///d/H008/HU888USMBGV87Wtf631m/1CM4eHhGBoaqsXm1ltvjRtvvHF0rbe//e3x2GOPxVve8paDrr958+Y477zz4he/+MXo369duzbmzp172HoEdByWyAfGEHA/G482BbLPn4CONqfH3gQIECBAgAABAgQIECBAgAABAgQIECBAgAABAgQIECBAgAABAgQIECBAgAABAgQIECBAgAABAgQIECBAgACBARTI/gLuALakyCPtHzTRRJEjAR0PPvhgTJ06tbGAjqqq4qMf/WisWrVq9Aivf/3r48///M/jzDPPPOix/uIv/iLe9773xSuvvDL69+MNDBHQ0cSkdGdN93N3el3iSbPPn4COEqdKTQQIECBAgAABAgQIECBAgAABAgQIECBAgAABAgQIECBAgAABAgQIECBAgAABAgQIECBAgAABAgQIECBAgACBxALZX8BNTJ+q9H4EdJx++umxcePGOO644xoL6HjhhRfiAx/4QPz4xz/ex//P/uzPYtGiRQftyd13390L9dj7Z+HChTHynf3//dl/AQEdqca8uGLdz8W1pFMFZZ8/AR2dGleHJUCAAAECBAgQIECAAAECBAgQIECAAAECBAgQIECAAAECBAgQIECAAAECBAgQIECAAAECBAgQIECAAAECBAg0L5D9BdzmhewwIvBaAzre/OY3x7HHHnsA3vHHHx9nnHFG789H/v7ss8+OqVOnxq//+q/HjBkzYtq0ab2/2759e8yaNSu2bNnS++fh4eEYGho64mb89V//dcyePTt27dq1z1pXXXVVfO1rXzto4MbSpUvjzjvv3Ofze4eJjFWUgI4jblmnF3A/d7r9rR8++/wJ6Gh9hBRAgAABAgQIECBAgAABAgQIECBAgAABAgQIECBAgAABAgQIECBAgAABAgQIECBAgAABAgQIECBAgAABAgQIEBgsgewv4A5WN5zmlwJNBXSsWLEirr766t42Rx99dLzyyitRVVWcdNJJ8Zd/+Zfx1re+dZ8mvPTSS3HZZZfFhg0b9vnz173udfHDH/4wzjvvvDGbJqDDTB+JgPv5SPR890gFss+fgI4jnQDfJ0CAAAECBAgQIECAAAECBAgQIECAAAECBAgQIECAAAECBAgQIECAAAECBAgQIECAAAECBAgQIECAAAECBAgQ2Ecg+wu42jmYAk0EdIyEcfzO7/xOrFmzpoe2dOnS+N73vhdPP/10759Xr17d+/u9f5555pl4z3veEz//+c9jJJRj2rRpsWPHjt5HPvOZz8TNN988ZgMEdAzmfPbrVO7nfknb52AC2edPQIe5JkCAAAECBAgQIECAAAECBAgQIECAAAECBAgQIECAAAECBAgQIECAAAECBAgQIECAAAECBAgQIECAAAECBAgQqFUg+wu4tWJYrBiBJgI6nn322Tj//PPjZz/7WYzM/fr16+PBBx+ML3/5y71zf/CDH4xvf/vbMXny5FGHtWvXxmWXXdb75wsvvDDOPPPMWL58ee+fzz777N4a06dPP6SbgI5iRiplIe7nlG0bmKKzz5+AjoEZRQchQIAAAQIECBAgQIAAAQIECBAgQIAAAQIECBAgQIAAAQIECBAgQIAAAQIECBAgQIAAAQIECBAgQIAAAQIECJQhkP0F3DIUVZFB4Fvf+lYsWLCgV+qpp54ajz76aDzzzDPx3ve+N/7nf/4njjrqqPjud78b73//+0ePs3Tp0rjzzjt7/7xs2bK45JJLRj8/8u/OunXr4qKLLjrk8QV0ZJiMcmt0P5fbmy5Uln3+BHR0YUqdkQABAgQIECBAgAABAgQIECBAgAABAgQIECBAgAABAgQIECBAgAABAgQIECBAgAABAgQIECBAgAABAgQIECDQR4HsL+D2kcpWiQVeeeWVuOKKK2IkpGPk55prrukFb7z88svxoQ99KNavX9/78zlz5sTDDz8c06ZNixdeeCE+8IEPxI9//OMY+ffke9/7XrznPe+Jyy+/vPeZkZ8Pf/jDcffdd8fRRx99UB0BHYmHpoDS3c8FNKHDJWSfPwEdHR5eRydAgAABAgQIECBAgAABAgQIECBAgAABAgQIECBAgAABAgQIECBAgAABAgQIECBAgAABAgQIECBAgAABAgQINCGQ/QXcJkyseXiB7du3x6xZs2LLli2H/3ANnxgeHo6hoaEJr/QP//APcf7558eOHTt6YRvr1q2Liy66qLfe97///d7//eqrr/b++a677oqPfvSj8YMf/KAX0FFVVZx66qnx6KOPxlve8pb47ne/GxdffHHvz4855pje50bWPtiPgI4Jt8wXI3qzuvfPyMz5IdAvgezzJ6CjX5NiHwIECBAgQIAAAQIECBAgQIAAAQIECBAgQIAAAQIECBAgQIAAAQIECBAgQIAAAQIECBAgQIAAAQIECBAgQIBARwSyv4DbkTYVd8xMAR0joQY33XRTfPazn+05nn322bF+/fqYPn1675/37NkTixYtivvuu6/3z29/+9t7oR3Lly+PL3/5y70/u+aaa+LOO+/sBSbs3r07Lr/88nj44Yd7f3fJJZfEvffeG5MnTz6gTwI6ihvdVAW5n1O1a+CKzT5/AjoGbiQdiAABAgQIECBAgAABAgQIECBAgAABAgQIECBAgAABAgQIECBAgAABAgQIECBAgAABAgQIECBAgAABAgQIECDQrkD2F3Db1evu7pkCOp599tk4//zz42c/+1mvYSNBG9dee+0+zXvyySfjggsuiB07dvT+/Kyzzop/+7d/i61bt8YxxxwTjz76aJxzzjmj3xkJ8Ljooovi1Vdf7YV2rF69Oj7ykY8cMBACOrr770gdJ3c/16FojYkKZJ8/AR0T7bzvESBAgAABAgQIECBAgAABAgQIECBAgAABAgQIECBAgAABAgQIECBAgAABAgQIECBAgAABAgQIECBAgAABAgQIHFQg+wu42jqYAvsHgAwPD8fQ0NBrPmxVVXHTTTfFZz/72d53TznllHjkkUdi5syZ+6w18rnbb7/9oHt88IMfjG9/+9sxefLk0e/s2bMnFi9eHF//+td7f/aOd7wjRkI7TjrppH3WFdDxmlvmC3sJuJ+NQ5sC2edPQEeb02NvAgQIECBAgAABAgQIECBAgAABAgQIECBAgAABAgQIECBAgAABAgQIECBAgAABAgQIECBAgAABAgQIECBAgMAACmR/AXcAW+JIEVFXQMc//uM/xnvf+954/vnne66f+cxn4uabbz6o8c6dO2P+/PmxYcOG0b8f+ffj/vvvj3nz5h3wnf3Xvuqqq2LlypVx9NFHj35WQIdxPhIB9/OR6PnukQpknz8BHUc6Ab5PgAABAgQIECBAgAABAgQIECBAgAABAgQIECBAgAABAgQIECBAgAABAgQIECBAgAABAgQIECBAgAABAgQIECCwj0D2F3C1czAF6gjo2LNnTyxatCjuu+++HtIpp5wSjzzySMycOfOQaPuHbpx99tmxfv36mD59+kG/c8cdd8QnP/nJ0b+77bbb4oYbbohf/nsloGMw57Nfp3I/90vaPgcTyD5/AjrMNQECBAgQIECAAAECBAgQIECAAAECBAgQIECAAAECBAgQIECAAAECBAgQIECAAAECBAgQIECAAAECBAgQIECAQK0C2V/ArRXDYsUI1BHQcc8998SCBQuiqqreuf70T/80rr766jHPuG3btnj/+98fTz/9dC9k4/7774958+Yd8js7d+6M+fPnx4YNG3qfOeqoo+Lee+/t/dnIj4COYkYqZSHu55RtG5iis8+fgI6BGUUHIUCAAAECBAgQIECAAAECBAgQIECAAAECBAgQIECAAAECBAgQIECAAAECBAgQIECAAAECBAgQIECAAAECBAiUIZD9BdwyFFVRt8CRBnT893//d/zBH/xBLF++PF599dV417veFd/5znfiTW960yFL3bNnT1xzzTXx1a9+tfeZOXPmxMMPPxzTpk0b83hPPvlkXHDBBbFjx47e597whjfE+vXr493vfreAjroHo2PruZ871vDCjpt9/gR0FDZQyiFAgAABAgQIECBAgAABAgQIECBAgAABAgQIECBAgAABAgQIECBAgAABAgQIECBAgAABAgQIECBAgAABAgQIZBfI/gJudv+s9e8foNH0OYaHh2NoaOg1b7Nt27a44YYbYuHChTF37txDfr+qqrj99ttH9zjmmGPiBz/4QZx//vnj2nPNmjVx+eWX98JArrrqqvjSl74UU6dOFdAxLj0fOpSA+9lstCmQff4EdLQ5PfYmQIAAAQIECBAgQIAAAQIECBAgQIAAAQIECBAgQIAAAQIECBAgQIAAAQIECBAgQIAAAQIECBAgQIAAAQIECAygQPYXcAewJSmOlCWgY7yYewdsjHzn6quvjjvvvDNe97rXjWuJPXv2xHXXXRennHJKXHvttfErv/Irve899NBDcemll46usXbt2jGDQsa1mQ91RsD93JlWF3nQ7PMnoKPIsVIUAQIECBAgQIAAAQIECBAgQIAAAQIECBAgQIAAAQIECBAgQIAAAQIECBAgQIAAAQIECBAgQIAAAQIECBAgQCCvQPYXcPPK5658kAI6qqqKe+65Jz7+8Y/Hrl274tRTT43vf//7ccIJJxxxkwR0HDFhpxdwP3e6/a0fPvv8CehofYQUQIAAAQIECBAgQIAAAQIECBAgQIAAAQIECBAgQIAAAQIECBAgQIAAAQIECBAgQIAAAQIECBAgQIAAAQIECBAYLIHsL+AOVjfynGb/gI7h4eEYGhrKc4CDVLpt27a44YYbYuHChTF37txaziKgoxbGzi7ifu5s64s4ePb5E9BRxBgpggABAgQIECBAgAABAgQIECBAgAABAgQIECBAgAABAgQIECBAgAABAgQIECBAgAABAgQIECBAgAABAgQIECAwOALZX8AdnE7kOskgBnQ00QEBHU2odmdN93N3el3iSbPPn4COEqdKTQQIECBAgAABAgQIECBAgAABAgQIECBAgAABAgQIECBAgAABAgQIECBAgAABAgQIECBAgAABAgQIECBAgACBxALZX8BNTJ+6dAEd42ufgI7xOfnUwQXczyajTYHs8yego83psTcBAgQIECBAgAABAgQIECBAgAABAgQIECBAgAABAgQIECBAgAABAgQIECBAgAABAgQIECBAgAABAgQIECBAYAAFsr+AO4AtSXEkAR3ja5OAjvE5+dTBBdzPJqNNgezzJ6CjzemxNwECBAgQIECAAAECBAgQIECAAAECBAgQIECAAAECBAgQIECAAAECBAgQIECAAAECBAgQIECAAAECBAgQIEBgAAWyv4A7gC1JcSQBHeNrk4CO8Tn51MEF3M8mo02B7PMnoKPN6bE3AQIECBAgQIAAAQIECBAgQIAAAQIECBAgQIAAAQIECBAgQIAAAQIECBAgQIAAAQIECBAgQIAAAQIECBAgQGAABbK/gDuALUlxJAEd42uTgI7xOfnUwQXczyajTYHs8yego83psTcBAgQIECBAgAABAgQIECBAgAABAgQIECBAgAABAgQIECBAgAABAgQIECBAgAABAgQIECBAgAABAgQIECBAYAAFsr+AO4AtSXGk/QM6+lH0lVdeGd/4xjf6sVVtewjoqI2ykwu5nzvZ9mIOnX3+BHQUM0oKIUCAAAECBAgQIECAAAECBAgQIECAAAECBAgQIECAAAECBAgQIECAAAECBAgQIECAAAECBAgQIECAAAECBAgMhkD2F3AHowv5TiGgY3w9E9AxPiefOriA+9lktCmQff4EdLQ5PfYmQIAAAQIECBAgQIAAAQIECBAgQIAAAQIECBAgQIAAAQIECBAgQIAAAQIECBAgQIAAAQIECBAgQIAAAQIECAygQPYXcAewJSmOJKBjfG0S0DE+J586uID72WS0KZB9/gR0tDk99iZAgAABAgQIECBAgAABAgQIECBAgAABAgQIECBAgAABAgQIECBAgAABAgQIECBAgAABAgQIECBAgAABAgQIDKBA9hdwB7AljjRAAgI6BqiZLRzF/dwCui1HBbLPn4AOw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zTFyWgAAIABJREFU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HHXUUVFV1eiar776auz/Um6tG1qMAAECBA4rMHIvj9zPv/wZuZdH7mc/BPolIKCjYenswA3zWJ4AAQIECBAgQIAAAQIECBAgQIAAAQIECBAgQIAAAQIECBAgQIAAAQIECBAgQIAAAQIECBAgQIAAAQIECBAgUJzAlClTYvfu3aN1vfTSSzHyZ34IECBAoD2BXbt2xdSpU0cLmDx5coz8mR8C/RLInh8xqdo7fqxfaq9hn+zAr+GoPkqAAAECBAgQIECAAAECBAgQIECAAAECBAgQIECAAAECBAgQIECAAAECBAgQIECAAAECBAgQIECAAAECBAgQGAiB448/PrZv3z56li1btsTMmTMH4mwOQYAAgawCW7dujRNPPHG0/BkzZsRzzz2X9TjqTiiQPT9CQEfCoVMyAQIECBAgQIAAAQIECBAgQIAAAQIECBAgQIAAAQIECBAgQIAAAQIECBAgQIAAAQIECBAgQIAAAQIECBAgQKBkgd/8zd+MJ598crTExx57LM4555ySS1YbAQIEBl7g8ccfj3PPPXf0nO985zvjb/7mbwb+3A5YjoCAjoZ7kR24YR7LEyBAgAABAgQIECBAgAABAgQIECBAgAABAgQIECBAgAABAgQIECBAgAABAgQIECBAgAABAgQIECBAgAABAgSKE5g/f3488MADo3V985vfjCuuuKK4OhVEgACBLgncddddceWVV44eed68ebFmzZouEThrywLZ8yMmVVVVtWw45vbZgUu2VRsBAgQIECBAgAABAgQIECBAgAABAgQIECBAgAABAgQIECBAgAABAgQIECBAgAABAgQIECBAgAABAgQIECBAoAmBG2+8MW699dbRpT/5yU/G7bff3sRW1iRAgACBcQrccMMN8cd//Mejn162bFnccsst4/y2jxE4coHs+RECOo58BqxAgAABAgQIECBAgAABAgQIECBAgAABAgQIECBAgAABAgQIECBAgAABAgQIECBAgAABAgQIECBAgAABAgQIECCwl8C9994bH/nIR0b/ZPbs2bFx40ZGBAgQINCiwJw5c2LTpk2jFdxzzz1x+eWXt1iRrbsmIKCj4Y5nB26Yx/IECBAgQIAAAQIECBAgQIAAAQIECBAgQIAAAQIECBAgQIAAAQIECBAgQIAAAQIECBAgQIAAAQIECBAgQIAAgeIEtmzZEieddNI+db300ksxZcqU4mpVEAECBLogsGvXrpg6deo+R/2Xf/mXOPHEE7twfGcsRCB7fsSkqqqqQiwPWkZ24JJt1UaAAAECBAgQIECAAAECBAgQIECAAAECBAgQIECAAAECBAgQIECAAAECBAgQIECAAAECBAgQIECAAAECBAgQaErg9NNPj82bN48uf99998Vv//ZvN7WddQkQIEBgDIH7778/PvzhD49+4rTTTounnnqKGYG+CmTPjxDQ0ddxsRkBAgQIECBAgAABAgQIECBAgAABAgQIECBAgAABAgQIECBAgAABAgQIECBAgAABAgQIECBAgAABAgQIECBAoBsC119/fSxfvnz0sAsWLIhVq1Z14/BOSYAAgcIEFi5cGKtXrx6t6rrrros77rijsCqVM+gCAjoa7nB24IZ5LE+AAAECBAgQIECAAAECBAgQIECAAAECBAgQIECAAAECBAgQIECAAAECBAgQIECAAAECBAgQIECAAAECBAgQKFJg06ZNMWfOnH1q+/d///c47rjjiqxXUQQIEBhUgeeffz7e/OY373O8jRs3xuzZswf1yM5VqED2/IhJVVVVhdr2ysoOXLKt2ggQIECAAAECBAgQIECAAAECBAgQIECAAAECBAgQIECAAAECBAgQIECAAAECBAgQIECAAAECBAgQIECAAAECTQqcfvrpsXnz5tEtbr311vj0pz/d5JbWJkCAAIH9BD73uc/FsmXLRv/0tNNOi6eeeooTgb4LZM+PENDR95GxIQECBAgQIECAAAECBAgQIECAAAECBAgQIECAAAECBAgQIECAAAECBAgQIECAAAECBAgQIECAAAECBAgQIECgGwKf//znY2hoaPSwxx9/fGzbtu2A/4H3bmg4JQECBPovUFVVnHDCCfHcc8+Nbn7bbbfFpz71qf4XY8fOCwjoaHgEsgM3zGN5AgQIECBAgAABAgQIECBAgAABAgQIECBAgAABAgQIECBAgAABAgQIECBAgAABAgQIECBAgAABAgQIECBAgECxAjt37owZM2bE7t27R2u89dZb49Of/nSxNSuMAAECgyTwuc99LpYtWzZ6pMmTJ8f27dtj+vTpg3RMZ0kikD0/YlI1EnlT8E924IJplUaAAAECBAgQIECAAAECBAgQIECAAAECBAgQIECAAAECBAgQIECAAAECBAgQIECAAAECBAgQIECAAAECBAgQaFzgxhtvjJFQjl/+HHvssfFP//RPMXPmzMb3tgEBAgS6LLB169b4tV/7tXj55ZdHGUbCOm655ZYuszh7iwLZ8yMEdLQ4PLYmQIAAAQIECBAgQIAAAQIECBAgQIAAAQIECBAgQIAAAQIECBAgQIAAAQIECBAgQIAAAQIECBAgQIAAAQIECAy6wM6dO+Ntb3tbvPDCC6NHXbBgQaxatWrQj+58BAgQaFVg4cKFsXr16tEa3vjGN8azzz4b06dPb7Uum3dXQEBHw73PDtwwj+UJECBAgAABAgQIECBAgAABAgQIECBAgAABAgQIECBAgAABAgQIECBAgAABAgQIECBAgAABAgQIECBAgAABAsULfPGLX4zf+73f26fOFStWxOLFi4uvXYEECBDIKLBy5cpYsmTJPqX/yZ/8SSxdujTjcdQ8IALZ8yMmVVVVldyL7MAl26qNAAECBAgQIECAAAECBAgQIECAAAECBAgQIECAAAECBAgQIECAAAECBAgQIECAAAECBAgQIECAAAECBAgQINAvgQsvvDAeeeSRfbZ77LHH4pxzzulXCfYhQIBAJwQef/zxOPfcc/c56wUXXBAbNmzoxPkdslyB7PkRAjrKnS2VESBAgAABAgQIECBAgAABAgQIECBAgAABAgQIECBAgAABAgQIECBAgAABAgQIECBAgAABAgQIECBAgAABAgQGRuAnP/lJ/MZv/Ebs/b89f/LJJ8cPf/jDmDlz5sCc00EIECDQpsDWrVvjfe97X/z0pz8dLWMkFOFv//Zv44wzzmizNHsTCAEdDQ9BduCGeSxPgAABAgQIECBAgAABAgQIECBAgAABAgQIECBAgAABAgQIECBAgAABAgQIECBAgAABAgQIECBAgAABAgQIEEgjsHLlyliyZMk+9b7rXe+KdevWxXHHHZfmHAolQIBAiQLPP/98XHzxxfGjH/1on/JWrFgRixcvLrFkNXVMIHt+xKRq75ixApuXHbhAUiURIECAAAECBAgQIECAAAECBAgQIECAAAECBAgQIECAAAECBAgQIECAAAECBAgQIECAAAECBAgQIECAAAECBFoTuP7662P58uX77D8S0rFmzZqYOXNma3XZmAABApkFtm7dGvPnzz8gnOO6666LO+64I/PR1D5AAtnzIwR0DNAwOgoBAgQIECBAgAABAgQIECBAgAABAgQIECBAgAABAgQIECBAgAABAgQIECBAgAABAgQIECBAgAABAgQIECBAIIPAokWLYtWqVfuUevLJJ8ddd90V55xzToYjqJEAAQLFCDz++ONxxRVXxE9/+tN9alq4cGHcfffdxdSpEAICOhqegezADfNYngABAgQIECBAgAABAgQIECBAgAABAgQIECBAgAABAgQIECBAgAABAgQIECBAgAABAgQIECBAgAABAgQIECCQUmD+/PnxwAMPHFD7ihUrYvHixSnPpGgCBAj0W2DlypWxZMmSA7adN29erFmzpt/l2I/AmALZ8yMmVVVVldzj7MAl26qNAAECBAgQIECAAAECBAgQIECAAAECBAgQIECAAAECBAgQIECAAAECBAgQIECAAAECBAgQIECAAAECBAgQINCmwKJFi2LVqlUHlLBgwYK47bbbYubMmW2WZ28CBAgUK7B169YYGhqK1atXH1DjwoUL4+677y62doV1VyB7foSAju7OrpMTIECAAAECBAgQIECAAAECBAgQIECAAAECBAgQIECAAAECBAgQIECAAAECBAgQIECAAAECBAgQIECAAAECBFoXuP7662P58uUH1HHsscfGTTfdFL//+78f+7/Q23rRCiBAgEBLAlVVxfDwcPzRH/1RvPzyywdUcd1118Udd9zRUnW2JTC2gICOhickO3DDPJYnQIAAAQIECBAgQIAAAQIECBAgQIAAAQIECBAgQIAAAQIECBAgQIAAAQIECBAgQIAAAQIECBAgQIAAAQIECKQXWLlyZVx99dUx8uL5/j/HH398XHvttfG7v/u7cdxxx6U/qwMQIEBgIgLPP/98fPWrX40vfelL8dxzzx2wxMh7+V/5yldi8eLFE1nedwj0RSB7fsSk6mBPKn2hG98m2YHHd0qfIkCAAAECBAgQIECAAAECBAgQIECAAAECBAgQIECAAAECBAgQIECAAAECBAgQIECAAAECBAgQIECAAAECBAh0W+AnP/lJfOITn4hHHnnkkBALFiyIefPmxcUXXxxTpkzpNpjTEyAw8AK7du2KdevWxQMPPBCrV68+5HkvuOCC+MIXvhBnnHHGwJs4YG6B7PkRAjpyz5/qCRAgQIAAAQIECBAgQIAAAQIECBAgQIAAAQIECBAgQIAAAQIECBAgQIAAAQIECBAgQIAAAQIECBAgQIAAAQIDJfDFL34xbr755njhhRfGPNfs2bPj3e9+d++F9FNOOSVOOOGEeNOb3hSTJ0+O/V8AHigghyFAYKAEqqqK3bt3x3/8x3/Etm3b4p//+Z9jJLDor/7qr2LTpk1jnvWNb3xj775cunTpQJk4zOAKCOhouLfZgRvmsTwBAgQIECBAgAABAgQIECBAgAABAgQIECBAgAABAgQIECBAgAABAgQIECBAgAABAgQIECBAgAABAgQIECBAYOAEdu7cGZ///OfjC1/4Qu/FdT8ECBAg8H8CI0FEn/jEJ+JTn/pUTJ8+HQ2BNALZ8yMmVSOROgX/ZAcumFZpBAgQIECAAAECBAgQIECAAAECBAgQIECAAAECBAgQIECAAAECBAgQIECAAAECBAgQIECAAAECBAgQIECAAIGiBUaCOlasWBFf//rXY/PmzUXXqjgCBAg0LXDaaafFVVddFUuWLBHM0TS29RsRyJ4fIaCjkbGwKAECBAgQIECAAAECBAgQIECAAAECBAgQIECAAAECBAgQIECAAAECBAgQIECAAAECBAgQIECAAAECBAgQIECAQJ0CmzZtigcffDC+853vCOuoE9ZaBAgULTASyvFbv/Vbcdlll8Xs2bOLrlVxBA4nIKDjcEJH+PfZgY/w+L5OgAABAgQIECBAgAABAgQIECBAgAABAgQIECBAgAABAgQIECBAgAABAgQIECBAgAABAgQIECBAgAABAgQIECCwn8CWLVviiSeeiL/7u7+Lp59+Op599tn4+c9/Hjt27IiXX345qqpiRoAAgRQCI+/TH3vssfGGN7whfvVXfzXe9ra3xamnnhpnnnlmzJo1K0488cQU51AkgfEIZM+PmFQV/oSRHXg8Q+QzBAgQIECAAAECBAgQIECAAAECBAgQIECAAAECBAgQIECAAAECBAgQIECAAAECBAgQIECAAAECBAgQIECAAAECBAgQIECAAIFBFsieHyGgY5Cn09kIECBAgAABAgQIECBAgAABAgQIECBAgAABAgQIECBAgAABAgQIECBAgAABAgQIECBAgAABAgQIECBAgAABAgQIECBAgAABAgUICOhouAnZgRvmsTwBAgQIECBAgAABAgQIECBAgAABAgQIECBAgAABAgQIECBAgAABAgQIECBAgAABAgQIECBAgAABAgQIECBAgAABAgQIECBAoHiB7PkRk6qqqkpWzg5csq3aCBAgQIAAAQIECBAgQIAAAQIECBAgQIAAAQIECBAgQIAAAQIECBAgQIAAAQIECBAgQIAAAQIECBAgQIAAAQIECBAgQIAAAQL9EMieHyGgox9TYg8CBAgQIECAAAECBAgQIECAAAECBAgQIECAAAECBAgQIECAAAECBAgQIECAAAECBAgQIECAAAECBAgQIECAAAECBAgQIECAQIcFBHQ03PzswA3zWJ4AAQIECBAgQIAAAQIECBAgQIAAAQIECBAgQIAAAQIECBAgQIAAAQIECBAgQIAAAQIECBAgQIAAAQIECBAgQIAAAQIECBAgULxA9vyISVVVVSUrZwcu2VZtBAgQIECAAAECBAgQIECAAAECBAgQIECAAAECBAgQIECAAAECBAgQIECAAAECBAgQIECAAAECBAgQIECAAAECBAgQIECAAIF+CGTPjxDQ0Y8psQcBAgQIECBAgAABAgQIECBAgAABAgQIECBAgAABAgQIECBAgAABAgQIECBAgAABAgQIECBAgAABAgQIECBAgAABAgQIECBAoMMCAjoabn524IZ5LE+AAAECBAgQIECAAAECBAgQIECAAAECBAgQIECAAAECBAgQIECAAAECBAgQIECAAAECBAgQIECAAAECBAgQIECAAAECBAgQKF4ge37EpKqqqpKVswOXbKs2AgQIECBAgAABAgQIECBAgAABAgQIECBAgAABAgQIECBAgAABAgQIECBAgAABAgQIECBAgAABAgQIECBAgAABAgQIECBAgEA/BLLnRwjo6MeU2IMAAQIECBAgQIAAAQIECBAgQIAAAQIECBAgQIAAAQIECBAgQIAAAQIECBAgQIAAAQIECBAgQIAAAQIECBAgQIAAAQIECBAg0GEBAR0NNz87cMM8lidAgAABAgQIECBAgAABAgQIECBAgAABAgQIECBAgAABAgQIECBAgAABAgQIECBAgAABAgQIECBAgAABAgQIECBAgAABAgQIFC+QPT9iUlVVVcnK2YFLtlUbAQIECBAgQIAAAQIECBAgQIAAAQIECBAgQIAAAQIECBAgQIAAAQIECBAgQIAAAQIECBAgQIAAAQIECBAgQIAAAQIECBAgQKAfAtnzIwR09GNK7EGAAAECBAgQIECAAAECBAgQIECAAAECBAgQIECAAAECBAgQIECAAAECBAgQIECAAAECBAgQIECAAAECBAgQIECAAAECBAgQ6LCAgI6Gm58duGEeyxMgQIAAAQIECBAgQIAAAQIECBAgQIAAAQIECBAgQIAAAQIECBAgQIAAAQIECBAgQIAAAQIECBAgQIAAAQIECBAgQIAAAQIEihfInh8xqaqqqmTl7MAl26qNAAECBAgQIECAAAECBAgQIECAAAECBAgQIECAAAECBAgQIECAAAECBAgQIECAAAECBAgQIECAAAECBAgQIECAAAECBAgQINAPgez5EQI6+jEl9iBAgAABAgQIECBAgAABAgQIECBAgAABAgQIECBAgAABAgQIECBAgAABAgQIECBAgAABAgQIECBAgAABAgQIECBAgAABAgQIdFhAQEfDzc8O3DCP5QkQIECAAAECBAgQIECAAAECBAgQIECAAAECBAgQIECAAAECBAgQIECAAAECBAgQIECAAAECBAgQIECAAAECBAgQIECAAAECxQtkz4+YVFVVVbJyduCSbdVGgAABAgQIECBAgAABAgQIECBAgAABAgQIECBAgAABAgQIECBAgAABAgQIECBAgAABAgQIECBAgAABAgQIECBAgAABAgQIEOiHQPb8CAEd/ZgSexAgQIAAAQIECBAgQIAAAQI8TnuDAAAgAElEQVQECBAgQIAAAQIECBAgQIAAAQIECBAgQIAAAQIECBAgQIAAAQIECBAgQIAAAQIECBAgQIAAAQIEOiwgoKPh5mcHbpjH8gQIECBAgAABAgQIECBAgAABAgQIECBAgAABAgQIECBAgAABAgQIECBAgAABAgQIECBAgAABAgQIECBAgAABAgQIECBAgACB4gWy50dMqqqqKlk5O3DJtmojQIAAAQIECBAgQIAAAQIECBAgQIAAAQIECBAgQIAAAQIECBAgQIAAAQIECBAgQIAAAQIECBAgQIAAAQIECBAgQIAAAQIECPRDIHt+hICOfkyJPQgQIECAAAECBAgQIECAAAECBAgQIECAAAECBAgQIECAAAECBAgQIECAAAECBAgQIECAAAECBAgQIECAAAECBAgQIECAAAECHRYQ0NFw87MDN8xjeQIECBAgQIAAAQIECBAgQIAAAQIECBAgQIAAAQIECBAgQIAAAQIECBAgQIAAAQIECBAgQIAAAQIECBAgQIAAAQIECBAgQIBA8QLZ8yMmVVVVlaycHbhkW7URIECAAAECBAgQIECAAAECBAgQIECAAAECBAgQIECAAAECBAgQIECAAAECBAgQIECAAAECBAgQIECAAAECBAgQIECAAAECBPohkD0/QkBHP6bEHgQIECBAgAABAgQIECBAgAABAgQIECBAgAABAgQIECBAgAABAgQIECBAgAABAgQIECBAgAABAgQIECBAgAABAgQIECBAgACBDgsI6Gi4+dmBG+axPAECBAgQIECAAAECBAgQIECAAAECBAgQIECAAAECBAgQIECAAAECBAgQIECAAAECBAgQIECAAAECBAgQIECAAAECBAgQIECgeIHs+RGTqqqqSlbODlyyrdoIECBAgAABAgQIECBAgAABAgQIECBAgAABAgQIECBAgAABAgQIECBAgAABAgQIECBAgAABAgQIECBAgAABAgQIECBAgAABAv0QyJ4fIaCjH1NiDwIECBAgQIAAAQIECBAgQIAAAQIECBAgQIAAAQIECBAgQIAAAQIECBAgQIAAAQIECBAgQIAAAQIECBAgQIAAAQIECBAgQIBAhwUEdDTc/OzADfNYngABAgQIECBAgAABAgQIECBAgAABAgQIECBAgAABAgQIECBAgAABAgQIECBAgAABAgQIECBAgAABAgQIECBAgAABAgQIECBQvED2/IhJVVVVJStnBy7ZVm0ECBAgQIAAAQIECBAgQIAAAQIECBAgQIAAAQIECBAgQIAAAQIECBAgQIAAAQIECBAgQIAAAQIECBAgQIAAAQIECBAgQIAAgX4IZM+PENDRjymxBwECBAgQIECAAAECBAgQIECAAAECBAgQIECAAAECBAgQIECAAAECBAgQIECAAAECBAgQIECAAAECBAgQIECAAAECBAgQIECgwwICOhpufnbghnksT4AAAQIECBAgQIAAAQIECBAgQIAAAQIECBAgQIAAAQIECBAgQIAAAQIECBAgQIAAAQIECBAgQIAAAQIECBAgQIAAAQIECBAoXiB7fsSkqqqqkpWzA5dsqzYCBAgQIECAAAECBAgQIECAAAECBAgQIECAAAECBAgQIECAAAECBAgQIECAAAECBAgQIECAAAECBAgQIECAAAECBAgQIECAQD8EsudHCOjox5TYgwABAgQIECBAgAABAgQIECBAgAABAgQIECBAgAABAgQIECBAgAABAgQIECBAgAABAgQIECBAgAABAgQIECBAgAABAgQIECDQYQEBHQ03PztwwzyWJ0CAAAECBAgQIECAAAECBAgQIECAAAECBAgQIECAAAECBAgQIECAAAECBAgQIECAAAECBAgQIECAAAECBAgQIECAAAECBAgUL5A9P2JSVVVVycrZgUu2VRsBAmUL/OEf/mHZBaqOAAECBAgQIJBM4Oabb05WsXIJECBAgAABAgQIECBAgAABAgQIECBAgAABAgQIECBAgAABAgQIECBAgAABAgQIECBAoAsChb/u3YUWOCMBAn0SyJ4fIaCjT4NiGwIECLxWAQEdr1XM5wkQIECAAAECYwsI6DAhBAgQIECAAAECBAgQIECAAAECBAgQIECAAAECBAgQIECAAAECBAgQIECAAAECBAgQIFCigICOEruiJgIEmhAQ0NGE6l5rZgdumMfyBAgMsICAjgFurqMRIECAAAECrQgI6GiF3aYECBAgQIAAAQIECBAgQIAAAQIECBAgQIAAAQIECBAgQIAAAQIECBAgQIAAAQIECBAgcBgBAR1GhACBrghkz4+YVBV+Y2cH7sq/CM5JgED9AgI66je1IgECBAgQINBtAQEd3e6/0xMgQIAAAQIECBAgQIAAAQIECBAgQIAAAQIECBAgQIAAAQIECBAgQIAAAQIECBAgQKBUgcJf9y6VTV0ECCQUyJ4fIaAj4dApmQCBbgjsH9Bx8owZ3Ti4UxIgQIAAAQIEGhK4YsmSfVb2/8BsCNqyBAgQIECAQGcEsv+CpDONclACBAgQIEAgjYDnqzStUigBAgQIECCQRMDzVZJGKZMAAQIECBBII+D5Kk2rFEqAAAECBAgkEfB8laRRyiRAoHaB7PefgI7aR8KCBAgQqEdAQEc9jlYhQIAAAQIECPxSQECHWSBAgAABAgQI1CuQ/Rck9WpYjQABAgQIECBw5AKer47c0AoECBAgQIAAgb0FPF+ZB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MD/Y+9OoO2oykTx70UIY4AYaDE2s4gD72Ejo90MQohBGmwGQQNh8CFCmzgBdhB46kJMRxEUAs8o2spogA40NDMICj5k0qcsxTQogg2YRsEEJAER+K+qv7mde3Nzzzl1qs7d++zfWeut13Crdn379xXVX9eu+ipagdSvfxp0RHtqCYwAgdwFNOjI/QwwfwIECBAgQKBuAQ066hY1HgECBAgQIJC7QOoLJLnnz/wJECBAgACB+ATUV/HlREQECBAgQIBA2gLqq7TzJ3oCBAgQIEAgPgH1VXw5EREBAgQIECCQtoD6Ku38iZ4AgeoCqV//NOionnt7EiBAoFEBDToa5TU4AQIECBAgkKGABh0ZJt2UCRAgQIAAgUYFUl8gaRTH4AQIECBAgACBCgLqqwpodiFAgAABAgQIjCCgvnJ6ECBAgAABAgTqFVBf1etpNAIECBAgQICA+so5QIBArgKpX/806Mj1zDVvAgSiF9CgI/oUCZAAAQIECBBITECDjsQSJlwCBAgQIEAgeoHUF0iiBxYgAQIECBAgkJ2A+iq7lJswAQIECBAg0LCA+qphYMMTIECAAAEC2Qmor7JLuQkTIECAAAECDQuorxoGNjwBAtEKpH7906Aj2lNLYAQI5C6gQUfuZ4D5EyBAgAABAnULaNBRt6jxCBAgQIAAgdwFUl8gyT1/5k+AAAECBAjEJ6C+ii8nIiJAgAABAgTSFlBfpZ0/0RMgQIAAAQLxCaiv4suJiAgQIECAAIG0BdRXaedP9AQIVBdI/fqnQUf13NuTAAECjQpo0NEor8EJECBAgACBDAU06Mgw6aZMgAABAgQINCqQ+gJJozgGJ0CAAAECBAhUEFBfVUCzCwECBAgQIEBgBAH1ldODAAECBAgQIFCvgPqqXk+jESBAgAABAgTUV84BAgRyFUj9+qdBR65nrnkTIBC9gAYd0adIgAQIECBAgEBiAhp0JJYw4RIgQIAAAQLRC6S+QBI9sAAJECBAgACB7ATUV9ml3IQJECBAgACBhgXUVw0DG54AAQIECBDITkB9lV3KTZgAAQIECBBoWEB91TCw4QkQiFYg9eufBh3RnloCI0AgdwENOnI/A8yfAAECBAgQqFtAg466RY1HgAABAgQI5C6Q+gJJ7vkzfwIECBAgQCA+AfVVfDkREQECBAgQIJC2gPoq7fyJngABAgQIEIhPQH0VX05ERIAAAQIECKQtoL5KO3+iJ0CgukDq1z8NOqrn3p4ECBBoVECDjkZ5DU6AAAECBAhkKKBBR4ZJN2UCBAgQIECgUYHUF0gaxTE4AQIECBAgQKCCgPqqAppdCBAgQIAAAQIjCKivnB4ECBAgQIAAgXoF1Ff1ehqNAAECBAgQIKC+cg4QIJCrQOrXPw06cj1zzZsAgegFNOiIPkUCJECAAAECBBIT0KAjsYQJlwABAgQIEIheIPUFkuiBBUiAAAECBAhkJ6C+yi7lJkyAAAECBAg0LKC+ahjY8AQIECBAgEB2Auqr7FJuwgQIECBAgEDDAuqrhoENT4BAtAKpX/806Ij21BIYAQK5C2jQkfsZYP4ECBAgQIBA3QIadNQtajwCBAgQIEAgd4HUF0hyz5/5EyBAgAABAvEJqK/iy4mICBAgQIAAgbQF1Fdp50/0BAgQIECAQHwC6qv4ciIiAgQIECBAIG0B9VXa+RM9AQLVBVK//mnQUT339iRAgECjAhp0NMprcAIECBAgQCBDAQ06Mky6KRMgQIAAAQKNCqS+QNIojsEJECBAgAABAhUE1FcV0OxCgAABAgQIEBhBQH3l9CBAgAABAgQI1CugvqrX02gECBAgQIAAAfWVc4AAgVwFUr/+adCR65lr3gQIRC+gQUf0KRIgAQIECBAgkJiABh2JJUy4BAgQIECAQPQCqS+QRA8sQAIECBAgQCA7AfVVdik3YQIECBAgQKBhAfVVw8CGJ0CAAAECBLITUF9ll3ITJkCAAAECBBoWUF81DGx4AgSiFUj9+qdBR7SnlsAIEMhdQIOO3M8A8ydAgAABAgTqFtCgo25R4xEgQIAAAQK5C6S+QJJ7/syfAAECBAgQiE9AfRVfTkREgAABAgQIpC2gvko7f6InQIAAAQIE4hNQX8WXExERIECAAAECaQuor9LOn+gJEKgukPr1T4OO6rm3JwECBBoV0KCjUV6DEyBAgAABAhkKaNCRYdJNmQABAgQIEGhUIPUFkkZxDE6AAAECBAgQqCCgvqqAZhcCBAgQIECAwAgC6iunBwECBAgQIECgXgH1Vb2eRiNAgAABAgQIqK+cAwQI5CqQ+vVPg45cz1zzJkAgegENOqJPkQAJECBAgACBxAQ06EgsYcIlQIAAAQIEohdIfYEkemABEiBAgAABAtkJqK+yS7kJEyBAgAABAg0LqK8aBjY8AQIECBAgkJ2A+iq7lJswAQIECBAg0LCA+qphYMMTIBCtQOrXPw06oj21BEaAQO4CGnTkfgaYPwECBAgQIFC3gAYddYsajwABAgQIEMhdIPUFktzzZ/4ECBAgQIBAfALqq/hyIiICBAgQIEAgbQH1Vdr5Ez0BAgQIECAQn4D6Kr6ciIgAAQIECBBIW0B9lXb+RE+AQHWB1K9/GnRUz709CRAg0KiABh2N8hqcAAECBAgQyFBAg44Mk27KBAgQIECAQKMCqS+QNIpjcAIECBAgQIBABQH1VQU0uxAgQIAAAQIERhBQXzk9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ABAtkJqK+yS7kJEyBAgAABAg0LqK8aBjY8AQLRCqR+/dOgI9pTS2AECOQuoEFH7meA+RMgQIAAAQJ1C2jQUbeo8QgQIECAAIHcBVJfIMk9f+ZPgAABAgQIxCegvoovJyIiQIAAAQIE0hZQX6WdP9ETIECAAAEC8Qmor+LLiYgIECBAgACBtAXUV2nnT/QECFQXSP36p0FH9dzbkwABAo0KaNDRKK/BCRAgQIAAgQwFNOjIMOmmTIAAAQIECDQqkPoCSaM4BidAgAABAgQIVBBQX1VAswsBAgQIECBAYAQB9ZXTgwABAgQIECBQr4D6ql5PoxEgQIAAAQIE1FfOAQIEchVI/fqnQUeuZ655EyAQvYAGHdGnSIAECBAgQIBAYgIadCSWMOESIECAAAEC0QukvkASPbAACRAgQIAAgewE1FfZpdyECRAgQIAAgYYF1FcNAxueAAECBAgQyE5AfZVdyk2YAAECBAgQaFhAfdUwsOEJEIhWIPXrnwYd0Z5aAiNAIHcBDTpyP/UCsvgAACAASURBVAPMnwABAgQIEKhbQIOOukWNR4AAAQIECOQukPoCSe75M38CBAgQIEAgPgH1VXw5EREBAgQIECCQtoD6Ku38iZ4AAQIECBCIT0B9FV9ORESAAAECBAikLaC+Sjt/oidAoLpA6tc/DTqq596eBAgQaFRAg45GeQ1OgAABAgQIZCigQUeGSTdlAgQIECBAoFGB1BdIGsUxOAECBAgQIECggoD6qgKaXQgQIECAAAECIwior5weBAgQIECAAIF6BdRX9XoajQABAgQIECCgvnIOECCQq0Dq1z8NOnI9c82bAIHoBTToiD5FAiRAgAABAgQSE9CgI7GECZcAAQIECBCIXiD1BZLogQVIgAABAgQIZCegvsou5SZMgAABAgQINCygvmoY2PAECBAgQIBAdgLqq+xSbsIECBAgQIBAwwLqq4aBDU+AQLQCqV//NOiI9tQSGAECuQto0JH7GWD+BAgQIECAQN0CGnTULWo8AgQIECBAIHeB1BdIcs+f+RMgQIAAAQLxCaiv4suJiAgQIECAAIG0BdRXaedP9AQIECBAgEB8Auqr+HIiIgIECBAgQCBtAfVV2vkTPQEC1QVSv/5p0FE99/YkQIBAowIadDTKa3ACBAgQIEAgQwENOjJMuikTIECAAAECjQqkvkDSKI7BCRAgQIAAAQIVBNRXFdDsQoAAAQIECBAYQUB95fQgQIAAAQIECNQroL6q19NoBAgQIECAAAH1lXOAAIFcBVK//mnQkeuZa94ECEQvoEFH9CkSIAECBAgQIJCYgAYdiSVMuAQIECBAgED0AqkvkEQPLEACBAgQIEAgOwH1VXYpN2ECBAgQIECgYQH1VcPAhidAgAABAgSyE1BfZZdyEyZAgAABAgQaFlBfNQxseAIEohVI/fqnQUe0p5bACBDIXUCDjtzPAPMnQIAAAQIE6hbQoKNuUeMRIECAAAECuQukvkCSe/7MnwABAgQIEIhPQH0VX05ERIAAAQIECKQtoL5KO3+iJ0CAAAECBOITUF/FlxMRESBAgAABAmkLqK/Szp/oCRCoLpD69U+Djuq5tycBAgQaFdCgo1FegxMgQIAAAQIZCmjQkWHSTZkAAQIECBBoVCD1BZJGcQxOgAABAgQIEKggoL6qgGYXAgQIECBAgMAIAuorpwcBAgQIECBAoF4B9VW9nkYjQIAAAQIECKivnAMECOQqkPr1T4OOXM9c8yZAIHoBDTqiT5EACRAgQIAAgcQENOhILGHCJUCAAAECBKIXSH2BJHpgARIgQIAAAQLZCaivsku5CRMgQIAAAQINC6ivGgY2PAECBAgQIJCdgPoqu5SbMAECBAgQINCwgPqqYWDDEyAQrUDq1z8NOqI9tQRGgEDuAhp05H4GmD8BAgQIECBQt4AGHXWLGo8AAQIECBDIXSD1BZLc82f+BAgQIECAQHwC6qv4ciIiAgQIECBAIG0B9VXa+RM9AQIECBAgEJ+A+iq+nIiIAAECBAgQSFtAfZV2/kRPgEB1gdSvfxp0VM+9PQkQINCogAYdjfIanAABAgQIEMhQQIOODJNuygQIECBAgECjAqkvkDSKY3ACBAgQIECAQAUB9VUFNLsQIECAAAECBEYQUF85PQgQIECAAAEC9Qqor+r1NBoBAgQIECBAQH3lHCBAIFeB1K9/GnTkeuaaNwEC0Qto0BF9igRIgAABAgQIJCagQUdiCRMuAQIECBAgEL1A6gsk0QMLkAABAgQIEMhOQH2VXcpNmAABAgQIEGhYQH3VMLDhCRAgQIAAgewE1FfZpdyECRAgQIAAgYYF1FcNAxueAIFoBVK//mnQEe2pJTACBHIX0KAj9zPA/AkQIECAAIG6BTToqFvUeAQIECBAgEDuAqkvkOSeP/MnQIAAAQIE4hNQX8WXExERIECAAAECaQuor9LOn+gJECBAgACB+ATUV/HlREQECBAgQIBA2gLqq7TzJ3oCBKoLpH7906Cjeu7tSYAAgUYFNOholNfgBAgQIECAQIYCGnRkmHRTJkCAAAECBBoVSH2BpFEcgxMgQIAAAQIEKgioryqg2YUAAQIECBAgMIKA+srpQYAAAQIECBCoV0B9Va+n0QgQIECAAAEC6ivnAAECuQqkfv3ToCPXM9e8CRCIXkCDjuhTJEACBAgQIEAgMQENOhJLmHAJECBAgACB6AVSXyCJHliABAgQIECAQHYC6qvsUm7CBAgQIECAQMMC6quGgQ1PgAABAgQIZCegvsou5SZMgAABAgQINCygvmoY2PAECEQrkPr1T4OOaE8tgREgkLuABh25nwHmT4AAAQIECNQtoEFH3aLGI0CAAAECBHIXSH2BJPf8mT8BAgQIECAQn4D6Kr6ciIgAAQIECBBIW0B9lXb+RE+AAAECBAjEJ6C+ii8nIiJAgAABAgTSFlBfpZ0/0RMgUF0g9eufBh3Vc29PAgQINCqgQUejvAYnQIAAAQIEMhTQoCPDpJsyAQIECBAg0KhA6gskjeIYnAABAgQIECBQQUB9VQHNLgQIECBAgACBEQTUV04PAgQIECBAgEC9Auqrej2NRoAAAQIECBBQXzkHCBDIVSD1658GHbmeueZNgED0Ahp0RJ8iARIgQIAAAQKJCWjQkVjChEuAAAECBAhEL5D6Akn0wAIkQIAAAQIEshNQX2WXchMmQIAAAQIEGhZQXzUMbHgCBAgQIEAgOwH1VXYpN2ECBAgQIECgYQH1VcPAhidAIFqB1K9/GnREe2oJjACB3AU06Mj9DDB/AgQIECBAoG4BDTrqFjUeAQIECBAgkLtA6gskuefP/AkQIECAAIH4BNRX8eVERAQIECBAgEDaAuqrtPMnegIECBAgQCA+AfVVfDkREQECBAgQIJC2gPoq7fyJngCB6gKpX/806Kiee3sSIECgUQENOhrlNTgBAgQIECCQoYAGHRkm3ZQJECBAgACBRgVSXyBpFMfgBAgQIECAAIEKAuqrCmh2IUCAAAECBAiMIKC+cnoQIECAAAECBOoVUF/V62k0AgQIECBAgID6yjlAgECuAqlf/zToyPXMNW8CBKIX0KAj+hQJkAABAgQIEEhMQIOOxBImXAIECBAgQCB6gdQXSKIHFiABAgQIECCQnYD6KruUmzABAgQIECDQsID6qmFgwxMgQIAAAQLZCaivsku5CRMgQIAAAQINC6ivGgY2PAEC0Qqkfv3ToCPaU0tgBAjkLqBBR+5ngPkTIECAAAECdQto0FG3qPEIECBAgACB3AVSXyDJPX/mT4AAAQIECMQnoL6KLyciIkCAAAECBNIWUF+lnT/REyBAgAABAvEJqK/iy4mICBAgQIAAgbQF1Fdp50/0BAhUF0j9+qdBR/Xc25MAAQKNCmjQ0SivwQkQIECAAIEMBTToyDDppkyAAAECBAg0KpD6AkmjOAYnQIAAAQIECFQQUF9VQLMLAQIECBAgQGAEAfWV04MAAQIECBAgUK+A+qpeT6MRIECAAAECBNRXzgECBHIVSP36p0FHrmeueRMgEL2ABh3Rp0iABAgQIECAQGICGnQkljDhEiBAgAABAtELpL5AEj2wAAkQIECAAIHsBNRX2aXchAkQIECAAIGGBdRXDQMbngABAgQIEMhOQH2VXcpNmAABAgQIEGhYQH3VMLDhCRCIViD1658GHdGeWgIjQCB3AQ06cj8DzJ8AAQIECBCoW0CDjrpFjUeAAAECBAjkLpD6Aknu+TN/AgQIECBAID4B9VV8ORERAQIECBAgkLaA+irt/ImeAAECBAgQiE9AfRVfTkREgAABAgQIpC2gvko7f6InQKC6QOrXPw06qufengQIEGhUQIOORnkNToAAAQIECGQooEFHhkk3ZQIECBAgQKBRgdQXSBrFMTgBAgQIECBAoIKA+qoCml0IECBAgAABAiMIqK+cHgQIECBAgACBegXUV/V6Go0AAQIECBAgoL5yDhAgkKtA6tc/DTpyPXPNmwCB6AU06Ig+RQIkQIAAAQIEEhPQoCOxhAmXAAECBAgQiF4g9QWS6IEFSIAAAQIECGQnoL7KLuUmTIAAAQIECDQsoL5qGNjwBAgQIECAQHYC6qvsUm7CBAgQIECAQMMC6quGgQ1PgEC0Aqlf/zToiPbUEhgBArkLaNCR+xlg/gQIECBAgEDdAhp01C1qPAIECBAgQCB3gdQXSHLPn/kTIECAAAEC8Qmor+LLiYgIECBAgACBtAXUV2nnT/QECBAgQIBAfALqq/hyIiICBAgQIEAgbQH1Vdr5Ez0BAtUFUr/+adBRPff2JECAQKMCGnQ0ymtwAgQIECBAIEMBDToyTLopEyBAgAABAo0KpL5A0iiOwQkQIECAAAECFQTUVxXQ7EKAAAECBAgQGEFAfeX0IECAAAECBAjUK6C+qtfTaAQIECBAgAAB9ZVzgACBXAVSv/5p0JHrmWveBAhEL6BBR/QpEiABAgQIECCQmIAGHYklTLgECBAgQIBA9AKpL5BEDyxAAgQIECBAIDsB9VV2KTdhAgQIECBAoGEB9VXDwIYnQIAAAQIEshNQX2WXchMmQIAAAQIEGhZQXzUMbHgCBKIVSP36p0FHtKeWwAgQyF1Ag47czwDzJ0CAAAECBOoW0KCjblHjESBAgAABArkLpL5Aknv+zJ8AAQIECBCIT0B9FV9ORESAAAECBAikLaC+Sjt/oidAgAABAgTiE1BfxZcTEREgQIAAAQJpC6iv0s6f6AkQqC6Q+vVPg47qubcnAQIEGhXQoKNRXoMTIECAAAECGQpo0JFh0k2ZAAECBAgQaFQg9QWSRnEMToAAAQIECBCoIKC+qoBmFwIECBAgQIDACALqK6cHAQIECBAgQKBeAfVVvZ5GI0CAAAECBAior5wDBAjkKpD69U+DjlzPXPMmQCB6AQ06ok+RAAkQIECAAIHEBDToSCxhwiVAgAABAgSiF0h9gSR6YAESIECAAAEC2Qmor7JLuQkTIECAAAECDQuorxoGNjwBAgQIECCQnYD6KruUmzABAgQIECDQsID6qmFgwxMgEK1A6tc/DTqiPbUERoBA7gIadOR+Bpg/AQIECBAgULeABh11ixqPAAECBAgQyF0g9QWS3PNn/gQIECBAgEB8Auqr+HIiIgIECBAgQCBtAfVV2vkTPQECBAgQIBCfgPoqvpyIiAABAgQIEEhbQH2Vdv5ET4BAdYHUr38adFTPvT0JECDQqIAGHY3yGpwAAQIECBDIUECDjgyTbsoECBAgQIBAowKpL5A0imNwAgQIECBAgEAFAfVVBTS7ECBAgAABAgRGEFBfOT0IECBAgAABAvUKqK/q9TQaAQIECBAgQEB95RwgQCBXgdSvfxp05HrmmjcBAtELaNARfYoESIAAAQIECCQmoEFHYgkTLgECBAgQIBC9QOoLJNEDC5AAAQIECBDITkB9lV3KTZgAAQIECBBoWEB91TCw4QkQIECAAIHsBNRX2aXchAkQIECAAIGGBdRXDQMbngCBaAVSv/5p0BHtqSUwAgRyF9CgI/czwPwJECBAgACBugU06Khb1HgECBAgQIBA7gKpL5Dknj/zJ0CAAAECBOITUF/FlxMRESBAgAABAmkLqK/Szp/oCRAgQIAAgfgE1Ffx5UREBAgQIECAQNoC6qu08yd6AgSqC6R+/dOgo3ru7UmAAIFGBTToaJTX4AQIECBAgECGAhp0ZJh0UyYQkcCPfvSjsNtuu4UlS5aUUV1zzTVhv/32iyjClYfyxz/+Mey7777h+9//frnREUccES644IIkYhckAQLNCqS+QNKsjtEJEGhC4Le//W3Yeeedw29+85ty+NmzZ4eZM2c2cahGxxw6D/VVo9wGJ5CUgPoqqXQJlgCBigJ113T//u//Ht7znvcMRJPSfbeKhHYjQKADAfVVB1g2JZC5wPI1xSabbBLuvvvuMHHixMoqqa+vpR5/5cTZkQCBlgLqq5ZENiAQnUC/3DtZfh5rrbVWuOOOO8J2220XnfdIAaX4/Fjd9/KSSphgCfRIQH3VI2iHIUAgOoHUr38adER3SgmIAAEC/7+ABh3OBAIECDQr8LVvfSv84O67y4O8eautwgkzZoQ1Vl+92YManQCBURXQoGNU+R2cQN8LfOELXwgnnXRSOc/hHtprcoH11VdfDQ8//HDZNOO6664LDz74YHjppZfKWFZZZZWwxRZbhH322ScceuihYfvttw9jxozpKB8ewOuIy8YEshJIfYEkq2SZLIE+EeiXB8A06OiTE9I0CDQgoL5qANWQBBIWGHpPpump1PEiajsx1l3T9ctLJu3Y2YYAgc4F1Fedm9mDQK4CGnQMzrz1wVz/SzBvAq0F1FetjWxBIDaBfrl3EnuDjnbia/L5sabOu7rv5TUVp3EJpCygvko5e2InQKAbgdSvfxp0dJN9+xIgQKBBAQ06GsQ1NAECBEIIGnQ4DQjkJ6BBR345N2MCvRQYrQYdRTOOo446Ktx3331tTbd40eKss84KBx54YBh6Y3NlA3gAry1aGxHIUiD1BZIsk2bSBBIXqPsBsCOPPDJceOGFjaiM9IKrBh2NkBuUQF8IqK/6Io0mQaA2AQ062qPsl5dM2putrQgQ6FRAfdWpmO0J5CsQc4OOoS9ydpuldhqzWR/sVtn+BPpXQH3Vv7k1s/4V6Jd7J+00wBjNLLYTX7cNOto5RiuDoeuU11xzTdhvv/1Wulvd67Ot4vN3AjkKqK9yzLo5EyBQCKR+/dOgw3lMgACBSAU06Ig0McIiQKBvBDTo6JtUmgiBtgU06GibyoYECFQQ6HWDjpdffjmce+654fjjjw+vvPJKxxEXTT2K/ddee+2W+3oAryWRDQhkK5D6Akm2iTNxAjUJDH2Yr45he/0AmAYddWTNGAQI1CmgvqpT01gE0hfQoKO9HPbLSybtzdZWBAh0KqC+6lTM9gTyFdCgY3DurQ/m+9+CmRNoJaC+aiXk7wTiE+iXeyd1NKdoMjvtxKdBR5MZMDaBdAXUV+nmTuQECHQnkPr1T4OO7vJvbwIECDQmoEFHY7QGJhCFwAsvvhjOPPfcsOChh8p4dtl553DsBz7Q89iuvemmcNmVV/b8uMsf8H0HHhj2nTKl5zFo0NFzcgckMOoCGnSMegoEQGBUBYZ2868SzEhfk+plg45XX301nHHGGWHmzJmDpjF58uSyYcfOO+8cxo8fX/6teHjugQceCF/72tfCxRdfPKiZx9577x3mzZsX1ltvvRE5PIBX5WyxD4E8BFJfIMkjS2ZJoDkBDTpGth2pdhxamx5xxBHhggsuaC5ZRiZAIBkB9VUyqRIogZ4IDL0nM3v27BXuB3UbSKt7Wt2OP9z+dX91s19eMmnC2pgECKT/BT45JECgdwIadAy2tj7Yu3PPkQikJuD+VWoZE29MAnU8uzTSfFbWCL/ueyfL30+qy7ed+17tNMBoFU8dOVhnnXXCnXfeGd72trcNOlw78WnQ0SpD/k4gTwH1VZ55N2sCBNK/f69Bh7OYAAECkQpo0BFpYoRFoCYBDTr+G1KDjppOKsMQINBSQIOOlkQ2INDXAnUssMbSoGP+/PnhkEMOGWi2sfHGG4eLLroo7L777iPm8NFHHw0HH3xwuP/++we2O+6448KcOXPCqquuutJ9PYDX1/9pmByBrgQsEHfFZ2cCyQv0Q4OOdpNQ94urGnS0K287AvkJqK/yy7kZExhJQIOO9s6Pul8yae+otiJAIBUB9VUqmRIngfoF6lgbbDeqYo3u2muvDePGjRvYJbb1tU7vb8UWf7u5sB0BAs0LqK+aN3aE/hVouj7RoKP1uVNHDlb2/JgGHa39bUGAwPAC6itnBgECuQqkfv3ToCPXM9e8CRCIXkCDjuhTJEACXQlo0PHffN006Ph/DzwQzjrvvK5y0e3Ox0+fHrbdZptuh7E/AQI9ENCgowfIDkEgYoE6Flh32WWXcP3114fiSwhDf60eauv2CwjLjvef//mfYc899wy//OUvy3/1xje+sYxpyy23bEt/8eLF4aCDDgrf/e53y+1XWWWVcOONN4bJkyevdH8P4LVFayMCWQqkvkCSZdJMmkCNAu08ZNbqcENrtJU9OLhsnLq/tt4qvmV/b1XrtTvOyuZxxBFHhAsuuKDTYWxPgEAfCqiv+jCppkSgC4FUGnQMjbOLKbe169CaUYOOtthsRCBbAfVVtqk3cQKhjrXBdhk16GhXynYECPSDgPqqH7JoDqMl0HR9knKDjrlz54Zjjz12xNQ0sTZZ5VzYYostwl133RU23HDDQbu3E1+3z4+1c4xWc0plfbbVPPydQD8JqK/6KZvmQoBAJwKpX/806Ogk27YlQIBADwU06OghtkMRGAWB55csCV/4ylfCrx97rDz61m9+c/jEhz8cVl999VGIJt1DatCRbu5ETmA0BDToGA11xySQvsCRRx4ZLrzwwnIikyZNCldffXVYe+21V5hYq5c2u11gXXbAz372s2HZ/71YNNe46qqrwnve856OoIvmHrvttlv5YGLxmzJlSjnOmmuuOew4GnR0xGtjAlkJpL5AklWyTJZAAwI5PQB2yimnhFmzZpWKRbO2O++8M7ztbW+rrDr0wTcNOipT2pFA3wmor/oupSZEoCsBDTqG59Ogo6vTys4EshNQX2WXchMmMCDQ9Auwy1Nr0OHEI0AgJwH1VU7ZNtfREqi7YX2MzU1vvfXW8K53vSu8+uqrJXOrJv7FNnWsTVbN6Qc/+MHwzW9+s9x9uNqv3fi6fX6sDgMNOqqeBfYj0JyA+qo5WyMTIBC3QOrXPw064j6/REeAQMYCGnRknHxTz0Lg8SefDJ8744ywZMmScr4brL9++PQ//VN4zfjxWcy/rklq0FGXpHEI5CGgQUceeTZLAnUKvPDCC+Gggw4K119/fTnsSC9O9qJBx+LFi8tmGvfcc08ZT6vGGiNZLN/oY8KECeEHP/hBeMtb3jLsLhp01HlWGYtAfwmkvkDSX9kwGwK9F8jlAbA///nP4f3vf3+YP3/+AHLRtK3TJmnLZ0iDjt6fr45IIBUB9VUqmRIngd4IaNAxvLMGHb05/xyFQL8IqK/6JZPmQSA9gdjW11qtZQ4Vji3+9M4AERPoXwH1Vf/m1sziEcihQcfXvva1cNxxx5Xoa621VrjjjjvCdtttN2IS6librJLloonItGnTwqWXXlrufuihh4aLL744DL0ethNfnQ06qsxluH1aNUep+3ysK27jEOgnAfVVP2XTXAgQ6EQg9eufBh2dZNu2BAgQ6KGABh09xHYoAqMgcMvtt4cL580bdOTpH/xg2HmHHUYhmhUP+evHHgunf+lL4U9/+lNYbbXVwqknnhg233TTjmJbfoxix+OnTw/bbrNNR2M0tfELL74Yzjz33LDgoYfKQ7x5q63CCTNmhDVWX72pQxqXAIEIBDToiCAJQiCQmMAf/vCH8msN999/fxn57Nmzw8yZM4edRauH2rpdYC0O+tOf/jTsuuuu4bnnnitjmDt3bjj22GMrqd53333lFx2WLl1a7l8sHB922GHDjuUBvErEdiKQhUDqCyRZJMkkCTQo0M5DZq0On8IXmp544onwd3/3d+Gxxx4bmM706dPDnDlzVnjwrtV8l/1dg452pWxHID8B9VV+OTdjAiMJpNKgY7SzGONXYEfbxPEJEPhvAfWVs4EAgdESiG19rdVa5lCn2OIfrTw6LgECKwqor5wVBJoXqLshQoz3Tj760Y+Wa23Fb4sttgh33XVX2HDDDUfErWNtskr2iue09tlnn/LjR8Xv85//fDj55JNXGKqd+Lp9fmxoLqvMZ+g+GnTUoWgMAt0JqK+687M3AQLpCqR+/dOgI91zT+QECPS5gAYdfZ5g08taYPGzz4ZZZ54Znly4cJBDTE0ihjbXOPEjHwlv+x//o6O8LT/GmFVWCSefcELYasstOxqjqY2f++Mfw+e/9KXwxG9/Wx7irydODKeceGJYZ9y4pg5pXAIEIhDQoCOCJAiBQGICv/jFL8Iuu+wSnnnmmTLy66+/Prz73e8edhatHmrrdoG1OOgNN9xQLvgWv1VXXTXcfvvtZXxVfp0s5nsAr4qwfQjkIZD6AkkeWTJLAs0JtPOQWaujp9CgY968eWHq1KmDpvLXf/3X4c477wybb755qykO+3cNOiqx2YlAFgLqqyzSbJIE2hbQoKM9qhhfMmkvclsRINALAfVVL5Qdg0B6AsVX0ItmrPPnzy/X3x588MFQ3K9Z/jd27Niw8cYbh5133jnsv//+ZVP/9dZbr+3Jxra+1motc+jEYou/bXgbEiDQuID6qnFiByBQ1iVFDfKb3/ym1Bjpg0LtcMV272RonVE8C1XUZWusscaI06ljbbIdr6HbPPLII2Uz/4V/ee6/iPXAAw9cYah24uv2+TENOqpk0D4E4hdQX8WfIxESINCMQOrXPw06mjkvjEqAAIGuBTTo6JrQAASiFCgWeOdfc024+vrrh41v6nvfG/aZPHnUYx/aoOP46dPDttts01FcD/3yl2UjkpdfeSWsttpq4dQTTwybb7ppR2M0tfHysRXHiK2BSFPzNi6B3AU06Mj9DDB/Ap0LFF8I+Id/+IdyxwkTJpRfQnjLW94y7ECtHmrrdoG1OGg7C7ntzrKTh+o62bbd49uOAIH+EEh9gaQ/smAWBEZPoI7aJPYGHUuXLg0HHHBAuOmmm1aAPvXUU8Npp50Whl4L28mIBh3tKNmGQJ4C6qs8827WBFYm0C8NOor10YcffjhccsklZV310EMPhT/84Q8D015llVXCJptsEv72b/+2fPm1eClj7bXXbvvEiO0lk7YDtyEBAj0RUF/1hNlBCCQj8PLLL4drr702nHTSSWHBggUdx33wwQeHs846K2y00UYt961zfW3oOmPLg7fYoKi97r777jBx4sSVblln/N3Ga38CBOISUF/FlQ/Rr4t99wAAIABJREFU9KdAvzfoGPrBpJNPPjl8/vOfb5nMOtYmWx5kmA1uvfXWsllbcY9rnXXWKZv4v+1tb1thy3bi6/b5sXaO0WqO3a7PjjR+8azdfvvt1yoEfydAYIiA+sopQYBArgKpX/806Mj1zDVvAgSiF9CgI/oUCZBAJYEf//Sn4Stf/Wp5k674FQ0riuYV//Hww+U/r7XWWuGfPvax8IbNNqs0fl07/ebxx8PnzjgjvPDCC+WQVRp0/L8HHghnnXdeuX9MDTqKhiHfuvji8P3/+38Hce3+d38XPjBtWtmsw48Agf4U0KCjP/NqVgSaFPjoRz8a5syZUx5i9913Lx/YGzdu3LCH1KCjyUwYmwCBWAVSXyCJ1VVcBFIRiOEBsG6/GNbK+rLLLgtTp04duJdXXPeW3dcbP358uO2228K2227bapgV/q5BR8dkdiCQjYD6KptUmyiBtgRSb9BR1E233357mD59ekcvwBYNO4p9Tj/99LDuuuu2tNKgoyWRDQhkLaC+yjr9Jk9gkMDixYvDscceG4r7Pd38xo4dG77xjW+Eww8/fMTGrXU2uNCgo5uM2ZcAgboF1Fd1ixqPwIoC/d6g42tf+1o47rjjyomvuuqq5f2jXXbZpeWpUMfaZMuDDLPBKaecEmbNmlX+Zfvttw8333xzeM1rXrPClu3Ep0FHlQzYh0D/C6iv+j/HZkiAwPACqV//NOhwZhMgQCBSAQ06Ik2MsAh0IfDkb38bzjz33PDU738/cFPxpI9/PKw6dmz44tlnhyVLlpT//nWvfW2Y+fGPhw3WX7+Lo3W366LFi8NnZ88OTz/zTDnQx447Lmzf4csGsTboKJqhzP7KV8Kf//znQUhFE5GTjz8+vGHzzbvDszcBAtEKaNARbWoERiBKgeIrnsXXD+6///4yvlZfa+hFg44bbrih/IJo8etkgXo44E4W8+t8gDDKZAuKAIHKAqkvkFSeuB0JECgF2nnIrBVVt19oarJBx2OPPRYmT55cfu29+G299dbl11WPPPLI8Morr5T/btKkSWH+/PlhvfXWazXVQX/XoKMjLhsTyEpAfZVVuk2WQEuBlBt0PP/882HGjBnh29/+dst5rmyDDTbYoHyBds899xxxDA06KhPbkUAWAuqrLNJskgRaCixdujRMmzYtXHnllYO23XvvvcOHP/zh8Pa3vz289rWvDUXzjWW/RYsWhccffzwUXwH/l3/5l/CrX/1q4G9FQ7HLL788HHTQQSs9dp3raxp0tEyxDQgQ6KGA+qqH2A6VrcDQdaSjjz66bBBW9RfTvZOiLjvggAPCTTfdVE7nrW99a/j+978fivtArX51rE22OsbQvxdN3qZMmRLuueee8k8f+chHwjnnnDPsMO3Ep0FHpxmwPYE8BNRXeeTZLAkQWFEg9eufBh3OagIECEQqoEFHpIkRFoGKAr9/+unwha98JSx86qmBEd5/4IFhn3e9q/yawn0//nGY8/WvD3yBc7SbdAxt0PG+Aw8M+06Z0tHsl2/Q8Zrx48NnTzopTBimY3BHg3a58bPPPRdmnXVWeOLJJ8uR3vTGN4aXX345/PKRRwb++fjp08Naa67Z5ZHsToBAjAIadMSYFTERiFfgxhtvLJthFF/6LOq14usHe+2110oD7kWDjl/84hflFyOe+UsTtblz55Zf+qry+8EPfhD22GOPgaZlxYulBx544LBD1fkAYZVY7UOAQLwCqS+QxCsrMgJpCLTzkFmrmXTboGOk8YuXJ/bbb79WIQz795deeqn8avv5559f/r243n3nO98p66Xl/33xt2OOOSacd955g17gaHVQDTpaCfk7gXwF1Ff55t7MCQwnMPSeTNNKm2yySbj77rvDxIkTuzpU8aJF8RXUCy+8cNA4y16ALb40WrwAO2bMmPLvxTwfffTRcNFFF4Xiftezzz47sN/48ePLFzZ23HHHlcYU00smXcHZmQCBRgTUV42wGpRAcgLz5s0LU6dOHYi7qEeuuOKKsNlmm7U1l+LZoqJxWHEfaNkHmLbccstw2223hY033njYMepcX+v2Rc62Jjlkozrjr3J8+xAgEK+A+ire3IisfwR++tOfhl133TU899xz5aSK55eK53rWWGONSpOM6d7JD3/4w/DOd74z/OlPfyrn0uqDSctPuI61yU4Bl4+3uP5df/31objHNdyvnfi6revaOUarOXa7PtvkBxRaxe7vBPpVQH3Vr5k1LwIEWgmkfv3ToKNVhv2dAAECoySgQccowTssgQYE/uupp8KX5swZ1Jxjj113DUdOnTrw4Fnx4uf1N98c5i33pYbXbrBBOGHGjPD6Lh+CqzKlOhp0XHvTTeGyv8xn/QkTygYd4zv8mmiV2Fe2z5KlS8M3L7ww3PvjH5ebrLXWWuHk448Pf3755fDFs88eWEAfmps6YzAWAQKjK6BBx+j6OzqBlASK2qz44kHxomXxa+drDb1o0DH0qwzFFxquuuqqsGaF5mKf/exnw7L/u3PChAmhaNjxlre8Zdg0eQAvpbNXrAR6K5D6AklvtRyNQP8JxPAA2EiqVRt0FLXgGWecEWbOnDkw/FFHHRW+/vWvl004nn766fDud7873HfffQN//8xnPhNOOeWUtpt0aNDRf/89mBGBugTUV3VJGodAfwik2qDjzDPPDCeeeOJAEt785jeXL7Rus802LRNTNPco6qovf/nLg/a/5ZZbwkYbbTTs/jG9ZNJygjYgQKDnAuqrnpM7IIHoBF544YVw0EEHlS9TFr8tttgifPe73227OcfyEypqmqLRR3H/qPhdfPHF4bDDDht2znWur3X7ImeVpNQZf5Xj24cAgXgF1Ffx5kZk/SNwww03lE05lv3aeW5ppNnHcu9k6PNYq622Wvje974X3vGOd7SVvDrWJts60F82GhpvcY+riHfDDTdseY+qeEb9jjvuCNttt92gbbut6+ow0KCjk7PAtgR6I6C+6o2zoxAgEJ9A6tc/DTriO6dERIAAgVJAgw4nAoH+EHhwwYJw7vnnh+f++MeBCe25227hiPe/f6A5x7I/vPLKK+GGW24Z1KSjuPk4/YMfDNtus035pc5e/RY/+2w47QtfCE/9/vflId934IFh3ylTOjp8TA06XnzxxfCtSy4J//eee8o5FJYf+dCHwg5vf3v5z/f9+Mdhzte/PrCAvvvf/V04YurUsNrYsR3N2cYECMQtoEFH3PkRHYGYBH72s5+VX6JYtGhRGdb/+l//K9x6663hN7/5TVthDve10W4XWJcdePlGIKusskrZoOM973lPW3Et2+iXv/xl2G233UKx4Fr89t9///KL8Cv70oYH8DritTGBrARSXyDJKlkmS6ABgRgeABtpWlUadBQP2p111lmDXih94xvfGIoXQjfddNOBwxX1VPFg5MMPPzzw7zpp0qFBRwMnpCEJ9ImA+qpPEmkaBGoSSLFBx69//evyvtoTTzxRKgxXS7XiGa5hWlFrFQ1nh/vF8pJJq3n5OwECoyOgvhodd0clEJPA73//+7D77ruHBx98sAyraNJ/zjnnVApx6D2dkb4eXuf6Wl3rjJ1Mus74OzmubQkQiF9AfRV/jkSYvsCsWbPKBqbLfquuumq4/fbbwy677FJpcrHcO/n5z38e3vnOd4aiPit+73//+8NFF10Uivm186tjbbKd4yzbZuh9runTp4c5c+as9Hn+duLrtq5r5xit5qhBRyshfyfQewH1Ve/NHZEAgTgEUr/+adARx3kkCgIECKwgoEGHk4JA2gJ/eumlMP+aa8L1N988aCLv/Yd/KBtdjBkzZtgJFg+cFU0kvnHhheHll18e2GbS7ruXTTLWXGONnsC88OKL4cxzzw0LHnqoPF7RsOKDRxzR0bFjadBRNBv56je/GX6+YMFA/O8/8MCwz7veNXCTtHAvcjXvyisHttl+223D0YcfHsatvXZH87YxAQLxCmjQEW9uREYgJoGiLvjEJz4Rzj777DKs8ePHh3nz5oUPfehDUTTo+M///M+w5557huKl0OJXvORQfPFryy23bItx8eLF5VfCii+DFb+iyceNN94YJk+evNL9PYDXFq2NCGQpkPoCSZZJM2kCNQr02wNgxb244mvvM2fOHFAqasGbbrop7LjjjivI/eQnPykbpRX12bLfgQceGM4///wwYcKEEaU16KjxRDQUgT4TUF/1WUJNh0CGApdcckmYNm1aOfPimlbct9p77707lijuYU2ZMiXc85fm+8VLtddee20YN27cCmPF8pJJx5O0AwECPRFQX/WE2UEIRC1QZ4OOxx9/POy8884Dzcg06Ig69YIjQKAhAfVVQ7CGJfAXgaVLl4YDDjigXJ9a/jdS3dEKL4Z7J3/+85/DcccdF775zW+W4RYfsCw+llQ0em33V8faZLvHKp4f+/SnPx1OP/30gXi/973vhXe84x0rHaKd+Ops0NHuXFpt1+qjB500qWt1LH8nQGB4AfWVM4MAgVwFUr/+adCR65lr3gQIRC+gQUf0KRIggWEFXnnllXDfj38cvjN/fnj6mWcGtiluJE7/4AfDtttss9LOucsP+J+PPx7OPf/88OTChQP/umjO8d799w/v3GWXsNrYsY1mYGiDjl123jkc+4EPdHTMK/7t38I1N9xQ7rPVlluGT37kIyv9KntHA3ew8SOPPhrOmTs3PP2HPwzsdcC++4Z/2GefFZqkFDdTb/3e98JFl10Wiv+5+L3+da8LM445Jmy80UYdHNWmBAjEKqBBR6yZEReBuASG+1rDF7/4xfIrFL/5zW/aCnaTTTYJd999d5g4ceLA9t0usC5/4Pnz54dDDjkkFLVn8dt4443LL0oULyqM9CseGjz00EPDnXfeObBZsfhdfN1hpK9RaNDRVtptRCBLgdQXSLJMmkkTqFGgnYfMWh0uli80Pf/882HGjBnh29/+9kDIRXOOK664Iuy1114rncYvfvGLsO+++4ZHHnlkYJs3vOEN4etf/3rYY489VnofUIOOVmeGvxPIV0B9lW/uzZxAvwgs/4XXLbbYItx1111hww03rDS94kuxxXjFb7j7bcsGjeElk0oTtBMBAj0RUF/1hNlBCEQt8MILL5TN64vGYcWvqFGKRvabbbZZx3FffPHF4fDDDx/Yr/jnww47bNhx6lxfq3Odsd1J1xl/u8e0HQECaQior9LIkyjTFfjZz35WNq1YtGjRoEnstNNOZdOO9dZbr+PJDb13MtIAI92D6fjAy+1QPKtUrLn96U9/Kv/twQcfHIpGr2M7eB6+jrXJducw9PmxduJtJ75u67pOctnuXDXoaFfKdgSaE1BfNWdrZAIE4hZI/fqnQUfc55foCBDIWECDjoyTb+pJCrz44ovh3h/9KMz/938f1JijmMyWW2xRNufYYP31O5pbMeblV10Vbr799kH7Fc053rPPPmWjjvXWXbejMdvduI4GHV/71rfCD+6+uzzkm7faKpwwY0ZYY/XV2w2hq+2WvvBCKBqE3LKcXVG4H/6+94W93vnOlb4cUTTm+H8PPBDO+8Y3Bm4CF/sdvP/+YcqkSY03Rulq0nYmQKClgAYdLYlsQCB7gZdeeql8iK54EbP4FU3WWn39YBnaF77whXDSSSeV/9h0g46iZjnjjDMGfd29OO7kyZPD8ccfX365q3ihtPgVD8898MAD4Wtf+1ooHhJc1tSj+Fvx9dJ58+a1XLz3AF72/2kAILBSgdQXSKSWAIHuBNp5yKzVEWJo0FHUSu973/vCggULBsJtpznHso2LJmjFl8zuv//+QdMt/t2ZZ54ZNt988xUYNOhodWb4O4F8BdRX+ebezAn0i8CRRx4ZLrzwwnI6RTPZa6+9NowbN67S9Frdb1s2qAYdlXjtRCAbAfVVNqk2UQIjChTrYVOnTh3Y5m/+5m/KF0Lf+ta3tiX38ssvhwsuuKD86nuxnlj8ttxyy3DbbbeVjfSH+9W5vtbti5xtTXLIRnXGX+X49iFAIF4B9VW8uRFZfwice+654SMf+cgKkyn+2ysajhXP+nT666SpQxMNOp5++unw7ne/O9x3331l6BtssEH5PNbWW2/d0VTqWJts54BFvfehD31ooLH/KqusEm688cbyuayRfu3E121d10ku25lrsY0GHe1K2Y5AcwLqq+ZsjUyAQNwCqV//NOiI+/wSHQECGQto0JFx8k09GYE/Pv98eHDBgnDbnXeGn//iFyvEveYaa4QPTJsWdtpuu1DcnKv6W/DQQ+H8Cy8MT/3udysMsenGG4fJe+wRttl66zB+vfVW2nii02MXNxfPnjs3/PRnPyt33eHtbw/TjzkmjOlgHqPRoKNYEL/n/vvDty+9NBRNOpb91hk3Lsw45pjw1je/uS2KJ3/723L+Ty5cOLB9kc/DDjkkvGPHHTXqaEvRRgTiE9CgI76ciIhAbAKXXXZZ+XBe0QCj+B199NFh7ty5YdVVV20ZaqsXBrpdYB0aQFH3FIvyRUOO5ZtutAz0LxscddRR5f5rr712y108gNeSyAYEshVIfYEk28SZOIGaBNp5yKzVoUazQUdx7NNOO62s95b/FQ8FFg+iveMd72gV/sDfn3/++TBjxoyBB/WW/WFlDxhq0NE2rQ0JZCegvsou5SZMoO8ETjnllDBr1qxyXsXX6e+6666w4YYbVppnMU4xXvEb6eWQdl9MWGuttcIdd9wRtttuu0rx2IkAgTQF1Fdp5k3UBOoWWLp0aZg2bVq48sorBw1dfMW9aDC22267hYkTJw76gnvx1fqiMeu//du/hXPOOSf8brnntornwC6//PJw0EEHrTTUOtfX6l5nLNZCn3nmmfCrX/0qXH311eXLskUDksJg2a/O+OvOp/EIEBhdAfXV6Po7en8LLF68OEyZMiXcc8895UR32WWX8OSTT4ZHHnmk/Od99923rEHWXHPNjiDavXfS6h5MRwf9y8bF8+jTp08P559//sDuxTNWn/zkJzt+5r2Otcl25lCsExaN+Jc9j3XwwQeXzd3Gjh074u6dOC8bqFVzjHbibXqboeuas2fPXuGjUk3HYHwC/S6gvur3DJsfAQIrE0j9+qdBh3ObAAECkQpo0BFpYoRFIITwpz/9Kfyfb34z/OgnPxnWoygQJ7/zneG9++8fiqYOdfyKm3z3/OhH4aLLLgvPPffcsEMWzTr+6WMfC+uus04dhwzdNtjodv9OJrH42WfDD374w3DdLbes4PP2t70tHDl1apjwmtd0MmR48cUXw+VXXRVuvv32QfutNnZsmLT77mHKXnuF9Tscs6MAbEyAQO0CGnTUTmpAAn0l8Nhjj5VfOnj44YfLeXX6tYZeN+hYhv/ggw+GotnGsq9MtErKG97whnD22WeHffbZp+2Fbg/gtVL1dwL5CqS+QJJv5sycQD0CVR4ya3XkVg+h1fUA2MKFC8sHHB944IFBIW2//fbhiiuuCJtttlmrUFf4e/FiQ9HwrWjytmTJkrJh78pe1NCgo2NeOxDIRkB9lU2qTZRA3woULysUL78Wv26+7Dr0hZTiXtb8+fPDGsOsvbZbl2rQ0bennYkRGFFAfeUEIUBgmUBRXxx77LHl/ZtufsWLmd/4xjfC4YcfPuJaW53ra0MbdHQT/3D7Dlcn1Rl/3fEajwCB0RVQX42uv6P3t8C8efPKDwstf1/l7rvvDsveKynWnm688cby+aZOfkPvnbRaj+tk7JG2LdbOzjjjjEHNHCZNmlTe41lvvfU6PkwvGnQMfX5s/Pjx4bbbbgvbbrtty3jbvUe1/EC9ykXL4EfYoK712W5isC+BfhdQX/V7hs2PAIGVCaR+/dOgw7lNgACBSAU06Ig0McIi8BeB3z/9dPjCV74SFj711IBJ0bhh8p57hn2nTAnj2vgSeRXM4kvp9/34x+GKq68OTy33ZYZiobRozvGGDl4eWLR4cfjs7Nnh6WeeqRJKbfusttpq4dQTTwybb7pp22MWHZX/63e/Cz/+6U/Lxhy//a//WmHfojnKB6ZNCzttt135QkTV34KHHgrnX3jhIO9lY71m/Piww9vfHt6+zTbhDVtsEdZYffWqh7EfAQI9ENCgowfIDkEgUYHiq1mHHHJIuPbaawdm8KUvfSmccMIJbc9otBp0FAEWC9pFY5Hiy1bXXXddKJp2FPVS8SvqoOJrpcVLDIceemgoXjodM2ZM2/MqNvQAXkdcNiaQlUDqCyRZJctkCTQgUOUhs1ZhtHoIrc4HwIY+YPfhD384fPGLXwxrd3lfr/iy6sc//vGw0047hRNPPHHYFzU06Gh1Jvg7gXwF1Ff55t7MCfSLwK9//euw6667hieeeKKcUvGl1+Kr7BMmTGh7isO9vDFnzpwwY8aMYcdoty7VoKPtFNiQQF8JqK/6Kp0mQ6BrgeK5q2I98KSTTgoLFizoeLyiaf7nPve5sNFGG7Xct871taYbdBSTKV6UPfDAAwfmVWf8LbFsQIBAUgLqq6TSJdiEBIY2Ky3WmW666abwu9/9Luy2226hWFsqfjvssEO44YYbwvrrr9/27EarQUdRXxTPYxUfqSx+nX4saegEm27QUTxr9aEPfSh8+9vfHjj0rFmzytpx6LVvOPx271Etv2+rtdG2k9zghnWuzzYYpqEJJC2gvko6fYInQKALgdSvfxp0dJF8uxIgQKBJAQ06mtQ1NoF6BH716KPh7K9+Nbxpyy3LxhxFc4xOX3asGknxYNqTCxeGm2+7LTy4YEE47uijO2rOURw31QYdxdyvv/nmMO/KK4flK3IwZdKksP/f/30omnTU8SsW6O+5//7w7UsvDUtfeGHYIffYdddw5NSpPTsH6piXMQjkJqBBR24ZN18C7QnU9bWG0WzQ0d5Mq2/lAbzqdvYk0O8CqS+Q9Ht+zI9A0wJVHjJrFVOrh9DqfgDs/vvvL5tpnHbaaWGPPfZo6+G6VnPwdwIECHQjoL7qRs++BNIUGFrfxDqLTTbZJBRfbJ04ceKIIRb32j796U+H008/fWC7v/mbvwmXXHJJeOtb39pyekUj3eLLqp/5zGcGtt16663LL5W+9rWvHXb/0XrJpOVkbECAQBQC6qso0iAIAtEJFDVL0by1eGm0eMG1aH6/7KXXZcEWTVyLRhy777572HfffcsXYzv50nud62t1NOgo6rhVV121nN7rX//6sM0224Qtt9wyFLXa//yf/7OstZZ/7q3O+KM7AQREgEBXAuqrrvjsTGClAhdffHE4/PDDB/5+0UUXhWnTppUf7Rl6r6V4RumTn/xk2+tao3Hv5NZbbw0HH3xwWLRoUTmn4gNDl19+eTjooIMqnwVNNugY7vmxogltccx2a8B24hta17VaG62MZUcCBJISUF8llS7BEiBQo0Dq1z8NOmo8GQxFgACBOgU06KhT01gECAwnkGqDjmIuRcOMC77znXD7nXcOTG21sWPDe/bZJ7xrzz1ra8wx1O1PL70U7v3Rj8JV114bnvrd7wb+/PrXvS7M/PjHw4TXvMbJRoBAxAIadEScHKERGEWBoV9rGD9+fPnA/7bbbttRVBp0dMRlYwIE+kQg9QWSPkmDaRDISqDuBh1Z4ZksAQJJCKivkkiTIAnUKtBvDToKnOKLr8XLFt/97ncHWe29997hwx/+cNh+++0HvQBavPz56KOPhuLFk29961vll2GX/Yp7dcXXYnfccceVuo/GSya1ngQGI0CgUQH1VaO8BidAoI8FNOjo4+SaGoEuBdRXXQLancAwAsV9kUmTJoVHHnmk/GvRIOzaa68N48aNK//5qaeeCnvuuWf4+c9/Xv5zO/dLlj9Mr++dDG3OUcTSaVOR4U6UdhpgVD3Bhnt+rNU9qaHHaic+DTqqZsh+BPpbQH3V3/k1OwIEVi6Q+vVPgw5nNwECBCIV0KAj0sQIiwCBUuCFF18MZ557bljw0EPlP795q63CCTNmhDVWX71nQkuWLg3/5xvfKI83ZdKk8NY3vWnQlxyaDKTolPzkwoXh5ttuCw8uWBCOO/ro8IbNNmvykMYmQKAGAQ06akA0BIE+E7juuuvCIYccEpYsWVLOrJuvNfRzg44+S7vpECBQo0DqCyQ1UhiKAIEeCWjQ0SNohyFAYNQE1FejRu/ABEZNoB8bdBSYzzzzTJg6dWq4+eabK9tusMEG4bLLLitfQBnp1+uXTCpPyI4ECIyKgPpqVNgdlACBPhDQoKMPkmgKBBoSUF81BGvYbAVeeumlMH369HD++eeXBquttlooGlzsuuuug0xuueWWUDQ/feWVV8p/v8MOO4QbbrghrL/++i3tenXvpHi2+l//9V/DYYcdFop5LfvV0ZyjGKudBhgtMYbZYGhDkarPj7UTXxMNOoaOWcWgk31mz54dZs6c2ckutiVAoIWA+sopQoBArgKpX/806Mj1zDVvAgSiF9CgI/oUCZBA1gIxNOjIOgEmT4BAJQENOiqx2YlA3wrU/bUGDTr69lQxMQIERhBIfYFEcgkQSE+gVw06WtV23cp5waFbQfsT6F8B9VX/5tbMCPRKYPkXATbZZJNw9913h4kTJ/bq8IOO8/LLL4fLL788fOxjHwu/+93vOorhqKOOCp/73OfCRhtt1HK/Xr1k0jIQGxAgEKWA+irKtAiKAIEEBNy/SiBJQiQwSgLqq1GCd9i+FZg/f375caFljTdOPfXUcNppp4Xh/lv79Kc/HU4//fQBi2OOOSacd955YezYsSP69OLeSdGQo1hf+9//+38PiuUzn/lMOOWUU1rG2E6C22mA0c44y29T5/Nj7cSnQUenGbI9gTwE1Fd55NksCRBYUSD1658GHc5qAgQIRCqgQUekiREWAQKlgAYdTgQCBFIU0KAjxayJmUD9Aiv7WkO7i9Yri6jVS5xNLLAui6XXX0I44ogjwgUXXFB/coxIgEByAqkvkCQHLmACfSjQaY2kQUcfngSmRIDAIAH1lROCAIELstH+AAAgAElEQVRuBWJq0LFsLkWjjvvvvz9ceuml4frrrw+PPPLIwEsny7Z5zWteE97+9reHqVOnhv3337+tr78u27cXL5l0mxf7EyAwegLqq9Gzd2QCsQtYX4s9Q+IjQCBWAfVVrJkRV4oC9957b5gyZUpYtGhRGf4OO+wQbrjhhpXeF1m8eHE46KCDwne/+92B6R533HHhnHPOGbEBRtP3ThYuXBiOPfbYcM011wxKQ/Es1QknnBDGjBlTS3raaYDR7oGK58eK8Yp7UUuWLBnYrZvnx9qJr9O10Xbm0+u6dvbs2WHmzJnthGYbAgTaFFBftQllMwIE+k4g9eufBh19d0qaEAEC/SKgQUe/ZNI8CPSngAYd/ZlXsyLQ7wIadPR7hs2PQGuBlX2t4eijjw5z5swJa665ZutBVrKFBh2V6exIgEDCAqkvkCRML3QCfSPQ6UNoGnT0TepNhACBlQior5waBAh0KxBjg46hc6q7pmv6JZNuc2J/AgRGV0B9Nbr+jk4gZoFev8jYqwb4Tz/9dChe9r399tvDHXfcEZ588slQvDRbrJMO/f3VX/1VmDBhQthpp53C3/7t34a99torbLbZZrW9RBtz/sVGgEB1AfVVdTt7Elhe4LHHHguTJ08ODz/8cPmvx48fH2666aaw4447jgg1dL9i46IJxj//8z+vtElHU/dOiiYX1113XTjssMPCs88+OxD32LFjwyWXXBLe+973hqHXjG7OgnYaYLQzftFM9txzzw3HH3/8oCay06ZNC3Pnzg1rr712O8OssE078XW6NlopkJp3qvteXs3hGY5AXwior/oijSZBgEAFgdSvfxp0VEi6XQgQINALAQ06eqHsGAQIVBXQoKOqnP0IEBhNAQ06RlPfsQmMvsDjjz8epk+fvsLXGoovOHz5y1/uqjlHMTsNOkY/xyIgQKD3AqkvkPRezBEJEBgqMPSBwIsvvrh8iG9lv149ANaqtus2k3/84x/DvvvuG77//e+XQ/XqBY1u47Y/AQLNC6ivmjd2BAL9LqBBRyjv/+233379nmrzI0CgTQH1VZtQNiOQoUA/Neh4/vnnwxVXXBFOP/308Ktf/aqrbBYv1B555JHh5JNPDptvvnlXY9mZAIH+FFBf9Wdezaq3As8880zZvKJoqLXsd9FFF4WiQUQ7v6IZ15QpU8KiRYsGNj/qqKPKphPDNZdookHHgw8+GD7+8Y+HW265ZVDIG2+8cZg/f37YYYcd2plKR9u00wCj1YAre36s2+YcxXHbiU+DjlYZ8ncCeQqor/LMu1kTIBBWaOZWNIBL6adBR0rZEisBAlkJaNCRVbpNlkByAhp0JJcyARMgEELQoMNpQCBPgaVLl4ZLL700fPSjHw1LliwZhNDqCxKdiLV6ibPJBdYmxy4MvEDayZlgWwJ5CVggzivfZkugCYFTTjklzJo1a2Do4uHBf/mXf6n1a1pV4m5V21UZc/l91FfdCtqfQP8KqK/6N7dmRqCKQDsP9Q8dV4MODTqqnGv2IdDPAuqrfs6uuRGIW6AX93+KlxYuv/zy8KEPfWjQV+vrkpkxY0b4/Oc/H9Zdd926hjQOAQJ9IKC+6oMkmsKoCixcuDAccsgh4c477xyI47jjjgvnnHNOKBpltfsrmmAU47zyyisDu7zjHe8on5HabLPNBg1TZ4OO//iP/wif+tSnwlVXXbVCqAcffHCYO3dumDBhQrvT6Gi7KvfKlh2geH7sO9/5TvjEJz6xQt1U1/Nj7cTX9DNeHYG2uXGvPqDQZjg2I9CXAuqrvkyrSREg0IZA6tc/DTraSLJNCBAgMBoCGnSMhrpjEiDQroAGHe1K2Y4AgZgENOiIKRtiIdA7gXnz5pVfYV9+QXqVVVYJ3/zmN8uvPw29uVc1slYvcTa5wNrk2IVHLx4grOpuPwIERlcg9QWS0dVzdAIEFi9eXH7d65577hnA+Ou//uvygcTR/jpnq9qu2+ypr7oVtD+B/hVQX/Vvbs2MQBWBdh7qHzquBh0adFQ51+xDoJ8F1Ff9nF1zIxC3QNP3f1566aXy5dgzzzxzBYjtt98+FC/I7rjjjuFNb3pTWGeddcK4ceMGbffyyy+Hp59+OhT36O66667yi+/XXHNNKMZd/rf11luH6667Lmy66aZxg4uOAIGeCaivekbtQH0o8MADD4QDDjggPPLIIwOzO+aYY8J5553XUXOOZTtfeeWV4f3vf/+g//299957h3/9138Na6+99sAx6mrQ8dOf/jTsscce4Q9/+MOg7Ky11lrh/PPPD+973/vCmDFjGstclXtly4JZ2fNjZ511ViiaktURdzvxNf2MVxP4GnQ0oWpMAoMF1FfOCAIEchVI/fqnQUeuZ655EyAQvYAGHdGnSIAEshbQoCPr9Js8gWQFNOhINnUCJ9CVQPHlqAsuuCAcffTRZZOOjTfeOBRfkdhhhx26Gnfozq1e4mxygbXJsYt5Nv0AYa2JMBgBAj0VSH2BpKdYDkaAwAoCF198cTj88MNX+PezZ88OM2fOHFWx5Wu7XgRyxBFHlDWrHwECBNRXzgECBJYXaOeh/qFiGnRo0OG/IgIEBguor5wRBAiMlkDT62tFY44TTzxx0PSKl0s/+9nPhvXXX7/StIvmHEUzjmLcX/3qVwNjTJo0qVxfXW+99SqNaycCBPpLQH3VX/k0m94JFB8S+sd//MdBzTTe+973hm984xtd/e/Y4n93H3LIIWHJkiVhZf87u64GHYXWvffeWzbgX7RoUYlXNBw555xzwkYbbdQ4ZpV7ZcuCGvr82AYbbBAuu+yysOeee9YWdzvxNf2MV22TWW4gDTqaUDUmAfevnAMECBAoBFL/vy816HAeEyBAIFIBDToiTYywCBAoBTTocCIQIJCigAYdKWZNzATqESgWWS+66KJwww03hC9/+cvhda97XT0DLzeKBh21kxqQAIEEBFJfIEmAWIgE+lbgscceC5MnTw4PP/xwOceiPlu4cGH5P48fPz7cdNNN5Rc+R+unQcdoyTsuAQLqK+cAAQLLC7TzUP9QsVgbdLzwwgsDX1d96qmnwj777BOefPLJMvxTTz01fPjDHy6/4L5gwYKBKb344ovhnnvuCcW+xa/4ymyxz5///Ofw/PPPh9tuuy1st9125dfe3/Oe9wzsV3z5fb/99nMyESBAoBRQXzkRCBAYLYEmG3T8+te/Drvuumt44oknBu6nXXHFFWGvvfaqZbrPPPNMKF4Yvv322wfGmzNnTvl1eT8CBAior5wDBKoJFPcyjjvuuFA0sC9+06ZNC3Pnzg1rr712tQGX2+snP/lJeX/lvPPOC5tuuukK49V97+TWW28Np512WtkYbI899ljh/+7qekIrGaDKvbLlh1rWpOP6668vm4rU/fxYO/E10aBj6JhN+S8bN4aPLTQ9R+MT6LWA+qrX4o5HgEAsAqlf/zToiOVMEgcBAgSGCGjQ4ZQgQCBmAQ06Ys6O2AgQWJmABh3ODQIEmhTQoKNJXWMTIBCrQOoLJLG6iotAvwssXbo0HH744eVXN4vfxIkTw1VXXRU+8pGPhPvuu6/8d6P9VU4NOvr9LDQ/AvEKqK/izY3ICIyGQDsP9Q+Nq9cNOk455ZQwa9asnvOstdZa4Y477tCgo+fyDkggPQH1VXo5EzGBXgn0+kXGI444IlxwwQW1TO+SSy4pX+pd9muiecbPfvazsgnIokWLBu7XXX311bW8RFwLgkEIEBg1AfXVqNE7cB8IvPTSS+Gf//mfw3PPPVfeTxk7dmxPZlV3g46eBD3MQarcK+tlrO3Ep0FHLzPiWATSEVBfpZMrkRIgUK9A6tc/DTrqPR+MRoAAgdoENOiojdJABGoTWLR4cfjs7Nnh6WeeqW3MJgZaf8KE8NmTTgrj11tv0PDib0J7xTFX5t+bozsKAQIjCWjQ4fwgQKBJAQ06mtQ1NgECsQqkvkASq6u4CPSzQPHg4fTp08P5559fTnOVVVYJl19+eTjooIPCvffeG6ZMmTLoof+iicd6Q+5x9cKnVW3XbQxNfkG129jsT4DA6Aqor0bX39EJxCbQzkP9ox3zWWedFU444YRRCaP42um73/3u0C8vmYwKooMSyEBAfZVBkk2RQEWBlBt0LH/vavnGZRUpht1t6P2rTTbZJNx9991ls10/AgTyFlBf5Z1/s09ToF/uncR+r6yd+DToSPO/IVETaFpAfdW0sPEJEIhVIPXrnwYdsZ5Z4iJAIHsBDTqyPwUARCigwUVvktKvDUZ6o+coBAiMJKBBh/ODAIEmBVq9xNnEAuuy+TQ5dnEML5A2eeYYm0DaAqkvkKStL3oC6QkUzTk+9alPhTPPPHMg+KKG+uQnPxmWXU+KhhyHHHJIeOWVV8pt9t577zBv3ryeN+loVdt1q6++6lbQ/gT6V0B91b+5NTMCVQTaeai/yrh17jP0BY+Rxi6+Cvu6171u2E2KF0t32mmnsPrqqw/8fcsttwxbbLFF+c+rrrpq2HrrrcO4cePCmDFjwvrrr1/+/8WvX14yqTMvxiJA4L8F1FfOBgIEViagQcfI54YGHf7bIUBgZQLqK+cGgfQE+uXeSez3ytqJr4lnvJoYM72zXMQE0hZQX6WdP9ETIFBdIPXrnwYd1XNvTwIECDQqoEFHo7wGJ1BJQIOOSmwd76RBR8dkdiBAoE0BDTrahLIZAQKVBFq9xNnkYmiTYxcYXiCtdErYiUAWAqkvkGSRJJMkEInAM888E4455phw5ZVXDkRU/PN5550Xihc1l/1effXVcMYZZ4SZM2cO/Lvtt98+XHHFFWGzzTbr2Wxa1XbdBqK+6lbQ/gT6V0B91b+5NTMCVQTaeai/yrj9tk+/vGTSb3kxHwKxCKivYsmEOAjEJ9D0+lqTM77kkkvCtGnTBg4xe/bsQffT6jj2z372s7DrrruGRYsWlcNNmjQpXH311WHttdeuY3hjECCQsID6KuHkCT1bgX65dxL7vbJ24muiBm1izGz/YzFxAqMkoL4aJXiHJUBg1AVSv/5p0DHqp5AACBAgMLyABh3ODAIECBAgQIBAvQIadNTraTQCBAYLtHqJs8nF0CbHLmbpBVJnOwECKxNIfYFEZgkQ6I3AAw88EN73vveFBQsWDBzwuOOOC+ecc86g5hzL/lg06Sgad3zsYx8Lr7zySvmv11133VC8ePD3f//3Yei1p4lZtKrtuj2m+qpbQfsT6F8B9VX/5tbMCFQRaOeh/irj9ts+/fKSSb/lxXwIxCKgvoolE+IgEJ9A0+trTc7417/+ddk844knnigPM378+LLB7V577VXLYYtmu+9973vD7bffPjDenDlzwowZM2oZ3yAECKQtoL5KO3+iz1OgX+6dxH6vrJ34mqhBmxgzz/9SzJrA6Amor0bP3pEJEBhdgdSvfxp0jO754+gECBBYqYAGHU4OAgQIECBAgEC9Ahp01OtpNAIEBgu0eomzycXQJscuZukFUmc7AQIrE0h9gURmCRBoVuDZZ58Np5xySjj33HMHDrTKKquEs846q3yYf8yYMSsNoGjSUTzENnXq1LBkyZKB7Q444ICyscdGG23UaPCtartuD66+6lbQ/gT6V0B91b+5NTMCVQTaeai/yrj9tk+/vGTSb3kxHwKxCKivYsmEOAjEJ9D0+lrTMz7zzDPDiSeeOOgwRVPcT3/602HixImVDv/SSy+F+fPnh0984hNh4cKFA2NMmjSp/PfrrbdepXHtRIBAfwmor/orn2aTh0C/3DuJ/V5ZO/E1UYM2MWYe/2WYJYF4BNRX8eRCJAQI9FYg9eufBh29PV8cjQABAm0LaNDRNpUNCRAgQIAAAQJtCWjQ0RaTjQgQqCjQ6iXOJhdDmxy74PACacWTwm4EMhBIfYEkgxSZIoFREXj66afDV7/61TBr1qywdOnSgRg22GCDcNlll4U999yz7bgeffTRcOihh4Yf/vCHg/Y5/PDDw0knnRTe8pa3hKHXorYHH2HDVrVdt8dQX3UraH8C/Sugvurf3JoZgSoC7TzUX2XcftunX14y6be8mA+BWATUV7FkQhwE4hNoen2t6RkXzTQ+//nPh6HPmRbHfdOb3hQOOuigMHny5PJ/XmeddcK4ceMGhfTyyy+H4j7eU089Fe65555www03hGuuuSYU4y7/23rrrcN1110XNt1006anZHwCBBIRUF8lkihhElhOoF/uncR+r6yd+JqoQZsY039ABAj0VkB91VtvRyNAIB6B1K9/GnTEcy6JhAABAoMENOhwQhAgQIAAAQIE6hXQoKNeT6MRIDBYoNVLnE0uhg4du+ncHHHEEeGCCy5o+jDGJ0AgAYHUF0gSIBYigSQEiof5f/vb34abbropzJ07N9x///0rxH3wwQeXf5swYULHcyqafMyZMyeceuqpK7wg8PrXvz784z/+YzjggAPCVlttFcaOHdvx+MPtsHxtV8uALQZRX/VC2TEIpCGgvkojT6Ik0CuBoS9P9OK4m2yySbj77rsrf3W9FzEOPUa/vGQyGnaOSSAHAfVVDlk2RwLVBHq9vlZEufvuu4drr712hWYZ1WYQwquvvlo2zzjssMPCs88+W3WYle43Y8aMsgnIuuuuW/vYBiRAIF0B9VW6uRN5vgL9cu+knQYYo5nlduJr4vmx0ahrrW2O5pnm2P0ooL7qx6yaEwEC7Qikfv3ToKOdLNuGAAECoyCgQccooDskAQIECBAg0NcCGnT0dXpNjsCoC2jQMeopEAABAqMgkPoCySiQOSSBvhN48sknw1577RV+8YtfDDu3N7zhDeHrX/962GOPPcLQa0anGI8//nj46Ec/Gq666qphdx0/fny47bbbwrbbbtvp0Ctsr0FH14QGIECgooD6qiKc3Qj0qYAGHe0ltl9eMmlvtrYiQKBTAfVVp2K2J5CPwGi8yFh3g45l2Soa3F5xxRVh1qxZ4T/+4z+6SmLRAPfII48MJ598cth88827GsvOBAj0p4D6qj/zalb9LdAv907aaYAxmplsJz4NOkYzQ45NIF4B9VW8uREZAQLNCqR+/dOgo9nzw+gECBCoLKBBR2U6OxIgQIAAAQIEhhXQoMOJQYBAkwIadDSpa2wCBGIVSH2BJFZXcRFITeDee+8NU6ZMCYsWLRoI/c1vfnOYPXt22HfffcOYMWNqnVLxksGnPvWpFRp1FPXYJz/5ya4bgRTBatBRa8oMRoBABwLqqw6wbEogAwENOtpLcr+8ZNLebG1FgECnAuqrTsVsTyAfgX5q0LF81p5++ulQ3K+7/fbbwx133BGKBrsLFy4ML7300grJ/au/+qswYcKEsNNOO5X/r2iyu9VWW9V+Py+fs8pMCeQhoL7KI89m2V8C/XLvpJ0GGKOZuXbi06BjNDPk2ATiFVBfxZsbkREg0KxA6tc/DTqaPT+MToAAgcoCGnRUprMjAQIECBAgQGBYAQ06nBgECIymQBMLrKM5H8cmQIBAIZD6AoksEiBQn8DcuXPLL3ROnTo1HH300eGNb3xjLY0yRopw8eLFoXjQ7eyzzw4bbbRRuPTSS8Oaa65Z36SMRIAAgVEQUF+NArpDEiCQvEC/vGSSfCJMgECkAuqrSBMjLAIECBAgQCBZAfVVsqkTeMYC/XLvpJ0GGLGn2fNjsWdIfARGR0B9NTrujkqAwOgLpH7906Bj9M8hERAgQGBYAQ06nBgECBAgQIAAgXoFNOio19NoBAgQIECAAIHUF0hkkAABAgQIECAQm4D6KraMiIcAAQIECBBIXUB9lXoGxU+AAAECBAjEJqC+ii0j4iFAgAABAgRSF1BfpZ5B8RMgUFUg9eufBh1VM28/AgQINCygQUfDwIYnQIAAAQIEshPQoCO7lJswAQIECBAg0LBA6gskDfMYngABAgQIECDQsYD6qmMyOxAgQIAAAQIERhRQXzlB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CB/4+9e4+2qyoPBT4PSUwIEAgPTTQeLkWQ1McVCW1Uig/AKhavwlDHbX0Eq0hRuOJAgl6rF1pbUFqxKqXWlvioFh2Aw8hFiiCgaGipVKUXqjwkoAkPFRIehjz2HecggZOEvfdae82951zzl38Yg6w51zd/38z65jqLf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G/pQIgAACAASURBV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r+MNSQAAIABJREFU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lsWmKg3MzkBAgQIECBAgAABAgQIECBAgAABAgQIECBAgAABAgQIECBAgAABAgQIECBAgAABAgQIECBAgAABAgQIECAwEoFOpzOS+7opAQIEhi2gQUdk8dyBI/OYngCBFgto0NHi5FoaAQIECBAgQIAAAQIECBAgQIAAAQIECBAgQIAAAQIECBAgQIAAAQIECBAgQIAAAQIECBAgQIAAAQIECBD4jYAGHbYCAQKlCOTeP2Ksk/gTO3fgUv4gWCcBAs0LaNDRvKkZCRAgQIAAAQIECBAgQIAAAQIECBAgQIAAAQIECBAgQIAAAQIECBAgQIAAAQIECBAgQIAAAQIECBAgQIBAagKJ/3Xv1LjEQ4BAxgK594/QoCPjzSd0AgTaLaBBR7vza3UECBAgQIAAAQIECBAgQIAAAQIECBAgQIAAAQIECBAgQIAAAQIECBAgQIAAAQIECBAgQIAAAQIECBAgQGBCQIMO+4AAgVIENOiInOncgSPzmJ4AgRYLbPn8+/zf/V2LV2tpBAgQIECAAAECBAgQIECAAAECBAgQIECAAAECBAgQIECAAAECBAgQIECAAAECBAgQIECAAAECBAgQIECgDIE3veMdUxaqQUcZebdKAgRCyL1/xFgn8Sd27sD+kBAgQKCugAYddeWMI0CAAAECBAgQIECAAAECBAgQIECAAAECBAgQIECAAAECBAgQIECAAAECBAgQIECAAAECBAgQIECAAAEC6Qpo0JFubkRGgEBcgdz7R2jQEXd/mJ0AAQK1BTToqE1nIAECBAgQIECAAAECBAgQIECAAAECBAgQIECAAAECBAgQIECAAAECBAgQIECAAAECBAgQIECAAAECBAgQSFZAg45kUyMwAgQiC2jQATiygOkJEChVQIOOUjNv3QQIECBAgAABAgQIECBAgAABAgQIECBAgAABAgQIECBAgAABAgQIECBAgAABAgQIECBAgAABAgQIECDQZgENOtqcXWsjQKCbgAYdkfdH7sCReUxPgECLBTToaHFyLY0AAQIECBAgQIAAAQIECBAgQIAAAQIECBAgQIAAAQIECBAgQIAAAQIECBAgQIAAAQIECBAgQIAAAQIEihXQoKPY1Fs4geIFcu8fMdbpdDopZzF34JRtxUaAQNoCGnSknR/RESBAgAABAgQIECBAgAABAgQIECBAgAABAgQIECBAgAABAgQIECBAgAABAgQIECBAgAABAgQIECBAgACBOgIadNRRM4YAgTYI5N4/QoOONuxCayBAoJUCGnS0Mq0WRYAAAQIECBAgQIAAAQIECBAgQIAAAQIECBAgQIAAAQIECBAgQIAAAQIECBAgQIAAAQIECBAgQIAAAQKFC2jQUfgGsHwCBQto0BE5+bkDR+YxPQECLRbQoKPFybU0AgQIECBAgAABAgQIECBAgAABAgQIECBAgAABAgQIECBAgAABAgQIECBAgAABAgQIECBAgAABAgQIEChWQIOOYlNv4QSKF8i9f8RYp9PppJzF3IFTthUbAQJpC2jQkXZ+REeAAAECBAgQIECAAAECBAgQIECAAAECBAgQIECAAAECBAgQIECAAAECBAgQIECAAAECBAgQIECAAAECBOoIaNBRR80YAgTaIJB7/wgNOtqwC62BAIFWCmjQ0cq0WhQBAgQIECBAgAABAgQIECBAgAABAgQIECBAgAABAgQIECBAgAABAgQIECBAgAABAgQIECBAgAABAgQIFC6gQUfhG8DyCRQsoEFH5OTnDhyZx/QECLRYQIOOFifX0ggQIECAAAECBAgQIECAAAECBAgQIECAAAECBAgQIECAAAECBAgQIECAAAECBAgQIECAAAECBAgQIECgWAENOopNvYUTKF4g9/4RY51Op5NyFnMHTtlWbAQIpC2gQUfa+REdAQIECBAgQIAAAQIECBAgQIAAAQIECBAgQIAAAQIECBAgQIAAAQIECBAgQIAAAQIECBAgQIAAAQIECBCoI6BBRx01YwgQaINA7v0jNOhowy60BgIEWimgQUcr02pRBAgQIECAAAECBAgQIECAAAECBAgQIECAAAECBAgQIECAAAECBAgQIECAAAECBAgQIECAAAECBAgQIFC4gAYdhW8AyydQsIAGHZGTnztwZB7TEyDQYgENOlqcXEsjQIAAAQIECBAgQIAAAQIECBAgQIAAAQIECBAgQIAAAQIECBAgQIAAAQIECBAgQIAAAQIECBAgQIAAgWIFNOgoNvUWTqB4gdz7R4x1Op1OylnMHThlW7ERIJC2gAYdaedHdAQIECBAgAABAgQIECBAgAABAgQIECBAgAABAgQIECBAgAABAgQIECBAgAABAgQIECBAgAABAgQIECBAoI6ABh111IwhQKANArn3j9Cgow270BoIEGilgAYdrUyrRREgQIAAAQIECBAgQIAAAQIECBAgQIAAAQIECBAgQIAAAQIECBAgQIAAAQIECBAgQIAAAQIECBAgQIBA4QIadBS+ASyfQMECGnRETn7uwJF5TE+AQIsFNOhocXItjQABAgQIECBAgAABAgQIECBAgAABAgQIECBAgAABAgQIECBAgAABAgQIECBAgAABAgQIECBAgAABAgSKFdCgo9jUWziB4gVy7x8x1ul0OilnMXfglG3FRoBA2gIadKSdH9ERIECAAAECBAgQIECAAAECBAgQIECAAAECBAgQIECAAAECBAgQIECAAAECBAgQIECAAAECBAgQIECAAIE6Ahp01FEzhgCBNgjk3j9Cg4427EJrIECglQIadLQyrRZFgAABAgQIECBAgAABAgQIECBAgAABAgQIECBAgAABAgQIECBAgAABAgQIECBAgAABAgQIECBAgAABAoULaNBR+AawfAIFC2jQETn5uQNH5jE9AQItFtCgo8XJtTQCBAgQIECAAAECBAgQIECAAAECBAgQIECAAAECBAgQIECAAAECBAgQIECAAAECBAgQIECAAAECBAgQKFZAg45iU2/hBIoXyL1/xFin0+mknMXcgVO2FRsBAmkLaNCRdn5ER4AAAQIECBAgQIAAAQIECBAgQIAAAQIECBAgQIAAAQIECBAgQIAAAQIECBAgQIAAAQIECBAgQIAAAQIE6gho0FFHzRgCBNogkHv/CA062rALrYEAgVYKaNDRyrRaFAECBAgQIECAAAECBAgQIECAAAECBAgQIECAAAECBAgQIECAAAECBAgQIECAAAECBAgQIECAAAECBAgULqBBR+EbwPIJFCygQUfk5OcOHJnH9AQItFhAg44WJ9fSCBAgQIAAAQIECBAgQIAAAQIECBAgQIAAAQIECBAgQIAAAQIECBAgQIAAAQIECBAgQIAAAQIECBAgQKBYAQ06ik29hRMoXiD3/hFjnU6nk3IWcwdO2VZsBAikLaBBR9r5ER0BAgQIECBAgAABAgQIECBAgAABAgQIECBAgAABAgQIECBAgAABAgQIECBAgAABAgQIECBAgAABAgQIEKgjoEFHHTVjCBBog0Du/SM06GjDLrQGAgRaKaBBRyvTalEECBAgQIAAAQIECBAgQIAAAQIECBAgQIAAAQIECBAgQIAAAQIECBAgQIAAAQIECBAgQIAAAQIECBAgULiABh2FbwDLJ1CwgAYdkZOfO3BkHtMTINBiAQ06WpxcSyNAgAABAgQIECBAgAABAgQIECBAgAABAgQIECBAgAABAgQIECBAgAABAgQIECBAgAABAgQIECBAgACBYgU06Cg29RZOoHiB3PtHjHU6nU7KWcwdOGVbsREgkLaABh1p50d0BAgQIECAAAECBAgQIECAAAECBAgQIECAAAECBAgQIECAAAECBAgQIECAAAECBAgQIECAAAECBAgQIECgjoAGHXXUjCFAoA0CufeP0KCjDbvQGggQaKWABh2tTKtFESBAgAABAgQIECBAgAABAgQIECBAgAABAgQIECBAgAABAgQIECBAgAABAgQIECBAgAABAgQIECBAgEDhAhp0FL4BLJ9AwQIadEROfu7AkXlMT4BAiwU06Ghxci2NAAECBAgQIECAAAECBAgQIECAAAECBAgQIECAAAECBAgQIECAAAECBAgQIECAAAECBAgQIECAAAECBIoV0KCj2NRbOIHiBXLvHzHW6XQ6KWcxd+CUbcVGgEDaAhp0pJ0f0REgQIAAAQIECBAgQIAAAQIECBAgQIAAAQIECBAgQIAAAQIECBAgQIAAAQIECBAgQIAAAQIECBAgQIAAgToCGnTUUTOGAIE2COTeP0KDjjbsQmsgQKCVAhp0tDKtFkWAAAECBAgQIECAAAECBAgQIECAAAECBAgQIECAAAECBAgQIECAAAECBAgQIECAAAECBAgQIECAAAEChQto0FH4BrB8AgULaNAROfm5A0fmMT0BAi0W0KCjxcm1NAIECBAgQIAAAQIECBAgQIAAAQIECBAgQIAAAQIECBAgQIAAAQIECBAgQIAAAQIECBAgQIAAAQIECBAoVkCDjmJTb+EEihfIvX/EWKfT6aScxdyBU7YVGwECaQto0JF2fkRHgAABAgQIECBAgAABAgQIECBAgAABAgQIECBAgAABAgQIECBAgAABAgQIECBAgAABAgQIECBAgAABAgTqCGjQUUfNGAIE2iCQe/8IDTrasAutgQCBVgpo0NHKtFoUAQIECBAgQIAAAQIECBAgQIAAAQIECBAgQIAAAQIECBAgQIAAAQIECBAgQIAAAQIECBAgQIAAAQIECBQuoEFH4RvA8gkULKBBR+Tk5w4cmcf0BAi0WECDjhYn19IIECBAgAABAgQIECBAgAABAgQIECBAgAABAgQIECBAgAABAgQIECBAgAABAgQIECBAgAABAgQIECBAoFgBDTqKTb2FEyheIPf+EWOdTqeTchZzB07ZVmwECKQtoEFH2vkRHQECBAgQIECAAAECBAgQIECAAAECBAgQIECAAAECBAgQIECAAAECBAgQIECAAAECBAgQIECAAAECBAgQqCOgQUcdNWMIEGiDQO79IzToaMMutAYCBFopoEFHK9NaaVFzZv0yzJn1i7Djk+4LT5rxUJg+9nAYG6s0hYsJECBA4DcCE20JN3SeFB5ev324/+Gdw5pf7xbW/HpXPhkIXH/DDeGH118fbr711rDqrrvC/fffHxLvM5mBqhAJEChVYOI9c8cddwzzn/zksPdee4XnPvvZ4dkLF5bKMdR1q2dD5XYzAgRaLqCeDS/B6tfwrN2JAIH2C6hfo8uxejY6e3cmQKB9AurZ8HKqfg3P2p0IEGi/gPo1uhyrZ6Ozd2cCBNonoJ71n1P1p38rVxIgQKCXgPrTS6iZ39egoxlHsxAgkJ+ABh2Rc5Y7cGQe0xMg0GIBDTpanNweS9tjxzvCU3a6I8yc/kC5CFZOgACBIQis27BDuHPtgnD3/QuGcDe3qCpw2ZVXhn+5/PLw89Wrqw51PQECBAhUEHjqvHnh5S97WTjkxS+uMMql/QqoZ/1KuY4AAQKDCahng/ltOVr9atbTbAQIEHgiAfUr7t5Qz+L6mp0AAQKPCqhnze4F9atZT7MRIEDA+9ho9oB6Nhp3dyVAoDwB72NTc67+lPdnwIoJEBiNgPrTvLsGHc2bmpEAgTwEcu8fMdZJ/H89nDtwHttYlAQIpCigQUeKWYkb0+wZa8L43B+HHWbeF/dGZidAgACBKQIPrNs5rPzVvuHB9XPIJCBw6223hS+cd1748c03JxCNEAgQIFCOwL577x3e+IY3hL323LOcRUdcqXoWEdfUBAgQ6CKgng22PdSvwfyMJkCAQF0B9auu3LbHqWfNepqNAAEC/QqoZ/1KqV+DSRlNgACBZgXUr2Y9vY8162k2AgQI9CtQej1Tf/rdKa4jQIBAswKl158mNTXoaFLTXAQI5CSQe/8IDTpy2m1iJUCgKAENOopKd5g7+86w167Xh7GxstZttQQIEEhFoNMJ4dZfPjv86sGnpBJSkXGsuPbacPZnPhMS7yNZZG4smgCBMgQm3kOPe9vbwuJFi8pYcKRVqmeRYE1LgACBPgXUsz6htrhM/arnZhQBAgSaElC/mpFUz5pxNAsBAgTqCqhn9eTUr3puRhEgQKApAfWrGUn1rBlHsxAgQKCuQKn1TP2pu2OMI0CAQDMCpdafZvQem0WDjqZFzUeAQC4CGnREzlTuwJF5TE+AQIsFNOhocXK3WNpEc47f2u36bS54l6c8J+y4695h1o7zwown7RR08ChnX1gpAQINC3Q6Yf3Da8Ov718d7v/lzeHeO3+0zRvc8gtNOhqW73u6iY9ln/r7v9/m9UuWLAlHHHFEWLRoUXja054Wpk2b1ve8LiRAgACBxwQ2btwYfvazn4Vrr702LF++PCxbtmybPO98+9s16ai5cdSzmnCGESBAoIKAelYBq89L1a8+oVxGgACBAQTUrwHw+hyqnvUJ5TICBAgMIKCeDYD3BEPVr+ZNzUiAAIEtBdSv+HtCPYtv7A4ECBBQz7beA+qPPxcECBCIL6D+xDeeuIMGHcNxdhcCBNITyL1/xFgn8f81ce7A6W1ZEREgkIuABh25ZGqwOGfPWBP2e8q/bdV3Y6Ixx+7jLwozZs4Z7AZGEyBAgMA2BdavWxPuWXn1Vo06Op0QbrzzwPDges/fYW6dW2+7LXzoL/8ybPl6OtGY49RTTw3j4+PDDMe9CBAgUIzAypUrw4c+9KGtGnVMvI+e+r73hb323LMYiyYWqp41oWgOAgQIVBdQz6qbPX6E+jWYn9EECBCoK6B+1ZXb9jj1rFlPsxEgQKBfAfWsXyn1azApowkQINCsgPrVrKf3sWY9zUaAAIF+BUqvZ+pPvzvFdQQIEGhWoPT606zmY7Np0BFL1rwECKQukHv/CA06Ut9h4iNAoFgBDTrKSP1+T7427DDzvimLnbf3YWHu/P3LALBKAgQIjFjgV6uuC6tvvnRKFA+s2znceNeiEUdW1u3/7CMfCT+++eYpi/7EJz4R3vWud5UFYbUECBAYkcAnP/nJcPzxx0+5+7577x3+9OSTRxRRnrdVz/LMm6gJEGiPgHpWL5fqVz03owgQINCUgPrVjKR61oyjWQgQIFBXQD2rJ6d+1XMzigABAk0JqF/NSKpnzTiahQABAnUFSq1n6k/dHWMcAQIEmhEotf40o7f1LBp0xJI1LwECqQto0BE5Q7kDR+YxPQECLRbQoKPFyf3N0vbY8Y4wPve/pixUc472590KCRBIT2BbTTpW/uqZ4e77F6QXbAsjuuzKK8OyL35xyso052hhoi2JAIHkBbb10WzJH/5hOOTFL04+9hQCVM9SyIIYCBAgEIJ6Vm0XqF/VvFxNgACBWALq12Cy6tlgfkYTIECgKQH1rJqk+lXNy9UECBCIJaB+DSarng3mZzQBAgSaEiitnqk/Te0c8xAgQGAwgdLqz2Ba3Udr0BFT19wECKQskHv/iLFOp9MBnLKA2AgQKFVAg472Z/7Z81eEmdMf2LzQXZ7ynDB/n1e2f+FWSIAAgQQFVv3k4nDvnT/aHNm6DTuE61ctTjDS9oW09EMfCj9fvXrzwpYsWRLOPffc9i3UiggQIJCBwNFHHx2WLVu2OdKnzpsXzjj11AwiH32I6tnocyACAgQIPCqgnvW/F9Sv/q1cSYAAgdgC6ld9YfWsvp2RBAgQaFpAPetfVP3q38qVBAgQiC2gftUXVs/q2xlJgACBpgVKqmfqT9O7x3wECBCoL1BS/amv1HukBh29jVxBgEA7BTToiJzX3IEj85ieAIEWC2jQ0eLkhhDmzPpl2GeP66Ys8hkHHhtmzJzT7oVbHQECBBIVWL9uTbjp386ZEt1P7t4/rPn1rolG3I6wrr/hhnDGWWdNWcxtt90WxsfH27FAqyBAgEBmAitXrgx77rnnlKiXvvvd4dkLF2a2kuGGq54N19vdCBAg0EtAPesl9Mjvq1/9ObmKAAECwxJQv+pJq2f13IwiQIBALAH1rD9Z9as/J1cRIEBgWALqVz1p9ayem1EECBCIJVBKPVN/Yu0g8xIgQKCeQCn1p55O/6M06OjfypUECLRLIPf+EWOdTqeTckpyB07ZVmwECKQtoEFH2vkZNLoFu/wkPGWnlZun2eUpzwnz93nloNMaT4AAAQIDCKz6ycXh3jt/tHmGO9eOhzvu3WeAGQ3tJfDFr3wlXPzNb26+bMmSJeHcc8/tNczvEyBAgEBEgS272r/y0EPDH77udRHvmP/U6ln+ObQCAgTaJ6Ce9c6p+tXbyBUECBAYtoD6VV1cPatuZgQBAgRiC6hnvYXVr95GriBAgMCwBdSv6uLqWXUzIwgQIBBboIR6pv7E3kXmJ0CAQHWBEupPdZVqIzToqOblagIE2iOQe/8IDTrasxethACBlgmk3KBj5gMPhKdef31Y8IMfhN1vvTXMvvfeMLZp02QGNs6YER6cOzfc9YxnhNv33z+sfuYzw4aZM0eWnVlr1oRDP/axsMvPf77NGFbvt1+44rjjhh7jfk++Nuww877NMS1Y+Jqw0277jszJjQkQIEAghLW/+HG444avbqZ4YN3O4ca7FqGJKPBnH/lI+PHNN2++w/nnnx+OPPLIiHc0NQECBAj0ErjgggvCUUcdtfmyfffeO/zpySf3Glb076tnRaff4gkQSFRAPeudGPWrt5ErCBAgMGwB9au6uHpW3cwIAgQIxBZQz3oLq1+9jVxBgACBYQuoX9XF1bPqZkYQIEAgtkAJ9Uz9ib2LzE+AAIHqAiXUn+oq1UZo0FHNy9UECLRHQIOOyLnMHTgyj+kJEGixQIoNOubceWd43le/Gp7+H/+xuSFHrxRMNOy46UUvCtcffnh4aOede13e+O/vdc014YXLlj1hvKNq0PHcp307zNju4c3rfcaBx4YZM+c0vn4TEiBAgED/AuvXrQk3/ds5mwes3/Sk8MOf/V7/E7iyssBxJ50U1q5du3ncbbfdFsbHxyvPYwABAgQINCewcuXKsOeee26ecKeddgpnn3lmczdo4UzqWQuTakkECGQvoJ71TqH61dvIFQQIEBi2gPpVXVw9q25mBAECBGILqGe9hdWv3kauIECAwLAF1K/q4upZdTMjCBAgEFughHqm/sTeReYnQIBAdYES6k91lWojNOio5uVqAgTaI5B7/4ixTqfTSTkduQOnbCs2AgTSFkipQcd2GzeG/S67LPz3r30tTFu/vhbcw7Nnh2v+6I/CbQccEMLYWK05qg6atXZtOOSss8LcO+54wqGjatDx/AWXTWFY+KL3Ds2lqqPrCRAgUIxApxNuuPqjm5c78ab0/TsOKWb5o1jom489Njz+lXTDhg1h2rRpowjFPQkQIEDgNwIbN24M06dP3+wx8W76uXMea2AFamsB9cyuIECAQHoC6lnvnKhfvY1cQYAAgWELqF/VxdWz6mZGECBAILaAetZbWP3qbeQKAgQIDFtA/aourp5VNzOCAAECsQVKqGfqT+xdZH4CBAhUFyih/lRXqTZCg45qXq4mQKA9Arn3j9Cgoz170UoIEGiZQCoNOqavWxd+54tfDL+1YsXAwp3ttgs/OvzwcP3hh4dNsf/ybacTFn3lK5ONRbr9GlWDjgOePjWuhQedPLCvCQgQIEBgcIEbvvMiivZxAAAgAElEQVSRKZP8++0adAyu+sQz+IFiTF1zEyBAoL5AKu+j9Vcw3JHq2XC93Y0AAQL9Cqhn3aXUr353kusIECAwXAH1q5q3elbNy9UECBAYloB65n1sWHvNfQgQINCkgPpVTdP7WDUvVxMgQGBYAm2vZ+rPsHaS+xAgQKCaQNvrTzWN6lerb9XNjCBAoB0CGnREzmPuwJF5TE+AQIsFUnhB2W7jxnDgl74U9vn2txuTnmjScd1rXxv+32GHhTA21ti8W040/v3vhxf94z+GaevXd72HBh3RUmBiAgQIZCmgQcdw0+YHisP1djcCBAj0K5DC+2i/saZwnXqWQhbEQIAAga0F1LPuu0L98qeGAAECaQqoX9Xyop5V83I1AQIEhiWgnnkfG9Zecx8CBAg0KaB+VdP0PlbNy9UECBAYlkDb65n6M6yd5D4ECBCoJtD2+lNNo/rV6lt1MyMIEGiHQO79I8Y6nU4n5VTkDpyyrdgIEEhbYOQvKJ1O+O1LLw37X3hhGNu0qVGsjTNmhKvf+taw8vnPb3TeRycbv+668IJly8KMX/+65/wadPQkckEPgeUXXxVe/Yb3jNTpa+f9dTjilQcPFMOq1feExS9bElbesXpyntNPPT4sPfEtA8255eAzPvbZcMqHPjH5r8cXzAsrLl8W5s/bvdF7mIzAoAIadAwqWG28HyhW80r56uXLl4dXv/rVIw3xa1/7WjjiiCMGimHVqlVh8eLFYeXKlY/Uw9NPD0uXLh1ozq3q4RlnhFNOOeWRejg+HlasWBHmz5/f6D1MRmBQgZG/jw66gCGPV8+GDB7xdupZ/7hnqGf9Y7lyZALqWXd69WtkW7PxG6tf/ZOqX/1buXJ0AupXNXv1rJpXylerZ/1nRz3r38qVoxNQz7yPjW73DffO6lf/3upX/1auHJ2A+lXN3vtYNa+Ur1bP+s+Oeta/lStHJ9D2eqb+jG5vNX1n9ad/UfWnfytXjk6g7fUntqz6FlvY/AQIpCqQe/8IDTpS3VniIkCgeIFRv6Dsevvt4WUf/3iYtXZtlFzc+9SnhstPOCE8OHduc/N3OmHP738/LP7c5/pqzjFxYw06muMvdSYNOvrPfMwGHVs2GOk/qnpXajBSzy2HURp0DDdLfqA4XO+Yd/PBrH/dmB/Mtmww0n9U9a7UYKSeWw6jRv0+moPR42NUz3LL2BPHq571n0v1rH8rV45OQD3rbq9+jW5vNn1n9at/UfWrfytXjk5A/apmr55V80r5avWs/+yoZ/1buXJ0AuqZ97HR7b7h3ln96t9b/erfypWjE1C/qtl7H6vmlfLV6ln/2VHP+rdy5egE2l7P1J/R7a2m76z+9C+q/vRv5crRCbS9/sSWVd9iC5ufAIFUBTToiJyZ3IEj85ieAIEWC4zyBWVs06bwonPPDf/tX/81qvCPDj88/GDi/7Q+NjbwfbbbuDE865JLwnOXLw8T8ff7S4OOfqVc90QCGnT0vzc06OjfypWjE9CgY7j2fqA4XO+Yd/PBrH9dH8z6t3Ll6ARG+T46ulXXv7N6Vt8utZHqWf8ZUc/6t3Ll6ATUs+726tfo9mbTd1a/+hdVv/q3cuXoBNSvavbqWTWvlK9Wz/rPjnrWv5UrRyegnnkfG93uG+6d1a/+vdWv/q1cOToB9auavfexal4pX62e9Z8d9ax/K1eOTqDt9Uz9Gd3eavrO6k//oupP/1auHJ1A2+tPbFn1Lbaw+QkQSFUg9/4RY51Op5Mq7kRcuQOnbCs2AgTSFhjlC8oet9wSXvbxj4cZv/51V6TOdtuFW3/nd8L1hx8e1u6xx+S1c3/2s7D/+eeH+Tfc0BP4/t13D9888cQw8c9Bfu34i1+EF557bnjyT35SeRoNOiqTGdCQwE233B4OfsXbw6rV90zOuMfuc8PVl/5D2Gfv8YbuUG2aiTgWv2xJWHnH6smBp596fFh64luqTdLjag06GuU0WSQBDToiwT7BtH6gOFzvFO920003hYMPPjisWrXqkXq4xx7h6quvDvvss89Iwp2IY/HixWHlypWP1MPTTw9Lly5tNBYfzBrlNFkkgVG+j0ZaUtRp1bOovFlMrp6NhxUrVoT58+c3kq8t63Ejk3aZZHy82fhjx2v+/gXUs+5W6lf/e6mtV6pfzT7/1a+2/kkZ/rrUr2rm6lk1rzZerZ6pZ23c121Yk3rmfawN+zjmGtQv9Svm/jJ3fQH1q5qd97FqXm28Wj1Tz9q4r9uwprbXM/WnDbt0sDWoP+rPYDvI6FgCba8/sdwenVd9iy1sfgIEUhXIvX+EBh2p7ixxESBQvMDIXlA6nXDgeeeFZ37rW11zMNGc47rXvjb8v8MOm+imNOXa7TZuDAd+6Uthn29/u2ce/+1//s/wXy95Sc/rtnXBtPXrJ+N8zkUX9Wwm8kQ30KCjFr1BAwps2LAxHP/ej4Rz/uH8KTO9fclrw6f+ammYMWP6gHeoPjz3Bh3VV1x9xPKLrwqvfsN7JgeOL5gXVly+LMyfN1iDoepRGBFbQIOO2MJT5/cDxeF6p3a3DRs2hOOPPz6cc845U+vh298ePvWpT4UZM2YMPeTcG3QMA+zx//cCf6F5GOKjucfI3kdHs9yB76qeDUyY9QTqWQg51gP1LOs/dn0Hr551p1K/+t5KrbxQ/VK/WrmxW7Io9ataItWzal5tu1o9U8/atqfbtB71zPtYm/Zz02tRv9SvpveU+ZoTUL+qWXofq+bVtqvVM/WsbXu6Tetpez1Tf9q0W6uvRf1Rf6rvGiOGJdD2+hPbUX2LLWx+AgRSFdCgI3JmcgeOzGN6AgRaLDCqF5TZ994bDvurvwo73XVXV93bFi0KV7/1rWHTtGnbvG7W2rXhkLPOCnPvuKPrPHUaZIxt2hTm/dd/hQP/+Z/DnNWrB9oFde4/0A1/M/iAp182ZZqFB53cxLTmyECg0+mEz37x6+GP3/lnYdOmTVtFfMZpJ4T3/q83hS2fAbGXpkFHb2ENOnobteEKDTqGm0U/UByud0p3m6yHn/1s+OM//uNt18Mzzgjvfe97h18PV60KixcvDitXrpzkOv3008PSpUsbpTvjjDPCKaecMjmnv9DcKK3JGhQY1ftog0sY6lTq2VC5k7qZeqaeJbUhBbOVgHrWfVOoX+X+oVG/1K9yd38eK1e/quVJPavm1aar1TP1rE37uY1rUc+8j7VxXzexJvVL/WpiH5kjnoD6Vc3W+1g1rzZdrZ6pZ23az21cS9vrmfrTxl3b35rUH/Wnv53iqlEJtL3+xHZV32ILm58AgVQFcu8fMdaZOKUm/Ct34IRphUaAQOICo3pBeep//md4ydlnh+02bHhCoU3Tp4crjjsu/PxZz+qq+MwrrggHfulLXa95ePbs8M13vzv8cs89e2Zk+rp1Yc9///fwrEsuGbgxx6M306CjJ7sLGhTYuHFT+OSnzwvved/HNv9l5N974f5h/rzdw5cvuHTyTtttt1346788MbzrmDeEadO2a/Du3afaskFH7BuPL5gXVly+bHLtufzSoCOXTA0WpwYdg/lVHe0HilXF2nH9xo0bwyc/+cnwnve857F6+Hu/F+bPnx++/OUvP1YP//qvw7ve9a4w7QkawsXQWLVFg44Y93j8nBp0xBY2f12BUb2P1o131OPUs1FnYDT3V88ec1fPRrMH3bW3gHrW3Uj96r2H2niF+qV+tXFft21N6le1jKpn1bzacrV6pp61ZS+3eR3qmfexNu/vumtTv9SvunvHuOEJqF/VrL2PVfNqy9XqmXrWlr3c5nW0vZ6pP23evU+8NvVH/Slz5+e16rbXn9jZUN9iC5ufAIFUBXLvH6FBR6o7S1wECBQvMKoXlEXnnRf2u/zyrv737LVXuPyEE8JEc41uv3ZetSoc+rGPhe3vu6/rddf80R+Fnxx8cM+cv3DZsvBb3/tez+uqXKBBRxUt1w4isGbtA+H4kz4SPvelizZPs8/e4+HSr30q7LLzTuGoN54cLrviXzf/3utee2g456z3h13nzhnktn2P1aCjN5UGHb2N2nCFBh3DzaIfKA7XO4W7rVmzJhx//PHhc5/73GP1cJ99wqWXXhp22WWXcNRRR4XLLrvssXr4uteFc845J+y6665DCV+Djt7My5cvD69+9asnL8zxL2T3XqErJgRG9T6aq756lmvm6setnk21y7EeqGf1939OI9Wz7tlSv3Lazc3Eqn6pX83sJLPEFlC/qgmrZ9W82nC1eqaetWEfl7AG9cz7WAn7vMoa1S/1q8p+ce3oBNSvavbex6p5teFq9Uw9a8M+LmENba9n6k8Ju3jqGtUf9ae8XZ/nittef2JnRX2LLWx+AgRSFdCgI3JmcgeOzGN6AgRaLDCKF5Tp69aFF//t34b5N9zQVfbmF74wfO/Nb574W1tdr+t3vlt/93fD1Ucf3XO+Kg06Ns6YER7cZZew0913d41Rg44W/yFKZGkbN24KX77w0nDs//qLMNGk49Ffi/b/7XDhF88MC5725Ml/tfrOX4Q3vv1PpzTpmLPTDuHsj50SXv/aw8KMGdOjrkiDjt68GnT0NmrDFRp0DDeLfqA4XO9R3m2ii/2Xv/zlcOyxx4aJj2ab6+GiReHCCy8MCxYseKQerl4d3vjGN05p0jFnzpxw9tlnh9e//vVhxowZUZehQUdvXn+hubdRG64Yxftozm7qWc7Zqxa7erZtLw06qu0jVw9PQD3rbq1+DW8vjvpO6pf6Neo96P7VBNSval7qWTWvnK9Wz9SznPdvibGrZ97HStz321qz+qV++bOQl4D6VS1f3seqeeV8tXqmnuW8f0uMve31TP0pZ1erP+pPObu9HStte/2JnSX1Lbaw+QkQSFUg9/4RY51Op5Mq7kRcuQOnbCs2AgTSFhjFC8rsX/0qvPzMM8OO99zTFeffX/e6cMOhh/YFuOi888J+l1/e9dp79torXH7CCeHh2bO7Xtdvg471s2aFFW9+8+Q69r/ggq5zatDRVxpdVENg/foN4aJLvhPe938+GW788U+nzHDSCW8Kp/3vY8P228+c8u8femhd+OCHzwln/s3np/z78QXzwhmnnRCO+h8vi9aoY8sGHaefenxYeuJbaqz8iYec8bHPhlM+9InJCybWtOLyZWH+vN0buYcGI40wmiSEoEHHcLeBHygO13sUd1u/fn246KKLwvve975w4403Tq2HJ50UTjvttLD99ttvUQ8fCh/84AfDmWeeObUejo+HM844Ixx11FHRGnVs2aDj9NNPD0uXLm2UbmINp5xyyiP1cHw8rFixIsyfP7+Re2gw0gijSbbx87jP/93fcekioJ61f3uoZ1vnWD1r/75vwwpH8fPVnNzUr5yyVS9W9Uv9qrdzjBq1gPpVLQPqWTWvHK9Wz9SzHPetmLf+7/38fHHqrlC/2v+nRP1Sv9q/y9u5Qu9j1fKqnlXzyvFq9Uw9y3Hfirn972PqT/t3ufqj/rR/l7dzhd6nBsur+jaYn9EECOQrkHv/CA068t17IidAoOUCo3hBefJNN4WX/c3fhOnr1nXVveKd7wx3PPe5fWVgn6uuCr/7T//U9doH584N/3LSSeH+3bv/Rf1+GnQ8tMsu4eqjjw4TjTeedcklGnT0lSUXNSUw0ffstttXhc989qvh0+deGO6+51dTpt57rwXh03/zv8NLD160VROyRy+cmONbV10bjjnhw+HmW++YMn6ioccxS44M73jrkWHfZ+wZpk3brqnQgwYd1SibbjBS7e6ujimgQUdM3a3n9gPF4XoP626T9fC228JnPvOZ8OlPfzrcfffdU+vh3ntP/vuXvvSl3evht74VjjnmmHDzzTdvUQ+3n/z373jHO8K+++4bpk2b1tjSNOioRtl0g5Fqd3d1TIFRvI/GXE/sudWz2MKjmV896+6uQcdo9qW7VhNQz7p7qV/V9lMuV6tf6lcue1WcTyygflXbHepZNa9crlbP1LNc9qo41bO6e0D9qiuX9jj1S/1Ke4eKrh8B72P9KD12jXpWzSuXq9Uz9SyXvSrOct/H1J927n71R/1p584ua1XepwbLt/o2mJ/RBAjkK6BBR+Tc5Q4cmcf0BAi0WGAULyjj110XDj7nnK6qD8+eHb757neHX+65Z1/6C374w/CST32q67UbZs4Ml59wQrjrGc/oel2vBh137bNP+O7RR4f7d9ttch4NOvpKkYsGELj3vrWTTTi+e80Pw/KLrwrfuPR74YEHH9pqxjk77RD+/IPHhbe9+TVhoslGP78eemhd+Mznvho+cNrZYc3aB7YaMmPG9HDwi54fjjzipWHR8387TDT/2HXunCf8i8697qlBRy+hqb+vQUc1r5yu1qBjuNnyA8Xhese627333jvZhOO73/1uWL58efjGN74RHnhg69o1Z86c8Od//ufhbW97W9h+++37Cuehhx6abPTxgQ98IKxZs2Yb9XBGOPjgg8ORRx4ZFi1aFPbee++w66671q+Hq1aFxYsXh5UrV07e6/TTTw9Lly7tK9Z+L/IXmvuVct0oBUbxPjrK9Q56b/VsUME0xqtn1fKgnlXzcvVoBNSz7u7q12j2ZdN3Vb+qiapf1bxcPRoB9auau3pWzSvVq9WzaplRz6p5uXo0AuqZ97HR7Lzh3lX9quatflXzcvVoBNSvau7ex6p5pXq1elYtM+pZNS9Xj0ag7fVM/RnNvmr6rupPNVH1p5qXq0cj0Pb6E1tVfYstbH4CBFIVyL1/xFhnotVcwr9yB06YVmgECCQuMIoXlH4aWjy0887hmyeeGO6bP78vwd1++tNwyMc/Hp704INdr7/ine8Mdzz3uV2veaIGHetnzQo/etWrwo2HHBI2Pe7/oN7Pelbvt1+44rjjwkSTkGH+OuDpl0253cKDTh7m7d2rAYEvnPd/w5ve/sGuM0005jjtA8eGt73lNWGH2f39ReQtJ5xo+PGZz341fPij/zjZDKTbr7/40DvDKe9ZUusvJbetQcfppx4flp74lgYybYrSBDToGG7G/UBxuN4x7vaFL3whvOlNb+peD+fMCaeddtpkY44ddtihVhgTDT8mGnV8+MMfnmwG0rUe/sVfhFNOOaVePWxZg44YDUZqJdCg7ARG8T6aHdLjAlbPcs7eI7GrZ9VzOMz/AEQ9q54fIx4RUM+67wT1K/8/KepX9RyqX9XNjBi+gPpVzVw9q+aV4tXqWfWsqGfVzYwYvoB65n1s+LtuuHdUv6p7q1/VzYwYvoD6Vc3c+1g1rxSvVs+qZ0U9q25mxPAF2l7P1J/h76mm76j+VBdVf6qbGTF8gbbXn9ii6ltsYfMTIJCqQO79IzToSHVniYsAgeIFRvGCsvjznw/P+M53utqv3WOP8C/vfW+YaNTRz69db7stHHrWWT0bdFx35JHhP3//97tOuWWDjs5224Xbn/e8cO3rXx8enDt3q7EadPSTIdfUFVi/fkM45oQPh2X/tHyrKRYf+Jzw/pOODq849IVhxozpdW8xZdzGjZvCNddeHz780X8I3/jm98KmTZum/P6Bz//tcPEFnwi77drfn80tg9Kgo5E0maQFAhp0DDeJfqA4XO8Yd1u/fn045phjwrJly7auh4sXh/e///3hFa94RZgxY0Yjt9+4cWO45pprJht1fOMb39i6Hh54YLj44ovDbrvtVut+qzToqOVmUPsERvE+mrOiepZz9h6JXT2rnkP/AUh1MyOGL6CedTdXv4a/J5u+o/pVXVT9qm5mxPAF1K9q5upZNa8Ur1bPqmdFPatuZsTwBdQz72PD33XDvaP6Vd1b/apuZsTwBdSvaubex6p5pXi1elY9K+pZdTMjhi/Q9nqm/gx/TzV9R/Wnuqj6U93MiOELtL3+xBZV32ILm58AgVQFNOiInJncgSPzmJ4AgRYLjOIFZcsGGNvirdqgY+7tt0826Jh5//1ds/Ufr3lNuP6Vr+x6zaPxTTTmWLVwYZho6vGrpz1t4n+Huc1xGnS0+A9IIkv76cqfh5f/j3dN/uXgV/3+QeGIVx4cDnrB88KsWU+KGuFEc5AfXP/jcOHyK8JFl3wn3HLrHeH8f/poOOylv1v7vls26Kg9UZ8DxxfMCysuXxbmz9u9zxHdLxtGg5FGAjVJ8gIadAw3RX6gOFzvWHf76U9/Gl7+8pc/Ug9f9apwxBFHhIMOOijMmjUr1i0n5534WPeDH/wgXHjhheGiiy4Kt9xySzj//PPDYYcdVvu+WzboqD1RnwPHx8fDihUrwvz58/sc0aMeDqHBSCOBmiR5gVG8jyaP0iVA9Szn7D0Wu3pWP4/qWX07I+MKqGfdfdWvuPtvWLOrX/Wl1a/6dkbGFVC/qvmqZ9W8Ur1aPaufGfWsvp2RcQXUM+9jcXdYGrOrX/XzoH7VtzMyroD6Vc3X+1g1r1SvVs/qZ0Y9q29nZFyBttcz9Sfu/hnW7OpPfWn1p76dkXEF2l5/4uqFoL7FFjY/AQKpCuTeP2Ks0+l0UsWdiCt34JRtxUaAQNoCw35Bmb5uXXjJ2WeHeTfe2BXmnr32CpefcEJ4ePbsvgC3v+++8PKPfjTsdPfdXa+/5QUvCN9dsqTrNQf+8z+HTdOnhxsOOSQ8OHduz/tr0NGTyAUENgto0GEzEHhEQIOO4e4EP1Acrre79RbQoKO3kSvKEBj2+2juqupZ7hlsX/zqWftyakX1BNSz7m7qV719ZVQ8AfUrnq2Z8xJQv6rlSz2r5uXq+ALqWXxjd8hDQD3zPpbHThXlowLql71A4BEB9avaTvA+Vs3L1fEF1LP4xu6Qh0Db65n6k8c+LClK9aekbFtrN4G215/Y2VffYgubnwCBVAVy7x+hQUeqO0tcBAgULzDsF5R+G3Ss3m+/cMVxx4UNM2f2laMmG3T0dcPHXaRBR1Ux15csoEFHydm39scLaNAx3P3gB4rD9Xa33gI+mPU2ckUZAsN+H81dVT3LPYPti189a19OraiegHrW3U39qrevjIonoH7FszVzXgLqV7V8qWfVvFwdX0A9i2/sDnkIqGfex/LYqaJ8VED9shcIPCKgflXbCd7Hqnm5Or6Aehbf2B3yEGh7PVN/8tiHJUWp/pSUbWvtJtD2+hM7++pbbGHzEyCQqoAGHZEzkztwZB7TEyDQYoFhv6Bo0NFfw5GmttwBT79sylQLDzq5qanNQ6BIgWE3GJlAnr39rHDVJX8fDnjewiLN27poDTqGm1k/UByut7u1X2DYH/wm6+Hs2eGqq64KBxxwQPuBC1rhsN9Hc6dVz3LPoPhTE1DPUstIvvGoZ91zp37lu7dFnqaA+pVmXnKMSv2qljX1rJqXqwn0ElDPegn5/X4F1DPvY/3uFdcRaEJA/WpC0RwTAupXtX3gfayal6sJ9BJQz3oJ+f1+Bdpez9SffneC6wj0J6D+9Ofkqt4Cba8/vQUGu0J9G8zPaAIE8hXIvX/EWKfT6aTMnztwyrZiI0AgbYFhv6CMukHHqoULw5V/8idhw8zmGmU865JLwv4XXNA10av32y9ccdxxjd63n52lQUc/SuldM4omEHUUxhfMCysuXxbmz9u9zvAsx4wiNxp0ZLlVegatQUdPokYv8APFRjmHNtkoPsrUWdz4+HhYsWJFmD9/fp3hWY4ZRW406Mhyq/QMetjvoz0DSvwC9SzxBD1BeKN4ZtaRUs/qqFUfo55VN8thhHrWPUvqVw67eOsY1a908zaK3Khf6e6HQSJTv6rpqWfVvFK5ehTPzDpr9z5WR636GPWsulkOI9Qz72M57NOqMapfVcWGd/0ocqN+DS+/w7yT+lVN2/tYNa9Urh7FM7PO2r2P1VGrPkY9q26Ww4i21zP1J4dd6PtWTlkaxdlA/clph/Qfa9vrT/8S9a5U3+q5GUWAQP4CufeP0KAj/z1oBQQItFRg2C8oo27QEaNRhgYdLf3DMcJljaIJRJ3latBRR636GA06qpvlMEKDjuFmyQ8Uh+vd1N1G8VGmTuz+g406atXH+GBW3SyHEcN+H83BpFuM6lmeGVTP0s3bKHKjnqW7HwaJTD3rrqd+DbK7Rjd2FM/IOqv1PlZHrfoY9au6WQ4j1K9qWVLPqnmlcrV6lkomto5jFLlRz9LdD4NEpp55Hxtk/6Q6dhTPyDoW3sfqqFUfo35VN8thhPpVLUvex6p5pXK1epZKJryPpZuJ/CNrez1Tf/Lco+pPunkbRW68T6W7HwaJrO31ZxCbfsaqb/0ouYYAgTYKaNAROau5A0fmMT0BAi0WGPYLigYdM4e6mw54+mVT7rfwoJOHen83qyegQUc9N6MI5CSgQcdws+UHisP1bupuo/goUyf2Ev8DxDpOxhDYlsCw30dzz4J6lmcG1bM88yZqAlUE1LPuWupXld2UzrXqVzq5EAmBWALqVzVZ9ayaVypXq2epZEIcBOIJqGfex+LtrtHNrH6Nzt6dCQxLQP2qJu19rJpXKlerZ6lkQhwE4gm0vZ6pP/H2TsyZ1Z+YuuYmkIZA2+tPbGX1Lbaw+QkQSFUg9/4RY51Op5Mq7kRcuQOnbCs2AgTSFhj2C8qoG3SsWrgwXPknfxI2zGyuUcazLrkk7H/BBV0TvXq//cIVxx3X6H372VkadPSj1O5r7n/gwfAHr3t3uPI7359c6IsPen74+lfOCjvuMLvdC7c6AokLaNAx3AT5geJwvVO82/333x/+4A/+IFx55ZWP1MMXvzh8/etfDzvuuGOK4YqJQDECw34fzR1WPcs9g4PHr54NbmgGAjEE1LPuqupXjF2X15zqV175Em05AupXtVyrZ9W82ni1etbGrFpTGwTUM+9jbdjHMdegfsXUNTeB+gLqVzU772PVvNp4tXrWxqxaUxsE2l7P1J827NLB1qD+DOZnNIFYAm2vP7HcHp1XfYstbH4CBFIVyL1/hAYdqe4scREgULzAsF9QRt2g45YXvCB8d8mSRvOuQUejnImmNe8AACAASURBVCZrWECDjoZBTUegIQENOhqC7HMaP1DsE6rFl/lg1uLkWlrWAsN+H80aK4SgnuWewcHjV88GNzQDgRgC6ll3VfUrxq7La071K698ibYcAfWrWq7Vs2pebbxaPWtjVq2pDQLqmfexNuzjmGtQv2LqmpvA/2fv3qP2qup70f+ekJgQuYWLEohhZKNILNViiFKxiJSLFGQLHLx1D8TN1u0Ra7G1mPbUQ7HutrR1U2+9qQVaj1YcoEccKopoUtSgoh5ki6jIIQcNoJVbSIi5rDPepARCkvd91vOstd455/rwTx0y17x8fjN8O9+En6MLyK96dt5j9bxKHC3PSqyqM5UgUHqeyZ8Sbul4Z5A/4/n5mkBbAqXnT1tuj84r39oWNj8BAqkKaNDRcmVyB26Zx/QECBQs0PUDRYOO2Z3epiVP++J26y1+4YWdrm+x6ReYjgYdq+/+eRx9/Lmx6q67px9gkh0sXHBgrLz+8ph/4P5J79PmyhTQoKPbuvqBYrfeKa42Hb9htnr16jj66KNj1apVKZJs29PChQtj5cqVMX/+/KT3aXNlCnT9Hs1dUZ7lXsHx9y/Pdm0oz8a/X2YYXUCeTW4nv0a/W6V8Kb/kVyl3ubRzyK96FZVn9bxKHC3P5FmJ97qEM8kz77ES7nGbZ5Bf8qvN+2Xu0QXkVz0777F6XiWOlmfyrMR7XcKZSs8z+VPCLR3vDPJH/ox3g3zdlkDp+dOW26Pzyre2hc1PgECqArn3jxhUVVWlijuxr9yBU7a1NwIE0hbo+oEybIOOew47LL58/vmxYc6coQB3f+CBOOmv/ir2/NnPJh3/41//9fjquecONeewg37l2mvjyKuvnnT43YcfHl9+4xtj42wNOoZ1Na4ZAQ06JvkBoQYdzVwys4wkoEHHSGwjf+QHiiPTFfOh3zCbJA816Cjmnud4kK7fozkaPX7P8iz3Co6/f3kmz8a/RWZoQ0CeTa4qv9q4dXnNKb/kV143tj+7lV/1ai3P6nmVOFqeybMS73UJZ5Jn3mMl3OM2zyC/5Feb98vcowvIr3p23mP1vEocLc/kWYn3uoQzlZ5n8qeEWzreGeSP/BnvBvm6LYHS86ctt0fnlW9tC5ufAIFUBXLvH6FBR6o3y74IEOi9QOcPlKqKYy67LBbdeOOk9g8dcEB8/g/+INbtvfdQNdr3zjvjhL/5m3jS2rWTjv/Oy14Wt5xyylBzDjtIg45hpYybDgENOib5AeEuGnSsvvvncfTx58aqu+6ejpINveZCDUaGtkpxoAYd3VbFDxS79U5xNb9hVv83zFavXh1HH310rFq1KsWSbtvTQg1Gkq7PVJvr/D061YYS//vyLPECdbA9eSbPOrhmlhhBQJ5Njia/RrhUhX0iv+RXYVe6mOPIr3qllGf1vEocLc/kWYn3uoQzyTPvsRLucZtnkF/yq837Ze7RBeRXPTvvsXpeJY6WZ/KsxHtdwplKzzP5U8ItHe8M8kf+jHeDfN2WQOn505bbo/PKt7aFzU+AQKoCGnS0XJncgVvmMT0BAgULTMcD5QWXXx7/6Wtfm1S1rQYd3z7zzPhfJ5/caEU16GiU02RjCNxz7y9ixVe+Fdd9+eux/Iab4t6f3Rf33f/gTmc8YP95cdD8A+KYo58TLznh1+MFz39O7LfvcA1xxtjiSJ9ecukVseyi9275toumFBp0jFQmH9UU0KCjJtiYw/1AcUzAzD6/5557YsWKFXHdddfF8uXL495774377rtv53l4wAFx0EEHxTHHHBMveclL4gUveEHst99+SZ74kksuiWXLlm3Nww6aUmjQkeQ1KG5T0/EezRlRnuVcvfp7l2f1zXb2hTxrxtEskwvIs8l95Fe/fgXJr2bqLb+acTSL/GryDsizJjXTn0ueNVMjedaMo1nk2Th3QH6No5fft/KrmZrJr2YczSK/mrwD8qxJzfTnkmfN1EieNeNoln7nmfzp168A+dNMveVPM45m6Xf+tF1/+da2sPkJEEhVIPf+EYOqqqpUcSf2lTtwyrb2RoBA2gLT8QfIh2losXbevPj8W98aa/bffyjAp/zoR3H8e94TM9evn3T8l88/P+569rOHmnPYQcOc5+7DD48vv/GNsXH27GGnbWTckqd9cbt5Fr/wwkbmNUk6AuvWrY+Pf/K6eMdffCBuv+OusTZ26KIF8c63vzHO+s/Hx6xZM8eaq8mPNejYuWYXzUqarKO5thfQoKPbG+EHit16T8dq69ati49//OPxjne8I26//faxtnDooYfGO9/5zjjrrLNi1qxZY83V5McadOwiDztoVtJkHc21vcB0vEdzroE8y7l6w+1dng3nVGeUPwBSR8vYUQXk2eRy8mvUm5XPd/Kr+VrJr+ZNzbijgPyqdyvkWT2vHEfLs+arJs+aNzWjPKt7B+RXXbH8xsuv5msmv5o3NaP8GvcOyLNxBdP/Xp41XyN51rypGfuXZ/Kn/Fsvf5qvsfxp3tSM/cuftmsu39oWNj8BAqkK5N4/QoOOVG+WfREg0HuB6fgDeItuvDGO+ad/mtT+l3PnxnUXXBC/OOSQoWq04Oab47j3v3/SsRPNMa5/85vj3qc/fag5hx2kQcewUsY1LbD8hm/Feee/Y+zGHE/c10Sjjo9e9mex9LnPanrLI83XdYOOOptc8/DaOO3sC2KiFhN/nfOqU+OKf7i4zhSR8vlqHcTgWgIadNTiGnuwHyiOTZj0BMuXL4/zzjtv7MYcO+ThoYfGRz/60Vi6dGkS5++6QUedQ69ZsyZOO+20mKjFljw855y44oor6kwRKZ+v1kEMriUwHe/RWhtMbLA8S6wgDW9HnjUMOsJ08mwENJ9sEZBnk18E+VX2LxT5Nf31lV/TX4NcdyC/6lVOntXzym20PJv+ismz6a9BrjuQZ95jud7dJvYtv5pQHG8O+TWeX5+/ll/1qu89Vs8rt9HybPorJs+mvwa57qD0PJM/ud7M4fYtf4ZzanOU/GlTt+y5S8+ftqsn39oWNj8BAqkKaNDRcmVyB26Zx/QECBQsMB0PlPm33hovft/7YsbGjbuUrWbMiC+df3789IgjhtJffN11seTjH5907Np58+Lzb31rrNl//6HmHHaQBh3DShnXlEBVVXHl1V+IV5/3x7F58+btpj3qyGfF2WecEMf9xpJ42sFPjXn77BVz5jxpuzGPPPLLuO/+B+O2H94ZX/jSjXHV//3FLf/58X/NmjUz/vWyP4szTz++qW2PPE/KDSw06Bi5rL3/UIOObq+AHyh2693Valvy8Mor49WvfvWOeXjUUXH22WfHcccdF0972tNi3rx5MWfOnCfk4SNx3333xW233RZf+MIX4qqrrtryn7fPw1nxr//6r3HmmWd2daxdrpNyAwu/YTbt1yPbDUzHezRbrIiQZzlXb9d7l2crY/78+UkUV54lUYYsNyHPJi+b/MryWk+5afklv6a8JAYkLyC/6pVIntXzymW0PJNnudxV+9y1gDzzHuvjrw/5Jb/6eO9LO7P8qldR77F6XrmMlmfyLJe7ap/9fY/JnzJvv/yRP2Xe7H6dyntqvHrLt/H8fE2AQL4CufePGFQT/59swn/lDpwwra0RIJC4wHQ8UPZevTpOuPTS2P2BBybVufG3fzt+eOyxQwke9bGPxeHXXz/p2J8vWhTXv/nN8cu5c4eac9hBGnQMK2VcUwI3fvOWOP7UN8TadY9sm/JNr395/Mkf/ffYb9+9R1rmjjt/Gr//R5fGJ6750rbv99l7z7j2k++L5y35lZHm3NlH13x2RZz+it/b8rfm7j4nVlz7gVjya4snnV+Djsb4TZSQgAYd3RbDDxS79e5qtRtvvDGOP/74WLt27WN5+KY3xZ/8yZ/EfvvtN9I27rjjjvj93//9+MQnPvFYHu6zT1x77bXxvOc9b6Q5d5qH11wTp59++tY8nDs3VqxYEUuWLJk8Dy+5JJYtW7ZlzMKFC2PlSr9h1lhBTDRtAtPxHp22wzawsDxrADHBKeSZPEvwWtpSTQF5NjmY/Kp5oTIZLr/kVyZX1TYnEZBf9a6HPKvnlctoeSbPcrmr9rlrAXnmPdbHXx/yS3718d6Xdmb5Va+i3mP1vHIZLc/kWS531T77+x6TP2Xefvkjf8q82f06lffUePWWb+P5+ZoAgXwFcu8foUFHvnfPzgkQKFxgOh4oT1q7No5/z3ti/zvumFT39he8IL52zjkRg8Gk42auXx8v+ru/i/m33jrpuDue//z4ymtfO+V8dUuuQUddMePHEVi3bn2c8eq3xrVf/NqWaWbMmBEf+dA74+VnnhhP/PVcd52JfmpXfOTTcd75fxqbN2/e8vlpL/mNuPKKv4jdd59dd7qdjtegY0eWlBuQNFJ0k+xUQIOObi+GHyh2693FauvWrYszzjhjS+OMbXn4kY/Ey1/+8mby8Ior4rzzznssD087La688srYfffdGzneNRp07OB4ScINSBopukl2KjAd79GcSyHPcq7ezvcuzzScKu9W9/NE8mzyusuv8n5dyC/5Vd6t7ueJ5Fe9usuzel45jJZn8iyHe2qPUwvIM++xqW9JWSPkl/wq60b39zTyq17tvcfqeeUwWp7JsxzuqT1OLVB6nsmfqe9AbiPkj/zJ7c7a784FSs+ftusu39oWNj8BAqkKaNDRcmVyB26Zx/QECBQsMC0PlKqKX//nf45Dv/rVSWXvW7AgrnvLW2L9HntMOm6Pn/88Tvrrv46599036bgbf/u344fHHtt4NTXoaJzUhJMI3PSdW+PYk18Xa9c9smXUH194Xrzj/3jD2P8y8qNLTjTpeMuy/xnv/ruPbvmv9p23V9zw+Q/F4mcuaqQuGnTsyKhBRyNXK7tJNOjotmR+oNitdxer3XTTTXHsscfG2rVrt+bhH/9xvOMd72g2D9/ylnj3u9+9NQ/33TduuOGGWLx4cSPH06BjJ3moQUcjdyu3SablPZob0uP2K88yLt4uti7P/AGQ8m51P08kzyavu/wq79eF/JJf5d3qfp5IftWruzyr55XDaHkmz3K4p/Y4tYA88x6b+paUNUJ+ya+ybnR/TyO/6tXee6yeVw6j5Zk8y+Ge2uPUAqXnmfyZ+g7kNkL+yJ/c7qz97lyg9Pxpu+7yrW1h8xMgkKpA7v0jBtXEv+2Z8F+5AydMa2sECCQuMF0PlEU33hjH/NM/TaqzeebM+PIb3xg//ZVfmXTcMHP9cu7cuO6CC+IXhxzSeEU06Gic1ISTCFz9qevjrP9y4ZYRu+8+O5Z/9gOx9LnPatTshq99J1586n+PjRs3bZn3Ux/7n/HSU5ppbqNBx46l0qCj0eubzWQadHRbKj9Q7Na7i9WuvvrqOOuss/4jD3eP5cuXx9KlSxtdeqIhx4tf/OLYuHHj1jz81KfipS99aSNraNCxkzzUoKORu5XbJNP1Hs3N6dH9yrNcK7frfcszfwCkvFvdzxPJs8nrLr/K+3Uhv+RXebe6nyeSX/XqLs/qeeUwWp7JsxzuqT1OLSDPvMemviVljZBf8qusG93f08iverX3HqvnlcNoeSbPcrin9ji1QOl5Jn+mvgO5jZA/8ie3O2u/OxcoPX/arrt8a1vY/AQIpCqQe/8IDTpSvVn2RYBA7wWm64Gy9+rVccKll8buDzwwaQ3+v+c8J2543eti06xZOx03++GH48Xve1/s/+MfTzrP3YcfvqXZx8bZsxuvuQYdjZOacBKBxzdzOPigp8TKL14eCw5+SqNmN33n1jj25NfF2nWPbJlXg45d8655eG2cdvYFsfyGb20ZdM6rTo0r/uHiWvXQoKMWVzGDNejotpR+oNitdxerXfK4Zg4HH3xwrFy5MhYsWNDo0k/smq9BxyR5uGZNnHbaaVsapWzJw3POiSuuuKJWPR5f04UL0/oNwVoHMbiWwHS9R2ttMqHB8iyhYjS0FXmW1j/v18izhm52/6aRZ5PXXH6V92tCfsmv8m51P08kv+rVXZ7V88phtDyTZzncU3ucWkCeeY9NfUvKGiG/5FdZN7q/p5Ff9WrvPVbPK4fR8kye5XBP7XFqgdLzTP5MfQdyGyF/5E9ud9Z+dy5Qev60XXf51raw+QkQSFVAg46WK5M7cMs8pidAoGCB6Xqg7LZhQxz7j/8YB99886S61YwZ8e0zzojvnXhixGCw3dgZmzbFEZ/5TPzqZz4Tg82bJ53nG696Vdx23HGtVFKDjlZYTboLgWs+uyJOf8Xvbfm7u+8+O5Z/9gOx9LnPatTrui99PU562flRVdWWeT9z1XvilBNf0Mgaj9//3N3nxIprPxBLfm3xpHOn3MBCg45GrkUvJ9Ggo9uy+4Fit95drHbNNdfE6aef/h95uPuWxhBLly5tdOnrrrsuTjrppMfy8DOfiVNOOaWRNR6//7lz58aKFStiyZIlk+fh45qSpNbAwr/Q3Mi16OUk0/UezRVbnuVauV3vW575AyDl3ep+nkieTV53+VXerwv5Jb/Ku9X9PJH8qld3eVbPK4fR8kye5XBP7XFqAXnmPTb1LSlrhPySX2Xd6P6eRn7Vq733WD2vHEbLM3mWwz21x6kFSs8z+TP1HchthPyRP7ndWfvduUDp+dN23eVb28LmJ0AgVYHc+0cMqkf/Dc9EhXMHTpTVtggQyEBgOh8oC7/97XjhBz8YMzZunFRqoknHHc97Xnz31FPjoQMOiEFVxbyf/CSOvOqqmH/rrVMqr9l//7juLW+Jif/bxl8adLShas5dCdz0nVvj2JNfF2vXPbJlyO/+76+KS//i9+KJv5ZHFdywYWO8/s3/Iy7/v67ZMsW+8/aKGz7/oVj8zEWjTrndd6M06Ghk4ZYm0aCjJdgeTKtBR7dF9gPFbr27WO2mm26KY489NtauXbs1D3/3d+PSSy9tMA83xOtf//q4/PLLt+bhvvvGDTfcEIsXT95Uatizj9KgY9i5p2OcBh3ToV7GmtP5Hs1RUJ7lWLXJ9yzP0qqpPEurHjntRp5NXi35ldNtHm6v8ms4p65Gya+upMtbR37Vq6k8q+eVw2h5llaV5Fla9chpN/LMeyyn+9rEXuVXE4rNzSG/mrPs20zyq17FvcfqeeUwWp6lVSV5llY9ctpN6Xkmf3K6jcPtVf4M59TVKPnTlXR565SeP21XTL61LWx+AgRSFci9f4QGHaneLPsiQKD3AtP5QJm5fn0c97d/Gwd+//ut1uG7v/Vb8f9M/C+sDwatrKNBRyusJt2FwLp16+Plr1kWn/7cv20ZMWPGjPjQ+98er3n1aWP/S8mbNm2Od733w/G2//M921Z/5f92UvzLP/5pzJy5WyM10aBjR8ZLLr0ill303i1/Y+GCA2Pl9ZfH/APbaSjUSBFN0oiABh2NMA49iR8oDk2VzcB169bFy1/+8vj0pz/9WB5+6EPxmte8poE83BTvete74m1ve9tjefjKV8a//Mu/xMyZMxsx0qBjJ3l4ySWxbNmyrXm4MK2O/Y0U3SQ7FZjO92iOJZFnOVZt8j3Ls7Rq6g+ApFWPnHYjzyavlvzK6TYPt1f5NZxTV6PkV1fS5a0jv+rVVJ7V88phtDxLq0ryLK165LQbeeY9ltN9bWKv8qsJxebmkF/NWfZtJvlVr+LeY/W8chgtz9KqkjxLqx457ab0PJM/Od3G4fYqf4Zz6mqU/OlKurx1Ss+ftism39oWNj8BAqkKaNDRcmVyB26Zx/QECBQsMN0PlPm33hrHvf/9sduGDa0o33/QQXH9m98ca+fNa2X+iUk16GiN1sS7EPj6Tf8rTn7Zm+L+Bx7aNuKMl7443vVnb4lFhxw0ktttP7wzLnz7u+NTn1mx7ft99t4zrv/038eRz3nmSHPu7CMNOnZU0aCjseuV1UQadHRbLj9Q7Na7q9W+/vWvx8knnxz333//Y3l4xhlbmmssWrRopG3cdtttceGFF8anPvWpx/Jwn33i+uuvjyOPPHKkOXeah9dcE6dPNJCLiLlz58aKFStiyZIljc3f9UR+w6xr8XLWm+73aG6S8iy3ig23X3k2nFMXo+RZF8plriHPJq+r/Crz3suvdOoqv9KpRW47kV/1KibP6nnlMlqepVMpeZZOLXLbiTzzHsvtzjaxX/nVhGIzc8ivZhz7OIv8qld177F6XrmMlmfpVEqepVOL3HZSep7Jn9xu5HD7lT/DOXUxSv50oVzmGqXnT9tVk29tC5ufAIFUBXLvHzGoqqpKFXdiX7kDp2xrbwQIpC0w7Q+UqopnfeELceQnPhGDzZsbxdo0a1Z85b/+11j13Oc2Ou8TJ9Ogo1Vek+9C4OpPXR+vfO0fxYYNG7cb8cxnHBJn/effjBNf/PyY+M/z9tkr5sx50nZj1jy8Nu6/f01877Yfx/IbvhUfu+rzcfsdd203Zu7uc+LKf/6LOPXkFzZaAw06duTUoKPRK5bNZBp0dFsqP1Ds1rvL1a6++up45StfGRue0Oztmc98Zpx11llx4oknxsR/njdvXsyZM2f7PFyzZktzj+9973uxfPny+NjHPha333779nk4d25ceeWVceqppzZ6rGs06NjB85JLLolly5Zt+e8XLlwYK1eujPnz5zfqbrL0BKb9PZoeyaQ7kmeZFazGduVZDawWh/oDIC3iFj61PJu8wPKr3F8A8iuN2sqvNOqQ4y7kV72qybN6XjmNlmdpVEuepVGHHHchz7zHcry3TexZfjWhOP4c8mt8w77OIL/qVd57rJ5XTqPlWRrVkmdp1CHHXZSeZ/Inx1s53J7lz3BObY+SP20Llzt/6fnTduXkW9vC5idAIFWB3PtHaNCR6s2yLwIEei+QwgNlxqZNsfSjH41n/Nu/NVaPasaM+PYZZ8T3TjxxogtTY/PubCINOlrlNfkkAjff8sN4xbl/GN//wf/bqNPS5z4rPvzBd8ZhT1/Y6LwTkz2+QUfjk+9iwolmIyuu/UAs+bXFjS850ezktLMv2NLoZOKvc151alzxDxfXWkeDjlpcxQzWoKPbUvqBYrfeXa928803xyte8Yr4/ve/3+jSS5cujQ9/+MNx2GGHNTrvljx8XIOOxiffVR7OnRsrVqyIJUuWNL6k3zBrnLQ3E6bwHs0JW57lVK36e5Vnw5nNlWfDQRnVqYA8m5xbfnV6HTtfTH4NRy6/hnMyqlsB+VXPW57V88pttDwbrmLybDgno7oVkGfeY93euLRWk1/D1UN+DedkVLcC8quet/dYPa/cRsuz4Somz4ZzMqpbgdLzTP50e5+6Xk3+DCcuf4ZzMqpbgdLzp21N+da2sPkJEEhVQIOOliuTO3DLPKYnQKBggVQeKLtt2BBLrrwynnHDDTHYvHks8YnmHLeecEJ852Uvi8277TbWXMN8rEHHMErGtCWwadPm+Nx1X42L//wf4xvf+t5Yy0w05rjoD18fLznhBbHbbjPGmmtXH2vQsaOMBh2tXLXkJ9Wgo9sS+YFit97TsdqmTZvic5/7XFx88cXxjW98Y6wtTDTmuOiii+IlL3lJ7NbS/y+pQcdO8vCSS2LZsmVb/sbChQtj5cqVMX/+/LFq6eP0BVJ5j6YvtXWH8iyXSo2+T3k2tZ0/ADK1kRHdC8izyc3lV/d3susV5dfU4vJraiMjuheQX/XM5Vk9rxxHy7OpqybPpjYyonsBeeY91v2tS2tF+TV1PeTX1EZGdC8gv+qZe4/V88pxtDybumrybGojI7oXKD3P5E/3d6rrFeXP1OLyZ2ojI7oXKD1/2haVb20Lm58AgVQFcu8fMaiqqkoVd2JfuQOnbGtvBAikLZDSA2WiMcdhy5fHr33ykzHrkUdGgtswZ05841Wvih8///kT/3AfaY66H2nQUVfM+LYEHnhwTXz1xpvjSyu+GSu+8q2466f3xuq7fx6bn9D0ZsaMGTH/wP1jwUFPiWOPeW6cdPzRcfTzjog9njy3ra1tm1eDjh2JNeho/doluYAGHd2WxQ8Uu/We7tUeeOCB+OpXvxpf+tKXYsWKFXHXXXfF6tWrd56H8+fHggUL4thjj42TTjopjj766Nhjjz1aP4IGHTvJQw06Wr93KS6Q0ns0RZ8n7kme5VCl5vYoz3Zu6Q+ANHfHzNScgDyb3FJ+NXfXcphJfsmvHO6pPW4VkF/1boI8q+eV+2h5Js9yv8N92r888x7r032f6qzyS35NdUf8/XQE5Fe9WniP1fPKfbQ8k2e53+E+7b/0PJM/fbrNEfJH/vTrxud92tLzp+3qyLe2hc1PgECqArn3j9CgI9WbZV8ECPReIMUHytz77otnX3NNLPr612O3DRuGqtGmWbPiR8ccE7f81m/Fur33HuqbpgZp0NGUpHkI5Cew5uG1cdrZF8TyG761ZfPnvOrUuOIfLq51EA06anEVM1iDjm5L6QeK3XpbrX8Ca9asidNOOy2WL1++NQ/POSeuuOKKWhCXaNBRy6uUwSm+R1O2lWcpV8feShCQZyVUcXrOIM8md5df03MvrdofAfnVn1o3fVL5VU9UntXzMppAXQF5VlfM+EcF5Jn3mF8NBKZTQH5Np37ea8uvevXzHqvnZTSBugLyrK6Y8X15j8kfd51AuwLyp13fkmf3nhqvuvJtPD9fEyCQr4AGHS3XLnfglnlMT4BAwQIpP1Bmrl8fB99ySyy86abY/447Yu7998dg8+Yt1ZhoyLF23rz4+aJFcddznhM/OeKI2Dh7dsGVGu1oS572xe0+XPzCC0ebyFcECBAg0KiABh2Nck45mR8oTklkAAECBKZFIOX36LSATLGoPEuxKvZEgACBCHk2+S2QX36VECBAIE0B+VWvLvKsnpfRBAgQ6EpAnnmPdXXXrEOAAIEmBeRXPU3vsXpeRhMgQKArgdLzTP50dZOsQ4AAgXoCpedPPY36o+VbfTNfECBQhkDu/SMGVVVVKZcid+CUbe2NAIG0BTxQ0q7PuLvToGNcQd8TIECgHQENieMCWgAAIABJREFUOtpx3dWsfqDYrbfVCBAgMKyA9+iwUlvHybN6XkYTIECgKwF5Nrm0/OrqJlqHAAEC9QTkVz0veVbPy2gCBAh0JSDPvMe6umvWIUCAQJMC8quepvdYPS+jCRAg0JVA6Xkmf7q6SdYhQIBAPYHS86eeRv3R8q2+mS8IEChDIPf+ERp0lHEPnYIAgQIFPFAKLOrjjqRBR9n1dToCBPIV0KCj29r5gWK33lYjQIDAsALeo8NKbR0nz+p5GU2AAIGuBOTZ5NLyq6ubaB0CBAjUE5Bf9bzkWT0vowkQINCVgDzzHuvqrlmHAAECTQrIr3qa3mP1vIwmQIBAVwKl55n86eomWYcAAQL1BErPn3oa9UfLt/pmviBAoAwBDTparmPuwC3zmJ4AgYIFPFAKLm5EaNBRdn2djgCBfAU06Oi2dn6g2K231QgQIDCsgPfosFJbx8mzel5GEyBAoCsBeTa5tPzq6iZahwABAvUE5Fc9L3lWz8toAgQIdCUgz7zHurpr1iFAgECTAvKrnqb3WD0vowkQINCVQOl5Jn+6uknWIUCAQD2B0vOnnkb90fKtvpkvCBAoQyD3/hGDqqqqlEuRO3DKtvZGgEDaAh4oaddn3N1p0DGuoO8JECDQjoAGHe247mpWP1Ds1ttqBAgQGFbAe3RYqa3j5Fk9L6MJECDQlYA8m1xafnV1E61DgACBegLyq56XPKvnZTQBAgS6EpBn3mNd3TXrECBAoEkB+VVP03usnpfRBAgQ6Eqg9DyTP13dJOsQIECgnkDp+VNPo/5o+VbfzBcECJQhkHv/CA06yriHTkGAQIECHigFFvVxR9Kgo+z6Oh0BAvkKaNDRbe38QLFbb6sRIEBgWAHv0WGlto6TZ/W8jCZAgEBXAvJscmn51dVNtA4BAgTqCcivel7yrJ6X0QQIEOhKQJ55j3V116xDgACBJgXkVz1N77F6XkYTIECgK4HS80z+dHWTrEOAAIF6AqXnTz2N+qPlW30zXxAgUIaABh0t1zF34JZ5TE+AQMECHigFFzciNOgou75OR4BAvgIadHRbOz9Q7NbbagQIEBhWwHt0WKmt4+RZPS+jCRAg0JWAPJtcWn51dROtQ4AAgXoC8quelzyr52U0AQIEuhKQZ95jXd016xAgQKBJAflVT9N7rJ6X0QQIEOhKoPQ8kz9d3STrECBAoJ5A6flTT6P+aPlW38wXBAiUIZB7/4hBVVVVyqXIHThlW3sjQCBtAQ+UtOsz7u406BhX0PcECBBoR0CDjnZcdzWrHyh26201AgQIDCvgPTqs1NZx8qyel9EECBDoSkCeTS4tv7q6idYhQIBAPQH5Vc9LntXzMpoAAQJdCcgz77Gu7pp1CBAg0KSA/Kqn6T1Wz8toAgQIdCVQep7Jn65uknUIECBQT6D0/KmnUX+0fKtv5gsCBMoQyL1/hAYdZdxDpyBAoEABD5QCi/q4I2nQUXZ9nY4AgXwFNOjotnZ+oNitt9UIECAwrID36LBSW8fJs3peRhMgQKArAXk2ubT86uomWocAAQL1BORXPS95Vs/LaAIECHQlIM+8x7q6a9YhQIBAkwLyq56m91g9L6MJECDQlUDpeSZ/urpJ1iFAgEA9gdLzp55G/dHyrb6ZLwgQKENAg46W65g7cMs8pidAoGABD5SCixsRGnSUXV+nI0AgXwENOrqtnR8oduttNQIECAwr4D06rNTWcfKsnpfRBAgQ6EpAnk0uLb+6uonWIUCAQD0B+VXPS57V8zKaAAECXQnIM++xru6adQgQINCkgPyqp+k9Vs/LaAIECHQlUHqeyZ+ubpJ1CBAgUE+g9Pypp1F/tHyrb+YLAgTKEMi9f8Sgqqoq5VLkDpyyrb0RIJC2gAdK2vUZd3fPXfDFGAwem2XxMX8Q2/0X4y7gewIECBCoL1BVcetX/mrbdxMvpW/d9Zv15/HF0ALnvOEN8fgn6caNG2O33XYb+nsDCRAgQKB5gU2bNsXMmTO3TTzxNv3nv//75hcqaEZ5VlAxHYUAgWIE5NnUpZRfUxsZQYAAga4F5Fd9cXlW38wXBAgQaFtAnk0tLL+mNjKCAAECXQvIr/ri8qy+mS8IECDQtkAf8kz+tH2LzE+AAIH6An3In/oq9b7QoKOel9EECJQjkHv/CA06yrmLTkKAQGECGnQUVtAnHOfZB/9bzJrxy23/7dOXviFmzd6r7EM7HQECBBIX2LD+wfjRNx77F5A3bH5S3PyT30h813lv741vfWs89NBD2w5x5513xsKFC/M+lN0TIEAgc4FVq1bFIYccsu0Ue+65Z/ztX/915qdqd/vyrF1fsxMgQGAUAXk2tZr8mtrICAIECHQtIL/qi8uz+ma+IECAQNsC8mxqYfk1tZERBAgQ6FpAftUXl2f1zXxBgACBtgX6kGfyp+1bZH4CBAjUF+hD/tRXqfeFBh31vIwmQKAcAQ06Wq5l7sAt85ieAIGCBTToKLi4EXH4U74ZT579wLZDLlj8sthzv8PKPrTTESBAIHGBh/79B3HXrZ/ctsuH1+8d37/3qMR3nff2/vQv/zJ+cPvt2w5x1VVXxZlnnpn3oeyeAAECmQtcffXVcdZZZ207xWGHHhpvv/DCzE/V7vblWbu+ZidAgMAoAvJsajX5NbWREQQIEOhaQH7VF5dn9c18QYAAgbYF5NnUwvJraiMjCBAg0LWA/KovLs/qm/mCAAECbQv0Ic/kT9u3yPwECBCoL9CH/KmvUu8LDTrqeRlNgEA5Arn3jxhUVVWlXI7cgVO2tTcCBNIW0KAj7fqMu7sF+/wwnrrnqm3T7PPUX435zzhl3Gl9T4AAAQJjCKz+4Wfj/nu+u22Gex5aGHfd/4wxZvTpVAIf+fjH47PXXbdt2LnnnhuXXXbZVJ/5+wQIECDQosBrX/vauPzyy7etcMoJJ8Srzz67xRXzn1qe5V9DJyBAoDwBeTZ1TeXX1EZGECBAoGsB+VVfXJ7VN/MFAQIE2haQZ1MLy6+pjYwgQIBA1wLyq764PKtv5gsCBAi0LdCHPJM/bd8i8xMgQKC+QB/yp75KvS806KjnZTQBAuUI5N4/QoOOcu6ikxAgUJiABh2FFfQJx9lrzi/iGQd8e7v/9ulL3xCzZu9V9sGdjgABAokKbFj/YPzoG3+/3e5++LMj48FH9k10x2Vs65Zbb41L/uZvtjvMnXfeGQsXLizjgE5BgACBzARWrVoVhxxyyHa7ftsFF8QRixdndpJutyvPuvW2GgECBKYSkGdTCW39+/JrOCejCBAg0JWA/BpNWp6N5uYrAgQItCUgz4aTlV/DORlFgACBrgTk12jS8mw0N18RIECgLYG+5Jn8aesGmZcAAQKjCfQlf0bTGf4rDTqGtzKSAIGyBDToaLmeuQO3zGN6AgQKFtCgo+Di/sfRjpi/MmbPfHjbQfd56q/G/GecUv7BnZAAAQIJCqz+4Wfj/nu+u21n6zc+OW5ZfXSCOy1vS2+76KL46d13bzvYueeeG5dddll5B3UiAgQIZCDwxG72Bx14YFxy8cUZ7Hz6tyjPpr8GdkCAAIFHBeTZ8HdBfg1vZSQBAgTaFpBfowvLs9HtfEmAAIGmBeTZ8KLya3grIwkQINC2gPwaXViejW7nSwIECDQt0Kc8kz9N3x7zESBAYHSBPuXP6EpTf6lBx9RGRhAgUKZA7v0jBlVVVSmXJnfglG3tjQCBtAU06Ei7Pk3s7oA97oqF827bbqoDDz0x5s0/sonpzUGAAAECQwrct/rbcfftX9hu9Kr7nhk/W7NgyBkMG0fgi8uXx+Uf+ch2U7z3ve+NN73pTeNM61sCBAgQqCnwvve9L37nd35nu6/OffWr4zdf9KKaM/VzuDzrZ92dmgCB9ATkWb2ayK96XkYTIECgLQH5NZ6sPBvPz9cECBBoSkCe1ZOUX/W8jCZAgEBbAvJrPFl5Np6frwkQINCUQN/yTP40dXPMQ4AAgfEE+pY/42lN/rUGHW3qmpsAgZQFcu8foUFHyrfL3ggQ6LWABh39KP/hT/lmPHn2A9sdVpOOftTeKQkQSENgZ805Hl6/d3z/3qPS2GBPdvGnf/mX8YPbb9/utJp09KT4jkmAQBICO/vNssMOPTTefuGFSewvl03Is1wqZZ8ECJQqIM9Gq6z8Gs3NVwQIEGhKQH41IynPmnE0CwECBEYVkGejycmv0dx8RYAAgaYE5FczkvKsGUezECBAYFSBvuaZ/Bn1xviOAAECzQj0NX+a0dtxFg062pI1LwECqQto0NFyhXIHbpnH9AQIFCygQUfBxX3c0ebOejAOf+o3YjDY/rz7PPVXY/+Fx8Ss2Xv1A8IpCRAg0LHAhvUPxs9XfSXuv+e7261cVRHfv2dprN3gn79dluSOO++Mi/78z6OaKMDj/jr33HPj4osvjoULF3a5HWsRIECgNwKrVq2Kiy66KC6//PLtzjzxHr34D/8wFh1ySG8smjioPGtC0RwECBCoLyDP6ps9/gv5NZ6frwkQIDCqgPwaVW7n38mzZj3NRoAAgWEF5NmwUvJrPClfEyBAoFkB+dWsp/dYs55mI0CAwLACfc8z+TPsTTGOAAECzQr0PX+a1XxsNg062pI1LwECqQvk3j9iUD3x34BKTDx34MQ4bYcAgYwENOjIqFhjbnXe3HviP+13y05nmWjUsce+h8acPQ6MWU/aM3bo5DHm2j4nQIBAbwSqKjb88qF4ZM3dseYXt+/QmONRhx//+xFx39qn9oYlpYOu/OY34/0f+MBOtzTRqOOlL31pHHXUUXHwwQfHbrvtltLW7YUAAQLZCGzatCl+8pOfxDe/+c245pprdmjM8ehBzn/d6+Loo47K5lwpbVSepVQNeyFAoFQBedZ8ZeVX86ZmJECAwBMF5Ff7d0KetW9sBQIECMiz5u+A/Gre1IwECBDwHuv+Dsiz7s2tSIBA/wS8x3asufzp368DJyZAoHsB+dONuQYd3ThbhQCB9ARy7x+hQUd6d8qOCBAgsEVAg45+XYSJJh2L9r1F/41+ld1pCRBISKCqIu74heYc012Sid80+9sPfjAS7yM53UzWJ0CAQGsCE+/QN/63/6Y5x5jC8mxMQJ8TIEBgTAF5Nhqg/BrNzVcECBBoSkB+NSMpz5pxNAsBAgRGFZBno8nJr9HcfEWAAIGmBORXM5LyrBlHsxAgQGBUgb7mmfwZ9cb4jgABAs0I9DV/mtF7bBYNOpoWNR8BArkIaNDRcqVyB26Zx/QECBQsoEFHwcXdxdHmznowFs77QTx59gP9O7wTEyBAYBoFHl6/d6y677BYu2GvadyFpR8VuOPOO+PDH/tY/OD226EQIECAQIcChx16aPyXV7wiFh1ySIerlruUPCu3tk5GgEDaAvJsvPrIr/H8fE2AAIFRBeTXqHI7/06eNetpNgIECAwrIM+GlZJf40n5mgABAs0KyK9mPb3HmvU0GwECBIYV6HueyZ9hb4pxBAgQaFag7/nTpKYGHU1qmosAgZwEcu8fMagS/58mzh04p8tsrwQIpCWgQUda9ehyNwfscVc8dc+7YvbMh7tc1loECBDoncD6jU+Oex5aED9bs6B3Z8/hwF9cvjw+f/318dO7785hu/ZIgACBbAUOOvDAOOn44+M3X/SibM+Q8sblWcrVsTcCBEoSkGfNVlN+NetpNgIECOxKQH61ezfkWbu+ZidAgMCjAvKs2bsgv5r1NBsBAgS8x6bnDsiz6XG3KgEC/RPwHtu+5vKnf78GnJgAgekRkD/Nu2vQ0bypGQkQyEMg9/4RGnTkcc/skgCBHgpo0NHDoj/hyHvN+UXsNeffY48nPRBPmrUuZg5+GYMBFwIECBAYRaCqIjZWT4pfbtg91vxy73jwkf3iwUf2HWUq33QscMutt8bNt9wSt99xR6y+995Ys2ZNJN5nsmMhyxEgQGB4gYl35h577BHzn/KUOHTRonj2EUfEEYsXDz+BkSMLyLOR6XxIgACBHQTkWXeXQn51Z20lAgTKF5Bf01djeTZ99lYmQKA8AXnWXU3lV3fWViJAoHwB+TV9NZZn02dvZQIEyhOQZ8PXVP4Mb2UkAQIEphKQP1MJNfP3NehoxtEsBAjkJ6BBR8s1yx24ZR7TEyBQsIAGHQUX19EIECBAgAABAgQIECBAgAABAgQIECBAgAABAgQIECBAgAABAgQIECBAgAABAgQIECBAgAABAgQIECBAoLcCGnT0tvQOTqD3Arn3jxhUif9PD+cO3PtfIQAIEBhZQIOOkel8SIAAAQIECBAgQIAAAQIECBAgQIAAAQIECBAgQIAAAQIECBAgQIAAAQIECBAgQIAAAQIECBAgQIAAAQIEkhXQoCPZ0tgYAQItC+TeP0KDjpYviOkJECAwqoAGHaPK+Y4AAQIECBAgQIAAAQIECBAgQIAAAQIECBAgQIAAAQIECBAgQIAAAQIECBAgQIAAAQIECBAgQIAAAQIECKQroEFHurWxMwIE2hXQoKNd38g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zzxn38FH9XRCBAgQIAAAQIECBAgQIAAAQIECBAgQIAAAQIECBAgQIAAAQIECBAgQIAAAQIECBAgQIAAAQIECBAgQIBAbwWqqurt2R2cAIF+CeTeP2JQJf5P7NyB+/XLwWkJEGhSQIOOJjXNRYAAAQIECBAgQIAAAQIECBAgQIAAAQIECBAgQIAAAQIECBAgQIAAAQIECBAgQIAAAQIECBAgQIAAAQIE0hRI/F/3ThPNrggQyFIg9/4RGnRkee1smgCBPgho0NGHKjsjAQLLz6CbAAAgAElEQVQECBAgQIAAAQIECBAgQIAAAQIECBAgQIAAAQIECBAgQIAAAQIECBAgQIAAAQIECBAgQIAAAQIECPRdQIOOvt8A5yfQHwENOlqude7ALfOYngCBggU06Ci4uI5GgAABAgQIECBAgAABAgQIECBAgAABAgQIECBAgAABAgQIECBAgAABAgQIECBAgAABAgQIECBAgAABAgT+Q0CDDleBAIG+COTeP2JQJf5P7NyB+/ILwTkJECBAgAABAgQIECBAgAABAgQIECBAgAABAgQIECBAgAABAgQIECBAgAABAgQIECBAgAABAgQIECBAgAABAgQIECBAgAABArsSyL1/hAYd7jYBAgQIECBAgAABAgQIECBAgAABAgQIECBAgAABAgQIECBAgAABAgQIECBAgAABAgQIECBAgAABAgQIECBAgAABAgQIECBAgECrAhp0tMobkT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IAAAQIECBAgQIAAAQIECBAgQIAAAQIECBAgQIBAFwK594/QoKOLW2INAgQIECBAgAABAgQIECBAgAABAgQIECBAgAABAgQIECBAgAABAgQIECBAgAABAgQIECBAgAABAgQIECBAgAABAgQIECBAgECPBTToaLn4uQO3zGN6AgQIECBAgAABAgQIECBAgAABAgQIECBAgAABAgQIECBAgAABAgQIECBAgAABAgQIECBAgAABAgQIECBAgAABAgQIECBAgEDyArn3jxhUVVWlrJw7cMq29kaAAAECBAgQIECAAAECBAgQIECAAAECBAgQIECAAAECBAgQIECAAAECBAgQIECAAAECBAgQIECAAAECBAgQIECAAAECBAgQ6EIg9/4RGnR0cUusQYAAAQIECBAgQIAAAQIECBAgQIAAAQIECBAgQIAAAQIECBAgQIAAAQIECBAgQIAAAQIECBAgQIAAAQIECBAgQIAAAQIECBDosYAGHS0XP3fglnlMT4AAAQIECBAgQIAAAQIECBAgQIAAAQIECBAgQIAAAQIECBAgQIAAAQIECBAgQIAAAQIECBAgQIAAAQIECBAgQIAAAQIECBBIXiD3/hGDqqqqlJVzB07Z1t4IECBAgAABAgQIECBAgAABAgQIECBAgAABAgQIECBAgAABAgQIECBAgAABAgQIECBAgAABAgQIECBAgAABAgQIECBAgAABAl0I5N4/QoOOLm6JNQgQIECAAAECBAgQIECAAAECBAgQIECAAAECBAgQIECAAAECBAgQIECAAAECBAgQIECAAAECBAgQIECAAAECBAgQIECAAAECPRbQoKPl4ucO3DKP6QkQIECAAAECBAgQIECAAAECBAgQIECAAAECBAgQIECAAAECBAgQIECAAAECBAgQIECAAAECBAgQIECAAAECBAgQIECAAAECyQvk3j9iUFVVlbJy7sAp29obAQIECBAgQIAAAQIECBAgQIAAAQIECBAgQIAAAQIECBAgQIAAAQIECBAgQIAAAQIECBAgQIAAAQIECBAgQIAAAQIECBAgQKALgdz7R2jQ0cUtsQYBAgQIECBAgAABAgQIECBAgAABAgQIECBAgAABAgQIECBAgAABAgQIECBAgAABAgQIECBAgAABAgQIECBAgAABAgQIECBAoMcCGnS0XPzcgVvmMT0BAgQIECBAgAABAgQIECBAgAABAgQIECBAgAABAgQIECBAgAABAgQIECBAgAABAgQIECBAgAABAgQIECBAgAABAgQIECBAIHmB3PtHDKqqqlJWzh04ZVt7I0CAAAECBAgQIECAAAECBAgQIECAAAECBAgQIECAAAECBAgQIECAAAECBAgQIECAAAECBAgQIECAAAECBAgQIECAAAECBAh0IZB7/wgNOrq4JdYgQIAAAQIECBAgQIAAAQIECBAgQIAAAQIECBAgQIAAAQIECBAgQIAAAQIECBAgQIAAAQIECBAgQIAAAQIECBAgQIAAAQIECPRYQIOOloufO3DLPKYnQIAAAQIECBAgQIAAAQIECBAgQIAAAQIECBAgQIAAAQIECBAgQIAAAQIECBAgQIAAAQIECBAgQIAAAQIECBAgQIAAAQIECCQvkHv/iEFVVVXKyrkDp2xrbwQIECBAgAABAgQIECBAgAABAgQIECBAgAABAgQIECBAgAABAgQIECBAgAABAgQIECBAgAABAgQIECBAgAABAgQIECBAgACBLgRy7x+hQUcXt8QaBAgQIECAAAECBAgQIECAAAECBAgQIECAAAECBAgQIECAAAECBAgQIECAAAECBAgQIECAAAECBAgQIECAAAECBAgQIECAAIEeC2jQ0XLxcwdumcf0BAgQIECAAAECBAgQIECAAAECBAgQIECAAAECBAgQIECAAAECBAgQIECAAAECBAgQIECAAAECBAgQIECAAAECBAgQIECAAIHkBXLvHzGoqqpKWTl34JRt7Y0AAQIECBAgQIAAAQIECBAgQIAAAQIECBAgQIAAAQIECBAgQIAAAQIECBAgQIAAAQIECBAgQIAAAQIECBAgQIAAAQIECBAg0IVA7v0jNOjo4pZYgwABAgQIECBAgAABAgQIECBAgAABAgQIECBAgAABAgQIECBAgAABAgQIECBAgAABAgQIECBAgAABAgQIECBAgAABAgQIECDQYwENOloufu7ALfOYngABAgQIECBAgAABAgQIECBAgAABAgQIECBAgAABAgQIECBAgAABAgQIECBAgAABAgQIECBAgAABAgQIECBAgAABAgQIECCQvEDu/SMGVVVVKSvnDpyyrb0RIECAAAECBAgQIECAAAECBAgQIECAAAECBAgQIECAAAECBAgQIECAAAECBAgQIECAAAECBAgQIECAAAECBAgQIECAAAECBLoQyL1/hAYdXdwSaxAgQIAAAQIECBAgQIAAAQIECBAgQIAAAQIECBAgQIAAAQIECBAgQIAAAQIECBAgQIAAAQIECBAgQIAAAQIECBAgQIAAAQIEeiygQUfLxc8duGUe0xMgQIAAAQIECBAgQIAAAQIECBAgQIAAAQIECBAgQIAAAQIECBAgQIAAAQIECBAgQIAAAQIECBAgQIAAAQIECBAgQIAAAQIEkhfIvX/EoKqqKmXl3IFTtrU3AgQIECBAgAABAgQIECBAgAABAgQIECBAgAABAgQIECBAgAABAgQIECBAgAABAgQIECBAgAABAgQIECBAgAABAgQIECBAgEAXArn3j9Cgo4tbYg0CBAgQIECAAAECBAgQIECAAAECBAgQIECAAAECBAgQIECAAAECBAgQIECAAAECBAgQIECAAAECBAgQIECAAAECBAgQIECAQI8FNOhoufi5A7fMY3oCBAgQIECAAAECBAgQIECAAAECBAgQIECAAAECBAgQIECAAAECBAgQIECAAAECBAgQIECAAAECBAgQIECAAAECBAgQIECAQPICufePGFRVVaWsnDtwyrb2RoAAAQIECBAgQIAAAQIECBAgQIAAAQIECBAgQIAAAQIECBAgQIAAAQIECBAgQIAAAQIECBAgQIAAAQIECBAgQIAAAQIECBDoQiD3/hEadHRxS6xBgAABAgQIECBAgAABAgQIECBAgAABAgQIECBAgAABAgQIECBAgAABAgQIECBAgAABAgQIECBAgAABAgQIECBAgAABAgQIEOixgAYdLRc/d+CWeUxPgAABAgQIECBAgAABAgQIECBAgAABAgQIECBAgAABAgQIECBAgAABAgQIECBAgAABAgQIECBAgAABAgQIECBAgAABAgQIEEheIPf+EYOqqqqUlXMHTtnW3ggQIECAAAECBAgQIECAAAECBAgQIECAAAECBAgQIECAAAECBAgQIECAAAECBAgQIECAAAECBAgQIECAAAECBAgQIECAAAECXQjk3j9Cg44ubok1CBAgQIAAAQIECBAgQIAAAQIECBAgQIAAAQIECBAgQIAAAQIECBAgQIAAAQIECBAgQIAAAQIECBAgQIAAAQIECBAgQIAAAQI9FtCgo+Xi5w7cMo/pCRAgQIAAAQIECBAgQIAAAQIECBAgQIAAAQIECBAgQIAAAQIECBAgQIAAAQIECBAgQIAAAQIECBAgQIAAAQIECBAgQIAAAQLJC+TeP2JQVVWVsnLuwCnb2hsBAgQIECBAgAABAgQIECBAgAABAgQIECBAgAABAgQIECBAgAABAgQIECBAgAABAgQIECBAgAABAgQIECBAgAABAgQIECBAoAuB3PtHaNDRxS2xBgECBAgQIECAAAECBAgQIECAAAECBAgQIECAAAECBAgQIECAAAECBAgQIECAAAECBAgQIECAAAECBAgQIECAAAECBAgQIECgxwIadLRc/NyBW+YxPQECBAgQIECAAAECBAgQIECAAAECBAgQIECAAAECBAgQIECAAAECBAgQIECAAAECBAgQIECAAAECBAgQIECAAAECBAgQIEAgeYHc+0cMqqqqUlbOHThlW3sjQIAAAQIECBAgQIAAAQIECBAgQIAAAQIECBAgQIAAAQIECBAgQIAAAQIECBAgQIAAAQIECBAgQIAAAQIECBAgQIAAAQIECHQhkHv/CA06urgl1iBAgAABAgQIECBAgAABAgQIECBAgAABAgQIECBAgAABAgQIECBAgAABAgQIECBAgAABAgQIECBAgAABAgQIECBAgAABAgQI9FhAg46Wi587cMs8pidAgAABAgQIECBAgAABAgQIECBAgAABAgQIECBAgAABAgQIECBAgAABAgQIECBAgAABAgQIECBAgAABAgQIECBAgAABAgQIJC+Qe/+IQVVVVcrKuQOnbGtvBAgQIECAAAECBAgQIECAAAECBAgQIECAAAECBAgQIECAAAECBAgQIECAAAECBAgQIECAAAECBAgQIECAAAECBAgQIECAAIEuBHLvH6FBRxe3xBoECBAgQIAAAQIECBAgQIAAAQIECBAgQIAAAQIECBAgQIAAAQIECBAgQIAAAQIECBAgQIAAAQIECBAgQIAAAQIECBAgQIAAgR4LaNDRcvFzB26Zx/QECBAgQIAAAQIECBAgQIAAAQIECBAgQIAAAQIECBAgQIAAAQIECBAgQIAAAQIECBAgQIAAAQIECBAgQIAAAQIECBAgQIAAgeQFcu8fMaiqqkpZOXfglG3tjQABAgQIECBAgAABAgQIECBAgAABAgQIECBAgAABAgQIECBAgAABAgQIECBAgAABAgQIECBAgAABAgQIECBAgAABAgQIECDQhUDu/SM06OjilliDAAECBAgQIECAAAECBAgQIECAAAECBAgQIECAAAECBAgQIECAAAECBAgQIECAAAECBAgQIECAAAECBAgQIECAAAECBAgQINBjAQ06Wi5+7sAt85ieAAECBAgQIECAAAECBAgQIECAAAECBAgQIECAAAECBAgQIECAAAECBAgQIECAAAECBAgQIECAAAECBAgQIECAAAECBAgQIJC8QO79IwZVVVUpK+cOnLKtvREgQIAAAQIECBAgQIAAAQIECBAgQIAAAQIECBAgQIAAAQIECBAgQIAAAQIECBAgQIAAAQIECBAgQIAAAQIECBAgQIAAAQIEuhDIvX+EBh1d3BJrECBAgAABAgQIECBAgAABAgQIECBAgAABAgQIECBAgAABAgQIECBAgAABAgQIECBAgAABAgQIECBAgAABAgQIECBAgAABAgR6LKBBR8vFzx24ZR7TEyBAgAABAgQIECBAgAABAgQIECBAgAABAgQIECBAgAABAgQIECBAgAABAgQIECBAgAABAgQIECBAgAABAgQIECBAgAABAgSSF8i9f8SgqqoqZeXcgVO2tTcCBAgQIECAAAECBAgQIECAAAECBAgQIECAAAECBAgQIECAAAECBAgQIECAAAECBAgQIECAAAECBAgQIECAAAECBAgQIECAQBcCufeP0KCji1tiDQIECBAgQIAAAQIECBAgQIAAAQIECBAgQIAAAQIECBAgQIAAAQIECBAgQIAAAQIECBAgQIAAAQIECBAgQIAAAQIECBAgQIBAjwU06Gi5+LkDt8xjegIECBAgQIAAAQIECBAgQIAAAQIECBAgQIAAAQIECBAgQIAAAQIECBAgQIAAAQIECBAgQIAAAQIECBAgQIAAAQIECBAgQIBA8gK5948YVFVVpaycO3DKtvZGgAABAgQIECBAgAABAgQIECBAgAABAgQIECBAgAABAgQIECBAgAABAgQIECBAgAABAgQIECBAgAABAgQIECBAgAABAgQIEOhCIPf+ERp0dHFLrEGAAAECBAgQIECAAAECBAgQIECAAAECBAgQIECAAAECBAgQIECAAAECBAgQIECAAAECBAgQIECAAAECBAgQIECAAAECBAgQ6LGABh0tFz934JZ5TE+AAAECBAgQIECAAAECBAgQIECAAAECBAgQIECAAAECBAgQIECAAAECBAgQIECAAAECBAgQIECAAAECBAgQIECAAAECBAgQSF4g9/4Rg6qqqpSVcwdO2dbeCBAgQIAAAQIECBAgQIAAAQIECBAgQIAAAQIECBAgQIAAAQIECBAgQIAAAQIECBAgQIAAAQIECBAgQIAAAQIECBAgQIAAAQJdCOTeP0KDji5uiTUIECBAgAABAgQIECBAgAABAgQIECBAgAABAgQIECBAgAABAgQIECBAgAABAgQIECBAgAABAgQIECBAgAABAgQIECBAgAABAj0W0KCj5eLnDtwyj+kJECBAgAABAgQIECBAgAABAgQIECBAgAABAgQIECBAgAABAgQIECBAgAABAgQIECBAgAABAgQIECBAgAABAgQIECBAgAABAskL5N4/YlBVVZWycu7AKdvaGwECBAgQIECAAAECBAgQIECAAAECBAgQIECAAAECBAgQIECAAAECBAgQIECAAAECBAgQIECAAAECBAgQIECAAAECBAgQIECgC4Hc+0do0NHFLbEGAQIECBAgQIAAAQIECBAgQIAAAQIECBAgQIAAAQIECBAgQIAAAQIECBAgQIAAAQIECBAgQIAAAQIECBAgQIAAAQIECBAgQKDHAhp0tFz83IFb5jE9AQIECBAgQIAAAQIECBAgQIAAAQIECBAgQIAAAQIECBAgQIAAAQIECBAgQIAAAQIECBAgQIAAAQIECBAgQIAAAQIECBAgQCB5gdz7RwyqqqpSVs4dOGVbeyNAgAABAgQIECBAgAABAgQIECBAgAABAgQIECBAgAABAgQIECBAgAABAgQIECBAgAABAgQIECBAgAABAgQIECBAgAABAgQIdCGQe/8IDTq6uCXWIECAAAECBAgQIECAAAECBAgQIECAAAECBAgQIECAAAECBAgQIECAAAECBAgQIECAAAECBAgQIECAAAECBAgQIECAAAECBAj0WECDjpaLnz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OD/Z+/ew62q7nvh/5BLBcFL1BQblUTTNFpfjyk1IYmKggZvm0SM11DgbSOaGrW5IAatKTEYJOaGmuMl5uESbyD6CohGUSPWSiC2PnlSjTYxBk1Rq1GMihHIfp+1KXu7Ye+95pprzbXnXOuz/znPyR7jN8b4jB9znuPD/EK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KtLzPoAACAASURBV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CBAgQIAAAQIECBAgQIAAAQIECBAgQIAAAQIECBAgQIAAAQIECBAgQIAAAQIECBAgQIAAAQIECBAgQIAAAQIECBAgQIBA7gWKnh/Rp7W1tTXPykUHzrOtvREgQIAAAQIECBAgQIAAAQIECBAgQIAAAQIECBAgQIAAAQIECBAgQIAAAQIECBAgQIAAAQIECBAgQIAAAQIECBAgQIAAAQIE6iFQ9PwIAR316BJrECBAgAABAgQIECBAgAABAgQIECBAgAABAgQIECBAgAABAgQIECBAgAABAgQIECBAgAABAgQIECBAgAABAgQIECBAgAABAgSaWEBAR8aXX3TgjHmUJ0CAAAECBAgQIECAAAECBAgQIECAAAECBAgQIECAAAECBAgQIECAAAECBAgQIECAAAECBAgQIECAAAECBAgQIECAAAECBAjkXqDo+RF9WltbW/OsXHTgPNvaGwECBAgQIECAAAECBAgQIECAAAECBAgQIECAAAECBAgQIECAAAECBAgQIEC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Glhg6+dfAx/V0QgQIFBogdbW1kLv3+YJECBAgAABAgQIECBAgAABAgQIECBAgAABAgQIECBAgAABAgQIECBAgAABAgQIEGhcgSfuOqVxD+dkBAgQaCCB/Y65pYFO4ygECBDoXqDo+RF9WnP+RWHRgf3hIUCAQFoBAR1p5cwjQIBAfQVy/v+cri+G1QgQIECAAAECBAgQIECAAAECBAgQIECAAAECBAgQIECAAAECBAgQIECAAAECBAgQyJWAgI5cXYfNECBAoFsBAR2agwCBZhEoen6EgI5m6VTnJECgcAICOgp3ZTZMgECTCgjoaNKLd2wCBAgQIECAAAECBAgQIECAAAECBAgQIECAAAECBAgQIECAAAECBAgQIECAAAECBRAQ0FGAS7JFAgQIRISADm1AgECzCAjoyPimiw6cMY/yBAg0sICAjga+XEcjQKChBAR0NNR1OgwBAgQIECBAgAABAgQIECBAgAABAgQIECBAgAABAgQIECBAgAABAgQIECBAgACBhhIQ0NFQ1+kwBAg0sICAjga+XEcjQKCTQNHzI/q05vyLwqID+/NCgACBtAKef2nlzCNAgEC2Ap7P2fqqToAAAQIECBAgQIAAAQIECBAgQIAAAQIECBAgQIAAAQIECBAgQIAAAQIECBAgQIBA7QS2DujY75Dza1dcJQIECBBILfDEv87qNFdAR2pKEwkQKJhA0b/PE9BRsIazXQIEmkeg6C+Y5rkpJyVAoNkEPJ+b7cadlwABAgQIECBAgAABAgQIECBAgAABAgQIECBAgAABAgQIECBAgAABAgQIECBAgEBxBQR0FPfu7JwAgcYWENDR2PfrdAQIdC9Q9O/zBHTobg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fhPAQIENgi4PmsFwgQIECAAAECBAgQIECAAAECBAgQIECAAAECBAgQIECAAAECBAgQIECAAAECBAgQKIqAgI6i3JR9EiDQbAICOprtxp2XAIEtAkX/Pk9Ah14mQIBATgWK/oLJKattESBAoGoBz+eqCRUgQIAAAQIECBAgQIAAAQIECBAgQIAAAQIECBAgQIAAAQIECBAgQIAAAQIECBAgQKBOAgI66gRtGQIECFQoIKCjQjDDCRBoGIGif58noKNhWtFBCBBoNIGiv2Aa7T6chwABAlsEPJ/1AgECBAgQIECAAAECBAgQIECAAAECBAgQIECAAAECBAgQIECAAAECBAgQIECAAAECRREQ0FGUm7JPAgSaTUBAR7PduPMSILBFoOjf5wno0MsECBDIqUDRXzA5ZbUtAgQIVC3g+Vw1oQIECBAgQIAAAQIECBAgQIAAAQIECBAgQIAAAQIECBAgQIAAAQIECBAgQIAAAQIECNRJQEBHnaAtQ4AAgQoFBHRUCGY4AQINI1D07/MEdDRMKzoIAQKNJlD0F0yj3YfzECBAYIuA57NeIECAAAECBAgQIECAAAECBAgQIECAAAECBAgQIECAAAECBAgQIECAAAECBAgQIECgKAICOopyU/ZJgECzCQjoaLYbd14CBLYIFP37PAEdepkAAQI5FSj6CyanrLZFgACBqgU8n6smVIAAAQIECBAgQIAAAQIECBAgQIAAAQIECBAgQIAAAQIECBAgQIAAAQIECBAgQIAAgToJCOioE7RlCBAgUKGAgI4KwQwnQKBhBIr+fZ6AjoZpRQchQKDRBIr+gmm0+3AeAgQIbBHwfNYLBAgQIECAAAECBAgQIECAAAECBAgQIECAAAECBAgQIECAAAECBAgQIECAAAECBAgURUBAR1Fuyj4JEGg2AQEdzXbjzkuAwBaBon+fJ6BDLxMgQCCnAkV/weSU1bYIECBQtYDnc9WEChAgQIAAAQIECBAgQIAAAQIECBAgQIAAAQIECBAgQIAAAQIECBAgQIAAAQIECBAgUCcBAR11grYMAQIEKhQQ0FEhmOEECDSMQNG/zxPQ0TCt6CAECDSaQNFfMI12H85DgACBLQKez3qBAAECBAgQIECAAAECBAgQIECAAAECBAgQIECAAAECBAgQIECAAAECBAgQIECAAIGiCAjoKMpN2ScBAs0mIKCj2W7ceQkQ2CJQ9O/zBHToZQ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eR9Xkuu+yyuOCCCzots3jx4mhpacl66Yapv2TJkhg7dizDhrnR/B7E8zm/d2NnBAgQIECAAAECBAgQIECAAAECBAgQIECAAAECBAgQIECAAAECBAgQIECAAAECBAh0FhDQoSPeKbD2+ZdixKhJsea559v/5wmnHRdzr5kOqgkEHn3siThszBnx5vq32k87c/o5MfULE5vg9Pk7ooCO/N2JHREgUB+Bon+fJ6CjPn1iFQIECFQsUPQXTMUHbvIJAjqqbwABHdUbqpBMwPM5mZNRBAgQIECAAAECBAgQIECAAAECBAgQIECAAAECBAgQIECAAAECBAgQIECAAAECBAj0voCAjt6/gzztQEBHnm6j/nsR0FF/855WFNCRr/uwGwIE6idQ9O/zBHTUr1esRIAAgYoEiv6CqeiwORn8wgsvxNKlS6MU9LBq1apYu3Ztp53tvvvusc8++8S4cePiU5/6VPzlX/5lbH1PaY8ioCOtXMc8AR3VG6qQTMDzOZmTUQQIECBAgAABAgQIECBAgAABAgQIECBAgAABAgQIECBAgAABAgQIECBAgAABAgQI9L6AgI7ev4M87UBAR55uo/57EdBRf/OeVhTQka/7sBsCBOonUPTv8wR01K9XrESAAIGKBIr+gqnosL04eNOmTfHggw/GBRdcEKtXr65oJ6XAjpkzZ8Zpp50WAwcOrGju1oMFdFTF1zZZQEf1hiokE/B8TuZkFAECBAgQIECAAAECBAgQIECAAAECBAgQIECAAAECBAgQIECAAAECBAgQIECAAAECvS8goKP37yBPOxDQkafbqP9eBHTU37ynFQV05Os+7IYAgfoJFP37PAEd9esVKxEgQKAigaK/YCo6bC8NfuaZZ+L000+PRx55pKod7LvvvnHttdfGEUccEVvfW9LCAjqSSnU/TkBH9YYqJBPwfE7mZBQBAgQIECBAgAABAgQIECBAgAABAgQIECBAgAABAgQIECBAgAABAgQIECBAgAABAr0vIKCj9+8gTzsQ0JGn26j/XgR01N+8pxUFdOTrPuyGAIH6CRT9+zwBHfXrFSsRIECgIoGiv2AqOmwvDL7zzjvj5JNPjjfffLNmq19yySUxderU6N+/f8U1ixDQMXHixJg3b17FZ0szYe+9946VK1fGHnvskXi6gI7EVAZWKeD5XCWg6QQIECBAgAABAgQIECBAgAABAgQIECBAgAABAgQIECBAgAABAgQIECBAgAABAgQI1E1AQEfdqNsXmnjmV2PeTXfWdeGZ08+JqV+YWHZNAR1liRp6gICOfF2vgI583YfdECBQP4Gif58noKN+vWIlAgQIVCSQ9QumnmELSQ8+YcKEmDt3btLhqcfddtttceqpp8aGDRu2qbHvvvvG5MmT44QTTmgLhxg8eHDbmNLYtWvXxooVK2L27NmxevXqLtc/66yz2n5faUiHgI7OnM0S0LH1vQ8aNKitx4YPH566v+s1sfTnYcSIEbFmzZp6LZlonXoYZv18TnRQgwgQIECAAAECBAgQIECAAAECBAgQIECAAAECBAgQIECAAAECBAgQIECAAAECBAgQIJBAQEBHAqQaDxHQ0QH6+htvxvEn/VM8+K//3v4/jjzkb2Lpwu/G4B0G1Vi++3Jb30lWe7jsO3Pjgq9eUbdzVXoOAR11u5pECwnoSMRkEAECDShQ9O/zBHQ0YFM6EgECjSGQ9QumWQM6Vq1aFWPGjIlXX321U6Pstddecf3118eoUaOib9++ZZvo8ccfj0mTJnUZ1FEKXZgyZUpsfYc9FRXQ0VlHQIeAjrJ/CLsZIKAjrZx5BAgQIECAAAECBAgQIECAAAECBAgQIECAAAECBAgQIECAAAECBAgQIECAAAECBAg0ooCAjvrfqoCODnMBHdn23+jDPxx33Pyt2GHQwEQLCehIxFS3QQI66kZtIQIEciaQ9ffTWR9XQEfWwuoTIEAgpUDWL5hmDOh48cUX2wI4/vM//7PTrRx66KGxYMGCGDp0aEW3tWHDhpgxY0ZMnz6907wBAwbE8uXLo1Q36Y+Ajs5SAjoEdCT9s7P1OAEdaeXMI0CAAAECBAgQIECAAAECBAgQIECAAAECBAgQIECAAAECBAgQIECAAAECBAgQIECgEQUEdNT/VgV0dJgL6Mi2/yacdlzMvabzd009rSigI9v7qLS6gI5KxYwnQKBRBLL+fjprJwEdWQurT4AAgZQCWb9gmjGgo6sQjNGjR8eiRYtip512SnVTpZCOs88+O6677rpO80eOHBlLly6NwYMHJ6pbhICORAdJOWjrfmyWgI5LL700Lrzwwna1eoRLpLyibaatXbs2RowYEWvWrKlVyZrUqYdh1s/nmkAoQoAAAQIECBAgQIAAAQIECBAgQIAAAQIECBAgQIAAAQIECBAgQIAAAQIECBAg0DgCGzZEPPBAxE03RTz8cMRzz0WsX7/5fP36RQwbFlH6ByZPOSXi8MMjtt8+u7OX9vLooxE33xyxfHlE6e8T/+EPm9fr2zei9A9n7r9/xIknRhx7bMRee2W3F5UTCQjoSMRU00FbB3TsvefQWHn/nNhj6G41XSdNsbXPvxQjRk2KNc893z690pCHStYV0FGJVuVj/2HCJ+MHV/5z4okCOhJT1WWggI66MFuEAIEcChT9+zwBHTlsKlsiQIBASSDrF0wtAhGquamuPu6fMGFCzJ07t5qy3c79zW9+E4ceemj87ne/ax+z8847x/333x8f+tCHqlpz3bp10dLSEg899FB7ndL9LVu2LI4++uhEtQV0TIx58+a1WzVLQMfWfw5LfXPPPffEkUcemahvenNQV3+GZ86cGVOnTu3NbdVl7ayfz3U5hEUIECBAgAABAgQIECBAgAABAgQIECBAgAABAgQIECBAgAABAgQIECBAgAABAgTyL1AK4bjqqogZMyJefTXZfocMiTjrrIiLLorYccdkc5KMeu21iEsvjbjmmuR7KQV2jBgR8a1vRXz4w6UPJZKsZEyNBQR01Bg0QTkBHR1IzRbQkaA9Ug9Z/sCq+MSnzo7W1tb2GjOnnxNTvzAxcU0BHYmp6jJQQEddmC1CgEAOBYr+fZ6Ajhw2lS0RIECgJJD1C6bZAjpuuOGGGD9+fKfmuuiii+JrX/vaNtZpOvDee+9tC+P405/+1D791FNPjfnz50e/UiJxmR8BHc0X0PHKK6/EJz7xifjZz37WqTuKEnIhoKPj2t75H7fK/Vn3ewIECBAgQIAAAQIECBAgQIAAAQIECBAgQIAAAQIECBAgQIAAAQIECBAgQIAAAQKJBJ54IuLkkyN+8YtEw7cZtM8+ET/8YcTIkenmb5lV+hD8zjsj/v7vI/7nf9LVKgV1lP4+/+zZtQ0NSbebppsloKP+Vy6go8NcQEft+u+GBXfF+M/+c6eCi340K8aNHZV4EQEdianqMlBAR12YLUKAQA4Fsv5+OusjC+jIWlh9AgQIpBTI+gXTTAEdGzdujFJYxqJFi9pvY+edd46HHnooDjjggJQ31Hna66+/Hscff3w8+OCD7b8YNmxYPPzww/Ge97yn7BoCOpovoOORRx6Jww8/PN5+++1O/TFmzJi4/fbbY+DAgWX7pjcHCOjo0BfQ0ZudaG0CBAgQIECAAAECBAgQIECAAAECBAgQIECAAAECBAgQIECAAAECBAgQIECAQAMKLF8e8ZnPRLz4YnWHGzIkYs6ciHHj0tXZtCni29+OmDYtYuPGdDXeOesjH4m49daIPfesvpYKiQUEdCSmqtlAAR0dlAI6atZWceHXvh+XXv7D9oL9+vWNB+68Jg756EGJFxHQkZiqLgMFdNSF2SIECORQIOvvp7M+soCOrIXVJ0CAQEqBrF8wzRTQ8dJLL8XIkSPj8ccfb7+N0v996dKlMXjw4JQ3tO20Cy+8MC699NJ3/H90+8UDDzwQhxxySNk1BHQ0V0BHKdDhnHPOiauuumqb3hgwYEAsX748Dj300LJ905sDBHR06Avo6M1OtDYBAgQIECBAgAABAgQIECBAgAABAgQIECBAgAABAgQIECBAgAABAgQIECBAoMEEVq2KaGmpPpxjC8suu0QsXhyR4O+1d5JsbY24/PKIr3wlohTUUasfIR21kkxcR0BHYqqaDRTQ0UEpoKM2bfXWW2/HieOnxLJ7Hm4vOPTPd42H7/1h7PPe8v+w8JZJAjpqIdqdwwAAIABJREFUcx+1qiKgo1aS6hAgUDSBrL+fztpDQEfWwuoTIEAgpUDWL5hmCuh4+umn4+Mf/3g8//zz7bcxYcKEmDt3bsrb6XrakiVLYuzYsZ1+uWjRohiXIG1YQEdzBXQ8+uijcdhhh8Wbb77ZZTMdf/zxsWDBghg4cGBNe7SWxQR0dGgK6KhlZ6lFgAABAgQIECBAgAABAgQIECBAgAABAgQIECBAgAABAgQIECBAgAABAgQIEGhigZdfjjj++IiVK2uLsP/+EcuWRQwblrzuQw9t3strryWfk3TkKadEzJ8f0b9/0hnGVSEgoKMKvJRTBXR0wAnoSNlEW0373X+/GB8/6h/it8+ubf/NIR89KJYtmh1DBg9KvIiAjsRUdRkooKMuzBYhQCCHAll/P531kQV0ZC2sPgECBFIKZP2CaaaAjq7CEGbOnBlTp05NeTtdT1u9enWMHDky1q9f3z4g6ToCOponoKPUHyeffHIsXbq02/4r/fm/6aab4pTSf3jO6Y+Ajo6LEdCR0ya1LQIECBAgQIAAAQIECBAgQIAAAQIECBAgQIAAAQIECBAgQIAAAQIECBAgQIBA0QRmzYqo8d9zbyf43OciZs+O6NevvMrrr0d88pMR999ffmyaEX37RsyZEzF+fJrZ5lQoIKCjQrAaDBfQ0YEooKMGDRUR//rIY3HEcWfGxo2b2guec+YpMfubUypaQEBHRVyZDxbQkTmxBQgQyKlA1t9PZ31sAR1ZC6tPgACBlAJZv2AEdNQ+oKOaIBABHc0R0FEKcvjmN7+ZKBxmt912i5/85Cfx13/91ymfItlOE9DR4SugI9teU50AAQIECBAgQIAAAQIECBAgQIAAAQIECBAgQIAAAQIECBAgQIAAAQIECBAg0BQCv/lNxOjREaX/M4ufXXaJuPfeiOHDy1e/++7NAR1vv11+bNoRH/tYxLJlETvtlLaCeQkFBHQkhKrhMAEdHZhdBXTUkDp1qZGH/E0sXfjdGLzDoNQ16jnxsu/MjQu+ekWnJX/0g0viMycfU9E2BHRUxJX5YAEdmRNbgACBnApk/f101scW0JG1sPoECBBIKZD1C0ZAR+0DOlavXh0jR46M9evXt9/6zJnJ1hHQ0RwBHYsWLYqTTz45/vSnP3V6Mnz5y1+OBx98MEo99M6fI444Im699dZ417velfJJkt00AR0dtgI6suszlQkQIECAAAECBAgQIECAAAECBAgQIECAAAECBAgQIECAAAECBAgQIECAAAECTSNw1VURn/98+eOOGBHx/e9HHHjg5rGPPx5x8cURS5ZEbNrU8/xS/dmzI/r06X7cxo0REydG3Hhjz7UGDow488yI886LGDZs89i1ayN+8IOIyy+P+MMfep4/YEDEHXdEHH10+TMbUZWAgI6q+FJNFtDRwSagI1ULdZrUleG7dtkx/vWe62O/v3pfRQsI6KiIK/PBAjoyJ7YAAQI5Fcj6++msjy2gI2th9QkQIJBSIOsXTDMFdDz99NPx8Y9/PJ5//vn225gwYULMnTs35e10PW3JkiUxduzYTr8sBTKMGzeu7DoCOho/oGPVqlUxZsyYePXVVzv1w8EHHxx33XVX/Pu//3scffTR24R3jB49Okp9tFPOkqEFdHRco4COso84AwgQIECAAAECBAgQIECAAAECBAgQIECAAAECBAgQIECAAAECBAgQIECAAAECBHoSWLcu4thjI/7t33p2mjw54sorI/r37zxuw4bN4R7XXtvz/Pe/P+InP4l4z3u6H/f00xGHHx7x7LPdj3n3uyNuvz3iYx/rekzpHCecEPHiiz3vZ9q0iBkz9EbGAgI6MgbuoryAjg4UAR3V919XoRrHfuLjsehH34zttx9Q0QICOiriynywgI7MiS1AgEBOBbL+fjrrYwvoyFpYfQIECKQUyPoF00wBHS+99FKMHDkyHi8lA//vzyGHHBLLli2LIUOGpLyhbaddeOGFcemll7b/ol+/fvHAAw9Eaa1yPwI6Gjug47HHHmsLb3l2q/9IvfPOO8ePf/zj+PCHPxylkIdvfvObMXXq1G3apRTccfPNN+cqpKOrgI5yfZ7172fOnNmlX63Xzfr5XOv9qkeAAAECBAgQIECAAAECBAgQIECAAAECBAgQIECAAAECBAgQIECAAAECBAgQIJBzgUceiTj66IjXXut+o3vvHXHffRGlkI2ufl54IeLIIyN+8Yvua/TtG3HbbRFb/cOUnSbccEPE+PE915gzp+cxpdmzZkV08XejOxU+6aSIG2+M6Ncv5xdU7O0J6Kj//Qno6DAX0FF9//3LN66N6d/oHMB0xeXnx+cnn1xxcQEdFZNlOkFAR6a8ihMgkGOBon+fJ6Ajx81lawQINLdA1i+YZgroKAUfjB8/Pm4s/Ye7//0pBSM89NBDccABB9Sk0datWxdjxoyJn/70p+31hg0bFg8//HC8p6d04f8dLaCjcQM6ugvn2G677WLBggVx4okntvfMhg0b4txzz42rr756m7489NBD28YPHTq0Jj1bbREBHR2CpWeMHwIECBAgQIAAAQIECBAgQIAAAQIECBAgQIAAAQIECBAgQIAAAQIECBAgQIAAAQKpBZKEWZx7bsT3vtfzErWoc955EbNnd7/Oxz4WsWxZxE479byX1asjPvGJiFdf7X7cqFERd9wRMXhwajoTywsI6ChvVOsRAjo6RLsK6Bh5yN/E0oXfjcE7DKo1fbf1tr6T3thDmsO+8OLv4/BjJ8cvn3qmffq7dtkx/vWe62O/v3pfxSUFdFRMlukEAR2Z8ipOgECOBbL+fjrrowvoyFpYfQIECKQUyPoF00wBHaUruPnmm+O0007rdBsXXXRRfO1rX4utrdNc2d133x3HHntsvPND/VNPPTXmz58f/RKk+QroaLyAjlIvLFmypK3v3nzzzU5tVQrnKAXGnHzyydv0X08hHR/84AfjlltuiQMPPDBNm9Z0joCODk4BHTVtLcUIECBAgAABAgQIECBAgAABAgQIECBAgAABAgQIECBAgAABAgQIECBAgAABAs0lsHFjxOmnRyxc2P25BwyIuPPOiCOP7Nnm0Ucjjjoq4pVXuh/3kY9E3HVXxC67bDvmrbciPve5zb9/4YWua0ybFjFjRvk7eu65iMMOi/jNb7ofK6CjvGMNRgjoqAFihSUEdHSACeiosHm2Gn7zrffEaX8/rdP/euqnPxHzr70k+vXrW3FxAR0Vk2U6QUBHpryKEyCQY4Gsv5/O+ugCOrIWVp8AAQIpBbJ+wTRbQMezzz4bo0aNil/96lftN7LzzjvH/fffHx/60IdS3tLmaevWrYuWlpZ46KGH2uuU7m/ZsmVx9NFHJ6otoKOxAjrWr18fF198cVx++eXb3H///v3jhhtuiE9/+tPdhsOUQjpmzJgR06dP73J+qe7ZZ58dfftW/h9TEjVkgkECOjqQBHQkaBhDCBAgQIAAAQIECBAgQIAAAQIECBAgQIAAAQIECBAgQIAAAQIECBAgQIAAAQIEuhYoBWGUgiyeeqp7ob32ivjJTyL22adnxVIwxzHHRPz0p92P22OPiPvui9hvv55rbdgQsXZtRCn0Y+XKiP/4j4if/zziuusiWlrK3+Zjj20OC3nppe7HTpwYMWdO+VpGVCUgoKMqvlSTswjo6CroItXmupg04bTjYu41236/UIv6AjrSK65f/8c44fQvx4/ve6S9SNv3Sou+F0cf+bFUhQV0pGLLbJKAjsxoFSZAIOcCWX8/nfXxBXRkLaw+AQIEUgpk/YJptoCO0jV0FYIxevToWLRoUey0006pbqoUpFAKSriu9B8Z3/EzcuTIWLp0aQwePDhRXQEdjRPQ8fOf/zxOOeWU+OUvf7nN3e+2225xyy23tIXFlPsphT7Mnz8/PvvZz0apz7b+Ofjgg2POnDmx//77lyuVye+7CuiYOXNmTJ06NZP18lQ06+dzns5qLwQIECBAgAABAgQIECBAgAABAgQIECBAgAABAgQIECBAgAABAgQIECBAgAABAhkLJAmyGDkyYsmSiCFDet7Mxo0Rp58esXBh9+MGDIi4886II4/M9mA33BAxfnzPa1x9dcSZZ2a7D9VDQEf9m0BAR4e5gI70/Xfb4vvj0383Nd75j4qOGf3RuP3Gy2PgwD9LVVhARyq2zCYJ6MiMVmECBHIuUPTv8wR05LzBbI8AgeYVyPoF04wBHS+//HIcc8wxsXr16k6Ndeihh8aCBQti6NChFTVcKTRhxowZMX1655TQQYMGxf333x8f+chHEtcrQkDH1j2T+HApBu69996xcuXK2KOUzpzwZ8mSJTF27NhOoxcvXhwtSdKZE67R07DnnnsuvvjFL8bCbv5j9kc/+tG48cYb473vfW9Fq/UU+FEqdNZZZ8XFF19ckVVFG+hmsICODph3/seuWtiqQYAAAQIECBAgQIAAAQIECBAgQIAAAQIECBAgQIAAAQIECBAgQIAAAQIECBAg0EQCd90VUfo7z5s2dX/ok06KuPHGiH79ysOcd17E7Nk9j8s6GOPllyOOPz5i5cru97HnnhHLl0f81V+VP5MRVQkI6KiKL9VkAR0dbAI6UrVQvPz7dXHMuHNi9b8/3l6g9K3ZrfMvi3Fjy/+jsd2tKqAj3X1kNUtAR1ay6hIgkHeBrL+fzvr8AjqyFlafAAECKQWyfsE0Y0BH6SpWrVoVY8aMiVdffbXTzey1115x/fXXx6hRo6Jv375lb+3xxx+PSZMmbRP2UZpYCtuYMmVKbH2HPRUV0NFZpygBHaVghieeeCJmzpwZ8+fP7/aKSyEupZ4YOHBg2d7qasAbb7wRX/nKV+KKK67ocv52223X1o8XXXRRvO9970u1RqWTBHR0iAnoqLR7jCdAgAABAgQIECBAgAABAgQIECBAgAABAgQIECBAgAABAgQIECBAgAABAgQIEGgXuOaa0r/a1zPIxIkRc+YkQ5s1K2Lq1J7HzpgRMW1asnqVjvr97yPOPDPi1lt7nvlP/xTx7W9H9OlT6QrGVyggoKNCsBoMF9DRgSigI11DXX39ovjcF77RafKY0R+N22+8PAYO/LN0RSNCQEdqukwmCujIhFVRAgQKIJD199NZEwjoyFpYfQIECKQUyPoF06wBHaXruO222+LUU0+NDRs2bHM7++67b0yePDlOOOGE2GOPPWLw4MFtY0pjS4EEK1asiNmzZ3cZzFEa96UvfSm+8Y1vRP/+/Su6eQEdnbnyHtCxbt26uP322+PrX/96/PrXv+72rj/4wQ/GLbfcEgceeGBF/dDV4FIIxAMPPNDWnz2tefDBB7eFgRx77LGxww47VL1udwUEdHTICOjIrM0UJkCAAAECBAgQIECAAAECBAgQIECAAAECBAgQIECAAAECBAgQIECAAAECBAg0vkCtAzVuuCFi/Pie3SoJ/EhyA6W/m//MM5tDOb7znYj/+Z+eZx1wQMRdd0XsuWeS6sZUKSCgo0rAFNOzCOhIsY0up6x9/qUYMWpSrHnu+fbfTzjtuJh7zfRaLdGpjoCOyll/9fSzcdjRZ0Tprrb8lP5h17tvvyKOOuIjlRd8xwwBHVXx1XyygI6akypIgEBBBLL+fjprBgEdWQurT4AAgZQCWb9gmjmgo3Ql999/f5xyyinx0ksd/5/VlFfVPu2SSy6JqVOnVhzOUSogoKOzft4COkoBLU899VTccccdMW/evHjyySd7bJdSQEspvOOcc86JgQMHVttaneavX78+rrjiirjooou6DJl55+C//du/jc9+9rMxZsyYGDZsWGz9XKlmYwI6OvQEdFTTSeYSIECAAAECBAgQIECAAAECBAgQIECAAAECBAgQIECAAAECBAgQIECAAAECBJpcYNKkiLlze0a47LKI889PBrVkScTYsT2PPf74iIULI7bfPlnN7kYlWWvrufvssznI40Mfqm5tsxMLCOhITFWzgQI6OigFdFTWVhs2bIzPfPaiWHj78k4T/2HCJ+Pq706Lfv36VlZwq9ECOqriq/lkAR01J1WQAIGCCGT9/XTWDAI6shZWnwABAikFsn7BNHtAR+lannvuuZg0aVLcd999KW9p87R99903rr322jjiiCNSByAUMaBj0KBBsWLFihg+fHhVfrWavGTJkhi71X9IXrx4cbS0tFS1xPXXXx9nnHFGJAlhKCWSnn322W3hHDvuuGNV65ab/PLLL8f06dPjqquuij/96U/lhsfQoUPben3//fcvOzbJAAEdHUpJeiOJqTEECBAgQIAAAQIECBAgQIAAAQIECBAgQIAAAQIECBAgQIAAAQIECBAgQIAAAQJNKNAbAR2jRkXccUfE4MHVgc+aFTF1avIaBxwQsWBBxH77JZ9jZNUCAjqqJqy4gICODjIBHcnbp/Rtwje/Nz+mXjy706Q9hu4WK+6+Lt6/z17Ji3UzUkBH1YQ1LSCgo6acihEgUCCBrL+fzppCQEfWwuoTIEAgpUDWL5itAzpSbrOm0yZMmBBzyyX/1nTFiE2bNsWDDz4YF1xwQaxevbqi6rvvvnvMnDkzTjvttBg4cGBFc7ceLKCjKr62yVkFdGzYsKEtdOO6667rdpOl+z/nnHPi/PPPj1133bX6w1RQoRTUMWvWrLjiiiti/fr1Xc4sBYcsWLAgTjzxxAoq9zxUQEeHj4COmrWVQgQIECBAgAABAgQIECBAgAABAgQIECBAgAABAgQIECBAgAABAgQIECBAgACB5hJ4662Ik06KWLq053P/6EcRn/lMMpslSyK2+ocPt5lYq4CO886LmN35Q/IuN9mvX8TnPhfx9a9HZPwPISZDaq5RAjrqf98COjrMBXQk77+f/uwXMeq4s+LN9W91mjT/uq/F+FOOTV6oh5ECOmrCWLMiAjpqRqkQAQIFE8j6++msOQR0ZC2sPgECBFIKZP2CEdCx7cW88MILsXTp0ragh1WrVkUpgOCdP6VAjn322SfGjRsXLS0t8YEPfCD69u2b8oY7TxPQUT1jVgEdpZ2tW7euLdzivvvu67TRgw46KL70pS/FCSecEDvssEP1h6iiwhtvvBELFy5sC4158sknO1Uq9deUKVNi6+dKFcu1/fkYMWJErFmzpr1Mae2plSRgV7OBXpyb9fO5F49maQIECBAgQIAAAQIECBAgQIAAAQIECBAgQIAAAQIECBAgQIAAAQIECBAgQIAAgXoKvP56xCc/GXH//T2vunhxREtLsp0lCegYObL0LyRGDBmSrGZXozZujDj99IiFC8vXOOOMiGnTIoYNi+jTp/x4I2oqIKCjppyJigno6GAS0JGoZeK3z66No8aeHf/1645vNEozJ32mJa6dfWH0798vWaEyowR01ISxZkUEdNSMUiECBAomUPTv8wR0FKzhbJcAgeYRyPoFI6AjX70koKP6+8gyoKO0u9/+9rcxduzY2H777WPy5MnxqU99KnbdddfqN55BhWeffTZuuummmDNnThx33HFx6aWXRv/+/Wu6koCODs7W1taa2ipGgAABAgQIECBAgAABAgQIECBAgAABAgQIECBAgAABAgQIECBAgAABAgQIECDQJAK9FdCx774RDz0Uscce6aGT7v2dKxxwQMT3vhdxxBGCOtLLVzxTQEfFZFVPENDRQdhVQEfVwDUoMPKQv4mlC78bg3cYVINq1ZUohXMc9+nz4j+feLpTob/cd++4d/FVMWyvKp7VW21NQEd1d1Xr2QI6ai2qHgECRRHI+vvprB0EdGQtrD4BAgRSCmT9ghHQkfJiMpomoKN62KwDOqrfYWNV6CqgIy8nHDRoUKxYsSKGDx+eyZayfj5nsmlFCRAgQIAAAQIECBAgQIAAAQIECBAgQIAAAQIECBAgQIAAAQIECBAgQIAAAQIE8ieQNORi8eKIlpZk+1+yJGLs2J7H1iKgY+3aiEMPjfj1r5Pta8uovn0jJkyImD07YvDgyuYanUpAQEcqtqomCejo4BPQ0XMrrXvt9Thx/Plx309WdRq4805D4sf/35Xx4eF/XVUvbj1ZQEdNOasuJqCjakIFCBAoqEDRv88T0FHQxrNtAgQaXyDvLxhhCLXtQQEd1XvqyeoNK6kgoKNDq7W1tRI6YwkQIECAAAECBAgQIECAAAECBAgQIECAAAECBAgQIECAAAECBAgQIECAAAECBAhsFihyQMcTT0SMHh1RCupI83PUURELF0bstFOa2eZUICCgowKsGg0V0NEBKaCj+6YqhXOcOmla3L383zoN2m677WLB3Jlx4idH1agjO8oI6Kg5aVUFBXRUxWcyAQIFFsj799PlaAV0lBPyewIECPSSQN5fMMIQeqkxenHZiRMnxrx589p3MGjQoFixYkUMHz68F3fVsbSerO81COjo8BbQUd/esxoBAgQIECBAgAABAgQIECBAgAABAgQIECBAgAABAgQIECBAgAABAgQIECBAoGEEeiugY+TIiCVLIoYMSU/5zDMRK1ZEjBgRsffeEdtvH7FpU0Tpf//WtyKuuy5i48ae60+eHHHllRH9+6ffh5llBQR0lCWq+QABHR2kAjq6bq/uwjlKoy/72rkx5by/i62/LatFowroqIVi7WoI6KidpUoECBRLIO/fT5fTFNBRTsjvCRAg0EsCeX/BCEPopcboxWUFdPQifg6XFtDRcSkCOnLYoLZEgAABAgQIECBAgAABAgQIECBAgAABAgQIECBAgAABAgQIECBAgAABAgQIECiCwFtvRZx0UsTSpT3vdtGiiHHjkp2oFLwxdmzPY0eNirjjjojBg5PVTDPqkUciPv3piP/+7+5n9+0bMWdOxPjxaVYwJ6GAgI6EUDUcJqCjhpgRseSuFTH2lC92Krr4lm9HyzGH1XahOlV7/oWX4+SJF8RD//Yf26x41j+cGLNnTYn+/ftlshsBHZmwpi4qoCM1nYkECBRcIO/fT5fjFdBRTsjvCRAg0EsCeX/BCOjopcboxWUFdPQivqVzJZD353OusGyGAAECBAgQIECAAAECBAgQIECAAAECBAgQIECAAAECBAgQIECAAAECBAgQIECgZ4FJkyLmzu15zGWXRZx/fjLJvAR0lHb70EMRxx8f8dpr3e/9Yx+LWLYsYqedkp3PqIoFBHRUTFb1BAEdVRN2KtBIAR1PPPmbGPeZKfHLp57ZBumMSSfEVd+amlk4R2lBAR217c1qqwnoqFbQfAIEiipQ9O/zBHQUtfPsmwCBhhfI+wumkQI61q5dGyNGjIg1a9bkqq8WL14cLS0tudmTgI7cXIWN9LJA3p/PvcxjeQIECBAgQIAAAQIECBAgQIAAAQIECBAgQIAAAQIECBAgQIAAAQIECBAgQIAAgUoEeiOgoxSasXBhxPbbV7LTyse2tkace27ElVd2P3fAgIg774w48sjK65uRSEBARyKmmg4S0FFTzmiEgI7W1tZYctdDcdr/Oy3eXP/WNkBn/cOJMXvWlEzDOUqLCuiobW9WW01AR7WC5hMgUFSBon+fJ6CjqJ1n3wQINLxA3l8wAjqyb0EBHZUZN1JPVnZyo+stkPfnc709rEeAAAECBAgQIECAAAECBAgQIECAAAECBAgQIECAAAECBAgQIECAAAECBAgQIFCFwKWXRlx4Yc8FLrss4vzzky1yzTURZ53V89iJEyPmzElWr9pRy5dHHHdcxNtvd19p2rSIGTOqXcn8bgQEdNS/NQR01Na86AEd69f/MS6ecXVcPnt+lzBf/crkuPDLf595OEdpcQEdte3NaqsJ6KhW0HwCBIoqUPTv8wR0FLXz7JsAgYYXyPsLppHCENauXRsjRoyINWvW5KqvBHRUdh2N1JOVndzoegvk/flcbw/rESBAgAABAgQIECBAgAABAgQIECBAgAABAgQIECBAgAABAgQIECBAgAABAgQIVCHwne9EfPGLPRf47Gcjrrsu2SKzZkVMndrz2FIYRikUox4/TzwRMXp0xNq13a920kkRN94Y0a9fPXbUdGsI6Kj/lQvoqK15kQM6fv6L/4pTJn0lfvnUM9ugbLfddvG9WV+Os884Kbb+TqG2gh3VBHRkJZuuroCOdG5mESBQfIGif58noKP4PegEBAg0qEDeXzCNFIYgoCPZH6KJEyfGvHnz2gcPGjQoVqxYEcOHD09WIONRjdSTGVMpX6VA3p/PVR7PdAIECBAgQIAAAQIECBAgQIAAAQIECBAgQIAAAQIECBAgQIAAAQIECBAgQIAAgXoKLFkSMXZszyuOHx9R+rvcffqU39kZZ0T84Ac9j7v66ogzzyxfqxYjSsEchx4a8etfd19t1KiIO+6IGDy4FiuqsZWAgI76t0QtAjpef+PN+MMf3uxy80/+12/jpZdfbfvdH99+O366+hfx1h/fjlIYxNPP/C6mnPd3MeW8CV3OXfv8SzFi1KRY89zz7b+fcNpxMfea6fWHSrhiEQM6XvvDG3Hh9KviymsXdHnKQQO3jwXzZsZxYw5JqFCbYQI6auNYqyoCOmolqQ4BAkUTKPr3eQI6itZx9kuAQNMI5P0F00hhCF0FdEyYMCHmzp1bt3677LLL4oILLui03uLFi6OlpaVueyi3kICOckJ+3ywCeX8+N8s9OCcBAgQIECBAgAABAgQIECBAgAABAgQIECBAgAABAgQIECBAgAABAgQIECBAoCEEVq+O+MQnIl7d/LF9lz9JAyw2bow4/fSIhQu7rzVgQMSdd0YceWTXYzZsiPj97yN++9uI//qviFWrIp54IuJXv4oYODBi+fKIPfZITi+gI7lVRiMFdGQE20PZrQM66r2DGRf/Y0z78t93uayAjmxvY/36P8ZNt/44vnDBt6IU0tHVz0EHfiBumTMzPvD+vbPdTBfVBXTUnbzHBQV05Os+7IYAgfoJFP37PAEd9esVKxEgQKAigby/YAR0VHSdZQcL6ChLVHZAI/Vk2cMa0KvqowCWAAAgAElEQVQCeX8+9yqOxQkQIECAAAECBAgQIECAAAECBAgQIECAAAECBAgQIECAAAECBAgQIECAAAECBCoTeO65iMMOi/jNb7qf9773RaxYEbHnnj3XfumliNGjI37+8+7HlcI17rsvYr/9th0za1bE1Kndz91hh4i774445JDkZ3zssYijjooo7a27n6QBJMlXNfIdAgI66t8OvR3QMeG042LuNdO7PLiAjmz64Y0318fNt94TX/mXK+N/Xnql20X+8YyTYtYl58YOgwZms5EyVQV09Ap7t4sK6MjXfdgNAQL1Eyj693kCOurXK1YiQIBARQJ5f8E0UhjC2rVrY8SIEbFmzZr2O5owYULMnTu3ojurZnAzBnS89dZb8cor2/5HhyeffDJe+t//+Priiy/GY489FuvWrYuf/exnseuuu8ayZctit91224a7kXqyml4yN3uBvD+fsxewAgECBAgQIECAAAECBAgQIECAAAECBAgQIECAAAECBAgQIECAAAECBAgQIECAQM0E3ngj4oQTIu69t/uSAwZE3HlnxJFH9rzso49uDsPo4u9pt08cOTJiyZKIIUO2rXXbbREnntjzGpddFnH++cmPf8MNEePH9zz+pJMibrwxol+/5HWNTCwgoCMxVc0GCuioGWVboSV3rYixp3yxU9HFt3w7Wo45rLYLpay2adOf4rypl8dV1y7otsKOQ3aIG67/ehw35pDY+puElMummiagIxVbZpMEdGRGqzABAjkXKPr3eQI6ct5gtkeAQPMK5P0F00hhCAI6kv05mzhxYsybNy/Z4IxGDR06NB5++OHYZ599tlmhkXoyIz5laySQ9+dzjY6pDAECBAgQIECAAAECBAgQIECAAAECBAgQIECAAAECBAgQIECAAAECBAgQIECAQL0EzjsvYvbsnlf7/Oc3j+nTp/txV10VURrX08+550Z873tdj3jssc0BH//7Dy52Oej//J+Ie+6JePe7y+usX7858OOuu3oeO21axIwZ5esZkUpAQEcqtqom1TKgY4dBA+Nd79pxm/184P3DYp/3vqftfz/o//lAvHv3d8UHP/DeePfuu8Su79o5+vbdrsszrH3+pRgxalKsee759t9POO24mHvN9KrOnOXkvAd0lM6+fv0f45wps+L6eXdsQ3HSCUfG1d+dFu/aZdt7zNKtq9oCOuot3vN6AjrydR92Q4BA/QSK/n2egI769YqVCBAgUJFA3l8wjRSGIKAjWWvmIaBj0KBBsWLFihg+fPg2m26knkx2I0b1lkDen8+95WJdAgQIECBAgAABAgQIECBAgAABAgQIECBAgAABAgQIECBAgAABAgQIECBAgACBlAKLF0eMGxexaVP3BfbeO+K++yLe//6ux7z8csTxx0esXNl9jb59I267LWLs2K7HvPJKxDHHRPz0pz0f5BvfiJg6teewkFKFH/0oYtKkns81YEDEHXdEHH10SjzTygkI6Cgn1Fy/F9CR3X2ve+31OHXStLh7+b+1LbLv+/aMa2dfGEcc9rex9XcI2e2i58oCOnpLvut1BXTk6z7shgCB+gkU/fs8AR316xUrESBAoCKBvL9gGikMQUBHstbMQ0BHaaeLFy+OlpaWbTbdSD2Z7EaM6i2BvD+fe8vFugQIECBAgAABAgQIECBAgAABAgQIECBAgAABAgQIECBAgAABAgQIECBAgAABAikFfve7iMMPj/jVr3ouMHlyxJVXRvTv33lcKdijFJrxz//c8/xSuMdPfhLxnvd0P+5f/iVi+vSe6wwcGDFzZsTZZ0eUQj+2/mltjZg7N+If/zFi/fqeax1wQMTy5RF//ucp8UwrJyCgo5xQc/1eQEe2910K6Zgw+eL4+IiD4pwzT4mBA/8s2wUrrC6go0KwjIcL6MgYWHkCBHIrUPTv8wR05La1bIwAgWYXyPsLppHCEAR0JPvTVk1Ax+677x7bb799twv9xV/8RRx44IGdfn/QQQfFu9/97rb/be+994699torhgwZEoMHD+6yTiP1ZLIbMaq3BPL+fO4tF+sSIECAAAECBAgQIECAAAECBAgQIECAAAECBAgQIECAAAECBAgQIECAAAECBAikFCgFWpx77ubwjXI/I0ZEfP/7EVv+/vXjj0dcfHHEkiURpaCOnn4+//mI2bMj+vTpftQvfhExenTEiy+W20lEaS+zZkUcfHBE6e+Lv/VWxOrVETNmbA7dKLef0gpf/WpEKRTET2YCAjoyoy1kYQEdhby2mm1aQEfNKGtSSEBHTRgVIUCggAJF/z5PQEcBm86WCRBoDoG0L5iuwiYaSawU1LBy5crYY489anYsAR01o+zVQrUM6Hj00UfjsMMOizfffLNXz5TV4iNHjoylS5d2G3bS7Ocv5572+Vyurt8TIECAAAECBAgQIECAAAECBAgQIECAAAECBAgQIECAAAECBAgQIECAAAECBAg0scCjj0YcdVTEK69kg7DLLhH33hsxfHjP9Tdu3BwW8n//bzb7eGfV/faL+PGPI/baK/u1mngFAR1NfPldHL2WAR1d1Wok7b33HBor758TewzdrWGOJaAjX1cpoCNf92E3BAjUT6Do3+cJ6Khfr1iJAAECFQmkfcEI6KiIuW2wgI7KzfI4Q0BH8lsR0NFzQEk5ybTP53J1/Z4AAQIECBAgQIAAAQIECBAgQIAAAQIECBAgQIAAAQIECBAgQIAAAQIECBAgQKCJBVpbI774xYjvfjcbhH/6p4hvfzuiT5/y9Z95JmLMmIinnio/Nu2IAQMi5s2LOOWUtBXMSyggoCMhVJMME9CR/KIFdCS3MjKdgICOdG5mESBQfIGif58noKP4PegEBAg0qEDaF4yAjsobQkBH5WZ5nCGgI/mtCOgQ0JG8W4wkQIAAAQIECBAgQIAAAQIECBAgQIAAAQIECBAgQIAAAQIECBAgQIAAAQIECBCom8Bvfxtx7LERjz9e2yX33z9i2bKIYcOS1120KOLv/i5i/frkcyoZOXlyxJVXRvTvX8ksY1MICOhIgdbAUwR0JL9cAR3JrYxMJyCgI52bWQQIFF8g7ffTeTm5gI683IR9ECBAYCuBtC8YAR2Vt5KAjsrN8jhDQEfyWxHQIaAjebcYSYAAAQIECBAgQIAAAQIECBAgQIAAAQIECBAgQIAAAQIECBAgQIAAAQIECBAgUFeBVasiWloiXnyxNssOHBhx880RY8dWVq+1NeI734mYOjVi48bK5pYbLZyjnFBNfy+go6achS8moCP5FQroSG5lZDoBAR3p3MwiQKD4Amm/n87LyQV05OUm7IMAAQJbCRT9BVOkCxXQUaTb6n6vtQzoaAwRp8hKwPM5K1l1CRAgQIAAAQIECBAgQIAAAQIECBAgQIAAAQIECBAgQIAAAQIECBAgQIAAAQIE2gQeeSTi05+O+O//rg6kFM4xf37EiSemq1MK6fj+9yOmTIlYvz5djXfO6ts34gtfiLj00oj+/auvp0IiAQEdiZiaZlAtAzqaBq2BDvroY0/EYWPOiDfXv9V+qpnTz4mpX5jYQKcszlEEdBTnruyUAIHaChT9+zwBHbXtB9UIECBQM4Giv2BqBlGHQgI66oBchyUEdNQB2RJtAp7PGoEAAQIECBAgQIAAAQIECBAgQIAAAQIECBAgQIAAAQIECBAgQIAAAQIECBAgQCBzgaeeipg4MWLlynRL/cVfbA7nGDUq3fx3znrwwYizzor45S/T19p994gf/jDiuONKfyE3fR0zKxYQ0FExWUNPENDR0Ndb9nACOsoS1XWAgI66cluMAIEcCRT9+zwBHTlqJlshQIDAOwWK/oIp0m0K6CjSbXW/VwEdjXGPRTiF53MRbskeCRAgQIAAAQIECBAgQIAAAQIECBAgQIAAAQIECBAgQIAAAQIECBAgQIAAAQINILB+fcRNN0VcfHHE736X7EADB0accUbEJZdE7LhjsjlJRpX2cv31ETNnJt9LqW4pmGPKlIgzz6ztfpLs2Zg2AQEdGuGdAgI6mrsfBHTk6/4FdOTrPuyGAIH6CRT9+zwBHfXrFSsRIECgIoGiv2AqOmwvD+4qoKOXt9S2/OLFi6OlpSUPWynEHgR0FOKaGmKTns8NcY0OQYAAAQIECBAgQIAAAQIECBAgQIAAAQIECBAgQIAAAQIECBAgQIAAAQIECBAojsCmTRE/+9nmsI577ol45pmIUmBG6adfv4hhwyI++tGIsWMjjjkmYvDg7M5W2stjj0XcdlvEj3+8eS8vv9yx3q67Rrz3vRFjxkSMGxdx0EERfftmtx+VywoI6ChL1FQDBHQ01XVvc1gBHfm6fwEd+boPuyFAoH4CRf8+T0BH/XrFSgQIEKhIoOgvmIoO28uDBXT08gXUaHkBHTWCVKasgOdzWSIDCBAgQIAAAQIECBAgQIAAAQIECBAgQIAAAQIECBAgQIAAAQIECBAgQIAAAQIECBDIiYCAjpxcRE62IaAjJxfRS9sQ0NFL8N0sK6AjX/dhNwQI1E+g6N/nCeioX69YiQABAhUJFP0FU9Fhe3mwgI5evoAaLS+go0aQypQV8HwuS2QAAQIECBAgQIAAAQIECBAgQIAAAQIECBAgQIAAAQIECBAgQIAAAQIECBAgQIAAAQI5ERDQkZOLyMk2BHTk5CJ6aRsCOnoJvptlBXTk6z7shgCB+gkU/fs8AR316xUrESBAoCKBor9gKjpsLw8W0NHLF1Cj5QV01AhSmbICns9liQwgQIAAAQIECBAgQIAAAQIECBAgQIAAAQIECBAgQIAAAQIECBAgQIAAAQIECBAgQCAnAgI6cnIROdmGgI6cXEQvbUNARy/Bd7OsgI583YfdECBQP4Gif58noKN+vWIlAgQIVCRQ9BdMRYc1mEANBAR01ABRiUQCns+JmAwiQIAAAQIECBAgQIAAAQIECBAgQIAAAQIECBAgQIAAAQIECBAgQIAAAQIECBAgQCAHAgI6cnAJOdqCgI4cXUYvbEVARy+g97CkgI583YfdECBQP4Gif58noKN+vWIlAgQIVCRQ9BdMRYc1mEANBAR01ABRiUQCns+JmAwiQIAAAQIECBAgQIAAAQIECBAgQIAAAQIECBAgQIAAAQIECBAgQIAAAQIECBAgQCAHAgI6cnAJOdqCgI4cXUYvbEVARy+g97CkgI583YfdECBQP4Gif58noKN+vWIlAgQIVCRQ9BdMRYc1mAABAgUS8Hwu0GXZKgECBAgQIECAAAECBAgQIECAAAECBAgQIECAAAECBAgQIECAAAECBAgQIECAAIEmFxDQ0eQN4PgECORWQEBHbq/GxggQyFig6N/nCejIuEGUJ0CAQFqBor9g0p7bPAIECORdwPM57zdkfwQIECBAgAABAgQIECBAgAABAgQIECBAgAABAgQIECBAgAABAgQIECBAgAABAgQIbBEQ0KEX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Dg/2fv3rusqu680c9dFDcBAbmIyC3gFYNJ1OFoE09UREDASzrPk07G+bv7JZwXcV5Cjx7j/PV0p9NPzhPxgiDiJU3LkzbmBEQNSoIgiNzv16LWGXN3d8KqoqBq116r5tz7s8ZwMIS95/zNz5yrWIu11nc1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sj9L5iWBu1LBAgQyEDAz+cMJkmJBAgQIECAAAECBAgQIECAAAECBAgQIECAAAECBAgQIECAAAECBAgQIECAAAECBAg0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hj4F0xLjfgSAQIECFQuUBRF5X3ogAABAgQIECBAgAABAgQIECBAgAABAgQIECBAgAABAgQIECBAgAABAgQIECBAgAABAq0IDAzoaKUN3yFAgACB6gUefP6fq+9EDwQIEEhAQEBHxZOQO3DFPJonQKCDBQR0dPDkGhoBAh0lIKCjo6bTYAgQIECAAAECBAgQIECAAAECBAgQIECAAAECBAgQIECAAAECBAgQIECAAAECBAh0lICAjo6aToMhQKCDBQR0dPDkGhoBAiWB3PMjGkXiTxTmDmx/IUCAQKsCAjpalfM9AgQI1CuQ+OF0vRh6I0CAAAECBAgQIECAAAECBAgQIECAAAECBAgQIECAAAECBAgQIECAAAECBAgQIEAgKQEBHUlNh2IIECAwpICADouDAIFuEcg9P0JAR7esVOMkQCA7AQEd2U2ZggkQ6FIBAR1dOvGGTYAAAQIECBAgQIAAAQIECBAgQIAAAQIECBAgQIAAAQIECBAgQIAAAQIECBAgQCADAQEdGUySEgkQIBBCENBhGRAg0C0CAjoqnuncgSvm0TwBAgQIECBAgAABAgQIECBAgAABAgQIECBAgAABAgQIECBAgAABAgQIECBAgAABAgQIECBAgAABAgQIECBAgAABAgQIECBAIHmB3PMjGkXir/zOHTj5FaxAAgQIECBAgAABAgQIECBAgAABAgQIECBAgAABAgQIECBAgAABAgQIECBAgAABAgQIECBAgAABAgQIECBAgAABAgQIECBAgEDFArnnRwjoqHiBaJ4AAQIECBAgQIAAAQIECBAgQIAAAQIECBAgQIAAAQIECBAgQIAAAQIECBAgQIAAAQIECBAgQIAAAQIECBAgQIAAAQIECBAg0O0CAjoqXgG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bXmUa4AACAASURBVA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FxeNAAAAIABJREFU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gBYFPN/1NC9/yFQIECBAgQIAAAQIEosCDz/8zCAIEMhH4+7//+0wqVSYBAgQIECBAgACB9AT+7u/+Lr2iVESAwA0FnP9aGAQIECBAgAABAgRaF3D+27qdbxKoW8D5b93i+iNAgAABAgQIEOgkAee/nTSbxkKAwM0EBHRUvD5yB66YR/MECHSwgICODp5cQyNAgAABAgQIEKhcQEBH5cQ6INAWgf7+/vAP//APbWlLIwQIECBAgAABAgS6UeBv//Zvw8Br6t3oYMwEUhdw/pv6DKmPAAECBAgQIEAgdQEPKKU+Q+oj8B8Czn+tBAIECBAgQIAAAQKjE3D9d3R+vk2AQD4CuedHNIqiKFLmzh04ZVu1ESCQtoCAjrTnR3UECBAgQIAAAQJpCwjoSHt+VEfgegFvULIeCBAgQIAAAQIECLQu4AGl1u18k0DdAs5/6xbXHwECBAgQIECAQCcJOP/tpNk0lk4WENDRybNrbAQIECBAgAABAnUICOioQ1kfBAikIJB7foSAjhRWkRoIECBwAwEBHZYFAQIECBAgQIAAgdYFBHS0buebBOoW8IBS3eL6I0CAAAECBAgQ6CQBDyh10mwaS6cLOP/t9Bk2PgIECBAgQIAAgSoFnP9WqattAu0VcP7bXk+tESBAgAABAgQIdJeA89/umm+jJdDNAgI6Kp793IEr5tE8AQIdLDB0QEcjzL9/fZg+Z3kHj97QCBAgQIAAAQIECNxEoCjCoT2vh9NHPxnyQwI6rCAC+Qjc7AatJ598Mixf7vw3n9lUKQECBAgQIECAQLsFdu/eHbZv3z5ks27Qare49ghUJzDU+W9vb29YvXp1WLBgQXWda5kAAQIECBAgQIBAwgIHDhwIb7/9drhy5Yrz34TnSWkEhisw1Pnv+PHjw7p168Kdd9453KZ8jgABAgQIECBAgEDHCXz44Yfho48+cv7bcTNrQAQIjFQg9/yIRlEUxUgHXefncweu00pfBAh0lsDQAR1xnI1w171rw4w7V3TWoI2GAAECBAgQIECAwC0EiqI/HPzsV+Hs8S9u+kkBHZYSgXwEbvUGpccffzx897vfzWdAKiVAgAABAgQIECDQJoGdO3eGHTt23LQ1AR1twtYMgRoEbnb+29PTE9asWRMWLlxYQyW6IECAAAECBAgQIJCOwO9+97sQH0661e3szn/TmTOVELiVwM3Of2NIZQzpmDdv3q2a8ecECBAgQIAAAQIEOk4gXvuN14Bvtjn/7bhpNyACBIYQyD0/QkCHpU2AAIFEBQYGdDR6ekPR31eqdt6y58LMu76X6AiURYAAAQIECBAgQKC9AsW1vnDg01+G86e+LDXcM25C6L9WfpuSgI722muNQJUCtwroiH0/8sgj4bHHHquyDG0TIECAAAECBAgQSEpgOOEcsWA3aCU1bYohcFOBgee/MZSjv7//z9+J/79q1aqwZMkSkgQIECBAgAABAgQ6XqCvry9s3bo17N+/f9BYH3744UEPLDn/7fglYYAdJDCc679r164NixYt6qBRGwoBAgQIECBAgACBmwt88MEHYdeuXbdkcv57SyIfIECgQwQEdFQ8kbkDV8yjeQIEOlhgYEDH4hU/C/s/+ZcQH0q8fpuz+P8Isxc+0cEShkaAAAECBAgQIEAgNAM49n/8i3Dx7KESx7jeyWHxip+GP/7u/yn9voAOq4ZAPgIDb9CKDyO9/fbbg96UtmLFivDEE85/85lZlRIgQIAAAQIECLQqMFQ4x7PPPts8Vr5+c4NWq8q+R6B+gYHnv/FhpC1btpRCOuI9Ms8880y455576i9QjwQIECBAgAABAgRqEjh37lzYtGlTOHnyZKnHcePGhaeffjosW7YsDDx+dv5b0+TohkAbBG50/Xfbtm1CKttgqwkCBAgQIECAAIE8Bd5///3w2WeflYqPwe2rV68Ob775Zun3nf/mOceqJkBg5AK550c0iqIoRj7s+r6RO3B9UnoiQKDTBAYGdDz45P8VLp451Hwosb+//HbwO+Y/Fu5curLTCIyHAAECBAgQIECAQFPgWt/F8OWun4fL54+WRMZPvD0s+vZPwoTJd4RP//X/Lv2ZgA6Lh0A+Aje6wXLfvn3Nt6Zd/ybhOKL7778/PPXUU/kMTqUECBAgQIAAAQIERihws3AODyiNENPHCSQmcKPz36+++qp54+XA89947hvPgW0ECBAgQIAAAQIEOk3g0KFDzaC6K1fK90Dedttt4fnnnw+zZs1qDllAR6fNvPF0k8CN9t8DBw6EzZs3DwqpjIG0S5cu7SYeYyVAgAABAgQIEOgygXfffTfs2bOnNOoYULlmzZqwYMEC579dth4MlwCBvwjknh8hoMNqJkCAQKICNwroiKVePHc47N/18+YbxK/fZt71vTBv2XOJjkZZBAgQIECAAAECBFoT6LtyrhnOceXiiVIDMZRj8Yqfht4JU5u/L6CjNV/fIpCCwFA3WB48eLD5kNK1a9dKZca3CK9cKaQyhblTAwECBAgQIECAQHsFfvvb34b43/VbvCEhHv/GcI64eUCpveZaI1CnwFD7bwzpiA8pDTz/ffLJJ8Py5cvrLFFfBAgQIECAAAECBCoV+P3vfx9+85vfhIHvlpw7d25Yu3ZtmDRp0p/7d/5b6VRonEClAiO9/hv/7SteA7YRIECAAAECBAgQ6CSBeO67bdu2sHfv3tKwent7m+fA8+fPb/6+899OmnVjIUBgJAICOkai1cJncwduYci+QoAAgabAUAEd8c8unTsSvtz1j4NCOmbcuSLcde/aEEKDIgECBAgQIECAAIHsBWIox/6PfxGuXj5TGsvEKXOa4Rzjeif/+fcFdGQ/3QbQxQI3u8B0+PDh8MYbb4S+vr6SUHyLUnyb0sB/O+xiRkMnQIAAAQIECBDIXGDHjh1h586dpVHE493nnnsuLFmy5M+/7watzCda+V0tcLP9N75FPIZUDjz/feKJJ8KKFSu62s3gCRAgQIAAAQIE8heIx7nvvPNO+NOf/jRoMPfee2946qmnQk9PT+nPnP/mP+9G0L0CrVz/FVLZvevFyAkQIECAAAECnSgQwzneeuutsG/fvtLwYjjH+vXrw5133un6bydOvDERIDAigdzzIxrFwBjiEQ2/+g/nDly9kB4IEOhUgZsFdMQxx5CO/R//PFzru1QimD5neZh//3ohHZ26MIyLAAECBAgQINAlApfPHw1f7orHuxdLI548bX5Y9O2fhJ5xE0q/L6CjSxaGYXakwK1usDxy5Eh47bXXBj2kFB9SXLVq1aAbNjsSyaAIECBAgAABAgQ6WmC44RwR4VbHzx0NZXAEMhe41f77zTffNEMqr169WhrpI488Eh577LHMR698AgQIECBAgACBbhU4f/588zj35MmTJYIYyBED6R566KEb0tzq+LlbPY2bQA4Ct9p/4/Xf+HPhypUrpeEIqcxhdtVIgAABAgQIECBwK4H+/v6wdevWQeEc48ePD+vWrSuFc8S2bnX8fKv+/DkBAgRyFcg9P0JAR64rT90ECHS8wK0COiLA5QvHw5e7/jFcu1p+aPH22feHu+9/MYRGo+OdDJAAAQIECBAgQKDzBC6ePRT2f/yL0H+tfDPGlBmLw8IHfxwa43oHDVpAR+etAyPqHoHhXGA6duxYM6Rj4E1aCxcuDGvWrBHS0T3LxUgJECBAgAABAh0ncKNwjviQUgyji6F0A7fhHD93HJIBEegQgeHsv0ePHg2vv/76oPPfFStWNB9etBEgQIAAAQIECBDISeDw4cNhy5Yt4dKl8kvIJk2aFFavXh3mzZs35HCGc/yck4VaCXSTwHD23xMnToSNGzcOOv999NFHQ/zPRoAAAQIECBAgQCBHgRjOEc+D9+/fXyp/woQJYf369WHOnDmDhjWc4+ccLdRMgACBWwkI6LiV0Cj/PHfgUQ7f1wkQ6GKB4QR0RJ4rF080Qzr6rlwoaU2bdU+4+4GXQ6PR08WKhk6AAAECBAgQIJCbwPlTX4YDn/4yFNf6RnR8K6Ajt5lWL4G/CAz3AtNQN2ndfffdzZCO3t7B4T2cCRAgQIAAAQIECKQssH379rB79+5SiTGcIz6ktGjRohuWPtzj55THrTYC3Sow3P33+PHjzZDKy5cvl6iWL18ennzyyW7lM24CBAgQIECAAIHMBHbt2hViKGVRFKXKZ86c2Xxj8JQpU246ouEeP2fGolwCXSEw3P335MmT4dVXXx0U4iOksiuWiUESIECAAAECBDpO4Nq1a2Hz5s3hq6++Ko1t4sSJYcOGDWHWrFk3HPNwj587DsyACBDoeoHc8yMaxcB/+UxsSnMHToxTOQQIZCQw3ICOOKSrl06Ffbv+KfRdPlsa4dSZ3woLHvxRaPR4SCmjqVcqAQIECBAgQKBrBc4e/yIc/OxXoSj6SwbT5ywP8+9bH0KjMaSNgI6uXTYG3gECI7nAFG/Sig8pXbx4sTTyuXPnNi9iCenogAVhCAQIECBAgACBLhFoJZwj0ozk+LlLKA2TQDYCI9l/h3pI6Z577gkrV67MZswKJUCAAAECBAgQ6D6B+EDSu+++G/bu3Tto8N/61rfCM888M6zrOSM5fu4+ZSMmkLbASPbf06dPN0M6Llwov6Tw/vvvD0899VTaA1UdAQIECBAgQIAAgf8U6OvrC2+++WY4dOhQyWTSpEnhhRdeCDGscqhtJMfPwAkQINBJArnnRwjo6KTVaCwECHSUwEgCOuLAr14+Hb7c+fPmr9dvt92+ICx66CehMU5IR0ctEIMhQIAAAQIECHSYwOmjn4RDe14PYeAblO76Xpi3bFUIYehwjkghoKPDFoThdJXASC8wnT17NrzyyiuDbtKaPXt2M6RjwoQJXeVnsAQIECBAgAABAvkJtBrOEUc60uPn/HRUTKBzBUa6/546dSps3Lhx0JuEly5dGp599tkw8IalzpUzMgIECBAgQIAAgVwEzp8/33wg6fjx46WS47HrY489Fr73ve8NeygjPX4edsM+SIBA5QIj3X/PnTvXPP+Nv16/CamsfKp0QIAAAQIECBAg0AaBq1evhjfeeCN88803pdYmT57cDOeYMWPGTXsZ6fFzG0rWBAECBJIQENBR8TTkDlwxj+YJEOhggZEGdESKvstnw75d/xSuXjpVPqifNj8sWvE3oadnfAeLGRoBAgQIECBAgECuAie//l04vHdrCKEoDWHOoh+E2Yt+MKxhCegYFpMPEUhSoJULTEPdpHXHHXeEF198UUhHkjOtKAIECBAgQIAAgSjw/vvvh88++6yE0dPTE1avXh0WLVp0S6RWjp9v2agPECBQi0Ar+28M6YhvEr548WKpxiVLloRVq1aF+PPDRoAAAQIECBAgQCAFgSNHjjTDOS5dulQqp7e3t3nOu2DBghGV2crx84g68GECBCoTaGX/vXDhQvMlDfFlDddvQiormyYNEyBAgAABAgQItEHgypUr4fXXXw9Hjx4ttTZlypRmOMftt99+y15aOX6+ZaM+QIAAgQwEcs+PaBTFgFfTJoaeO3BinMohQCAjgVYCOuLw+q5cCF/u+sdw5eKJ0mgnTZ0XFq/4aegZ503CGS0DpRIgQIAAAQIEOl7g2P7t4ej+7QPG2Qjzlq0KM+8a/huUBHR0/FIxwA4WaPUC01A3ac2cObN5cWvSpEkdrGZoBAgQIECAAAECOQoMFc6xdu3aYT+o1Orxc45eaibQaQKt7r9nzpxphnTEt5Ffvy1cuDCsWbNGSEenLRTjIUCAAAECBAhkKLB79+7wwQcfhP7+/lL18UGkeM57q7cF32jIrR4/Z8inZAIdJ9Dq/hvDKTdu3BhOnz5dMhFS2XFLxIAIECBAgAABAh0hcPny5fDaa6+F48ePl8YzderU5kvG4q/D2Vo9fh5O2z5DgACBlAVyz48Q0JHy6lIbAQJdLdBqQEdEu3b1Yti3838MCumYOGVOWLziZ2Fcr4eUunpxGTwBAgQIECBAIAmBInzzx3fCiUMflqtpNML8+9aH6XOWj6hKAR0j4vJhAkkJjOYC01A3aU2fPr15kWvy5MlJjVUxBAgQIECAAAEC3SvQjnCOqDea4+fu1TdyAmkIjGb/PXfuXPMhpfjr9dvdd9/dDOmIbyW3ESBAgAABAgQIEKhbIAZyvPfee+Hzzz8f1PX8+fPD6tWrw4QJrb1QbDTHz3U76I8AgbLAaPbfS5cuNR9yPHGi/JLCeP4bA3/GjRuHmwABAgQIECBAgMCYC8Rwjnjd5uTJk6VaYijHSy+9FKZMmTLsGkdz/DzsTnyQAAECCQoI6Kh4UnIHrphH8wQIdLDAaAI6IksM6fhy1z+GyxfKSXwTb5sdFj8cQzo8pNTBy8fQCBAgQIAAAQJpCxRFOLTn9XD66CelOhuNnnD3Ay+HabPuGXH9AjpGTOYLBJIRGO0FpniTVnyT8MCLXdOmTQsvvPDCsJPokwFRCAECBAgQIECAQMcJvPvuu2HPnj2lccWHCeJD9QsWLBjReEd7/DyiznyYAIG2Cox2/z1//nzz/PfMmTOluubOnRs2bNggpKOts6UxAgQIECBAgACBWwlcuHAhvPnmm+HYsWODPvqd73wnPP7442HgPeC3avP6Px/t8fNI+vJZAgTaKzDa/ffKlSvNkI6BP1/mzZsX1q1b5/y3vdOlNQIECBAgQIAAgREKDHW/4u233968X3Ek4Ryx69EeP4+wfB8nQIBAMgK550c0iqIoktG8QSG5A6dsqzYCBNIWGG1ARxzdtb5LYf/HPw+Xzh0pDXbC5DuaIR2944efyJe2luoIECBAgAABAgRyESiK/nDws1+Fs8e/KJXcGNcbFj744zBlxuKWhiKgoyU2XyKQhEA7LjANdZPWbbfd1kykj2EdNgIECBAgQIAAAQJjITBUOMfzzz8f4tuER7q14/h5pH36PAEC7RFox/578eLFZkjHqVOnSkXNnj27GdLR6tvJ2zNCrRAgQIAAAQIECHSLwJEjR5rhHPGhpOu3GEa5cuXK8K1vfWvUFO04fh51ERogQKAlgXbsv319fc2Qjvjz5vpNSGVLU+JLBAgQIECAAAECbRIY6jrNjBkzmuEckyeP/GXa7Th+btPwNEOAAIFaBXLPjxDQUety0RkBAgSGL9COgI7YW/+1K2H/rp+Hi+cOlzofP3F6WPKd/zP0Tpg6/KJ8kgABAgQIECBAgMAoBIprfeHAp78M5099WWqlZ9yEsOjbPwmTp438waT/akhAxygmxlcJjLFAuy4wDXWTVrzo9eKLL4bp06eP8Uh1T4AAAQIECBAg0G0C7Q7niH7tOn7utrkwXgIpCLRr/x3qzWx33HFH8/xXSEcKs60GAgQIECBAgEDnCnz++efhvffeC/39/aVBxtD0GEY5a9astgy+XcfPbSlGIwQIjEigXftvvP77xhtvhMOHy/c/C6kc0XT4MAECBAgQIECAQJsEzp8/3wxRP3PmTKnFmTNnNsM5Jk2a1FJP7Tp+bqlzXyJAgMAYCgjoqBg/d+CKeTRPgEAHC7QroCMS9fdfCfs//kW4eOZQSWz8xNvD4od/FmJYh40AAQIECBAgQIBAlQLN4Lh4THq2fEw6rndyWLzip2HilDmj6l5Ax6j4fJnAmAq08wLTUDdpxYtf8SJYvBhmI0CAAAECBAgQIFCHwI3COXp7e8PatWvD/PmtB1S28/i5Dgd9ECDwF4F27r+XL18OGzduDCdPniwRj/YmUPNFgAABAgQIECBAYCiBGMixffv28Omnnw76yNy5c5vnu60+jHSjPtt5/GxWCRCoV6Cd+++1a9fCli1bwoEDB5z/1juNeiNAgAABAgQIELhO4Ny5c83rMvHX67cYUrlhw4YwceLElr3aefzcchG+SIAAgTEQyD0/olEURTEGbsPuMnfgYQ/UBwkQIDBAoJ0BHbHp+Lby/Z/8S7hwuvyP1L3jpzRDOiZMvsMcECBAgAABAgQIEKhE4FrfxfDlrp+Hy+ePltrvnTC1Gc7RjmNRAR2VTJ1GCdQi0O4LTPEmrTfffDMcPHiwVH98g3B8k3B8o7CNAAECBAgQIECAQJUCb7/9dti7d2/5HLi3N6xfvz7ceeedo+q63cfPoyrGlwkQGJFAu/ffGNLx2muvhePHj5fqmD59ejOkMr7B3EaAAAECBAgQIECgHQKXLl1qXns5cuTIoObuvffe8NRTT4Wenp52dPXnNtp9/NzW4jRGgMBNBdq9/8aAoK1bt4Z9+/YNOv+N138nT55sRggQIECAAAECBAhUJnDmzJnw6quvhvPnz5f6mDNnTvP6b7wvcTRbu4+fR1OL7xIgQKBOgdzzIwR01Lla9EWAAIERCLQ7oCN2XfT3hQOf/L/h/KnyP1I331r+8M/CxNtmj6BCHyVAgAABAgQIECBwa4G+K+ea4RxXLp4ofTiGciz69k/C+Im337qRYXxCQMcwkHyEQKICVVxgijdpbd68edCblOLFsJhYP3u2899El4OyCBAgQIAAAQLZC1QZzhFxqjh+zh7dAAhkIlDF/nvlypXw+uuvh6NHy8G4U6dObYZUxl9tBAgQIECAAAECBEYjcOzYsWY4x4ULF0rNxECO73//+2H58uWjaX7I71Zx/FxJoRolQGCQQBX7b3wnbfx3tz/+8Y+l/qZNm9YMqXT+ayESIECAAAECBAhUIXDq1KlmOMfFixdLzceXMqxbty6MHz9+1N1Wcfw86qI0QIAAgRoEBHRUjJw7cMU8midAoIMFqgjoiFxF0R+++uR/hXMny29uG9c7KSxe8bMwccqcDlY1NAIECBAgQIAAgToFrl4+Hb7c+U/h6uUzpW7jMefiFT8NMSiuXZuAjnZJaodA/QJVXmAa6uHIeHFs3rx59Q9WjwQIECBAgAABAh0tsG3btvDFF1+Uxhhvynr++efbdvxZ5fFzR0+OwRFIQKCq/ffq1ath06ZN4fDhw6VRTpkypfmQ0u23tycgNwFCJRAgQIAAAQIECNQs8Pnnn4d33nlnUK+TJk0Ka9asCfGBpKq2qo6fq6pXuwQI/EWgyv33vffeC3/4wx9K3Lfddlt46aWXQgzrsBEgQIAAAQIECBBol8DJkyeb4RyXLl0qNTl//vywdu3a0Nvb25auqjx+bkuBGiFAgEBFArnnRzSKGCea8JY7cMK0SiNAIHGBqgI64rCHCunoGTeh+aDkpKkeUkp8eSiPAAECBAgQIJC8wOXzR8P+j38R+q6eL9U6edr8sOjbPwnx2LOdm4COdmpqi0C9AlVeYIr/9BlvHB34kOS4ceOaD0nGi2U2AgQIECBAgAABAqMViMedb731Vti3b1+pqRjOsWHDhjBnTvvC0as8fh6tg+8TIHBzgSr3376+vuZbzQ8dOlT+t7jJk8OLL74Ypk+fbnoIECBAgAABAgQIjEjgyy+/DFu2bAkDbzOfNWtW80GkGAhX5Vbl8XOVdWubAIEQqt5///Vf/zV88sknzn8tNgIECBAgQIAAgcoEYjjHxo0bw+XLl0t9xPsN432H8f7Ddm1VHz8Wr0zTAAAgAElEQVS3q07tECBAoN0CuedHCOho94rQHgECBNokUGVARywxhnQc/GxjOHt8T6ninp7xYdGKvwnxwUkbAQIECBAgQIAAgVYELp491Azn6L92pfT1KTMWh4UP/jg0xrUnNfr6xgV0tDJTvkMgDYE6LjDd6E1K8SJZfLvbggUL0oBQBQECBAgQIECAQJYCdYZzRKA6jp+znAhFE8hAoOr999q1a2Hz5s3hq6++KmnEt5uvX78+xAcpbQQIECBAgAABAgSGIxADKGM4x8Bt6dKl4emnn27bW4JvVkvVx8/DcfAZAgRaE6hj//3ggw/Crl27Bp3/vvDCC2HmzJmtFe5bBAgQIECAAAECBEIIx48fD6+99tqgcI54n2G837Cd4RwRvI7jZxNLgACBFAUEdFQ8K7kDV8yjeQIEOlig6oCO/6I79IfXwumj5STpRs+4sHD5fwvxAUobAQIECBAgQIAAgZEInD/1Zdj/8T8P+sq0WfeFBQ++PJKmRvRZAR0j4vJhAkkJ1HWB6d/+7d/Cxx9/PGjs8aLZ4sXOf5NaFIohQIAAAQIECGQk8Pbbb4e9e/eWKp4wYUJYt25dmDt3bttHUtfxc9sL1yABArXdYBlDOuLbzq/f4s+lDRs2hNmzZ5sJAgQIECBAgAABAjcVOHDgQNi0adOgzzz++OPhu9/9bm16zn9ro9YRgbYL1LX/fvTRR+HDDz90/tv2GdQgAQIECBAgQKB7Bc6cORN++ctfhqtXr5YQlixZElavXl0JTF3Hz5UUr1ECBAiMQiD3/IhGEV/pk/CWO3DCtEojQCBxgboCOiLD159vCqe+KSdJx99f9O3/HqbM+FbiUsojQIAAAQIECBBIRWCocI7pcx8K8+9bX2mZAjoq5dU4gUoF6rzAtGPHjrBz587SeHp6esKqVatCvIhmI0CAAAECBAgQIDASgd27d4ft27eXvhIfgo9v6pw1a9ZImhr2Z+s8fh52UT5IgMCwBOraf/v7+8PWrVtDfOv59Vv8+bR+/fowZ86cYdXrQwQIECBAgAABAt0ncOjQofDGG2+EeEz5X1u8j/u5556r/TpKXcfP3TfLRkygeoE699947TdeAx54/ltVeG71enogQIAAAQIECBAYK4FLly6FV155JZw+fbpUwtKlS5v3F1a11Xn8XNUYtEuAAIFWBHLPjxDQ0cqs+w4BAgRqEKgzoCMO5/DeLeHk1//foJEtfOjHYerMZTWMWBcECBAgQIAAAQI5C5w7+cdwYPf/HDSEO+Y/Fu5curLyoQnoqJxYBwQqE6j7AtO///u/h9/97neDxvPss8+GZcuc/1Y20RomQIAAAQIECHSYwKeffhp+/etfl0Y1fvz4ZjjH7NmzKxtt3cfPlQ1EwwS6UKDO/Te+q+ett94aFNIRf07Fh5TuvPPOLpwBQyZAgAABAgQIELiZwOHDh8Prr78erl279uePxZvkV65cOSbXT+o8frYyCBBor0Dd++9nn30W3n///dIgent7w4YNG8LcuXPbOzitESBAgAABAgQIdKTA1atXm+EcJ06cKI0v3k8Yz4sHPkTeToS6j5/bWbu2CBAgMBoBAR2j0RvGd3MHHsYQfYQAAQI3FKg7oCMW8c3ereHE1x8NqmfBg38dps26x0wRIECAAAECBAgQuKHAUOEcdz/wUrh99v21qAnoqIVZJwQqERiLC0wfffRR+PDDDweN55lnngn33ntvJePUKAECBAgQIECAQOcIfPHFF2Hbtm2lAdURzhE7HIvj586ZOSMhMLYCY7H/vvvuu2HPnj2lgceHlNavXy+kY2yXg94JECBAgAABAkkJHDlyJLz22muhr6+vVNdYXjcZi+PnpCZFMQQyFhiL/XeokI41a9aEu+++O2NNpRMgQIAAAQIECFQtEIMq4znxN998U+pq6dKlYdWqVVV37/pv5cI6IEAgVYHc8yMaRXxtRsJb7sAJ0yqNAIHEBcYioCOSHPnTu+H4wd+UdBqNnnD3Ay+GabPuS1xNeQQIECBAgAABAnULnDu5N3z1yf8KRdH/567H4vhRQEfdM68/Au0TGIsbtGL1O3fuDDt27Bg0kKeffjrcd5/z3/bNsJYIECBAgAABAp0lsG/fvvDWW2+F6y+zjxs3Lqxbty7cddddlQ92rI6fKx+YDgh0gcBY7b9DhXSsXbs2zJ8/vwvkDZEAAQIECBAgQOBmAseOHQuvvvpqiG8Lvn77wQ9+EB566KExwxur4+cxG7COCXSQwFjtvzGgMp4DX7/19PSEGNKxcOHCDhI2FAIECBAgQIAAgXYJ9Pf3h02bNoWDBw+WmozXfWPYeTyerHobq+PnqselfQIECNxKIPf8CAEdt5phf06AAIExEhirgI443GP7t4ej+7eXR95ohLvveyHcPueBMRLRLQECBAgQIECAQGoCQ4VzLFj+ozB15rJayxXQUSu3zgi0VWAsLzDt3r07bN8+4Pw3hPDDH/4wPPCA89+2TrTGCBAgQIAAAQIdIBBvzIo3aMUbtf5rizdlPf/887W9iXMsj587YAoNgcCYCozl/vv++++H+Dbh67cYLhR/fgnpGNNloXMCBAgQIECAwJgKnDhxImzcuDFcuXKlVMdf/dVfhYcffnhMaxvL4+cxHbjOCXSAwFjuv3v37g3btm0rhevGf7+Lbz5fsmRJB+gaAgECBAgQIECAQLsE4gsZNm/eHPbv319qcu7cuWHDhg2ht7e3XV3dtJ2xPH6uZYA6IUCAwBACAjoqXhq5A1fMo3kCBDpYYCwDOiLr8YO/CUf+VE6SDqER7r5fSEcHLztDI0CAAAECBAgMW+Ds8T3h4GcbQ1H85aGkRqMnjEU4RyxaQMewp84HCSQnMNYXmOIDSvFBpYHbWL8ZLrmJUhABAgQIECBAoMsFvv766/DGG2+Ea9eu/VkiXst+7rnnar25f6yPn7t8GRg+gVEJjPX+GwMqY1Dl9VsM6YhvEl6wYMGoxubLBAgQIECAAAEC+QmcOnUqvPLKK+Hy5cul4h999NEQ/xvrbayPn8d6/PonkLPAWO+/+/btC2+99VYppCP+O96zzz4bli5dmjOt2gkQIECAAAECBNoo8Pbbb4cY8Hb9dscdd4SXXnopjB8/vo093bypsT5+rm2gOiJAgMAAgdzzIxpFjHpKeMsdOGFapREgkLjAWAd0RJ6TX38UDu/dOvCvvjD/vnVh+tyHEhdUHgECBAgQIECAQFUCMZzjq89eCeG6f1KI4RwLH/pvYcqMsXnjiICOqmZbuwSqF0jhAtOePXvCu+8ODKkMIYU3xFU/A3ogQIAAAQIECBC4lcCxY8eabxTu6+srfTTe1L9s2bJbfb2tf57C8XNbB6QxAl0kkML+u2PHjrBz586SenyT8OrVq8OiRYu6aDYMlQABAgQIECDQ3QJnzpwJv/rVr8KlS5dKEA8//HDz2kgKWwrHzyk4qIFAjgIp7L8xpGPr1q2hv/8vL52JlitXrgz33HNPjqxqJkCAAAECBAgQaKNAfKFXfLHX9dv06dPDyy+/HCZOnNjGnm7dVArHz7eu0icIECDQfoHc8yMEdLR/TWiRAAECbRFIIaAjDuTU4d+Hr7/YEkK4Ps+pEe66Z3WYMe87bRmrRggQIECAAAECBPIRSDGcI+oJ6MhnDamUwECBVC4wDRXS8dhjj4VHHnnExBEgQIAAAQIECHSpwIkTJ5rhHFeuXCkJ/PCHPwwPPPBA7SqpHD/XPnAdEugAgVT239/+9rch/nf9JqSjAxaYIRAgQIAAAQIEhilw9uzZ8Morr4QLFy6UvhHPceO5bipbKsfPqXiog0BOAqnsv/v37w9btmwZFNLx1FNPhfvvvz8nUrUSIECAAAECBAi0UeDDDz8MH330UanFqVOnNsM5brvttjb2NLymUjl+Hl61PkWAAIH2CQjoaJ/lDVvKHbhiHs0TINDBAqkEdETi00d2h0N73hgQ0hHCXfesEdLRwWvQ0AgQIECAAAECAwXOHP0sHNzzagjFX8LbGj29YeHyvw5TZiwZUzABHWPKr3MCoxJI6QLT3r17w7Zt20Jx3c+5OLiU3hg3KmxfJkCAAAECBAgQGJHA6dOnm28Uvnz5cul7P/jBD8JDDz00orba9eGUjp/bNSbtEOgWgZT23507d4YdO3aU6GNIx6pVq8KSJWP773zdsh6MkwABAgQIECAwFgLnz59vnufGX6/f7r333vDMM8+MRUlD9pnS8XNSMIohkIFASvvvV199FTZv3hyuXbtWknvyySfD8uXLM9BUIgECBAgQIECAQDsFdu/eHbZv315qctKkSeFHP/pRmDZtWju7GnZbKR0/D7toHyRAgEAbBHLPj2gUA+82bwNKO5vIHbidFtoiQKC7BFIK6IjyN3oYM/7+vGWrwsy7OvBNwlf7Qvj1hyH8y+YQdvw+hEPfhHDxP2/A7R0XwsK7Qvj+90L48XMhPPlYCJMmVLdAYy0f7wlh069DeOd/h/Cnr0I4cuIv/cV65s0J4d7FITz3/RBefOY/6ms0qqtJywQIECBAgEDXCTSPB//waim0LYZzLHrov4fbpi8ccw8BHWM+BQog0LJAaheY9u3bF7Zu3TroTUpCOlqeYl8kQIAAAQIECGQpMNQbhR999NEQ/xurLbXj57Fy0C+BHAVS239vdBNqvEdn5cqVYdmyZTkSq5kAAQIECBAgQOAmAhcuXAivvPJKiOe712/x2C8eAw68X3usMVM7fh5rD/0TyEkgtf330KFDYdOmTYNCOp544omwYsWKnGjVSoAAAQIECBAgMAqBzz//PLzzzjulFiZMmBBefvnlMGPGjFG0PLqvpnb8PLrR+DYBAgSGL5B7foSAjuHPtU8SIEDg/2fvTqCruu57j/80DwgQkxCTkIHIhEHY2Ng48JhHAfIQ49jO0PXatM3Q5qV9adMxTZMOq2mSOulLk5f2dUgaxzG2MZhJYjQ1NrYJtZmCscFCgBiEkAAJzbpv7evY0dHVcKV7zr1n+J61WGSFc/77vz97H2tfnXP/O64CbivQYTp/s+aULpzcrFCow2KRd9sijRh3T1x9HGvMFOH456elv/9X6br1YWSPbeZkS7/xsPSHvyENHmRfateuS9/5kfSvz0Wfy/utj82T/vQz0sMrpawM+3IiEgIIIIAAAggEUuD6leOqOrXNWpwjJVUF09xRnMMMCgU6Ajk16bRPBNz4gKmyslLl5eURRTrMLulmt3QOBBBAAAEEEEAAAX8LmC8tmR2F6+vrLR11w3rQjetnf88GeoeAfQJuvH9Pnjyp/fv3R3Ry6dKlFOmwb+iJhAACCCCAAAIIJFygqakp/Dn3xo0bllwKCwu1fPly1xXnMEm6cf2c8IEkAQQ8IuDG+9cU6dixY4fa2tosiokuxuuRISVNBBBAAAEEEEDA8wJm066dO3cqFAp90JfU1FSVlpZq5MiRCe2fG9fPCQWhcQQQCIwABTocHmqvAzvMQ3gEEPCxgBsLdBju+trTOn9ioz+LdLz1rvRrfySdOD2wmVU4Tvqnv5Dmzx7Y9e9f1d4h/csG6S+/J9Xfii1WUaH0xJ/EnlNsWXA1AggggAACCHhYoKfiHBOnP6qsIWNd0zMKdLhmKEgEgX4LuPUB0/nz58MvaXV0WItUTp06VQsWLOh3P7kAAQQQQAABBBBAwBsC5ktLZkfh69evWxJ2yzrQretnb4wuWSKQWAG33r+nTp3Svn37InAWLVqkoqKixKLROgIIIIAAAggggEDMAuZz7ubNm1VXV2eJVVBQoBUrVig5OTnmNpwI4Nb1sxN9JSYCfhNw6/17+fJlbdu2Ta2trRbymTNn6r777vPbMNAfBBBAAAEEEEAAgV8KXLhwQdu3b7e8B2g+C69Zs0ZjxoxJuJNb188JhyEBBBDwvYDX60ckhTqXfXLhcHkd2IWkpIQAAh4RcGuBDsPXUFehcyeeU6jDWkl6ZMFHNKpgvkeEu6S59zXp038mVV+LLf+cbOkHX5VKlwwszo166Qt/LT23c2DXd3dVVob07T+SHl8rJSXZF5dICCCAAAIIIOB7Aa8U5zADQYEO309HOuhjATc/YDJFOsrKytTe3m4ZAfMFJfNFJQ4EEEAAAQQQQAABfwm0tLSEdxTu+qWlyZMna+nSpa7orJvXz64AIgkEXCzg5vv39OnT2rNnj2XnOENpClSaAkUcCCCAAAIIIIAAAt4UaG5uDheh7Po513wByXwRya3FOYy2m9fP3pwNZI1A/ATcfP9WV1dr69atMr8H7HxMmzZN8+d79P3n+A0tLSGAAAIIIIAAAp4TuHjxYrhIW+f3/8xnYVOw0hSudMPh5vWzG3zIAQEE/Cvg9foRFOjw79ykZwgg4HEBNxfoMLS3rp9T5YkNCrVbi3SMGHeP8m7z2JeUfn5ceuT3Yi/O8f6cyx0i/ezb0n139G8WmuIcn/yytPfV/l0XzdmmSMcPvy7dP8DCIdG0wTkIIIAAAggg4CuBuktv6uI75ZJCH/QrOTldBTMeUdaQsa7rKwU6XDckJIRA1AJuf8BUVVWlHTt2qK3N+vnXfElzyZIl6voL4qg7zokIIIAAAggggAACrhIwO2e+8MILunr1qiWvwsJCLV++3DXrPrevn101qCSDgMsE3H7/VlRUaOfOnRTpcNm8IR0EEEAAAQQQQGCgAubL55s3b9a1a9YNq/Ly8rR27VqlpqYONHRcrnP7+jkuCDSCgEcF3H7/1tTUhH8P2LVIx+23366FCxd6VJ20EUAAAQQQQAABBLoKmOe+5nNx5/f+zLt+5tmveQbslsPt62e3OJEHAgj4T4ACHQ6PqdeBHeYhPAII+FjA7QU6DH3jjSpVHntaHR3WStLDxsxW/uRl3hida9el9V+UXj9qb75TJ0nPfkeaMCa6uKGQ9Mf/IP3Tk9GdP5CzRg2Xnv4H6a7pA7maaxBAAAEEEEAgQALvFecos/Q4XJyj+FFl5eS7UoICHa4cFpJCICoBLzxgunz5criSvvnSZufDbV/WjAqckxBAAAEEEEAAAQQiBMyOSeal/CtXrlj+bdy4cVq9erWrdhT2wvqZKYYAAt0LeOH+NUU6du3apY6ODksn5s2bp+nTecbI3EYAAQQQQAABBLwi0FMRypEjR2rdunVKS0tzfVe8sH52PSIJIpAgAS/cv6ZIx5YtW9Tc3GxRmjJlSniTBg4EEEAAAQQQQAABbwvU1dXp+eefjyjKtnjxYn3oQx9yVee8sH52FRjJIICAbwS8Xj8iKRQy3wh27+F1YPfKkhkCCLhdwAsFOoxhY/0lVR59Sh3tHi3S8cSPpK9815np8OmHpW/8gZSa0nf8l//7vUIhNxv6PjeWMxbOkZ76ljQoO5YoXIsAAggggAACPhaovXhYl07vsvQwOSVdBTPdW5zDJEuBDh9PSrrmewGvPGCqrq7W1q1bIx7amSIdy5Ytc9WXNn0/aeggAggggAACCCBgo4D5Evr27dt14cIFS9QxY8aopKREKSlR/I7fxnz6CuWV9XNf/eDfEQiigFfu38rKSpWXl1OkI4iTlD4jgAACCCCAgC8EzM7A5kvnXYtQDh8+XKWlpUpPT/dEP72yfvYEJkkiEGcBr9y/tbW14aK9TU1NFqFJkyZp6dKl6vo9ljgz0hwCCCCAAAIIIIDAAAVu3rypjRs3Rqzz3FqM3Cvr5wEOB5chgAACPQp4vX4EBTqY3AgggIBLBbxSoMPwNdVfUeWxp9TeZv0ldW7+LI2ZskJSkjuVz1ZJaz8jmb+dOHKHSJu/J93x4d6jNzZLv/4n0tYXncjCGjMlWfrnv5IeNuPCgQACCCCAAAIIWAV6Ks4xcebjyszJczUXBTpcPTwkh0CvAl56wGR2UjIvabW0WItUFhQUaMWKFRTpYK4jgAACCCCAAAIeEzB7WZSVlcl8Gb3zYXYUNl9aSk1NdV2PvLR+dh0eCSGQYAEv3b/nz58P//exvb3dojZ37lwVFxcnWJLmEUAAAQQQQAABBHoSMOs3U2z80qVLllNyc3N1//33KyMjwzN4Xlo/ewaVRBGIk4CX7l+zs7p5/tvY2GjRYZOGOE0WmkEAAQQQQAABBGwWuHXrlp5//nnV19dbIt95552aM2eOza3ZE85L62d7ekwUBBBA4D0BCnQ4PBO8DuwwD+ERQMDHAl4q0GGGoflWjc4efVLtrdZfUg/Nm66xRSXuLNLxw6elL32j71k0Z6b07T+SZnzovXNPnpH++gfS9v1Se0fv1//WI9Lf/4FZMfR83hu/kEo/L9Xd6D2WKa6x6F7pD35dmj1dykx/r/3KKumfN0j/vlGqv9V3f1b9D+lHf/fe9RwIIIAAAggggMAvBbxcnMN0gQIdTGUEvCvgtQdMpkiH2XmuubnZgj5+/HitXLnSdTuse3dmkDkCCCCAAAIIIOCsgCnOsWfPHp0+fdrSkNt3FPba+tnZUSQ6At4S8Nr9W1VVpR07dsjswN75uOuuu2T+cCCAAAIIIIAAAgi4S6Cjo0Pbtm2TWcd1PoYOHRouzpGZmemuhPvIxmvrZ0/hkiwCDgt47f69ceOGNm3aFFGkY8KECeHnv8nJyQ6LER4BBBBAAAEEEEDADgHzPp8pznH9+nVLuKlTp2rBggV2NOFIDK+tnx1BICgCCARSwOv1I5JC5s0jFx9eB3YxLakhgIDLBbxWoMNwtjReCxfpaGuxFokYMmqqxt2+zl1FOm7USx/9gvTqkd5nwv98SPrmH0ppXXbJa217r7jHvz3X+/WTJkjb/q80tpcd55/4kfSV7/YeJytD+vr/kn5zfc/FPl47In3yy9LF6t5jjR8tbfuhVDjO5XcB6SGAAAIIIIBAvARqLrymK+/uszSXkpqpghmPKjOnl3VMvBKMoh0KdESBxCkIuFTAiw+YamtrwzspNTU1WVTHjh2rVatWuXKndZcOP2khgAACCCCAAAIJE9i7d6/efvttS/vmS0sPPPCAq3cU9uL6OWGDTMMIuEzAi/fv5cuXw1/ybG1ttWgWFxdr7ty5LhMmHQQQQAABBBBAILgCpjhHWVmZzp07Z0HIyckJf87Nzs72HI4X18+eQyZhBBwS8OL9a4p0mOe/DQ0NFpVx48aFn/+mpKQ4pEVYBBBAAAEEEEAAATsEzHMMU3Tt2rVrlnCTJ0/W0qVL7WjCsRheXD87hkFgBBAIlIDX60dQoCNQ05XOIoCAlwS8WKDD+LY21ani6E/V1nzTwh0u0lG0rufiEvEeHFPM4sHflW5af5luSWN8vrTl+5IpstHdceWaVPpZ6YR1dz3LqSnJ0k++KZX0UG3xVqP02Jekva/2LvC5x6W//b2+/Z4tl377L6QW60tyluDZWdLGf5TuuyPe6rSHAAIIIIAAAi4U6Kk4x8Tijysje4QLM+4+JQp0eGaoSBSBCAGvPmCqq6sLv6TV2Nho6dPo0aO1Zs0ainQw1xFAAAEEEEAAARcLHDhwQMePH7dkOHjw4PCOwm7/0pJX188ung6khkDcBLx6/1ZXV2vr1q1qaWmxWFGkI25Th4YQQAABBBBAAIFeBcw+jeXl5Tp79qzlPPP51nzONZ93vXh4df3sRWtyRsBuAa/ev/X19dq8ebPM352P/Px8lZSU8PzX7olCPAQQQAABBBBAwCaB9vb28Ht8V65csUQsKCjQypUr1fUL4DY1a1sYr66fbQMgEAIIBFaAAh0OD73XgR3mITwCCPhYwKsFOsyQtDZf19kjT4X/7nwMHlGkcVNLlZSUnPiRe+JH0le+23sen3lU+saXej8n1jgXrkirPi2dreq5nVHDpRe+L02b3LfbjXrpo1+QXj3S+7k/+7a0uoeiIX23whkIIIAAAggg4BOBq5UHVF15wNKblLQsTZz5uKeKc5gOUKDDJ5OSbgRSwMsPmHraSckU6TAvaaWlpQVyTOk0AggggAACCCDgZoFDhw7p8OHDlhTNl5bMjsJmZ2G3H15eP7vdlvwQcFrAy/dvTU2NtmzZoubmZgvT9OnTNW/ePKfpiI8AAggggAACCCDQg4ApzrF7926dOXPGckZmZma4OMfQoUM9a+fl9bNn0UkcAZsEvHz/NjQ0hL/caZ4Ddz7y8vK0du1ainTYNEcIgwACCCCAAAII2CXQ0dGh7du368KFC5aQY8aMCW+ylZzsgu+v9dFZL6+f7RpH4iCAQDAFvF4/Iilkfjvr4sPrwC6mJTUEEHC5gJcLdBjatuabqjj6U7U21Vmkc4ZN1vhpDya2SEdbu/Qbfypt3NXzLEhPkzZ8R1p8T+8z5Y1fSKWfl+qsv4y3XHT3DOm570q5QyJjvfKG9ODvSresOy5bTlw4R3rqW9Kg7Ohm7e/+lfQfz/d+LgU6orPkLAQQQAABBHwscOXdfaq58Jqlh6Y4R2Hxx5WeNdxzPadAh+eGjIQR+EDA6w+YzA5KmzZtknlZq/MxatSo8EO+9PR0RhsBBBBAAAEEEEDAJQJHjhzRwYMHLdl47UtLXl8/u2QqkAYCCRHw+v1bW1sb/pJSU1OTxW/q1KlasICNARIyqWgUAQQQQAABBAIvsGfPHr3zzjsWh4yMjHBxjtzcXE/7eH397Gl8kkcgRgGv37+NjY3h579di3SMHDkyXKSD578xThAuRwABBBBAAAEEbBIwX4suKytTZWWlJaLXiqt5ff1s03ASBgEEAijg9foRFOgI4KSlywgg4A0BrxfoMMptLbd09uiTamm8ZkFPeJGOK9ekVZ+W3rF+CLMkOX60tO2HUuG43ieMKczx0BekQ8d6Pi9/pPTC96Xbb4s8Z/t+6WO/33sbn3lU+saXop+4T/xI+sp3ez+fAh3Re3ImAggggAACPhTorjhHanq2Js583JPFOcwQUaDDhxOVLgVGwA8PmEyRjs2bN8v83fkYMWJE+CUt8zIsBwIIIIAAAggggEBiBU6ePKn9+/dbkjAv0z/wwAOe+hP1bF0AACAASURBVNKSH9bPiZ0JtI5A4gT8cP/W1dWFi3SYLyt1PijSkbh5RcsIIIAAAgggEFyBF198UW+99VbE59zS0lINH+69DRm6jqQf1s/BnZ30POgCfrh/zede8/nXfA7ufAwbNkzr1q2TKfrLgQACCCCAAAIIIJBYgd27d+v06dOWJMznYVO0Mi0tLbHJ9aN1P6yf+9FdTkUAAQQ+EKBAh8OTwevADvMQHgEEfCzghwIdZnjaWxvDRTqab9VYRmtQbqEmTHtIScmp8R/FI6ek+z8n1Vh/cW5JZP5s6eknpJzs3vNra5d+40+ljbt6Pi89TdrwHWnxPZHnNNyS6uqlt85INxqkE+9Il2t+9ffVWukPPy198VPRO/VVoCM7S9r4j9J9d0QfkzMRQAABBBBAwDcCl07vUu3Fw5b+mOIchcWfUFqmd3dRokCHb6YoHQmggF8eMDU0NIRf0uq6kxIvaQVwUtNlBBBAAAEEEHCdwNtvv629e/da8jIvZZmX6c3Ol146/LJ+9pI5uSJgl4Bf7l/zudfsJNy1SEdRUZEWLVpkFxdxEEAAAQQQQAABBHoReOmll3TixAnrM9/UVJniHF77nNtTN/2yfmYiIxBEAb/cv01NTeHnv7W1tZZhHDp0aPi/t1lZWUEcXvqMAAIIIIAAAgi4QsBszGA2aOh8mHWa2ZzBa5tp+WX97IqJQRIIIOApAa/Xj0gKhUIhN4t7HdjNtuSGAALuFvBLgQ6j3N7WpLNHfhJRpCN76AQVTF8f/yIdO1+WHvmi1N7R8yR4cJn0//5aSk3pe6L84TelHzzV+3lP/In06w/1HcuOM373r6T/eL7nSONHS9t+KBWOs6M1YiCAAAIIIICAhwT8WpzDDAEFOjw0EUkVgS4CfnrA1NNOSrm5ueEvf/KSFtMfAQQQQAABBBCIv0BFRYV27typzo/FU1JSwuuzvLy8+CcUY4t+Wj/HSMHlCHhOwE/3rynSYb6kZIpVdj4mT56spUuXem5sSBgBBBBAAAEEEPCSwCuvvKKjR49aUjafc0tKSjRmzBgvdaXXXP20fvbNoNARBKIU8NP929zcrC1btqimxrpJ4eDBg8M7s2dn97EJYJRmnIYAAggggAACCCAQvcChQ4d0+LB1o8KcnJxwcQ4vrs/8tH6OfhQ5EwEEEJC8Xj+CAh3MYgQQQMClAn4q0GGITZGOymNPqan+ikU8XKRj2nolpaTGbyT+9Tnpi3/Te3uPr5V+8NXocnriR9JXvtv7uV/5nPSlX48uXixn1dRJ6z4rHXu75ygL50hPfUsaxIOBWKi5FgEEEEAAAa8JdFucI2OwCmc+prTMXK91JyJfCnR4fgjpQIAF/PaAqaedlIYMGRJ+SYsiHQGe7HQdAQQQQAABBOIuUFlZqfLycnV0/Kpgd3JyslavXq1x47xZxNpv6+e4TwoaRCCBAn67f01xjs2bN+vmzZsW1SlTpmjJkiUJlKZpBBBAAAEEEEDAvwLdfQnJ9NYU5xg/fryvOu639bOvBofOINCHgN/u35aWlnCRyq5FOsyXQEtLS2X+5kAAAQQQQAABBBCIj8Dx48d14MABS2OZmZl68MEHZYqoefHw2/rZi2NAzgggkBgBCnQ47O51YId5CI8AAj4W8FuBDjNUHe0tqjz6lBrrL1lGLmvIWBXMeETJyenxGVG7C2o8vV369J/3nnt/Cn7EorDrZenR/y21tPYc5Y9/SzJ/OBBAAAEEEEAgMAIX3ylT3aU3Lf1NNcU5ih9XWsZQXzhQoMMXw0gnAirgxwdMPe2kZIp0mJ3aBw0aFNDRptsIIIAAAggggED8BC5evKitW7dainOYZ88rV65UQUFB/BKxuSU/rp9tJiIcAq4V8OP9a4p0mC8p3bhxw+JeWFioZcuWyRRF4kAAAQQQQAABBBCwR+DcuXPavn27JZhZb61YscLTn3N70vHj+tmemUAUBNwv4Mf71xTpML9rrK6utgyAee5rNmmgSIf75yUZIoAAAggggID3Bd5++23t3bvX0pH09HQ98MADys317kaFflw/e3+20QMEEIiHgNfrRySFQqFQPKAG2obXgQfab65DAAEE/Figw4xqR0erzh1/Rreun7MMclyLdHzmq9KTW3qfZF/7gvTFT0U3Ebfvlz72+72fu+p/SD/6OynTwSIkDbfeK87x4us95zJquPTC96Vpk6PrG2chgAACCCCAgOcFLr69XXWXj1r6kZYxRBOLH/NNcQ7TOQp0eH6q0oEAC/j1AZN5SWvLli26evWqZXTNy1lr166VKdbBgQACCCCAAAIIIOCMwOXLl8MvzLe1tVkaMF8WnzRpkjONximqX9fPceKjGQQSKuDX+/fWrVvhz791dXUWX1Okw3xZlAMBBBBAAAEEEEAgdoH6+no988wzMs8eOh/Lly/XbbfdFnsDLozg1/WzC6lJCQHbBfx6/7a2tmrbtm0yv3vsfJgiHWaTBp7/2j6VCIgAAggggAACCHwgUFFRoZ07d6rzV6FTU1NVWlqqkSNHelrKr+tnTw8KySOAQFwEvF4/ggIdcZkmNIIAAgj0X8CvBTqMhCnScf7Ec2qoO2uByczJV8GMR5SSmtl/sP5ckYgCHQvnSE99SxqU3Z9Moz/X1Nv67o+lr/4fqb2j5+t+7QHpH/5YSk2JPjZnIoAAAggggIBnBarP/peunnvFkn9axlBNLH5caRmDPduv7hKnQIevhpPOBEzAzw+YettJiZe0AjbR6S4CCCCAAAIIxE3g2rVr2rRpk8wL852PxYsX60Mf+lDc8nCqIT+vn50yIy4CbhHw8/3b1NQULtJh/hvc+aBIh1tmH3kggAACCCCAgNcFnn/+eV25csXSjSVLlmjKlCle71qP+ft5/ezbQaNjCPxSwM/3rykIbIp0XLp0yTLe2dnZ4SIdQ4cOZR4ggAACCCCAAAII2CxQWVmpHTt2WKKmpKRozZo1ys/Pt7m1+Ifz8/o5/pq0iAACXhKgQIfDo+V1YId5CI8AAj4W8HOBjveH7dzxZ1Vfe9oyipk5eSqY8ahzRTqaWqRPfVna8V+9z55/+br0yOroZtj2/dLHfr/3c50u0LFpj/Rbfy41Nvecx6jh0nP/KM26Pbp+cRYCCCCAAAIIeFqg7vIRXXzb+gvp9MxcTZz5mFJ9VpzDDBQFOjw9XUk+4AJ+f8Bkvhi6ffv2bl/SWrt2rXJzcwM+A+g+AggggAACCCBgn0Btba3Ky8t1/fp1S9CPfOQjmjFjhn0NJTCS39fPCaSlaQQcF/D7/dvc3Bwu0lFTU2OxHD9+vFatWqXk5GTHjWkAAQQQQAABBBDwo8DBgwd15MgRS9fuuOMO3XPPPX7s7gd98vv62deDR+cCL+D3+7e9vT38/Leqqsoy1pmZmeEd3Hn+G/hbAAAEEEAAAQQQsEkgFArp8OHD4T/mf79/mOcNK1asUEFBgU0tJTaM39fPidWldQQQcLOA1+tHJIU6/3RyobTXgV1ISkoIIOARgSAU6AiFOnT+xMaIIh0Z2SM0cebjSknLsn+0Gm5Jj/5v6cXXe4/9s29LqxdE1340BTrmz5aefkLKyY4uZn/O2vua9Ok/k6qtO1JFhPjq70i/92tSUlJ/onMuAggggAACCHhQoL72jM6deFay/EI6TYWzPqGMQaM82KO+U6ZAR99GnIGAWwWC8IDJ7KRkqvh395KWKdIxfPhwtw4PeSGAAAIIIIAAAp4RMLtWmjVXS0uLJec5c+bozjvv9Ew/+ko0COvnvgz4dwS8KhCE+9f8N3jr1q2qrq62DNO4ceO0cuVKpaamenX4yBsBBBBAAAEEEEiIQHe7BJvdgc0XwP1+BGH97PcxpH/BFQjK/Wt+F2n+O935MEU6eP4b3LlPzxFAAAEEEEDAPoH6+nrt2bMnYlMs08KyZcs0adIk+xpLcKSgrJ8TzEzzCCDgQgGv14+gQIcLJxUpIYAAAkYgCAU63h/pC29t1o3qk5aBT88aHi7SkZpuc0GLRBXouG28VPYvUv5Ieyd4tMU5Ft8r/fjvpCE59rZPNAQQQAABBBBwnUBT/SVVHPmJQh3tltwKZjyiQbmFrsvXroQo0GGXJHEQiL9AUB4wmZ2UysrKdP78eQtyRkaG1qxZo5Ejbf68GP+hpEUEEEAAAQQQQCBhAu+++6527twZ0X5xcbHmzp2bsLycaDgo62cn7IiJQKIFgnL/tra2atu2bbp8+bKFPC8vL/wlJYp0JHom0j4CCCCAAAIIeEWgoaFBGzZssBSiNF/8Xr9+vbKyHNj4ymUwQVk/u4yddBCwRSBI9295ebkqKiosbub577p169ikwZbZRBAEEEAAAQQQCKKAWV/t27cvYmMGYzF//nxNmzbNVyxBWj/7auDoDAIIxCxAgY6YCXsP4HVgh3kIjwACPhYIUoEOs7P7hVMvRBTpSMvMVeHMx5SaMdi+kfZTgY5oi3OMGi49/Q/SXdPtcyQSAggggAACCLhSoLX5ut5940dqb2205De2qERD82a4Mme7kqJAh12SxEEg/gJBesDU0dEh85JW152U0tPTw0U6Ro0aFf8BoEUEEEAAAQQQQMDjAidOnNBLL70U0Yvbb79dCxYsUNfnzR7vroK0fvb6WJE/Al0FgnT/trW1yewkXFVVZWEwxSlNkQ7zOZgDAQQQQAABBBBAoGcB8zxh06ZNqq6utpxk1lJjx44NBF2Q1s+BGFA6GSiBIN2/5r/Xu3bt6rZIh/lv9ogRIwI19nQWAQQQQAABBBCIRcBsgPXyyy/rF7/4RUQYU7ByyZIlGj9+fCxNuPLaIK2fXTkAJIUAAgkT8Hr9iKRQKBRKmF4UDXsdOIoucgoCCCDQrUCgCnSEBUKqOrVN168ct3ikZQzVxOJHZf625fBLgY6yl6Tf/IpUd6N3lqwM6Ydfl+5fYgsfQRBAAAEEEEDAvQLtbU2qeOPHammqtSQ5qmCeRhbMc2/iNmVGgQ6bIAmDQAIEgvaAqaeXtNLS0lRSUqLRo0cnYBRoEgEEEEAAAQQQ8KbAa6+9pjfeeCMi+bvvvluzZ8/2Zqf6yDpo62dfDiKdCqxA0O5f8yJtWVmZzp8/bxnz4cOHq7S0lCIdgb0T6DgCCCCAAAIIRCNw8OBBHTlyxHLqnXfeqTlz5kRzuS/OCdr62ReDRicQ+KVA0O5f83WcPXv26PTp05Y5wCYN3BIIIIAAAggggED0ArW1tdq5c6fq6uoiLjKFKpcuXaqsrKzoA3rozKCtnz00NKSKAAIOC3i9fgQFOhyeIIRHAAEEBioQvAIdRiqki++Uq+7Smxa21IzBKpz5mNIycwfK+avrElWgY/5s6eknpJzs2Ppg6mo9t1P63F9Kjc29x6I4R2zWXI0AAggggICHBEId7Tp79KdqvGndkXJo3gyNLSrxUE8GnioFOgZux5UIJFogiA+YzEta5oFiRUWF9fNvaqrWrFlDkY5ET0raRwABBBBAAAHXC5j11N69e/XOO+9YcjUP7xcvXqwpU6a4vg8DTTCI6+eBWnEdAm4TCOL9a4pU7tixI6JIx7Bhw2R2Evbry7Rum3vkgwACCCCAAALeEjh37py2b99uSTo/P1/r1q1T15fWvdWz/mUbxPVz/4Q4GwH3CgT1/t23b59OnTplGRizSYP5/Dtq1Cj3DhiZIYAAAggggAACCRY4duyYXn31VZnC352P5ORk3XPPPSouLk5whs42H9T1s7OqREcAAS8IUKDD4VHyOrDDPIRHAAEfCwSzQMd7A3rp9C7VXjxsGd3U9GxNnPm40rOGxzbqTS3Sp74s7fiv3uP85zek0iXRtbV9v/Sx3+/93IVzpKe+JQ2KoUCHKc7xzxukP/9O38U5TCGQ731FemCplJQUXT84CwEEEEAAAQS8KRAK6fzJTbpZY33IPyh3ogqmPxKYtQAFOrw5fckaASMQ1AdMPe2klJqaqlWrVslU/udAAAEEEEAAAQQQiBRoa2tTWVmZLly4YPnHlJQUrVixQhMmTPA1W1DXz74eVDoXGIGg3r+mSEd5ebkqKystYz148GDdf//9ys6O4flpYGYPHUUAAQQQQACBoAg0NDRow4YNamlp+aDLmZmZWr9+feCKmwV1/RyUuU4//S0Q5Pt3//79OnnypGWATZGOkpISNmnw97SndwgggAACCCAwAIGmpiaZImddnx+YUEOGDNHy5cs1YsSIAUT21iVBXj97a6TIFgEE7Bbwev2IpJB5E9zFh9eBXUxLaggg4HKBIBfoMENz5d19qrnwmmWUUtKywkU6MrJj/ID1ma9KT27pfQZ87QvSFz8V3SyJR4GO9g7pOz+Svv5PkvnfvR25Q6R//pq0cn50+XMWAggggAACCHha4OI75aq79IalDxmDRqlw1ieUnJzm6b71J3kKdPRHi3MRcJdA0B8wdbeTkvly6cqVKzV+/Hh3DRbZIIAAAggggAACCRYwL2lt3bpVNTU11s/BGRnhl9yDsBNl0NfPCZ6CNI9ATAJBvn9NkY5du3apoqLCYpiTk6PS0lKZvzkQQAABBBBAAIGgC5g106ZNm1RdXW2hWLt2bSCLegd5/Rz0e4H+e18g6Pdvd0U6zCYNa9asoUiH96c3PUAAAQQQQAABmwSqqqq0e/duNTY2RkQsKirS/PnzZdZQQTiCvn4OwhjTRwQQ6F7A6/UjKNDBzEYAAQRcKhD0Ah1mWK5WvqzqypcsI5SSmqmCGY8qMydv4COXiAIdq/6H9KO/kzLT+593a5v0l9+TvveTvotzFI6TfvwNadbt/W+HKxBAAAEEEEDAcwLXLryuy+/uteSdmjFYt836NaWmB2vnSQp0eG76kjACHwjwgEnq7iWt5OTk8A7wBQUFzBYEEEAAAQQQQAABSTdu3NCWLVtUX19v8TBf6jZfVjK7KAXhYP0chFGmj34VCPr9a/YP2rNnj06fPm0Z4uzsbN1///0aPHiwX4eefiGAAAIIIIAAAlEJvPLKKzp69Kjl3DvvvFNz5syJ6nq/nRT09bPfxpP+BEuA+1c6cOCAjh8/bhl48wXTVatWBbLoUrDuAHqLAAIIIIAAAr0JmOKUhw4d0htvWDcmNNekpaVp4cKFmjRpUqAQWT8HarjpLAIIdBKgQIfD08HrwA7zEB4BBHwsQIGO9wa35sJruvLuPstIJ6ekq2Dmo8rKyR/YDPjmv0pf+6fer/3aF6Qvfiq6+P/6nPTFv+n93MfXSj/4anTxOp/Vn+Icd8+Q/v1vpIKx/W+HKxBAAAEEEEDAcwI3a07p/C82SQp9kLspZlY46+NKzxrhuf7EmjAFOmIV5HoEEifAA6b37Lt7ScsU6Vi2bJkKCwsTN0C0jAACCCCAAAIIuECgpqYmXJyjubnZks2IESPCO09mZma6IMv4pMD6OT7OtIKAEwLcv++p7tu3T6dOnbIQZ2VlqbS0VEOHDnWCnpgIIIAAAggggIDrBc6dO6ft27db8szPz9e6devU9T1q13fGpgRZP9sESRgEEiDA/fse+sGDB3XkyBHLCKSkpGjlypUaP358AkaGJhFAAAEEEEAAgcQK3Lx5Uzt37tTVq1cjEhk5cqSWL18eyGLerJ8TOy9pHQEEEifg9foRSSGzRYWLD68Du5iW1BBAwOUCFOj41QDVXjysS6d3WUYsOTldBTMeUdaQARSj+N6T0h9/u/cZ8GsPSP/4Z9HNkid+JH3lu72f+5XPSV/69ejivX+WKc7x5W9K//ac1N7R+7UPLJW+86fSsGDsENg/SM5GAAEEEEDAfwKNN6t09uhPFepo/6BzSckpmjjzMWUNHsD6yAdEFOjwwSDShcAK8IDpV0Pf3Uta5vejS5Ys0eTJkwM7R+g4AggggAACCARb4MKFCyorK1NbW5sFYsyYMVq9erXMzpNBOlg/B2m06avfBLh/fzWi+/fv18mTJy1DbIotmS+gDhs2zG9DT38QQAABBBBAAIFeBRoaGrRhwwa1tLR8cJ5ZG61fv16mkFlQD9bPQR15+u0HAe7fX43iz3/+c5k/nQ+zScOqVaso0uGHyU4fEEAAAQQQQCBqgTNnzujFF19Ua2ur5RrzbtysWbN09913y6yTgniwfg7iqNNnBBAwAl6vH0GBDuYxAggg4FIBCnRYB6bu0pu6+E65ZYf4pJRUFUxbr+yhE/o3itv3Sx/7/d6v+ViJ9MO/ND/p+479u38l/cfzvZ/3xJ9Iv/5Q37HeP8MU5/jL70nf+0nvxTlSkqXPPib9+eekrIzo43MmAggggAACCHhWoKWpVhVv/FjtbU2d+pCk8R++X4NHFHm2X7EmToGOWAW5HoHECfCAyWp/6NAhHT58OGJAFi1apKKi4P53PnEzlJYRQAABBBBAIJEC77zzjvbu3auue05MmjQpXMQsiC9psX5O5IykbQRiE+D+tfodOHBAx48ft/yf6enpWrt2rcxOeRwIIIAAAggggEAQBDo6OrRp0yZVV1dbumvWRGPHBnNjhvchWD8H4Q6gj34V4P61juyRI0dkNmrofJjfa65YsUIFBQV+nQb0CwEEEEAAAQQQCAuYghwvvfSS3n777QiR7OxsLVu2TPn5+YHWYv0c6OGn8wgEWoACHQ4Pv9eBHeYhPAII+FiAAh2Rg3v9ynFVndpmLdKRnKoJ0x7SoNzC6GfD4RPS/Z+Xrt/s+ZqFc6SnviUNyu49blu79Bt/Km3c1fN56WnShu9Ii++JLsdQSPruj6Wv/p/ei3Okpkh/8Xnpdz4hmUIdHAgggAACCCDge4G2lluqePPHam2+bunr6NsWa/i4Ob7vf28dpEBHoIefzntcgAdMkQPY3Uta5qwFCxZo6tSpHh9x0kcAAQQQQAABBKIT+O///m+9/vrrESebHZTuvffe6IL48CzWzz4cVLoUGAHu38ihNl9QMp+BOx+pqanhIh15eXmBmRt0FAEEEEAAAQSCK/DKK6/o6NGjFoDZs2eHdw4O+sH6OegzgP57WYD7N3L0TIFKU6iy80GRDi/PcnJHAAEEEEAAgWgErl69qp07d+rmzcjvbplCZYsXL1ZGBhsVs36OZjZxDgII+FHA6/UjkkJdtxty2Sh5HdhlnKSDAAIeEqBAR/eDdaP6pC6cekEyRSx+eSQlJWv8tAeVM2xydCN84Yq06tPS2aqez584VtrxL9K4Pl78qqmT1n1WOhZZzfGD4PkjpRe+L91+W9/5mX5970npK9+VTPGPno6sDOnbfyQ9vlZKSuo7LmcggAACCCCAgOcFOjpaVfHmf6q5wbp7Um7+HRozZYXn+xdrByjQEasg1yOQOAEeMHVv391LWuZMinQkbq7SMgIIIIAAAgjET+DFF1/UW2+9FdHg/PnzNW3atPgl4sKWWD+7cFBICYEoBbh/u4fqqUhHSUlJ4HfNi3JqcRoCCCCAAAIIeFSgoqJC5eXlluzNrsHr1q1T13enPdrFmNJm/RwTHxcjkFAB7t/u+U+ePKn9+/db/tEU6TC7xhcW9mOTwoSOLo0jgAACCCCAAALRCbz55pvhzRg6OjosF6SkpGju3LmaPn16dIECcBbr5wAMMl1EAIFuBbxeP4ICHUxsBBBAwKUCFOjoeWBu1pzShZObFQr96oOaKdIxbmqpBo8o6ntEbzVKj31J2vtqz+emp0kbviMtvqf3eG/8Qir9vFR3o+fz5s+Wnn5CysnuO7dNe6Tf+nOpsbnnc01xjn/6C+mh5RTn6FuUMxBAAAEEEPCHQCikyuNPq6HurKU/Zu0zfur9rAkkUaDDH1OdXgRTgAdMPY97T0U65s2bx0PKYN4u9BoBBBBAAAHfC7S3t2v37t0yX1LqfJgXtZYuXcqL6pJYP/v+NqCDPhbg/u15cA8fPqxDhw5F/Ld/1apVGjdunI9nBV1DAAEEEEAAgaAKmN2Dn3nmGbW2tn5AkJmZqfXr1ysrKyuoLJZ+s35mGiDgXQHu357HrrsiHeYLScuXL+d3n96d8mSOAAIIIIAAAp0EGhsbw897q6oiN1TOzc0Nr3uGDRuGWScB1s9MBwQQCKoABTocHnmvAzvMQ3gEEPCxAAU6eh/c+trTOv+LTQp1tP3qxKQkjStapyGjpvY9M/7wm9IPnur9vN96RPr7P+j9C68/fFr60jd6j/OZR6VvfKnvnM6ck9Z+Vjp/qedzU5Klr/6O9IVP8kXcvkU5AwEEEEAAAd8IVJ3aputXjln6kzV4rCbOfExJySm+6WcsHaFARyx6XItAYgV4wNS7f3cvaZkrzE4CxcXFiR08WkcAAQQQQAABBGwUaGlp0fbt23X58mVL1LS0NJWUlGj06NE2tubdUKyfvTt2ZI4A92/vc+DIkSM6ePCg5SSzk/DKlSs1YcIEJhACCCCAAAIIIOAbAbN78MaNG1VTU2Pp09q1azV27Fjf9DPWjrB+jlWQ6xFInAD3b+/2p06d0r59+ywnme/MLFmyRJMnT07cwNEyAggggAACCCAQo8D58+e1Z88eNTU1RUSaNm2a7rvvPpmNGTisAqyfmREIIBBUAa/Xj0gKhUIhNw+e14HdbEtuCCDgbgEKdPQ9Preun1PliQ0KtXcq0qEkjS0q0dC86b0H2LZf+viXpPaOns8bny9t+b40qYcXvq5dl9Z/UXr9aM8xTEGNn3xTKlnQez4Nt6RPfFna/Urv5y29T/rPv5MGZfcNxBkIIIAAAggg4AuBq5UHVF15wNKX9MxhKrzjk0pJzfRFH+3oBAU67FAkBgKJEeABU9/u3b2kZa6aPXu27r777r4DcAYCCCCAAAIIIOBygYaGBm3dulV1dXWWTLOzs7VmzRp2UeqkwvrZ5ZOZ9BDoRYD7t+/pcfz4cR04YP1dqCnSsWzZMnYS7puPMxBAAAEEEEDAIwIvv/yyjh2zbs7A7/sjB4/1s0cmNGki0I0A92/f0+L06dPhL692/SrPokWLVFRU1HcAzkAAAQQQQAABBFwk0N7exReBAgAAIABJREFUrldffTXis65JMSMjQ4sXL1ZBQYGLMnZXKqyf3TUeZIMAAvET8Hr9CAp0xG+u0BICCCDQLwEKdETH1XijSpXHnlZHR0unC5I0ZsoK5ebP6jlI1RWp5LelM+d6b+h/PiR98w+ltFTreaawx7f+Tfqr7/d+vSnuse3/SmPzej/v/z0rfenvei8YEh1JdGf97NvS6j6KhkQXibMQQAABBBBAwEGB61eOqerUNksLKWlZuu2OTyktY6iDLXsvNAU6vDdmZIzA+wI8YIpuLvT0klZxcbHmzp0bXRDOQgABBBBAAAEEXChQW1sbLs5x69YtS3a5ubnh4hyDBg1yYdaJS4n1c+LsaRmBWAW4f6MTPHnypPbv32852bycZV7gnTJlSnRBOAsBBBBAAAEEEHCpQEVFhcrLyy3Z5efna926der6QrpLuxC3tFg/x42ahhCwXYD7NzpS8zNh165d6uiwbjRIkY7o/DgLAQQQQAABBNwhYDZg2Llzp8wz366H+bxrCnCbTRk4ehZg/czsQACBoApQoMPhkfc6sMM8hEcAAR8LUKAj+sFtrL+kyqNPqaO9c5EOKX/yMg0bM7v7QKGQ9Ad/L/3w6b4bmjNT+vYfSTM+9N65J89If/0Dafv+vgtq/NYj0t//gZSU1HM75y9LD/6O9Na7fedi1xkU6LBLkjgIIIAAAgg4JtBQd1aVx5+WzLrll0dSSqoKiz+uzEGjHWvXq4Ep0OHVkSNvBCQeMEU/C3p6SWv69OmaN29e9IE4EwEEEEAAAQQQcInA5cuXtW3bNrW2tloyGj16tFavXq309HSXZOqeNFg/u2csyASB/gpw/0YvdurUKe3bty/igoULF+r222+PPhBnIoAAAggggAACLhK4efOmnnnmGctn4MzMTK1fv15ZWVkuytQdqbB+dsc4kAUCAxHg/o1erbKyMly4qWuRjgULFmjq1KnRB+JMBBBAAAEEEEAgAQKm4PbLL7+strY2S+vJycmaPXu27rzzTopRRjEurJ+jQOIUBBDwpYDX60ckhUKdvunjwiHyOrALSUkJAQQ8IkCBjv4NVFP9FVUee0rtbU2WC/NuW6QR4+7pPtgbv5BKPy/V3ehfY9GenTtE2vw96Y4P937F3/5QMn/ieVCgI57atIUAAggggEC/BZobqlXx5n+qo6PTF5SSkjRh2keVM2xSv+MF4QIKdARhlOmjXwV4wNS/ke3pJS3zgpZ5UYsDAQQQQAABBBDwioApPrZ79261t7dbUp4wYYJWrFihlJQUr3Qlrnmyfo4rN40hYKsA92//OE+fPq09e/ao62tN8+fP17Rp0/oXjLMRQAABBBBAAIEEC5gvXm/cuFE1NTWWTNauXauxY8cmODt3Ns/62Z3jQlYIRCPA/RuN0q/OOX/+vMrKyiJ+T0qRjv45cjYCCCCAAAIIxE+gpaUlXGTbPO/teuTk5GjZsmXKy8uLX0Ieb4n1s8cHkPQRQGDAAl6vH0GBjgEPPRcigAACzgpQoKP/vs23anT26JNqb220XDyy4CMaVTA/MqCpUfXH/yD905P9byyaKz73uPS3vyclJfV89pVrUulnpROno4lo3zkU6LDPkkgIIIAAAgjYLNDWfFPvvvkfamu5ZYk8ZsoK5ebfYXNr/glHgQ7/jCU9CZ4AD5j6P+Y9vaRVVFSkRYsW9T8gVyCAAAIIIIAAAnEWOHHihF566aWIVm+//fZw0bGuD+HjnJ6rm2P97OrhITkEehXg/u3/BDEv9+7atStiJ+H77rtPM2fO7H9ArkAAAQQQQAABBBIkYHYUPnbsmKV1s5vw3XffnaCM3N8s62f3jxEZItCTAPdv/+dGVVWVtm/fHlGkY968eZo+fXr/A3IFAggggAACCCDgkMCVK1fCv7evr6+PaGHSpEnhZ73p6ekOte7PsKyf/Tmu9AoBBPoWoEBH30YxneF14Jg6z8UIIBBoAQp0DGz4WxqvhYt0dP1C64hx9yjvtm6+pHTuovTR/yWdPDOwBnu6auok6dnvSBPG9B73mXLpN/9Mau+wt/2+olGgoy8h/h0BBBBAAIGECHS0t+jdN36slkbrzkkjJsxV3sQFCcnJK41SoMMrI0WeCEQK8IBpYLOip5e0Jk+erKVLlw4sKFchgAACCCCAAAJxEHj11Vf15ptvRrQ0Z84c3XnnnXHIwNtNsH729viRfbAFuH8HNv6VlZUqLy+PKNLBF1oH5slVCCCAAAIIIBB/AVN0zKxnOh/5+flat24dBSp7GQ7Wz/Gfq7SIgF0C3L8DkzTPf3fs2KG2tjZLgLlz56q4uHhgQbkKAQQQQAABBBCwSSAUCunw4cPhP+Z/dz5SU1NlCouZzRg4+i/A+rn/ZlyBAAL+EPB6/YikUNefiC4bF68Du4yTdBBAwEMCFOgY+GC1NtWp4uhPZXaf73wMGzNb+ZOXRQb++XHpkd+Tqq8NvNHOV2ZlSP/2t1JJH1+iNR9KP/916T8329Nuf6JQoKM/WpyLAAIIIIBAXARCoQ5VHvuZbl0/Z2lvyKgPa9zt6+KSg5cboUCHl0eP3IMuwAOmgc+Anl7SMkU6lixZwou9A6flSgQQQAABBBBwQKCjo0N79uzRmTPWgtnmefDixYs1ZcoUB1r1X0jWz/4bU3oUHAHu34GPdU9FOmbOnKn77rtv4IG5EgEEEEAAAQQQcFjg5s2beuaZZ9Ta2vpBS5mZmVq/fr2ysrIcbt3b4Vk/e3v8yD7YAty/Ax//y5cva9u2bZafGyYaRToGbsqVCCCAAAIIIBC7QH19ffg576VLlyKCjRgxQsuXL9eQIUNibyigEVg/B3Tg6TYCCES84+zychcRI0aBDiYxAggg4FIBCnTENjCtzdd19shTMn93PnLzZ2nMlBWSkqwNvHZE+uSXpYvVsTVsinP88OvS/Uv6jlNTJ637rHTs7b7PtfsMCnTYLUo8BBBAAAEEYhQI6cJbW3Sj+heWONlDJ6hgxseUlJQcY3z/X06BDv+PMT30rwAPmGIb255e0iosLNSyZcuUnMzPkNiEuRoBBBBAAAEE7BAwuz5u375dFy9etIQzuymtXLlS48aNs6OZQMRg/RyIYaaTPhXg/o1tYM+fP6+ysjK1t7dbAk2bNk3z58+PLThXI4AAAggggAACDgiYQpUbN25UTU2NJfratWs1duxYB1r0V0jWz/4aT3oTLAHu39jGu7q6Wlu3blVLS4sl0N13363Zs2fHFpyrEUAAAQQQQACBfgqYDaTKy8sj1iYmDEW0+4nZw+msn+1xJAoCCHhPwGzo0/mgQIfNY+h1YJs5CIcAAgESoEBH7IPd2nxTZ488GVGkY2jeDI0tKols4J1K6bf/Qnr96MAaHzNK+uHXpIVzorv+yCnp/s9JplBHvA8KdMRbnPYQQAABBBDoVeBKxT7VnH/Nck5G9kgVzvqEklPS0YtCgAIdUSBxCgIuFeABU+wD09NLWgUFBVqxYgVFOmInJgICCCCAAAIIxCDQ1NQUfqG86xeSMjIyZL6UZHZV4ohegPVz9FaciYDbBLh/Yx8R8yLwjh07ZAo/dT6mTJmiJUui2EAh9hSIgAACCCCAAAIIRC3w8ssv69ixY5bz77rrLpk/HH0LsH7u24gzEHCrAPdv7CNjfpe6ZcsWNTc3W4IVFxdr7ty5sTdABAQQQAABBBBAIAqBhoYGbdiwIaI4R1ZWlhYvXqzx48dHEYVT+hJg/dyXEP+OAAJ+FfB6/YikkMtLingd2K8Tn34hgIDzAhTosMe4reWWzh59Ui2N1ywBB48o0rippZG70Tc2S8+USX/9A6nqSnRJZGVIv/ag9OeflQYPiu4ac9b2/dLHfj/68+08kwIddmoSCwEEEEAAgZgE6i69oYvvlFtipGYM1m3Fn5D5myM6AQp0ROfEWQi4UYAHTPaMSk8vaZkHoWZX+pSUFHsaIgoCCCCAAAIIINAPgRs3boRfJK+vr7dclZOTEy7OMWTIkH5E41QjwPqZeYCAdwW4f+0Zu8uXL2vbtm1qbW21BJw0aZKWLl2qru8Z2dMqURBAAAEEEEAAgf4JVFRUhHcY7nzk5+dr3bp1rFeipGT9HCUUpyHgQgHuX3sG5dq1a+HfrZoCyJ2PWbNm6d5777WnEaIggAACCCCAAAK9CDz33HO6evWq5YwJEyaEi3NkZmZiZ5MA62ebIAmDAAKeE/B6/QgKdHhuypEwAggERYACHfaNdHtrY7hIR/OtGkvQnGGTNX7ag5FFOsxZ7R3Sf5+QNpRJew5KlVWSKd5hjtQUacIY6Z5iqWSBtOIj0qBs+xImEgIIIIAAAggERqC+9ozOnXhWCoU+6HNySrpuu+OTSs9iB+H+TAQKdPRHi3MRcJcAD5jsG4+eXtIaO3asVq1apdTUVPsaIxICCCCAAAIIINCHgCkgtnXr1ogXyEeOHKmSkhJe2hrgDGL9PEA4LkPABQLcv/YNQnV1dfhnTEtLiyVoYWGhli1bpuTkZPsaIxICCCCAAAIIINBPgZs3b+qZZ56xFBQzX1xav369zC7DHNEJsH6OzomzEHCjAPevfaNSW1sbLtLR2NhoCVpcXKy5c+fa1xCREEAAAQQQQACBLgIHDhzQ8ePHLf8vhcKcmSasn51xJSoCCLhfgAIdDo+R14Ed5iE8Agj4WIACHfYObntbkyqP/kxNDZctgXOGTdKE6Q/b2xjREEAAAQQQQACBKAQa6y/q7JEnFepot5w9ceZjyh46IYoInNJZgAIdzAcEvCvAAyZ7x66urk4vvPBCxEtaZme+1atXKy0tzd4GiYYAAggggAACCHQj0NDQoM2bN8t8KanzMX78eK1YsYLCYTHMGtbPMeBxKQIJFuD+tXcAzK59pkhHc/MvN1n4ZfiJEydq5cqV9jZGNAQQQAABBBBAoB8Czz77rEzRys7H2rVrZYppc0QvwPo5eivORMBtAty/9o7IjRs3tGnTpojnv9OnT9e8efPsbYxoCCCAAAIIIICApDNnzmjXrl0WC/OZds2aNer6XV/AYhdg/Ry7IREQQMCbAl6vH5EUCnXapteFY+B1YBeSkhICCHhEgAId9g9UR3uLKo8+pcb6S5bgg3Inavy0h5SczJeU7FcnIgIIIIAAAgh0J9DW2qB3D/+7zN+dj7G3r9XQUdNAG4AABToGgMYlCLhEgAdM9g/E9evXw0U6bt26ZQk+evTo8G71FOmw35yICCCAAAIIIPArAVOUw6xF6uvrLSxFRUVatGgRVDEKsH6OEZDLEUigAPev/fhmJ2HzM6epqckS3BSEMkU6UlJS7G+UiAgggAACCCCAQC8C3e0wfNddd8n84eifAOvn/nlxNgJuEuD+tX80TJEOUxC56/PfqVOnasGCBfY3SEQEEEAAAQQQCKyA2RzqueeeU1tb2wcGgwYN0kc/+lFlZmYG1sXJjrN+dlKX2Agg4GYBr9ePoECHm2cXuSGAQKAFKNDhzPCHi3Qcf1qNN6osDZhd6idM/6iSk9OdaZioCCCAAAIIIIDALwXaWup19siTammqs5jkFS7QiPFzcRqgAAU6BgjHZQi4QIAHTM4MgnlJy3xJyexe3/kYNWpUeDeD9HQ+/zojT1QEEEAAAQSCLWCKc5gXxbuuQYqLizV3Lp957ZgdrJ/tUCQGAokR4P51xt0U6diyZUvETsJjxozR6tWrlZqa6kzDREUAAQQQQAABBLoIVFZWaseOHZb/d9y4ceHfyXP0X4D1c//NuAIBtwhw/zozEqYgsvnda9fCyFOmTNHixYvZzd4ZdqIigAACCCAQKAFTlMMU5zBFOt4/kpOTtW7dOpmNoTicEWD97IwrURFAwP0CFOhweIy8DuwwD+ERQMDHAhTocG5wOzpaVHksskhHVk6+CmY+quQUvqTknD6REUAAAQQQCLZAW0vDL4tz1FoghubN0NiikmDjxNh7CnTECMjlCCRQgAdMzuGbL8aaIh2mWEfnY+TIkeEXgjMyMpxrnMgIIIAAAgggEDiBngqEzZgxQx/5yEcC5+FUh1k/OyVLXAScF+D+dc74+vXr4c+/XXcSNi8Ml5SUKC0tzbnGiYwAAggggAACgRdob2/XwYMHdfz4cYtFdna2Hn74YXYYHuAMYf08QDguQ8AFAty/zg1CT89/CwsLtWzZMpkv0HIggAACCCCAAAIDFdi1a5fOnDljudxswmA2Y+BwToD1s3O2REYAAXcLeL1+RFIoFAq5mdjrwG62JTcEEHC3AAU6nB2fjo5WnTv+jG5dP2dpKNMU6ZjxiFJSM51NgOgIIIAAAgggEDiB9tZbOnv0p2q+VWPp+9C8mRpbtDpwHnZ3mAIddosSD4H4CfCAyVnrxsbG8JeUOu9sYFocNmxYeHeDzEw+/zo7AkRHAAEEEEAgGAI9FeeYPn265s2bFwyEOPWS9XOcoGkGAQcEuH8dQO0U8ubNm+HPv113Eh41alS4SGV6Ops0ODsCREcAAQQQQCCYArW1tdq5c2fE7+DNu8/md/D5+fnBhLGh16yfbUAkBAIJEuD+dRbeFKfcsmVLxM8eU6RjxYoVzjZOdAQQQAABBBDwrcDJkye1f/9+S/9YX8RnuFk/x8eZVhBAwH0CXq8fQYEO980pMkIAAQTCAhTocH4ihDradO7Ec2qoq7A0lpE9QhNnPq6UtCznk6AFBBBAAAEEEAiEQHtbkyre/IlaGrsU5xg1TWOL1khJSYFwcLKTFOhwUpfYCDgrwAMmZ31N9KampvCXlMyLwp2P3NxclZaWUqTD+SGgBQQQQAABBHwtYIpzbNq0SaYwWOeD4hzODDvrZ2dciYpAPAS4f51XNjsJmy8pXb9+3dLYiBEjtHbtWmVkZDifBC0ggAACCCCAQGAEjh07ppdffrnb/i5YsEBTp04NjIUTHWX97IQqMRGIjwD3r/POPT3/HTdunFatWqWUlBTnk6AFBBBAAAEEEPCNwLVr1/Tcc8+po6Pjgz7l5ORo/fr1SktL800/3doR1s9uHRnyQgABpwUo0OGwsNeBHeYhPAII+FiAAh3xGdxQqEPnjj8TUaQjPWt4uEhHanp2fBKhFQQQQAABBBDwrUBHe7Mqjjyp5oZqSx8Hj7xd428vpTiHTSNPgQ6bIAmDQAIEeMAUH/Tm5ubwl5RqaqzFokyRDrOLX1YWRSrjMxK0ggACCCCAgL8EKM4R//Fk/Rx/c1pEwC4B7l+7JHuPYwpGbd68OaJIx7Bhw8KffzMzM+OTCK0ggAACCCCAgG8FzJei9+3bp8rKyog+DhkyRMuWLdPIkSN92/94dYz1c7ykaQcB+wW4f+037S5iT89/8/PzVVJSotTU1PgkQisIIIAAAggg4GmB1tZWbdiwQfX19R/0wxT7evDBBzV8+HBP980rybN+9spIkScCCNgt4PX6EUmhUChkN4qd8bwObKcFsRBAIFgCFOiI33ibIh3nT2xUfe1pS6NpmbkqnPmYUjMGxy8ZWkIAAQQQQAABXwmY4hxnjzylpobLln4NHj5F4z/8IMU5bBxtCnTYiEkoBOIswAOm+IG3tLRo69atqq62Fo0yLwybLykNGjQofsnQEgIIIIAAAgh4XqCurk4vvPCCzBehOx/FxcWaO3eu5/vn1g6wfnbryJAXAn0LcP/2bWTXGeZLs6ZIpdn1r/NBkUq7hImDAAIIIIBAcAWqqqq0e/fuiM/CRqSoqEjz58/nC9E2TQ/WzzZBEgaBBAhw/8YPvafnv6ZQ1Nq1a5Wenh6/ZGgJAQQQQAABBDwpUFZWprNnz1pyX7BggaZOnerJ/ngxadbPXhw1ckYAATsEvF4/ggIddswCYiCAAAIOCFCgwwHUXkKaIh0XTm7WzZpTlrPSMoZqYvGjMn9zIIAAAggggAAC/RHo6GjR2Td/GlGcI2fYJI2f9pCSkpL7E45z+xCgQAdTBAHvCvCAKb5jZ3Y92LZtmy5fthaPysnJ0f3330+RjvgOB60hgAACCCDgWQFTnGPz5s0yX4DufFCcw/khZf3svDEtIOCUAPevU7LdxzVfUjJFOq5evWo5gSKV8R0HWkMAAQQQQMAvAh0dHXr99df15ptvRnQpLS1NCxcu1KRJk/zSXVf0g/WzK4aBJBAYkAD374DYBnxRT89/zY73paWlFOkYsCwXIoAAAggg4H8B8xn31VdftXT0Qx/6kBYvXuz/zruoh6yfXTQYpIIAAnEVoECHw9xeB3aYh/AIIOBjAQp0JGBwQyGdP7kpokhHasZgFc58TGmZuQlIiiYRQAABBBBAwIsCHR2tqjz6lBpvXrSkHy7O8eEHlZSc4sVuuTpnCnS4enhIDoFeBXjAFP8J0tbWph07dsjs9Nf5MEU6zEta5m8OBBBAAAEEEECgJwGKcyR2brB+Tqw/rSMQiwD3byx6A7vWfP41RTquXLnC59+BEXIVAggggAACCEi6ceOGdu3aFVH4y+Dk5eVp6dKlGjx4MFY2C7B+thmUcAjEUYD7N47Yv2yqp+e/w4YN07p165SZmRn/pGgRAQQQQAABBFwtYDZ3euGFF2QKUr5/5Obm6qMf/ahSUnjHOZ6Dx/o5ntq0hQACbhLwev2IpFAoFHITaNdcvA7sZltyQwABdwtQoCNB4xMK6cKpF3Sj+qQlgdT0bE2c+bjSs4YnKDGaRQABBBBAAAGvCJjiHOeObdCtG+ctKQ/KnagJ0x6mOIdDA0mBDodgCYtAHAR4wBQH5G6aaG9vV1lZmc6f7/LzatCg8EtaZkdhDgQQQAABBBBAoKtAbW1t+EWtpqYmyz/dddddMn84nBdg/ey8MS0g4JQA969Tsr3HNV9SMp9/L1y4YP19LZ9/EzMgtIoAAggggIDHBE6dOqUDBw6otbXVkrl5t/mOO+7Q3Xffra7vOXusi65Nl/Wza4eGxBDoU4D7t08iR07o6fnv0KFDw89/s7OzHWmXoAgggAACCCDgPQHzrHfDhg1qbGz8IPnU1FQ9/PDDvDOWgOFk/ZwAdJpEAAFXCHi9fgQFOlwxjUgCAQQQiBSgQEciZ0VIVae26fqV45YkUtKywkU6MrJHJDI52kYAAQQQQAABFwuEOtpVeexnEcU5soeMV8GMj1Gcw8Gxo0CHg7iERsBhAR4wOQzcS3izA0J5ebkqKystZ2VlZYVf0jK7InAggAACCCCAAALvC5jiHJs3b1Zzc7MFZe7cuSouLgYqTgKsn+METTMIOCDA/esAapQhzedfU6Tj3LlzfP6N0ozTEEAAAQQQCLqAKcjx4osv6syZMxEU5gvOy5YtU35+ftCZHO0/62dHeQmOgKMC3L+O8vYa3Hz+3bFjR8QmDTk5OSotLZX5mwMBBBBAAAEEgi0QCoW0detWVVVVWSDM59xJkyYFGydBvWf9nCB4mkUAgYQLUKDD4SHwOrDDPIRHAAEfC1CgI9GDG9LFd8pVd+lNSyIpqZkqmPGoMnPyEp0g7SOAAAIIIICAywRMcY5zJ55RQ91ZS2amOMeEGeuVnJzmsoz9lQ4FOvw1nvQmWAI8YErseJuXtHbt2qWKigpLIpmZmeGXtCjSkdjxoXUEEEAAAQTcIkBxDreMhMT62T1jQSYI9FeA+7e/Yvae39vnX1OkctiwYfY2SDQEEEAAAQQQ8KzAlStXtHv3bt28eTOiDwUFBVq8eLEyMjI82z+vJM762SsjRZ4IRApw/yZ2VvS0SYMpMHX//fdr8ODBiU2Q1hFAAAEEEEAgoQKHDh3S4cOHLTlMnz5d8+bNS2heQW6c9XOQR5++IxBsAa/Xj0gKmbJXLj68DuxiWlJDAAGXC1Cgwx0DdPGdsogiHckp6SqY+aiyctgFwR2jRBYIIIAAAggkXsAU5zj/i42qr7XuoJQ1eEx43UBxDufHiAIdzhvTAgJOCfCAySnZ6OOaXxHv2bNHp0+ftlxkinTwJaXoHTkTAQQQQAABvwrU1NRoy5Ytam5utnRx7ty5Ki4u9mu3Xdsv1s+uHRoSQ6BPAe7fPokcP8F8/t27d6/eeecdS1vmC7Zr167ViBEjHM+BBhBAAAEEEEDAvQJmrfDGG2/o5z//ucyXmzsfqampMp+Dp02b5t4O+Cwz1s8+G1C6EygB7t/ED3dPRSqzsrLCmzQMHTo08UmSAQIIIIAAAgjEXeD8+fPatm2bpd2RI0fqgQceUHJyctzzocH3BFg/MxMQQCCoAl6vH0GBjqDOXPqNAAKuF6BAh3uG6NLpXaq9aK0QmZycroIZjyhryFj3JEomCCCAAAIIIJAQgVCoQ+dPPBdRnCNz0GhNnPWYzLqBw3kBCnQ4b0wLCDglwAMmp2T7H3ffvn06deqU5UK+pNR/R65AAAEEEEDATwKmOMcLL7yglpYWS7fMDkpmJyWO+Auwfo6/OS0iYJcA969dkrHHefHFF/XWW29ZAqWnp2vNmjUaNWpU7A0QAQEEEEAAAQQ8J3Dr1i3t2rVLly5dish92LBhWr58uXJzcz3XLy8nzPrZy6NH7kEX4P51xwzobZMGU6Ry+PDh7kiULBBAAAEEEEAgLgINDQ3asGGD5bmv+b34+vXrNWjQoLjkQCPdC7B+ZmYggEBQBSjQ4fDIex3YYR7CI4CAjwUo0OGuwb3y7j7VXHjNklRSSqoKpq1X9tAJ7kqWbBBAAAEEEEAgfgKhkM7/YqNuXrPuuBguzlH8qJJTMuKXS8BbokBHwCcA3fe0AA+Y3DV8+/fv18mTJy1JmYex69atYydhdw0V2SCAAAIIIOC4AMU5HCceUAOsnwfExkUIuEKA+9cVw/BBEi+99JJOnDhhSSotLU0lJSUaPXq0u5IlGwQQQAABBBBwVKCyslJ79+5Vc3NzRDszZszQvffeq5SUFEdzIHikAOtnZgUC3hXg/nXX2HW3SYN5/muKdIwcOdJdyZINAggggAACCDgi0NHRoeeff15Xr161xDe/Dx8/frwjbRI0egHWz9FbcSYCCPhLwOv9SytRAAAgAElEQVT1I5JCpjSmiw+vA7uYltQQQMDlAhTocN8AdVukIzlVE6Y9pEG5he5LmIwQQAABBBBAwFkBU5zjrc26edW602LGoFEqLH6c4hzO6kdEp0BHnMFpDgEbBXjAZCOmTaEOHDig48ePW6Kxk7BNuIRBAAEEEEDAIwLV1dXaunWrZQclk/q8efM0ffp0j/TCn2myfvbnuNKrYAhw/7pvnA8dOqTDhw9bEktNTdWqVas0duxY9yVMRggggAACCCBgq0B7e7teeeWViKJdppHMzEwtWrRIBQUFtrZJsOgFWD9Hb8WZCLhNgPvXbSMidbdJg/n8a4p05OXluS9hMkIAAQQQQAABWwVefvllHTt2zBLzzjvv1Jw5c2xth2ADE2D9PDA3rkIAAe8LeL1+BAU6vD8H6QECCPhUgAId7hzYq5Uvq7ryJUtySUnJGj/tQeUMm+zOpMkKAQQQQAABBOwXCIVUdWqrrldbd1hMzxqhwlkfV0pqpv1tErFXAQp0MEEQ8K4AD5jcOXbdFelgJ2F3jhVZIYAAAgggYLeAKc6xZcsWtba2WkIvWLBAU6dOtbs54vVTgPVzP8E4HQEXCXD/umgwOqVy9OjR8BdzOx8pKSlauXIlOwe6c8jICgEEEEAAAVsEamtrtXPnTtXV1UXEM4W6li5dqqysLFvaIsjABFg/D8yNqxBwgwD3rxtGITKH7p7/miIdJSUlys/Pd2fSZIUAAggggAACMQucPXtWZWVlljjmc++aNWvU9YvRMTdGgAEJsH4eEBsXIYCADwQo0OHwIHod2GEewiOAgI8FKNDh3sGtufCarry7z5KgKdIxbmqpBo8ocm/iZIYAAggggAACNgmEVPVWN8U5Moe9V5wjLdumdgjTHwEKdPRHi3MRcJcAD5jcNR6dszl48KCOHDliSZCdhN07XmSGAAIIIICAHQIU57BD0dkYrJ+d9SU6Ak4KcP86qRtb7BMnTuill6ybNCQnJ2vFihUqKCiILThXI4AAAggggIDrBMyuwa+++qra29stuZmf/2b34FmzZrku5yAmxPo5iKNOn/0iwP3r3pHs7vmvKVJpPv9OmDDBvYmTGQIIIIAAAggMSODGjRt69tlnLRszmGKU69evV2YmGxEOCNWBi1g/O4BKSAQQ8ISA1+tHJIVCoZCbpb0O7GZbckMAAXcLUKDD3eNTe/GwLp3eZU0yKUnjitZpyCh2EHT36JEdAggggAACsQlcfHu76i4ftQRJzxymicWPKzV9UGzBuXrAAhToGDAdFyKQcAEeMCV8CHpN4PDhwzp06JDlHPOS1urVq2V2U+BAAAEEEEAAAf8IUJzDG2PJ+tkb40SWCHQnwP3r7nnx1ltv6cUXX7Qkab6ku2zZMhUWFro7ebJDAAEEEEAAgagEmpqatG/fPlVWVkacP2TIkPDP/ZEjR0YVi5OcF2D97LwxLSDglAD3r1Oy9sT9+c9/LvOn88HnX3tsiYIAAggggICbBExRSlOco66u7oO0zPd0S0tLNXr0aDelGvhcWD8HfgoAgEBgBbxeP4ICHYGdunQcAQTcLkCBDrePkFR36U1dfKesS6JJGltUoqF5093fATJEAAEEEEAAgX4LXDq9U7UX/9tyXVrGUBXO+gTFOfqtae8FFOiw15NoCMRTgAdM8dQeWFtHjhyR2U2p82GKdKxcuVLjx48fWFCuQgABBBBAAAFXCVy+fFnbtm2z7J5kElywYIGmTqUotZsGi/Wzm0aDXBDonwD3b/+8EnH2mTNntHv3bnXe68i8GLZkyRJNnjw5ESnRJgIIIIAAAgjYJFBVVRX+Od/Y2BgRsaioSPPnz1dqaqpNrRHGDgHWz3YoEgOBxAhw/ybGvT+tdvf813z+Xbp0qSZNmtSfUJyLAAIIIIAAAi4V2Lt3r95++21Ldvfee69mzZrl0oyDmxbr5+COPT1HIOgCFOhweAZ4HdhhHsIjgICPBSjQ4Y3Bfa9IR7mkUKeEkzRmygrl5vPB1RujSJYIIIAAAghEJ9BdcY7UjMEqLP6E0jIGRxeEsxwToECHY7QERsBxAR4wOU5sSwPHjx/XgQMHLLHMTkorVqxQQUGBLW0QBAEEEEAAAQQSI2CKc2zdulVtbW2WBBYtWiTzJSUOdwmwfnbXeJANAv0R4P7tj1bizq2oqNCuXbvU0dHBz8XEDQMtI4AAAgggYJuA+Zn++uuv680334yImZaWpoULF/JFZNu07Q3E+tleT6IhEE8B7t94ag+8re6e/5po5mfj7bffPvDAXIkAAggggAACCRc4efKk9u/fb8nDbMJUUlKS8NxIIFKA9TOzAgEEgirg9foRSaHO2z64cBS9DuxCUlJCAAGPCFCgwyMDJen6leOqOrWtS5EOKX/yMg0bM9s7HSFTBBBAAAEEEOhR4PKZPbpWdcjy7+8V53hcaRlDkXOBAAU6XDAIpIDAAAV4wDRAuARc1t3DW4p0JGAgaBIBBBBAAAEbBSjOYSNmnEKxfo4TNM0g4IAA968DqA6FPHfunMrLy9Xe3m5pYcGCBZo6dapDrRIWAQQQQAABBOwWuHHjRrjw1tWrVyNC5+XlaenSpRo8mI0Y7Ha3Kx7rZ7skiYNA/AW4f+NvPtAWu3v+a2LNnz9f06ZNG2hYrkMAAQQQQACBBApcu3ZNGzdutPx+OycnRw8//LDS09MTmBlN9yTA+pm5gQACQRXwev0ICnQEdebSbwQQcL0ABTpcP0SWBG9Un9SFt16IKNKRd9sijRh3j7c6Q7YIIIAAAgggYBG4UrFfNecPWv6/1PRBKpz1CYpzuGiuUKDDRYNBKgj0U4AHTP0ES/Dpp06d0r59+yxZmCIdy5YtU2FhYYKzo3kEEEAAAQQQ6I9AVVWVduzYoba2NstlixYtUlFRUX9CcW4cBVg/xxGbphCwWYD712ZQh8NdunRJ27Zti/g5OW/ePE2fPt3h1gmPAAIIIIAAArEKmN9lHzhwQK2trZZQ5qXvO+64Q3fffbe6vgAea5tcb68A62d7PYmGQDwFuH/jqR17W909/zVR77vvPs2cOTP2BoiAAAIIIIAAAnETMJ+BN2zYoPr6+g/aNO91PfTQQxo+fHjc8qCh/gmwfu6fF2cjgIB/BCjQ4fBYeh3YYR7CI4CAjwUo0OG9wQ0X6Tj1ghQKWZIfVTBPIwvmea9DZIwAAggggAACulr5sqorX7JIpKRlq3DWx5WeOQwhFwlQoMNFg0EqCPRTgAdM/QRzwemnT5/Wnj17FOr0+df8HnfJkiWaPHmyCzIkBQQQQAABBBDoS8AU59i+fbtl5yRzjdk9mJ/nfekl9t9ZPyfWn9YRiEWA+zcWvcRce+XKFW3ZsiWiSMfcuXNVXFycmKRoFQEEEEAAAQR6FTBfRnrxxRd15syZiPOys7PDxabz8/NR9IAA62cPDBIpItCDAPev96ZGd89/TS9mz54dLmrFgQACCCCAAALeECgrK9PZs2ctyc6fP1/Tpk3zRgcCmiXr54AOPN1GAIGIAsqd30n2Ak9SyOUZU6DDC9OIHBFAwAkBCnQ4oep8zJs1p3Th5GaFQh2WxkaMu0d5ty1yPgFaQAABBBBAAAHbBK5VHdLlM3ss8cLFOYofU3rWCNvaIZA9AhTosMeRKAgkQoAHTIlQj73NiooK7dq1Sx0d1s+/ixYtUlFRUewNEAEBBBBAAAEEHBOgOIdjtHEJzPo5Lsw0goAjAty/jrA6HrS6ulpbt25VS0uLpa0777xTc+bMcbx9GkAAAQQQQACB6AVMcS3ze+vOOwW/f3VhYaEWLlyojIyM6ANyZkIFWD8nlJ/GEYhJgPs3Jr6EXdzT89+ZM2fqvvvuS1heNIwAAggggAAC0QkcOXJEBw8etJw8adKkcKFKDncLsH529/iQHQIIOCfg9foRFOhwbm4QGQEEEIhJgAIdMfEl9OL62tM6f2JjRJGOYWNmK38yH24TOjg0jgACCCCAQJQC3RbnSM1U4ayPU5wjSsN4n0aBjniL0x4C9gnwgMk+y3hHqqysVHl5OUU64g1PewgggAACCMQgcP78eZmdk9rb2z+IYh54L1myRJMnT44hMpfGS+D/s3cvflFc9+P/37vL/Y4oIiCiGLUqpDU21Y9p4gURb9ikaWvz+f153yZpm0sDguCFmouNzcfaBNQoFYMIKAKCyJ1l9/c42zZhWIiwzOzOOfOaxyMP+6g757zfz/eMnGVm3sP6OV7SzIOA/QKcv/abxmvEp0+fSkNDg0xPT1umrKqqkn379sUrDOZBAAEEEEAAgR8R6OzslMuXLy/6iddff1127NiBn2YCrJ81KxjhIjBPgPNX38Nhqeu/6ueo+nnKhgACCCCAAALuFBgcHJS//OUvlnu48vLy5K233pKkpCR3Bk1U3wuwfuZgQAABrwrQoMPhyusO7DAPwyOAgMECNOjQu7hjw9/Jw1t/jkoif8PPpKjiqN7JET0CCCCAAAKGCww/+qc87rxoydIfSJFNle9IWlah4dnrmx4NOvStHZEjwAUmvY+BxR7yVRlxw7PedSV6BBBAAAEzBdTP7ebmZsuNWepa7NGjR0W9SZhNDwHWz3rUiSgRWEyA81fv42JkZETq6+tlamrKksiuXbvkwIEDeidH9AgggAACCGguoB5E+uijj6KyWLNmTeRNweqhJDb9BFg/61czIkbgvwKcv3ofC0td/6VJh951JXoEEEAAAXMF1O+sP/zwQxkfH/8+SdWU4+2335acnBxzEzcoM9bPBhWTVBBAYEUCuveP8IXD4fCKMo7zh3UHjjMX0yGAgEECNOjQv5jjI13y8PZHEg4FLcnkFu6S4m0nRMSnf5JkgAACCCCAgGECI/3t8uhf5y1Z+QOpsqnqrKRlrjcsW7PSoUGHWfUkG28JcIFJ/3o/evRIzp8/L8Gg9fvv//zP/8ju3bv1T5AMEEAAAQQQMEDgxo0bcv369ahM1INKW7ZsMSBD76TA+tk7tSZT8wQ4f/Wv6ejoqDQ0NFhudFZZ7dy5U1577TX9EyQDBBBAAAEENBRY7EEklYb63bT6HTWbvgKsn/WtHZEjwPmr/zHQ19cXafa88Prvtm3b5ODBg/onSAYIIIAAAggYJHDu3DlRP7vnb1wD1qvArJ/1qhfRIoCAfQK694+gQYd9xwIjIYAAArYK0KDDVs6EDTbx7KF03/6zhOesDynlrNshJdtOi/ho0pGw4jAxAggggAACCwSeDdyWvruNIvJDH0u/P0U2vfx7mnNocLTQoEODIhEiAksIcIHJjEOjv79fmpqaZHZ21pLQvn37pKqqyowkyQIBBBBAAAENBebm5uTTTz+Ve/fuRUV/9OhR2bx5s4ZZeTtk1s/erj/Z6y3A+at3/f4bvXoLoWrSoZp1zN94k7AZ9SULBBBAAAH9BOrr6+Xx48eWwA8fPixbt27VLxkitgiwfuaAQEBfAc5ffWs3P3L181Vd/13YpOOll16SQ4cOmZEkWSCAAAIIIKC5wJUrV6Sjo8OSxa5du+TAgQOaZ+at8Fk/e6veZIsAAj8I0KDD4aNBd2CHeRgeAQQMFqBBhznFnRjtkYc3/yyhkPUhpUiTju115iRKJggggAACCGgsMPa0Ux7e/tCSgS+QJJt2nZX0nGKNM/NO6DTo8E6tydQ8AS4wmVPTgYEBaWxslJmZGUtSe/fulT179piTKJkggAACCCCgicDk5KScP39eBgcHLRH7/X6pqamRsrIyTTIhzPkCrJ85HhDQV4DzV9/aLYx8qSYdFRUVoh4IXnivkzmZkwkCCCCAAALuEvj888/l22+/tQT105/+VF599VV3BUo0MQmwfo6JjZ0QcIUA568rymBLEE+ePIlc/134kgb1/ffIkSO2zMEgCCCAAAIIIBCbQGtra9RLGtauXStvvfVWbAOyV8IEWD8njJ6JEUAgwQK694/whcPhH14NnGDMxabXHdiFpISEAAKaCNCgQ5NCLTPMyeePpPvmHyU0Z31IKbtgq5T+hC/Ay2TkYwgggAACCDgi8OxJu/R1nI8ae1PVO5KRU+rInAxqvwANOuw3ZUQE4iXABaZ4ScdnnqGhocibhBc26eCm6Pj4MwsCCCCAAAL/FVBNOZqbm2ViYiIKRb3dUL3lkE1PAdbPetaNqBFQApy/Zh0HqhGW+v47MjJiSay8vFyqq6tFNcRiQwABBBBAAAHnBNQbgtWbgudvJSUlcuLECZplOcce15FZP8eVm8kQsFWA89dWzoQPpn7XrJp0TE9PW2LZsmVL5PsvGwIIIIAAAgjEX+DSpUty//59y8QpKSny9ttvS1ZWVvwDYsZVCbB+XhUfOyOAgMYCuvePoEGHxgcfoSOAgNkCNOgwr77T4wPyoP09mQtOWZLLzCuXjTvfEp8/ybykyQgBBBBAAAGXC4z0t8ujfzWLyA+9K33+gGzc+bZk5m1yefSEN1+ABh0cDwjoK8AFJn1rt1Tkw8PDkYeUpqas338rKytl//795iVMRggggAACCLhMQN2MpW7KWrilpqbKsWPHpKioyGURE85KBFg/r0SLzyLgLgHOX3fVw45o1Pde9f1XfQ+ev5WVlUlNTQ1NOuxAZgwEEEAAAQQWEXjy5InU19dLKBT6/m9zcnIibwlWDySxmSHA+tmMOpKFNwU4f82r+1LXf/n+a16tyQgBBBBAwN0C6nvwhQsXpLu72xKo+i588uRJWbdunbsTILpFBVg/c2AggIBXBWjQ4XDldQd2mIfhEUDAYAEadJhZ3OmJQelu/6MEZ8ctCWbkbpSynb8RX4AmHWZWnqwQQAABBNwoMPzon/K486IlNL8/Rcp2/1bSc4rdGDIx/YgADTo4PBDQV4ALTPrW7sciV28QVg8pqTcKz9927Nghr7/+uplJkxUCCCCAAAIuELh+/brcuHEjKpI1a9ZIbW0tb0xyQY1WGwLr59UKsj8CiRPg/E2cvZMzqzcInzt3ToaGhizT8JCSk+qMjQACCCDgZYGJiQn54IMPLA2ik5OT5c0335S8vDwv0xiXO+tn40pKQh4S4Pw1s9hLXf8tLS2NNIYOBAJmJk5WCCCAAAIIuERgbm5OWlpapKenxxKReknDqVOnpKCgwCWREsZKBVg/r1SMzyOAgCkCuveP8IXD4R9eE+zCqugO7EJSQkIAAU0EaNChSaFiCHN2+pl0ffMHCc6MWfZWDwJv2nWWJh0xmLILAggggAACKxUYfPilDDz43LKbP5AiZZVnJT2LNwmv1NMNn6dBhxuqQAwIxCbABabY3HTYa3R0NNKkY3zc2qRy27ZtcvDgQR1SIEYEEEAAAQS0EQgGg9La2ipdXV1RMZeXl8vhw4clKYkG0doU9EcCZf1sQhXJwasCnL/mVn5mZkYaGxtlYGDAkiQPKZlbczJDAAEEEEiMgHoY6ZNPPpHBwUFLAMePH5eNGzcmJihmdUyA9bNjtAyMgOMCnL+OEydsgqWu/xYXF4v6eUyTjoSVhokRQAABBAwXUNeCm5ubpa+vz5JpWlqanD59WvLz8w0XMDs91s9m15fsEEBgaQHd+0fQoIOjGwEEEHCpAA06XFoYm8KanR6VB23vivpz/qaadJTt/q34/Sk2zcQwCCCAAAIIILBQoP9+qzztu275vwNJaVK2+6ykZRUCpqkADTo0LRxhIyAiXGAy+zAYGxuL3DC9sElHRUVF5EHhhb9gN1uD7BBAAAEEEHBGQL09uKmpSZ4+fRo1wSuvvCLqPzZzBFg/m1NLMvGeAOev2TWfnZ2N/Dzu7++3JKoeUqqtraVRltnlJzsEEEAAgTgJXL58WTo7Oy2z7d27V/bs2ROnCJgmngKsn+OpzVwI2CvA+Wuvp9tGU9d/6+vrRf05f+P7r9sqRTwIIIAAAqYI0JzDlEounQfrZ/NrTIYIILC4AA06HD4ydAd2mIfhEUDAYAEadBhc3P+kFpwZk65v/iCz088syaZnFUlZ5VnxB2jSYf5RQIYIIIAAAvEWeNx5UYYf/dMybSA5XTZVviOpGQXxDof5bBSgQYeNmAyFQJwFuMAUZ/AETLfUTVrl5eVSXV0tfr8/AVExJQIIIIAAAmYIDAwMRN6WNDk5aUkoKSkp0gxL/bxlM0uA9bNZ9SQbbwlw/ppf76VulF6/fr2cOHFCkpOTzUcgQwQQQAABBBwSaGtrk2vXrllGV995a2pqHJqRYRMtwPo50RVgfgRiF+D8jd1Olz3VyxkaGhpkdNT6kkK+/+pSQeJEAAEEENBFYKnG0Onp6XL69GnJy8vTJRXi/BEB1s8cHggg4FUB3ftH+MLhcNjNxdMd2M22xIYAAu4WoEGHu+tjV3TB2XHpbv+jTE8MWoZMyyqUst1nJZCUZtdUjIMAAggggIDHBcLy6F/NMtLfbnFISsmINOdISV/jcR/906dBh/41JAPvCnCByRu1X+omrbKyssgN1DTp8MZxQJYIIIAAAvYK3L9/X1pbWyUUClkGzsrKktraWlmzhu+69oq7YzTWz+6oA1EgEIsA528savrtMzc3Jy0tLdLT02MJft26dXLy5ElJSeElDfpVlYgRQAABBBIt0NvbK01NTTL/dmf1nfdXv/qVqAaVbGYKsH42s65k5Q0Bzl9v1Fk1jVZNOkZGRvj+642SkyUCCCCAQJwFZmZmpLGxUdQLG+ZvmZmZkeYcOTk5cY6I6ZwSYP3slCzjIoCA2wV07x9Bgw63H2HEhwACnhWgQYd3Sj8XnJIH7e/J9Lj1i3NqRkHkgeFAcrp3MMgUAQQQQAABJwTCYenraJRnA7ctoyelZkt55e8lOY0O0k6wx3tMGnTEW5z5ELBPgAtM9lm6faSlbtIqLS2VY8eOSSAQcHsKxIcAAggggIBrBL766iv5+uuvo+JRbyhUP1fT0mj+7Jpi2RwI62ebQRkOgTgKcP7GETvBU6nmWc3NzVFNOgoKCuTUqVOSmpqa4AiZHgEEEEAAAX0ERkdH5aOPPhL1YNJ/N9Xw6u233xbVoJLNXAHWz+bWlszMF+D8Nb/G/81wamoq0qRjeHjYkrT6/qseHKZJpXeOBTJFAAEEELBXYHp6Ws6dOydDQ0OWgdX34Lq6Or4P28ud8NFYPye8BASAAAIJEqBBh8PwugM7zMPwCCBgsAANOgwu7iKpheZm5EH7+zI19tjytynpayJNOpJSMrwFQrYIIIAAAgjYJBAOh6T3zl/k+dA9y4jJqbmyqeqsqD/ZzBCgQYcZdSQLbwpwgclbdVc3adXX10e9Sam4uFhqa2t526G3DgeyRQABBBCIQWB2dlYuX74s3d3dUXtv375dfvnLX4rf749hZHbRRYD1sy6VIk4EogU4f711VKgmHRcuXIj6mZ2fnx95SIlmWt46HsgWAQQQQCA2gWAwGGnOMTIy8v0A6p7iEydOSElJSWyDspc2AqyftSkVgSIQJcD5662DYqkHiGlS6a3jgGwRQAABBOwTWKoBVk5OTuR3y5mZmfZNxkiuEGD97IoyEAQCCCRAQPf+Eb5wOBxOgNuyp9QdeNmJ8kEEEEBggQANOrx3SIRCs/Lw5p9lYrTHknxyWp6UV/5eklKzvYdCxggggAACCKxCQDXn6Ln9oYwNf8fP1lU46rIrDTp0qRRxIhAtwAUm7x0VS11IXr9+feTG6uTkZO+hkDECCCCAAALLEBgbG5OmpqaoRlfqeur+/ftl9+7dyxiFj+guwPpZ9woSv5cFOH+9V33VpOPSpUvS1dVlST4vLy/ylkOadHjvmCBjBBBAAIGVCahmVwt/jqrvv5WVlSsbiE9rKcD6WcuyETQCEQHOX+8dCDMzM9LY2CgDAwOW5GlS6b1jgYwRQAABBFYnMDk5KQ0NDVHXg9XvlFVzjvT09NVNwN6uFGD97MqyEBQCCMRBQPf+ETToiMNBwhQIIIBALAI06IhFTf99wqGgPLz9oYyPPLAkk5yaK5uqzor6kw0BBBBAAAEEXiyw1M/UlPQ1sqnyHUlKyXjxIHxCKwEadGhVLoJFwCLABSZvHhBLvUlp3bp1cvLkSUlJSfEmDFkjgAACCCCwhEB/f7+0tLSIanQ1f0tNTZWamhrZsGEDdh4RYP3skUKTppECnL9GlvWFSan3JrW2tkpnZ6fls9xQ/UI6PoAAAggg4HGBGzduyPXr1y0KFRUVcuTIEY/LeCd91s/eqTWZmifA+WteTZeT0ezsbKTBtPpd9vyNJpXL0eMzCCCAAAIIiIyPj0eac4yOjlo4aHhl/tHB+tn8GpMhAggsLkCDDoePDN2BHeZheAQQMFiABh0GF/cFqYXDIem5/aGMDX9n+WRSaraUV/5ektPyvItD5ggggAACCCxDIDwXlO5bf5KJ0R7Lp1MzCiLNOQLJdJBeBqN2H6FBh3YlI2AEvhfgApN3Dwb1JiV1YXloaMiCUFBQIKdOnRL1wDEbAggggAACCIjcu3dPrly5IqFQyMKhbmw+fvy4ZGdnw+QhAdbPHio2qRonwPlrXElXlJD6Wd7R0WHZJycnJ/LWw8zMzBWNxYcRQAABBBAwXeDhw4dy/vx5S5pr166VM2fOSCAQMD198vuPAOtnDgUE9BXg/NW3dquNPBgMSnNzs/T19UX9Llt9/01P556t1RqzPwIIIICAmQJjY2NSX18v6s/5G/dQmVnvhVmxfvZGnckSAQSiBXTvH+ELq1c1uHjTHdjFtISGAAIuF6BBh8sL5HB4qklH752/yPOhe5aZklIyIg8Wp6SvcTgChkcAAQQQQEBPgdDcjHTf/JNMPrde6E3LKpSy3WclkJSmZ2JE/UIBGnS8kIgPIOBaAS4wubY0cQlMNelobGyUgYEBy3y8/SEu/EyCAAIIIOByAXUZ99q1a9Le3h4VaVlZWeStwcnJyS7PgvDsFmD9bLco4yEQPwHO3/hZu3Wmzz77TO7cuWMJLysrS+rq6kT9yYYAAggggAACIiMjI/Lxxx/L7Ozs9xxpaXBadbAAACAASURBVGny9ttvS0ZGBkQeEmD97KFik6pxApy/xpV0RQnNzc1JS0uL9PRYX6xEk8oVMfJhBBBAAAEPCdCcw0PFXiJV1s8cAwgg4FUB3ftH0KDDq0cueSOAgOsFaNDh+hI5H2A4LH0djfJs4LZlrkByeqRJR2pGgfMxMAMCCCCAAAIaCcwFp+RB+3syPW59wDc9q0jKKs+KP5CiUTaEulIBGnSsVIzPI+AeAS4wuacWiYpE3Wjd1NQk/f39lhDy8vIibxLmTUqJqgzzIoAAAggkUkA1sbp48aL09vZGhfHyyy/LL37xi0SGx9wJFGD9nEB8pkZglQKcv6sENGT3q1evyq1btyzZZGZmRr7/qoeV2BBAAAEEEPCygPou/NFHH8no6Oj3DH6/P9LMqrCw0Ms0nsyd9bMny07Shghw/hpSyFWkEQqF5MKFC9Ld3W0ZhSaVq0BlVwQQQAABIwXU99+GhgYZHx+35Ldu3To5efKkpKRw37ORhV+QFOtnL1SZHBFAYDEBGnQ4fFzoDuwwD8MjgIDBAjToMLi4K0otLI/+1Swj/dY3JAaS0qRs91lJy+Li84o4+TACCCCAgLECc8FJedD2nkxPDFpyTM8plrLdvxW/n19SG1v8/yRGgw7TK0x+Jgtwgcnk6i4/t2AwKM3NzdLX12fZiTcpLd+QTyKAAAIImCPw/PlzaWxstDyQpLILBAJy6NAh2bJliznJksmKBVg/r5iMHRBwjQDnr2tKkfBArl27Jm1tbdbfZaenR5p0qGaVbAgggAACCHhRIBwORxo5L2xUefDgQdm2bZsXSTyfM+tnzx8CAGgswPmrcfFsDF016bh06ZJ0dXVZRlVNKs+cOSOqWQcbAggggAACXhYYGRmJNOeYnJy0MKxfv15OnDghycnJXubxVO6snz1VbpJFAIF5Arr3j/CF1W+1XbzpDuxiWkJDAAGXC9Cgw+UFinN4jzsvyvCjf1pm9QdSpKzyrKRnFcU5GqZDAAEEEEDAXQLB2fFIc46ZyaeWwDJyN0rZzt+IL5DkroCJxhEBGnQ4wsqgCMRFgAtMcWHWYpK5uTk5f/58VJMO3qSkRfkIEgEEEEDAJoFHjx5F3iw4PT1t/Y6bkSG1tbWydu1am2ZiGF0FWD/rWjniRkCE85ejYL7AYk060tLSIk068vPzwUIAAQQQQMBzAn//+9/lm2++seS9c+dOee211zxnQcL/FmD9zJGAgL4CnL/61s7uyNWjSq2trdLZ2WkZWjXpUN9/1csa2BBAAAEEEPCiwPDwcKQ5x9TUlCX94uLiyDXhpCTue/bSccH62UvVJlcEEJgvoHv/CBp0cDwjgAACLhWgQYdLC5PAsAYefC6DD7+0ROD3p0jZ7t9Kek5xAiNjagQQQAABBBInMDs9GmnOMTv9zHohN69cNu58S3x+fkmduOrEd2YadMTXm9kQsFOAC0x2auo/lmrS0dLSIj09Pdaf7dykpX9xyQABBBBA4IUCd+/elc8++0wWvl9BNeU4fvy4pKenv3AMPmC+AOtn82tMhuYKcP6aW9tYM7tx44Zcv37dsntqaqqcOnVKCgoKYh2W/RBAAAEEENBOQD20e/nyZUvchYWFcubMGVl4k7Z2yRFwzAKsn2OmY0cEEi7A+ZvwErgugCtXrkhHR4clLvX7btWkIy8vz3XxEhACCCCAAAJOCgwNDcm5c+eiXthQWloqx44dk0Ag4OT0jO1CAdbPLiwKISGAQFwEaNDhMLPuwA7zMDwCCBgsQIMOg4u7itSe9l2X/vutlhF8gSQp2/kbycjduIqR2RUBBBBAAAH9BFRTjq5v/iDBmTFL8Fn5FVK6803x+fz6JUXEMQvQoCNmOnZEIOECXGBKeAlcF0AoFJILFy5Id3e3JTZu0nJdqQgIAQQQQMAmAdWQ429/+5vcunUrasQtW7bIoUOHuBHLJmsThmH9bEIVycGrApy/Xq38j+fd1tYm165ds3woJSVFTp48KevWrQMNAQQQQAAB4wWePn0qH3/8sajmzf/dMjIy5O2335a0tDTj8yfBpQVYP3N0IKCvAOevvrVzMnLVnPrOnTuWKdTPetWkIz8/38mpGRsBBBBAAAHXCAwMDEhjY6PMzMxYYiorK5Oamhrx+7nv2TXFimMgrJ/jiM1UCCDgKgHd+0f4wgtfweQqXonqfu3ycF2mRzgIIKCzAA06dK6es7EPP/qnPO68aJnE50+Ssl006XBWntERQAABBNwkMDP5VB60vSfB2XFLWNkF26RkRx3NOdxUrDjFQoOOOEEzDQIOCHCByQFUA4ZcqkkHN2kZUFxSQAABBBCwCKibr1paWuTRo0fW3/n6fPLqq6/Kyy+/jBgCFgHWzxwQCOgrwPmrb+2cjlw16bp69aplmuTkZDl16hRNOpzGZ3wEEEAAgYQKTE9Py4cffihjYz+8kEG9KfjMmTOydu3ahMbG5IkXYP2c+BoQAQKxCnD+xipn/n7qu+/CRtWpqalSV1dHkw7zy0+GCCCAgOcF+vv7pampSWZnZy0W5eXlUl1dTXMODx8hrJ89XHxSR8DjAjTocPgA0B3YYR6GRwABgwVo0GFwcW1IbaS/XR79q1lEwt+Pppp0bNz5lmTmldswA0MggAACCCDgXoHpicFIc4654KQlyJx1O6Rk22nV6dG9wROZYwI06HCMloERcFyAC0yOE2s7gWrScenSJenq6rLkoG7SUg8pFRQUaJsbgSOAAAIIIKAERkdHIzdhqT/nb+qB3CNHjoh6UxIbAgsFWD9zTCCgrwDnr761i0fk6i3C6m3CC9cEJ06ckPXr18cjBOZAAAEEEEAgrgLqZX0NDQ3y+PFjy7zq+3BFRUVcY2EydwqwfnZnXYgKgeUIcP4uR8m7n7l27Zq0tbVZALj+693jgcwRQAABrwj09fVJc3OzBINBS8rq++/hw4ejXnDvFRfy/LcA62eOBAQQ8KqA7v0jfGH1W24Xb7oDu5iW0BBAwOUCNOhweYFcEN6zgdvS19EoMu9Huc/nl9Kdb0pWPheqXVAiQkAAAQQQcEBgauyxdN/8k8wFpyyj5xbukuJtJ0SE5hwOsGsxJA06tCgTQSKwqAAXmDgwfkxA/fq6tbVVOjs7LR9LSUmRkydP8iZhDh8EEEAAAW0Fent75eLFizIzM2PJITs7W44fPy55eXna5kbgzgqwfnbWl9ERcFKA89dJXTPG7ujokCtXrliSSUpKktraWikuLjYjSbJAAAEEEEDgPwJffPGF3L592+JRVVUl+/btwwiBiADrZw4EBPQV4PzVt3bxivz69ety48YNy3Rc/42XPvMggAACCMRbgOYc8RbXbz7Wz/rVjIgRQMAeAd37R9Cgw57jgFEQQAAB2wVo0GE7qZEDjg7eld47n0TlVrK9TnLW7TAyZ5JCAAEEEPCuwOTzR9J9848SmrM+vJRX9FPZsLXGuzBkHhGgQQcHAgL6CnCBSd/axTNy9YCSelBp/pacnCy8STieVWAuBBBAAAG7BG7evClffvmlLHyPwoYNG6SmpkbU2wLZEFhKgPUzxwYC+gpw/upbu3hGrhpUqkaV89cJgUBAjh07JqWlpfEMhbkQQAABBBBwTGCxplQlJSWR3/cuvCnbsSAY2PUCrJ9dXyICRGBJAc5fDo7lCLS1tcm1a9csH+X673Lk+AwCCCCAgE4CPT090tLSInNzc5awt23bJgcPHtQpFWJ1UID1s4O4DI0AAq4WoEGHw+XRHdhhHoZHAAGDBWjQYXBxbU5tbPg76bn9oYTDoXkj+6Rk+2madNhszXAIIIAAAokTmBjtke5bf5LwXNASRP6GPVJUUZ24wJjZNQI06HBNKQgEgRULcIFpxWSe3eGzzz6TO3fuWPJXbxJWN20XFRV51oXEEUAAAQT0Eljs55nKYNeuXXLgwAG9kiHahAiwfk4IO5MiYIsA568tjJ4Y5P79+3Lp0qWoXFUjr/Lyck8YkCQCCCCAgLkCAwMD8vHHH1sSzM7Oll//+teSkpJibuJktmIB1s8rJmMHBFwjwPnrmlK4PpBbt27J1atXLXGq678nT56U9evXuz5+AkQAAQQQQODHBLq7u+XChQsSCs1/zkdkx44d8vrrr4OHwPcCrJ85GBBAwKsCuveP8IUXvprJZZXUHdhlnISDAAIaCdCgQ6NiuSDU8ZEH8lA16QjNf2jZJ8XbTkhu4S4XREgICCCAAAIIxC6w+M85kYKSV6VwMx2kY5c1a08adJhVT7LxlgAXmLxV79Vmu9hDzbxJeLWq7I8AAgggEC8BdaOxuuF4/ub3++WXv/ylbN++PV5hMI/mAqyfNS8g4XtagPPX0+VfcfKL3byt1g3V1dU06VixJjsggAACCLhFYGJiQj744AOZmpr6PqTk5GR58803JS8vzy1hEodLBFg/u6QQhIFADAKcvzGgeXgX9YIGdQ14/qaadNTW1kpxcbGHZUgdAQQQQEBnga6urkgT5oXNOXhpg85VdS521s/O2TIyAgi4W0D3/hE06HD38UV0CCDgYQEadHi4+DGmPvHsoTy89YGEQrOWETZsPSZ5RS/HOCq7IYAAAgggkFiB50P3pOfbj6KCWLtxv6zb9MvEBsfsrhKgQYerykEwCKxIgAtMK+LiwyLyt7/9TW7evBlloW7SKisrwwgBBBBAAAFXCizWnCM1NTVykzFvAnRlyVwbFOtn15aGwBB4oQDn7wuJ+MACgZ6eHmlubrbcxK1uVDt8+LBUVFTghQACCCCAgFYCc3Nz8sknn8jg4KAl7uPHj8vGjRu1yoVg4yPA+jk+zsyCgBMCnL9OqJo9ZkdHh1y5csWSJC9pMLvmZIcAAgiYLNDZ2Smtra0SDoctaVZVVcm+fftMTp3cYhRg/RwjHLshgID2AjTocLiEugM7zMPwCCBgsAANOgwuroOpTY49lu629yUUmrHMUlRRLfkb9jg4M0MjgAACCCBgv8Do4F3pu9sg4XDIMnjh5oNSUPKq/RMyotYCNOjQunwE73EBLjB5/ACIMf1r165JW1tb1N5Hjx6VzZs3xzgquyGAAAIIIOCMwGLNpXJycuT06dOSmZnpzKSMaqwA62djS0tiHhDg/PVAkR1Isbe3VxobG6NGPnTokLz00ksOzMiQCCCAAAIIOCOgHk66d++eZfC9e/fKnj3cz+SMuP6jsn7Wv4Zk4F0Bzl/v1n41mS/2MLPf75eamhpe0rAaWPZFAAEEEIirwGJNp1QA6ruv+g7MhsBiAqyfOS4QQMCrArr3j/CFF7bjclkldQd2GSfhIICARgI06NCoWC4LNdKko/19Cc3RpMNlpSEcBBBAAIEVCDwbuC19d9VNx9YO0jSdWgGixz5Kgw6PFZx0jRLgApNR5YxrMl999ZV8/fXXUXMeOXKENwnHtRJMhgACCCDwYwKLNedQTTnq6uokOzsbPARWLMD6ecVk7ICAawQ4f11TCu0CefTokZw/f16CwaAl9jfeeEO2b9+uXT4EjAACCCDgPYFPP/1U7t69a0m8vLw88sAtGwJLCbB+5thAQF8Bzl99a5foyLu6uuTSpUsSCv3wMifVpKO6ulrU2oENAQQQQAABNwss1Zxj3759UlVV5ebQiS3BAqyfE1wApkcAgYQJ6N4/ggYdCTt0mBgBBBD4cQEadHCErEZgauyJPGh/N6pJR+Hmg1JQ8upqhmZfBBBAAAEEHBcYefyNPLp3YUFzDp9s2FojeUUvOz4/E+gpQIMOPetG1AgoAS4wcRysRuAf//iHqP8WbocPH5atW7euZmj2RQABBBBAYNUCn332mdy5c8cyDs05Vs3q+QFYP3v+EABAYwHOX42L54LQ+/v7pampSWZnZy3RvP7667Jjxw4XREgICCCAAAIIRAuMjo7KxYsXZWhoyPKXeXl58uabb0pycjJsCCwpwPqZgwMBfQU4f/WtnRsi7+7ulgsXLliadKiHttRLGrZs2eKGEIkBAQQQQACBKAF1TVhdG164HThwQHbt2oUYAj8qwPqZAwQBBLwqQIMOhyuvO7DDPAyPAAIGC9Cgw+Dixik11aSj++b7Mhecssy4tuyArCs7EKcomAYBBBBAAIGVCQx2X5WB7qsLdvJJ8bYTklvIL6lXpumtT9Ogw1v1JluzBLjAZFY9E5FNW1ubXLt2LWpq3iSciGowJwIIIIDAfwVozsGx4JQA62enZBkXAecFOH+dNzZ9hoGBAWlsbJSZmRlLqtzkbXrlyQ8BBBDQU+D+/fty5coVCQaDlgRSUlLkrbfekpycHD0TI+q4CbB+jhs1EyFguwDnr+2knhtQNelQTb7m5uYsudOk0nOHAgkjgAACWggsdd8Sv7fVonyuCJL1syvKQBAIIJAAAd37R/jC4XA4AW7LnlJ34GUnygcRQACBBQI06OCQsENgemJIHrT9IapJR0HJq1K4+aAdUzAGAggggAACNgmE5XHnZRl+dMM6ns8nJdtOS8463gBoE7Sxw9Cgw9jSkpgHBLjA5IEixyHFpS5279u3T6qqquIQAVMggAACCCDwg8Dnn38u3377rYUkMzNT6urqJDs7GyoEViXA+nlVfOyMQEIFOH8Tym/M5IODg9LQ0CCzs7OWnPj+a0yJSQQBBBDQXkA9SHv16lVRbw9euKnvxkeOHJGioiLt8yQB5wVYPztvzAwIOCXA+euUrLfG7evrk+bm5qhmX6+99prs3LnTWxhkiwACCCDgWoGl7leiqZRrS+bKwFg/u7IsBIUAAnEQ0L1/BA064nCQMAUCCCAQiwANOmJRY5/FBCJNOtrflbnZSctf52/YI0UV1aAhgAACCCCQeIFwWHo7GmR0wHqTls/nl9KfvClZayoSHyMRuF6ABh2uLxEBIrCkABeYODjsErh79658+umnUcPt3btX9uzZY9c0jIMAAggggMCPCqi3A3d0dFg+Q3MODho7BVg/26nJWAjEV4DzN77eJs82NDQk586dk+npaUuaNOkwuerkhgACCOghMDIyIhcuXBD158KtrKxMDh8+LCkpKXokQ5QJF2D9nPASEAACMQtw/sZMx44LBPr7+6WxsTGqScf+/fulsrISLwQQQAABBBIqcP36dblxY8FLCUXk4MGDsm3btoTGxuR6CbB+1qteRIsAAvYJ0KDDPstFR9Id2GEehkcAAYMFaNBhcHETkNrM5FPpavsDTToSYM+UCCCAAAI/LhAOh6Tn249l7Gmn5YO+QJKU/eRtycgrgxCBZQnQoGNZTHwIAVcKcIHJlWXRNqh79+5Ja2trVPzqBi11oxYbAggggAACTgrQnMNJXcb+rwDrZ44FBPQV4PzVt3ZujHx4eFgaGhpkamrKEt4rr7wi6j82BBBAAAEE4i2gmlV+8cUXUQ/Q+v1+UU2kdu/eHe+QmE9zAdbPmheQ8D0twPnr6fLbnrxq0tHU1CSzs7OWsXlJg+3UDIgAAgggsAKBa9euSVtbm2UP9QysakxZUcFLCVdAyUdFhPUzhwECCHhVQPf+Eb5wOBx2c/F0B3azLbEhgIC7BWjQ4e766BidatLxoP1dCc5MWMLPK3pZNmytERGfjmkRMwIIIICAxgLhuaB0f/uBTIx0W7LwB1KkrPJ3kp61QePsCD3eAjToiLc48yFgnwAXmOyzZKR/C9y/f18uX74sC3/1vXPnTnnttddgQgABBBBAwBEBmnM4wsqgiwiwfuawQEBfAc5ffWvn1shHRkakvr4+qklHVVVV5EFoNgQQQAABBOIhEAwGRX0nVr+XXbhlZ2dLTU2NFBQUxCMU5jBMgPWzYQUlHU8JcP56qtxxSXZgYEAaGxtlZmbGMh8vaYgLP5MggAACCCwQuHr1qty6dcvy/6rmlNXV1VJeXo4XAisWYP28YjJ2QAABQwR07x9Bgw5DDkTSQAAB8wRo0GFeTd2Q0ezUiHS1/b+oJh25hbukeNsJmnS4oUjEgAACCHhEYC44JQ9v/lkmxx5ZMg4kpcumyrOSmrnOIxKkaZcADTrskmQcBOIvwAWm+Jt7Ycauri65dOmShEIhS7rbt2+XN954wwsE5IgAAgggEEcBmnPEEZupeIMSxwACGgvw/Vfj4rk4dNWko6GhQSYnJy1R7tq1Sw4cOODiyAkNAQQQQMAEgeHhYWlpaZHR0dGodNRDSYcOHZLk5GQTUiWHBAiwfk4AOlMiYJMA569NkAxjERgaGpJz587J9PS05f/nJQ0cKAgggAAC8RT47LPP5M6dO5YpVXMO1ZyyrKwsnqEwl0ECrJ8NKiapIIDAigRo0LEirpV/WHfglWfMHggggMC/BWjQwZHglECkSUf7exKcfm6ZImfdDinZdlrE53NqasZFAAEEEEAgIhCcHZcHbe/LzOSQRSQ5NVvKKs9KSlo+UgisWIAGHSsmYwcEXCPABSbXlMK4QHp7e6W5uVnm5uYsuW3dujVyY/jC3z0bB0BCCCCAAAJxEaA5R1yYmWSeAOtnDgcE9BXg/NW3dm6PXD0UrZp0jI+PW0KlSYfbK0d8CCCAgN4Ct2/fli+//DLq96+BQED2798v6mFZNgRWI8D6eTV67ItAYgU4fxPrb/LsqjmY+v47NTVlSZOXNJhcdXJDAAEE3COw2HVh9R342LFjUlpa6p5AiUQ7AdbP2pWMgBFAwCYB3ftH+MLhcNgmC0eG0R3YERQGRQABTwjQoMMTZU5YkrPTz6Sr7d2oJh3ZBdukdMcZmnQkrDJMjAACCJgvMDv9XB60vSvqZ9H8TTXl2FT1e0lKyTIfgQwdEaBBhyOsDIpAXAS4wBQXZs9O8vjxY2lqapJgMGgxUG9vrK6uFvUWCzYEEEAAAQRiFbh8+bJ0dnZads/MzJS6ujrJzs6OdVj2Q+BHBVg/c4AgoK8A56++tdMh8rGxMamvrxf15/xtx44d8vrrr+uQAjEigAACCGgiMDs7K3/961+lq6srKuKcnJzIg0n5+byQQZNyujpM1s+uLg/BIcDvrzgGEiYwMjISadIxOTlpiUG9pOHw4cMJi4uJEUAAAQTMFVCP3ra2tkZdF05KSpLa2lopLi42N3kyi4sA33/jwswkCCDgQgHd+0fQoMOFBxUhIYAAAkqABh0cB04LqAejH7S9H/WAtGrSUbKjTnw+HlJyugaMjwACCHhNYGZqWB60vSfBGesNwqmZ62RT5VkJJKV7jYR8bRSgQYeNmAyFQJwFuMAUZ3APTvfkyRM5d+5cVJOOjRs3Rm4Wp0mHBw8KUkYAAQRsEFisOUdGRoacOXOG5hw2+DLE0gKsnzk6ENBXgPNX39rpEvn4+Lh88sknUU06tm3bJgcPHtQlDeJEAAEEEHCxwNDQkFy4cEGeP38eFeWWLVsiP2/UA0psCNghwPrZDkXGQCAxApy/iXH30qyjo6ORJh3qe/D8Ta1HVJMOrv966WggVwQQQMBZgVAoJJcuXYpqUpmcnCwnTpyQ9evXOxsAo3tCgPWzJ8pMkgggsIgADTocPix0B3aYh+ERQMBgARp0GFxcF6UWnH4uXW3vRjXpyMqvkNKdb9Kkw0W1IhQEEEBAd4GpsSfSffOPMhe0vr0gPWuDlFX+TvyBFN1TJP4EC9CgI8EFYHoEViHABaZV4LHrsgUGBwcjTTpmZmYs+5SUlETeZhEIBJY9Fh9EAAEEEEBgqeYcdXV1ot4WzIaAkwKsn53UZWwEnBXg/HXWl9H/LaAeTlIPKamHleZvNOngCEEAAQQQWK3AzZs35dq1a6IeTpq/qYYcBw4ckO3bt692CvZHwCLA+pkDAgF9BTh/9a2dTpGPjY1FmlQubNLBSxp0qiKxIoAAAu4WUN9/VZPK7u5uS6ApKSly8uRJWbdunbsTIDptBFg/a1MqAkUAAZsFdO8f4QuHw2GbTWwdTndgWzEYDAEEPCVAgw5PlTuhyUaadLS/J7NTI5Y4MvPKZePOt8Tn580WCS0QkyOAAAIGCEyO9kr3zT9JKDRrySYjr0zKfvK2+AL8rDGgzAlPgQYdCS8BASAQswAXmGKmY8cVCgwPD0ceUpqamrLsWVRUFHmrBW92XCEoH0cAAQQ8KkBzDo8W3kVps352UTEIBYEVCnD+rhCMj8csMDk5Gfn+OzJivf5bUVEReZPwwnuxYp6IHRFAAAEEPCGgmh63trZGPZCkks/Ly5OamprIn2wI2C3A+tluUcZDIH4CnL/xs/b6TKpJR319vag/52+8pMHrRwb5I4AAAqsXmJubk5aWFunp6bEMlpqaKqdOnZKCgoLVT8IICPxHgPUzhwICCHhVQPf+ETTo8OqRS94IIOB6ARp0uL5ERgUYnJmQrrb/F9WkIyN3o5Tt+g1NOoyqNskggAAC8RUYH+mSh7c/knAoaJk4a02FlP7kTfH5/PENiNmMFaBBh7GlJTEPCHCByQNFdlGKz549i9ykpR5Wmr+tXbs2cgFdveWCDQEEEEAAgcUE1DsP1ANJnZ2dlr/OyMiQuro6ycnJAQ6BuAiwfo4LM5Mg4IgA568jrAy6hIBqTqm+/y5s0lFeXi7V1dXi9/O7eQ4eBBBAAIEXCwwODkbeFrzwoVe1544dO+TAgQMSCARePBCfQCAGAdbPMaCxCwIuEeD8dUkhPBLG+Ph4pEnl6OioJWNe0uCRA4A0EUAAAQcEgsGgNDc3S19fn2X0tLQ0OX36tOTn5zswK0N6WYD1s5erT+4IeFuABh0O1193YId5GB4BBAwWoEGHwcV1aWqqSceD9ndlZvKpJcJIk46dvxFfIMmlkRMWAggggIBbBZ4PdUjvnXoJh0OWEHMLd0vxS8dFfD63hk5cGgrQoEPDohEyAv8R4AITh0K8BZ4/fy6ffPKJTExMWKZes2ZN5AFrmnTEuyLMhwACCLhfQDXnuHjxonR1dVl/d0pzDvcXz8AIWT8bWFRS8owA569nSu2aRFWTDvWQ0vDwsCWmsrIyqampoUmHaypFIAgggIA7Bb755hv5di6wGwAAIABJREFUv//7PwmFrNd6k5KS5ODBg7JlyxZ3Bk5UxgiwfjamlCTiQQHOXw8WPcEpq5czqO+/C5tUFhYWRl7SoNYvbAgggAACCCxHYHZ2VpqamqS/v9/y8fT09Ehzjry8vOUMw2cQWJEA6+cVcfFhBBAwSED3/hG+sLqjzMWb7sAupiU0BBBwuQANOlxeIEPDm5udlK62P0Q16UjPKZay3b8Vv583CRtaetJCAAEEbBcYefyNPLp3QUSsXznzN+yRoopq2+djQARo0MExgIC+Alxg0rd2Okeu3viobtJSzTrmb+otF+qCunrrBRsCCCCAAAJKgOYcHAduE2D97LaKEA8Cyxfg/F2+FZ+0T2B6elrOnTsnQ0NDlkFp0mGfMSMhgAACpgmoBk+tra3S09MTlVpBQYEcPXpUcnJyTEubfFwowPrZhUUhJASWKcD5u0woPmarwFJNKteuXRtp0sFLGmzlZjAEEEDASIGZmRlpbGyUgYEBS36ZmZmRe4n4Lmxk2V2RFOtnV5SBIBBAIAECuvePoEFHAg4apkQAAQSWI0CDjuUo8RknBFSTjgft78r0hPUmrfSsIimrPCv+AE06nHBnTAQQQMAkgcGHX8rAg8+jUlpX9pqsLfsfk1IlFxcJ0KDDRcUgFARWKMAFphWC8XHbBNSblOrr6+XZs2eWMXNzcyMX1jMyMmybi4EQQAABBPQUoDmHnnUzPWrWz6ZXmPxMFuD8Nbm67s5tqRvLS0tL5dixYxIIBNydANEhgAACCMRN4PHjx3Lx4kVRvztduO3atUv2798vfr8/bvEwkbcFWD97u/5kr7cA56/e9dM5+qWaVK5Zs0bq6upo0qFzcYkdAQQQcFhgqZ8hWVlZkZ8h6k82BJwSYP3slCzjIoCA2wVo0OFwhXQHdpiH4RFAwGABGnQYXFwNUpsLTsmDtj9ENelIyyqUTZXv0KRDgxoSIgIIIJAogcedl2T40Y0F0/tkw9YaySt6OVFhMa8HBGjQ4YEik6KxAlxgMra0WiS21JuUuMCuRfkIEgEEEHBUgOYcjvIy+CoEWD+vAo9dEUiwAOdvggvg8elnZ2fl3LlzUW9/LC4uluPHj9Okw+PHB+kjgAAC6jvwP//5T/nHP/4h6n/P39Tb5g8fPixlZWVAIRBXAdbPceVmMgRsFeD8tZWTwVYooJpUNjQ0yNCQ9SWF+fn5curUKUlPT1/hiHwcAQQQQMB0gaXuHcrJyYm84CczM9N0AvJLsADr5wQXgOkRQCBhArr3j/CFF/42PWGUi0+sO7DLOAkHAQQ0EqBBh0bFMjRU1aSj++b7MjX2xJKhatJRtvusBJLSDM2ctBBAAAEEYhMIS1/HeXn25KZ1d59PSradlpx1O2Iblr0QWKYADTqWCcXHEHChABeYXFgUj4WkbtKqr6+Xp0+fWjLPyMiQM2fOSHZ2tsdESBcBBBBAIBQKyaVLl6SrqyvqZ4N6Q5K6GYsNgUQJsH5OlDzzIrB6Ac7f1RsywuoEVJOOpqYm6e/vtwykmnTU1tZKUlLS6iZgbwQQQAABLQUmJyfl4sWL8vjx46j4165dKzU1NbwpWMvK6h8062f9a0gG3hXg/PVu7d2Subr+29jYGNWkUl33Vdd/1XVgNgQQQAABBJSA+k6sGjuNjIxYQPLy8iLNOWjsxHESDwHWz/FQZg4EEHCjgO79I2jQ4cajipgQQAABEaFBB4eBGwRCczPyoP3dqCYdqRkFsqnyHQkk00naDXUiBgQQQCDRAuFwSHrv1MvzoQ5LKD5/kpTuOCNZayoSHSLze0CABh0eKDIpGivABSZjS6tVYuomLfWQ0pMn1iaV6kK7ehA7NzdXq3wIFgEEEEAgdgHVnOPChQvS3d1tGUTdsEtzjthd2dM+AdbP9lkyEgLxFuD8jbc48y0mEAwGpbm5Wfr6+ix/vX79ejlx4oQkJycDhwACCCDgIQH180A1qFRvC164VVVVyauvvip+v99DIqTqJgHWz26qBrEgsDIBzt+VefFpZwSWalKZlZUV+V2/+pMNAQQQQMDbAuPj45HmHKOjoxaI/Pz8SHOOtDReaOvtIyR+2bN+jp81MyGAgLsEaNDhcD10B3aYh+ERQMBgARp0GFxczVJTTTq629+XyTHrmzJS0tdEmnQkpdBJWrOSEi4CCCBgq0B4Lijd334gEyPWB5f8/mQp2/1bSc8psXU+BkNgKQEadHBsIKCvABeY9K2daZGrh5RUk46Fb4pUF9xPnTola9asMS1l8kEAAQQQWCBAcw4OCR0EWD/rUCViRGBxAc5fjgy3CMzNzcn58+ejmnSsW7dOTp48KSkpKW4JlTgQQAABBBwSCIfDcv36dfn6669F/e/5W2pqqhw5ckRKS0sdmp1hEVieAOvn5TnxKQTcKMD568aqeDOmpZpUqobcZ86ckezsbG/CkDUCCCCAgIyNjUl9fX3kz/lbQUFB5B4h9d2YDYF4CbB+jpc08yCAgNsEdO8f4Qsv/O26y4R1B3YZJ+EggIBGAjTo0KhYHgg1FJqR7rboJh3JaXlSXvX/0aTDA8cAKSKAAAKLCfy7idMfZXLskeWvA0lpUrb7rKRlFQKHQNwEaNARN2omQsB2AS4w2U7KgKsQUA8pqTcJ9/b2WkZRDyepC/Br165dxejsigACCCDgZgGac7i5OsQ2X4D1M8cDAvoKcP7qWzsTI1fff1taWqSnp8eSnroBXb0dkiYdJladnBBAAIF/C0xMTMiFCxfkyZMnUSSFhYVSU1Mj6qFVNgQSLcD6OdEVYH4EYhfg/I3djj3tF1jq+296errU1dVJbm6u/ZMyIgIIIICAqwVGR0eloaFBxsfHLXHSwNjVZTM6ONbPRpeX5BBA4EcEdO8fQYMODm8EEEDApQI06HBpYTwcVqRJx80/yeRon0Uh0qSj8veSlEonaQ8fHqSOAAIeFJgLTsqD9vdlenzAkn1ScqZsqjorKekFHlQh5UQK0KAjkfrMjcDqBLjAtDo/9rZfQD2grR5SevjwoXWdk5QUadKhblJnQwABBBAwS4DmHGbV0/RsWD+bXmHyM1mA89fk6uqZ21JrIN4SqWc9iRoBBBBYjoBqzHT58mWZnp6O+vhPf/pT+fnPfy4Lb4pezrh8BgEnBFg/O6HKmAjER4DzNz7OzLJ8gaW+/6alpUWaVObn5y9/MD6JAAIIIKC1wMjISKQ5x+TkpCWP9evXy4kTJyQ5OVnr/AheTwHWz3rWjagRQGD1AjToWL3hj46gO7DDPAyPAAIGC9Cgw+DiapxaeC4oD269H92kIzU38jB2ciqdpDUuL6EjgAACyxaYnX4u3e3vy8zUsGWf5NRs2VT1Dj8Pli3JB+0UoEGHnZqMhUB8BbjAFF9vZluegLpJq7W1Ve7fv2/ZISkpKXJBvqioaHkD8SkEEEAAAdcL0JzD9SUiwAUCrJ85JBDQV4DzV9/amRy5WgtdunRJurq6LGmqh5PUQ0rqYSU2BBBAAAH9BdS/91999ZW0tbVFJaP+ra+urpbi4mL9EyUDowRYPxtVTpLxmADnr8cKrkm6S33/TUlJkbq6OlmzZo0mmRAmAggggECsAsPDw5HmHFNTU5Yh1Pfh2tpaUfcEsSGQCAHWz4lQZ04EEHCDgO79I3zhcDjsBsilYtAd2M22xIYAAu4WoEGHu+vj5ehUk47u23+WiWcL3iScmi3llb+X5LQ8L/OQOwIIIGC8gGrK8aDtPQnOjFlyTUnLl01Vv5eklCzjDUjQnQI06HBnXYgKgeUIcIFpOUp8JlECqknHvXv3LNMHAoHIhfmSkpJEhcW8CCCAAAI2CdCcwyZIhomrAOvnuHIzGQK2CnD+2srJYDYLqCYdC5tU0qTDZmSGQwABBBIkMDQ0JJ9//rk8efIkKgL1ENKRI0ckPT09QdExLQJLC7B+5uhAQF8Bzl99a2d65OrRqYsXL0Y1qVRNOtRLGgoLC00nID8EEEDAswLqu/G5c+dkenraYlBaWirHjh0TdS8QGwKJEmD9nCh55kUAgUQL6N4/ggYdiT6CmB8BBBBYQoAGHRwabhYIh4LSfWuRJh0pGbKp8h1JSaeTtJvrR2wIIIBArALT4wPyoP19mQtOWoZIyyqUst2/k0ASN27Fast+qxegQcfqDRkBgUQJcIEpUfLMu1yBL774Qm7fvh318ZqaGikvL1/uMHwOAQQQQMCFAs3NzdLd3W2JTD2UpN6Wl5ub68KICQkBEdbPHAUI6CvA+atv7bwQuXpISTWp7OzstKSbl5cnp0+f5sFtLxwE5IgAAkYKDA4ORh5AmpmZseSnbnx+5ZVX5Gc/+5ksvAnaSAiS0lKA9bOWZSNoBCICnL8cCG4WWOr7b1JSUqRJR1FRkZvDJzYEEEAAgRgEBgYGpLGxMeq7cVlZmah7f/x+fwyjsgsC9gmwfrbPkpEQQEAvARp0OFwv3YEd5mF4BBAwWIAGHQYX15DUVJOOh7c/kvGRLktGgeR0Ka/6X5p0GFJn0kAAAQT+KzA59ki62/8ooTnrzVvpOSVStvu34vcng4VAQgVo0JFQfiZHYFUCXGBaFR87x0lgsSYd6gJ9dXU1TTriVAOmQQABBOwUCAaD0tLSIr29vZZhMzIyIs05cnJy7JyOsRCwVYD1s62cDIZAXAU4f+PKzWQxCly5ckU6Ojose6u1kWrSkZmZGeOo7IYAAgggkAiBJ0+eRJpzqO/A8zfVmPLo0aM8fJqIojDnigRYP6+Iiw8j4CoBzl9XlYNglhD47LPP5M6dO5a/VU061IPapaWluCGAAAIIGCLQ398vTU1NMjs7a8lo8+bNke/GbAi4QYD1sxuqQAwIIJAIAd37R/jCqgWkizfdgV1MS2gIIOByARp0uLxAhBcRCIdD8vDWB4s26dhU+Y6kZhQghQACCCBggIBqxvTw248kPGe9eSszr1w27nxLfP4kA7IkBd0FaNChewWJ38sCXGDycvX1yv369ety48YNS9Dq99eHDx+WiooKvZIhWgQQQMDDAurBJPWAknpQaf5Gcw4PHxSapc76WbOCES4C8wQ4fzkcdBH4/PPP5dtvv7WEq5p0nDp1SrKysnRJgzgRQAABTws8evRIzp8/H9WcY+PGjXLo0CFJS0vztA/J6yHA+lmPOhElAosJcP5yXOgisFiTDvWSBtWko6ysTJc0iBMBBBBAYAkB1ZyjsbEx6rtxeXl5pDnHwmdWgUQgUQKsnxMlz7wIIJBoAd37R9CgI9FHEPMjgAACSwjQoINDQyeBh7c/krGn9ywhB5LSpGz3WUnLKtQpFWJFAAEEEFgg8HywQ3ru/CXKJWfdT6Rk+2m8EHCNAA06XFMKAkFgxQJcYFoxGTskUODrr7+Wr776KioCdVP7Sy+9lMDImBoBBBBAYDkCMzMzkZuwBgYGLB9XzTnUW+Fzc3OXMwyfQSChAqyfE8rP5AisSoDzd1V87BxngcUeUlJrpjNnzkh2dnaco2E6BBBAAIGVCPT29kpzc7PMzc1Zdtu6dWuk2TAbAroIsH7WpVLEiUC0AOcvR4VOAn/729/k5s2bUSGrB7c3b96sUyrEigACCCAwT6Cvr09aW1tlYmLC4rJt2zY5ePAgVgi4SoD1s6vKQTAIIBBHARp0OIytO7DDPAyPAAIGC9Cgw+DiGphaOBySntsfy9hwpyU7fyBFNlWqJh1FBmZNSggggID5AqMDd6S3o0EkHLYkm1u4W4q3HRcRn/kIZKiNAA06tCkVgSIQJcAFJg4K3QRu3bolV69ejQpbXcBXF/LZEEAAAQTcKTA1NSUNDQ0yPDxsCVC9Bb6uro63wbuzbES1iADrZw4LBPQV4PzVt3ZejVx991Xfgedv6enpkbUTjc28elSQNwIIuF3g4cOH0tLSIqFQyBLq9u3b5Y033nB7+MSHgEWA9TMHBAL6CnD+6ls7r0b+97//Xb755puo9I8cOSIVFRVeZSFvBBBAQFuBjo4OuXLlSlT8O3bskNdff13bvAjcXAHWz+bWlswQQODHBXTvH+ELhxc8aeWyiusO7DJOwkEAAY0EaNChUbEINSKgmnT03qmX50MdFhG/P1nKKn8n6dnFSCGAAAIIaCTw7Mkt6etoUv/CW6IuKN0nheX8glqjUnomVBp0eKbUJGqgABeYDCyqB1JaqkmHupCvLuizIYAAAgi4S0C9GUk153j27JklMPVg6enTp0W9DZ4NAV0EWD/rUiniRCBagPOXo0JHgcUeUkpLS5NTp07JmjVrdEyJmBFAAAFjBb777ju5ePFiVH5VVVWyb98+Y/MmMXMFWD+bW1syM1+A89f8GpuY4fXr1+XGjRtRqfGSBhOrTU4IIGCywD/+8Q9R/y3caM5hctX1z431s/41JAMEEIhNQPf+ETToiK3u7IUAAgg4LkCDDseJmcAhgd679TI6cMcyus8fkI0735bMvE0OzcqwCCCAAAJ2Cow8/kYe3WuJGrKw/A0pKP2FnVMxFgK2CdCgwzZKBkIg7gJcYIo7ORPaJHDnzh357LPPokajSYdNwAyDAAII2CQwNjYm9fX1ov6cv+Xn50eac6gHTNkQ0EmA9bNO1SJWBKwCnL8cEboKLPaQUkpKitTV1dGkQ9eiEjcCCBgncP/+fbl8+bIsfF/fnj17ZO/evcblS0LeEGD97I06k6WZApy/ZtbVC1m1tbXJtWvXuP7rhWKTIwIIGCegvg+3trZKZ2cn/44bV13zE2L9bH6NyRABBBYXoEGHw0eG7sAO8zA8AggYLECDDoOLa3pq4bD0dTTKs4Hblkx9Pr+U7vy1ZOVvNl2A/BBAAAGtBYYf3ZDHnZeiciiqOCr5G36mdW4Eb7YADTrMri/ZmS3ABSaz62t6dks16Thw4IDs2rXL9PTJDwEEEHC9wLNnz6ShoUEmJiYssa5duzby1nf1YCkbAroJsH7WrWLEi8APApy/HA06Cyz2kJJaS504cUIKCwt1To3YEUAAAe0F7t27F3kIaeG2f/9+qays1D4/EvCuAOtn79aezPUX4PzVv4ZezuDWrVty9erVKAKu/3r5qCB3BBBwu8Ds7Ky0tLRIX1+fJdRAICBHjx6VsrIyt6dAfB4XYP3s8QOA9BHwsIDu/SN84YUts11WTN2BXcZJOAggoJEADTo0KhahLiIQlkf/apaR/nbL36kmHSU7fiXZBVtRQwABBBBwocBQ71fy5LsrCyLzyYaXaiVvPTdvubBkhDRPgAYdHA4I6CvABSZ9a0fk/xbo6OiQK1cWrqFE9u3bJ1VVVTAhgAACCCRIYHh4ONKcY2pqyhKBeoBUNedISkpKUGRMi8DqBFg/r86PvRFIpADnbyL1mdsOgcWadKg1lWrSUVRUZMcUjIEAAgggsEKBu3fvyqeffhq112uvvSY7d+5c4Wh8HAF3CbB+dlc9iAaBlQhw/q5Ei8+6UYCXNLixKsSEAAIILC4wPj4uTU1Noq4Nz9/S0tIiv7dUL25gQ8DtAqyf3V4h4kMAAacEdO8fQYMOp44MxkUAAQRWKUCDjlUCsrsrBB53XpThR/+0xuLzSfG2k5K7jhsBXFEkgkAAAQT+IzDYfVUGuhd0//f5pGR7neSs3Y4TAq4XoEGH60tEgAgsKcAFJg4OEwQ6Ozvl8uXLUanQpMOE6pIDAgjoKPD06VOpr6+XmZkZS/glJSVy7NgxmnPoWFRi/l6A9TMHAwL6CnD+6ls7Iv9BYLE3Cas3UdbW1opaa7EhgAACCMRP4Pbt2/LFF19ETfjGG2/I9u1c341fJZjJKQHWz07JMi4Czgtw/jpvzAzOC/CSBueNmQEBBBBYrYBqynHu3DmZnJy0DJWTkxN5YUNWVtZqp2B/BOIiwPo5LsxMggACLhSgQYfDRdEd2GEehkcAAYMFaNBhcHE9ltrAg89l8OGXC7L2yYaXaiVvfaXHNEgXAQQQcKfAk++uyFDvV5bgfD6/lOz4lWQXbHVn0ESFwAIBGnRwSCCgrwAXmPStHZFbBVSTjtbWVgmHw5a/eOWVV0T9x4YAAgggEB+BJ0+eRN6StLA5x8aNGyPNOfx+f3wCYRYEHBJg/ewQLMMiEAcBzt84IDNFXAQWe5OwWmOptZZac7EhgAACCDgv0N7eLl9+ab0XR91re+TIEdmyZYvzATADAnEQYP0cB2SmQMAhAc5fh2AZNu4CS13/3bNnj+zduzfu8TAhAggggMAPAn19fdLS0iKzs7MWlsLCQjl+/LikpqbChYA2AqyftSkVgSKAgM0CuveP8IUX3i1sM9Bqh9MdeLX5sz8CCHhXgAYd3q29iZk/7bsu/fdbo1Irqjgq+Rt+ZmLK5IQAAghoI/C485IMP7phiVc15yjd+WvJyt+sTR4EigANOjgGENBXgAtM+taOyKMFurq65NKlSxIKhSx/WVVVJfv27YMMAQQQQMBhgcePH0eacwSDQctM5eXlUl1dTXMOh/0ZPj4CrJ/j48wsCDghwPnrhCpjJkpgsTcJqyYdas2l1l5sCCCAAALOCVy/fl1u3LBe3+XfYOe8GTlxAqyfE2fPzAisVoDzd7WC7O8mAXX99+LFi1EvaeD6r5uqRCwIIOA1AfW7yU8//TTq3+bNmzdHGlfywgavHRH658v6Wf8akgECCMQmoHv/CBp0xFZ39kIAAQQcF6BBh+PETBBngeFH/5THnRejZl2/5bCsKaaTdJzLwXQIIICAiITl0b0LMvL4G4uGL5AkG3/ya8nM24QSAloJ0KBDq3IRLAIWAS4wcUCYJtDd3S0XLlyIatKxa9cuOXDggGnpkg8CCCDgGoGHDx9G/v2dm5uzxLR161Y5dOiQLLyo65rACQSBFQqwfl4hGB9HwEUCnL8uKgah2CKg3iR8+fJl6zUGny9yE/yWLVtsmYNBEEAAAQSsAl9++aW0t7db/s9AICA1NTWyceNGuBAwSoD1s1HlJBmPCXD+eqzgHkh3qZc0cP3XA8UnRQQQcJ3AYk0rVZAvv/yy/OIXv3BdvASEwHIEWD8vR4nPIICAiQI06HC4qroDO8zD8AggYLAADToMLq6HUxvpb5dH/2qOPBQ+f1u7cb+s2/RLD8uQOgIIIBBvgbD0dTTJsye3LBP7/clSVvk7Sc8ujndAzIfAqgVo0LFqQgZAIGECXGBKGD0TOyhAkw4HcRkaAQQQWERgqZtjt2/fLm+88QZmCBglwPrZqHKSjMcEOH89VnCPpKuadLS2tka9rfLw4cOiGqWxIYAAAgjYJ/DFF1/I7du3LQMmJSXJiRMnpKioyL6JGAkBlwiwfnZJIQgDgRgEOH9jQGMX1wssdf13x44d8vrrr7s+fgJEAAEEdBcIhULy17/+VdTvI+dv6rlTdT1427ZtuqdI/B4WYP3s4eKTOgIeF9C9f4QvHA5bn5B1WUF1B3YZJ+EggIBGAjTo0KhYhLoigdHBu9J7t15kwRIkf8PPpKji6IrG4sMIIIAAAjEIhMPS29EgowN3LDv7AymyqfKspGVx81YMquziAgEadLigCISAQIwCXGCKEY7dXC/Q09MjLS0tMjc3Z4mVm7RcXzoCRAABzQTu3bsXuRlr4SXPyspK2b9/v2bZEC4CLxZg/fxiIz6BgFsFOH/dWhniWq3AUs3S1I3xqmEaGwIIIIDA6gU+/fRTuXv3rmUg1Zzj1KlTUlhYuPoJGAEBFwqwfnZhUQgJgWUKcP4uE4qPaSew1PVf9VD4wYMHtcuHgBFAAAFdBGZmZqS5uVkeP34c9b24pqZGSktLdUmFOBFYVID1MwcGAgh4VUD3/hE06PDqkUveCCDgegEadLi+RAS4CoHnQ/ek985fJBwOWUbJW18pG16qFRHfKkZnVwQQQACBpQTUv7u9d+rl+VCH5SOBpDTZVPl7Sc1cBx4C2grQoEPb0hE4AsIFJg4CkwX6+vrk/PnzUU06uEnL5KqTGwIIxFNAPZykHlJauL3yyiui/mNDwEQB1s8mVpWcvCLA+euVSnszz6XeJPzaa6/Jzp07vYlC1ggggIANAqoZpWpKqZpTzt9SUlIizTnWrl1rwywMgYA7BVg/u7MuRIXAcgQ4f5ejxGd0FVDXf9VD4sFg0JJCRUWFHD58WBY+YKZrnsSNAAIIuEVgfHxczp07J8+ePbOElJ6eLidPnpQ1a9a4JVTiQCBmAdbPMdOxIwIIaC5Agw6HC6g7sMM8DI8AAgYL0KDD4OKSWkRgbPg76bn9YVSTjtx1O6V420kRH006OFQQQAABOwVUc46e2x/L2HCnZdik5Ewpq/ydpGZw85ad3owVfwEadMTfnBkRsEuAC0x2STKOWwWWukmLJh1urRhxIYCALgLt7e3y5ZdfRoW7f/9+qays1CUN4kRgxQKsn1dMxg4IuEaA89c1pSAQhwSWepPw3r17Zc+ePQ7NyrAIIICAuQKhUEguXbokXV1dliTT0tIizTl4CMnc2pPZvwVYP3MkIKCvAOevvrUj8uUJ9Pf3S1NTk8zOzlp2KC8vl+rqavH7/csbiE8hgAACCPyowNOnT6WxsVEmJyctn8vNzY18L87MzEQQASMEWD8bUUaSQACBGAR07x/hC6sW2y7edAd2MS2hIYCAywVo0OHyAhGeLQLjIw/k4bcfSnjO2kk6u2CrlOz4lfh8/JLaFmgGQQABzwuo5hwPb30g4yPWm7eSUrKk/OX/leTUXM8bAaC/AA069K8hGXhXgAtM3q29lzJf6iYt3qTkpaOAXBFAwE6BGzduyPXr16OGfOONN2T79u12TsVYCLhOgPWz60pCQAgsW4Dzd9lUfFBjgaWaVKoGaqqRGhsCCCCAwPIEVHOOlpYWefjwoWUH9Ybguro6UQ8jsSFgugDrZ9MrTH4mC3D+mlxdcvuvwMDAQOSh8ZmZGQtKWVmZ1NTU0KSDQwUBBBBYpYBqBnzhwgUJBq3PmRQVFUltba2kpKSscgZ2R8A9Aqyf3VMLIkEAgfgK6N7BjDT7AAAgAElEQVQ/ggYd8T1emA0BBBBYtgANOpZNxQc1F5h83ifd7X+UUMjaSTorf7OU7vw1TTo0ry/hI4BA4gXCoaA8vP1RVHOO5NQc2VT1jqg/2RAwQYAGHSZUkRy8KsAFJq9W3nt5q5u0zp07t+iblI4ePSoLLzZ4T4iMEUAAgeUJfPnll9Le3m75sPo39NChQ7J169blDcKnENBYgPWzxsUjdM8LcP56/hDwDIBqUqkeUlp48/zOnTvltdde84wDiSKAAAKxCszNzUlzc7P09vZahsjIyJAzZ85IdnZ2rEOzHwJaCbB+1qpcBIuARYDzlwPCKwJDQ0OR67/T09OWlEtLS+XYsWMSCAS8QkGeCCCAgK0CHR0d8umnn8rCd9Krl+Coa8J+Py+BtRWcwRIuwPo54SUgAAQQSJAADTochtcd2GEehkcAAYMFaNBhcHFJLUpgauyxPGh/X0Jz1k7SmXmbZONPfi2+QBJqCCCAAAIxCITngtJ9+88y8cz6ZqWU9DWyqfKsJKVkxTAquyDgTgEadLizLkSFwHIEuMC0HCU+Y4rAUm9SKi8vl+rqam4iMKXQ5IEAAo4JfPHFF3L79m3L+OoGLPVvqPq3lA0BLwiwfvZClcnRVAHOX1MrS16LCagmHU1NTVFNKrdv3y5vvPEGaAgggAACSwio5kbq38/Hjx9bPqGacpw+fVqysri+y8HjHQHWz96pNZmaJ8D5a15NyWhpgeHhYWloaJCpqSnLh4qLi6W2tlaSkrj/meMHAQQQWInAV199JV9//XXULj/72c/k5z//+UqG4rMIaCPA+lmbUhEoAgjYLKB7/whfeGE7MZuBVjuc7sCrzZ/9EUDAuwI06PBu7b2a+fT4QKRJx1xw0kKQnl0sZZW/E78/2as05I0AAgjEJBAKzUj3zT/J5GifZf/UjLWyqer3EkhKj2lcdkLArQI06HBrZYgLgRcLcIHpxUZ8wiyBpd6kVFZWJjU1NTTpMKvcZIMAAjYKtLa2yr179ywjquYc6i10GzdutHEmhkLA3QKsn91dH6JD4McEOH85PrwmsFSTyq1bt8rhw4e9xkG+CCCAwAsFVHMO9Qb2J0+eWD6bm5srdXV1kp7O9d0XIvIBowRYPxtVTpLxmADnr8cKTroyMjISadIxOWm9/3n9+vVy4sQJSU7m/mcOEwQQQOBFAqFQSC5fvizfffed5aPquVLV8Hfbtm0vGoK/R0BbAdbP2paOwBFAYJUCuvePoEHHKg8AdkcAAQScEqBBh1OyjOtmgZnJp/Kg7T0Jzo5bwkzLKpJNlWfFH0hxc/jEhgACCLhGIDQ3I93t78vkmPXNSqmZ62RTpWrOkeaaWAkEAbsEaNBhlyTjIBB/AS4wxd+cGRMvoN6kVF9fL9PT05ZgSktLI29SUg+csyGAAAII/FtA3YylmnPcv3/fQqLeOqeac5SUlECFgKcEWD97qtwka5gA569hBSWdZQks1aRyy5YtcuTIEVl4492yBuVDCCCAgIECMzMzkeYcg4ODluzy8/Pl9OnTkpbG9V0Dy05KLxBg/cwhgoC+Apy/+taOyGMXGB0djTTpGB+33v+8bt06OXnypKSkcP9z7LrsiQACpguo78RNTU1RDStVgyN1Pbi4uNh0AvLzuADrZ48fAKSPgIcFaNDhcPF1B3aYh+ERQMBgARp0GFxcUvtRgdnpZ9L1zR8kODNm+RwPlXPgIIAAAssTmAtOSffN92VqzPpmJZodLc+PT+krQIMOfWtH5AhwgYljwKsCqkmHuklramrKQqCadKgbDAKBgFdpyBsBBBD4XkA152hpaZGHDx9aVFRzjlOnTklhYSFaCHhOgPWz50pOwgYJcP4aVExSWZHAUt9/y8vLpbq6miaVK9LkwwggYKKAehBJNfN9+vSpJb01a9ZIXV0dD3OaWHRyWpYA6+dlMfEhBFwpwPnryrIQVBwExsbGIus69ef8raCgIHJNIzU1NQ5RMAUCCCCgl4D6N7OxsVGePXtmCTw9PT3yb6dqXMmGgOkCrJ9NrzD5IYDAUgK694/whcPhsJvLqzuwm22JDQEE3C1Agw5314fonBWYnR6VB23viWrWMX9LzVgrZZW/k6TkTGcDYHQEEEBAU4G52Ul50P6uTE8MWTLIyCmVjbt/I35/sqaZETYCLxagQceLjfgEAm4V4AKTWytDXPEQGBkZiTTpmJyctEyn3v5RW1sr6gF0NgQQQMCrAsFgMNKco7e310Kg3jKnbsZau3atV2nI2+MCrJ89fgCQvtYCnL9al4/gVymw1PffjRs3RppU+v3+Vc7A7ggggICeAqp5r/r9oGpmNH9TDSlPnDhBcw49y0rUNgmwfrYJkmEQSIAA528C0JnSNQLj4+OR9d3o6KglJvWA+enTpyUtLc01sRIIAgggkGiBwcFBaWpqinqxjfo3U30nzszkmZFE14j54yPA+jk+zsyCAALuE9C9fwQNOtx3TBERAgggEBGgQQcHgtcFgrPjkSYdM5PWN4Qkp+ZK+cv/K0kpWV4nIn8EEEDAIhCcmYg051j472Zm3ibZuPPX4vPzcCeHjNkCNOgwu75kZ7YAF5jMri/ZvVhA3Zz1ySefRDXpWL9+vZw8eZImHS8m5BMIIGCggGrOce7cOXny5IklO3XjqrqBlTclGVh0Ulq2AOvnZVPxQQRcJ8D567qSEFCcBZb6/ltSUhJpUhkIBOIcEdMhgAACiRVQTXvVG9YXviW4qKgo8iASzXsTWx9mT7wA6+fE14AIEIhVgPM3Vjn2M0VArfNUkw7VrHL+lpeXF7nGkZ6ebkqq5IEAAgjELNDT0xN5WcPc3JxlDPVCG9XQNzmZFxLGjMuO2gmwftauZASMAAI2CdCgwybIpYbRHdhhHoZHAAGDBWjQYXBxSW3ZAnPByUiTjumJQcs+yak5sqnqHVF/siGAAAIIiASnn0tX+3syO2W9qJeVv1lKVXMOH2+e4zgxX4AGHebXmAzNFeACk7m1JbPlC6iHlNRNWuqNSvM31aRD3YzPjQfLt+STCCCgv8DMzEykOYd6Y9L8LSMjI3Ljam5urv5JkgECqxBg/bwKPHZFIMECnL8JLgDTu0Jgqe+/PIzuivIQBAIIxFFgYmIi0rT3+fPnlllpWhTHIjCV6wVYP7u+RASIwJICnL8cHAiITE1NRa7/Dg8PWzhycnIi1zoyMzNhQgABBDwrcOfOHfn8888lHA5bDCoqKuTw4cOy8FlSz0KRuGcEWD97ptQkigACCwR07x/hCy9czbisxLoDu4yTcBBAQCMBGnRoVCxCdVRgLjgl3Tf/JFNjjy3zJKVkyabKs5KSvsbR+RkcAQQQcLvA7PQzedD2vqg/52/ZBVulZMevaM7h9gISn20CNOiwjZKBEIi7ABeY4k7OhC4VGBsbi9yUv7BJx7p16+TkyZOSkpLi0sgJCwEEELBPQN2wqppzPH361DJoVlaW1NXVifqTDQGvC7B+9voRQP46C3D+6lw9YrdTQH3/ra+vF/Xn/G3t2rVy6tQpvv/aic1YCCDgSoGl/h3cuHFj5C3Bfj8vX3Bl4Qgq7gKsn+NOzoQI2CbA+WsbJQNpLjA9PR255jE0NMQ1D81rSfgIIGCfwLVr16StrS1qwL1798qePXvsm4iRENBIgPWzRsUiVAQQsFVA9/4RNOiw9XBgMAQQQMA+ARp02GfJSPoLhOZmpPvWn2RytM+STFJyppRV/k5SM9bqnyQZIIAAAjEIzEw+lQc3/yjBaeublXILd0vxthMxjMguCOgrQIMOfWtH5AhwgYljAIEfBJa6Ob+goCDyJiWadHC0IICAyQKTk5ORBzWfPbM2oMzNzY38G5iRkWFy+uSGwLIFWD8vm4oPIuA6Ac5f15WEgBIooJpTqjcJj46OWqKgSUcCi8LUCCAQFwH175767jsxMWGZb8uWLVJdXR2XGJgEAV0EWD/rUiniRCBagPOXowKBHwRmZmaksbFRBgYGLCyZmZmRax85OTlwIYAAAp4QCIVCcuHCBenu7rbkq5pUHjp0SCoqKjzhQJIILCbA+pnjAgEEvCpAgw6HK687sMM8DI8AAgYL0KDD4OKSWkwC4blgpEnHxGiPZf9AcrpsqnxHUjMKYhqXnRBAAAFdBSLNOdrfleCM9eatvPWVsuGlWhHx6ZoacSMQkwANOmJiYycEXCHABSZXlIEgXCTwYw8pnTx5UlJTU10ULaEggAAC9gl89NFHMjg4aBlwzZo1kbeop6Wl2TcRIyGguQDrZ80LSPieFuD89XT5SX4RAdWgTTXpGBkZsfxtfn5+5CEl1oAcNgggYJrA8+fPI8051O//5m9bt26Vw4cPm5Yu+SCwagHWz6smZAAEEibA+ZsweiZ2qcDs7Kw0NTVJf3+/JcL09HQ5c+YMTTpcWjfCQgAB+wSmp6fl/Pnz8uTJE8ugycnJcvz4cSkqKrJvMkZCQEMB1s8aFo2QEUDAFgHd+0f4wuFw2BYJhwbRHdghFob9/9m796+orvvx/y+G+x1ELgFB4gWtqHnX+m40+vZKFBHQXNrm3c/nj/v+8Hm3fTeJRlQURaNZGm1qbBOVKvWC3ERAReXOwHzXnrTJHAYiA3Nm9t7nedbqylrNnL1fr8frnKw9nDmvjQACHhCgQYcHikyKEQsEZvzS/Y/jMvzikePcxKQ0qdj4iaRlFUU8JicggAACJgpMjD4LNueYnhpzhJ//1i+lZPX7JqZEzAgsWYAGHUsmZAAE4ibAA6a40TOxxgLzvaTEi+oaF43QEEBgSQLnz5+XR4+cf/Nj9/QlkXKyxQKsny0uLqlZL8D9a32JSXARAuPj48EmHS9evHCcnZeXF2zSoV5W4kAAAQRsEJivOceGDRtk586dNqRIDghEXYD1c9RJGRCBmAlw/8aMmokMEvD7/cGX0588eeKIWn3vVd9/1fdgDgQQQMBGAdWct6WlRV6+fOlILyMjQ9QmNapZLwcCXhdg/ez1K4D8EfCugOn9I2jQ4d1rl8wRQEBzARp0aF4gwourQPfdE/J68J4jhh+adPxW0rLooBrX4jA5Agi4LjA+8lQ6b/2vTPvHHXMVlG+TopW7XJ+fCRDQVYAGHbpWhrgQeLMAD5jebMQnvCmgmnScOnUq7CUl9eOE+vp6XlLy5mVB1ghYKXDjxg25efOmI7fi4mKpq6sTtWsSBwIIOAVYP3NFIGCuAPevubUjcncF1A6a6vvvs2fPHBPl5OQEX1LKzMx0NwBGRwABBFwWGB4elqamJlH/DD02btwo7733nsuzMzwC5gqwfja3dkSOAPcv1wACcwtMT0/L2bNnpaenx/GBtLS04PdfXlLnykEAAdsEBgcHpbm5WVST3tBDbU6jmnPQnNe2ipPPYgVYPy9WjvMQQMB0ARp0uFxB04Fd5mF4BBCwWIAGHRYXl9SiItBzr0leDdx1jOVLTJGKjb+T9Oy3ojIHgyCAAAK6CUyOD8mjv/1/MjM96QitsGKnLK/gx1u61Yt4YitAg47YejMbAtEU4AFTNDUZyzYBdhK2raLkgwACswXu378vFy9edH7HLSyUxsZGSUxMBAwBBOYQYP3MZYGAuQLcv+bWjsjdF5ivSUdWVlZwbaj+yYEAAgiYKDAyMhJszvH69WtH+OvWrZPdu3ebmBIxIxAzAdbPMaNmIgSiLsD9G3VSBrRIYGZmRlpaWqSrq8uRVWpqanCThoKCAouyJRUEEPCyQF9fX7A5h9/vdzCUlpZKbW2tJCUleZmH3BFwCLB+5oJAAAGvCpjePyIhEAgEdC6e6cA62xIbAgjoLUCDDr3rQ3R6CPS2n5GX/bccwfzQpOM3kp5dpkeQRIEAAghESWBkqEO6276QmRlnc47iVftkWenWKM3CMAiYK0CDDnNrR+QI8ICJawCBnxdgJ2GuEAQQsFXg6dOncuLECUd66sXLDz74gN2SbC06eUVFgPVzVBgZBIG4CHD/xoWdSQ0SmJycDP5ov7+/3xF1RkZGsElHTk6OQdkQKgIIICAyX3OO9evXy65duyBCAIE3CLB+5hJBwFwB7l9za0fksRNobW2Vhw8fOiZMSUmRw4cPS2FhYewCYSYEEEDABYGOjg45d+5c2Mhr166VvXv3ujAjQyJgtgDrZ7PrR/QIILB4AdP7R9CgY/G150wEEEDAVQEadLjKy+DWCASkt71ZXvbfcWTk86kmHb+V9JxSazIlEQQQ8LbAy4E26W0/LeLor5ggb62tlbziTd7GIXsE/iVAgw4uBQTMFeABk7m1I/LYCbCTcOysmQkBBGIjoHYOPnbsmKj/vv37ULskqeYc+fn5sQmCWRAwVID1s6GFI2wERIT7l8sAgTcLqB01VZMOtcNm6JGeni4NDQ2Sl5f35kH4BAIIIKCBwHzNOdasWSP79u3TIEJCQEB/AdbP+teICBGYT4D7l2sDgTcLqH2WL1y4QJOON1PxCQQQMEygvb1dLl++LLP3k6dZpWGFJNyYCrB+jik3kyGAgEYCNOhwuRimA7vMw/AIIGCxAA06LC4uqUVdoO9Bq7x4ctMxrs+XLOXVH0tGbnnU52NABBBAIJYCg51fy0DnlbApi1bukoLybbEMhbkQ0FqABh1al4fgEPhZAR4wcYEgsDABtZPw6dOnZWBgwHFCZmZm8CUldhJemCOfQgCB+Auo/54dP35cXr586Qjm4MGDsnLlyvgHSAQIaC7A+lnzAhEeAj8jwP3L5YHAwgSmp6fl7Nmz0tPT4zghLS0t+P2Xhm4Lc+RTCCAQP4HR0VE5ceKEqOaUoYdqzqF2Cp79m9j4RcrMCOgtwPpZ7/oQHQI/J8D9y/WBwMIFLl68KPfv33eckJycLHV1dVJcXLzwgfgkAgggoIHAd999J3/5y1/CIvnVr34l6n8cCCAwtwDrZ64MBBDwqoDp/SMSArNbkmlWSdOBNeMkHAQQMEiABh0GFYtQtRCYq0lHgi9JKqp/Q5MOLSpEEAggELFAICBP7p+Voae3Zp2aICWrayT/rV9GPCQnIGCzAA06bK4uudkuwAMm2ytMftEUmJqaCu4k/PTpU8ewGRkZwZeUcnNzozkdYyGAAAKuCKj/jnV3dzvGfvfdd+Wdd95xZT4GRcA2AdbPtlWUfLwkwP3rpWqT61IFZmZmpKWlRbq6uhxDpaamSmNjI006lgrM+Qgg4JqAas7R1NQkr169csyxatUq2b9/P805XJNnYBsFWD/bWFVy8ooA969XKk2e0RK4fPmy3Lt3zzFcUlKS1NbWSmlpabSmYRwEEEDAVYGrV6/KnTt3wubYtWuXrF+/3tW5GRwB0wVYP5teQeJHAIHFCpjeP4IGHYutPOchgAACLgvQoMNlYIa3UqD/0SV51vONIzfVpKN8w4eSmVdpZc4khQACdgrMzExJd9sxGRl6HPbftLJ1jZJdsMbOxMkKgSUI0KBjCXicikCcBXjAFOcCML1xAn6/P9iko6+vzxF7enp6sElHXl6ecTkRMAIIeEdgrh+Zrl27NriDMAcCCCxMgPXzwpz4FAI6CnD/6lgVYtJZQDXpaG1tlY6ODkeYqklHfX29FBQU6Bw+sSGAgAcFaM7hwaKTsqsCrJ9d5WVwBFwV4P51lZfBLRW4cuWKtLW1ObJLTEyUgwcPyooVKyzNmrQQQMAGAbVvvHoG3N7e7kjH5/MFG1W+/fbbNqRJDgi4KsD62VVeBkcAAY0FaNDhcnFMB3aZh+ERQMBiARp0WFxcUnNVYLDzqgx0XnXMkZDgkxUbPpCs/NWuzs3gCCCAQDQEpqdGpfPOn2V8uN/5wC0pTcqrP5L07LJoTMMYCFgnQIMO60pKQh4S4AGTh4pNqlETmJ6elrNnz0pPT49jzLS0tGCTjvz8/KjNxUAIIIBAtARu374tX3/9tWO4kpKS4MuV6gdaHAggsDAB1s8Lc+JTCOgowP2rY1WISXcB9QP/CxcuyMOHDx2hpqSkyOHDh6WwsFD3FIgPAQQ8IjBfc46VK1fKgQMHZPbvYD3CQpoILEmA9fOS+DgZgbgKcP/GlZ/JDRa4du2a3Lp1y5GBen5SW1tLkw6D60roCNgsoH67cv78eens7HSkmZSUFPwuTIMhm6tPbtEUYP0cTU3GQgABkwRM7x+REFBPMjU+TAfWmJbQEEBAcwEadGheIMLTWuBZzzfS/+iSI0aadGhdMoJDAIF/CUyOPZfO25/K1MRLh0lyaq5UbPqdpKSxGzoXCwLzCdCgg2sDAXMFeMBkbu2IPL4CaifhlpYW6erqcgTCTsLxrQuzI4DA3ALd3d1y5swZCX0smZ2dLR9++KGo/25xIIDAwgVYPy/cik8ioJsA969uFSEekwQuXrwo9+/fdz47SU6Wuro6KS4uNikVYkUAAQsFxsfH5YsvvpBXr145slPNOd5//32aUlpYc1KKjQDr59g4MwsCbghw/7qhypheEbh586bcuHHDka5q0qFedK+oqPAKA3kigIABAn6/X5qbm6Wvr88RrWqsq/5mV1RUZEAWhIiAHgKsn/WoA1EggEDsBUzvH0GDjthfM8yIAAIILEiABh0LYuJDCMwr8OLJTel70Or496pJR9n6RskuqEIOAQQQ0E5g7HWPdN7+TGamJxyxpWUVSUX1byUxOUO7mAkIAZ0EaNChUzWIBYHIBHjAFJkXn0YgVEA16WhtbZWOjg4HjPrBQ0NDgxQUFACGAAIIxF1gaGhIjh07JupHWv8+kpOTg805cnNz4x4fASBgmgDrZ9MqRrwI/CTA/cvVgMDSBK5cuSJtbW2OQdRunGon4dLS0qUNztkIIIDAIgVUc46mpiZR331Dj/Lycjl48CDNORbpymkIKAHWz1wHCJgrwP1rbu2IXA+BW7duybVr1xzBqCYdNTU1UllZqUeQRIEAAp4WUN+FVXOOwcFBh0N6enrwtyp5eWxG6OkLhOQjFmD9HDEZJyCAgCUCNOhwuZCmA7vMw/AIIGCxAA06LC4uqcVMYKjvO3ly/5yIBH6aMyFByqoaJKdwfcziYCIEEEDgTQKvn92XnntNEpj56WUldU5W/ttS9ouj4vMlv2kI/j0CnhegQYfnLwEADBbgAZPBxSN0LQQCgYBcuHBBHj586IhHNek4fPiwFBYWahEnQSCAgDcF1I+zPv/8cxkZGfkRQD37O3TokKxYscKbKGSNwBIFWD8vEZDTEYijAPdvHPGZ2hoB9YKSelEp9EhMTAy+BM/60poykwgCxgjQnMOYUhGooQKsnw0tHGEjQIMdrgEEoiKgGlSqRpWhh3q+sm/fPlm9enVU5mAQBBBAYDECw8PDcurUKXn16pXj9OzsbKmvrxf1Tw4EEIhMgO+/kXnxaQQQsEfA9P4RCQH1612ND9OBNaYlNAQQ0FyABh2aF4jwjBF42X9HetubnU06JEHK1tGkw5giEigClgs8770hTx9+Oeu/UyJ5xZvkrTW1IgkJlguQHgLREaBBR3QcGQWBeAjwgCke6sxpo8DFixfl/v37jtSSk5Olrq5OiouLbUyZnBBAQHOB6enp4C7CAwMDjkjfe+892bhxo+bREx4C+gqwfta3NkSGwJsEuH/fJMS/R2BhAt9++62o/4UeaifhAwcOSEVFxcIG4VMIIIDAEgXma85RWloa/Huc+u8SBwIILE2A9fPS/DgbgXgKcP/GU5+5bRK4d++eXL58OSylPXv2SFVVlU2pkgsCCBgiMDQ0FGzOMTo66oh42bJlwQ1k0tPTDcmEMBHQS4D1s171IBoEEIidgOn9I2jQEbtrhZkQQACBiARo0BERFx9G4GcFXg3clZ57J8OadJRW1UluUTV6CCCAQJwEAtL3oFVePPlb2PyFK/9Llpdvj1NcTIuAmQI06DCzbkSNgBLgARPXAQLRE1A/0FI/1Ao9kpKSpLa2VtTLARwIIIBALAXOnz8vjx49cky5fv162bVrVyzDYC4ErBNg/WxdSUnIQwLcvx4qNqm6LnDr1i25du2aYx6adLjOzgQIIPAvgYmJCTlx4oSoF5NCD/X3t0OHDkliYiJWCCAQBQHWz1FAZAgE4iTA/RsneKa1UkBt0KA2aph90KTDynKTFAJaCwwODgabc0xOTjriLCkpCX4XVhvIcCCAwOIEWD8vzo2zEEDAfAEadLhcQ9OBXeZheAQQsFiABh0WF5fU4iIQbNLRflIkEAiZP0Fo0hGXcjApAp4XCMz4pedek7x+5tzhPCHBJ2+p5kGFGzxvBAACkQrQoCNSMT6PgD4CPGDSpxZEYofAlStXpK2tzZGMeing4MGDsmLFCjuSJAsEENBe4MaNG3Lz5k1HnOpFJbVz0uxnf9onQ4AIaCbA+lmzghAOAhEIcP9GgMVHEViAgPruq74Dhx6qSUdNTY1UVlYuYAQ+ggACCEQuoJpznDx5Up4/f+44Wb2QpL7z0pwjclPOQGA+AdbPXBsImCvA/Wtu7YhcT4GHDx/KhQsXJOD4/bMEG6KrxugcCCCAgNsCvb29cvbsWfH7/Y6p1G9Q1G9R+C7sdgUY33YB1s+2V5j8EEBgPgHT+0ckBGZ/S9Os1qYDa8ZJOAggYJAADToMKhahGiPw+lm79NxtkkBgJiTmBHlrzQHJK3nHmDwIFAEEzBaYmZ6QztufydjrHkcivsQUKd/wkWTklpudINEjECcBGnTECZ5pEYiCAA+YooDIEAjMEpjrxXj1klJtbS1NOrhaEEDAdYFHjx7J+fPnHfPk5ubKBx98ICkpKa7PzwQI2C7A+tn2CpOfzQLcvzZXl9ziJXDv3j25fPmyY3r1W7N9+/bJ6tWr4xUW8yKAgKUCP9eco66uTpKSkizNnLQQiI8A6+f4uDMrAtEQ4P6NhiJjIOAU6OjokNbWVpmZCf39s8iOHTukuroaLgQQQMA1AfXsVzUJmv3fH/W3t71794r6LQoHAggsTYD189L8OBsBBMwVML1/BA06zL32iBwBBCwXoKzr/KoAACAASURBVEGH5QUmvbgJDL94IN1tx2c16RApWV0j+W9tiVtcTIwAAt4QmJp4KZ23P5XJMeeOSkkpmVKx8RNJzSjwBgRZIuCCAA06XEBlSARiJMADphhBM43nBG7duiXXrl1z5K1+GHHgwAGpqKjwnAcJI4BAbAQGBgakqalJpqenf5xQNeX46KOPJDs7OzZBMAsClguwfra8wKRntQD3r9XlJbk4Csy3k/CePXukqqoqjpExNQII2CQwX3OOoqIiqa+vpzmHTcUmF20EWD9rUwoCQSBiAe7fiMk4AYEFCfT09MjZs2cdz2DUidu2bZPNmzcvaAw+hAACCEQi0N7eLpcuXQo7RTUGUg2COBBAIDoCrJ+j48goCCBgngANOlyumenALvMwPAIIWCxAgw6Li0tqcRcYGeqQrrZjEpjxO2KhSUfcS0MACFgtMD7cL513/izTU6OOPFVTjvLq30pyKi8qWX0BkJzrAjTocJ2YCRBwTYAHTK7RMjAC0tbWJleuXHFIqCYdNTU1UllZiRACCCAQVYGRkRH5/PPPZXx8/Mdx1XO+w4cPS2lpaVTnYjAEvCzA+tnL1Sd30wW4f02vIPHrLDDfTsK7du2S9evX6xw6sSGAgAECk5OTwWaUz587N2FQzTnUd97k5GQDsiBEBMwTYP1sXs2IGIF/C3D/ci0g4J5AX1+fNDc3i9/v/P3z1q1bZcsWNil0T56REfCewN/+9jf561//GpY4/73x3rVAxu4LsH5235gZEEBATwHT+0ckBAKBgJ60P0RlOrDOtsSGAAJ6C9CgQ+/6EJ35AqMvu6Sz7VMJTDv/SF309h4pKPu1+QmSAQIIaCUwMvRYutuOyczMlCOujNxyKd/wkfgSU7SKl2AQMFGABh0mVo2YEfhBgAdMXAkIuCtw7949uXz5smMS9Xf3ffv2yerVq92dnNERQMAzAuqHoMeOHZOhoSFHzrwQ6ZlLgERjKMD6OYbYTIVAlAW4f6MMynAIzBLo6uqSlpYWmZmZcfwbtZun2tWTAwEEEFiMgGrOcerUKRkcHHScvnz5cmloaKA5x2JQOQeBBQqwfl4gFB9DQEMB7l8Ni0JIVgn09/cH16izm3Rs3rxZtm3bZlWuJIMAAvERuHr1qty5cydscp79xqcezGq/AOtn+2tMhgggMLeA6f0jaNDBlY0AAghoKkCDDk0LQ1hWCYy96pXO23+WmZlJR16FFTtlecV7VuVKMgggED+Boae35Mn9syKzeiPmFm6Qt6rqJCHBF7/gmBkBiwRo0GFRMUnFcwI8YPJcyUk4DgL379+Xixcvhs28f/9+mnTEoR5MiYBtAmovgDNnzkh3d7cjtU2bNsn27dttS5d8EIi7AOvnuJeAABBYtAD376LpOBGBBQv09PTI2bNnZXp62nGOekFJvajEgQACCEQi8HPNOerr6yUlhU0YIvHkswhEKsD6OVIxPo+APgLcv/rUgkjsFVAN5FSTDrVmDT1o0mFvzckMgVgIqMa3X375pTx48MAxnc/nE/X7krfffjsWYTAHAp4TYP3suZKTMAII/EuABh0uXwqmA7vMw/AIIGCxAA06LC4uqWklMDbcJ523/iQz084/UheU/VqK3t6jVawEgwAC5gkMdF6Rwc6vwwJfXr5dClf+l3kJETECGgvQoEPj4hAaAm8Q4AETlwgCsRF4+PChXLhwQdSL9KHHnj17pKqqKjZBMAsCCFgpcPnyZbl3754jtxUrVsihQ4dk9nM+KwFICoEYC7B+jjE40yEQRQHu3yhiMhQCPyPQ19cnzc3NYTsJ06SDywYBBCIRmK85x7Jly6SxsZHmHJFg8lkEFinA+nmRcJyGgAYC3L8aFIEQPCHw/PlzaWpqCmvSUV1dLTt27PCEAUkigED0BFTD25aWlrBNGZKSkqS2tlZKS0ujNxkjIYCAQ4D1MxcEAgh4VcD0/hEJgdm/xtWskqYDa8ZJOAggYJAADToMKhahGi8wPtwvj2/9gSYdxleSBBDQSCAQkN720/JyoM0ZVEKCvLWmVvKKN2kULKEgYIcADTrsqCNZeFOAB0zerDtZx0ego6NDWltbRe16Enrs2rVL1q9fH5+gmBUBBIwWuH37tnz9tbMxZX5+vhw9elSSk5ONzo3gEdBVgPWzrpUhLgTeLMD9+2YjPoFAtAT6+/uDTTpm7yS8ZcsW2bp1a7SmYRwEELBUYGpqSk6ePClqV/LQQzXnaGhokNTUVEszJy0E9BJg/axXPYgGgUgEuH8j0eKzCCxN4MWLF8G16/j4uGMg9exXPQPmQAABBBYioL4HnzlzRlTj29AjJSVF6uvrZfny5QsZhs8ggMAiBVg/LxKO0xBAwHgB0/tH0KDD+EuQBBBAwFYBGnTYWlny0lVANenovP0nmfY7/0id/9YWKVldo2vYxIUAAhoKzExPSvc/jsvI0GNHdD5fspT94qhk5b+tYdSEhID5AjToML+GZOBdAR4webf2ZB4fga6uruCuJ7ObdKhdlNRuShwIIIDAQgW6u7uDP9QK3QtAvaT00UcfSVZW1kKH4XMIIBChAOvnCMH4OAIaCXD/alQMQvGEwHw7CW/evFm2bdvmCQOSRACByAXUS0mnT58W1egn9MjLy5MjR47QnCNyUs5AYNECrJ8XTceJCMRdgPs37iUgAI8JvHz5UpqammRsbMyReVVVlezZs8djGqSLAAKRCqj/dqjvwepvaaFHRkZGsDmH+j7MgQAC7gqwfnbXl9ERQEBfARp0uFwb04Fd5mF4BBCwWIAGHRYXl9S0FZgYfSaPb/1Bpqecf6SmSYe2JSMwBLQT8E+OBJv9qP+ehB6JyRlSUf1bScsq0i5mAkLAFgEadNhSSfLwogAPmLxYdXKOt0BPT4+cPXtWpqenHaHQpCPelWF+BMwRGBoakmPHjonf7/8xaJ/PF/yRVklJiTmJECkCBgqwfjawaISMwL8EuH+5FBCIvcB8OwmrBpXqOzAHAgggECrwc805GhsbJS0tDTAEEIihAOvnGGIzFQJRFuD+jTIowyGwAIHXr1/LiRMnZHR01PFpmnQsAI+PIOBhgeHhYTl58qSo/4aEHjk5OcHnvmzK4OGLg9RjKsD6OabcTIYAAhoJmN4/IiEQuq2VRrD/DsV0YA1JCQkBBAwRoEGHIYUiTOsEJseeB5t0+Cedf6TOK3lH3lpzQEQSrMuZhBBAIDoCwf9+3P5f8U84/1CdkpYnFZt+J8mpudGZiFEQQGBOARp0cGEgYK4AD5jMrR2Rmy3Q19cnzc3NjpfrVUZqF2G1mzAHAgggMJ/A+Pi4fP755zIyMuL4yN69e2Xt2rXAIYCAywKsn10GZngEXBTg/nURl6ER+BmB+XYSXr9+vezatQs7BBBAICgwX3MO9VLS0aNHac7BdYJAHARYP8cBnSkRiJIA92+UIBkGgQgF1Iv2TU1Nov4ZeqxevVr27dsns9/NinB4Po4AApYJqA0ZTp06FdbYZ9myZcHmHDSptKzgpKO1AOtnrctDcAgg4KKA6f0jaNDh4sXB0AgggMBSBGjQsRQ9zkVgaQJT40PSceuPYS/Z5xZVS2lVHU06lsbL2QhYKTD2ukc6b38mM9MTjvzSs8ukvPojSUxiNyUrC09SWgnQoEOrchAMAhEJ8IApIi4+jEBUBfr7+4M/uPD7/Y5xf/WrX4n6HwcCCCAwW2B6ejr4486BgQHHv/qP//gP+fWvfw0YAgjEQID1cwyQmQIBlwS4f12CZVgEFiDATsILQOIjCHhYQP1tTP2NTP2tLPTIzs6WI0eOSEZGhod1SB2B+Amwfo6fPTMjsFQB7t+lCnI+AosXGB0dlRMnToj6Hhx6VFZWSk1Njfh8vsUPzpkIIGCNgPr+qzZ0mZycdORUUlIihw4dkuTkZGtyJREETBBg/WxClYgRAQTcEKBBhxuqIWOaDuwyD8MjgIDFAjTosLi4pGaEwNTES3n8/Z9E/TP0oEmHEeUjSARiKvBq8J70tp+WwIzzpcbsgjVStq5REnxJMY2HyRDwqgANOrxaefK2QYAHTDZUkRxMFhgcHAy+gDD7hxebN2+Wbdu2mZwasSOAgAsC58+fl0ePHjlGXrlypRw8eNCF2RgSAQTmEmD9zHWBgLkC3L/m1o7I7RBQOwifPHky7CWltWvXyt69e+1IkiwQQCBiAdWcQ72U1NfX5zhXNedobGyUzMzMiMfkBAQQiI4A6+foODIKAvEQ4P6NhzpzIvCTwNjYWLDZ+suXzt8/V1RUyIEDB2jSwcWCgMcFuru75dy5c2Ebuaj/Rrz//vuSmJjocSHSRyD2AqyfY2/OjAggoIeA6f0jEgKBQEAPyrmjMB1YZ1tiQwABvQVo0KF3fYjOGwL+idfSceuPMjU+5Eg4p3C9lFU1iCQkeAOCLBFAYF6BZz3fSP+jyyLi/FqV/9YvpWR1jYjw3wkuHwRiJUCDjlhJMw8C0RfgAVP0TRkRgUgFXrx4EXxJaXx83HFqdXW17NixI9Lh+DwCCFgq8O2334r6X+hRUFAQ3E04KYnmlJaWnbQ0FGD9rGFRCAmBBQpw/y4Qio8h4KKA2klYNakcGnI+/121alVwJ2EOBBDwloBqznHx4kXp6OhwJK6aczQ0NEhWVpa3QMgWAc0EWD9rVhDCQSACAe7fCLD4KAIuCajnvur77/Pnzx0zqBfwa2trXZqVYRFAQHeBhw8fSmtra1iYVVVVsmfPHt3DJz4ErBVg/WxtaUkMAQTeIGB6/wgadHCJI4AAApoK0KBD08IQlucE/JOj8vjWH2RyzPlH6pzCX0jZugbPeZAwAgj8JND3sFVe9N4MIyletU+WlW6FCgEEYixAg44YgzMdAlEU4AFTFDEZCoElCKgdlNROSmpHpdCDJh1LQOVUBCwSePTokZw/f96RUVpamnz88ceSkZFhUaakgoD+Aqyf9a8RESIwnwD3L9cGAnoIqJeUVJNK1awy9KisrAzuJMyBAALeEJicnJTm5mbp7+93JJyZmSmNjY2imnRwIIBAfAVYP8fXn9kRWIoA9+9S9DgXgegJqDWvev47u0nHihUr5ODBg5KYmBi9yRgJAQS0F1Dff9V/E2ZmZhyx8psQ7UtHgB4QYP3sgSKTIgIIzClAgw6XLwzTgV3mYXgEELBYgAYdFheX1IwTmJ4aCzbpmBh95og9K3+1rNjwgSQk+IzLiYARQGDxAoGZaem++4UMP3/gGCTBlyRl6xolu2DN4gfnTAQQWLQADToWTceJCMRdgAdMcS8BASDwo8Dr16/lxIkTonYUDj3Wr18vu3btQgoBBDwqMDAwEPyx1vT09I8C6keb6oWlwsJCj6qQNgLxE2D9HD97ZkZgqQLcv0sV5HwEoiegXlJSOwkPDg46BmUn4egZMxICOguoRj2qOcfs/wakp6fLkSNHJCcnR+fwiQ0BzwiwfvZMqUnUQgHuXwuLSkrGCszXmK60tFRqa2slKSnJ2NwIHAEEFi6gfgPy+eefh23Y8u6778o777yz8IH4JAIIuCLA+tkVVgZFAAEDBEzvH5EQCAQCOjubDqyzLbEhgIDeAjTo0Ls+ROc9gWn/uDz+/n9o0uG90pMxAg4B/+SodLV9JuPDfY7/PzEpTcqrP5L07DLEEEAgTgI06IgTPNMiEAUBHjBFAZEhEIiigGrSoXYSHh4edoy6bt062b17dxRnYigEEDBBQP234MyZM2G7i9fU1MiqVatMSIEYEbBOgPWzdSUlIQ8JcP96qNikaoSAeknp9OnTohrShR7sJGxE+QgSgUULjI2NBZtQvnz50jFGbm6uNDQ0SEZGxqLH5kQEEIiuAOvn6HoyGgKxFOD+jaU2cyHwZoGpqSk5e/asPHnyxPHhkpISOXTokCQnJ795ED6BAAJGCxw/fjzsb2Bqkxa1WQsHAgjEX4D1c/xrQAQIIBAfAdP7R9CgIz7XDbMigAACbxSgQccbifgAAjEXUE06Om//OezF/My8SqnY+NuYx8OECCAQW4GJkUHpavtUpiZeOyZOTs2Rio2/k5T0/NgGxGwIIOAQoEEHFwQC5grwgMnc2hG5vQIjIyPBnYRnv6iwevVq2b9/v72JkxkCCDgEXr16FWzYo/6bEHps3bpVtmzZghYCCMRJgPVznOCZFoEoCHD/RgGRIRCIsoB6SUl9/53dpEPtJKxeUkpMTIzyjAyHAALxFFBNKNX3XNWgNvRYtmyZ1NfXS1paWjzDY24EEJglwPqZSwIBcwW4f82tHZHbK+D3+4NNOnp7ex1JFhYWyuHDhyUlJcXe5MkMAY8LXLp0Sdrb2x0K6lmveubLgQACegiwftajDkSBAAKxF6BBh8vmpgO7zMPwCCBgsQANOiwuLqkZLTAzPSmdt/4kY8N9jjwycsulYsNvJCExyej8CB4BBOYWGB3qlK62YzIzM+n4QFpWiVRU/0YSk9OhQwCBOAvQoCPOBWB6BJYgwAOmJeBxKgIuCoyOjgZfUhoaGnLMsmrVKqmpqXFxZoZGAAEdBFRzDrWjsPpvQeixbt062b17tw4hEgMCnhVg/ezZ0pO4BQLcvxYUkRSsFFBNOpqbm+Xp06eO/FSTjtraWklK4vmvlYUnKc8JqEa0qjnH7O+5RUVFUldXxwuJnrsiSNgEAdbPJlSJGBGYW4D7lysDAT0Fpqen5cyZM2FNOgoKCqShoYE1sZ5lIyoEliRw+/Zt+frrrx1jlJeXBxvTciCAgD4CrJ/1qQWRIIBAbAVM7x+REAgEArEli2w204Ejy5ZPI4AAAj8J0KCDqwEBfQXUC/qdt/8sY6+cnaTTc0qlYuNvxeejk7S+1SMyBCIXGOr7Tp48OCcy66tTdkGVlK1rkAQfu6dFrsoZCERfgAYd0TdlRARiJcADplhJMw8CkQuMj48HX1x48eKF42T1g42DBw+Kz+eLfFDOQAAB7QVUYx5174+NjTli3bx5s2zbtk37+AkQAdsFWD/bXmHys1mA+9fm6pKb6QLz7SRcXFwcfHE/OTnZ9BSJHwFPC6i/banvuepvXaFHWVlZ8G9cNOLx9OVB8hoLsH7WuDiEhsAbBLh/uUQQ0FdANeloaWmR7u5uR5CqSUd9fb2kpqbqGzyRIYBARAJ9fX3B78Khr43m5eXJBx98wN+6IpLkwwi4L8D62X1jZkAAAT0FTO8fQYMOPa8rokIAAQSEBh1cBAjoLRCY9ktn26cy+rLLEWh6VolUbPpEfIk06dC7gkSHwEIEAtL/6LI86/km7MMFK34tRZV7FjIIn0EAgRgJ0KAjRtBMg4ALAjxgcgGVIRGIosDk5KQ0NTXJ8+fPHaOqFxjUTsKJiTSsiyI3QyEQd4H5XlqiOUfcS0MACPwowPqZiwEBcwW4f82tHZF7Q2C+nYQLCwvl8OHD7CTsjcuALC0UGBwclFOnTon6G1foQQNaC4tNStYJsH62rqQk5CEB7l8PFZtUjRSYmZmRs2fPhjXpyM/Pl4aGBklLSzMyL4JGAIGfBIaHh+Xzzz+XiYmJH//PlJQU+fDDDyUnJwcqBBDQTID1s2YFIRwEEIiZAA06XKY2HdhlHoZHAAGLBWjQYXFxSc0agcCMX7rajsnIUIcjp7SsIlm56fc06bCm0iTiRYHAzLR03/1Chp8/cKafkCCla+skt6jaiyzkjIDWAjTo0Lo8BIfAzwrwgIkLBAH9BdQLDOpFBvVCQ+hRUlIS3EmYXUb1ryERIrAQgWfPngXv9dAfaqnztm7dKlu2bFnIEHwGAQRiIMD6OQbITIGASwLcvy7BMiwCURT4uZ2E1UtK6kUGDgQQMEdA7Rbc3Nwsfr/fEfSqVatk37594vP5zEmGSBHwoADrZw8WnZStEeD+taaUJGKxgGrSce7cOens7HRkmZeXF2zSkZ6ebnH2pIaA3QLq71vHjx8P24RFNaBVG7FwIICAfgKsn/WrCREhgEBsBEzvH5EQCAQCsaFa3CymAy8ua85CAAEERGjQwVWAgBkCgcCMdLcdl+EXzpf4VZOOio2fSGISnaTNqCRRIvCTgH9yVLraPpPx4T4Hi8+XIuUbPpSMvAq4EEBAQwEadGhYFEJCYIECPGBaIBQfQyDOAupFBvVCg3qxIfRYvny51NfX85JSnOvD9AgsVWBgYEBOnz4dtqPwtm3bZPPmzUsdnvMRQCCKAqyfo4jJUAjEWID7N8bgTIfAIgXme0mpoKAg+P03NTV1kSNzGgIIxFKgp6cnuCu4ejEp9Fi3bp3s3r07lqEwFwIILFKA9fMi4TgNAQ0EuH81KAIhILAAgfm+/+bk5ASbdGRmZi5gFD6CAAK6CVy4cEEePHC+1/Cf//mf8stf/lK3UIkHAQT+JcD6mUsBAQS8KmB6/wgadHj1yiVvBBDQXoAGHdqXiAAR+FFgviYdqRkFsnLT7yUxmU7SXC4ImCIwMToonXc+Ff/Ea0fIyak5Ul79saRmLDclFeJEwHMCNOjwXMlJ2CIBHjBZVExSsV5AvdCgXmxQLziEHsuWLZPGxkaadFh/BZCgrQJPnz4NNuCZmppypLhjxw6prq62NW3yQsBYAdbPxpaOwBEQ7l8uAgTMEZjvJaX8/PzgS0ppaWzSYE41idSLAh0dHdLa2irqXg49Nm3aJNu3b/ciCTkjYKQA62cjy0bQCAQFuH+5EBAwR0CtmdXaWa2hQ4+srCw5cuQITTrMKSWRIhAU+O677+Qvf/mLQ6OyslIOHDiAEAIIaCzA+lnj4hAaAgi4KkCDDld5RUwHdpmH4RFAwGIBGnRYXFxSs1JANenoudskr5+1O/JLSV8WbNKRlJJhZd4khYBNAqNDndLVdkxmZiYdaaVllUhF9W9otmNTscnFSgEadFhZVpLyiAAPmDxSaNK0RkD9SKulpUW6urocOfGSkjUlJhGPCfT29gYb7/j9fkfmu3btkvXr13tMg3QRMEOA9bMZdSJKBOYS4P7lukDALIH5XlLKy8sLNqmkSYdZ9SRa7wg8fPhQ1G7BgUDAkTS7BXvnGiBTewRYP9tTSzLxngD3r/dqTsZmC6i18/nz5+ds0qG+/6pmHRwIIKC/gNpoRW3KEPp9WG22cvToUUlKStI/ASJEwMMCrJ89XHxSR8DjAqb3j0gIzH4SoVlBTQfWjJNwEEDAIAEadBhULEJF4N8CgYD0tJ+UVwN3HSbJaXlSuem/JSk1GysEENBU4GX/Hen9Z7PIrB9qZS1bLSvWH5UEX6KmkRMWAgj8W4AGHVwLCJgrwAMmc2tH5N4VmO8lpdzc3OBLSunp6d7FIXMEDBLo7u4ONtyZnp52RL1nzx6pqqoyKBNCRcBbAqyfvVVvsrVLgPvXrnqSjTcE1M/qLl68KA8ePHAkrJp0NDQ08P3XG5cBWRokcO/ePbl8+XJYxDt37pQNGzYYlAmhIoCAEmD9zHWAgLkC3L/m1o7IvSsw3/ffzMzM4PffnJwc7+KQOQIGCLx69UqOHTsmk5M/bVCYmpoqH330EU12DKgfISLA+plrAAEEvCpgev8IGnR49colbwQQ0F6ABh3al4gAEZhHICC97c2iXvYPPZJTc6Vy8+9p0sF1g4B2AgHpf3RZnvV8ExZZwYpfS1HlbhFJ0C5qAkIAgXABGnRwVSBgrgAPmMytHZF7W0D9SEvtRqp2JQ09srOz5ciRI5KRkeFtILJHQHOBuZpzqIee+/btk9WrV2sePeEh4G0B1s/erj/Zmy3A/Wt2/Yje2wKXLl2S9vZ2B4J6OUm9pKReVuJAAIH4C9y6dUuuXbvmCER9z927d6+sWbMm/gESAQIIRCzA+jliMk5AQBsB7l9tSkEgCEQsMNf3X7U5g/r+q5pVciCAgH4CU1NTcvz4cRkaGvoxOPV9WN23JSUl+gVMRAggECbA+pmLAgEEvCpAgw6XK286sMs8DI8AAhYL0KDD4uKSmgcEAvLk/jkZ6vvOkatq0rFy8yei/smBAALxFwjMTEv33S9k+Llz1zNJSJDStXWSW1Qd/yCJAAEEFixAg44FU/FBBLQT4AGTdiUhIAQiElA7Cd+/f99xTlZWljQ2NrITS0SSfBiB2Al0dnbKuXPnZGZm5sdJfT6f1NTUSGVlZewCYSYEEFiUAOvnRbFxEgJaCHD/alEGgkBg0QJzvaTE999Fc3IiAlEV+Pbbb0X9L/Tge25UiRkMgbgIsH6OCzuTIhAVAe7fqDAyCAJxE5jr+29aWlrwZf/8/Py4xcXECCAwt8CZM2ekq6vL8S+3b98umzZtggwBBAwRYP1sSKEIEwEEoi5gev+IhIDa5k7jw3RgjWkJDQEENBegQYfmBSI8BBYg8OR+S1iTjqTUbKnc9N+SnEYn6QUQ8hEEXBOYnhqTzjufyvhwn2MOny9Fyjd8KBl5Fa7NzcAIIOCOAA063HFlVARiIcADplgoMwcC7gpcvnxZ7t2755gkIyNDjhw5ItnZ2e5OzugIIBCRQEdHh7S2toY15zhw4IBUVPBdOCJMPoxAnARYP8cJnmkRiIIA928UEBkCgTgLfPXVV3L37l1HFJmZmcHvv6pZBwcCCMRe4Nq1a3Lr1i3HxElJSXLw4EEpKyuLfUDMiAACURNg/Rw1SgZCIOYC3L8xJ2dCBKIuMNf339TU1OAmDTTpiDo3AyKwaIGbN2/KjRs3HOevXr1a9u/fv+gxOREBBGIvwPo59ubMiAACegiY3j+CBh16XEdEgQACCIQJ0KCDiwIBOwT6HrTKiyc3HckkpWTIyk2/l5T0ZXYkSRYIGCYwMTooXXc+k6mJV47Ik1NzpLz6Y0nNWG5YRoSLAAJKgAYdXAcImCvAAyZza0fkCIQKXLlyRdra2hwo6enpwR9p5ebmgoUAAhoIPHjwQC5evCihvfvVjsI059CgOISAQAQCrJ8jwOKjCGgmwP2rWUEIB4FFCly9elXu3LnjOFs16VA7Cefk5CxyVE5DAIHFCMzVNDYlJUXq6uqkqKhocP6rXQAAIABJREFUMUNyDgIIaCTA+lmjYhAKAhEKcP9GCMbHEdBUYL4mHfX19VJQUKBp1ISFgHcEurq65MyZM46Ely9fHmwkm5iY6B0IMkXAAgHWzxYUkRQQQGBRAjToWBTbwk8yHXjhmfJJBBBAwClAgw6uCATsEeh/dEme9XzjSCgxOT3YpCM1gz9S21NpMjFBYHSoU7rajsnMzKQj3LSsEqmo/o2oe5MDAQTMFKBBh5l1I2oElAAPmLgOELBHYK4dS9PS0oIvKbGTkj11JhMzBdrb2+XSpUvOv08lJgZ3FF6xYoWZSRE1Ah4VYP3s0cKTthUC3L9WlJEkEAgKzNWkQzWpVN9/8/LyUEIAAZcFVOPJCxcuyMOHDx0zqb9DqZcFly1jsxSXS8DwCMREgPVzTJiZBAFXBLh/XWFlUATiIjDX91/VFO/w4cNSWFgYl5iYFAEERIaGhuT48eMyNTX1I4f6Tvzxxx9LRkYGRAggYJgA62fDCka4CCAQNQHT+0ckBEK3yYoaS/QGMh04ehKMhAACXhOgQYfXKk6+tgsMdl6Vgc6rjjQTk9KkYuMnkpbFzi2215/89BB42X9Hev/ZLBIIOALKWrZaVqw/Kgk+OkbrUSmiQGBxAjToWJwbZyGggwAPmHSoAjEgED2Bmzdvyo0bNxwDqh9pNTY28nJE9JgZCYGIBO7evStql7PQIykpSWpra6W0tDSisfgwAgjEX4D1c/xrQAQILFaA+3excpyHgJ4C169fl++//94RnHoRQn3/pUmHnjUjKjsEZmZmpLW1VTo6OhwJqReQVJOc3NxcOxIlCwQQoME71wACBgvw/dfg4hE6AnMIzNWkIzk5Werq6qS4uBgzBBCIscDk5KQcO3ZMXr169ePM6t3LI0eOSFER7yTEuBxMh0BUBFg/R4WRQRBAwEAB0/tH0KDDwIuOkBFAwBsCNOjwRp3J0lsCz3q+kf5Hzp1KfYkpsnLT72nS4a1LgWxjLhCQ/kdfybOev4TNXFD2rhS9vUtEEmIeFRMigEB0BWjQEV1PRkMglgI8YIqlNnMhEBuBtrY2uXLlimMy1aRD/UiLH4TEpgbMgsC/Be7cuRPc3Tv04EeTXB8ImC3A+tns+hG9twW4f71df7K3U+Dbb78V9b/QQzXpUE0C8vPz7UyarBCIo4Df75eWlhbp6elxRJGdnR2877KysuIYHVMjgEC0BVg/R1uU8RCInQD3b+ysmQmBWAnM1aSSZvCx0mceBJwCp0+fDvtevHPnTtmwYQNUCCBgqADrZ0MLR9gIILBkARp0LJnw5wcwHdhlHoZHAAGLBWjQYXFxSc3TAi+e3JS+B60OA9Wko2LTJ5KeVeJpG5JHwA2BwMy0dN/9QoafP3AOn5AgpWvrJLeo2o1pGRMBBOIgQIOOOKAzJQJREuABU5QgGQYBzQTu3bsnly9fdkSlfqSlmnSUlPD9V7NyEY6lAmo3b/WDydBDNcs5fPiwFBYWWpo1aSFgvwDrZ/trTIb2CnD/2ltbMvO2wFzr7tTUVKmvr5eCggJv45A9AlEUUM05Tp06Jf39/Y5RVTMcdb+lp6dHcTaGQgABHQRYP+tQBWJAYHEC3L+Lc+MsBHQXmKtJR2Jiohw6dEhKS0t1D5/4ELBC4JtvvpG///3vjlyqqqpkz549VuRHEgh4VYD1s1crT94IIGB6/4iEQCAQ0LmMpgPrbEtsCCCgtwANOvSuD9EhsBSBob7v5Mn9FscQPl+KVGz8raTn8EfqpdhyLgKhAtNTY9J551MZH+4Lu9/KN3woGXkVgCGAgEUCNOiwqJik4jkBHjB5ruQk7CGB+/fvy8WLFx0Zqx9p1dbWSllZmYckSBWB2AvwkmDszZkRgVgJsH6OlTTzIBB9Ae7f6JsyIgK6CNy5c0euXr3qCIfmeLpUhzhsEJicnAw25xgcHHSks3z58mBzDnW/cSCAgH0CrJ/tqykZeUeA+9c7tSZT7wl8++23ov4XeqjnvwcPHpQVK1Z4D4SMEYihQEdHh5w7d84xY1FRkTQ2NorP54thJEyFAALRFmD9HG1RxkMAAVMETO8fQYMOU6404kQAAc8J0KDDcyUnYY8J/NCkQ/2R7KdeaQmJSVKx4TeSkVvuMQ3SRSD6AhOjg9J15zOZmnjlGDw5NUfKqz+W1Izl0Z+UERFAIK4CNOiIKz+TI7AkAR4wLYmPkxHQXuDhw4dy4cIFCe0Vrn4con6kVV7O91/tC0iARgrcuHFDbt686Yg9LS1NGhoaRO0szIEAAmYLsH42u35E720B7l9v15/s7ReYq0lHcnJysHlAYWGh/QBkiIBLAuPj43Ly5El58eKFY4aSkhKpq6uTpKQkl2ZmWAQQiLcA6+d4V4D5EVi8APfv4u04EwETBOZqEq+e/x44cEAqKtg0zYQaEqN5As+fP5cvvvhC/H7/j8FnZGTIxx9/LOo5MAcCCJgtwPrZ7PoRPQIILF6ABh2Lt1vQmaYDLyhJPoQAAgjMIUCDDi4LBOwXeNl/R3rbm51NOnxJUr7hQ8nMq7QfgAwRcElgdKhTutqOyczMpGOGtKwSqaj+jSQmp7s0M8MigEA8BWjQEU995kZgaQI8YFqaH2cjYIKA2smltbVVZmZmfgxX/UirpqZGKiv5/mtCDYnRHIHr16+L+mFk6KF+lKV2TsrLyzMnESJFAIF5BVg/c3EgYK4A96+5tSNyBBYqcPfuXfnqq68cH1dNOlQTgeLi4oUOw+cQQOBfAqOjo8HmHC9fvnSYqKav6uU/tVM3BwII2CvA+tne2pKZ/QLcv/bXmAwRmK9JB89/uTYQiL7AxMSEfP755zI8PPzj4Or3FkePHpXly9msMPrijIhA7AVYP8fenBkRQEAPAdP7RyQEQret08PUEYXpwBqSEhICCBgiQIMOQwpFmAgsUeDVwF3paT8pEgj8OFJCgk9WbPhAsvJXL3F0TkfAewLBxjf/bHbcU0oha9lqWbH+qCT4+JGW964KMvaKAA06vFJp8rRRgAdMNlaVnBAIF+jq6pKWlhZHkw719//9+/fLqlWrIEMAgSgIXL16VdSu3aFHenq6NDQ00JwjCr4MgYAuAqyfdakEcSAQuQD3b+RmnIGAiQLt7e1y6dIlR+hJSUlSW1srpaWlJqZEzAjEReD169fB5hyhLyCpQNTfkfbt2yfqZSQOBBCwW4D1s931JTu7Bbh/7a4v2SHwbwH1TEo9mwo91PNftV5fvZrfP3OlIBANAfXKp/pu3NfX5xhuz549UlVVFY0pGAMBBDQQYP2sQREIAQEE4iJgev8IGnTE5bJhUgQQQODNAjToeLMRn0DAFoHXz9ql526TBAI/7SRMkw5bqksesRMISH/HZXnW/U3YlAVlv5ait3eLSELswmEmBBCIuQANOmJOzoQIRE2AB0xRo2QgBLQX6OnpkbNnz8r09LQjVvUjrTVr1mgfPwEioLOA2qVb7dYdemRmZgabc+Tk5OgcOrEhgECEAqyfIwTj4whoJMD9q1ExCAUBlwXmatKRmJgohw4dokmHy/YMb4fAy5cvpampScbGxhwJqb8fqb8jcSCAgDcEWD97o85kaacA96+ddSUrBOYSmKtJh/qc2qSBJh1cMwgsXeDatWty69Ytx0AbN26U9957b+mDMwICCGgjwPpZm1IQCAIIxFiABh0ug5sO7DIPwyOAgMUCNOiwuLikhsAcAsMvHkh32/GwJh1l6xslu4AOt1w0CPycQGBmWrrvfiHDzx84P5aQIG+tPiB5Je8AiAACHhCgQYcHikyK1grwgMna0pIYAnMKqJ1dmpubxe/3O/797t27Zd26daghgMAiBNTu3OoFwNAjKytLGhsbRf2TAwEE7BJg/WxXPcnGWwLcv96qN9ki8ODBA7l48aKonU7/fagmHQcPHpQVK1YAhAAC8wg8f/5cTp06JePj445PbNiwQXbu3IkbAgh4SID1s4eKTarWCXD/WldSEkLgZwVUA3nVSH72sWfPHqmq4vfPXD4ILFZA/W3pwoULjtNLSkqCGzTMftdysXNwHgII6CHA+lmPOhAFAgjEXsD0/hEJgdCngLH3e+OMpgO/MUE+gAACCMwjQIMOLg0EvCcwMtQhXXc+czTpkIQEKatqkJzC9d4DIWMEFiAwPTUmnXc+lfHhPsenfb4UKd/woWTkVSxgFD6CAAI2CNCgw4YqkoNXBXjA5NXKk7eXBfr7+4NNOiYnJx0M6iUL9bIFBwIILExAPeJTL/ypH2eFHjk5OcEfZmVmZi5sID6FAAJGCbB+NqpcBIuAQ4D7lwsCAe8JPHz4UFpbW8MSV006Vq5c6T0QMkbgDQJPnz6VM2fOhP3N6Fe/+pWo/3EggIC3BFg/e6veZGuXAPevXfUkGwQWIjBfk45du3bJ+vX8/nkhhnwGgVCBwcFBOXHihExPT//4f6uNGT766CNJTU0FCwEELBNg/WxZQUkHAQQWLGB6/wgadCy41HwQAQQQiK0ADTpi681sCOgiMDL0WDpv/29YOKVVhyS3aJMuYRIHAloIjI/0S1fb5+KfeO2IJyklSyo2/k5SMwq0iJMgEEAgNgI06IiNM7Mg4IYAD5jcUGVMBPQXUD8oUbuhzm7SsXXrVtmyZYv+CRAhAhoIqB2TZjfnyMvLk/r6esnIyNAgQkJAAAE3BFg/u6HKmAjERoD7NzbOzIKAbgIdHR3BJh0zMzM/hubz+aSmpkYqKyt1C5d4EIibgGrOof5WFPrykQpm+/btsmkTv5WIW2GYGIE4CrB+jiM+UyOwRAHu3yUCcjoChgq0t7fLpUuXwqLfsWOHVFdXG5oVYSMQe4Hx8XH57LPPZHR09MfJk5KS5OjRo7Js2bLYB8SMCCDgugDrZ9eJmQABBDQVoEGHy4UxHdhlHoZHAAGLBWjQYXFxSQ2BNwiMDnUGmw7MzEw5PvnWmgOSV/If+CGAgIhMjD6Tx9//Qab9Yw6PtMxiKd/4sSQls0swFwoCXhOgQYfXKk6+NgnwgMmmapILApEJvHjxQk6ePCnqByahh3rpQr18wYEAAnMLqBf71At+6kW/0CM/P18aGhokLS0NOgQQsFiA9bPFxSU16wW4f60vMQkiMK9AZ2ennDt3ztGkQ/0m7v3336dJB9cNAiLy7NkzaWpqkqkp528kdu/eLevWrcMIAQQ8KsD62aOFJ20rBLh/rSgjSSCwKIH5mnRs27ZNNm/evKgxOQkBLwkEAgE5ceKE9Pf3O9I+cOAAf0Py0oVArp4TYP3suZKTMAII/EvA9P4RCQG1etP4MB1YY1pCQwABzQVo0KF5gQgPAZcFRl91S9ftz2RmZtIxU8mqGskvZSdhl/kZXnOBybHn0vH9/8j0lLM5R3bBGilbd0QSfImaZ0B4CCDghgANOtxQZUwEYiPAA6bYODMLAroKDA0NBXdHDd39RcVKkw5dK0Zc8RZQDW0uX74sjx8/doSidktSzTlSU1PjHSLzI4CAywKsn10GZngEXBTg/nURl6ERMECgq6tLzpw5Exbp3r17Ze3atQZkQIgIuCPw8uXL4MtHsxu47tmzR6qqqtyZlFERQMAIAdbPRpSJIBGYU4D7lwsDAW8L3L9/Xy5evBiGsHXrVtmyhd8/e/vqIPs3CVy5ckXa2tocH3vnnXfk3XfffdOp/HsEEDBYgPWzwcUjdAQQWJKA6f0jaNCxpPJzMgIIIOCeAA063LNlZARMERh73Sudt/8sM9POJh1Fb++WgjL+0GZKHYkzugKqOcfjW38U/+SIY+CC8m1StHJXdCdjNAQQMEqABh1GlYtgEXAI8ICJCwIBBF69eiUnT56UkRHnOl/tkKp2SuVAAIEfBFRDm7Nnz4q6Z0KPgoKCYHOOlJQUqBBAwAMCrJ89UGRStFaA+9fa0pIYAgsW6O3tDa7p/X6/4xwaESyYkA9aJqAatn7xxRcyPDzsyIwX9ywrNOkgsEgB1s+LhOM0BDQQ4P7VoAiEgECcBTo6OuT8+fMyez/pzZs3y7Zt2+IcHdMjoKdAe3u7XLp0yRFcWVmZ1NXVyeyXV/XMgKgQQGCxAqyfFyvHeQggYLoADTpcrqDpwC7zMDwCCFgsQIMOi4tLaghEIDA+3C+dt/8k0/5xx1mFFTtlecV7EYzERxEwX2Bq4qV0fPf/wppzLCvdKsWr9pmfIBkggMCSBGjQsSQ+TkYgrgI8YIorP5MjoI2AajjQ1NQk6sWM0IMmHdqUiEDiLPD48ePgbmNTU1OOSIqLi4M/ykpOTo5zhEyPAAKxEmD9HCtp5kEg+gLcv9E3ZUQETBSYr0nHrl27ZP369SamRMwILEpgfHxcTpw4IS9fvnScv2HDBtm5c+eixuQkBBCwS4D1s131JBtvCXD/eqveZIvAfAIPHz6U1tbWsH+9adMm2b59O3AIIBAicOPGDbl586bDJCcnRz788EM2aeBKQcADAqyfPVBkUkQAgTkFTO8fkRCY3ZJQs0KbDqwZJ+EggIBBAjToMKhYhIqAywITIwPy+JZq0jHmmGl5+XYpXPlfLs/O8AjoIaCaczz+/g8yNfHaEdCysv+U4rf36hEkUSCAQFwFaNARV34mR2BJAjxgWhIfJyNglcDIyEiwScfr1851/5o1a2TfPpryWVVskolIQP0YS/0oa/ZRVFQkhw8fpjlHRJp8GAHzBVg/m19DMvCuAPevd2tP5gjMFnj69Kk0NzeHNeDbsWOHVFdXA4aA9QJ+vz/YnOPZs2eOXPkbkPWlJ0EEIhJg/RwRFx9GQCsB7l+tykEwCMRVoKOjQ86dOxcWA4354loWJtdIQG1kojZp6O/vd0SVlJQkH3zwgeTn52sULaEggIBbAqyf3ZJlXAQQ0F3A9P4RNOjQ/QojPgQQ8KwADTo8W3oSR2BOgcmx5/L41h/EP+ncSTj/rS1SsroGNQSsFvBPjkjHd/9PVJOO0CP/rV9Kyer3rc6d5BBAYOECNOhYuBWfREA3AR4w6VYR4kEgvgKqScfJkydF/RAl9KisrJSamhrx+XzxDZDZEYihgHphSe0s1tnZGTZraWmpHDhwgB2TYlgPpkJAFwHWz7pUgjgQiFyA+zdyM85AwGaB+Zp0bNu2TTZv3mxz6uSGgJw6dUp6e3sdEhUVFVJbW4sOAggg8KMA62cuBgTMFeD+Nbd2RI6AGwLqOZdq0jEzM+MYvqqqSvbs2ePGlIyJgBECbW1tcv36dVHPhGcfhw4dkvLyciPyIEgEEFi6AOvnpRsyAgIImClAgw6X62Y6sMs8DI8AAhYL0KDD4uKSGgKLFJgaH5KOW38U/4RzJ2GadCwSlNOMEFDNOR5//weZHH/hiDeveJO8tfaQETkQJAIIxEaABh2xcWYWBNwQ4AGTG6qMiYDZAmNjY8EmHUNDQ45E1A9QDh48SJMOs8tL9AsUGB4eljNnzsiLF87vw+r0d955R37961/L7GdoCxyajyGAgOECrJ8NLyDhe1qA+9fT5Sd5BOYUePbsWbBRwcTEhOPf06SDC8ZWgUAgIC0tLWGNKIuLi6W+vl4SExNtTZ28EEBgEQKsnxeBxikIaCLA/atJIQgDAY0Eenp65PTp02ERrV27Vvbu3atRpISCgPsC6vcQly5dkq6urrDJMjIyZPfu3TTncL8MzICAVgKsn7UqB8EggEAMBUzvH5EQUE89ND5MB9aYltAQQEBzARp0aF4gwkMgTgJTEy+l4/s/hDXpyCt5R95ac0BEEuIUGdMiEH2B6alR6fjuf8Kac+QWbpDSdYe53qNPzogIGC1Agw6jy0fwHhfgAZPHLwDSR2AegfHx8WCTjtnNCcrKyoK7qfLCBpeOzQJ9fX1y9uxZmZycdKSZlJQU/JHi22+/bXP65IYAAm8QYP3MJYKAuQLcv+bWjsgRcFNAfe9V33/V9+DQY8uWLbJ161Y3p2ZsBGIucPHiRbl//75j3oKCAmlsbJTk5OSYx8OECCCgtwDrZ73rQ3QI/JwA9y/XBwIIzCXQ29sbfP7l9/sd/7qyslJqamrYpIHLxhMCjx8/lsuXL4f9HUglv2bNGtm5c6ekpKR4woIkEUDgJwHWz1wNCCDgVQHT+0fQoMOrVy55I4CA9gI06NC+RASIQNwEVJOOx9//SdQ/Q4/comopraqjaUHcKsPE0RSY9o//0Jxj7JnzOlfNOaoOiyTQjCaa3oyFgA0CNOiwoYrk4FUBHjB5tfLkjcCbBdQOwk1NTWFNOkpKSqSurk5UswIOBGwTuH37tly/fl1mZmYcqWVmZgav+/z8fNtSJh8EEIhQgPVzhGB8HAGNBLh/NSoGoSCgmcDQ0FDw++/sJh2bN2+Wbdu2aRYt4SCwOIGvv/5a1Hfe0CMnJ0eOHj0qaWlpixuUsxBAwGoB1s9Wl5fkLBfg/rW8wKSHwBIEnj59Ks3NzTI1NeUYpaKiQg4cOECTjiXYcqreAuqav3r1qrS3t4cFqhpy7N69m00a9C4h0SHgqgDrZ1d5GRwBBDQWoEGHy8UxHdhlHoZHAAGLBWjQYXFxSQ2BKAj4J15Lx60/ytT4kGO0nML1UlbVQPOCKBgzRPwEVHOOx7f+KBMjA44gspevkxXrGrm+41caZkZAawEadGhdHoJD4GcFeMDEBYIAAj8noJp0nDp1Sp49czbvW758udTX17N7DJePNQKqIYfaLemf//xnWE6qKY36USIvLFlTbhJBYEkCrJ+XxMfJCMRVgPs3rvxMjoD2AqpJx8mTJ2VsbMwRa3V1tezYsUP7+AkQgZ8T+Nvf/iZ//etfHR/JyMgINufIysoCDwEEEJhTgPUzFwYC5gpw/5pbOyJHIBYCAwMDcvr0aZmcnHRMt2LFCjl48KAkJibGIgzmQCBmAqoxzYULF2R4eDhszrKyMtm7d6+o78gcCCDgXQHWz96tPZkj4HUB0/tHJAQCgYDORTQdWGdbYkMAAb0FaNChd32IDgEdBPyTo/L41h9kcuy5I5zsgiopW98oCQk+HcIkBgQiEpiZnpCO7/8Q3pxj2RpZ8YsPaM4RkSYfRsBbAjTo8Fa9ydYuAR4w2VVPskHADQH14yz1Iy31Y63QY9myZdLY2EiTDjfQGTOmAmqXbLVb2ODgYNi8mzZtCu6YPft5WUwDZDIEENBKgPWzVuUgGAQiEuD+jYiLDyPgSYFXr14Fm3SMjIw48l+/fr3s2rXLkyYkbb6A2h340qVLjkRUA8ojR45Ibm6u+QmSAQIIuCbA+tk1WgZGwHUB7l/XiZkAAeMF1OYMapMGtVlD6FFaWiq1tbWSlJRkfI4kgIDaoOHGjRvy3XffyexXN1UjmnfffVc2btwIFAIIICCsn7kIEEDAqwKm94+gQYdXr1zyRgAB7QVo0KF9iQgQAS0EpqfGgk06JkadOwln5a+WFRs+oEmHFlUiiIUKzMxMyuPv/ijjI08dp2QvWyNlvzjK9bxQSD6HgEcFaNDh0cKTthUCPGCyoowkgYDrAlNTU8EGBmp3mdAjPz9fGhoaRL3YwYGAiQKqKcfZs2dldHTUEb76UdaePXtk9erVJqZFzAgg4KIA62cXcRkaAZcFuH9dBmZ4BCwRULupNjU1he2qWlVVFfyOwIGASQKPHj2S1tZWx4tI6kU71ZyjoKDApFSIFQEE4iDA+jkO6EyJQJQEuH+jBMkwCFgu8OLFi2CTStXIPvQoLi6Wuro6SU5OtlyA9GwWGBoaCn4ffv7cuQmnylltRFJTUyN5eXk2E5AbAghEIMD6OQIsPooAAlYJ0KDD5XKaDuwyD8MjgIDFAjTosLi4pIZAlAWm/ePSeftPMj7c7xg5M69Syjd8KAk+OklHmZzhXBCYmZmSzlt/krHXTxyjZ+WvkhXqOk7wuTArQyKAgE0CNOiwqZrk4jUBHjB5reLki8DiBfx+f7CRQW9vr2MQtdtqY2OjpKenL35wzkQgDgIPHjyQL7/8UtTuSaFHZmZmcHcwXlaKQ1GYEgEDBFg/G1AkQkRgHgHuXy4NBBBYqMDIyEjwJaVXr145TlEN/Pbt2yezf0+30HH5HAKxFOju7g7+HSf0O6/P5wu+aKd2xeZAAAEE3iTA+vlNQvx7BPQV4P7VtzZEhoBuAqqJgfr+OzY25gitsLBQDh8+LCkpKbqFTDwIvFHg1q1b8s0338j09LTjs+rvOe+8845s3bpV1PdjDgQQQODfAqyfuRYQQMCrAqb3j0gIBAIBnYtnOrDOtsSGAAJ6C9CgQ+/6EB0CugnMTE/+0NxguM8RWkZuuVRs+I0kJNKkQ7eaEc9PAqo5R9ftT2X0VbeDJTNvpZRv+FgSfIlwIYAAAm8UoEHHG4n4AALaCvCASdvSEBgCWgqoH7GcOXMmrElHdnZ2cPfVjIwMLeMmKARCBdSjuevXr4v6cdbso6ioKNicIy0tDTQEEEBgTgHWz1wYCJgrwP1rbu2IHIF4CKiXk9RLSuplpdCjsrJS3n//fZp0xKMozLlggYGBAWlqanK8jKR+B3rw4EGpqKhY8Dh8EAEEvC3A+tnb9Sd7swW4f82uH9EjEGsB1ZxSff9VzSpDD9XIvr6+XlJTU2MdEvMhsCgBdQ1fvHhRnjxxblSoBsvKypL9+/dLcXHxosbmJAQQsFuA9bPd9SU7BBCYX8D0/hE06ODqRgABBDQVoEGHpoUhLAQ0FpiZmZTO23+WsVfOnYTTc0qlYuNvxeejk7TG5fNsaIGZaem8/b9hzTkyclZIxcbf0ZzDs1cGiSMQuQANOiI34wwEdBHgAZMulSAOBMwRUE06WlpaRO3EGnqoH7U0NjYGf9zCgYCuApOTk3Lu3LmwJjMq3urqatm+fTs7JulaPOJCQBMB1s+aFIIwEFiEAPfvItA4BQGPC4yPjwebHMzVpKOmpobvDh6/PnRN/8WLF3LixAlR339Dj3379smaNWt0DZu4EEBAQwHWzxoWhZAQWKAA9+8CofgYAgj8KDA8PBz8/qv+GXrk5+fOUaJRAAAgAElEQVRLQ0MDje25VrQXuH//vly5ciXsu7AKfN26dfLee+9JcnKy9nkQIAIIxEeA9XN83JkVAQTiL0CDDpdrYDqwyzwMjwACFgvQoMPi4pIaAi4KBKb90tn2qYy+7HLMkp5VIhWbPhFfIk06XORn6AgFVHOOrrbPZGToseNM1ZyjfONvxOfjj9ERkvJxBDwtQIMOT5ef5A0X4AGT4QUkfATiJDAzMxNsctDZ2en8PpGRIUeOHJHs7Ow4Rca0CMwvoF6qa25uDvtxoc/nk927d8vatWvhQwABBN4owPr5jUR8AAFtBbh/tS0NgSGgtYBq0qF2ElZND0KPiooKOXDgAE06tK6e94JTO1+r5hxjY2OO5Hfu3CkbNmzwHggZI4DAkgRYPy+Jj5MRiKsA929c+ZkcAWMFRkZGgt9/1feK0CMvLy+4SUNaWpqxuRG4vQKqOeXly5fl0aNHYUmqa1Y9A165cqW9AGSGAAJREWD9HBVGBkEAAQMFTO8fkRAIBAI6u5sOrLMtsSGAgN4CNOjQuz5Eh4DOAoEZv3S1HZORoQ5HmGlZRVKx8RNJTOKP1DrXzyuxBQIz0t12TIZfPHSknJ791g/NZGjO4ZVLgTwRiJoADTqiRslACMRcgAdMMSdnQgSsEVBNOlpbW6Wjw/n9Nz09PfgjrdzcXGtyJRHzBVQzGXW9+v1+RzIZGRlSW1sry5cvNz9JMkAAgZgIsH6OCTOTIOCKAPevK6wMioAnBCYmJuTUqVPy7NkzR74rVqyQgwcPSmJioiccSFJvAdWU4/jx42FNKbds2SJbt27VO3iiQwABLQVYP2tZFoJCYEEC3L8LYuJDCCAwh4D6XqGadKim96GHatLR0NAg6jkwBwK6CPT09MiXX34po6OjYSGVl5fLnj17uGZ1KRZxIKC5AOtnzQtEeAgg4JqA6f0jaNDh2qXBwAgggMDSBGjQsTQ/zkbA6wI/ND84LsMvHjgoUjMKZOXm/0OTDq9fIHHOX12fPf/4Ql4/v++IJC2zWFa+89/i86XEOUKmRwABEwVo0GFi1YgZgR8EeMDElYAAAksRUD3IL168KA8eOL//qt1o1I+08vPzlzI85yIQFYFvv/1W1P9mH0VFRcHmHOz4FRVmBkHAMwKsnz1TahK1UID718KikhICMRRQO7KePn1aBgYGHLOWlpYGv1ckJSXFMBqmQsApoK7PEydOyIsXLxz/YsOGDbJz5064EEAAgUUJsH5eFBsnIaCFAPevFmUgCASMFRgfHw826Zj9/SInJyf4/DczM9PY3AjcDgG1kcj169fl9u3bYQmpv89s375dfvGLX9iRLFkggEBMBFg/x4SZSRBAQEMBGnS4XBTTgV3mYXgEELBYgAYdFheX1BCIkUCwCcLdJnn9rN0xY7BJx6bfS2IynaRjVAqmCRUIBKT7H8fDmnOkZhZK5ebfiy8xFS8EEEBgUQI06FgUGychoIUAD5i0KANBIGC8wIULF8KadKSkpEh9fb0sX77c+PxIwEwBv98vra2t0tnZGZbA2rVrZffu3eLz+cxMjqgRQCBuAqyf40bPxAgsWYD7d8mEDICA5wWmpqakublZnj596rAoLi6Wuro6SU5O9rwRALEXUN991ctzs5vHvP322/L+++/HPiBmRAABawRYP1tTShLxoAD3rweLTsoIRFlgYmJCTp06Jc+ePXOMnJWVJY2NjaL+yYFAPASeP38efP47NDQUNn1hYaHs379fVDMZDgQQQCASAdbPkWjxWQQQsEnA9P4RCQG1vZzGh+nAGtMSGgIIaC5Agw7NC0R4CJgiEAhIT/tJeTVw1xFxSvqyYJOOpJQMUzIhThsEVHOOe03yevCeIxvVnGPlpv+WxKQ0G7IkBwQQiJMADTriBM+0CERBgAdMUUBkCAQQCApcunRJ2tudTSrVDjWqSUdRURFKCMRUYHh4WM6cORO2u5dqyLFjxw52TYppNZgMAbsEWD/bVU+y8ZYA96+36k22CLgloJohnD17Vnp7ex1TqJdADh8+LKpZJQcCsRJQuwarpjGzr8cVK1ZIbW0tTSljVQjmQcBSAdbPlhaWtDwhwP3riTKTJAKuC0xOTsrp06fDmgFmZmZKQ0MDTRBcrwAThAqoVy+/++47uXHjhqjvwqGHev67ZcsW+eUvfymz34FEEQEEEFiIAOvnhSjxGQQQsFHA9P4RNOiw8aokJwQQsEKABh1WlJEkENBEICC97c3ysv+OI57ktDyp3PTfkpSarUmchGG3QEB6752WlwNtjjRT0guk8p3/Q3MOu4tPdgjERIAGHTFhZhIEXBHgAZMrrAyKgGcFvvrqK7l719mkUjXpUDsJl5SUeNaFxGMr0NfXF3xhTv1wMPRIS0sLvqBEw5jY1oPZELBNgPWzbRUlHy8JcP96qdrkioC7AtPT09LS0iLd3d2OiQoKCoIvKdGkw11/Rv9BQL2cpHYNfvTokYOkuLg42Cw1MTERKgQQQGBJAqyfl8THyQjEVYD7N678TI6AVQJTU1PBpoBPnz515JWenh78/puXl2dVviSjp4DamOHChQth16GKNjc3V/bv3y/Lly/XM3iiQgABIwRYPxtRJoJEAAEXBGjQ4QJq6JCmA7vMw/AIIGCxAA06LC4uqSEQF4GAPLl/Tob6vnPMnpyaKys3fyLqnxwIuCcQkCf/PCtDT285pkhJy/+hOUdyhntTMzICCHhGgAYdnik1iVoowAMmC4tKSgjEWeDq1aty546zSaV6KUQ1RigrK4tzdExvu8Dt27fl2rVrwReVQg/1oyx1DWZk8B3Y9muA/BBwW4D1s9vCjI+AewLcv+7ZMjICXhRQu7WqxoBzNelQzRFSU1O9yELOMRS4dOmStLe3O2bMz8+Xo0ePSnJycgwjYSoEELBVgPWzrZUlLy8IcP96ocrkiEDsBPx+f/D7b29vr2NS1RhfNelQ30M4EHBL4N69e/L111+LahYz+9iwYYNs376dBpVu4TMuAh4SYP3soWKTKgIIOARM7x+REJj9C0HNCmw6sGachIMAAgYJ0KDDoGIRKgIGCTy53xLWpCMpNVsqN/23JKfRSdqgUhoV6pN/npmzOcfKzb+XpJRMo3IhWAQQ0FeABh361obIEHiTAA+Y3iTEv0cAgcUIXL9+Xb7//nvHqT6fTw4ePCjl5eWLGZJzEPhZAfVy3JdffikPHjwI+9zatWtl9+7doq5BDgQQQGCpAqyflyrI+QjET4D7N372zIyArQLqe8i5c+eks7PTkaJ6OUm9pKReVuJAwA2Bb775Rv7+9787hs7JyZEjR46I2smaAwEEEIiGAOvnaCgyBgLxEeD+jY87syJgs8D09LS0tLSENalUzSlVk8qCggKb0ye3OAiMj4/L5cuX5fHjx2Gzq++9+/btY3OQONSFKRGwVYD1s62VJS8EEHiTgOn9I2jQ8aYK8+8RQACBOAnQoCNO8EyLgAcE+h60yosnNx2ZJqVkyMpNv5eU9GUeECDFWAr0PTgvL578zTFlcmquVL7zf2nOEctCMBcCHhCgQYcHikyK1grwgMna0pIYAnEXmK9JR01NjVRWVsY9PgKwR2B0dDS4c9fg4KAjKdWQQ+2aVF1dbU+yZIIAAnEXYP0c9xIQAAKLFuD+XTQdJyKAwM8IqCYdra2t0tHR4fhUXl5esEkHzRK4fKItcPv27eDuwaFHRkaGHD16VLKysqI9HeMhgICHBVg/e7j4pG68APev8SUkAQS0FJivSWVKSoocPnxYCgsLtYyboMwT6OrqkkuXLsnY2FhY8CtXrgxuzEBTVPPqSsQI6CzA+lnn6hAbAgi4KUCDDjd1RcR0YJd5GB4BBCwWoEGHxcUlNQQ0EOh/dEme9XzjiCQxOT3YpCM1g07SGpTIihCePrwoz3tvOHJJSs2Wys3/V5JTs63IkSQQQEAfARp06FMLIkEgUgEeMEUqxucRQCASgZs3b8qNG87vJeq5w/79+2XVqlWRDMVnEZhTQDXlaG5uFrWLUuihfpR14MABKSkpQQ4BBBCIqgDr56hyMhgCMRXg/o0pN5Mh4CmBQCAgFy9elAcPHjjyzsnJCTbpyMzM9JQHybon0N7eHnxJKfRQL8N98MEHkpub697EjIwAAp4UYP3sybKTtCUC3L+WFJI0ENBQYL4mlcnJyVJXVyfFxcUaRk1Ipgj4/X65du2a/OMf/wgLWX33fe+996SqqsqUdIgTAQQMEmD9bFCxCBUBBKIqYHr/iISAekKn8WE6sMa0hIYAApoL0KBD8wIRHgIWCAx2fi0DnVccmSQmpUnFxk8kLavIggxJIZ4CczbnSMmUyndUcw5+nBXP2jA3ArYK0KDD1sqSlxcEeMDkhSqTIwLxFfj+++/l+vXrYUHs27dP1qxZE9/gmN1oAfXy25dffinqx4ChR0FBgdTW1vISnNHVJXgE9BVg/axvbYgMgTcJcP++SYh/jwACSxVQjRNUA4XQIysrSxobG0X9kwOBpQh0dnZKS0uLhP7cNCkpKdgEhp2qlyLLuQggMJ8A62euDQTMFeD+Nbd2RI6ACQLzNalU30/U87nS0lIT0iBGzQQGBgbkwoUL8urVq7DIVOMXtQEIf1vRrGiEg4BFAqyfLSomqSCAQEQCpvePoEFHROXmwwgggEDsBGjQETtrZkLAywLPer6R/kfOHW58iSlSsekTSc9ih1cvXxtLyX2w86oMdF51DJGUkikrN/9eUtLylzI05yKAAALzCtCgg4sDAXMFeMBkbu2IHAGTBO7cuSNXrzq/p6j4d+/eLevWrTMpFWLVQED98E/tnnT79u2waFavXi179uyRxMREDSIlBAQQsFGA9bONVSUnrwhw/3ql0uSJQHwFvvrqK7l7964jiMzMzGAThZycnPgGx+zGCvT29kpzc7OjQaXP5wvuUM3Lb8aWlcAR+P/ZuxPvKK5r0f+7W/OAkBAIIYQQQwRGgDHxhHFsgsUsCTuJE9/k937vb3vv3thOYhsDYhIz8WwuthFgIAxCEiCEhAY0T/3WKV87XWoJDd1Vfc6pb62V5bWirnP2/uyqtU5TXftoL8D6WfsSESACUwpw/3JxIICAHwLnz5+XGzduuKZSz+d27twpy5Yt8yME5rBEQF1H6nqa7HjllVfk+eeftyRT0kAAAV0FWD/rWhniQgABrwVo0OGxsOnAHvMwPAIIWCxAgw6Li0tqCGgm0PnwkrTePuWKKhxOl7L1f5SsPDpJa1Yu7cN58uCiPLpzxv3QIy1byp//C805tK8eASJgtgANOsyuH9EHW4AHTMGuP9kj4KfAtWvX5LPPPouZ8tVXX5WNGzf6GQpzGSwwNDQkx48fl0ePHsVksWXLFtmwYYPB2RE6AgiYIMD62YQqESMCkwtw/3JlIICAXwKqQaVqVBl9ZGVlyf79+2nS4VcRLJpH7SJ8+PBhGR0d/SUr9ZvOXbt2SVlZmUWZkgoCCOgmwPpZt4oQDwIzF+D+nbkVn0QAgfgEJmtSqZoJqiYdfF+JzzYoZ0+10Ud+fr5UVVXJggULgkJBngggkEQB1s9JxGdqBBBIqoDp/SNCEbXNl8aH6cAa0xIaAghoLkCDDs0LRHgIWCbQ1fqDPLxVLyL/XhqGUlJleeV7NOmwrNZeptPR8o20NZ5zTZGSmvlTc46sQi+nZmwEEEBAaNDBRYCAuQI8YDK3dkSOgIkCahdh9UOticfLL78smzZtMjElYvZRoK+vT44cOSJdXV2uWTMzM2XHjh2yZMkSH6NhKgQQCKoA6+egVp68bRDg/rWhiuSAgDkCX331lVy+fNkVsGrSUV1dLQUFBeYkQqRJFeju7pajR4/K06dPXXG8+eabsmbNmqTGxuQIIGC/AOtn+2tMhvYKcP/aW1syQ0BHgcmaVKomHaq5Qnl5uY4hE5MmAt9++6189913MdGoDRleeeUVUdcRBwIIIOCHAOtnP5SZAwEEdBQwvX8EDTp0vKqICQEEEBARGnRwGSCAgN8CXY8a5OG/jrmmDYVTZNm6P0hO/nK/w2E+wwR62n+U+9cPu6IOp6TL8o1/lsycIsOyIVwEEDBRgAYdJlaNmBH4SYAHTFwJCCDgt8DNmzfl3Dl3c0EVw+bNm+XFF1/0OxzmM0Sgp6dH6urqpLe31xWxerFtz549kpuba0gmhIkAAqYLsH42vYLEH2QB7t8gV5/cEUiOwGQvmqgGg6pJBzvAJqcmJs3a0dHhNKkcHBx0hb1lyxZRLytxIIAAAl4LsH72WpjxEfBOgPvXO1tGRgCByQW+/vpr+eGHH2L+uH37dlm9ejVsCMQIqE091OYeE4/du3dLWVkZYggggICvAqyffeVmMgQQ0EiABh0eF8N0YI95GB4BBCwWoEGHxcUlNQQ0FpisyYIKd1nl7yW3YJXGkRNaMgX6u5vlXsMHrhBCKalSvvEvkpmzOJmhMTcCCARIgAYdASo2qVonwAMm60pKQggYIXDr1i05c+ZMTKybNm2Sl19+2YgcCNI/gfb2dmfH4IkvJRUVFTkvtqWmpvoXDDMhgEDgBVg/B/4SAMBgAe5fg4tH6AgYLHDp0iW5ePGiK4OMjAznu0xhYaHBmRG6lwJtbW3O9+Dh4WHXNPy7iZfqjI0AAhMFWD9zTSBgrgD3r7m1I3IETBZQ333Vd+CJB006TK5q4mMfHx+X06dPy927d12Dp6SkyI4dO2jOkXhyRkQAgRkIsH6eARIfQQABKwVM7x8RikQiEZ0rYzqwzrbEhgACegvQoEPv+hAdAjYLPO24KfevH5JIZPyXNEOhsCxd+7bMK6STtM21n0tuwwMdcvf7/5TxsagfZ4VCUrp2v8wrrJjLkJyDAAIIzEmABh1zYuMkBLQQ4AGTFmUgCAQCKdDY2CinTp0S9SOc6KOyslK2bt0aSBOSjhVobW2VY8eOycjIiOuPJSUlonZQojkHVw0CCPgtwPrZb3HmQyBxAty/ibNkJAQQmJ3A5cuX5auvvnKdlJaW5jTpWLRo0ewG49PWC9y/f1+OHz8uY2NjrlzVv5WofzPhQAABBPwSYP3slzTzIJB4Ae7fxJsyIgIIzExgsu+/6sw333xT1qxZM7NB+JS1AqOjo8733QcPHsT8G8mePXukuLjY2txJDAEE9BZg/ax3fYgOAQS8EzC9fwQNOry7NhgZAQQQiEuABh1x8XEyAgjEKdDbeVtarh1wNemQUEiWrqmVvIX8I3WcvNacPjrcL3d/+D8yOvTUldOS1Tslv3iTNXmSCAIImCFAgw4z6kSUCEwmwAMmrgsEEEimQHNzs9TX18e8dLJ27Vp54403khkac2sg0NTUJCdPnoy5PlasWCFvvfWWhMNhDaIkBAQQCJoA6+egVZx8bRLg/rWpmuSCgHkCV69elc8//9wVuGo4qJp0FBUVmZcQEXsiMFkzU/UD2d/+9reyejWbeXiCzqAIIDClAOtnLg4EzBXg/jW3dkSOgA0C165dk88++ywmlddff13WrVtnQ4rkMAeB4eFhOXr0qLS1tbnOzszMdP5tZMGCBXMYlVMQQACBxAiwfk6MI6MggIB5AjTo8LhmpgN7zMPwCCBgsQANOiwuLqkhYIhAb+cdab76UUy0S361R/IXbzAkC8L0SmB8bFgaL/9Vhvoeu6YoXPqyFK3Y5tW0jIsAAghMKUCDDi4OBMwV4AGTubUjcgRsEWhtbXV+jKN2zIk+aNJhS4Xnlsft27flzJkzEolEXANUVFTItm18752bKmchgEAiBFg/J0KRMRBIjgD3b3LcmRUBBP4tcP36dblw4YKLRDXp2LVrlyxduhSqgAvcunVLzp496/oerBpTVlVVSXl5ecB1SB8BBJIhwPo5GerMiUBiBLh/E+PIKAggMHeBGzduyPnz52MG2LJli2zYwO+f5y5r5pn9/f1SV1cnXV1drgRyc3Od5hx5eXlmJkbUCCBgjQDrZ2tKSSIIIDBLAdP7R4QiE39ZOEsArz9uOrDXPoyPAAL2CtCgw97akhkCJgn0dzdL09V/SGQ8+iWlkCz51W6adJhUyATHGomMS9OVv4m6PqKPeYUVUvrcfhEJJXhGhkMAAQSmF6BBx/RGfAIBXQV4wKRrZYgLgWAJqJ1y1I9yJjbpoBlDsK6Dn7OdbGdp9bdNmzbJyy+/HEwUskYAAW0EWD9rUwoCQWDWAty/sybjBAQQ8EBgqpeUVJOO5cuXezAjQ5ogMNn34JSUFKd5S2lpqQkpECMCCFgowPrZwqKSUmAEuH8DU2oSRUBrAdWEUDXjn3hs3rxZXnzxRa1jJ7jECTx9+lQOHz4svb29rkFVU47a2lrJzs5O3GSMhAACCMxRgPXzHOE4DQEEjBcwvX8EDTqMvwRJAAEEbBWgQYetlSUvBMwTcJp0XPuHRMbcOwkXr9ohBUteMC8hIo5b4P6Nw9Lz+EfXONnzl0lZ5R8lFE6Je3wGQAABBOYiQIOOuahxDgJ6CPCASY86EAUCCIi0t7c7TTqGh4ddHKtWrZLt27fLxAdCmNkp8O2338p3330Xk9zWrVulsrLSzqTJCgEEjBJg/WxUuQgWAZcA9y8XBAII6CJw+/Zt5yWl6H29wuGw89135cqVuoRJHD4JXLp0SS5evOiaLT09Xfbu3StFRUU+RcE0CCCAQKwA62euCgTMFeD+Nbd2RI6AbQJ37tyR06dPu77/qhw3bNggW7ZssS1d8pkg8OTJEzly5IgMDAy4/rJw4ULnO29mZiZmCCCAgBYCrJ+1KANBIIBAEgRo0OExuunAHvMwPAIIWCxAgw6Li0tqCBgoMNDzQJqu/F3Gx90vKS1euV0WlNBJ2sCSzjnktnsXpKP5K9f56VmFsmLT/5JwSvqcx+VEBBBAIF4BGnTEK8j5CCRPgAdMybNnZgQQiBVQP9I5dOhQTJOO8vJyqaqqEvXCEoe9AhcuXJDr16+7ElTPqd58802pqKiwN3EyQwABowRYPxtVLoJFwCXA/csFgQACOgk0NjbKqVOnZHx83BWWatKxevVqnUIlFg8FvvzyS2loaHDNoF5Qqq6ulgULFng4M0MjgAAC0wuwfp7eiE8goKsA96+ulSEuBIIpMNX333Xr1snrr78eTJQAZN3a2irHjh2TkZERV7YlJSWye/duSU1NDYACKSKAgCkCrJ9NqRRxIoBAogVM7x8RikS3wk+0TgLGMx04AQQMgQACARWgQUdAC0/aCGgsMNDbKk0NH8r4mLtJx8JlW2TR8t9oHDmhJUqgq/V7eXir3jVcanq2rHj+f0tqxrxETcM4CCCAwJwEaNAxJzZOQkALAR4waVEGgkAAgSiBzs5OOXz4sAwODrpcysrKZOfOnTTpsPBqUS+kqd2z7t6968ouJSVFduzYIar2HAgggIAuAqyfdakEcSAwewHu39mbcQYCCHgr0NTUJPX19TFNOlSTwjVr1ng7OaMnXeD8+fNy48YNVxzZ2dlSU1Mj8+fPT3p8BIAAAgiwfuYaQMBcAe5fc2tH5AjYKtDc3CwnTpyI+f6rvvuq78Acdgm0tLQ49R4bG3MlxvN+u+pMNgjYJMD62aZqkgsCCMxGwPT+ETTomE21+SwCCCDgowANOnzEZioEEJixwGBvmzRd+VDGRt0vKRUseUGKV+2Y8Th80DyB3s470nztY5FI5JfgwynpUr7xL5KRs8i8hIgYAQSsE6BBh3UlJaEACfCAKUDFJlUEDBLo7u6WQ4cOycDAgCtqfrRjUBFnGOro6KgcP35cHjx44DpD7Zq0d+9eKS4unuFIfAwBBBDwR4D1sz/OzIKAFwLcv16oMiYCCMQrMNVLK1u2bJENGzbEOzznayigmlSeOXNG7ty544pu3rx5TnOO3NxcDaMmJAQQCKIA6+cgVp2cbRHg/rWlkuSBgF0C9+/fd54JTmzasHr1atm+fbtdyQY4m9u3b8vZs2djmrFUVFQ4zVgmvgQaYCpSRwABjQRYP2tUDEJBAAFfBWjQ4TG36cAe8zA8AghYLECDDouLS2oIGC4w1N8h9y7/NaZJR/7iDbLkV7tFJGR4hoQ/UWCw75E0Xv6rRMZGf/lTKBSWsvV/kuz5ywBDAAEEtBCgQYcWZSAIBOYkwAOmObFxEgII+CDw9OlTOXjwoPT397tmKy0tlV27dklKSooPUTCFlwLDw8Ny9OhRaWtrc02TmZnpNOdYuHChl9MzNgIIIDAnAdbPc2LjJAS0EOD+1aIMBIEAApMIqIaF6iUl1cAw+njxxRdl8+bNmFkkoF5Eq6+vF7V7dPRRUFAg1dXVkpWVZVG2pIIAAqYLsH42vYLEH2QB7t8gV5/cEdBboLW11Xk2OPH778qVK50mHeFwWO8EiO6ZAtevX5cLFy7EfOb555+XV155BT0EEEBAWwHWz9qWhsAQQMBjAdP7R4QikagtsD3GmsvwpgPPJWfOQQABBJQADTq4DhBAQGcBp0lHw/syNuLeSXj+onVSsmYfTTp0Lt4sYxse7JTGH/4rptZL19RI3qLnZjkaH0cAAQS8E6BBh3e2jIyA1wI8YPJamPERQCAegd7eXjl06JCo/0YfJSUlsnv3bklNTY1neM5NosDAwIAcPnxYurq6XFFkZ2dLbW2t5OXlJTE6pkYAAQSmFmD9zNWBgLkC3L/m1o7IEQiCwKNHj5yXlEZGRlzpbtiwQbZs2RIEAutzVE0qVSMW9UJa9KGaU6rmHOnp6dYbkCACCJglwPrZrHoRLQLRAty/XA8IIKCzgGrcX1dXF9OkY9myZc4mDTTp0Ll6U8d28eJFuXTpUswHtm7dKpWVlWYmRdQIIBAYAdbPgSk1iSKAwAQB0/tH0KCDSxoBBBDQVIAGHZoWhrAQQOAXgeGBJ06TjtFh907CeQvXyNI1tSKhEFqGC6gGLHe//78yMtTtyqRo+RtSuOxVw7MjfAQQsE2ABh22VZR8giTAA6YgVZtcETBToL+/32nk0N3t/uw30wwAACAASURBVG60ePFi2bt3r6SlpZmZWICjfvr0qfPDO/Xf6EM15VAvJeXm5gZYh9QRQEB3AdbPuleI+BCYWoD7l6sDAQR0F3j8+LEcOXJEVCOH6GPdunXy+uuv6x4+8T1DYHBw0Pke/OTJE9eniouLnX/boAEplw8CCOgowPpZx6oQEwIzE+D+nZkTn0IAgeQJtLe3O9+RJn7/Xbp0qbNJQ0pKSvKCY+ZZC1y4cEGuX7/uOk+97Pnmm29KRUXFrMfjBAQQQMBvAdbPfoszHwII6CJAgw6PK2E6sMc8DI8AAhYL0KDD4uKSGgIWCYwMdkljwwcyOuR+oWVe4WpZuvZtCYXCFmUbrFQiY6PSePmvMtj3yJV4fvEmWbJ6Z7AwyBYBBIwQoEGHEWUiSAQmFeABExcGAgiYIKBeZFFNOjo7O13hLlq0yGnoQJMOE6r4U4xdXV1OLQcGBlxBqx2D1UtJmZmZ5iRDpAggEEgB1s+BLDtJWyLA/WtJIUkDAcsFOjo6nJeUhoaGXJmuXr1atm/fbnn2dqY3VeNRtTv0zp07efHMzrKTFQJWCLB+tqKMJBFQAe7fgBaetBEwTEA1MDx06FBMkw4aGZpTyPHxcTl9+rTcvXvXFXQ4HHa+75aVlZmTDJEigECgBVg/B7r8JI9AoAVM7x8RikQiEZ0raDqwzrbEhgACegvQoEPv+hAdAgj8W2BkqFvuXf5Q1H+jj9yCFVK67vc06TDxYolEpPnax9LbeWdCTVfKsnW/FwmFTMyKmBFAwHIBGnRYXmDSs1qAB0xWl5fkELBKQO2gpH6kNXG3WdWkY9++fZKenm5VvjYm09bWJkePHuWHdjYWl5wQCJAA6+cAFZtUrRPg/rWupCSEgLUCqjmlamyomlVGHytXrpS33npLJv6ez1oICxJ7+vSpU8ve3t6YWqqGK+qlJQ4EEEBAVwHWz7pWhrgQmF6A+3d6Iz6BAAJ6CEz1/beoqMjZpCE1NVWPQIkiRmB0dFTq6+ulpaXF9TdVs927d0tJSQlqCCCAgDECrJ+NKRWBIoBAggVM7x9Bg44EXxAMhwACCCRKgAYdiZJkHAQQ8ENgdOipNF5+P6ZJR07+cqehQyjMP1L7UYdEzfHwVr10tX7vGi4zZ7GUb/yLhFKoZaKcGQcBBBIrQIOOxHoyGgJ+CvCAyU9t5kIAgXgFVJMOtZNwe3u7a6jCwkLnR1oZGRnxTsH5HgmoH2epH2mpH2tFH2rnpB07drBjsEfuDIsAAokXYP2ceFNGRMAvAe5fv6SZBwEEEiHQ1dXlNHYYGBhwDVdeXi5VVVU0dkgEssdjqBfN1L9hTKzhunXr5PXXX/d4doZHAAEE4hdg/Ry/ISMgkCwB7t9kyTMvAgjMRaC7u9vZpGHid6eFCxc6z3/ZpGEuqt6eo57Zq00Z1OYM0UdmZqbs3btXVO04EEAAAZMEWD+bVC1iRQCBRArQoCORmpOMZTqwxzwMjwACFgvQoMPi4pIaApYKOE06Gj6QkcEuV4bZeaVSVvlHGjsYUvf25i/l8b1/uqJNzyyQ8uf/P0lJyzIkC8JEAIEgCtCgI4hVJ2dbBHjAZEslyQOB4AioBg/qBZeJP/gpKCiQmpoaUT/84dBL4O7du3L69GkZHx93BbZq1SpROwaz+7Ne9SIaBBB4tgDrZ64QBMwV4P41t3ZEjkBQBXp6epwmHX19fS6CpUuXOrvRpqSkBJVG+7xVY1H1bxfqpaXoY9OmTfLyyy9rHz8BIoAAAkqA9TPXAQLmCnD/mls7IkcgqAJPnz51vv/29va6CBYsWCC1tbU06dDowlCNVFStVGPR6CM7O9upVV5enkbREgoCCCAwMwHWzzNz4lMIIGCfgOn9I0KRSCSic1lMB9bZltgQQEBvARp06F0fokMAgckFRof75V7D+zI88MT1gax5JVK24U8SDqdBp7FAz+Mf5f6Nw64IVVOOFZv+f0nLmK9x5ISGAAIIiNCgg6sAAXMFeMBkbu2IHIEgC6gmHWpXntbWVhdDfn6+06QjK4sGh7pcH9evX5cLFy7EhFNZWSlbt27VJUziQAABBGYswPp5xlR8EAHtBLh/tSsJASGAwAwE1MtJaifhiS8pFRcXO7vSpqamzmAUPuKngPq3CvVvFurfLqKPLVu2yIYNG/wMhbkQQACBuARYP8fFx8kIJFWA+zep/EyOAAJzFOjv75eDBw+KatYRfbBJwxxBPThN1UY1o5xYI9WUo7q6WnJzcz2YlSERQAAB7wVYP3tvzAwIIKCngOn9I2jQoed1RVQIIICA0KCDiwABBEwVGBsZcJp0DPV3uFLIzC2WsvV/lJRUdhLWsbb93c3SdOVvEon8ezfhUEqqlG/8i2TmLNYxZGJCAAEEXAI06OCCQMBcAR4wmVs7Ikcg6AJjY2Ny/PhxuX//votC/QBo//79NOnQ4AK5dOmSXLx4MSaSl156SV544QUNIiQEBBBAYPYCrJ9nb8YZCOgiwP2rSyWIAwEEZivQ19fn7E7b09PjOrWoqMhp0pGenj7bIfm8RwLNzc1SX18v6t8soo8333xT1qxZ49GsDIsAAgh4I8D62RtXRkXADwHuXz+UmQMBBLwQGBgYcJpUdnd3u4afP3++1NbW8vzXC/QZjtnV1eX824SqUfSxcOFC598mMjP5bfoMKfkYAghoKMD6WcOiEBICCPgiQIMOj5lNB/aYh+ERQMBiARp0WFxcUkMgAAJjo4Ny7/JfY5p0ZGQvlOUb/0NSUtlJWKfLYKjvsTRe/quMjw3/O6xQSJat+73kFqzUKVRiQQABBKYUoEEHFwcC5grwgMnc2hE5AgiIjI+Py4kTJ0S9ABN9qCYdNTU1kpOTA1OSBD7//HO5evVqzOzbtm2TioqKJEXFtAgggED8Aqyf4zdkBASSJcD9myx55kUAgUQIqBdg1Isw6oWY6GPBggXOS0o06UiEcnxj3LlzR86cOeP8W8XPRzgclu3bt8vKlTzzjU+XsxFAIBkCrJ+Toc6cCCRGgPs3MY6MggACyREYHBx0vv92dna6Apg3b56zSUN2dnZyAgvwrG1tbXL06FEZHo76jbOIFBcXO805UlNTA6xD6gggYIMA62cbqkgOCCAwFwHT+0eEIpFIZC6J+3WO6cB+OTEPAgjYJ0CDDvtqSkYIBE1ANelouvKhDPa2uVJPz1rgNOlITeMlJR2uidGhp3L3h/8jo8P9rnCWrN4p+cWbdAiRGBBAAIEZCdCgY0ZMfAgBLQV4wKRlWQgKAQRmIaBefFEvwKgXYaKP3Nxc5yUl9V8O/wRUPc6ePSu3b992TapeSnrrrbdkxYoV/gXDTAgggIAHAqyfPUBlSAR8EuD+9QmaaRBAwDOBqV5SKigokOrqanYS9kx++oFv3Lgh58+fd30wJSVFdu7cKcuWLZt+AD6BAAIIaCjA+lnDohASAjMU4P6dIRQfQwABbQVUI4hDhw7JkydPXDHy/Nf/krW0tEh9fb2Mjo66Ji8rK5MdO3aI+u7LgQACCJguwPrZ9AoSPwIIzFXA9P4RNOiYa+U5DwEEEPBYgAYdHgMzPAII+CIwPjYsTQ0fykBvq2u+tIz5Uv78XyQ1nZeUfCnEFJOo+tz9/j9leKDD9YmFy7bIouW/SWZozI0AAgjMWoAGHbMm4wQEtBHgAZM2pSAQBBCIU0A16bh165ZrlJycHKmpqZG8vLw4R+f0mQiMjY3JiRMnRP1QK/pQuybt3r1bSkpKZjIMn0EAAQS0FmD9rHV5CA6BZwpw/3KBIICADQJDQ0NSV1cnHR3u54vsJJy86jY0NMiXX34Z8z1Y7SKsdhPmQAABBEwVYP1sauWIGwER7l+uAgQQsEFANelQ33/b29td6WRnZ8v+/ftFfQ/m8Fbg7t27cvr0aVEbNEQfq1atku3bt8vEFzq9jYbREUAAAe8EWD97Z8vICCCgtwANOjyuj+nAHvMwPAIIWCxAgw6Li0tqCARMYHx8WJqu/F0Geh64Mk/LyJPlG/8s6r8c/gtEIuPSdOVv0t/d7Jo8b9FzsnRNjf8BMSMCCCAQpwANOuIE5HQEkijAA6Yk4jM1AggkXEDtVqt2rY0+srKynCYd+fn5CZ+PAf8tMDIyIseOHZPWVneT0PT0dFEvJRUVFcGFAAIIWCHA+tmKMpJEQAW4fwNaeNJGwEIB9ZLSkSNH5PHjx67s2EnY/2J/88038v3337smVt+Dq6urZeHChf4HxIwIIIBAAgVYPycQk6EQ8FmA+9dncKZDAAHPBEZHR50mHW1tba451PPf2tpamT9/vmdzB33g69evy4ULF2IYKisrZevWrUHnIX8EELBMgPWzZQUlHQQQmLGA6f0jQpFIJDLjbJPwQdOBk0DGlAggYIkADTosKSRpIICAIxAZG5Wma/+IaQaRmp4r5c//RdIy+Edqfy+ViNy/USc9j390TZs9f5mUrf+ThEJhf8NhNgQQQCABAjToSAAiQyCQJAEeMCUJnmkRQMAzgc8++0yuXbvmGj8zM9P5kRZNOrxhHxwcdH4c9+TJE9cENEfxxptREUAguQKsn5Prz+wIxCPA/RuPHucigIBuAqpJ4tGjR+XRo0eu0NROwqpJJS8peV+xyf79QX0PVs05CgoKvA+AGRBAAAGPBVg/ewzM8Ah4KMD96yEuQyOAgO8CqkmH+v47cZMA9fxXff/l+1fiS3Lp0iW5ePFizMAvv/yybNq0KfETMiICCCCQZAHWz0kuANMjgEDSBEzvH0GDjqRdOkyMAAIIPFuABh1cIQggYJtAZHxUmq5O0qQjLUeWb/wPSc9aYFvK2ubTdve8dNz/2hVfRs4iKd/4FwmnpGsbN4EhgAACzxKgQQfXBwLmCvCAydzaETkCCEwt8OWXX0pDQ4PrA/xIy5srpre312nO0dPT45pg3rx5zktJ6r8cCCCAgE0CrJ9tqia5BE2A+zdoFSdfBOwXUC8pHT9+XB48eMD3Xx/LrfZjO3v2rNy6dcs1a25urvNyGN+DfSwGUyGAgKcCrJ895WVwBDwV4P71lJfBEUAgCQLq+299fb20tLS4Zs/IyHCeRxYWFiYhKjun/OKLL+TKlSsxyf3mN7+R5557zs6kyQoBBAIvwPo58JcAAAgEVoAGHR6X3nRgj3kYHgEELBagQYfFxSU1BAIsoJp0NF/7RPq6Gl0KKalZTpOOjOyFAdbxJ/Wu1u/l4a1612SpGfNkxfP/W1LTs/0JglkQQAABDwRo0OEBKkMi4JMAD5h8gmYaBBDwXWCynX3S09OdH2ktXMj330QURDXn+PTTT6W/v9813IIFC2Tfvn2idg7mQAABBGwTYP1sW0XJJ0gC3L9Bqja5IhAcgbGxMTl58qQ0NTW5klbff2tra0V9P+NInIDyPn36tDQ2up+3z58/32nOkZ3N897EaTMSAggkW4D1c7IrwPwIzF2A+3fudpyJAAL6CoyPj8uJEyekubk55vsvz38TUzf1fff27duuwcLhsLz11luyYsWKxEzCKAgggICGAqyfNSwKISGAgC8CpvePCEVUS3WND9OBNaYlNAQQ0FyABh2aF4jwEEBgzgKRyLi0XDsgvZ3uf0RNSc2U5Rv+QzJyFs15bE58tsDTjpvScv2gSNRXgHBKuqzY9L8kPYsO3lw/CCBgtgANOsyuH9EHW4AHTMGuP9kjYLtAQ0ODfPnll6401UtKe/bskcWLF9uevuf5ffzxx9LR0eGaR7kqX+XMgQACCNgowPrZxqqSU1AEuH+DUmnyRCCYAqpJx927d13Jp6WlOc0Ti4qKgomS4KyHh4edHZsfPHjgGlk1Ad27d69kZmYmeEaGQwABBJIrwPo5uf7MjkA8Aty/8ehxLgII6C5w6tQpuXPnTsz3X/V8sri4WPfwtY3vzJkzcuvWLVd8qampsmvXLlm6dKm2cRMYAgggkAgB1s+JUGQMBBAwUcD0/hE06DDxqiNmBBAIhAANOgJRZpJEINACqlHE0/YbLgPVLKJsw58kK3dJoG28SH7g6QO51/CBRMbHXMOrpijZ85d5MSVjIoAAAr4K0KDDV24mQyChAjxgSigngyGAgIYC165dk88++8wVmXpJSb08Q5OOuRdssh9plZaWys6dO0X9WIsDAQQQsFWA9bOtlSWvIAhw/wahyuSIQHAF1B5h6nvaxJ1u1fez3bt3S0lJSXBxEpC5as5RV1cn7e3trtFU8xP17ws0qUwAMkMggIB2AqyftSsJASEwYwHu3xlT8UEEEDBUYKpmEnz/nVtBJ/NUz9Orq6tl0SI2fZybKmchgIBJAqyfTaoWsSKAQCIFaNCRSM1JxjId2GMehkcAAYsFaNBhcXFJDQEEfhKIROT+zcPS8/i6SyQcTpey9X+UrDx+pJWoS2V4sFMav/9PGRsdjBoyJKXP7Zd5hRWJmoZxEEAAgaQK0KAjqfxMjkBcAjxgiouPkxFAwBCBGzduyPnz513R8pLS3It35coV+eKLL1wDLF++3NlBiQMBBBCwXYD1s+0VJj+bBbh/ba4uuSGAwM8C586dk5s3b7pAUlJSnO9rqqkix+wFRkZG5PDhwzHNOdQOwsqVJpWzN+UMBBAwQ4D1sxl1IkoEJhPg/uW6QACBIAhM1lSC77+zq7xq9nny5ElpbGx0nUhzjtk58mkEEDBfgPWz+TUkAwQQmJuA6f0jQhG1otX4MB1YY1pCQwABzQVo0KF5gQgPAQQSJvDg5hHpbrvqGi8cTpPSdb+TnPzlCZsnqAOpphxNDX+Twb5HLoLFK34rC5a+FFQW8kYAAQsFaNBhYVFJKTACPGAKTKlJFIHAC6gXlNSLStGH+pHWnj172El4FldHW1ubHDx4UKIfb+Xn58s777wj6sdaHAgggIDtAqyfba8w+dkswP1rc3XJDQEEogX++c9/yo8//hiDonYSLisrA2sWAqo5x5EjR0R9F44+aFI5C0Q+igACxgqwfja2dASOgHD/chEggEBQBNQGDWqjhugjHA7Lzp07+f47zUUwVXOO9PR02bdvnyxatCgolxF5IoAAAqyfuQYQQCCwAqb3j6BBR2AvXRJHAAHdBWjQoXuFiA8BBBIp8PDWcelqvRwz5LLKdyW3YEUipwrUWGOjA3Kv4UMZ6nvsynvBks2yeFVVoCxIFgEE7BegQYf9NSZDewX4gZa9tSUzBBCIFbh9+7acPn3a9Qd2Upr5ldLf3y8ff/yxDAwM/HKSasrx+9//XvLy8mY+EJ9EAAEEDBZg/Wxw8Qg98ALcv4G/BABAIFACn3/+uVy9OnGThrBUVVVJeXl5oCzmmuxUzTmWLVsmu3btEvXSFwcCCCBgswDrZ5urS262C3D/2l5h8kMAgWiBqb7/0qRj6utkfHxcTp06JY2Nja4PqeYcNTU1UlhYyEWGAAIIBEqA9XOgyk2yCCAQJUCDDo8vB9OBPeZheAQQsFiABh0WF5fUEEBgEoGIPLxVL12tP7j+FgqFpXTdO5JbsAq1WQqMjQ7KvYYPYppzzCuskNK1+0VCoVmOyMcRQAABvQVo0KF3fYgOgWcJ8ICJ6wMBBIImoJp0nDlzRtSuQD8f7KQ0/VWgfqj16aefSnt7u+vD7MA8vR2fQAABuwRYP9tVT7IJlgD3b7DqTbYIICDy1VdfyeXL7k0a1G8Bt2/fLqtW8fz3WdfIVM05SkpKZO/evTTn4AZDAIFACLB+DkSZSdJSAe5fSwtLWgggMKXAZN9/1fNfmlTGkqlnvvX19dLU1OT6I805uMEQQCDIAqyfg1x9ckcg2AKm948IRaJ/AaphLU0H1pCUkBBAwBABGnQYUijCRACBhAq03j4lnQ8vucZUTTqWrq0V1ViCY2YCUzbnWLhGStfU0pxjZox8CgEEDBOgQYdhBSNcBKIEeMDE5YAAAkEUULsBnTx5MqZJBz/Smvpq+Oc//yk//vij6wMvvPCCvPTSS0G8hMgZAQQCLMD6OcDFJ3XjBbh/jS8hCSCAwBwELl68KJcuuZ//qmHeeustmnRM4fms5hx79uyRlJSUOVSCUxBAAAHzBFg/m1czIkbgZwHuX64FBBAIogBNKqev+lTNOTIyMqS6uloKCwunH4RPIIAAAhYKsH62sKikhAACMxIwvX8EDTpmVGY+hAACCPgvQIMO/82ZEQEE9BBou3tOOu5/4w4mFJKlFTWSt2itHkFqHMX42JA0Xn5fhvoeu6Kct2C1lD73Ds05NK4doSGAQHwCNOiIz4+zEUimAA+YkqnP3AggkEwB1aTj1KlTon6I9PPBTsKTV+TGjRty/vx51x+XLl0q+/btS2YJmRsBBBBIigDr56SwMykCCRHg/k0II4MggICBApcvXxb1otLEY9u2bVJRwSYN0S6jo6NSV1cnbW1tLq6SkhKhOYeBFz8hI4BAXAKsn+Pi42QEkirA/ZtUfiZHAIEkCqgGlapRJd9/Y4vwrOYctbW1UlBQkMTKMTUCCCCQXAHWz8n1Z3YEEEieAA06PLY3HdhjHoZHAAGLBWjQYXFxSQ0BBKYVaG/6XB43fT7hcyEpqdgr84sqpz0/qB9QzTnuXf5QBvseuQhUc46lz70toVA4qDTkjQACARCgQUcAikyK1grwgMna0pIYAgjMQKCpqUnq6+tdTTrUaewk/G+89vZ2+fTTT11Gubm58oc//EHS09NnoMxHEEAAAbsEWD/bVU+yCZYA92+w6k22CCDgFrh69ap8/vnE578ib7zxhqxdyyYNSks15zh69Ki0tra68GjOwd2EAAJBFWD9HNTKk7cNAty/NlSRHBBAYK4CNKmMlVPNOY4fPy4tLS2uP2ZkZAjNOeZ6pXEeAgjYJMD62aZqkgsCCMxGwPT+EaFIJBKZTcJ+f9Z0YL+9mA8BBOwRoEGHPbUkEwQQmJtAx/1vpO3uuQknh2TJ6p2SX/z83Aa1+Cyac1hcXFJDAIEZCdCgY0ZMfAgBLQV4wKRlWQgKAQR8FJiqSQc7CYsMDAzIxx9/LP39/b9UJDU1Vd5++21ZsGCBj1ViKgQQQEAfAdbP+tSCSBCYrQD372zF+DwCCNgmcP36dblw4UJMWlu3bpXKymBv0kBzDtuudvJBAIFECLB+ToQiYyCQHAHu3+S4MysCCOgjQJPKf9diquYcmZmZUlNTIwUFBfoUjkgQQACBJAmwfk4SPNMigEDSBUzvH0GDjqRfQgSAAAIITC5Agw6uDAQQQECk8+Elab19KoaieFWVFCzZDNH/CNCcg0sBAQQQEKFBB1cBAuYK8IDJ3NoROQIIJE5A7Rakdg1SP1CKPoK8k7DqL3/w4EFpa2tzmezYsUNWrFiROHxGQgABBAwTYP1sWMEIF4EoAe5fLgcEEEBA5ObNm3Lu3MRNGkReffVV2bhxYyCJpmrOUVxcLPv27ZOUlJRAupA0AgggwPqZawABcwW4f82tHZEjgEDiBGhSKc6zb/UMXD0Ljz5Uc47a2lrJz89PHDgjIYAAAgYLsH42uHiEjgACcQnQoCMuvulPNh14+gz5BAIIIDC5AA06uDIQQACBnwS6Wn+Qh7fqRSTiIilasU0Kl74ceKbx8WG598MHMtj3yGWRW7BSStf9TkKhcOCNAEAAgWAI0KAjGHUmSzsFeMBkZ13JCgEEZi+gfph04sQJGRsbc50c1J2Ev/jiC7ly5YrLQr2spV7a4kAAAQSCLMD6OcjVJ3fTBbh/Ta8g8SOAQKIEbt++LWfOnBHVmDH62Lx5s7z44ouJmsaIcZ7VnGPv3r2SmppqRB4EiQACCHghwPrZC1XGRMAfAe5ff5yZBQEE9BeYqklHEJpUqmfe6tk3zTn0v06JEAEEki/A+jn5NSACBBBIjoDp/SNCkYlPupLjOOWspgNrxkk4CCBgkAANOgwqFqEigIDnAt1tV+XBzaM06ZggrZpzNDX8TQaePnT9xWnO8dw7Egqzm5LnFycTIICANgI06NCmFASCwKwFeMA0azJOQAABiwUePHggx44dC3yTjlu3bjkva0UfS5Yskerqapn43Mjiy4HUEEAAgUkFWD9zYSBgrgD3r7m1I3IEEEi8QGNjo5w8eTKmSUeQGjOql5WOHDkira2tLuDi4mKhOUfirzlGRAAB8wRYP5tXMyJG4GcB7l+uBQQQQODfAjdv3pRz587FkNjcpEN931XPvNWz7+gjKytLampqJD8/n0sEAQQQQCBKgPUzlwMCCARVwPT+ETToCOqVS94IIKC9AA06tC8RASKAgM8CPY+vy/2bh0Um7KS0cNkWWbT8Nz5Hk/zpaM6R/BoQAQII6CVAgw696kE0CMxGgAdMs9HiswggEAQB9UOl48ePi9pFN/qw+Uda0Xk+efJEDhw44GpSkp2dLe+++65kZGQE4RIgRwQQQOCZAqyfuUAQMFeA+9fc2hE5Agh4I6CadJw6dUrGx8ddE1RWVsrWrVu9mVSTUad6WYnmHJoUiDAQQEALAdbPWpSBIBCYkwD375zYOAkBBCwWuH37trM5wcT9tTdv3iwvvviiVZk/qznH/v37JS8vz6p8SQYBBBBIhADr50QoMgYCCJgoQIMOj6tmOrDHPAyPAAIWC9Cgw+LikhoCCMxZ4GnHTWm5fjCmSUfh0pelaMW2OY9r2ok05zCtYsSLAAJ+CNCgww9l5kDAGwEeMHnjyqgIIGC2wKNHj5xddCc26fj1r38t6n+2HsPDw/LRRx9Jb2/vLymmpKSI+rHWwoULbU2bvBBAAIFZCbB+nhUXH0ZAKwHuX63KQTAIIKCJQFNTk9TX18c06Vi7dq288cYbmkSZ2DBozpFYT0ZDAAF7BVg/21tbMrNfgPvX/hqTIQIIzF5ANak8efJkTJOOjRs3itqowYZDPdtWG1GoDSmij6ysLOd5L805bKgyOSCAgBcCrJ+9UGVMBBAwQcD0/hGhyMQWfJqpmw6sGSfhIICAQQI06DCoWISKAAK+CqgmHfevH5JIxL2TUsGSZFeHWwAAIABJREFUzVK8qsrXWJIx2fj4iDQ1fCgDTx+6ps/JXy7L1v1BQuGUZITFnAgggEDSBWjQkfQSEAACcxbgAdOc6TgRAQQsF1BNOo4ePSojIyOuTG36kVZ0Yupxlcr3/v37rny3b98uq1evtrzapIcAAgjMXID188yt+CQCuglw/+pWEeJBAAFdBFpaWuTEiROiGldEHxUVFbJtm12bNEzVnKOoqEiqq6slNTVVl7IQBwIIIJB0AdbPSS8BASAwZwHu3znTcSICCFguoJp0nDp1KqZJZWVlpWzdutXo7FVzDrUBhXrGHX3k5ORITU0NzTmMri7BI4CA1wKsn70WZnwEENBVwPT+ETTo0PXKIi4EEAi8AA06An8JAIAAAs8Q6O28LS3XDsQ06cgvfl6WrN4pIiEr/VRzjuYr/5D+nhb3P2DTnMPKepMUAgjMToAGHbPz4tMI6CTAAyadqkEsCCCgm8Djx4+lrq4upkmHDT/Smmj9zTffyPfff+/6v9etWyevv/66bmUhHgQQQCCpAqyfk8rP5AjEJcD9GxcfJyOAgOUCanddtcuueqEn+li1apWoxo0Tf6RpIsezmnPs27dP0tLSTEyLmBFAAAHPBFg/e0bLwAh4LsD96zkxEyCAgMECTU1NUl9fH9OkY+3atfLGG28YmdmzmnPs379fcnNzjcyLoBFAAAG/BFg/+yXNPAggoJsADTo8rojpwB7zMDwCCFgsQIMOi4tLagggkBCBvq5Gab72iUTG3T/Sml9UKSUVe61r0kFzjoRcNgyCAAIWC9Cgw+Likpr1Ajxgsr7EJIgAAnEKqCYdareh4eFh10g2NelQP0RTL2JFH2r34NraWgmHw3EKcjoCCCBglwDrZ7vqSTbBEuD+DVa9yRYBBGYvoHbZPXr0aEyTyvLycqmqqjL6++H4+LiTm2pEMvG7L805Zn+tcAYCCARDgPVzMOpMlnYKcP/aWVeyQgCBxAm0tLTIiRMnRDVyjD5MbNJBc47EXReMhAACwRVg/Rzc2pM5AkEXML1/RCgSiUR0LqLpwDrbEhsCCOgtQIMOvetDdAggoIdAf3ezNF37h0TG3E068hatlaUVNSKhkB6BxhkFzTniBOR0BBAIhAANOgJRZpK0VIAHTJYWlrQQQCChAh0dHXL48OGYJh0m/khrIkxXV5ccOHDA9QJWVlaW/OEPfxD1Xw4EEEAAAbcA62euCATMFeD+Nbd2RI4AAv4JTNWksqysTHbu3Glkkw7VnEO9eNXc3OyCVI0pac7h37XFTAggYJ4A62fzakbECPwswP3LtYAAAghML6AaOB47diymSUdFRYVs27Zt+gE0+MTIyIjTjFI13Iw+cnNznY0Y1H85EEAAAQSmF2D9PL0Rn0AAATsFTO8fQYMOO69LskIAAQsEaNBhQRFJAQEEfBEY6HkgTVf+LuPj7p2E5xVWyNK1tRIKmb3TLs05fLmMmAQBBCwQoEGHBUUkhcAK8IApsKUncQQQmKWAatJRV1cnQ0NDrjNN+pHWxJTVj7Y+/vhj6enp+eVP6sHb/v37Rb2oxIEAAgggECvA+pmrAgFzBbh/za0dkSOAgL8CU33/LS0tlV27dklKSoq/AcUxG8054sDjVAQQCLwA6+fAXwIAGCzA/Wtw8QgdAQR8FVBNOo4fPy6jo+5NCletWiXbt2+XiS8s+hrcNJOp57zq2bVqtBl9qKYc6llvTk6OTuESCwIIIKC1AOtnrctDcAgg4KEADTo8xFVDmw7sMQ/DI4CAxQI06LC4uKSGAAIJFxjobZWmhg9lfMzdpCO3YJWUrnvH2CYdkfExabryN+nvaXGZZeeVStn6P0kobM6PzxJedAZEAAEEJgjQoINLAgFzBXjAZG7tiBwBBPwX6OzslEOHDsU06TDhR1qTaakfnDU1Nbn+tHXrVqmsrPQflxkRQAABQwRYPxtSKMJEYBIB7l8uCwQQQGDmAur77+HDh2VwcNB1UklJiezevVtSU1NnPliSPjlVc46FCxdKTU2NpKWlJSkypkUAAQTMEGD9bEadiBKByQS4f7kuEEAAgZkLPHr0SI4ePSqq4UX0UV5eLlVVVRIO67dJIc05Zl5fPokAAgjMRID180yU+AwCCNgoYHr/iFAkEonoXBjTgXW2JTYEENBbgAYdeteH6BBAQD+Bwd42abryoYyNun+klZNfLsvW/U5CYf1/pBWtqppzNF/7SPq67rmwVXOOZevflXCYH2zpdxUSEQIIJFOABh3J1GduBOIT4AFTfH6cjQACwROY6iUl9SOtHTt2aL2TUnS1Ll26JBcvXnQVcPXq1c5uUBwIIIAAAlMLsH7m6kDAXAHuX3NrR+QIIJAcga6uLqdJx8DAgCuAxYsXy969e7VucPGs5hzV1dWSnp6eHFRmRQABBAwSYP1sULEIFYEJAty/XBIIIIDA7AQeP34sR44ckeFh9yaFZWVlsnPnTq2adKgYVawq5ugjLy/PaUaZk5Mzu+T5NAIIIICAsH7mIkAAgaAKmN4/ggYdQb1yyRsBBLQXoEGH9iUiQAQQ0FBgqL9D7jW8L2Mj7h9pZc9fJmXr3pVQihlNOmjOoeHFRUgIIKC9AA06tC8RASIwpQAPmLg4EEAAgdkLqJeUDh06FLOTsM47KUVnef/+feeHW9GH2kF4//79kpKSMnsQzkAAAQQCJMD6OUDFJlXrBLh/rSspCSGAgA8CPT09TpOOvr4+12yLFi2Sffv2adnoguYcPlwYTIEAAoEQYP0ciDKTpKUC3L+WFpa0EEDAU4GOjg7n+6/OTTpUbCpGFWv0oZpzqOe8WVlZnhoxOAIIIGCrAOtnWytLXgggMJ0ADTqmE4rz76YDx5k+pyOAQIAFaNAR4OKTOgIIxCUwPPDEadIxOtzvGicrr0SWV76nfZMOmnPEVX5ORgCBAAvQoCPAxSd14wV4wGR8CUkAAQSSJDDVTsI67qQUTaRervrkk09cPy7LyMiQd999V7Kzs5OkybQIIICAOQKsn82pFZEiMFGA+5drAgEEEJibQG9vr9OkUv03+igsLJTq6mpR3yl1OVRzjpMnT8q9e/dcIammlCrW9PR0XUIlDgQQQEB7AdbP2peIABGYUoD7l4sDAQQQmJuAanxRV1cnQ0NDrgFKS0tl165dSd3ogOYcc6spZyGAAAIzEWD9PBMlPoMAAjYKmN4/IhSJRCI6F8Z0YJ1tiQ0BBPQWoEGH3vUhOgQQ0FtgZLBLGhs+kNGhp65AVZOOsvV/lHBYzx8+TdWcI2veEinb8J6Ew2l6wxMdAgggkEQBGnQkEZ+pEYhTgAdMcQJyOgIIBFpANbs4ePCgDAwMuBx0+JHWZIUZHR11mnOo5iI/H+o5kHpJacmSJYGuJckjgAACMxVg/TxTKT6HgH4C3L/61YSIEEDAHIG+vj5nl171PTj6KCgokJqaGsnMzEx6MjTnSHoJCAABBCwTYP1sWUFJJ1AC3L+BKjfJIoBAggU6Ozud77+Dg4OukUtKSmT37t2Smpqa4BmnH26q5hz5+fnOd/KsrKzpB+ETCCCAAAJTCrB+5uJAAIGgCpjeP4IGHUG9cskbAQS0F6BBh/YlIkAEENBcYGSoWxovvx/bpCO3+KdmFyl6NelQzTlafjwgvZ13XLI/Nef4k7ZNRTS/DAgPAQQCJECDjgAVm1StE+ABk3UlJSEEEPBZQL2cpH6kpV5Wij7Uj7T27NmT1J2UJlKoXYTv3r3r+r9fffVV2bhxo89qTIcAAgiYK8D62dzaETkC3L9cAwgggEB8Aqo5pfr+G930UY2owwtBNOeIr7acjQACCEwmwPqZ6wIBcwW4f82tHZEjgIAeAup7r/r+O3GThsWLF8u+fft8bdIxNDQkdXV10tHR4cJR38Vra2u1aJipR9WIAgEEEJi7AOvnudtxJgIImC1Agw6P62c6sMc8DI8AAhYL0KDD4uKSGgII+CagmnTcu/yhqP9GH5m5RVK2/j1JSU3+TkoqLppz+HZJMBECCFgsQIMOi4tLatYL8IDJ+hKTIAII+CDQ29srBw8enLRJR7J2UpqY9g8//CBff/216/9esWKF7NixwwchpkAAAQTsEWD9bE8tySR4Aty/was5GSOAQOIF1A7C6iUltaNw9JGXl+fs2puTk5P4SacZcarmHAsWLHBeVkpP12vjCN+BmBABBBCYowDr5znCcRoCGghw/2pQBEJAAAHjBdQmDer572RNOvbu3StpaWme56iacxw6dCjmOzjNOTynZwIEEAiYAOvngBWcdBFA4BcB0/tHhCKRSETnepoOrLMtsSGAgN4CNOjQuz5EhwAC5giMDj2VxoYPZGSwyxV0RnahLN/wZ0lJy0pqMjTnSCo/kyOAgEUCNOiwqJikEjgBHjAFruQkjAACHgmoJh3qB1Lqv9GH2knJrx9pTZXaw4cPnZ2Voh9JqR9u/e53v/N1hyeP6BkWAQQQ8FWA9bOv3EyGQEIFuH8TyslgCCAQYIGpdu/Nzc11GmKo//p1qO+59fX1cu/ePdeUqjmHahiSkZHhVyjMgwACCFgnwPrZupKSUIAEuH8DVGxSRQABTwVUkw7VpLKvr881z6JFi2Tfvn2eNoScqkFmQUGB8303M1OPDRI9LQCDI4AAAj4JsH72CZppEEBAOwHT+0fQoEO7S4qAEEAAgZ8EaNDBlYAAAggkTmB0uF/uNbwvwwNPXIOmZy1wmnSkpmcnbrJZjBSJjEvLtU+kt/OO66zMnMWy/Pn/kHCY3ZRmwclHEUAg4AI06Aj4BUD6RgvwgMno8hE8AghoJqB+nKV2UprYpMOPH2lNRaFi+fjjj0W9QPXzoXYPVs051A7HHAgggAACsxNg/Tw7Lz6NgE4C3L86VYNYEEDAdIHh4WE5cuSIPH782JVKTk6O86KQH983VXOO06dPy5077me9NOcw/eoifgQQ0EWA9bMulSAOBGYvwP07ezPOQAABBKYSmGqThsLCQqmurvakMWR/f7/TGKS7u9sVlmrOoRpj0oyS6xUBBBBIrADr58R6MhoCCJgjQIMOj2tlOrDHPAyPAAIWC9Cgw+LikhoCCCRFYGykX+5d+ZsM9bl/pOU06Vj/J0nNmOd7XC0/fiJPO2655s3KLZayDX+ScAq7KfleECZEAAGjBWjQYXT5CD7gAjxgCvgFQPoIIJBwAdWkQ/1gSu2oFH2oH2mpl5RUcwy/jrGxMTlw4IA8eeJumKl2dFq6dKlfYTAPAgggYJUA62erykkyARPg/g1YwUkXAQQ8FxgZGZGjR4/Ko0ePXHNlZ2c733/nz5/vaQz19fXS2NjomkM151AvSLGTsKf0DI4AAgERYP0ckEKTppUC3L9WlpWkEEAgiQJTPf/1omHGVA1BvJgriaRMjQACCGglwPpZq3IQDAII+Chgev+IUES1ctf4MB1YY1pCQwABzQVo0KF5gQgPAQSMFBgbHZSmKx/KYG+bK/60jPmyfON7ov7rxxGJjMv9Hz+Vp0/czTkycxY7cdCcw48qMAcCCNgmQIMO2ypKPkES4AFTkKpNrggg4JfAwMCAHDx4cNImHV7tpDRZbmfOnJFbt9zffV988UXZvHmzXxTMgwACCFgnwPrZupKSUIAEuH8DVGxSRQAB3wRGR0fl2LFj8vDhQ9ecWVlZTpOO/Px8T2I5e/as/Otf/3KNrZpzqDnZSdgTcgZFAIEACrB+DmDRSdkaAe5fa0pJIgggoJGAev576NAh6e7udkWlGmeo76KJaBTZ1dUldXV10t/f75pj0aJFojZg8HMjCI3oCQUBBBDwXID1s+fETIAAApoKmN4/ggYdml5YhIUAAgjQoINrAAEEEPBGYHxsSJoa/i4Dve4faaVmzJPyjX/2pUlHy/VP5Wn7TVeCNOfwpt6MigACwRGgQUdwak2m9gnwgMm+mpIRAgjoIaB+pHX48GFRP6SKPvzazff69ety4cIF19zl5eWyc+dOPYCIAgEEEDBUgPWzoYUjbAREhPuXywABBBDwRkA16Thx4oTcv3/fNYFq0qGaVKqXlRJ5fPnll9LQ0OAaMpEvRCUyVsZCAAEETBZg/Wxy9Yg96ALcv0G/AsgfAQS8Epjq+a9qTqmadKjvwXM9Ojs7nWfLg4ODriGKioqc79apqalzHZrzEEAAAQSmEWD9zCWCAAJBFaBBh8eVNx3YYx6GRwABiwVo0GFxcUkNAQSSLjA+NixNV/8uAz0PXLGkpufK8g3vSXrWAs9ibPnxU3naEduco2zDnyQlNdOzeRkYAQQQsF2ABh22V5j8bBbgAZPN1SU3BBBItoD6kZba5Uj9oCr6UD/SUj+kys7OTniIQ0NDcv78eWlsbIyZ85133pG0tLSEz8mACCCAQJAEWD8HqdrkapsA969tFSUfBBDQSWB8fFyOHz8uLS0trrDUDsLqJaVENen4/vvv5ZtvvnHNob5bv/3225Kbm6sTCbEggAACxguwfja+hCQQYAHu3wAXn9QRQMBzAdVAQzXSmPj8Ny8vz/n+m5OTM+sY2tvbnWfKw8PDrnOXLl0qu3btojnHrEU5AQEEEJidAOvn2XnxaQQQsEfA9P4RoUgkEtG5HKYD62xLbAggoLcADTr0rg/RIYCA+QKRsVGnSUd/j/tHWilpWVK+8S8Jb9IRiYxLy7UD0tt524WXkbNIyjf+WcIpGeajkgECCCCQRAEadCQRn6kRiFOAB0xxAnI6AgggMI2AFz/SmmpKtVvx2bNnpb+/3/UR1ZRDNedQjUE4EEAAAQTiE2D9HJ8fZyOQTAHu32TqMzcCCARBQDXpqK+vl6amJle6GRkZTpPKwsLCuBhu3rwp586dc42hGoDs379f5s+fH9fYnIwAAgggECvA+pmrAgFzBbh/za0dkSOAgBkCasOEI0eOiGqsEX2oxpGqSce8efNmnEhra6scPXpURkdHXecsX77cac7BgQACCCDgvQDrZ++NmQEBBPQUML1/BA069LyuiAoBBBAQGnRwESCAAAL+CDRf/Yf0dt51TZaSmiVlG/4kmTlFCQui5don8vTJLdd4avyyDe9JSmpmwuZhIAQQQCCoAjToCGrlydsGAR4w2VBFckAAAd0F1I+01K5HHR0drlDVTkrqJaVE7PL7xRdfyJUrV2IoUlNTpaqqSsrKynRnIj4EEEDACAHWz0aUiSARmFSA+5cLAwEEEPBeQDXpOHXqlDQ2NromS09Pd15SmmuTjrt37zrjRu+Fpr7vquYccx3Tew1mQAABBMwWYP1sdv2IPtgC3L/Brj/ZI4CAPwLDw8PO89+JTTpycnKc77/qOfB0h9p84cSJEzHNOVauXCnbt2+XcDg83RD8HQEEEEAgAQKsnxOAyBAIIGCkAA06PC6b6cAe8zA8AghYLECDDouLS2oIIKCVQCQyLvevfypPO9zNM1TTjLL170lmbnxNOtT4LdcOSG/nbVfealw1Ps05tLocCAYBBAwWoEGHwcUj9MAL8IAp8JcAAAgg4JOAatKhdj96/Pixa8bZ/EhrslCfPHkip0+fls7Ozpg/L1682Pnx1mx2afKJg2kQQAABYwVYPxtbOgJHQLh/uQgQQAABfwRUE40zZ87I7dvu57OqSce+fftk0aJFswrkwYMHzvdp1fzj50O9pLR3714pKSmZ1Vh8GAEEEEBg5gKsn2duxScR0E2A+1e3ihAPAgjYKjA6Oup8X21tbXWlmJWV5TTpyM/PnzL15uZmpzlH9Hdd9eHVq1c7z3c5EEAAAQT8E2D97J81MyGAgF4CpvePCEWi27rrZetEYzqwhqSEhAAChgjQoMOQQhEmAgjYIRCJyP0bh6Sn/YYrn3BKupRteE+ycovnlKdqztF89SPp63Lv0KSacyzf8GdR43MggAACCCRGgAYdiXFkFASSIcADpmSoMycCCARVQP1IS+2k1NbW5iKYyY+0JjNraGiQb775RsbGxtzfp8Nh2bx5s7zwwgsxz3mCak/eCCCAQKIEWD8nSpJxEPBfgPvXf3NmRACBYAucO3dObt686UJIS0tzGmuohpIzOVSTy8OHD7t2E1a/Z9y1a5eUlZXNZAg+gwACCCAwRwHWz3OE4zQENBDg/tWgCISAAAKBEVDPaY8fPy7379935ZyZmek06SgoKIixuHPnjtPYcmJzjnXr1snrr78eGDsSRQABBHQRYP2sSyWIAwEE/BYwvX8EDTr8vmKYDwEEEJihAA06ZgjFxxBAAIGECUTkwY0j0v34mmvEcDhdytb/UbLyZrf7Ec05ElYYBkIAAQRmJECDjhkx8SEEtBTgAZOWZSEoBBCwWGCqnZTUj7Rqa2ufuZPSzyz9/f1y9uzZmB96qb/n5eVJVVWVLFy40GJFUkMAAQSSJ8D6OXn2zIxAvALcv/EKcj4CCCAwe4ELFy7I9evXXSempqbKvn37pm3S0d3dLQcOHJDh4WHX+du2bZOKiorZB8MZCCCAAAKzEmD9PCsuPoyAVgLcv1qVg2AQQCAAAqrRxokTJ6S5udmVbUZGhlRXV0thYeEv//+tW7ec5hwTjw0bNsiWLVsCoEWKCCCAgH4CrJ/1qwkRIYCAPwI06PDY2XRgj3kYHgEELBagQYfFxSU1BBDQWCAiD/91XLoeNbhiDKWkStm6dyV7/rIZxR4ZH5Xma59IX1ej6/NZucVStuE9Caekz2gcPoQAAgggMHMBGnTM3IpPIqCbAA+YdKsI8SCAQBAE5rKT0s8u9+7dc5pzTHxBSf19zZo1snXrVlEvO3EggAACCHgjwPrZG1dGRcAPAe5fP5SZAwEEEIgV+Pzzz+Xq1auuP6jvrbt375aSksk3aejt7ZVPP/1UVIPK6OOVV16R559/HmYEEEAAAR8EWD/7gMwUCHgkwP3rESzDIoAAAs8QUE06VOONO3fuuD6Vnp7uNKlctGiRXLt2TT777LOYUV566SV54YUX8EUAAQQQSJIA6+ckwTMtAggkXcD0/hGhSCQSSbriMwIwHVhnW2JDAAG9BWjQoXd9iA4BBOwWaL19UjoffudKMhROlWXrfic5+eXPTF4152i6+g/p73Z3onaac2x8T8JhmnPYffWQHQIIJEuABh3JkmdeBOIX4AFT/IaMgAACCMxFQP1I69SpU9LY6G4uOdlOSmr80dFR+eKLL2J2HlZ/Uz/s+u1vfyvLly+fSyicgwACCCAwCwHWz7PA4qMIaCbA/atZQQgHAQQCJfDVV1/J5cuXXTmnpKTIrl27pLS01PX/Dw4OOs05enp6XP//+vXr5bXXXguUG8kigAACyRRg/ZxMfeZGID4B7t/4/DgbAQQQiEfg/PnzcuPGDdcQaWlp8qtf/cpp0DHxUN9z1fddDgQQQACB5Amwfk6ePTMjgEByBUzvH0GDjuReP8yOAAIITClAgw4uDgQQQCC5Ao/v/VPam790BREKhaV03TuSW7Bq0uCmbM6RVyJl6/9Ic47klpTZEUDAcgEadFheYNKzWoAHTFaXl+QQQEBzAdXD/fTp08/cSUml0N7e7jTzmPhykvrbkiVL5K233pLs7GzNsyU8BBBAwA4B1s921JEsginA/RvMupM1AgjoI/Df//3fov4XfYTDYdm9e/cvTTpGRkbk0KFD0tHR4fpcRUWFbNu2TZ9kiAQBBBAIgADr5wAUmRStFeD+tba0JIYAAoYITNakY7LQ33zzTVmzZo0hWREmAgggYK8A62d7a0tmCCDwbAEadHh8hZgO7DEPwyOAgMUCNOiwuLikhgACxgg8eXBRHt0544pXNelYurZW5hVWuP7/yNioNF37h/R3N7v+/6y8Elle+Z6EUlKNyZtAEUAAARMFaNBhYtWIGYGfBHjAxJWAAAIIJF/gzJkzcuvWLVcgaielPXv2yIMHD+TixYuTBrllyxbZsGFD8hMgAgQQQCBAAqyfA1RsUrVOgPvXupKSEAIIGChw+fJl+eqrr2IiV006li5dKnV1dfLo0SPX38vKymTXrl0y8XeMBqZPyAgggIBRAqyfjSoXwSLgEuD+5YJAAAEEki/w2WefybVr1yYNRH2/VRswrFy5MvmBEgECCCCAAL+f5BpAAIHACpjePyIUUdujaXyYDqwxLaEhgIDmAjTo0LxAhIcAAoER6Hz4nbTePunONxSS0rX7f2nSoZpz3Lv6oQz0PHB9juYcgblMSBQBBDQQoEGHBkUgBATmKMAPtOYIx2kIIIBAggU+//xzuXr16oxGzc/Pl6qqKlmwYMGMPs+HEEAAAQQSJ8D6OXGWjISA3wLcv36LMx8CCCAwuUBDQ4N8+eWXMX8sKiqStrY21/9fUlIi1dXVUCKAAAIIJEGA9XMS0JkSgQQJcP8mCJJhEEAAgTgFPvroI3ny5EnMKC+99JK88MILcY7O6QgggAACiRJg/ZwoScZBAAHTBEzvH0GDDtOuOOJFAIHACNCgIzClJlEEEDBAoOtRgzz817GYSJeuqZV5C1ZP2pwje/4yKVv3roRSUg3IkBARQAAB8wVo0GF+DckguAI8YApu7ckcAQT0E1AvKKkXlZ51rF+/Xl599VUJh8P6JUBECCCAQAAEWD8HoMikaK0A96+1pSUxBBAwUOD69ety4cKFZ0ZeWFgo+/fvl9RUnvcaWGJCRgABCwRYP1tQRFIIrAD3b2BLT+IIIKCJgNrH+/Tp03Lnzp1JI1LPedVmDOXl5ZpETBgIIIBAsAVYPwe7/mSPQJAFaNDhcfVNB/aYh+ERQMBiARp0WFxcUkMAASMFutuuyoObR2JiT88qlOGBDtf/n5O/XJY993uacxhZaYJGAAFTBWjQYWrliBsBER4wcRUggAAC+ggMDw/LJ598Ij09PTFBZWdny7Zt26S0tFSfgIkEAQQQCKAA6+cAFp2UrRHg/rWmlCSCAAKWCNy8eVPOnTs3aTbz5893mnNkZmZaki1pIIAAAuYJsH42r2ZEjMDPAty/XAsIIIBA8gTGx8f/q7dSAAAgAElEQVTl1KlT0tjY+Mwg1Lt627dvl1WrViUvWGZGAAEEEHAEWD9zISCAQFAFTO8fEYqo1ngaH6YDa0xLaAggoLkADTo0LxDhIYBAIAV62m/IgxuHJRIZnzL/nPxyWbbudxIKs5NSIC8SkkYAgaQJ0KAjafRMjEDcAjxgipuQARBAAIGECDx69Mj5sVZfX9+k47GTUkKYGQQBBBCIW4D1c9yEDIBA0gS4f5NGz8QIIIDAlAJqR+Hbt2/H/H3r1q1SWVmJHAIIIIBAEgVYPycRn6kRiFOA+zdOQE5HAAEE4hA4duyYNDc3u0ZIS0uTNWvWyJUrV2JGVhs0VFRUxDEjpyKAAAIIxCvA+jleQc5HAAFTBUzvH0GDDlOvPOJGAAHrBWjQYX2JSRABBAwV6O28Ky3XPp60SYfTnKPyDxIKhQ3NjrARQAABcwVo0GFu7YgcAR4wcQ0ggAACyRVQuyhdvHhRfvjhB5mupzs7KSW3VsyOAAIIKAHWz1wHCJgrwP1rbu2IHAEE7BS4efOmnDt3bsrkeEnJzrqTFQIImCPA+tmcWhEpAhMFuH+5JhBAAAH/BUZHR+Xo0aPS2trqmjwzM1Oqq6tlwYIFcufOHVGNKic+E37jjTdk7dq1/gfNjAgggAACjgDrZy4EBBAIqgANOjyuvOnAHvMwPAIIWCxAgw6Li0tqCCBgtMD42LA0/vBfMtTfHpNHUfk2KSx92ej8CB4BBBAwVYAGHaZWjrgR4AET1wACCCCQTIHu7m7nR1jt7bHfcRctWiQrV66Ur7/+OiZEXlJKZtWYGwEEgi7AD7SCfgWQv8kC3L8mV4/YEUDANoG7d+/KqVOnpm1UyUtKtlWefBBAwCQB1s8mVYtYEXALcP9yRSCAAAL+CgwPD0tdXV3MM9+srCypra2V+fPn/xJQY2Oj831YbeIQfWzdulUqKyv9DZzZEEAAAQQcAdbPXAgIIBBUAdP7R4Qi022HluTKmg6cZD6mRwABgwVo0GFw8QgdAQSsFVDNOe41vC+DvW1T5riobKssLNtqrQGJIYAAAroK0KBD18oQFwLTC/CAaXojPoEAAgh4IXDt2jX56quvRO2mFH2o5zKbNm2SX//61xIOh9lJyQt8xkQAAQTiEGD9HAcepyKQZAHu3yQXgOkRQACB/xFoaWlxdhWeeLz00kvy7bffxvz/r732mqxfvx4/BBBAAAGfBVg/+wzOdAgkUID7N4GYDIUAAghMIzA4OOg053jy5Inrk7m5uVJTUyPz5s2LGaG5uVnq6+tlbGzM9bdXX31VNm7ciDkCCCCAgM8CrJ99Bmc6BBDQRsD0/hE06NDmUiIQBBBAwC1Agw6uCAQQQEAvgbHRQWlq+JsM9j2aNrCFy7bIouW/mfZzfAABBBBAIHECNOhInCUjIeC3AA+Y/BZnPgQQCLqA+pHW2bNnRf3wauKRk5MjVVVVsnjxYtef2Ekp6FcN+SOAgE4CrJ91qgaxIDA7Ae7f2XnxaQQQQMALgcePH8vhw4ddzSrVD0B37dolZWVlopp3nDhxIuYlJXYS9qIajIkAAgg8W4D1M1cIAuYKcP+aWzsiRwABswQGBgbk0KFD0t3d7QpcNeXYv3+/ZGdnT5lQa2ur07xy4mYONOkw6xogWgQQsEOA9bMddSQLBBCYvQANOmZvNqszTAeeVbJ8GAEEEIgSoEEHlwMCCCCgj4DTnOPKhzLY2+b+R+zCCiksfUWar/5D1Geij4Ilm6V4VZU+SRAJAgggYLkADTosLzDpWS3AAyary0tyCCCgmcD9+/flzJkzon6sNfFYvXq1vP7665Kenj5p1Orc48ePs5OSZjUlHAQQCJ4A6+fg1ZyM7RHg/rWnlmSCAAJmCnR2dsrBgwdleHjYlcD27dtFfSf++Xjw4IHz/ZeXlMysM1EjgIA9Aqyf7aklmQRPgPs3eDUnYwQQ8F+gt7fXaUD59OlT1+QFBQVSXV0tWVlZ0wbV1tYmdXV1Md9/N2/eLC+++OK05/MBBBBAAIHECLB+TowjoyCAgHkCpvePCEUikYjO7KYD62xLbAggoLcADTr0rg/RIYBAcARU4417l/8qQ/0drqTnFVZI6dr9IqGQDPW3y73LH8jYqPsFp/zi52XJ6l3BwSJTBBBAIIkCNOhIIj5TIxCnAA+Y4gTkdAQQQGAGAmNjY/LVV1/J1atXYz6tGnK8+eabsmLFimlHYielaYn4AAIIIOC5AOtnz4mZAAHPBLh/PaNlYAQQQGBaAfXi0oEDB2IaVr722muyfv36mPMfPXrk7CQ8MjLi+pt6QUm9qMSBAAIIIOC9AOtn742ZAQGvBLh/vZJlXAQQQOAnAdWUQzWg7O/vd5EsWLBAamtrp9yQYTK/9vZ2p0nHxGaWGzdulFdffRVyBBBAAAEfBFg/+4DMFAggoKWA6f0jaNCh5WVFUAgggIAIDTq4ChBAAIHkC8ykOcfPUQ4PPHGadIyO9LkC/6lJx04RCSU/ISJAAAEELBagQYfFxSU16wV4wGR9iUkQAQSSLPDkyRM5efKkdHd3x0SyePFiqaqqkpycnBlHyU5KM6bigwgggIAnAqyfPWFlUAR8EeD+9YWZSRBAAIEYgYGBAefFpZ6eHtffNm3aJC+//PKUYo8fP5YjR47wkhLXFAIIIJAkAdbPSYJnWgQSIMD9mwBEhkAAAQSmEOjs7HQaaqjvutFHUVGR7N27d1bNOX4+X415+PBhGRwcdI1ZWVkpW7dupRYIIIAAAh4LsH72GJjhEUBAWwEadHhcGtOBPeZheAQQsFiABh0WF5fUEEDACIGxkQG51/C+DPV3uOLNW7RWllbUiIRiG26MDHVL4w9/ldHhXtc584sqpaRiL006jKg8QSKAgKkCNOgwtXLEjYAID5i4ChBAAAHvBC5fvizffPONjI+PuyYJh8Py61//WtTLSBOfw8wkGnZSmokSn0EAAQS8EWD97I0royLghwD3rx/KzIEAAgi4BUZGRuTTTz8V9bJR9FFRUSHbtm2blqujo8N58WloaMj1WXYSnpaODyCAAAJxC7B+jpuQARBImgD3b9LomRgBBCwXUBszHDp0KKaRZHFxsdOcIzU1dc4CarMHNfbExh9r166VN954Y87jciICCCCAwPQCrJ+nN+ITCCBgp4Dp/SNCkUgkonNpTAfW2ZbYEEBAbwEadOhdH6JDAAG7BVRzjsbLf5XhgSeuRJ3mHGtqntloY2SoR+5dfl/Uf6OPZzX2sFuT7BBAAAF/BGjQ4Y8zsyDghQAPmLxQZUwEEAi6gPrh1OnTp+XBgwcxFHl5eVJVVSULFy6Mi0n9AEy9pDRxJ6X169fLa6+9FtfYnIwAAgggMLUA62euDgTMFeD+Nbd2RI4AAmYKjI2NOd9bHz165EqgrKxMdu3aNeOGlewkbGb9iRoBBMwXYP1sfg3JILgC3L/BrT2ZI4CAdwKqgeThw4djmnMsX77c+Y6biKOnp8eZo6+vzzXcTJtcJiIGxkAAAQSCKMD6OYhVJ2cEEFACpvePoEEH1zECCCCgqQANOjQtDGEhgID1AqMjfXLv8ocyPNDhynV+0QYpqdgzo/xHh3vl3uUPZHjQvRPTvIVrpHTt/hmNwYcQQAABBGYnQIOO2XnxaQR0EuABk07VIBYEELBBQDXn+Oijj2J2N1K5Pffcc7Jly5a4dk+KNmInJRuuGHJAAAHTBFg/m1Yx4kXg3wLcv1wNCCCAgH8Cas+yY8eOSUtLi2vSkpISZ1fhcDg8q2C6urqcl5TYSXhWbHwYAQQQiEuA9XNcfJyMQFIFuH+Tys/kCCBgoUB/f78cPHhQnj596squvLzc2Zhhtt9xn0XU29vrfP+dONeqVatk+/btM252aWEZSAkBBBDwTID1s2e0DIwAApoL0KDD4wKZDuwxD8MjgIDFAjTosLi4pIYAAtoKjA73y72G92V44IkrxvlFlVJSsVf155tx7GOjA06TjqH+dtc5uQWrpHTdOxIKze5HXzOemA8igAACARWgQUdAC0/aVgjwgMmKMpIEAghoJHDo0CFpbW11RZSRkSHbtm0TtYNSog+1k5LakVj9WCv6YCelREszHgIIIPCTAOtnrgQEzBXg/jW3dkSOAALmCZw5c0Zu3brlCrywsFD2798/56aVU+0kvHbtWnnjjTfMQyJiBBBAQHMB1s+aF4jwEHiGAPcvlwcCCCCQOIHBwUFRz39V48jow8tnsaohiHr+O3FO1RBk586diUuOkRBAAAEEHAHWz1wICCAQVAHT+0eEIqpdvMaH6cAa0xIaAghoLkCDDs0LRHgIIGCdgGrO0Xj5v2Rk0P2P2HNpzvEzztjooNxr+ECG+h67vHLyy2XZut9JKJxqnSMJIYAAAskSoEFHsuSZF4H4BXjAFL8hIyCAAAI/C3z99dfyww8/uEBKS0ud5hzZ2dmeQfX19Tk7KamXlaKP1atXOzspcSCAAAIIJE6A9XPiLBkJAb8FuH/9Fmc+BBAIqsAXX3whV65ccaWfn5/vNOdQDSzjOdQOwur778QmlTTpiEeVcxFAAIHJBVg/c2UgYK4A96+5tSNyBBDQS0A151DfQTs7O12B+fEdVM195MgR6ejocM1dVlYmu3fv1guKaBBAAAHDBVg/G15AwkcAgTkLmN4/ggYdcy49JyKAAALeCtCgw1tfRkcAAQSiBVRzjnsN78vwwBMXTH7x87Jk9a64sMbHhqXpyt9l4OkD1zjZ85dJ2bp3JZRCk464gDkZAQQQ+B8BGnRwKSBgrgAPmMytHZEjgIBeAvfu3ZMTJ064glq8eLHU1NRIOBz2PNiBgQFn96bu7m7XXGonpaqqKl9i8DxJJkAAAQQ0EGD9rEERCAGBOQpw/84RjtMQQACBWQh8++238t1337nOyM3NlbfffjthjStpUjmLgvBRBBBAIA4B1s9x4HEqAkkW4P5NcgGYHgEErBAYHh52nr0+eeL+XfOqVavkrbfe8iVHFUNdXZ20t7e75ispKXGadKSm8vtnXwrBJAggYL0A62frS0yCCCAwhQANOjy+NEwH9piH4RFAwGIBGnRYXFxSQwABrQRGh55KY8MHMjLY5YorEc05fh5wfPx/mnT0uJt0ZOWVSNn6P0o4nK6VCcEggAACJgrQoMPEqhEzAj8J8ICJKwEBBBCIX0Dt4Pvxxx+L+pHUz0dmZqa8++67kpWVFf8EMxxB7aSkfqQ18YdiqknHzp07ZzgKH0MAAQQQeJYA62euDwTMFeD+Nbd2RI4AAvoLqO/DZ86ckaamJlew6ruxas6Rl5eX0CRUk0q1i3FXl/sZM00qE8rMYAggEHAB1s8BvwBI32gB7l+jy0fwCCCggcDIyIjznXNiY4zly5c7z1wnvmfnZcgqlqNHj8qjR49c0xQVFUl1dTVNOrzEZ2wEEAiMAOvnwJSaRBFAYIKA6f0jQpFIJKJzVU0H1tmW2BBAQG8BGnToXR+iQwABOwRGhnrk3uUPZGTIvbtvIptz/CwVGRuVpmv/kP7uZhdeVm6xlG14T8IpNOmw46oiCwQQSJYADTqSJc+8CMQvwAOm+A0ZAQEEgi0wNjYmBw4ccDXFUM9WamtrZfHixb7jqJei1A/GOjo6XHOXlpbKrl27JCUlxfeYmBABBBCwSYD1s03VJJegCXD/Bq3i5IsAAn4JdHZ2yokTJ6Snp8c1ZVpamtTU1MjChQs9CUU16VBNKtX80UdZWZmzkzAHAggggEB8Aqyf4/PjbASSKcD9m0x95kYAAdMFRkf/H3v34hXFlS1+fNM0b+SpiIBI1KhBcRJjHI1eNYqKgJqXczOZf+937+TeJCaKIio+R2MmY7xGhOCLKCICiiDyfvVvnZ4ZQ9GgNN1VfU7Vt9aa5VqTqnP2/uyqtU5RXbvGg/eaXV1dllSWLl0afNbq8/kcT1HFdOLEiZAmHep+WzXpSEzk98+OF4UJEUDAVQKsn11VTpJBAIEwBEzvH0GDjjCKza4IIICAkwI06HBSm7kQQMCLAqopx4Nf/kvGR/st6Wcv2SD5K8ptIQlMjktrY2iTjuT0PCle94XE+5NtmZdBEUAAAS8I0KDDC1UmR7cK8IDJrZUlLwQQcErg/PnzcvfuXct0mzZtknfffdepEELmUU061I+0nj59avlvBQUFwZeU/H5/zGJjYgQQQMB0AdbPpleQ+L0swPXr5eqTOwII2CXQ0tIi6r5YNa+cuqn7zv3798uSJUvsmjo47sjISPDFqelNKgsLC4MvTnH/ays/gyOAgMsFWD+7vMCk52oBrl9Xl5fkEEDARgF1b6uesXZ0dFhmUc9YKysrY9Kc49+BqCYddXV10t7eboktJycn+OEImnTYeGIwNAIIuF6A9bPrS0yCCCAwiwANOmw+NUwHtpmH4RFAwMUCNOhwcXFJDQEEYi4wOtQtD29+JeNjA9Y/FBd+IIvf+sj2+B41fiv9Pfct8ySlLZTidf8p/oQ02+dnAgQQQMCNAjTocGNVyckrAjxg8kqlyRMBBOwQuH37tly8eNEydFFRUfAHWrHexsbGgi8pTW/SsXjx4mB86kvGbAgggAAC4Quwfg7fjCMQ0EWA61eXShAHAgi4QSAQCMjf//53uXnzZkg6GRkZweYY2dnZjqSqmlTW1NSENOnIy8sLfkmYJh2OlIFJEEDAhQKsn11YVFLyjADXr2dKTaIIIBBFAdWc4+TJkyENMPLz86Wqqkri4+OjONv8hlIxnjp1Stra2iwDqPvvAwcOSHIyHymcnyxHIYCA1wVYP3v9DCB/BLwrYHr/iLiAelql8WY6sMa0hIYAApoL0KBD8wIRHgIIGCswMvBUHjb8VSbGhy055BRslMXLdzmSVyAwKW1N34U06UhMyZFlZV+KPzHVkTiYBAEEEHCTAA063FRNcvGaAA+YvFZx8kUAgWgJPH/+XL777jvLV4LT09Pl888/1+YLRapJR21trXR2dlrSXrRoUfAlJZp0ROtsYBwEEPCSAOtnL1WbXN0mwPXrtoqSDwIIxEpgeHhYTp8+HfJFYRVPcXGx7Nq1y/H7YtWkQ33leHqTyoULFwbvf/mScKzOFuZFAAGTBVg/m1w9Yve6ANev188A8kcAgXAFJicng40vHj16ZDlUx8aPKlZ1T97a2mqJNTMzUw4ePCgpKSnhps/+CCCAgOcFWD97/hQAAAHPCpjeP4IGHZ49dUkcAQR0F6BBh+4VIj4EEDBRYLi/Qx42fCWTE6OW8BcVb5WFxVsdTUk16XjcfExedt+xzJuQnCUlZX8Wf9ICR+NhMgQQQMB0ARp0mF5B4veyAA+YvFx9ckcAgfkKqMYXX3/9tfT3978awufzyaeffio5OTnzHdaW48bHx6Wuri7ka0+qSYf62hMvKdnCzqAIIOBiAdbPLi4uqblegOvX9SUmQQQQcECgq6sr+CLQ4OCgZTb1I873339fNmzY4EAUM08xW5NKdZ+uXlLi/jdmpWFiBBAwVID1s6GFI2wERITrl9MAAQQQmLvAbM05VMPHAwcOaPnBAxVzfX29PHjwwJLoggUL5NChQ5KaykcK534GsCcCCCDA+plzAAEEvCtAgw6ba286sM08DI8AAi4WoEGHi4tLagggEBOBwb42eXTra5mcHLPMv3j5Lskp2BiTmCQQkLbmo6FNOpIyZdn6LyQhKTM2cTErAgggYKAADToMLBohI/AvAX6gxamAAAIIhC+gvqD08OFDy4H/8R//Ie+88074gzlwxMTEhJw8eTKkSUdubm7wS8JJSUkORMEUCCCAgDsEWD+7o45k4U0Brl9v1p2sEUAgegJNTU3yww8/iHoRaOqmGl+Ul5dLUVFR9Cab50izNanMzs4O3v/yJeF5wnIYAgh4UoD1syfLTtIuEeD6dUkhSQMBBGwXCAQCwSaU05/7mtDoUcV+5syZkCYd6enpwSaV6l82BBBAAIG5CbB+npsTeyGAgPsETO8fERdQq2KNN9OBNaYlNAQQ0FyABh2aF4jwEEDAKIGB3ofyqOlbCUyOW+LOX7FHspe8F9tcAgF5fKdG+p42W+LwJy2QkrI/S0JyVmzjY3YEEEDAEAEadBhSKMJEYAYBHjBxWiCAAALhCdy8eVN+/PFHy0Fvv/22fPTRR+EN5PDeqkmHaizS1tZmmVm9pKS+/pScnOxwREyHAAIImCnA+tnMuhE1AkqA65fzAAEEEJifgLqfvHTpkty9ezdkANX4cd++fVq9+DPb/S9fEp5f/TkKAQS8K8D62bu1J3PzBbh+za8hGSCAgP0C6lW+s2fPSktLi2WyrKwsOXTokBEfOFA5nDt3Tu7fv2/JITU1NZiDug9mQwABBBB4swDr5zcbsQcCCLhTwPT+ETTocOd5SVYIIOACARp0uKCIpIAAAloI9Pf8Jm2qOUdg6peU4mTJ2xWStbhMixhFAtJ+p1ZedDVa4vEnpsqysi8lMSVHkzgJAwEEENBXgAYd+taGyBB4kwAPmN4kxH9HAAEEfhfo7OyUmpoay9eC1Y+0PvvsM4mPj9eeSn3luK6uLqRJh8pBNengS8Lal5AAEUBAAwHWzxoUgRAQmKcA1+884TgMAQQ8LdDf3x9s9tjd3R3ioJpVbt++Xcv7YXX/q76C3NraaombLwl7+nQmeQQQCFOA9XOYYOyOgEYCXL8aFYNQEEBAWwHV2OLevXuW+DIyMuTjjz827sMGFy5ckDt37lhyUc99q6urRX2sgQ0BBBBA4PUCrJ85QxBAwKsCNOiwufKmA9vMw/AIIOBiARp0uLi4pIYAAo4J9D27Le23a0KacxSsrpLMRaWOxTG3iWZu0hGfkBJs0pGUmju3YdgLAQQQ8KgADTo8WnjSdoUAD5hcUUaSQAABBwSGhobkm2++EfXvv7eEhIRgcw71Yy1TttleUlI5qCYdaWlppqRCnAgggEBMBFg/x4SdSRGIigDXb1QYGQQBBDwk0NbWJvX19TI6OmrJ2ufzyYcffiilpbo977UWR93/qvgfPHhg+Q98SdhDJzGpIoBARAKsnyPi42AEYirA9RtTfiZHAAEDBC5evCi3b9+2RKqelR48eFDUPaOJ26VLl6S5udkSemJiYjCnnBw+UmhiTYkZAQScE2D97Jw1MyGAgF4CpvePiAsEAgG9SK3RmA6ssy2xIYCA3gI06NC7PkSHAAL6C7x42iTtt0+IyJTlblycFK4+KBkLV2uaQECe3DstvR2/WOKL9ydL8bovJDk9T9O4CQsBBBCIvQANOmJfAyJAYL4CPGCarxzHIYCAlwTUo5xjx45JZ2enJe19+/bJsmXLjKOY7SUlviRsXCkJGAEEYiDA+jkG6EyJQJQEuH6jBMkwCCDgCYHr16/Lzz//LNN/2qheVNq7d6/k5Znx3FTFr76KfP/+fUvd1JeE1UtKmZmZnqgnSSKAAALzEWD9PB81jkFADwGuXz3qQBQIIKCnwOXLl6WpqckS3IIFC+TQoUPGNuf4dzJXrlyRxsZGS26qSUd1dbUsXLhQz4IQFQIIIKCBAOtnDYpACAggEBMB0/tH0KAjJqcNkyKAAAJvFqBBx5uN2AMBBBCYTaDnyf9Jx/16S3OOuDifFK75WBbkrtQeTsXe8+S6JU5ffKIUl30hKen52sdPgAgggEAsBGjQEQt15kQgOgI8YIqOI6MggIC7BX766Se5ceOGJcmysjLZsmWLsYmrl5TOnDkT8iXhtLQ0OXDggKivRLEhgAACCIQKsH7mrEDAXAGuX3NrR+QIIOCcwOjoaLChRWtra8ik+fn5weYcycnJzgUUpZkuXLggd+7csYym8lAvKfEl4SghMwwCCLhOgPWz60pKQh4S4Pr1ULFJFQEEwhK4evWqNDQ0WI5Rz0Y//vhjUf+6YZupSYff7w/e/5rSbNMNdSAHBBAwS4D1s1n1IloEEIieAA06omc540imA9vMw/AIIOBiARp0uLi4pIYAArYKPG+/Jp0t5yxzqOYcRaWfSXr2W7bOHc3Bu367IN2Pf7IM6fMlSvG6P0lKRkE0p2IsBBBAwBUCNOhwRRlJwqMCPGDyaOFJGwEE5izQ1tYmtbW1lv3VF4bUD7V8Pt+cx9Fxx9d9SVg16cjKytIxbGJCAAEEYirA+jmm/EyOQEQCXL8R8XEwAgh4QKCnp0dOnTolfX19IdmuX79e/vjHP8r03xKaxHLp0iVpbm62hMyXhE2qILEigIDTAqyfnRZnPgSiJ8D1Gz1LRkIAAfcIXLt2Ta5ft364LzU1VQ4dOiQLFixwT6Ii8uOPP8rNmzctOakmHZWVlaKab7IhgAACCFgFWD9zRiCAgFcFTO8fERdQv37UeDMdWGNaQkMAAc0FaNCheYEIDwEEtBR42npFnrVescQW5/PL0tLPJC1rmZYxvy6omZp0xMX7pbj0sKRmLjUuHwJGAAEE7BSgQYeduoyNgL0CPGCy15fREUDAbIH+/n755ptvRH1B+N+b+sLuZ5995pqvKKm8ZvuSsGrSkZ2dbXYRiR4BBBCIsgDr5yiDMhwCDgpw/TqIzVQIIGCcwP379+XixYsyPj5uiV29wPPRRx/JW2+Z8yGG1+HzJWHjTk0CRgCBGAqwfo4hPlMjEKEA12+EgByOAAKuE2hoaJCrV69a8lLPfNUHGTIyMlyXr0ro559/Dv5v6hYfHy8VFRVSWFjoypxJCgEEEJivAOvn+cpxHAIImC5gev8IGnSYfgYSPwIIuFaABh2uLS2JIYCATQKdLefkefs1y+jBZhZr/ySpGUU2zWr/sKrhiGo8MnX7Z9ORTyUtq8T+AJgBAQQQMESABh2GFIowEZhBgAdMnBYIIIDAzAKTk5Ny5MgRef78+asd1EOpqqoqKSgocB3bTE06kpKS5ODBgzTpcF21SQgBBCIRYP0ciR7HIhBbAa7f2PozOwII6Cmgvi2mvqyrXlaavqmXlPbt2+e6e0K+JKznuUhUCCCgnwDrZ18f9HYAACAASURBVP1qQkQIzFWA63euUuyHAAJeEGhqapLLly9bUlXPQA8dOiRZWVmuJrh582bwnn/q5vP5gvf6S5fykUJXF5/kEEAgLAHWz2FxsTMCCLhIgAYdNhfTdGCbeRgeAQRcLECDDhcXl9QQQCDKAgF5crdOejutP9ry+RKkuOw/JWWB+S8tdT/+Sbp+u2Bxi4vzSVHpJ5KevSLKngyHAAIImClAgw4z60bUCCgBHjBxHiCAAAIzC/ztb3+TX3/91fIfN27cKBs2bHAt2aVLl6S5udmSn/qBWnV1teTm5ro2bxJDAAEEwhFg/RyOFvsioJcA169e9SAaBBCIvcDw8LCcPn1aOjo6QoIpLi6WXbt2SWJiYuwDtSGCa9euyfXr1y0jqy8J7927l5eUbPBmSAQQMFOA9bOZdSNqBJQA1y/nAQIIIPBPgdu3b8vFixctHOo+V32gICcnxxNMjY2NcuWK9SOFqklHeXm5lJTwkUJPnAQkiQACbxRg/fxGInZAAAGXCpjePyIuoNrQa7yZDqwxLaEhgIDmAjTo0LxAhIcAApoIBKT99gl58bTJEo8vPlGWlX0hyen5msQZeRg9T65Lx/16y0CqSUfhmoOyIHdV5BMwAgIIIGC4AA06DC8g4XtagAdMni4/ySOAwCwCd+/elfPnz1v+a1FRkVRWVrrebKYmHeqHalVVVbJo0SLX50+CCCCAwJsEWD+/SYj/joC+Aly/+taGyBBAwHmBrq6uYHOOwcHBac8/40Q1p3zvvfecD8rhGWf7kjAvKTlcCKZDAAFtBVg/a1saAkPgjQJcv28kYgcEEPCAwEzNORISEuTAgQOycOFCDwj8nqL6QIN6Bjx1U+8K7t69W5YvX+4pC5JFAAEEZhJg/cx5gQACXhUwvX8EDTq8euaSNwIIaC9Agw7tS0SACCAQY4FAYFLab9dI37Pblkji/SnB5hxJae57aae34xd5cu+UVT4uTgpXHZCMRWtiXBGmRwABBGIrQIOO2PozOwKRCPCAKRI9jkUAATcK9Pb2yrfffisTExOv0ktLS5PDhw+79svB0+uovqKkvqY0dVM/WFMNShYvXuzGspMTAgggMGcB1s9zpmJHBLQT4PrVriQEhAACMRJQ93tXr16VyclJSwSqOePevXuloKAgRpE5P+1MXxLmJSXn68CMCCCgpwDrZz3rQlQIzEWA63cuSuyDAAJuFrh3756cO3fOkqLf75fq6mrJy8tzc+qz5jZTkw61865du2TlypWeNCFpBBBA4N8CrJ85FxBAwKsCNOiwufKmA9vMw/AIIOBiARp0uLi4pIYAAhELqOYcbU3fSn/Pb9Y/YCekybL1f5bElJyI59B1gH826TgtIoEpIcZJwapKycxbq2vYxIUAAgjYLkCDDtuJmQAB2wR4wGQbLQMjgICBAmNjY8HmHH19fa+i9/l88vHHH3vuS0o//vijqK8JT93UD9cqKio89bKWgacxISOAgM0CrJ9tBmZ4BGwU4Pq1EZehEUDACAHViPLChQty//79kHhzc3Nl3759kp6ebkQu0QySl5SiqclYCCDgJgHWz26qJrl4TYDr12sVJ18EEJgq0NLSImfPnpVA4Pff+MbHx0tVVZXk5+d7GuvOnTvBvwtM33bs2CGrV6/2tA3JI4CAtwVYP3u7/mSPgJcFTO8fEReYuurXsJKmA2tISkgIIGCIAA06DCkUYSKAgOMCgYlxefTrtzLQ+9Aytz8xXUr+8BdJSMp0PCanJ3zR1Sjtd2pDmnTkr9gt2Us2OB0O8yGAAAJaCNCgQ4syEAQC8xLgAdO82DgIAQRcKnDq1Cl5+NB6v7tt2zYpLS11acavT2umJh3qB2zqpa2ioiJPmpA0AgggwPqZcwABcwW4fs2tHZEjgEDkAv39/aLuebu7u0MGe/vtt2X79u2i7ve8uvGSklcrT94IIPA6AdbPnB8ImCvA9Wtu7YgcAQQiE1DPeU+fPm1pzqE+xlBZWckHCP5Fq5p2njt3zmKk/tOWLVukrKwssgJwNAIIIGCoAOtnQwtH2AggELGA6f0jaNAR8SnAAAgggIA9AjTosMeVURFAwGyByckxaW34Hxl62W5JJCEpQ5at/1LUv17Z+p42y+PbNdOadIjkvbVTcgs3eYWBPBFAAIFXAjTo4GRAwFwBHjCZWzsiRwCB6Ao0NDTI1atXLYMuX75cysvLozuRYaP9/PPPov43dVM/ZNu7d68UFxcblg3hIoAAApELsH6O3JAREIiVANdvrOSZFwEEYi3Q1tYm9fX1Mjo6GnJvt3XrVnnnnXdiHaIW88/WpIOXlLQoD0EggEAMBFg/xwCdKRGIkgDXb5QgGQYBBIwSePToUbAx5eTk5Ku41TNN9eGBpUuXGpWL3cE+ePAg+HeCqVZqzo0bN8qGDXyk0G5/xkcAAf0EWD/rVxMiQgABZwRo0GGzs+nANvMwPAIIuFiABh0uLi6pIYDAvAQmJ0blYcNXMtzfYTk+ISlTSv7wF/Enps9rXJMPCjbpuFMjEghY0li07D9k4dItJqdG7AgggEDYAjToCJuMAxDQRoAHTNqUgkAQQCCGAs+ePZPvv//e8iOkrKws+fTTT8Xv98cwMj2mvnnzpvz444+WYNQP2lTzkpKSEj2CJAoEEEDAIQHWzw5BMw0CNghw/dqAypAIIKC9wPXr14NNFwPTnmempaUFX1JauHCh9jk4GeBsXxLmJSUnq8BcCCCgiwDrZ10qQRwIhC/A9Ru+GUcggIDZAu3t7VJbW2t51qvehVMfHFi2bJnZydkUfWtrq5w+fTqkSUdZWZmoRpVsCCCAgJcEWD97qdrkigACUwVM7x8RF5j+9Euz+poOrBkn4SCAgEECNOgwqFiEigACtgtMjA8Fm3OMDDy1zJWYkiPL1v9Z/Alptseg6wQvu+/I4+ZjEgj83nVbxZpbuEny3tqpa9jEhQACCERdgAYdUSdlQAQcE+ABk2PUTIQAApoKDA8Py7fffisDAwOvIlRNOT7//HPJyMjQNGrnw2psbJQrV65YJlbPkHbt2iUrVqxwPiBmRAABBGIkwPo5RvBMi0AUBLh+o4DIEAggYIzA6Oho8Gu4bW1tITHn5+cHX1JKTk42Jh8nA53tS8K8pORkFZgLAQR0EGD9rEMViAGB+Qlw/c7PjaMQQMBMgY6ODjlx4oRMTEy8SkA9w9y9e7csX77czKQcinq2Jh2lpaWybds2h6JgGgQQQCD2AqyfY18DIkAAgdgImN4/ggYdsTlvmBUBBBB4owANOt5IxA4IIOARgfGxAXl4868yOvTcknFS6sJgc454f4pHJGZPs7/nvrQ1fRfSpCN7yQbJX1HueR8AEEDAGwI06PBGncnSnQI8YHJnXckKAQTmJqB6qKsfbKmvKk3dysvL+cHWDIQzNelQu+3cuVNWrVo1N3T2QgABBAwXYP1seAEJ39MCXL+eLj/JI+ApgZ6eHjl16pT09fWF5L1+/Xr54x//KNN/dOkpoDkky0tKc0BiFwQQcL0A62fXl5gEXSzA9evi4pIaAghYBLq6uuT48eMyPj7+6v+nOUd4J4lq7Kn+hjC1wYkaYfXq1bJjx47wBmNvBBBAwFAB1s+GFo6wEUAgYgEadERM+PoBTAe2mYfhEUDAxQI06HBxcUkNAQTmLDA+2i8PfvkvGRt5YTkmKW2RLCtTzTn4qtK/YQZ6H8ijxm9CmnRk5f9BlqzcKyJxc3ZnRwQQQMBEARp0mFg1YkbgnwI8YOJMQAABLwtcu3ZNrl+/biFYu3atbN261cssr829ublZLl26FLIPTTo4ZRBAwCsCrJ+9UmnydKMA168bq0pOCCAwXeC3336Tc+fOhbxYk5CQEHyxhq8Hz/2cUS8pnT592vKilzp6zZo1sn379rkPxJ4IIICAoQKsnw0tHGEjwPNfzgEEEPCIwLNnz6SmpkbGxsYsGav7NXXfxjZ3AfUxi7q6upD7X5p0zN2QPRFAwGwB7n/Nrh/RI4DA/AVM7x8RF1CfZ9N4Mx1YY1pCQwABzQVo0KF5gQgPAQRsF1BNOR7e/KuMjVi/rJScni/Lyr4QX3yi7TGYNkGwSUfTEQlM/t6NW+WQmbdWClZV0qTDtIISLwIIhCVAg46wuNgZAa0EeMCkVTkIBgEEHBRQL9rU1tZaZly4cKF8/PHH4vP5HIzEvKlma9LBD97MqyURI4BA+AKsn8M34wgEdBHg+tWlEsSBAAJ2CagXak6cOCHTf46YlZUle/fuFfUvW3gCs72ktHLlSvnoo49k+m8rwxudvRFAAAG9BVg/610fokPgdQJcv5wfCCDgdoHnz5/LsWPHZHR01JKqakypmkqwhS/Q2dkZfHY+veHJihUrZNeuXdz/hk/KEQggYJAA62eDikWoCCAQVQHT+0fQoCOqpwODIYAAAtEToEFH9CwZCQEEzBMYGeyW1lv/I+Oj/ZbgUzIKpHjtn2jO8ZqSDva2SmvT1xKYnLDslblorRSsrjLvZCBiBBBAYI4CNOiYIxS7IaChAA+YNCwKISGAgO0CAwMD8vXXX1t+tJWYmCiHDx+WtLQ02+d3wwR37tyRCxcuhKSydetWWbt2rRtSJAcEEEBgRgHWz5wYCJgrwPVrbu2IHAEE3iwwODgo33zzjQwPD1t2LikpCTaSSEhIePMg7DGjQEdHh5w8eTLkJaXly5dLeXk5aggggIBrBVg/u7a0JOYBAa5fDxSZFBHwsEBvb68cPXpURkZGLArbtm2T0tJSD8tEnvrTp0/l+PHjIfe/6m8L6v6Xj1xEbswICCCgpwDrZz3rQlQIIGC/AA06bDY2HdhmHoZHAAEXC9Cgw8XFJTUEEHitwMjgM3l4868yMT5k2S81oyjYnCMu3o/gGwSG+trlYeNXEpgYt+y5IHeVFK45KHFxfImZkwgBBNwnQIMO99WUjLwjwAMm79SaTBFA4J8Ck5OT8v3338uzZ88sJJWVlVJUVARTGAL379+Xs2fPhhyxefNmWb9+fRgjsSsCCCBgjgDrZ3NqRaQITBfg+uWcQAABNwvU1NTIkydPLClu2rRJ3n33XTen7VhuXV1dwS8JT/86s3pJae/evY7FwUQIIICAkwKsn53UZi4EoivA9RtdT0ZDAAF9BPr6+oLPeac3p+T+N3o1mq1Jx7Jly2Tfvn3Rm4iREEAAAY0EWD9rVAxCQQABRwVM7x8RFwgEAo6KhTmZ6cBhpsvuCCCAwCsBGnRwMiCAgBcFhgc6pbXhf2Ri3PplpbSsEln6zqc05wjjpBh6+URab/2PTE6MWo5STTqK3vk4jJHYFQEEEDBDgAYdZtSJKBGYSYAHTJwXCCDgNYHLly9LU1OTJe33339f1P/YwheYrUnHhg0bZOPGjeEPyBEIIICA5gKsnzUvEOEh8BoBrl9ODwQQcKvA3//+d/nll18s6ammiap5Ilv0BLq7u4NfEp7+lWbV7FO9pBQfHx+9yRgJAQQQ0ECA9bMGRSAEBOYpwPU7TzgOQwABrQX6+/vl2LFjov6dur333nvywQcfaB27acG97v63oqJCfD4+UmhaTYkXAQReL8D6mTMEAQS8KmB6/wgadHj1zCVvBBDQXoAGHdqXiAARQCDKAkMv26X11v+GNpTIWSlFpZ9GeTZvDDfc3yEPG74KMU3PXi5L137uDQSyRAABzwjQoMMzpSZRFwrwgMmFRSUlBBCYUWBgYEBOnTolz549s/x39SJNZWUlahEItLS0SH19fcgIvBAWASqHIoCAtgKsn7UtDYEh8EYBrt83ErEDAggYKPDw4cPgve7ULT8/Xw4ePGhgNvqH/Pz582CTjulfay4sLJSqqir9EyBCBBBAIAwB1s9hYLErApoJcP1qVhDCQQCBiAUGBwfl6NGj8vLlS8tYa9eula1bt0Y8PgOECvT09EhNTU3I/S9NKjlbEEDAjQKsn91YVXJCAIG5CNCgYy5KEexjOnAEqXMoAgh4XIAGHR4/AUgfAY8JDPV3SOvNr2RyctSS+YLclVK45mOJi6Pb8XxPieH+Lmm99ZVMjA9bhkjNXCrFaw9LnM8/36E5DgEEENBKgAYdWpWDYBAIS4AHTGFxsTMCCBgq0NHRIadPnw75AVFqaqp8/vnnkpycbGhm+oT922+/yZkzZ0ICWrdunXz44Yf6BEokCCCAQIQCrJ8jBORwBGIowPUbQ3ymRgABWwTUV4O//vprGRsbezW+ur89fPiwpKSk2DIng4r09vYGX1IaGhqycBQUFIj6krDfz/NfzhMEEHCHAOtnd9SRLLwpwPXrzbqTNQJuFVANElVzjhcvXlhSXLNmjWzfvt2taWuRl7r/PXbsWMgzdu5/tSgPQSCAQBQFWD9HEZOhEEDAKAHT+0fEBQKBgM7ipgPrbEtsCCCgtwANOvSuD9EhgED0BIb6Hkvrrf+Vycnff7ilRs9YVCqFq6ujN5GHRxoZfCatDf8j42MDFoXUjCJZuu6w+HwJHtYhdQQQcIsADTrcUkny8KIAD5i8WHVyRsBbAg0NDXL16tWQpJcsWSJ79uyhOUcUT4eZvtyshucHclFEZigEEIi5AOvnmJeAABCYtwDX77zpOBABBDQUmJiYkO+++06eP3/+Kjr1O7+qqipRL8qw2SvQ19cXfEFsepOOxYsXS2VlpSQk8PzX3gowOgIIOCHA+tkJZeZAwB4Brl97XBkVAQScFxgdHZXvv/8+2Chx6vb222/LRx995HxAHpxxtiaV3P968GQgZQRcLMD62cXFJTUEEHitgOn9I2jQwQmOAAIIaCpAgw5NC0NYCCAQVYGhvnZ52PiVBCbGLeNm5q2VglWVIhIX1fm8PNjo0HN52PDfMj46aGFIySiQ4nV/Ep8v0cs85I4AAi4QoEGHC4pICp4V4AGTZ0tP4gi4XkC9rHThwgW5f/9+SK7r1q2TLVu2yPSHTK5HcSDBx48fS11dnSj/qduqVatk586dDkTAFAgggIC9Aqyf7fVldATsFOD6tVOXsRFAwGmBS5cuSXNzs2XaDz74QN577z2nQ/HsfKpJR01NjQwMWD/SsGjRomCjlMREnv969uQgcQRcIsD62SWFJA1PCnD9erLsJI2A6wTGxsaC91zPnj2z5FZSUhL8CAPPeZ0r+evuf6urq2lS6VwpmAkBBGwSYP1sEyzDIoCA9gI06LC5RKYD28zD8Agg4GIBGnS4uLikhgACQYHBF4+ktelrmnM4eD6MDffKg4a/yvjIS8usKen5Ulz2hfji+ZGWg+VgKgQQiLIADTqiDMpwCDgowAMmB7GZCgEEHBMYHByUkydPSnd3t2XO+Pj4YJOIFStWOBaLFyfq6OiQ2tpaGR+3NgRV7rt27eIHc148KcgZARcJsH52UTFJxXMCXL+eKzkJI+Bagbt378r58+ct+RUVFUllpfoAA5uTAv39/XLs2DFR/07dcnNzRb2klJSU5GQ4zIUAAghEVYD1c1Q5GQwBRwW4fh3lZjIEELBBQD1jPH78uHR1dVlGLy4ulr1794rP57NhVoZ8ncBs9780qeS8QQABNwiwfnZDFckBAQTmI2B6/4i4QCAQmE/iTh1jOrBTTsyDAALuE6BBh/tqSkYIIPC7QLA5R+PXEpi0viiTlf8HWbJyr4jEwWWTwNjIC3l48ytR/07dktPzpHjdFxLvT7ZpZoZFAAEE7BWgQYe9voyOgJ0CPGCyU5exEUAgFgLqh1p1dXUyPDxsmT41NVX2798v6iUZNvsF1Nes1A/nRkdHLZOpr1qVl5fzwzn7S8AMCCBgkwDrZ5tgGRYBBwS4fh1AZgoEELBdoLe3V7799luZmJh4NVdaWpocPnxYEhP5GIDtBZhhgoGBgeBXndUXhadu2dnZcuDAAUlO5vlvLOrCnAggELkA6+fIDRkBgVgJcP3GSp55EUAgGgLqfld9CODJkyeW4QoLC4PPemnOEQ3l+Y2h7n+PHj1Kk8r58XEUAghoLMD6WePiEBoCCNgqYHr/CBp02Hp6MDgCCCAwfwEadMzfjiMRQEBvgYHeB/Ko6UhIc47sJRskf0W53sG7JLrxkZfyoOGvMjbca8koKTVXlpV9KfEJKS7JlDQQQMBLAjTo8FK1ydVtAjxgcltFyQcBbws0NTXJDz/8IJOTkxaIvLw8qaio4KUYh0+P58+fB78kPL1JB1+3crgQTIcAAlEVYP0cVU4GQ8BRAa5fR7mZDAEEbBAYGxsLNueY2ghCvZj08ccfy8KFC22YkSHnKjA0NBRs0qEaqEzdsrKygk06UlJ4/jtXS/ZDAAF9BFg/61MLIkEgXAGu33DF2B8BBHQRUM94T548KY8fP7aEtGTJEqmsrJT4+HhdQvVsHDSp9GzpSRwBVwuwfnZ1eUkOAQReI0CDDptPD9OBbeZheAQQcLEADTpcXFxSQ8DDAsHmHI3fSCBgfVGJ5hzOnxTjo4PysOG/ZXTouWXyxJScYJMOf2Kq80ExIwIIIBCBAA06IsDjUARiLMADphgXgOkRQCAqAurHWhcvXpS7d++GjLd27VrZsmULX1OKinT4g/T09ARfUhoeHrYcXFRUJPv27eOHdOGTcgQCCMRYgPVzjAvA9AhEIMD1GwEehyKAgBYCp06dkocPH1pi2bZtm5SWlmoRn9eDUPe96v5X3QdP3TIyMuTQoUM06fD6CUL+CBgowPrZwKIRMgL/EuD65VRAAAETBQKBgKj73tbWVkv4qiHlwYMHxe/3m5iWK2N+XZNKVavk5GRX5k1SCCDgXgHWz+6tLZkhgMDrBUzvHxEXUHcRGm+mA2tMS2gIIKC5AA06NC8Q4SGAQNgC/T33pa3pu5DmHLmFmyTvrZ1hj8cBkQtMjA0Fm3SMDHZbBktIzpKSsj+LP2lB5JMwAgIIIOCQAA06HIJmGgRsEOABkw2oDIkAAo4KDA4OSl1dnTx79swyr/qK8I4dO+Ttt992NB4mCxV48eJF8CUlVaupW0FBgezfv58mHZw0CCBglADrZ6PKRbAIWAS4fjkhEEDAZIGGhga5evWqJYXly5dLeXm5yWm5LvaRkRE5fvy4dHdbn/+qJh0HDhyQtLQ01+VMQggg4F4B1s/urS2ZuV+A69f9NSZDBNwmoF6rO3funNy/f9+SWk5OTrA5R2JiottSNj6f2ZpUZmVlBe9/U1JSjM+RBBBAwDsCrJ+9U2syRQABq4Dp/SNo0MEZjQACCGgqQIMOTQtDWAggMC+B2ZpzLCreKguLt85rTA6KjsDE+LC03vpKhvu7LAMmJGXKsvVfiPqXDQEEEDBBgAYdJlSJGBGYWYAHTJwZCCBgskBXV1ewOYf6AdDULTU1VSoqKkR9UYlND4H+/n45duyYqH+nbqpJh6oVX73So05EgQACbxZg/fxmI/ZAQFcBrl9dK0NcCCDwJgHVkPL777+XycnJV7uqF14+/fRT7qXehBeD/z46OhpsUjm9SUd6enrwxTL1LxsCCCBgggDrZxOqRIwIzCzA9cuZgQACpgmcP39e7t69awlb3fceOnRIkpKSTEvHM/GqJpXq+W9PT48lZ5pUeuYUIFEEXCPA+tk1pSQRBBAIU4AGHWGChbu76cDh5sv+CCCAwL8FaNDBuYAAAm4RmK05R95bOyW3cJNb0jQ6j8mJUWlt+EqG+jssefiTFkhJ2Z8lITnL6PwIHgEEvCFAgw5v1Jks3SnAAyZ31pWsEPCCwK+//ipXrlyxvKCk8s7Lyws2fEhOTvYCg1E5Dg4OytGjR+Xly5eWuBcvXiyVlZWSkJBgVD4EiwAC3hRg/ezNupO1OwS4ft1RR7JAwGsCqiHlt99+KwMDA69SVw0OP//8c1EvvLDpKaCadJw4cUKePn1qCTAtLS34JWFqp2fdiAoBBKwCrJ85IxAwV4Dr19zaETkCXhS4dOmSNDc3W1LPzMwMNufgea/+Z4Rq0nH8+HGaVOpfKiJEAIHXCLB+5vRAAAGvCpjePyIuEAgEdC6e6cA62xIbAgjoLUCDDr3rQ3QIIDA3gZfdd+Rx8zEJBH7/mpI6Mn9FuWQv2TC3QdjLEYHJyVFpvfW/MtTXbpnPn5gqy8q+lMSUHEfiYBIEEEBgvgI06JivHMchEHsBHjDFvgZEgAAC4QmoLwZfvHgx5CtKapR33nlHtm7dKj6fL7xB2dsxgaGhoeCXlF68eGGZc9GiRVJVVSWJiYmOxcJECCCAwHwEWD/PR41jENBDgOtXjzoQBQIIhCegXnJpb7c+PywvL5fly5eHNxB7Oy4wNjYmtbW10tnZaZk7JSUl2KRDfQ2aDQEEENBZgPWzztUhNgReL8D1yxmCAAKmCKiPMTQ2NlrCXbBgQbA5R2pqqilpeD7O1zWpVLVMT0/3vBEACCCgtwDrZ73rQ3QIIGCfgOn9I2jQYd+5wcgIIIBARAI06IiIj4MRQEADAdWco635qMi0fnA059CgOLOEEJgYl4eNX4U06YhPSAk26UhKzdU3eCJDAAHPC9Cgw/OnAAAGC/CAyeDiEToCHhRQXw6uq6uTrq4uS/aqIceOHTvk7bff9qCKeSmrOtbU1EhPT48l+NzcXKmurpakpCTzkiJiBBDwjADrZ8+UmkRdKMD168KikhICLhe4du2aXL9+3ZLl2rVrg40p2cwQGB8fD/4dY3qTFfUVaNWkIzs724xEiBIBBDwpwPrZk2UnaZcIcP26pJCkgYDLBWa651VNOT7++GMaOhhY+9maVKalpQXvfzMyMgzMipARQMArAqyfvVJp8kQAgekCNOiw+ZwwHdhmHoZHAAEXC9Cgw8XFJTUEPCDQ97RZHt+pmdacI06WrNwrWfl/8ICAuSmqJh2tTV/L4ItHliTi/cmybP1faNJhbmmJHAHXC9Cgw/UlJkEXC/CAycXFJTUEXCbw7Nmz4Estg4ODlszUSy0VFRWSl5fnsozdnY76kpL6ErSq69RNvZykfqSl6sqGAAII6CjA+lnHjxz3dQAAIABJREFUqhATAnMT4PqdmxN7IYCAHgKqoYO6Z5q6LVy4MPiikmpSyWaOwMTEhJw6dUra2tosQavmlAcPHqRJhzmlJFIEPCfA+tlzJSdhFwlw/bqomKSCgEsFbt68KT/++KMlO/Vs8NChQ5KZmenSrN2flmpSeeLECens7LQkm5KSEnz+m5WV5X4EMkQAASMFWD8bWTaCRgCBKAiY3j8iLhCY9knzKKBEcwjTgaNpwVgIIOAtARp0eKveZIuAmwSCzTlu14hIYEpacVKwqlIy89a6KVXX5hKYHJdHTUdkoPeBJUfVpKN43ReSnM5LZ64tPokhYLAADToMLh6he16AB0yePwUAQMAIgbt378rFixdlcnLSEq96OUk151BfU2IzT0D9SEu9cNbV1WUJXv04S/1IS/1Yiw0BBBDQTYD1s24VIR4E5i7A9Tt3K/ZEAIHYCgwMDMi3334rw8PDrwJJTEyUw4cPi/ryLJt5AurvGadPn5bW1lZL8KpJR3V1teTm5pqXFBEjgIDrBVg/u77EJOhiAa5fFxeX1BBwgUBjY6NcuXIl5N5INeeggYP5BVbPf9VHN1Tj0ambasCinv+qjzWwIYAAAroJsH7WrSLEgwACTgmY3j+CBh1OnSnMgwACCIQpQIOOMMHYHQEEtBB40dUo7XdqQ5pzFK4+IBmL1mgRI0HMTSAQmJS2pu+kv+e+5QBffKIUl30hKen5cxuIvRBAAAGHBGjQ4RA00yBggwAPmGxAZUgEEIiagHqB5YcffpCmpqaQMd9++23ZsWMHXw6OmnZsBlI/0qqtrZWOjg5LABkZGcEfafHyWWzqwqwIIDC7AOtnzg4EzBXg+jW3dkSOgJcE1H3w999/L8+ePbOkXVlZKUVFRV6icF2uszXpUM1XqqqqZNGiRa7LmYQQQMBsAdbPZteP6L0twPXr7fqTPQI6CzQ3N8ulS5csIap7ooMHD0pOTo7OoRNbGAITExNy6tQpaWtrsxylmlSqWtOkIwxMdkUAAUcEWD87wswkCCCgoQANOmwuiunANvMwPAIIuFiABh0uLi6pIeBSgRmbc8TFSeEqmnOYWnLVpONx8zF52X3HkoLPlyjF6/4kKRkFpqZG3Agg4EIBGnS4sKik5BkBHjB5ptQkioBxAupLwerrOl1dXdPuiXzy4YcfSmlpqXE5EfDMAupHWqrWjx8/tuyQnp4e/JGW+pcNAQQQ0EWA9bMulSAOBMIX4PoN34wjEEDAeQHVpPLWrVuWid977z354IMPnA+GGaMuoJp01NfXy4MHDyxjJyQkiGrCsnjx4qjPyYAIIIDAfAVYP89XjuMQiL0A12/sa0AECCAQKnD//n05e/as5T/4/f7gs8CFCxdC5jKB2ZpUqiYd1dXVkpub67KMSQcBBEwWYP1scvWIHQEEIhEwvX9EXCAQCEQCYPexpgPb7cP4CCDgXgEadLi3tmSGgBsFejt+kSf3TovI70vLuDifFK45KAtyV7kxZe/kFAjI4zs10ve02ZJzXLxfiksPS2rmUu9YkCkCCGgtQIMOrctDcAi8VoAHTJwgCCCgo4D6UrBq2DA4OGgJLzk5WSoqKiQvL0/HsIkpAoHZXlJKS0uTAwcOSEZGRgSjcygCCCAQPQHWz9GzZCQEnBbg+nVanPkQQCBcgZaWlmDzhqlbQUGBVFVVyfTf8IU7NvvrI6B+Lnru3DlRL6dN3dSLaepvHqrmbAgggIAOAqyfdagCMSAwPwGu3/m5cRQCCNgnoJoUnjlzRqa+PhcfHx9sVLhkyRL7JmbkmArM1qQjMTEx+LeORYsWxTQ+JkcAAQT+LcD6mXMBAQS8KmB6/wgadHj1zCVvBBDQXoAGHdqXiAARQOBfAv9sznHK4qGacxSVfiLp2StwcoVAQNrv1MqLrkZrnX1+WVr6qaRllbgiS5JAAAGzBWjQYXb9iN7bAjxg8nb9yR4BHQXUCyrnz58X9YOdqZv6cpJ6USU1NVXHsIkpCgLqR3nqy1nqpbSpW0pKihw6dIgmHVEwZggEEIhcgPVz5IaMgECsBLh+YyXPvAggMBeBvr4++eabb2R8fPzV7upe6PDhw6KaVbK5T+DChQty584dS2LqBbV9+/ZJUVGR+xImIwQQME6A9bNxJSNgBF4JcP1yMiCAgE4Cra2tcvr0acuzX5/PJ/v375fCwkKdQiUWGwRm+0hDQkJCsEHL4sWLbZiVIRFAAIHwBFg/h+fF3ggg4B4BGnTYXEvTgW3mYXgEEHCxAA06XFxcUkPARQKzNedYuvZzmja4qM7/TCUgT+6dFlXzqRvNWFxXaBJCwFgBGnQYWzoCR0B4wMRJgAACugio5gxXr16VW7duhYT09ttvy44dO0T9WIvN/QLqS8L37t2zJKpeTDtw4IBkZWW5H4AMEUBAawHWz1qXh+AQeK0A1y8nCAII6CqgmnIcOXJEent7X4Wo7n/VPRAvquhatejEdenSJWlubrYMpmq/d+9eKS4ujs4kjIIAAgjMU4D18zzhOAwBDQS4fjUoAiEggEBQ4PHjx3Ly5MmQ5hzc83jrBFG/A1DPf9WHOqZufr9fqqqq+NuHt04HskVASwHWz1qWhaAQQMABAdP7R8QF1EpT4810YI1pCQ0BBDQXoEGH5gUiPAQQkJ4n16Xjfr1FIs7nl6Wln9Kcw8Xnh6q5qv3UTTXpKFxzUBbkrnJx5qSGAAK6C9CgQ/cKER8CswvwgImzAwEEdBAYHh4Ofjmpo6PDEo56KWXz5s2ybt06HcIkBgcFLl68KLdv37bMqL4arV5Qy87OdjASpkIAAQSsAqyfOSMQMFeA69fc2hE5Am4XqK+vl5aWFkua6l54/fr1bk+d/ETkypUr0tjYGPL3EF5Y4/RAAIFYC7B+jnUFmB+B+Qtw/c7fjiMRQCB6Al1dXVJTUyMTExOvBlXvp+3Zs0dKSkqiNxEjGSNw4cIFuXPnjiVe1aSjoqJCCgoKjMmDQBFAwH0CrJ/dV1MyQgCBuQmY3j+CBh1zqzN7IYAAAo4L0KDDcXImRACBMARmbM4R75fi0sOSmrk0jJHY1USBrt8uSPfjn6yhx8VJ4aoDkrFojYkpETMCCLhAgAYdLigiKXhWgAdMni09iSOgjUB3d7fU1dXJwMCAJSbVjEG9jJKfn69NrATirMDVq1eloaHBMmlSUpJUV1dLbm6us8EwGwIIIPAvAdbPnAoImCvA9Wtu7YgcATcL/Prrr/K3v/3NkuKyZctk3759bk6b3KYJ/Pjjj3Lz5k3L/6ualpaXl/PiGmcLAgjETID1c8zomRiBiAW4fiMmZAAEEIhQ4NmzZ8HmHGNjY5aRdu/eLStWrIhwdA43WWCmJh3x8fHBv4MUFRWZnBqxI4CAwQKsnw0uHqEjgEBEAjToiIjvzQebDvzmDNkDAQQQmFmABh2cGQggoKuAasygGjRM3eLi/bJs7ReSkkEHYV3rFu24nrZelmetP0wbNk4KVlVKZt7aaE/HeAgggMAbBWjQ8UYidkBAWwEeMGlbGgJDwBMC9+/fF/UjnKlfTlKJq+YL6ks5aWlpnnAgydkFrl27JtevX7fskJiYKFVVVbJo0SLoEEAAAccFWD87Ts6ECERNgOs3apQMhAACURJ4/vy5HDlyRCYnJ1+NmJ6eLocPH5aEhIQozcIwpgjM1KRD/XZz165dvMBmShGJEwGXCbB+dllBScdTAly/nio3ySKgnYC61z127JiMjo5aYtu+fbusWcMH6LQrWAwCunTpkjQ3N1tmVk0q1cc7iouLYxARUyKAgNcFWD97/QwgfwS8K2B6/4i4QCAQ0Ll8pgPrbEtsCCCgtwANOvSuD9Eh4FWBmZpz+HyJUrzuTzTn8OBJMdP5IBInS1bulaz8P3hQhJQRQCCWAjToiKU+cyMQmQAPmCLz42gEEJifgHo0ol48aWhoCBlAfTVp586dor6Uw4aAElDnydWrVy0Y6mW1yspKWbx4MUgIIICAowKsnx3lZjIEoirA9RtVTgZDAIEIBdSLSt9884309/e/GkndB3/yySeSk5MT4egcbqqAalCpGlVO39TfSVatWmVqWsSNAAKGCrB+NrRwhI2AiHD9choggECsBHp7e+Xo0aMyMjJiCWHr1q2ydi0fnotVXXSc98qVK9LY2GgJjSYdOlaKmBDwhgDrZ2/UmSwRQCBUwPT+ETTo4KxGAAEENBWgQYemhSEsBDws8OzRVXn68G/WP0bGJ0px2ReSkp7vYRlvp/68/Zp0tpwLQchfUS7ZSzZ4G4fsEUDAUQEadDjKzWQIRFWAB0xR5WQwBBCYg4D6QdapU6eko6MjZO8PP/xQ1q1bN4dR2MVrAk1NTXL58mVL2n6/XyoqKqSgoMBrHOSLAAIxFGD9HEN8pkYgQgGu3wgBORwBBKIqUFtbK21tbZYxd+zYIatXr47qPAxmnsDNmzeDTU2nb3xt2rxaEjECpguwfja9gsTvZQGuXy9Xn9wRiJ3A8PCwfP311zI0NGQJYtOmTfLuu+/GLjBm1lZA3fuqe+DpW3l5uSxfvlzbuAkMAQTcJ8D62X01JSMEEJibAA065uY0771MB5534hyIAAKeF6BBh+dPAQAQ0Eqg67cL0v34J0tM8f5kKV73hSSn52kVK8E4L9Dz5Lp03K8PmZgmHc7XghkR8LIADTq8XH1yN12AB0ymV5D4ETBL4OXLl3LixAnp6+uzBJ6cnCx79uyRJUuWmJUQ0Toq0NzcLJcuXbLMqZp07N27V4qKihyNhckQQMC7AqyfvVt7MjdfgOvX/BqSAQJuEbhx44b89JP12e+qVatk586dbkmRPCIUUF8RVl8Tnr7x1ekIYTkcAQTCEmD9HBYXOyOglQDXr1blIBgEPCGgngHX1NRIf3+/Jd8NGzbIxo0bPWFAkvMTmKlJh3qPcdeuXbJixYr5DcpRCCCAQJgCrJ/DBGN3BBBwjYDp/SPiAoFAQOdqmA6ssy2xIYCA3gI06NC7PkSHgJcEZmvOsWz9XyQpNddLFOT6GoHejl/kyb3TImK9vch7a6fkFm7CDgEEELBdgAYdthMzAQK2CfCAyTZaBkYAgWkC3d3dweYc6utJU7fc3FypqKiQtLQ0zBB4o0BLS4ucPXtWpj5e8/l8sm/fPlm6dOkbj2cHBBBAIFIB1s+RCnI8ArET4PqNnT0zI4DA7wKdnZ1y7Ngxyz1NTk6OfPLJJxIfHw8VAq8EZmpSqf4jTTo4SRBAwCkB1s9OSTMPAtEX4PqNvikjIoDA7AI9PT3BZ8CDg4OWncrKymTLli3QIfBGgevXr8u1a9dC9lONTFVDUzYEEEDAbgHWz3YLMz4CCOgqYHr/CBp06HpmERcCCHhegAYdnj8FAEBAC4GO+6el58kNSyz+hDQpLvuC5hxaVEivIF50NUr7nRMhQS0s/lAWFW/TK1iiQQAB1wnQoMN1JSUhDwnwgMlDxSZVBGIo0NbWJmfOnJGxsTFLFEuWLJH9+/eL3++PYXRMbZqAatJRX18fEnZ5ebksX77ctHSIFwEEDBNg/WxYwQgXgSkCXL+cDgggEGuBFy9eBJtzDA0NvQolISFBPvvsM8nIyIh1eMyvocDt27fl4sWLIZFt3rxZ1q9fr2HEhIQAAm4SYP3spmqSi9cEuH69VnHyRSB2Ak+fPg025xgdHbUEoe5X1H0LGwJzFbhx44b89NNPIbtv375d1qxZM9dh2A8BBBCYlwDr53mxcRACCLhAgAYdNhfRdGCbeRgeAQRcLECDDhcXl9QQMEBgYnxI2pq+k8G+Nku0/sRUWVb2pSSm5BiQBSHGQqDvabM8vlMjEghYps8t3CR5b+2MRUjMiQACHhGgQYdHCk2arhTgAZMry0pSCGglcO/ePTl//rzl68AqQNVIYdeuXeLz+bSKl2DMEGhtbZXTp0/L5OTkq4DVM63du3fTpMOMEhIlAsYKsH42tnQEjoBw/XISIIBALAWam5vl0qVLISHs3btXSkpKYhkac2sucPfu3eDfVaZvmzZtknfffVfz6AkPAQRMFmD9bHL1iN3rAly/Xj8DyB8BZwQ6OjqktrZWxsfHLRN+8MEH8t577zkTBLO4SqCxsVGuXLkSkhNNOlxVZpJBQEsB1s9aloWgEEDAAQHT+0fEBQLT3pxzAC2cKUwHDidX9kUAAQSmCtCgg/MBAQRiJTA80CltTUdkbOSlJQR/YrosK/uC5hyxKoxB877sviNtv34fEnFO4Qey+K2PDMqEUBFAwCQBGnSYVC1iRcAqwAMmzggEELBTYLYv3fDVJDvVvTN2W1ubnDp1SiYmJixJq8YvK1eu9A4EmSKAgKMCrJ8d5WYyBKIqwPUbVU4GQwCBOQqMjY0FG3Pcv38/5AjujeeIyG7S0tIi9fX1IRIbN26UDRs2IIQAAgjYIsD62RZWBkXAEQGuX0eYmQQBTws8evQo2Eh/+jO6bdu2SWlpqadtSD4ygdmadGzdulXWrl0b2eAcjQACCMwiwPqZUwMBBLwqYHr/CBp0ePXMJW8EENBegAYd2peIABFwpcCLrkZpv3MiJDfVnKPkD3+RhKRMV+ZNUtEXePn8XrDRy/Qtp2CjLF6+K/oTMiICCHhegAYdnj8FADBYgAdMBheP0BHQWED1JlcvIN2+fTskSn6YpXHhDAytvb1d6urqQr7OxXlmYDEJGQFDBFg/G1IowkRgBgGuX04LBBBwWuDp06dy5swZ6e/vD5m6uLhYKioqnA6J+QwW+O2334Ln0/RNfZlafaGaDQEEEIi2AOvnaIsyHgLOCXD9OmfNTAh4UWC2BoI7d+6UVatWeZGEnKMs0NzcHPytwfRt06ZN8u6770Z5NoZDAAEERFg/cxYggIBXBWjQYXPlTQe2mYfhEUDAxQI06HBxcUkNAR0FAgHpbDknz5/8HBJdUmquFJV+JonJWTpGTkwaCwz0PpBHjd9IIDBpiTIr/w+yZOVeEYnTOHpCQwAB0wRo0GFaxYgXgd8FeMDE2YAAAtEWUF9KUl9MUl9OmrrFx8fL7t27paSkJNpTMp7HBTo7O+XEiRMhTTq2bNkiZWVlHtchfQQQiLYA6+doizIeAs4JcP06Z81MCCAg8ssvv8g//vEPmZy0Pqfz+/3y4Ycfypo1a2BCIGyB1tbW4N9cpp9X69evl82bN4c9HgcggAACrxNg/cz5gYC5Aly/5taOyBHQXUB9nOHixYuWMH0+n+zatUuWL1+ue/jEZ5DAvXv35Pz586I+DDJ1e//990X9jw0BBBCIpgDr52hqMhYCCJgkYHr/iLjA9NWiZvqmA2vGSTgIIGCQAA06DCoWoSJguMDE+JC0NX0ng31tIZksyF0lhauqJS7eb3iWhB8rgWCTjqYjEpgct4SQmbdWClZV0qQjVoVhXgRcKECDDhcWlZQ8I8ADJs+UmkQRcERgZGREamtrRX0leOqWmJgo+/fvl8WLFzsSB5N4T0A16VDn3tjYmCX5jRs3yoYNG7wHQsYIIGCbAOtn22gZGAHbBbh+bSdmAgQQEJHh4WGpr6+X9vb2EI/s7GzZs2ePZGXxYQZOlvkLtLW1yalTp0Q1SJ26rV27VrZu3Tr/gTkSAQQQmCbA+plTAgFzBbh+za0dkSOgs0BDQ4NcvXrVEqL6QMPevXtl6dKlOodObIYKPHjwIPg3FppUGlpAwkbAIAHWzwYVi1ARQCCqAqb3j6BBR1RPBwZDAAEEoidAg47oWTISAgjMLjA80CWPmr6V8ZGX1p3i4iSvZIfkFm6CD4GIBQZfPJLWpq8lMEGTjogxGQABBGYVoEEHJwcC5grwgMnc2hE5AroJ9Pf3y/Hjx6Wvr88SWlpamlRVVfECkm4Fc2E8qjHMiRMnZHR01JJdWVmZbNmyxYUZkxICCMRCgPVzLNSZE4HoCHD9RseRURBAYHYB1ZTj7NmzMjQ0FLJTaWlp8L5EvbzEhkCkAupcq6urk/Fx6/NfmnREKsvxCCAwVYD1M+cDAuYKcP2aWzsiR0BXgWvXrsn169ct4fn9fqmsrJT8/HxdwyYuFwg8evQo2KRyepMO7n9dUFxSQEAjAdbPGhWDUBBAwFEBGnTYzG06sM08DI8AAi4WoEGHi4tLaghoItD39Fdpv3tSApPWH83E+1OkqPQTSc0o0iRSwnCDwFBfuzxs/CqkSUfGojVSuOqASFycG9IkBwQQiKEADTpiiM/UCEQowAOmCAE5HAEEggLd3d3BxgjqS8FTN/V1YNWcIzU1FSkEHBFQ56JqFDMyMmKZT70Mt23bNkdiYBIEEHC3AOtnd9eX7NwtwPXr7vqSHQKxFFAviaiXlW7cuBESRmJiouzatUuKi4tjGSJzu1Cgs7Mz+LeY6U061qxZI9u3b3dhxqSEAAJOC7B+dlqc+RCIngDXb/QsGQkBBEQuX74sTU1NFgp1r6uac+Tl5UGEgO0Cjx8/DjapnJiYsMzF/a/t9EyAgGcEWD97ptQkigAC0wRM7x8RFwgEAjpX1XRgnW2JDQEE9BagQYfe9SE6BEwWCAQmpbPlnPQ8sXaTVjklp+VJUelnkpC0wOQUiV1TAdWko/XW/8rkpPVLwgtyV0nhmoMSF+fTNHLCQgABEwRo0GFClYgRgZkFeMDEmYEAApEKqB/EqK/WTH8hZMmSJVJRUSEJCQmRTsHxCIQl0NPTIzU1NSENY1avXi07duwIayx2RgABBKYLsH7mnEDAXAGuX3NrR+QI6Czw8uVLOXPmjDx79iwkTPWiUnl5uaSnp+ucArEZLKCadNTW1srY2JglC15SMriohI6ARgKsnzUqBqEgEKYA12+YYOyOAAIzCqhX3c6fPy/37t2z/Pfk5GSprq6WnJwc5BBwTKCjoyN4/zv9NwmrVq2SnTt3OhYHEyGAgDsFWD+7s65khQACbxYwvX8EDTreXGP2QAABBGIiQIOOmLAzKQKuF5gYG5RHTUdk6GV7SK6ZeWtlycp9Eufzu96BBGMnMNTfIa0NX8nkhLVJR3r2Cikq/YQmHbErDTMjYLwADTqMLyEJeFiAB0weLj6pIxAFAfWDLPXDrOm9yJcvXx78QrDPRyPAKDAzxDwEent75dixYyFNOlauXBk8N9kQQACB+Qqwfp6vHMchEHsBrt/Y14AIEHCbwIMHD4L3xNObI6gfNL733nvy/vvvy/QfN7rNgHxiL/D06VM5ceKEjI5an//yklLsa0MECJguwPrZ9AoSv5cFuH69XH1yRyA6ApOTk1JfXy/qvnfqlpKSIgcPHpTMzMzoTMQoCIQh0NXVFWzSMf3+d8WKFbJ79+4wRmJXBBBAwCrA+pkzAgEEvCpAgw6bK286sM08DI8AAi4WoEGHi4tLagjESGC4vyPYnGN8tN8SQVycTxYv3y3ZS96LUWRM6zWB4f4uab31lUyMD1tSp0mH184E8kUgugI06IiuJ6Mh4KQAD5ic1GYuBNwlcOPGDfnpp59Cklq/fr1s3rzZXcmSjZECqklHTU2NDA0NWeJXDWTUj7R4Uc7IshI0AjEXYP0c8xIQAALzFuD6nTcdByKAwDSBiYkJuXLlijQ3N4fYpKamSnl5ueTn5+OGgGMC3d3dcvz4cRkZGbHMSZMOx0rARAi4UoD1syvLSlIeEeD69UihSRMBmwTGx8fl1KlT8vjxY8sM6enpcuDAAVmwYIFNMzMsAm8WeP78efAjDTM16VAfaeD575sN2QMBBEIFWD9zViCAgFcFTO8fEReY/lk5zSppOrBmnISDAAIGCdCgw6BiESoCBgi86GqUJ/fqJDA5YYnWn5guRe98LCkLCgzIghDdJDAy2C0Pb/5XSJOOtKwSWVr6qcT5/G5Kl1wQQMABARp0OIDMFAjYJMADJptgGRYBlwtcvnxZmpqaQrLctm2blJaWujx70jNJoK+vL9ikY2BgwBJ2SUlJ8KU5n89nUjrEigACGgiwftagCISAwDwFuH7nCcdhCCBgEejp6ZEzZ86Iagg4fSsqKgo2A0xKSkINAccF1Lmp7n+Hh60faVBfEuYlJcfLwYQIuEKA9bMrykgSHhXg+vVo4UkbgSgIqKYHtbW10tXVZRktMzMz2JxDNaVkQyDWArPd//L8N9aVYX4EzBVg/Wxu7YgcAQQiEzC9fwQNOiKrP0cjgAACtgnQoMM2WgZGwFMCgcCkdLaclZ4n/xeSt2rKoRohxCfwB2tPnRQaJRts0tHw3zIxZv2ScGrmUilee5gmHRrVilAQMEGABh0mVIkYEZhZgAdMnBkIIBCOgPpK8NmzZ+XBgweWw+Lj44MvIakfvbAhoJtAf39/8EtK6t+pW2FhoVRUVIg6f9kQQACBuQqwfp6rFPshoJ8A169+NSEiBEwTUI0qr169KureeOqmGv9t3rxZ1q1bZ1pKxOsyAdU4Rt3/Tm/Sof5es2fPHr4k7LJ6kw4CdguwfrZbmPERsE+A69c+W0ZGwM0C6j7i+PHj8vz5c0ua2dnZweYcycnJbk6f3AwTePHiRfD+d2jI+vvn4uJi2bt3Lx9pMKyehItArAVYP8e6AsyPAAKxEqBBh83ypgPbzMPwCCDgYgEadLi4uKSGgEMCE2OD8qjpiAy9bA+ZMbtggyx+a5fExfGVVofKwTSzCIwOPQ826RgfHbTsEWzSUXpY4uL92CGAAAJzEqBBx5yY2AkBLQV4wKRlWQgKAS0F1BeTTp48KZ2dnZb4EhMTZf/+/bJ48WIt4yYoBJTAwMBA8EvCfX19FpD8/HyprKwUv5/7X84UBBCYmwDr57k5sRcCOgpw/epYFWJCwAwBdT984cKFkGaVKvqMjIxg44Pc3FwzkiFK1wuoJh3q/nf6S0p8Sdj1pSdBBKIuwPo56qQMiIBjAly/jlEzEQKuERgcHAzeR6imB1O3hQsXSnV1tajnwWwI6Cbw8uXL4Hk7/SMNRUVFsm/fPj7SoFvBiAcBjQVYP2tcHEJDAAFbBUzvHxEXCATNv8xSAAAgAElEQVQCtgpFOLjpwBGmz+EIIOBhARp0eLj4pI5AFASG+zuCzTnGR61fZo3z+WXJyn2Smbc2CrMwBALRERgb7pUHN/9fSJOOlIwCKV73J/H5eLgSHWlGQcDdAjTocHd9yc7dAjxgcnd9yQ6BaAmo5gYnTpwQ9ZLH1C0tLU2qqqokKysrWlMxDgK2CaiXk44ePRrSpCMvLy/440KadNhGz8AIuEqA9bOrykkyHhPg+vVYwUkXgSgJdHV1SX19fcjLHmr4VatWybZt27iXiJI1w0RPQDWnVC8pqb/nTN34knD0jBkJAS8IsH72QpXJ0a0CXL9urSx5IWCPwGxNDmhyb483o0ZXQDWXUc9/1Xk8dSsoKJCKigr+ZhNdbkZDwLUCrJ9dW1oSQwCBNwiY3j+CBh2c4ggggICmAjTo0LQwhIWAAQIvuhrlyb06CUxOWKL1Jy2QpaWfSXJangFZEKLXBIJNOhr+KuMj1j9Sp6TnS3HZF+KLp0mH184J8kUgXAEadIQrxv4I6CPAAyZ9akEkCOgq0NPTE2zOoX7cMnXLzs4ONudITU3VNXTiQiBEQDXpUC8pTW82wxfAOFkQQGCuAqyf5yrFfgjoJ8D1q19NiAgBnQXUN7du3Lgh165dk+nf31LN/Xbu3CnLly/XOQVi87iA+oLwsWPHQprL0KTD4ycG6SMQhgDr5zCw2BUBzQS4fjUrCOEgoLGAeg58/PhxUc/Ppm6FhYXB5gbx8fEaR09oCPxTQJ2/6v73xYsXFpLFixdLZWWlJCQkQIUAAgi8VoD1MycIAgh4VYAGHTZX3nRgm3kYHgEEXCxAgw4XF5fUELBJIBCYlM6Weul5ciNkhrSsZVK45qDE+1Nsmp1hEYhcYGzkhTy8+ZWof6duyel5sqzsS5p0RE7MCAi4WoAGHa4uL8m5XIAHTC4vMOkhEKHAkydPpK6uTsbGxiwjLVmyJPijLH7MEiEwh8dEYHh4ONikQ/3ocOqWk5MjBw8elMREmlTGpDBMioAhAqyfDSkUYSIwgwDXL6cFAgjMVUC92HHmzBnp6OgIOSQ3N1f27NkjGRkZcx2O/RCImcDAwEDw/revr88SQ1FRUfDvOj6fL2axMTECCOgvwPpZ/xoRIQKzCXD9cm4ggMBcBJ49exZszjE6OmrZvaSkRMrLy7lfmAsi+2gjMNvz30WLFkl1dTW/a9CmUgSCgJ4CrJ/1rAtRIYCA/QKm94+IC0xvsW+/WVgzmA4cVrLsjAACCEwRoEEHpwMCCIQjMDE2KI+ajsjQy/aQw3IL/yh5JdtF4uLCGZJ9EYiJwPjIS3nQ8FcZG+61zK+adBSv+0Li/ckxiYtJEUBAfwEadOhfIyJEYDYBHjBxbiCAwGwCLS0tcu7cOZmcnLTsor4QvGvXLn6UxaljtMDIyEjwR4fd3d2WPLKzs+XAgQOSnMz9r9EFJngEbBRg/WwjLkMjYLMA16/NwAyPgEsE2tragvfC6sWO6VtZWZn88Y9/5H7YJbX2Shqq4czRo0dnbNKxb98+vojtlROBPBGYhwDr53mgcQgCmghw/WpSCMJAQGMB1ZCytrZWxsfHLVGuXLlSPvroI5n+HpnGqRAaAq8EVLOZY8eOyfPnzy0qqklHVVUVH2ngXEEAgVkFWD9zciCAgFcFTO8fQYMOr5655I0AAtoL0KBD+xIRIALaCAz3dwSbc4yP9lti8vkSpGB1lSzIXaVNrASCwFwExkcH5cHN/xfSpCMpNVeWlX0p8QkpcxmGfRBAwGMCNOjwWMFJ11UCPGByVTlJBoGoCdy4cUN++umnkPHWr18vmzdvjto8DIRALAXUj7ROnDghT58+tYSRmZkpBw8elJQU7n9jWR/mRkBXAdbPulaGuBB4swDX75uN2AMBLwuo5pR///vfpaGhIYRBNfBTjSqLioq8TETuBguoJh01NTXS22v9SENBQYHs37+fJh0G15bQEbBTgPWznbqMjYC9Aly/9voyOgKmCzx+/Fjq6upkYmLCksrq1atlx44dpqdH/B4XUM9/VfOZrq4ui0Rubq5UV1dLUlKSx4VIHwEEZhJg/cx5gQACXhWgQYfNlTcd2GYehkcAARcL0KDDxcUlNQSiKPCiq1Ge3KuTwKT1D9WJyVmydO3nkpiSE8XZGAoB5wRUk46HDf8to0PWTtLqnC5Z/xeadDhXCmZCwBgBGnQYUyoCRSBEgAdMnBQIIDBd4PLly9LU1BQCs23bNiktLQUMAVcJjI2NyfHjx0OadCxYsEAOHTokqamprsqXZBBAIHIB1s+RGzICArES4PqNlTzzIqC/QF9fn5w5c0a6u7tDgs3Pz5c9e/bQwE//MhLhGwSGh4eDTTp6enose6omHRUVFeL3+zFEAAEELAKsnzkhEDBXgOvX3NoROQJ2Czx48EDq6+tFNamcupWVlcmWLVvsnp7xEXBEYHx8PNiko6OjwzJfdna2HDhwQFQjVjYEEEBgqgDrZ84HBBDwqoDp/SPiAoFAQOfimQ6ssy2xIYCA3gI06NC7PkSHQKwFAoFJ6bhfL70dN0JCSct6S4reOSS++MRYh8n8CEQkMDE2FGzSMTJo/TGiatKxrOxL8SfyklJEwByMgMsEaNDhsoKSjqcEeMDkqXKTLAKvFVBfSTp79qyoH2ZN3eLj42X37t1SUlKCIAKuFFBNOtSPtDo7Oy35paenB3+kpZp1sCGAAAL/FmD9zLmAgLkCXL/m1o7IEbBToKWlRS5cuCDq5Y2pm8/nk/fff1/effddmf77OTvjYWwE7BQYGRkJNqmc3oxm8eLFUlVVRZMOO/EZGwEDBVg/G1g0QkbgXwJcv5wKCCAwk8C9e/fk/PnzMv0Vto0bN8qGDRtAQ8BVAuq3D3V1dfL48WNLXllZWcHnvykpKa7Kl2QQQCAyAdbPkflxNAIImCtgev8IGnSYe+4ROQIIuFyABh0uLzDpIRCBwPhov7T9+r0MvWyfNkqcLCr+UBYWfygicRHMwKEI6CMwMT4srbe+kuH+LktQCclZUlL2Z/En8ZKSPtUiEgRiK0CDjtj6MzsCkQjwgCkSPY5FwD0Co6OjcvLkyZAGBYmJibJ//35RL2qwIeBmAfUynvqRVnu79e896sdZBw8elMzMTDenT24IIBCGAOvnMLDYFQHNBLh+NSsI4SAQYwF1D3D58mW5c+dOSCSqWV95ebnk5eXFOEqmRyD6AupvQCdOnJCnT59aBld/+6msrJSEhIToT8qICCBgpADrZyPLRtAIBAW4fjkREEBgukBTU1PwHnj6tm3bNiktLQUMAVcKTE5OyqlTp+TRo0eW/DIyMoJNOtLS0lyZN0khgED4AqyfwzfjCAQQcIcADTpsrqPpwDbzMDwCCLhYgAYdLi4uqSEQgYBqyvGo6YhMjA1aRvHFJ0rRO4ckLeutCEbnUAT0FJicGJWHDf8d2qQjKVOWrf9CEpJ4SUnPyhEVAs4K0KDDWW9mQyCaAjxgiqYmYyFgpsDAwEDwxYze3l5LAuoHKerrqeorMmwIeEFAfUlJ/Uirra3Nkm5ycnLwR1rZ2dleYCBHBBB4gwDrZ04RBMwV4Po1t3ZEjkC0Bbq7u+XMmTPS19cXMnRJSYns3LlTVMNKNgTcKjA2NibHjx8PadKxaNEiqa6upkmHWwtPXgiEKcD6OUwwdkdAIwGuX42KQSgIaCDw888/i/rf9G3Xrl2ycuVKDSIkBATsE1BNOs6dOyctLS2WSVRzVvWRBvUvGwIIIMD6mXMAAQS8KmB6/4i4QCAQ0Ll4pgPrbEtsCCCgtwANOvSuD9EhEAuBno5fpLOlXgKTE5bpk1Jzpaj0M0lM5oWlWNSFOZ0RUE06Whu+kqH+DsuE/qQFUrL+S5p0OFMGZkFAawEadGhdHoJD4LUCPGDiBEHA2wI9PT3B5hyDg9ZGlKoRgWrOkZqa6m0gsvecgPqR1unTp6W1tdWSu3o5T/1IKycnx3MmJIwAAlYB1s+cEQiYK8D1a27tiByBaArcunVLfvzxR1Fr/6mb3++XzZs38+XgaGIzltYCqklHbW2tdHZ2WuJUTTrU34RoUqN1+QgOAUcEWD87wswkCNgiwPVrCyuDImCkwNWrV6WhocESu8/nE9WcY/ny5UbmRNAIzEdANem4d++e5VD1wRL1kYaMjIz5DMkxCCDgIgHWzy4qJqkggEBYAqb3j6BBR1jlZmcEEEDAOQEadDhnzUwI6C6gGnI8uVcnL7oaQ0JdkLtKCldVS1y8X/c0iA+BiAUmJ0el9db/ylBfu2WsYJOOsj9LAk1qIjZmAARMFqBBh8nVI3avC/CAyetnAPl7WaCtrU1Onjwp0/uIL1myRCoqKvhaqpdPDo/n/romHepLwgsXLvS4EOkj4G0B1s/erj/Zmy3A9Wt2/YgegUgFxsfH5ezZs/Lw4cOQobKysqS8vJyGfJEic7xxAuq6qKurk/Z26/Nfdd+r7n9p0mFcSQkYgagKsH6OKieDIeCoANevo9xMhoC2AhcvXpTbt29b4ouPj5e9e/fK0qVLtY2bwBCwS2CmayIlJUUOHTpEkw670BkXAUMEWD8bUijCRACBqAvQoCPqpNYBTQe2mYfhEUDAxQI06HBxcUkNgTAExkf75VHTERnu75i+SJK8kh2SW7gpjNHYFQHzBQIT4/Kw8avQJh2JqbKs7EtJTOFLwuZXmQwQmJ8ADTrm58ZRCOggwAMmHapADAg4L9Db2ytHjhwR9SLG1G3FihWye/du5wNiRgQ0FKivr5eWlhZLZOqr2pWVlZKfn69hxISEAAJOCLB+dkKZORCwR4Dr1x5XRkXABIGJiYlgg8rpTQhU7O+88458+OGHol5SYkPAiwLq+jh16pSoRq5Tt9zc3GCTjqSkJC+ykDMCCIgI62dOAwTMFeD6Nbd2RI5AtAT+9re/ya+//moZTt337t+/XwoKCqI1DeMgYJzA1atXpaGhwRK3atJRVVVF41bjqknACERPgPVz9CwZCQEEzBIwvX9EXGD6p+k08zcdWDNOwkEAAYMEaNBhULEIFQGbBIb6O6St8VsZHxuw/pHanyKFaw5KWtYym2ZmWAT0FlBNOlqbvpbBF4+s10ZCipSs/wtNOvQuH9EhYJsADTpso2VgBGwX4AGT7cRMgIB2AsPDw/L9999LX1+fJbb169fL5s2btYuXgBCIpcC5c+fk3r17lhBUk46Kigp+wBjLwjA3AjEUYP0cQ3ymRiBCAa7fCAE5HAFDBSYnJ6W2tjakOUdiYqLs3LlTSkpKDM2MsBGInoC6Tk6fPi2tra2WQbOzs+XgwYM06YgeNSMhYJQA62ejykWwCFgEuH45IRDwtkBTU5NcvnzZgqDugVUD+ry8PG/jkD0CIvKPf/xD/u///s9ioZpTqiYdCxcuxAgBBDwowPrZg0UnZQQQCAqY3j+CBh2cyAgggICmAjTo0LQwhIWAQwIvnjbJk7snJTA5YZkxOS1Piko/k4SkBQ5FwjQI6CkQmByXR01HZKD3gSXA+IQUWVb2pSSl5uoZOFEhgIBtAjTosI2WgRGwXYAHTLYTMwECWgmoFy6OHz8uHR0dlrjWrVsX/GIwGwIIhApcuHBB7ty5Y73/jY+Xffv2SVFREWQIIOAxAdbPHis46bpKgOvXVeUkGQTmLKCaDjx4YH2etWjRItmzZ4+kp6fPeRx2RMALAmfOnJHffvvNkqpq0nHgwAFJTk72AgE5IoDAFAHWz5wOCJgrwPVrbu2IHIFIBdrb2+XEiRMy9TvSai1fXV0tOTk5kQ7P8Qi4RqChoUGuXr1qyUc1slFNOtTfjdgQQMBbAqyfvVVvskUAgd8FaNBh89lgOrDNPAyPAAIuFqBBh4uLS2oIvEGgs+WcPG+/FrJXZl6ZFKzajx8CCEwRUE06+p9bvyQc70+W4rL/lOS0xVghgICHBGjQ4aFik6rrBHjA5LqSkhACrxU4d+6c3LtnXcOrBgPqi0lsCCAwu8ClS5ekubk5ZIeKigopLi6GDgEEPCTA+tlDxSZV1wlw/bqupCSEwBsF6uvrpaWlxbKf+hKqejFJvXTBhgACoQIzXTdZWVnBJh0pKSmQIYCAhwRYP3uo2KTqOgGuX9eVlIQQmJNAX1+ffPfddzIyMvJq/4SEBPnkk09ErenZEEDAKnDr1i354YcfLP+numb2798v+f+fvXvxiuLKFj++m7eAKCqKiohB0aAwiWPy0+j1LSoKvnLvzcz8/r3fvXPnanwgKkaJGh0dx5gMRKNEDS8RUUQUAXn1b52eiemiIXZDVfc5p761VpZrhe5z9v7sKtZpqmuf/Hy4EEDARwKsn31UbFJFAAGHgOn9IwLB8NaEGhbXdGANSQkJAQQMEaBBhyGFIkwEXBQYGx2S9h+Py5uXLc5RAwFZsGybzFm0zsXZGAoBOwSCwTFpv3tc+noeOhJKSk6TwrIvZEY2f6S2o9JkgcD7BWjQ8X4jXoGArgLcYNK1MsSFgPsC//jHP+Rvf/ubY2D1ZazDhw9LSkqK+xMyIgKWCVy7dk3u3Lnj/PyblCQ7d+6UoqIiy7IlHQQQmEyA9TPnBgLmCnD9mls7IkcgVgH1dbyLFy9GNOdQuwVXV1fTnCNWUF7vKwF1/agGrw8fOu//zpw5Uw4cOCCZmZm+8iBZBPwswPrZz9Und9MFuH5NryDxIxC7wNDQUKg5R29v77s3q2fB9u3bJ4sWLYp9QN6BgE8E1AYNaqOG8EN9d0Jt0sC145OTgDQREBHWz5wGCCDgVwHT+0fQoMOvZy55I4CA9gI06NC+RASIgKsCQ4M90vbDUVH/hh+qyUDBh4cka/ZSV+djMARsElBNOh7fOyWvu5uc109SmhSu+Q+ZkcMNHpvqTS4ITCZAgw7ODQTMFeAGk7m1I3IEYhFoaWmRuro6x1syMjLkyJEjkpWVFctQvBYBXwvcuHFDGhoaHAbqZuX27duluLjY1zYkj4BfBFg/+6XS5GmjANevjVUlJwQmFlDNBR48eOD4oWpQqZoLpKenw4YAAlEIXLp0SZqanPd/s7OzpaqqSlSzDg4EELBfgPWz/TUmQ3sFuH7trS2ZITCRgGqyV1tbKx0dHY4fb9iwQcrKykBDAIH3CKjPvuozcPiRnJwsu3fvloKCAvwQQMAHAqyffVBkUkQAgQkFaNDh8YlhOrDHPAyPAAIWC9Cgw+LikhoC4wTevPxZ2n88KWOjQ46fpGXMliWrP5e0GXMwQwCBKAQe3z8tr57ddbwyKSk1dB1lzloSxQi8BAEETBagQYfJ1SN2vwtwg8nvZwD5+0Ggp6cntGPSyMjIu3TVF0rUrsF5eXl+ICBHBFwVuHXrlty+fTtizK1bt0pJSYmrczEYAgjoJ8D6Wb+aEBEC0Qpw/UYrxesQMFtA7Xqqdj8NP1RzDvUZWDWq5EAAgegFJrqe1HWkrid1XXEggIDdAqyf7a4v2dktwPVrd33JDoHxAn/961/lhx9+cPzvFStWyLZt28BCAIEoBSZq0pGUlCQVFRVSWFgY5Si8DAEETBVg/Wxq5YgbAQSmK2B6/4hAULUr1PgwHVhjWkJDAAHNBWjQoXmBCA8BlwS6H9+UrubLIuOWZKqZwJLSI5KUnObSTAyDgB8EgtJxv1Z6xzXpCCSlyJLSw5I1u8gPCOSIgG8FaNDh29KTuAUC3GCyoIikgMBvCAwODsqXX34pfX19jlft2rVLli1bhh0CCExRoKGhQW7cuBHx7s2bN8uqVaumOCpvQwABEwRYP5tQJWJEYGIBrl/ODATsF7h8+bLcv3/fkejMmTPlwIEDkpmZaT8AGSLggcDVq1fl7l3nJg2qSUdVVZXk5uZ6MCNDIoCALgKsn3WpBHEgELsA12/sZrwDAVMFfvrpJ/n6668d4asNGtTnYNVcgAMBBKIXePjwodTX10v4Y57qOtq5c6cUFfH95+gleSUC5gmwfjavZkSMAALuCJjeP4IGHe6cB4yCAAIIuC5Agw7XSRkQAa0EgmOj8uSnsxGNBFSQcxaulQUf7BAJBLSKmWAQMEMgKE9+OicvnzY6wg0EkmTJ6s9p0mFGEYkSgSkJ0KBjSmy8CQEtBLjBpEUZCAIBTwRGR0fl1KlT8uzZM8f4v//970X9x4EAAtMTuHPnjly7di1iEJp0TM+VdyOguwDrZ90rRHwITC7A9cvZgYDdAhM1EcjKypKDBw+K+pcDAQSmLvD3v/9dvvvuO8cAaWlpUl1dLXPmzJn6wLwTAQS0FmD9rHV5CA6B3xTg+uUEQcAfAp2dnXL69GkZGxt7l3B2drYcPnxYVFM9DgQQiF2gublZvvrqK0eTDvXg6vbt26W4uDj2AXkHAggYIcD62YgyESQCCHggQIMOD1DDhzQd2GMehkcAAYsFaNBhcXFJzfcCI8NvpP3OMRno63RYqAYC+ct3y+wFZb43AgCB6Qo8fVQvLzpuRVxjBaWHJDuXP1JP15f3I6CjAA06dKwKMSEQnQA3mKJz4lUImChw4cIFefTokSP0ZcuWya5du0xMh5gR0FLg3r17cuXKlYjYNm7cKKtXr9YyZoJCAIHpCbB+np4f70YgkQJcv4nUZ24EvBW4fv26NDY6m8erphyqecDMmTO9nZzREfCJgLrG1LUWfqgmHZWVlTJ//nyfKJAmAv4SYP3sr3qTrV0CXL921ZNsEJhIoK+vT44dOyZv37599+OUlBQ5dOiQ5ObmgoYAAtMQUE061HctwpvfqOG2bt0qJSUl0xiZtyKAgK4CrJ91rQxxIYCA1wKm948IBIPBoNdI0xnfdODp5M57EUDA3wI06PB3/cneXoHBvi5pu3tURob6HEkmp2TIktLPZUbOInuTJzME4izwrPWqPG/9q2NW1Qhn8apqmTmXP1LHuRxMh4DnAjTo8JyYCRDwTIAbTJ7RMjACCRX49ttvRf0XfuTl5YUeTkpOTk5obEyOgG0CkzXpWL9+vZSXl9uWLvkg4HsB1s++PwUAMFiA69fg4hE6Ar8hcOvWLbl9+7bjFZmZmXLgwAGac3DmIOCywN27d+Xq1auOUdVDgKpJR35+vsuzMRwCCCRagPVzoivA/AhMXYDrd+p2vBMBEwSGh4flxIkT0tPT4wh39+7dsnTpUhNSIEYEtBdobW2V8+fPRzTp2Lx5s6xatUr7+AkQAQRiE2D9HJsXr0YAAXsETO8fQYMOe85FMkEAAcsEaNBhWUFJBwER6X12V578dFaCY6MOj7QZc6VwzeeSmj4LJwQQcFngRcctefqo3jlqICCLS6okJ48/UrvMzXAIJFSABh0J5WdyBKYlwA2mafHxZgS0FHj06FFoR5fwQ+0cfOTIEcnIyNAyZoJCwHSBpqYmuXTpUkQaa9eulXXr1pmeHvEjgECYAOtnTgcEzBXg+jW3dkSOwGQCjY2Ncv36dceP1efegwcPSk5ODnAIIOCBwP379+Xy5cuOkVUz2D179sjixYs9mJEhEUAgUQKsnxMlz7wITF+A63f6hoyAgK4Can/os2fPSnt7uyNE7kfpWjHiMllAXWd1dXUyOup87mDjxo2yevVqk1MjdgQQGCfA+plTAgEE/CpAgw6PK286sMc8DI8AAhYL0KDD4uKSmv8EgkHpar4i3Y//FpF7du4HsvjDaklKSvOfCxkjECeBniffSefDr8bNFpBFJZUyaz5/pI5TGZgGAc8FaNDhOTETIOCZADeYPKNlYAQSItDd3R3aMSn8SyJqJ9PDhw/L7NmzExITkyLgF4GHDx9KfX29qC9Hhh/l5eWyfv16vzCQJwLWC7B+tr7EJGixANevxcUlNV8KTNScIz09XQ4cOMDnX1+eESQdT4EHDx7I119/7fj8m5SUJGrH7iVLlsQzFOZCAAEPBVg/e4jL0Ah4LMD16zEwwyOQQIG//e1v8o9//MMRwdKlS0NrcQ4EEHBfoKOjI9QUZ3yTDnXvV90D5kAAATsEWD/bUUeyQACB2AVM7x8RCI7/ll7sBp6+w3RgT3EYHAEErBagQYfV5SU5HwmMjQ5J+4/H5c3Llois5xZ8KvOLtohIwEcipIpAYgRePm2UJz+dE5Hwh5QCsnB5hczO/11igmJWBBBwVYAGHa5yMhgCcRXgBlNcuZkMAU8F+vv75csvvxT17y+H+hv/3r17paCgwNO5GRwBBP4p0NzcLBcuXJCxsTEHidpFSe2mxIEAAuYLsH42v4Zk4F8Brl//1p7M7RO4e/euXL161ZFYWlqaVFdXy5w5c+xLmIwQ0FBgos+/qknHzp07paioSMOICQkBBGIVYP0cqxivR0AfAa5ffWpBJAi4KfDTTz+FGuWFH7m5uXLo0CFRGzZwIICANwKqSce5c+dkZGTEMcG6detk7dq13kzKqAggEFcB1s9x5WYyBBDQSMD0/hE06NDoZCIUBBBAIFyABh2cDwiYLzA02CNtPxwV9W/4EUhKloUr9sqsvFLzkyQDBAwS6H12VzqaakXG7SScX7xTchfyR2qDSkmoCEwoQIMOTgwEzBXgBpO5tSNyBMIF1JdBTp48Kd3d3Q6Yzz77TNasWQMWAgjEUaC1tVXOnz8f0aRj1apVsnnz5jhGwlQIIOCFAOtnL1QZE4H4CHD9xseZWRDwWuD+/fty+fJlxzSpqalSVVUl8+bN83p6xkcAgTCBtrY2qaurc3z+VV/o3bZtmyxfvhwrBBAwXID1s+EFJHxfC3D9+rr8JG+pwLNnz0L3gsMbxGdkZMjhw4clOzvb0qxJCwF9BJ4+fSpnzpyR4eFhR1Dl5eWyfv16fQIlEgQQmJIA6+cpsfEmBBCwQIAGHR4X0XRgj3kYHgEELBagQYfFxSU1Xwi8edki7T8el7HRIUe+KalZUrD6iMzIzveFA0kioJvA6+4H8vjeCQkGnTsJ06RDt0oRDwKxC9CgI3Yz3oGALgLcYNKlEsSBwPQE1MMQLS0tjkFWrlwpW7Zsmd7AvBsBBJJs36MAACAASURBVKYk0N7eHnpIaXR01PH+kpIS2bp165TG5E0IIKCHAOtnPepAFAhMRYDrdypqvAcBvQQePHgg9fX1jqBUc459+/bJ/Pnz9QqWaBDwicDjx49DOwmP//yr/ial/jbFgQAC5gqwfja3dkSOANcv5wACdgn09fXJl19+KYODg+8SS0pKkgMHDkheXp5dyZINAhoLqEY5p0+fjmjSsXr1atm4caPGkRMaAgi8T4D18/uE+DkCCNgqYHr/iEAwOG77aM0qZTqwZpyEgwACBgnQoMOgYhEqAuMEXnTckqc/fy0ybpmVnjVPClf/h6Sk0S2akwaBRAr09fws7XePRTTpmL9sq8xd/GkiQ2NuBBCYhgANOqaBx1sRSLAAN5gSXACmR8AFgZs3b8r333/vGGnhwoWyf/9+Gf83fhemYwgEEIhSoKOjI/SQ0sjIiOMdxcXFsn37dq7PKB15GQK6CbB+1q0ixINA9AJcv9Fb8UoEdBR49OiRXLx4UcK/apeSkhL67EtzDh0rRkx+Eujs7AztJDz+8++mTZuktLTUTxTkioBVAqyfrSonyfhMgOvXZwUnXasF1Br7+PHj0tPT48hz27ZtsmLFCqtzJzkEdBRQTTpqa2tlaMi5geiqVatk8+bNOoZMTAggEIUA6+cokHgJAghYKWB6/wgadFh5WpIUAgjYIECDDhuqSA5+EwiOjcqTn85K77O7EanPnLtcFq2skqSkVL+xkC8CWgq8edkibapJx5jzIaV5hRslr5BO0loWjaAQeI8ADTo4RRAwV4AbTObWjsgRUAI//fSTfP311w6M2bNny8GDByUtLQ0kBBBIsMDTp09DDykNDw87IikqKpKdO3eK2uGMAwEEzBJg/WxWvYgWgXABrl/OBwTMFWhpaZHz5887mnMkJyfLvn37JD8/39zEiBwBiwSeP38e2kl4/ENKGzZskLKyMosyJRUE/CPA+tk/tSZT+wS4fu2rKRn5V6Curk7UZ+LwY82aNfLZZ5/5F4XMEUiwQHd3d+jz79u3bx2RlJSUyNatWxMcHdMjgMBUBFg/T0WN9yCAgA0CNOjwuIqmA3vMw/AIIGCxAA06LC4uqVkpMDL8RtrvHJOBvs5x+QVkXuFnPPBvZdVJynSB/lft0nrnLxIcdTbpmLv4U5m/jD9Sm15f4vefAA06/FdzMrZHgBtM9tSSTPwnoHYnVV/8GBsbe5d8RkaGHDlyRLKysvwHQsYIaCow2U5KhYWFUlFRQZMOTetGWAhMJsD6mXMDAXMFuH7NrR2R+1tAPYj01VdfOT77qkZ3lZWVsmjRIn/jkD0Cmgm8ePFCTp06FdGk4+OPP5ZPPvlEs2gJBwEE3ifA+vl9QvwcAX0FuH71rQ2RIRCLwN///nf57rvvHG9Rn4NVs8rxz3nFMi6vRQCB6Qv09PRITU2NDA4OOgYrLi6W7du3c41On5gREIirAOvnuHIzGQIIaCRgev+IQDAYDGrkGRGK6cA62xIbAgjoLUCDDr3rQ3QIhAsM9nVJ292jMjLU54AJJCXL4pUHZObc5YAhgICmAgOvO6S18X9kbMy5k3DuwrWSX7xT06gJCwEEJhKgQQfnBQLmCnCDydzaEbm/Bfr6+uTYsWOOXVnU7sHV1dWSl5fnbxyyR0BDgcl2UiooKJDdu3eLun45EEDADAHWz2bUiSgRmEiA65fzAgHzBNra2kTtFhzemFI151Br6CVLlpiXEBEj4AOByR5SKi0tlU2bNvlAgBQRsEeA9bM9tSQT/wlw/fqv5mRsn8CjR4/kwoULjsRmzpwZ2qghLS3NvoTJCAEDBV6+fBlqUjm+SUdRUZHs3LmTTRoMrCkh+1eA9bN/a0/mCPhdwPT+ETTo8PsZTP4IIKCtAA06tC0NgSHgEHj1/L50NJ2W4Nio4/+npGXLktLPJSN7PmIIIKC5wGBfp7T+8BcZHXF2kp6d/ztZuLxCRAKaZ0B4CCCgBGjQwXmAgLkC3GAyt3ZE7l+B4eFhOXHihKgHHsKPXbt2ybJly/wLQ+YIaC4w2UNKarezvXv30qRD8/oRHgK/CLB+5lxAwFwBrl9za0fk/hTo6OiQM2fOOJpzqC8KVlRUyNKlS/2JQtYIGCLQ29sb2km4v7/fEfHKlStly5YthmRBmAggwPqZcwABcwW4fs2tHZEjoARU03d1L3h09NfvRaumHIcOHZJZs2aBhAACGgmoJh3q8+/AwIAjqsLCwtDfsFSjWQ4EENBfgPWz/jUiQgQQ8EaABh3euL4b1XRgj3kYHgEELBagQYfFxSU1SwSC0tX8jXS334jIZ0Z2vhSsPiIpqVmW5EoaCNgv8Lb/ubQ0/LeMjjj/SD1r/mpZVFJJkw77TwEytECABh0WFJEUfCvADSbflp7EDRUIBoNy9uxZaW9vd2Swdu1aWbdunaFZETYC/hGYbCcl1aRjz549kpKS4h8MMkXAUAHWz4YWjrAREBGuX04DBMwR6OzslNraWsfDSOo7bDt27JAPPvjAnESIFAEfC/T19YV2Elb/hh/Lly+X7du3+1iG1BEwR4D1szm1IlIExgtw/XJOIGCugGpy9+WXXzqa3anPw/v27RN1L4kDAQT0E3j16lWoScebN28cwRUUFMju3bvZpEG/khERAhECrJ85KRBAwK8CpvePCATVt2k1PkwH1piW0BBAQHMBGnRoXiDC87XA2NiQPP7xlPT1PIpwmJVXKgtX7JVAUrKvjUgeARMFhgZehJp0jAw7/0idk7dKFq+sokmHiUUlZl8J0KDDV+UmWcsEuMFkWUFJx3qB69evS2NjoyPPZcuWya5du6zPnQQRsEVgsp2UFixYIJWVlZKammpLquSBgJUCrJ+tLCtJ+USA69cnhSZN4wW6urrk9OnTMjIy8i4XmnMYX1YS8KmAerjw5MmT8vr1a4eAarSjmnSwk7BPTwzSNkaA9bMxpSJQBCIEuH45KRAwU0B9Dlbr5+7ubkcC69evl/LycjOTImoEfCKgmlOq63d8kw42afDJCUCaxguwfja+hCSAAAJTFDC9fwQNOqZYeN6GAAIIeC1Agw6vhRkfgakJDL/tldYfjsrQgPMP0BIIyPylW2RuwadTG5h3IYCAFgLqGm/+x/+TkSHnTkqhJh0lVaKudQ4EENBTgAYdetaFqBCIRoAbTNEo8RoE9BC4d++eXLlyxRFMXl6eVFdXs+uKHiUiCgSiFphsJyV1Tatd0NLS0qIeixcigEB8BVg/x9eb2RBwU4Dr101NxkLAG4Hnz5+HdhwdHh52TKAe5F++fLk3kzIqAgh4KjAwMCCnTp2S3t5exzxLliwJ7SRMkw5P+RkcgWkJsH6eFh9vRiChAly/CeVncgSmLFBXVyctLS2O969YsUK2bds25TF5IwIIxE9ANelQn3/Vv+EHmzTErwbMhMBUBVg/T1WO9yGAgOkCNOjwuIKmA3vMw/AIIGCxAA06LC4uqRkr0N/bJu0/HpfRkUFHDklJabL4w2rJzv3A2NwIHAEEfhUYfvtKWhr+S9S/4cfMuSWyeFW1BAJJcCGAgIYCNOjQsCiEhECUAtxgihKKlyGQYIGOjg6pra2VYDD4LpKsrCw5cuSIZGRkJDg6pkcAgakITPYlrblz58r+/fslPT19KsPyHgQQ8FiA9bPHwAyPgIcCXL8e4jI0Ai4IqOYcp0+flqGhIcdoW7ZskZUrV7owA0MggECiBAYHB0PX94sXLxwhLF68WPbs2UPj2UQVhnkReI8A62dOEQTMFeD6Nbd2RO5fgW+//VbUf+GHaup+4MABmtr597QgcwMF3rx5E2o+qzZrGH89s0mDgQUlZN8IsH72TalJFAEExgmY3j8iEAz/Nq2G5TUdWENSQkIAAUMEaNBhSKEI0zcCL558K08f1YuEPYikkk9NnyWFaz6XtBlzfWNBogj4QWBkqE9aGv8sQwPOL2ll5xZLQekhmnT44SQgR+MEaNBhXMkIGIF3Atxg4mRAQH+B169fy7FjxxwPKaWkpMjhw4dl9uzZ+idAhAggMKnAZF/Sys3NlaqqKhrwcO4goKEA62cNi0JICEQpwPUbJRQvQyABAuqhfbXD6PjmHJs2bZLS0tIERMSUCCDgtoC6vlWTDtWMJ/zIz8+XyspKUX/r4kAAAb0EWD/rVQ+iQSAWAa7fWLR4LQKJF2hpaZG6ujpHIJmZmfL5559znyjx5SECBGIWGBgYCDXpePnypeO9bNIQMyVvQCBuAqyf40bNRAggoJmA6f0jaNCh2QlFOAgggMAvAjTo4FxAQB+Bpw8vimrQMf7InLVECj48JMkp7BSsT7WIBAH3BEZHBqSl8b/l7Rvnl7SyZi+TJaWHJZCU7N5kjIQAAtMWoEHHtAkZAIGECXCDKWH0TIxAVALq4YXjx49Lb2/vu9erGyN79+6VgoKCqMbgRQggoLfAZF/SUg14VJOOGTNm6J0A0SHgMwHWzz4rOOlaJcD1a1U5ScYiAfWwwsmTJ+Xt27eOrDZs2CBlZWUWZUoqCCAwMjISatLR1dXlwJg/f36oSUdaWhpICCCgkQDrZ42KQSgIxCjA9RsjGC9HIIEC3d3doc/Eaq38y6Ga1x04cEDUw/wcCCBgpsDg4GCoGe34Jh1s0mBmPYnafgHWz/bXmAwRQGBiARp0eHxmmA7sMQ/DI4CAxQI06LC4uKRmlEBX8xXpbr8REfPsBWWSv3y3BAJJRuVDsAggEJvA6Mjgv5p0PHO8UTXoKSz9dwkks5NSbKK8GgHvBGjQ4Z0tIyPgtQA3mLwWZnwEpidQW1srjx8/dgzy2WefyZo1a6Y3MO9GAAGtBNSXtNRDSmrn8PAjJycn1KQjKytLq3gJBgE/C7B+9nP1yd10Aa5f0ytI/DYKqGaU6kEktR4OPz799FP56KOPbEyZnBDwvYB68FDtDj7+713z5s2Tffv2SXp6uu+NAEBAFwHWz7pUgjgQiF2A6zd2M96BQCIE1Gfho0ePSn9/v2P63bt3y9KlSxMREnMigICLAuoar6mpkZ6eHseobNLgIjJDIeCSAOtnlyAZBgEEjBMwvX9EIBgMBnVWNx1YZ1tiQwABvQVo0KF3fYjOHwJdLVekuy2yOceC4p0yZ+FafyCQJQIIyNjoW2n94S8y8PqJQ0M16Viy+ogkJbGTEqcJAjoI0KBDhyoQAwJTE+AG09TceBcC8RC4cuWK3Lt3zzHVypUrZcuWLfGYnjkQQCDOAmrHcNWkQ+2WFn5kZ2dLdXW1qH85EEAg8QKsnxNfAyJAYKoCXL9TleN9CHgjoB5AOn78uLx588Yxwdq1a2XdunXeTMqoCCCgjcC5c+ektbXVEc+cOXNk//79kpGRoU2cBIKAnwVYP/u5+uRuugDXr+kVJH4/CIyOjsqpU6fk2TPnxmV8JvZD9cnRTwKT3f9lkwY/nQXkaoIA62cTqkSMCCDghYDp/SNo0OHFWcGYCCCAgAsCNOhwAZEhEJiGwLOWb+R523XHCMmpM2TxymrJmk1n6GnQ8lYEjBQYGxuStjvHpL+3zRH/jJxFUrj6PyQpmSYdRhaWoK0SoEGHVeUkGZ8JcIPJZwUnXWMEfvjhB/nrX//qiLegoEAqKyuNyYFAEUAgdoGhoSE5c+aMdHV1Od6clZUlVVVVor6sxYEAAokVYP2cWH9mR2A6Aly/09HjvQi4K9DX1ycnT56MaM5RVlYmGzZscHcyRkMAAS0FxsbG5MKFC9Lc3OyIj52EtSwXQflUgPWzTwtP2lYIcP1aUUaSsFxArYUfPXrkyHLp0qWye/duyzMnPQT8J6Du/9bU1LBJg/9KT8YGCbB+NqhYhIoAAq4K0KDDVc7IwUwH9piH4RFAwGIBGnRYXFxS016gq/mKdLffcMSZkpYlS8v/KGkZudrHT4AIIOCNQHB0RNp+PCZvXrY4JkjPypOlZX+Q5BR2UvJGnlERiE6ABh3ROfEqBHQU4AaTjlUhJr8LfPvtt6L+Cz/UwwkHDx6UtDSa0/n9/CB/+wWGh4fl7Nmz0tnZ6Ug2MzMztJOw+n3AgQACiRNg/Zw4e2ZGYLoCXL/TFeT9CLgj8OrVq9BDCW/evHEMSHMOd3wZBQHTBOrr6+XBgweOsGfNmhX6/KuaVXIggEDiBFg/J86emRGYrgDX73QFeT8C3gp8//33cvPmTcckubm5cujQIUlJSfF2ckZHAIGECKgmHbW1tfLs2TPH/GzSkJByMCkCEQKsnzkpEEDArwKm948IBIPBoM7FMx1YZ1tiQwABvQVo0KF3fYjOXgGac9hbWzJDwA2BYHBM2u8ek76enx3DpWfOk6XlqknHDDemYQwEEJiCAA06poDGWxDQRIAbTJoUgjAQ+JfARA8lqKYcR44ckZkzZ+KEAAI+ERgZGZFz585JR0eHI+MZM2aEHlJSX9TkQACBxAiwfk6MO7Mi4IYA168bioyBwPQEent7Q805+vv7HQMVFhbKnj17pjc470YAAWMFLl26JE1NTY74c3JyQp9/s7Ozjc2LwBEwXYD1s+kVJH4/C3D9+rn65K67QFdXl5w4ccIRZkZGRqg5B/eCda8e8SEwPYHJNmlQ93+rqqrYpGF6vLwbgWkJsH6eFh9vRgABgwVM7x9Bgw6DTz5CRwABuwVo0GF3fclOT4FnLd/I87brjuBSUrNCD92nzZijZ9BEhQACCRFov3dSXj+/75hb/Z5YWvaFpKTxJa2EFIVJfS9Agw7fnwIAGCzADSaDi0foVgmoHVPq6urkyZMnzs/FKSmyb98+WbBggVX5kgwCCEQncObMGWlvb3e8WH1RU/1emDt3bnSD8CoEEHBVgPWzq5wMhkBcBbh+48rNZAhECLx8+TLUnGNgYMDxs0WLFoWac7BLMCcNAv4WmKhJBzsJ+/ucIPvEC7B+TnwNiACBqQpw/U5Vjvch4K1AZ2enqPs+qkn7L0dSUlKoMV1+fr63kzM6AghoITDZJg3q/q9q0sEmDVqUiSB8KMD62YdFJ2UEEAgJ0KDD4xPBdGCPeRgeAQQsFqBBh8XFJTUtBbqar0h3+w1HbMmpmVIUas7BwwZaFo2gEEikQDAoj5tq5NWze44oUtNnSdHv/kSTjkTWhrl9K0CDDt+WnsQtEOAGkwVFJAXjBfr6+qS2tlbUTsLhh/oSRmVlpcybN8/4HEkAAQSmJjA2Nibnz5+X1tZWxwDp6emhL2zSpGNqrrwLgekIsH6ejh7vRSCxAly/ifVndn8LqOYcp06dksHBQQdEQUGB7N69W5KTk/0NRPYIIBASuHLlity757z/y07CnBwIJE6A9XPi7JkZgekKcP1OV5D3I+C+QFtbW+h+z+joqGPwbdu2yYoVK9yfkBERQEBbAfV74Ny5c/L48WNHjNz/1bZkBOYDAdbPPigyKSKAwIQCpvePCASDwaDOtTUdWGdbYkMAAb0FaNChd32Izi4BmnPYVU+yQSB+AkHpaDojvV13HFOmpufI0vI/iGrWwYEAAvEToEFH/KyZCQG3BbjB5LYo4yEQm0BXV1foyxfjH1JSO6Ps3btXsrOzYxuQVyOAgHUCkzXpSEtLk3379kleXp51OZMQAjoLsH7WuTrEhsBvC3D9coYgkBiBnp4eqampifjcW1hYKBUVFaJ2C+ZAAAEEfhG4du2a3LnjvP/LTsKcHwgkRoD1c2LcmRUBNwS4ft1QZAwE3BN4+PChXLx4MWLALVu2yMqVK92biJEQQMAogbq6OmlpaXHErO7/qk0a2MTFqFISrAUCrJ8tKCIpIIDAlARM7x9Bg44plZ03IYAAAt4L0KDDe2NmQEAJPG+9Js9arzkwklMzpaj8D5I2Yy5ICCCAwHsEJm7SkZKaFWrSkTZjDoIIIBAnARp0xAmaaRDwQIAbTB6gMiQCUQr8/PPPoS9jqYfvw49FixaFdhBOTU2NciRehgACtguo3xMXLlyQ5uZmR6rq90RlZaUsWLDAdgLyQ0AbAdbP2pSCQBCIWYDrN2Yy3oDAtAVUc45Tp07J27dvHWMVFRXJzp07ac4xbWEGQMBOgRs3bkhDQ4MjOXYStrPWZKW3AOtnvetDdAj8lgDXL+cHAvoI3L9/Xy5fvuwIKDk5OdSwcsmSJfoESiQIIBB3gcnu/7JJQ9xLwYQICOtnTgIEEPCrAA06PK686cAe8zA8AghYLECDDouLS2raCHS335Cu5ivOPzzTnEOb+hAIAuYIBOXJg/PysvMfzt8nKTNCTTrSM+eZkwqRImCwAA06DC4eoftegBtMvj8FAEiQwPfffy83b96MmL2kpETUbknj/zafoDCZFgEENBIIBoNSX18vaqe18CMlJUX27NkjqrkPBwIIeC/A+tl7Y2ZAwCsBrl+vZBkXgYkFuru75fTp0xM259i1axefezlxEEDgNwUmatLBQ0qcNAjEV4D1c3y9mQ0BNwW4ft3UZCwEpi7Q2Ngo169fj7inoxqv5+fnT31g3okAAtYIqPu/alOXR48eOXJikwZrSkwihgiwfjakUISJAAKuC5jePyIQVKspjQ/TgTWmJTQEENBcgAYdmheI8IwXoDmH8SUkAQS0E+h8eEF6ntx2xJWckiFLy/4g6Vl52sVLQAjYJkCDDtsqSj5+EuAGk5+qTa46CKhbAmqXpKampohwPv30U/noo490CJMYEEBAY4FLly5F/A5Ru63t3r1bCgoKNI6c0BCwQ4D1sx11JAt/CnD9+rPuZJ0YAdWco6amRoaGhhwBFBcXy/bt22nOkZiyMCsCxgl8++23ov4LP3hIybgyErDBAqyfDS4eoftegOvX96cAABoIqI0a1IYN4YdqOLd//36ZN48NxzQoESEgoJWA+g7J/fv3HTGxSYNWJSIYywVYP1teYNJDAIFJBUzvH0GDDk5uBBBAQFMBGnRoWhjCskKA5hxWlJEkENBSoOvnS9L92LkLeVJymiwt+0Iysuk6r2XRCMoaARp0WFNKEvGhADeYfFh0Uk6YwPDwsNTV1UlHR4cjhqSkJNmxY4csW7YsYbExMQIImCVw5coVuXfvXsTvkj179tCkw6xSEq2BAqyfDSwaISPwLwGuX04FBOIj8OzZM6mtrY1ozlFSUiJbt26NTxDMggAC1gg0NDTIjRs3HPnwkJI15SURzQVYP2teIMJD4DcEuH45PRBIrMDVq1fl7t27jiBmzJgRas6Rm5ub2OCYHQEEtBWY6HcHmzRoWy4Cs0yA9bNlBSUdBBCIWoAGHVFTTe2FpgNPLWvehQACCIjQoIOzAAFvBGjO4Y0royKAwK8Cz1uvybPWaw6SpKRUKSz7T5kxcxFUCCDgkQANOjyCZVgE4iDADaY4IDMFAiLy5s0bOXPmjPT09Dg80tPTZe/evTJ//nycEEAAgZgErl27Jnfu3Bn3+TdJKioqpLCwMKaxeDECCEQvwPo5eiteiYBuAly/ulWEeGwUUM05Tp8+LapBZfixatUq2bx5s40pkxMCCMRBQH32VZ+Bww8eUooDPFP4XoD1s+9PAQAMFuD6Nbh4hG60wNjYmNTX18ujR48ceWRnZ0tVVZXMnDnT6PwIHgEEvBe4fv26NDY2OiZSG75w/9d7e2bwtwDrZ3/Xn+wR8LOA6f0jAsFgMKhzAU0H1tmW2BBAQG8BGnToXR+iM1NgwuYcKRlS9Ls/SdqMuWYmRdQIIKClQPfjm9L18yVHbIHkFFny4RHJmr1Uy5gJCgHTBWjQYXoFid/PAtxg8nP1yT1eAs+fP5ezZ8/KwMCAY8pZs2aFmnPk5OTEKxTmQQABywQma9Kxc+dOKSoqsixb0kFADwHWz3rUgSgQmIoA1+9U1HgPAtELPH36NNSYkuYc0ZvxSgQQiF5goiYdPKQUvR+vRGAqAqyfp6LGexDQQ4DrV486EIW/BEZHR+X8+fPS1tbmSFzdD1bNOTIzM/0FQrYIIDBlgW+//VbUf+GH+vzL/d8pk/JGBN4rwPr5vUS8AAEELBUwvX8EDTosPTFJCwEEzBegQYf5NSQDvQQma86xtOwPkp6Vp1ewRIMAAlYI9Dy5LZ0PLzhyCQSSpKD0iGTnLrMiR5JAQCcBGnToVA1iQSA2AW4wxebFqxGIVaC1tVW++uorUV/KCj/y8/Nlz549kpaWFuuQvB4BBBBwCNy4cUMaGhrGff4NyPbt26W4uBgtBBBwWYD1s8ugDIdAHAW4fuOIzVS+E1DNOWpra2VkZMSR++rVq2Xjxo2+8yBhBBDwRuDevXty5coVx+A8pOSNNaMioARYP3MeIGCuANevubUjcjMF1Gdh1bCys7PTkcC8efOksrJSMjIyzEyMqBFAIGECjY2Ncv36dcf86gFa7v8mrCRMbLkA62fLC0x6CCAwqQANOjw+OUwH9piH4RFAwGIBGnRYXFxSi7sAzTniTs6ECCDwL4GXnf+QJw/Oi0jwnYlq0rF41UGZOXc5Tggg4KIADTpcxGQoBOIswA2mOIMzna8E1Jcm1IPzweCv61EFoB6Y37Ztm6gHCDgQQAABNwRu374tt27dihhq69atUlJS4sYUjIEAAv8SYP3MqYCAuQJcv+bWjsj1Fujo6JBz585FNOcoLy+X9evX6x080SGAgHECTU1NcunSJUfcPKRkXBkJ2BAB1s+GFIowEZhAgOuX0wKB+AkMDQ3J6dOn5fnz545J1WYNqjlHSkpK/IJhJgQQsErg7t27cvXq1YicuP9rVZlJRhMB1s+aFIIwEEAg7gKm948IBMd/MzfuhL89oenAmnESDgIIGCRAgw6DikWoWgvQnEPr8hAcAr4Q6O26Ix1NZxxNOiQQkMUrqyVn3kpfGJAkAvEQoEFHPJSZAwFvBLjB5I0ro/pbQP3Z/5tvvhG1q+f44/e//72o/zgQQAABtwUaGhpCTYHGH5s3b5ZVq1a5PR3jIeBbAdbPvi09iVsgwPVrQRFJQTsB1Zzj7NmzMjo66oiNz77alYqAELBK4OHDh3Lx4sWI6m+B0wAAIABJREFUnHhIyaoyk4wGAqyfNSgCISAwRQGu3ynC8TYEYhQYGBgINefo6elxvHPJkiVSUVEhycnJMY7IyxFAAAGnwIMHD6S+vp7Pv5wYCHgswPrZY2CGRwABbQVM7x9Bgw5tTy0CQwABvwvQoMPvZwD5uyHwouOWPH3k/KNQckqGLC37g6Rn5bkxBWMggAACUQm8enZPHt+vcTbpkIAsWrlPZuWVRjUGL0IAgd8WoEEHZwgC5gpwg8nc2hG5ngIjIyNy/vx5aW9vdwSYlJQk27Ztk+LiYj0DJyoEELBC4M6dO3Lt2rWIXDZu3CirV6+2IkeSQCDRAqyfE10B5kdg6gJcv1O3450ITCSgPvfW1dVFNOdYv369lJeXg4YAAgh4KqCadKiHlMbvj0eTSk/ZGdxnAqyffVZw0rVKgOvXqnKSjKYCfX19UlNTI69fv3ZE+MEHH8j27dtF3RvmQAABBNwQePToUahJJZ9/3dBkDAQmFmD9zJmBAAJ+FaBBh8eVNx3YYx6GRwABiwVo0GFxcUktLgI054gLM5MggEAMAqEmHU01IsFg2LsCsnDFHpm9oCyGkXgpAghMJECDDs4LBMwV4AaTubUjcv0E1C5JtbW18uLFC0dwaWlpsmfPHsnPz9cvaCJCAAHrBO7duydXrlyJyIsmHdaVmoQSJMD6OUHwTIuACwJcvy4gMgQC/xJQzTnOnTsnY2NjDhPWnJwiCCAQT4Hm5ma5cOECv4viic5cvhJg/eyrcpOsZQJcv5YVlHS0E+jt7Q015+jv73fEtnLlStmyZYt28RIQAgiYL8DnX/NrSAZ6C7B+1rs+RIcAAt4JmN4/IhAc38LMO6spjWw68JSS5k0IIICAiNCgg9MAgakL0Jxj6na8EwEEvBV43d0kj++dkmDQ+YXRBR9slzmL1nk7OaMjYLkADTosLzDpWS3ADSary0tycRRQTTnOnj0rb968ccyak5Mje/fulVmzZsUxGqZCAAG/CzQ1NcmlS5ciGNjN3O9nBvm7IcD62Q1FxkAgMQJcv4lxZ1b7BFpbW+X8+fM8EG9fackIASMFJvudxOdfI8tJ0JoJsH7WrCCEg0AMAly/MWDxUgRiFHj+/LmcOXNGBgcHHe8sKyuTDRs2xDgaL0cAAQSiF2hra5O6urqIv8nx+Td6Q16JwGQCrJ85NxBAwK8CpvePoEGHX89c8kYAAe0FaNChfYkIUFMBmnNoWhjCQgCBdwJ9PQ+l/e7xiCYdeYWbZF7hZ0ghgMAUBWjQMUU43oaABgLcYNKgCIRgvIDaOVg9nDQyMuLIZf78+aHmHOnp6cbnSAIIIGCewMOHD+XixYsRga9du1bWraNJpXkVJWJdBFg/61IJ4kAgdgGu39jNeAcC4wUmexB+8+bNsmrVKsAQQACBhAhM9ruJz78JKQeTWiTA+tmiYpKK7wS4fn1XchKOk0BnZ2eoOcf4e8KffvqpfPTRR3GKgmkQQMDPAo8fPw416Rj/e+j3v/+9qP84EEBgagKsn6fmxrsQQMB8ARp0eFxD04E95mF4BBCwWIAGHRYXl9Q8E5ioOUdScroUlf9R0rPyPJuXgRFAAIFYBd68bJa2u19KcMz5AOWcRetkwQfbYx2O1yOAgIjQoIPTAAFzBbjBZG7tiFwPgXv37sk333wjwWDQEdCyZctkx44dkpSUpEegRIEAAr4UUE066uvrI35HlZeXi9pNiQMBBGIXYP0cuxnvQEAXAa5fXSpBHKYKNDc3y4ULFyJ26dy6dauUlJSYmhZxI4CAJQKqga56SGl0dNSREZ9/LSkwaSREgPVzQtiZFAFXBLh+XWFkEAQcAm1tbaENG8avNzdt2iSlpaVoIYAAAnET6OrqktOnT0c06eDzb9xKwEQWCrB+trCopIQAAlEJmN4/IhAc/63dqNKO34tMB46fFDMhgIBtAjTosK2i5OO1wGTNOZaWfyEZWQu8np7xEUAAgZgF+nvbpPXu/0pw1NmkI3fhx5JfvCvm8XgDAn4XoEGH388A8jdZgBtMJleP2BMtcOPGDWloaIgIQ+2QpHZK4kAAAQR0EJjsQcrVq1fLxo0bdQiRGBAwSoD1s1HlIlgEHAJcv5wQCExdQK0pv/rqK0fjN/Wdsu3bt0txcfHUB+adCCCAgIsCHR0dcu7cuYiHlPj86yIyQ/lKgPWzr8pNspYJcP1aVlDSSbjAo0ePQs3Qx8bG3sWiNmlQDSuXL1+e8PgIAAEE/Cfw/PnzUJOOoaEhR/J8/vXfuUDG7giwfnbHkVEQQMA8AdP7R9Cgw7xzjogRQMAnAjTo8EmhSdMVAZpzuMLIIAggkACBgVcd0vrDX2RszPlH6tkLymThij0iEkhAVEyJgJkCNOgws25EjYAS4AYT5wECsQuonZHUg0mtra2ON6sbFlu2bGHn4NhJeQcCCHgsoH5fqZ3dwr88qqZctWqVbN682ePZGR4BuwRYP9tVT7LxlwDXr7/qTbbuCTx8+DD0IFL4HlTq8++uXbukqKjIvYkYCQEEEHBB4OnTp1JbWxvRpIPPvy7gMoTvBFg/+67kJGyRANevRcUklYQL3L9/Xy5fvuyIIzk5WSoqKmTJkiUJj48AEEDAvwIvXryQU6dORTTp4POvf88JMp+6AOvnqdvxTgQQMFuABh0e1890YI95GB4BBCwWoEGHxcUlNVcFaM7hKieDIYBAAgQG+jqltfHPMjbqbNIxK69UFq3cR5OOBNSEKc0UoEGHmXUjagSUADeYOA8QiE1gcHBQzpw5I2pHkvAjNTVVdu/eLYsWLYptQF6NAAIIxEmgvb1d6urqRDUZCj9KSkpCu7xxIIBAdAKsn6Nz4lUI6CjA9atjVYhJdwHVnOPixYuOMNUuwTt37qQ5h+7FIz4EfCygmnSov98NDw/z+dfH5wGpT1+A9fP0DRkBgUQJcP0mSp55bRNobGyU69evO9JKSUmRyspKyc/Pty1d8kEAAQMFenp6pKamRtT3WMIP7v8aWExCTqgA6+eE8jM5AggkUMD0/hGBYPj2AgmEnGxq04E1JCUkBBAwRIAGHYYUijATKkBzjoTyMzkCCLgoMNjXJS2N/xXRpCNn3kpZtLJKAoEkF2djKATsFKBBh511JSt/CHCDyR91Jkt3BNSXG86ePSt9fX2OAbOzs2Xv3r2Sm5vrzkSMggACCHgk0NHRIefOnYvYSbi4uFh27Njh0awMi4BdAqyf7aon2fhLgOvXX/Um2+kLNDU1yaVLlxwDqeYcapfgwsLC6U/ACAgggICHAs+ePZPa2tqInYTV59/t27fL+O/FehgKQyNgrADrZ2NLR+AIsEED5wACLgj8/e9/l++++84xUlpamuzfv1/mzZvnwgwMgQACCLgj0NvbG2rS0d/f7xiQ+7/u+DKKPwT4/OuPOpMlAghECpjeP4IGHZzVCCCAgKYCNOjQtDCEpY0AzTm0KQWBIICASwKqSUfrD3+W0RFnJ+ns3GVSUHqEJh0uOTOMvQI06LC3tmRmvwA3mOyvMRm6I6Aeaq+rq4vYeVN9AUvtkpSRkeHORIyCAAIIeCww2U7CPKTkMTzDWyPA+tmaUpKIDwW4fn1YdFKessBEzTmSk5Nl9+7dUlBQMOVxeSMCCCAQT4Hu7u7QQ0pDQ0OOaYuKimTnzp2img5xIIDA5AKsnzk7EDBXgOvX3NoRuR4CV69elbt37zqCmTFjRqg5Bxs26FEjokAAAaeA2mTm1KlTEZvNcP+XMwWB6ARYP0fnxKsQQMA+ARp0eFxT04E95mF4BBCwWIAGHRYXl9SmLdDz5DvpfPiVY5yk5HRZWv6FZGQtmPb4DIAAAggkSuBtf7e0NP6XjA4POELImr1UlqgmHUkpiQqNeRHQXoAGHdqXiAARmFSAG0ycHAi8X0A9mHT58mUJBoOOF6sdg3ft2iXqISUOBBBAwCQBtZPw6dOnI5oO8ZCSSVUk1kQJsH5OlDzzIjB9Aa7f6Rsygj8E7t27J1euXHEkqz737t27VxYtWuQPBLJEAAFrBFSTDvX59+3btxF/16uoqKBJhzWVJhEvBFg/e6HKmAjER4DrNz7OzGKfwNjYmFy6dEkePHjgSC47O1uqqqpk5syZ9iVNRgggYI1Af3+/nDx5Ul6/fu3Iifu/1pSYRDwUYP3sIS5DI4CA1gKm948IBMd/o1czbtOBNeMkHAQQMEiABh0GFYtQ4yrQ8+S2dD684JgzKTlNlpZ9IRnZ+XGNhckQQAABLwSGBl5IS8N/y8jwG8fwoSYdHx6RQDJNOrxwZ0zzBWjQYX4NycC/Atxg8m/tyTw6gZs3b8r3338f8eKysjLZsGFDdIPwKgQQQEBDAdWko7a2NmInYdV8iIeUNCwYIWkjwPpZm1IQCAIxC3D9xkzGG3wocOfOHbl27Zoj85SUFKmsrJT8fO4F+/CUIGUErBB48eJFqEnH4OCgIx/VdGjPnj2ifs9xIIBApADrZ84KBMwV4Po1t3ZEnjiB0dFROX/+vLS1tTmCmDVrVqg5R2ZmZuKCY2YEEEAgSoGBgQE5deqU9Pb2Ot7B/d8oAXmZbwVYP/u29CSOgO8FTO8fQYMO35/CACCAgK4CNOjQtTLElUiBniffSefDrxwhJCWlydLf/UEyshYkMjTmRgABBFwVGB58Kc2N/y0jb52dpGfMXCSFZf8pSUmprs7HYAjYIECDDhuqSA5+FeAGk18rT97RCNy4cUMaGhoiXvpv//Zv8uGHH0YzBK9BAAEEtBZQOwnX1NRENOlYsmRJaId0DgQQiBRg/cxZgYC5Aly/5taOyOMjoJpTqiaV4UdqampoXUhzjvjUgFkQQMA7gZcvX4Y+/6qHlcIP9ftNNSGiSYd39oxsrgDrZ3NrR+QIcP1yDiAQm8DIyIicO3dOOjo6HG+cN29eaK2YkZER24C8GgEEEEiggGpOqTZpUPeBw4+CgoLQ7zQOBBCIFGD9zFmBAAJ+FaBBh8eVNx3YYx6GRwABiwVo0GFxcUltSgKTNedQD6rPmLlwSmPyJgQQQEBngeG3vdLS8GdR/4YfGdnzZWnZHyUpOU3n8IkNgbgL0KAj7uRMiIBrAtxgco2SgSwTePDggdTX1zuyUl/U37Vrl6gH1zkQQAABWwTYSdiWSpJHvARYP8dLmnkQcF+A69d9U0a0R6CxsVGuX7/uSCgtLU327dsneXl59iRKJggg4GuBV69eycmTJyOadCxYsCD0kJJqSsSBAAK/CrB+5mxAwFwBrl9za0fk8RcYGhqS06dPy/Pnzx2T08gt/rVgRgQQcE9gst9tixYtkj179tCk0j1qRrJEgPWzJYUkDQQQiFnA9P4RgWAwGIw56zi+wXTgOFIxFQIIWCZAgw7LCko60xJ4+bRRnvx01jFGUlKa0JxjWqy8GQEEDBAYeftamhv/W4YHXzqiVU06Ctd8IckpdMc3oIyEGCcBGnTECZppEPBAgBtMHqAypPEC6gtY6sv6o6Oj73LJzMwM7Ro8d+5c4/MjAQQQQGC8gNpJWH0Btb+/3/GjhQsXhr6kxUNKnDMI/CrA+pmzAQFzBbh+za0dkXsr0N7eLmfOnHFMkp6eHmrOoXYL5kAAAQRsEnj9+rWcOnVK3rx540hr/vz5oSYdqjkRBwII/FOA9TNnAgLmCnD9mls7Io+vwMDAQOjeSE9Pj2NitVlDRUWFJCcnxzcgZkMAAQRcFBgZGQn9juvq6nKMSpNKF5EZyhoB1s/WlJJEEEAgRgHT+0fQoCPGgvNyBBBAIF4CNOiIlzTz6C7wz+Yc50Tk155iNOfQvWrEhwACbgqMDPVLS+N/ydDAC8ew6ZlzZWn5n2jS4SY2YxktQIMOo8tH8D4X4AaTz08A0o8QGBwclKNHjzoeUk9JSZGDBw/KnDlzEEMAAQSsFVA7CdfU1EQ8pKR2TN+/fz9NOqytPInFKsD6OVYxXo+APgJcv/rUgkj0Eejt7ZXjx4+L2lXzl0M9nF5dXc1nYH3KRCQIIOCygGrOoT7/qs/B4YdqSqSaE6kmRRwIIECDDs4BBEwW4POvydUj9ngJ9PX1hTZsGN+4rbi4WHbs2BGvMJgHAQQQ8FRANek4d+6cdHR0OOZRTTrUBjU0qfSUn8ENEmD9bFCxCBUBBFwVoEGHq5yRg5kO7DEPwyOAgMUCNOiwuLikFrUAzTmipuKFCCBgucDo8IA0N/y/iZt0lP1RklNnWC5Aegi8X4AGHe834hUI6CrADSZdK0NciRAYGxsL7aA5fgcRtUNSUVFRIkJiTgQQQCCuAuoLqer3oPo3/FBNOtRDSnxJK67lYDJNBVg/a1oYwkIgCgGu3yiQeImvBFRTDtWcQzXp+OVQ3xOrqqqS/Px8X1mQLAII+E9gsiYdubm5oSZFNOnw3zlBxpECrJ85KxAwV4Dr19zaEXl8BPr7+0P3QsY3bFu1apVs3rw5PkEwCwIIIBAnAdWko66uTh4/fuyYkfu/cSoA0xghwPrZiDIRJAIIeCBgev+IQDAY/HU7eg+Apjuk6cDTzZ/3I4CAfwVo0OHf2pP5PwV6n92Vjvu1IvLrUiUpKVUKy76QGTMXwoQAAgj4TkA16Whp/C9529/tyD1txhwpKv8TTTp8d0aQ8HgBGnRwTiBgrgA3mMytHZG7L3DlyhW5d++eY+CPPvpIPv30U/cnY0QEEEBAUwF2Eta0MISljQDrZ21KQSAIxCzA9RszGW+wWEB9Xa22tjZi98xNmzZJaWmpxZmTGgIIIPCrwMDAgNTU1MjLly8dLKpJh2pWlJGRARcCvhZg/ezr8pO84QJcv4YXkPA9FVBrQNWcI7xZpZpwzZo18tlnn3k6N4MjgAACiRQ4d+6ctLa2OkKYO3eu7N+/nyaViSwMc2shwPpZizIQBAIIJEDA9P4RNOhIwEnDlAgggEA0AjToiEaJ19gqEGrO0VQrEtZHTDXnWLLm3yUzp8DWtMkLAQQQeK/A6MigtP7wZxns63K8VjXpWFr2R0lJy3zvGLwAAVsFaNBha2XJyw8C3GDyQ5XJMRqBH3/8Ub755hvHSxcvXiyVlZUy/kZENOPxGgQQQMBkgd96SImdhE2uLLG7IcD62Q1FxkAgMQJcv4lxZ1Y9BW7cuCENDQ2O4NgpWM9aERUCCHgrMDg4GGrS0dPT45ho9uzZoSYdM2bM8DYARkdAYwHWzxoXh9AQeI8A1y+nCAITC7x9+1ZOnjwZ0aBtxYoVsm3bNtgQQAABqwXGxsbk/PnzEU06aFJpddlJLkoB1s9RQvEyBBCwToAGHR6X1HRgj3kYHgEELBagQYfFxSW13xSgOQcnCAIIIPDbAmOjQ9La+GcZ6Ot0vDA1Y7YUlf9fmnRwAvlWgAYdvi09iVsgwA0mC4pICtMW6OrqCu2UpL6Q8MuRk5Mjhw8flrS0tGmPzwAIIICAiQLqISX1u5GdhE2sHjF7KcD62UtdxkbAWwGuX299Gd0cgZ9++km+/vprR8D5+fmhB9FpUGlOHYkUAQTcE1APap4+fVq6u7sdg6q/Dx44cIAmHe5RM5JhAqyfDSsY4SIQJsD1y+mAQKSAWvOpxmwvXrxw/LCoqEh27drF52FOGgQQ8IXAZE06aFLpi/KT5G8IsH7m9EAAAb8KmN4/IhAMhm1Nr2EVTQfWkJSQEEDAEAEadBhSKMJ0VeDV8/vy+P4pkbDlSVJSqixZ8++SmVPg6lwMhgACCJgsMDY2JK0NkzTpKPuDpKTPNDk9YkdgSgI06JgSG29CQAsBbjBpUQaCSKBAf3+/HD16VNSD6L8cqampcujQIVFfQuBAAAEE/CzATsJ+rj65TybA+plzAwFzBbh+za0dkbsn8OzZs9BuweENKrOzs+XIkSOSnp7u3kSMhAACCBgmMDQ0JLW1taJ+T4YfqkmHamCUlZVlWEaEi8D0BVg/T9+QERBIlADXb6LkmVdXAbXWUw3JxzfnKCwslIqKCklKStI1dOJCAAEEXBdQfxe8cOGCNDc38/nXdV0GNFWA9bOplSNuBBCYroDp/SNo0DHdM4D3I4AAAh4J0KDDI1iG1VZgouYcgaRkKVzznzTn0LZqBIYAAokUCDXp+OEvMvCqwxFGavosKSr/I006Elkc5k6IAA06EsLOpAi4IsANJlcYGcRQgdHR0dCDSc+fP3dksHfvXlmyZImhWRE2Aggg4K4AOwm768lo5guwfja/hmTgXwGuX//Wnsz/KTBZg8qDBw9Kbm4uTAgggIDvBYaHh+XMmTPy9OlTh4VqZFRdXS3qXw4E/CTA+tlP1SZX2wS4fm2rKPlMR0Ct8WpqaiLuBy9evFjUPWGac0xHl/cigICpAmqv+a+++iqiSQeff02tKHFPV4D183QFeT8CCJgqQIMOjytnOrDHPAyPAAIWC9Cgw+LiklqEwGTNOZaUfi5Zs5cihgACCCAwiUBwdERa7/6v9Pe2OV6hmnQsLf9C1L8cCPhFgAYdfqk0edoowA0mG6tKTtEKXLx4UR4+fOh4+bp162Tt2rXRDsHrEEAAAV8IsJOwL8pMklEKsH6OEoqXIaChANevhkUhpLgJjIyMhBpUdnd3O+asrKyUgoKCuMXBRAgggIDuAur35blz56Sjw7lJQ1ZWllRVVUlOTo7uKRAfAq4JsH52jZKBEIi7ANdv3MmZUFMBtbY7ffq0dHV1OSJcuHChqM/DycnJmkZOWAgggID3AqpJR319fcR3Zvj86709M+gnwPpZv5oQEQIIxEfA9P4RgaBa0Wh8mA6sMS2hIYCA5gI06NC8QITnmsDrFw+k/cfjImFLkkBSstCcwzViBkIAAcsFgmMj0nb3S3nzstmRaUr6TCkq/yNNOiyvP+n9KkCDDs4GBMwV4AaTubUj8ukJNDQ0yI0bNxyDFBUVSUVFxfQG5t0IIICApQLsJGxpYUkrZgHWzzGT8QYEtBHg+tWmFASSAIG6ujppaWlxzPzJJ5/Ixx9/nIBomBIBBBDQW2B0dFTU78329nZHoDNmzJADBw7QpEPv8hGdiwKsn13EZCgE4izA9RtncKbTUkCt6Wpra6Wzs9MR3/z582X//v2SkpKiZdwEhQACCMRb4NKlS9LU1BTx+Vc1qZw9e3a8w2E+BBIiwPo5IexMigACGgiY3j+CBh0anESEgAACCEwkQIMOzgs/CKjmHI9/PCHB4Ni7dGnO4YfKkyMCCLgtoH6Ptt89Ln09zt3XQ006yv4gqRn8kdptc8bTT4AGHfrVhIgQiFaAG0zRSvE6mwQeP34sZ86ckfD+2eqLBYcPH+bLWDYVmlwQQMB1gd/aSVg9pJSdne36nAyIgG4CrJ91qwjxIBC9ANdv9Fa80i6B27dvy61btxxJffDBB7Jz5067EiUbBBBAwEWBsbExOX/+vLS2tjpGVU06eEjJRWiG0lqA9bPW5SE4BH5TgOuXE8TvAmotp+4Fd3R0OCjmzJkTariWmprqdyLyRwABBBwCEzXpyMjICH3+zc3NRQsB6wVYP1tfYhJEAIFJBGjQ4fGpYTqwxzwMjwACFgvQoMPi4pJaSGCy5hwFHx6S7NwPUEIAAQQQiFFg0iYdaZlSVP5/adIRoycvN0+ABh3m1YyIEfhFgBtMnAt+E+jr65OjR4/K0NDQu9TT0tJCzTlycnL8xkG+CCCAQMwCk+0knJWVFfqSFr9LYyblDYYJsH42rGCEi0CYANcvp4MfBVpaWqSurs6R+ty5c+XgwYOSnJzsRxJyRgABBKIWUA92XrhwQZqbmx3v4SGlqAl5oeECrJ8NLyDh+1qA69fX5fd98moNpz4Ht7W1OSzUZg2qOUd6errvjQBAAAEEJhK4cuWK3Lt3z/Ej9TuzurqaJh2cMtYLsH62vsQkiAACkwiY3j8iEAzfok/DMpsOrCEpISGAgCECNOgwpFCEOSWBvp5H0n73S1EPk/9yBJKSheYcU+LkTQgggMA7AfV79fG9U/K6u8mhkpKWKUvL/ihpM+aghYC1AjTosLa0JOYDAW4w+aDIpPhOYGRkRE6cOCEvXrz49fNwICCVlZWyePFipBBAAAEEohRgJ+EooXiZlQKsn60sK0n5RIDr1yeFJs13Aj09PXL8+HFRn4V/OdRD5Z9//rlkZmYihQACCCAQhYD6em99fb08fPjQ8WoeUooCj5cYL8D62fgSkoCPBbh+fVx8n6eu1m7nz58X1awy/Jg1a1aoOYf6TMyBAAIIIDC5wGRNOvbv3y+q6S8HArYKsH62tbLkhQAC7xMwvX8EDTreV2F+jgACCCRIgAYdCYJnWs8FQs05fjwuwbHRd3PRnMNzdiZAAAE/CQSD8ripRl49c3aSTk6dIUXlf6JJh5/OBZ/lSoMOnxWcdK0S4AaTVeUkmfcIqC9kjd/xcv369VJeXo4dAggggECMAr+1k7DaSUntRseBgI0CrJ9trCo5+UWA69cvlSZPJfD27Vs5duyY9PX1vQNJSkoKPZCUl5cHEgIIIIBAjAKXLl2SpibnJg2qSQcPKcUIycuNEmD9bFS5CBYBhwDXLyeEHwVUc46LFy/Ko0ePHOnPnDkz9FmYRpV+PCvIGQEEpiJw7do1uXPnjuOtaWlpsm/fPv6uOBVQ3mOEAOtnI8pEkAgg4IEADTo8QA0f0nRgj3kYHgEELBagQYfFxfVxahM25wgkSUHpYcnO/cDHMqSOAAIIuC0QlI6mM9Lb5fwjtWrSsbTsj5KeSSdpt8UZL/ECNOhIfA2IAIGpCnCDaapyvM80gdu3b8utW7ccYRcXF8uOHTtMS4V4EUAAAW0EJttJWO1CV1VVJbm5udrESiAIuCXA+tktScZBIP4CXL/xN2fGxAioNVpNTY10dnY6Ati2bZusWLEiMUExKwIIIGCBwEQ7CfOQkgWFJYVJBVg/c3IgYK4A16+5tSPyqQvU19fLgwcPHANkZ2eLaiiu/uVAAAEEEIhe4MaNG9LQ0OB4Q2pqqlRWVsqCBQuiH4hYigSiAAAgAElEQVRXImCIAOtnQwpFmAgg4LqA6f0jAkF1V1Tjw3RgjWkJDQEENBegQYfmBSK8mAXevGyRtrtHJTg2+u69gUCSLP7woMycszzm8XgDAggggMD7BCZp0pGSIUvL/0STjvfx8XPjBGjQYVzJCBiBdwLcYOJk8INAW1ubnD171pHqvHnzQrslJScn+4GAHBFAAAFPBdhJ2FNeBtdMgPWzZgUhHARiEOD6jQGLlxotMNED5OXl5bJ+/Xqj8yJ4BBBAQAeBiXYS5iElHSpDDF4IsH72QpUxEYiPANdvfJyZRR+By5cvy/379x0BZWZmhu4Fz5w5U59AiQQBBBAwSGCiJh0pKSmyZ88eWbRokUGZECoC7xdg/fx+I16BAAJ2CpjeP4IGHXael2SFAAIWCNCgw4IiksI7AZpzcDIggAACiRIIypMH5+Vl5z8cASSnZEjhmi8kI3t+ogJjXgRcF6BBh+ukDIhA3AS4wRQ3aiZKkMDLly/l+PHjMjw8/C6CjIwM+fzzz0V9MYsDAQQQQMAdgcl2Eq6qqpK5c+e6MwmjIKCBAOtnDYpACAhMUYDrd4pwvM0ogTt37oh6eDz8UF+Y37dvn4z/kp1RiREsAgggoJHAZA8pqd+17CSsUaEIZdoCrJ+nTcgACCRMgOs3YfRMnACBq1evyt27dx0zp6eny8GDB2XWrFkJiIgpEUAAAXsEvv32W1H/hR9qE5zdu3dLQUGBPYmSie8FWD/7/hQAAAHfCtCgw+PSmw7sMQ/DI4CAxQI06LC4uD5LjeYcPis46SKAgJYCnQ8vSM+T247YkpLTpLDsC5mRna9lzASFQKwCNOiIVYzXI6CPADeY9KkFkbgvMDQ0JF9++aW8evXq3eDqb95qt6T582mW5r44IyKAgN8FJtpJOC0tLfRAaF5ent95yN8SAdbPlhSSNHwpwPXry7L7KunOzk6pqamRYDD4Lm/1MNKhQ4dErck4EEAAAQTcE7h9+7bcunXLMSA7Cbvny0h6CLB+1qMORIHAVAS4fqeixntMFLh+/bo0NjY6Qleff6urq2XOnDkmpkTMCCCAgHYCDQ0NohpVhh9JSUlSUVEhhYWF2sVLQAhMRYD181TUeA8CCNggYHr/iEAw/K6ohhUxHVhDUkJCAAFDBGjQYUihCPM3BSZqziGBgBR8eEhmzlmOHgIIIIBAHAW6fr4k3Y9vjvsjdZoUltOkI45lYCoPBWjQ4SEuQyPgsQA3mDwGZviECtTW1srjx48dMWzatElKS0sTGheTI4AAAjYLTLSTcGpqqlRWVrKTsM2F91FurJ99VGxStU6A69e6kpJQmMDr169DDSrfvn377v+qh5KOHDkiM2fOxAoBBBBAwAOBiR5SYidhD6AZMmECrJ8TRs/ECExbgOt32oQMYIDAzZs35fvvv3dEqu5FVFVVybx58wzIgBARQAABcwTu3LkjaqOG8EM16di5c6cUFRWZkwiRIjCJAOtnTg0EEPCrgOn9I2jQ4dczl7wRQEB7ARp0aF8iAnyPQP+rdmn94X8kODb66ysDAVm8slpy5q3EDwEEEEAgAQKTNulY8x8yI2dRAiJiSgTcE6BBh3uWjIRAvAW4wRRvceaLl8BEX8oqKSmRrVu3xisE5kEAAQR8K6B2EVa7CYcfaifhffv20aTDt2eFPYmzfranlmTiPwGuX//V3C8ZDw8Ph5pz9Pb2vktZfaFOrb0WLeLeg1/OA/JEAIHECEz2kNKePXukoKAgMUExKwIuCbB+dgmSYRBIgADXbwLQmTKuAur+g7oPMf4exP79+2X+/PlxjYXJEEAAAb8ITPT5V/0NcteuXTTp8MtJYHGerJ8tLi6pIYDAbwrQoMPjE8R0YI95GB4BBCwWoEGHxcX1QWqqOUfbD/8rY2PDv2ZLcw4fVJ4UEUDABIHnrX+VZ61XHaEGklNk6eovaNJhQgGJcVIBGnRwciBgrgA3mMytHZFPLtDc3Cznz593vEB9Gau6ulrULh4cCCCAAALeC0y0k7Bq0qEeUuJBUe/9mcE7AdbP3tkyMgJeC3D9ei3M+IkSOHPmjLS3tzum37Bhg5SVlSUqJOZFAAEEfCVw7949uXLliiNn9TfIiooKKSws9JUFydolwPrZrnqSjb8EuH79VW+/ZdvY2CjXr193pJ2cnCyVlZWycOFCv3GQLwIIIBBXgYk+/6rnTrdv3y7FxcVxjYXJEHBTgPWzm5qMhQACJgmY3j8iEAwGgzqDmw6ssy2xIYCA3gI06NC7PkQ3uQDNOTg7EEAAAf0Fuh/flK6fLzkCVU06Ckv/XTJnLdE/ASJEYAIBGnRwWiBgrgA3mMytHZFPLPDixQs5ceKEjIyMvHtBZmamfP7555KRkQEbAggggEAcBSbaSUl9UXb37t3sJBzHOjCVuwKsn931ZDQE4inA9RtPbeaKl8DNmzfl+++/d0y3YsUK2bZtW7xCYB4EEEAAARFpamqSS5ec939Vk46dO3eykzBniLECrJ+NLR2BIyBcv5wEtgrcvXtXrl51boyl1lx79+6VxYsX25o2eSGAAAJaCUzUpEMFuHXrVikpKdEqVoJBIFoB1s/RSvE6BBCwTcD0/hE06LDtjCQfBBCwRoAGHdaU0leJDLx+Iq2Nf5axseFf8w4EZPHKasmZt9JXFiSLAAII6C7Q8+S2dD684AgzkJQihatp0qF77YhvYgEadHBmIGCuADeYzK0dkUcKvH37Vo4dOyZ9fX3vfqgeBD9w4IDMmzcPMgQQQACBBAhM1KRDfWF2z549NOlIQD2YcvoCrJ+nb8gICCRKgOs3UfLM65XAo0eP5MIF532GvLy80Gdgtd7iQAABBBCIr8DDhw+lvr5ewvfsYyfh+NaA2dwVYP3sriejIRBPAa7feGozV7wE7t+/L5cvX3ZMp9Zau3btoiFavIrAPAgggMC/BCZqUql+tHnzZlm1ahVOCBgnwPrZuJIRMAIIuCRAgw6XICcbxnRgj3kYHgEELBagQYfFxbU0tX825/gfGRsb+jXDQEAWleyTWXmllmZNWggggIDZAi87/yFPHpwXkeC7RFSTjiWlhyVrdpHZyRG97wRo0OG7kpOwRQLcYLKomD5PRX3xvaamRjo7Ox0SO3bskOLiYp/rkD4CCCCQWIGJdlJSD41WVFRIYWFhYoNjdgRiFGD9HCMYL0dAIwGuX42KQSjTFuju7pYTJ07I6Ojou7Gys7Pl8OHDkpGRMe3xGQABBBBAYGoCzc3NoeZJY2Nj/I1yaoS8SyMB1s8aFYNQEIhRgOs3RjBerr3AgwcPQo3Qwg8aoWlfNgJEAAHLBVSTyosXL0ZkuXHjRlm9erXl2ZOebQKsn22rKPkggEC0Aqb3jwgEw9tlR5t1HF9nOnAcqZgKAQQsE6BBh2UFtTwdmnNYXmDSQwABqwV6u+5IR9MZZ5OOQJIsWf05TTqsrrx9ydGgw76akpF/BLjB5J9a257pX//6V/nhhx8caa5Zs0Y+++wz21MnPwQQQMAIgYl2UlJNOnbu3MnudkZUkCB/EWD9zLmAgLkCXL/m1o7InQKDg4Ny9OhR6e/vf/eDlJQUOXTokOTm5sKFAAIIIJBggdbWVjl//nxEk46tW7dKSUlJgqNjegSiF2D9HL0Vr0RANwGuX90qQjzTEXj06FHoAfDxj11t27ZNVqxYMZ2heS8CCCCAwDQFVJMO1UBp/O/o9evXS3l5+TRH5+0IxE+A9XP8rJkJAQT0EjC9fwQNOvQ6n4gGAQQQeCdAgw5OBlMEBvs6paXxzzI2OuQIeVFJpcyav8aUNIgTAQQQ8LVAb1ejdDSdjTBYUnpYsucs97UNyZsjQIMOc2pFpAiMF+AGE+eEDQIT7cyRn58vVVVVMv4mgg35kgMCCCBgqsBEX9JSv6d37dpFkw5Ti+rDuFk/+7DopGyNANevNaX0dSKjo6Ny6tQpefbsmcNh9+7dsnTpUl/bkDwCCCCgk0B7e7vU1dWJ+r0dfmzevFlWrVqlU6jEgsCkAqyfOTkQMFeA69fc2hG5U6ClpSXU+Gz8g9+sqThTEEAAAX0Empub5auvvor4Xb1u3TpZu3atPoESCQK/IcD6mdMDAQT8KkCDDo8rbzqwxzwMjwACFgvQoMPi4lqU2kBfp7Q2/FnGxsKbcwRk0cp9Miuv1KJMSQUBBBCwX+DVs3vyuKlGJBh8l2wgkCQFpYckO7fYfgAyNF6ABh3Gl5AEfCzADSYfF9+S1J8/fy4nT550fNk9Oztbjhw5Iunp6ZZkSRoIIICAPQLqS1oXLlxw7CSs7kdu375diov5/GtPpe3NhPWzvbUlM/sFuH7tr7EfMlTrKLV7cPihvuiuvvDOgQACCCCgl0BHR4ecO3dORkZGHIHxQKledSKayQVYP3N2IGCuANevubUj8l8F2traQg3PxsbGHCwbN26U1atXQ4UAAgggoJHARPd/VXjl5eWyfv16jSIlFAQmFmD9zJmBAAJ+FTC9f0QgOL6do2aVNB1YM07CQQABgwRo0GFQsXwa6sCrDmn94S8RzTkWrtgjsxeU+VSFtBFAAAGzBV53N8nje6ckGPz1xqJq0rF4VbXMnFtidnJEb70ADTqsLzEJWizADSaLi+uD1AYHB+Xo0aPS39//LtuUlBQ5ePCgzJkzxwcCpIgAAgiYKdDa2hra9W78F2u3bt0qJSV8/jWzqv6JmvWzf2pNpvYJcP3aV1O/ZdTQ0CA3btxwpF1UVCQVFRV+oyBfBBBAwBiBrq4uqa2tleHhYUfM6gEl9aASBwI6C7B+1rk6xIbAbwtw/XKGmC6gGp2dOXMm4h6Cak6pmlRyIIAAAgjoJzDZ/V/VVEk1V+JAQGcB1s86V4fYEEDASwHT+0fQoMPLs4OxEUAAgWkI0KBjGni81XOB/t42ab3zFwmOjTrm+mdzDm7ge14AJkAAAQQ8FHjd/UDaf/wyYobFK6slJ2+VhzMzNALTE6BBx/T8eDcCiRTgBlMi9Zl7OgLqoe5Tp06J+pJ7+KEeTFIPKHEggAACCOgt0N7eHtr9bnTU+TdOmnToXTeiE2H9zFmAgLkCXL/m1o7IRdTa6ezZsxK+D1Rubq4cOnRIVKNKDgQQQAABfQWePXsWatIxNDTkCJIHTPWtGZH9U4D1M2cCAuYKcP2aWzsiF+ns7AytncbfO1DNzVSTMw4EEEAAAX0F1N8wz507F9FgadWqVbJ582Z9Aycy3wuwfvb9KQAAAr4VoEGHx6U3HdhjHoZHAAGLBWjQYXFxDU/tzcsWafvxmARHRxyZLFyxV2YvKDM8O8JHAAEEEFACfT0Ppe3OsQiMxauqJGfehyAhoKUADTq0LAtBIRCVADeYomLiRRoKXLp0SZqamhyRffzxx/LJJ59oGC0hIYAAAghMJKB2wVNf0hoZcf6tc9OmTVJaWgoaAloKsH7WsiwEhUBUAly/UTHxIg0Fent75fjx444HuzMyMuTw4cOSnZ2tYcSEhAACCCAwXuD58+ehB03fvn3L3zM5PYwRYP1sTKkIFIEIAa5fTgpTBV68eCEnTpyIuGewZs0a+eyzz0xNi7gRQAABXwlMtkkDTTp8dRoYlyzrZ+NKRsAIIOCSgOn9IwLB8K0NXEJxcxjTgd20YCwEEPCXAA06/FVvU7J987JZ2u5+KcGx8C+sB2RRSaXMmr/alDSIEwEEEEAgCgF+50eBxEu0EqBBh1blIBgEYhLgBlNMXLxYE4GLFy/Kw4cPHdEUFhbKnj17NImQMBBAAAEEohVQu+Gp3eCHh4cdb9mwYYOUldGQOFpHXhc/AdbP8bNmJgTcFuD6dVuU8eIh0NXVFWpoNjg46Jiuurpa8vPz4xECcyCAAAIIuCSgHjhVTToGBgYcI7IbvEvADOO6AOtn10kZEIG4CXD9xo2aiVwUUPcK1OffoaEhx6g80O0iMkMhgAACcRJQmzSo+7+jo6OOGYuLi2X79u0y/lnVOIXFNAhMKsD6mZMDAQT8KmB6/wgadPj1zCVvBBDQXoAGHdqXyHcB9vU8lPa7xyUYHAvLPSCLV1ZJTt4q33mQMAIIIOAHgf7eNmm9+78SHHU2Zlq4vEJm5//ODwTkaJAADToMKhahIjBOgBtMnBImCYyMjIS+mKVu5ocfOTk5cuTIEUlNTTUpHWJFAAEEEPiXwLNnz0IPKY3/4u0nn3wiH3/8MU4IaCXA+lmrchAMAjEJcP3GxMWLNRB48OCB1NfXR0SyZcsWWblypQYREgICCCCAQKwCvb29curUqYgmHatXr5aNGzfGOhyvR8BTAdbPnvIyOAKeCnD9esrL4B4I3L9/Xy5fvhwxcklJiWzdutWDGRkSAQQQQMBrgSdPnsiZM2cmbNKxY8cOr6dnfARiEmD9HBMXL0YAAYsEaNDhcTFNB/aYh+ERQMBiARp0WFxcA1N73d0k7T+eiIh88cpqmnMYWE9CRgABBGIRUE062u4clbEx507C+cU7JXfh2liG4rUIeCpAgw5PeRkcAU8FuMHkKS+DuyigHtpWN+/V7sHhR3p6uhw4cEBmz57t4mwMhQACCCAQb4Hnz5/L6dOnI5p0fPTRR/Lpp5/GOxzmQ2BSAdbPnBwImCvA9Wtu7fwY+a1bt+T27dsRqZeVlcmGDRv8SELOCCCAgDUCr169kpqaGnnz5o0jpw8//FD+7d/+zZo8ScR8AdbP5teQDPwrwPXr39qbmPnNmzfl+++/jwid5hwmVpOYEUAAAaeA+n6P2qRheNj5/eeioiKpqKiACwFtBFg/a1MKAkEAgTgLmN4/IhAMBoNxNotpOtOBY0qWFyOAAAJhAjTo4HTQRSDUnOPeSZHwJUMgIAWrDsjMuSW6hEkcCCCAAAIeCgz0dUpr459lbHTIMcv8ZVtl7mIeUvKQnqFjEKBBRwxYvBQBzQS4waRZQQhnQoH+/v7QQ9svX750/Dw7O1v2798vOTk5yCGAAAIIWCDQ09MTekhpcHDQkU1paals2rTJggxJwQYB1s82VJEc/CrA9evXypuV9+joqNTX18vPP//sCFx9f+v//J//z969eFVxnY//f4DDHREEEUERNUE/XlNrTaxJvEQRQU3afttPms/3z/t+03zbX9OIiELwGq3WpNYIUmPEICpBLoLI/XZ+a09vbI4X4MzM2XvmPWt1udYnZ/Z+ntcz8zn7MDPPvC3btm2zKyGiRQABBBB4ocDQ0JDU1taK+nf2xoOoHDAmCbB+NqkaxILAwgQ4fxfmxacTI6B+/3755ZfS0dER8/tXNabcsmVLYgJjVgQQQAABVwV6enqcJh3qpTyzt7KyMqdJR3JysqvzMRgCixFg/bwYNfZBAIEgCNjeP4IGHUE4CskBAQQCKUCDjkCW1bqkBnvuyOO7J7XmHElJyVK68TjNOayrJgEjgAAC8QmMDXVLR8tnMj2lP6S0vGyPFJbtiW9w9kbABQEadLiAyBAIJEiAC0wJgmfaeQs8f/7ceVh77s3qqinH8ePHJSsra95j8UEEEEAAAfMFnj175vz/fdWcafa2YcMG2bt3r/kJEGHgBVg/B77EJBhgAc7fABc3IKmNjo7K6dOnpbe3V8soEok4N6uvWrUqIJmSBgIIIICAEhgeHnZ+/w4ODmog69evlwMHDsjcm6NRQ8BvAdbPfoszHwLuCXD+umfJSN4I8PvXG1dGRQABBEwV6Ovrc17KMz4+roWo/t55+PBhSUlJMTV04gqJAOvnkBSaNBFAIEaABh0eHxS2A3vMw/AIIBBgARp0BLi4lqT2rPu2dN6tF5HovyNWzTlWbfqF5OSvtyQLwkQAAQQQcFNgfKRPHjR/KtOTo9qwBaW7pGjtPjenYiwEFixAg44Fk7EDAsYIcIHJmFIQyAsEnj596rxJQ92kNXsrLCyU6upqycjIwA0BBBBAIIACL3uT8BtvvOE8pMSGQCIFWD8nUp+5EYhPgPM3Pj/29lZA/f5VzTnUw9qzt+zsbDly5IgsW7bM2wAYHQEEEEAgIQLq756qScfAwIA2f3l5uRw8eJA3CSekKkz6LwHWzxwLCNgrwPlrb+3CEPnLfv9mZmZKTU0Nv3/DcBCQIwIIhFKgv7/f+f07Nqa/pLCkpESqqqpENSlmQyBRAqyfEyXPvAggkGgB2/tHJEWj0f88dZtozRfMbzuwgaSEhAAClgjQoMOSQgU0zIGub+XHe4005whofUkLAQQQiEdgYvSp06RjakJ/k3D+yh1SvP5gPEOzLwJxCdCgIy4+dkYgoQJcYEooP5O/QqCrq8t5OGlyclL7FBfnOWwQQACBcAiMjIzIiRMn5Pnz51rC69atkw8++IA3CYfjMDAyS9bPRpaFoBCYlwDn77yY+FACBB49eiSNjY0yNTWlza6aU6rmHOohJTYEEEAAgeAKqIeT1ENK6mGl2VtZWZlUVlbSpCO4pTc+M9bPxpeIABF4qQDnLweHqQIdHR3S1NQU8/tXNaVUv39Vk0o2BBBAAIHgCqjmlOr379yX9KxYscJ5SU9qampwkyczowVYPxtdHoJDAAEPBWzvH0GDDg8PDoZGAAEE4hGgQUc8euwbj8A/mnM0aEMkJSXL6s3/S7LzyuMZmn0RQAABBAIiMDk2IO3Nv5Opcf0hpbzi7bLyjUoRSQpIpqRhkwANOmyqFrEioAtwgYkjwkQBdXPWl19+KdPT01p43JRuYrWICQEEEPBOQN2cVVtbK8+ePdMm4U3C3pkz8usFWD+/3ohPIGCqAOevqZUJd1zNzc1y7do1mft+p7Vr18qBAwckJSUl3EBkjwACCIREYHx8XOrq6qSvr0/LeNWqVXL48GG+D0JyHJiWJutn0ypCPAjMX4Dzd/5WfNI/gZf9/lXrHdWULBKJ+BcMMyGAAAIIJExgcHDQadIxPDysxbB8+XKpqamRtLS0hMXGxOEVYP0c3tqTOQJhF6BBh8dHgO3AHvMwPAIIBFiABh0BLq7BqfX/eEO62pq0CJOSI7J60y9pzmFw3QgNAQQQSITA5PgzeXDrM1H/zt6WFm2WkopqmnQkoighn5MGHSE/AEjfagEuMFldvkAG39bWJufOnYt5OKmiokL27t0rc/9mHUgEkkIAAQQQ+LfAy94kvHr1auchpeTkZLQQ8FWA9bOv3EyGgKsCnL+ucjJYnAKqIcdXX30ld+7ciRlpx44dsnPnzjhnYHcEEEAAAdsEJiYm5NSpU9LT06OFXlJSIlVVVTy0altBAxAv6+cAFJEUQivA+Rva0huZ+Kt+/27cuFHee+89rv8aWTmCQgABBLwTGBoacl7SoP6dvRUUFMjRo0clPT3du8kZGYEXCLB+5rBAAIGwCtjePyIpOvcVCIZV0nZgwzgJBwEELBKgQYdFxQpIqH2Pr0v3Dxe0bFRzjrLNv5aspasDkiVpIIAAAgi4KTA1/lzam38nk2MD2rC5yzdKacUxkaQkN6djLAReKUCDDg4QBOwV4AKTvbULYuS3b9+WK1euxKS2fft2efvtt4OYMjkhgAACCMxDQD2kpG7Sevr0qfbp0tJSp0kHb9abByIfcU2A9bNrlAyEgO8CnL++kzPhSwTU2qaxsVE6Ozu1T6jGY/v375f169djhwACCCAQUoHJyUmpr6+XJ0+eaAIrVqyQ6upqSU1NDakMaSdCgPVzItSZEwF3BDh/3XFklPgFXvb7Vz2jtHv3btmyZUv8kzACAggggICVAsPDw3Ly5EkZHBzU4s/Pz5djx45JRkaGlXkRtJ0CrJ/trBtRI4BA/AK294+gQUf8xwAjIIAAAp4I0KDDE1YGfYlAb8efpafjsvZfk1IiUraJ5hwcNAgggAACrxaYmhiRB82fysSo/pDSkoIKKd14XJKSeJMwx5A/AjTo8MeZWRDwQoALTF6oMuZiBL7++mv529/+FrPrnj17ZPPmzYsZkn0QQAABBAIkoG7kVQ8pdXd3a1kVFRU5b1KiSUeAim14KqyfDS8Q4SHwCgHOXw4PEwTUDeenT5+WZ8+eaeGoG86rqqpErW3YEEAAAQTCLTA1NSVnzpyJaeS0fPlyqampkbS0tHADkb1vAqyffaNmIgRcF+D8dZ2UARchMDQ0JKdOnYr5/av+ll9ZWSmrVq1axKjsggACCCAQJIHR0VGnScfAgP6Swry8PKdJR2ZmZpDSJReDBVg/G1wcQkMAAU8FaNDhKa964bL+xuVoNOrxjAyPAAIImCFAgw4z6hCGKLp/uCB9j69rqdKcIwyVJ0cEEEDAPYHpyVGnScf4SJ82aE7+elm16Rc06XCPmpFeIUCDDg4PBOwV4AKTvbULUuQXLlyQu3fv6r+Nk5Jk7969UlFREaRUyQUBBBBAIA4B9ZCSatLR1dWljVJYWOg06eAhpThw2XXeAqyf503FBxEwToDz17iShC4gtYZpaGiQ8fFxLXf1VsgjR45ITk5O6ExIGAEEEEDgxQLT09POd8ajR4+0DxQUFDgPKfH7lyPHDwHWz34oMwcC3ghw/nrjyqjzF1CNtlXDsbGxMW2n7Oxs5/fvsmXL5j8Yn0QAAQQQCLSA+q5QTTr6+/u1PHNzc53fv+q7gw0BrwVYP3stzPgIIGCqgO39I5Kihne8sB3Y1AOXuBBAwHwBGnSYX6MgRPiy5hxrNn8smbklQUiRHBBAAAEEfBKYnhqTjpbPZGxIf5Nwdl65rN70S0lKjvgUCdOEVYAGHWGtPHkHQYALTEGoor05zMzMyNmzZ+WHH37QkkhOTnbenFRWVmZvckSOAAIIIOCJgHpISd3Y+/jxY218dUPv8ePHeUjJE3UGnS3A+pnjAQF7BTh/7a1dECJXTSkvXbok6nfw7E29MfjQoUOSmpoahDTJAQEEEEDARQH1ndHY2CgdHR3aqKpJh2pSmZ6e7uJsDIVArADrZ44KBOwV4Py1t3ZBiLytrU3Onz8f8/tX/Q2/pqZGMjMzg5AmOSCAAAIIuCigGhrX1dVJX9+cl2hOznUAACAASURBVBTm5DjXf2ls7CI2Q71QgPUzBwYCCIRVwPb+ETToCOuRS94IIGC8AA06jC+R9QF2tTVJ/483tDySk9OkbMtvaM5hfXVJAAEEEEiMwMz0hHQ0fyajQ/qbhLOWrpayTb+WpBSadCSmMuGYlQYd4agzWQZTgAtMwayrDVlNTU05D1h3dnZq4UYiEamqqpKSEhpX2lBHYkQAAQQSIaAeUlJvEn748KE2vXr7vHqTUkZGRiLCYs6QCLB+DkmhSTOQApy/gSyrFUn95S9/kW+//TYm1s2bN8vPf/5zmXvzmxVJESQCCCCAgC8C6vdvU1OTtLe38/vXF3EmmS3A+pnjAQF7BTh/7a2d7ZF/8803cuOGfl+0ykk1p1QvZ1DXgdkQQAABBBB4kcDExIScOnVKenp6tP+cnZ3tXP/Nzc0FDgHPBFg/e0bLwAggYLgADTo8LpDtwB7zMDwCCARYgAYdAS6uAan9eK9BBrr0m7Cc5hzbPpbMnGIDIiQEBBBAAAFbBWZmJqSj5fcyOqg/6JqZW+I0gVLfN2wIeCFAgw4vVBkTAX8EuMDkjzOz6ALqwrp6+0Vvb6/2H9QD1dXV1VJYWAgZAggggAACrxR42UNKS5cudd6kxFv4OIC8EmD97JUs4yLgvQDnr/fGzKALqMaU6qHqjo4O7T+oe7Hee+892bhxI2QIIIAAAgi8ViAajcq5c+dEvY1+9paXl+c8pMTv39cS8oFFCrB+XiQcuyFggADnrwFFCFkI6u/1Z8+elR9++CEm8y1btsju3btpThmyY4J0EUAAgcUITE5OSn19vTx58kTbXf3u/fDDD2nSsRhU9pmXAOvneTHxIQQQCKCA7f0jkqLqr+cGb7YDG0xLaAggYLgADToML5C14UXlx3uNsc05UtKkbCvNOawtK4EjgAAChglEp6eko/UPMvJMf5OwagKlvm+SU2jSYVjJAhEODToCUUaSCKkAF5hCWvgEpj0yMuI05xgYGNCiyMrKch6o5q0XCSwOUyOAAAKWCajLrOqm3/v372uRL1myxLlJS323sCHgtgDrZ7dFGQ8B/wQ4f/2zZiaR4eFhOX36tDx9+lTjSE1NlUOHDjlvD2ZDAAEEEEBgIQIXLlyQu3fvaruov6WqJh3qjcJsCLgtwPrZbVHGQ8A/Ac5f/6yZSWRsbEzOnDkj3d3dGgfNKTk6EEAAAQQWI6CaHqvvlc7OOS8pzMx0fv+qZpVsCLgtwPrZbVHGQwABWwRs7x9Bgw5bjjTiRACB0AnQoCN0Jfch4ah03q2XZ923tbnUQ9Jrtn4iGTlFPsTAFAgggAACYRGIzkzJw9bPZXigXUtZfd+UbflYUiIZYaEgT58EaNDhEzTTIOCBABeYPEBlyJcKDA4OOs05hoaGtM+oG8mPHj0qOTk56CGAAAIIILBgAfUm4Xv37mn7qe8UdZOWatbBhoCbAqyf3dRkLAT8FeD89dc7zLP19vY6zTlGR0dj1idHjhyR/Pz8MPOQOwIIIIBAHAIvatKhfv+qxsf8bTUOWHZ9oQDrZw4MBOwV4Py1t3a2Rd7f3+/8/p177TcSiUhlZSXNKW0rKPEigAAChghMT0873y9zm3RkZGQ413/5+6ohhQpQGKyfA1RMUkEAgQUJ0KBjQVwL/7DtwAvPmD0QQACBfwjQoIMjwVWBaFQe3z0pgz13tGHVw9HqIWmac7iqzWAIIIAAAv8UiEZn5FHrn2Sov00zSc8qcJpDpaRmYoWAawI06HCNkoEQ8F2AC0y+k4d2QvWAUn19vfMWpdlbYWGhVFdXi7qQzoYAAggggMBiBS5fviytra3a7pmZmc5DSkuXLl3ssOyHQIwA62cOCgTsFeD8tbd2NkX+ww8/iGoepm4in70VFRVJVVUVv31tKiaxIoAAAoYKXLp0Se7c0e8/ys7Odh5SUo2Q2RBwS4D1s1uSjIOA/wKcv/6bh3FG9dB0Q0ODTE5OaumrdYlqTrls2bIwspAzAggggIBLAurvq+p75tGjR9qI6enpzguACgoKXJqJYRAQYf3MUYAAAmEVsL1/RFI0Go2aXDzbgU22JTYEEDBbgAYdZtfHquiiUXl054Q877urha2ac6zZ9j+iHpJmQwABBBBAwCsB1aTj8Z3amO+htMxlTpOOSFqWV1MzbsgEaNARsoKTbqAEuMAUqHIam0xXV5fTnGNqakqLsbi42GnOod6ixIYAAggggEC8AlevXpXm5mZtGN6kFK8q+88VYP3MMYGAvQKcv/bWzpbIb968KdevX48Jd/369bJ//35JTk62JRXiRAABBBAwXODKlSty+/ZtLUrVpFI16cjLyzM8esKzRYD1sy2VIk4EYgU4fzkqvBZQzcK++uormfsolGrKUVNTI2pdwoYAAggggEC8AjMzM9LY2CgdHR3aUGlpac73zfLly+Odgv0RcARYP3MgIIBAWAVs7x9Bg46wHrnkjQACxgvQoMP4ElkR4Mseik5JzXQeiqY5hxVlJEgEEEDAfoFoVB7fPSmDPfqblFIz8qR8628lkr7E/hzJIOECNOhIeAkIAIFFC3CBadF07DhPAXWh/Msvv4x5e3BZWZkcOnRIUlJS5jkSH0MAAQQQQOD1At98843cuHFD+6C6Sev48eO8se/1fHxiHgKsn+eBxEcQMFSA89fQwgQgLHWj+Pnz56WtrS0mm507d8qOHTsCkCUpIIAAAgiYJnDt2jW5deuWFhZNKk2rkt3xsH62u35EH24Bzt9w19/L7FVDDtUou6WlJWaaVatWSWVlJS9m8LIAjI0AAgiEUED97bWpqUna29u17FNTU50XAq1YsSKEKqTstgDrZ7dFGQ8BBGwRoEGHx5WyHdhjHoZHAIEAC9CgI8DF9Sk11ZzjUeufZKhfvxFLNeco3/Y/kpa5zKdImAYBBBBAAAElEJXOu/XyrFt/k1Jq+lJZs+1jUf+yIRCPAA064tFjXwQSK8AFpsT6B332u3fvysWLF2PenlRRUSF79+6VuX9/DroH+SGAAAII+CPQ3Nzs3CQ8e1NNOo4ePSqFhYX+BMEsgRVg/RzY0pJYCAQ4f0NQ5ASkOD4+Lg0NDdLV1aXNrppRHjhwQNauXZuAqJgSAQQQQCAsAqpBpWpUOXtLT093fv8WFBSEhYE8PRJg/ewRLMMi4IMA568PyCGcYmpqShobG+XRo0cx2W/ZskV2797Ntd8QHhekjAACCPghoBpEnTt3LqZBciQSkaqqKikpKfEjDOYIsADr5wAXl9QQQOCVArb3j0iKqlWCwZvtwAbTEhoCCBguQIMOwwtkeHjRmSl52Pq5DA/onTojaVmyZusnNOcwvH6EhwACCARXICo/3muUga5vtRQj6UukfOtvJTUjL7ipk5nnAjTo8JyYCRDwTIALTJ7Rhn7g27dvy5UrV2IcNm/eLHv27Am9DwAIIIAAAt4KtLa2yuXLl/Xfv5GI85BSUVGRt5MzeqAFWD8HurwkF3ABzt+AFzgB6T179kxOnz4tg4OD2uyZmZly5MgRGoMloCZMiQACCIRR4NatW3Lt2jUtddWksqamRpYvXx5GEnJ2SYD1s0uQDINAAgQ4fxOAHvAph4eHnd+/T58+1TJVzxq99957snHjxoALkB4CCCCAgAkCFy5cEPWioNmbapR8+PBhWbVqlQkhEoOlAqyfLS0cYSOAQNwCtvePoEFH3IcAAyCAAALeCNCgwxvXMIyqmnN03P6DjDx7qKWrmnOUb/vfPPwchoOAHBFAAAHDBbramqT/xxsx31M0kTK8cIaHR4MOwwtEeAi8QoALTBweXghcv35dbt68GTP0rl275K233vJiSsZEAAEEEEAgRuC7776Tixcv6r9/IxGprq6W4uJixBBYlADr50WxsRMCRghw/hpRhsAE0dnZ6bw5eGJiQstp2bJlTnOO7OzswORKIggggAAC5gu8qFlyamqq8/t3xYoV5idAhEYKsH42siwEhcC8BDh/58XEh+Yp0Nvb6zTnGB0djflbe2VlJQ9Ez9ORjyGAAAIIuCNw6dIluXPnjjZYcnKyqO+ksrIydyZhlNAJsH4OXclJGAEE/ilAgw6PDwXbgT3mYXgEEAiwAA06AlxcD1ObmZmUhy1/kJHBR/ofotNyZM22TyQtI8/D2RkaAQQQQACB+Qt0/3BB+h5f13ZISc2SNVs+lvTswvkPxCcR+KcADTo4FBCwV4ALTPbWzsTIo9Go8yD03DdWqL8z7927VyoqKkwMm5gQQAABBAIscO/ePTl//ryo76h/bepNSlVVVVJaWhrgzEnNKwHWz17JMi4C3gtw/npvHJYZ1A3gX331lba+ULmrG8APHjwokUgkLBTkiQACCCBgkID6flIPKs3e1HdSTU0NTToMqpNNobB+tqlaxIqALsD5yxHhlsAPP/wg586dk+npaW1I1ZRSNadUTSrZEEAAAQQQ8FvgypUrohpVzt5Ukw71t9ny8nK/w2G+AAiwfg5AEUkBAQQWJWB7/4ik6Oy7wRZF4O1OtgN7q8PoCCAQZAEadAS5ut7kNjMzIR0tv5fRwU5tgkj6Einf+ltJpTmHN/CMigACCCCwaIGejsvS2/Fnbf+USIaUbflYMnKKFj0uO4ZTgAYd4aw7WQdDgAtMwaijKVmotwe3t7fHhHPo0CFZu3atKWESBwIIIIBAyATu378vTU1NMVmrNylxk1bIDgYX0mX97AIiQyCQIAHO3wTBB2hadYvX1atXpaWlJSarbdu2yTvvvBOgbEkFAQQQQMBGAdU4+cKFC1roqkmHalJZUlJiY0rEnEAB1s8JxGdqBOIU4PyNE5DdHYGbN2/K9ev6y5/U/1015VANwDIzM5FCAAEEEEAgYQLXrl2TW7duafOrZ2APHDgg69evT1hcTGynAOtnO+tG1AggEL+A7f0jaNAR/zHACAgggIAnAjTo8IQ1sIPOTE9IR/NnMjrUpeXoNOfY9omkpi8NbO4khgACCCBgt0Df4+vS/YN+k1ZySpqUbf1YMnOK7U6O6H0VoEGHr9xMhoCrAlxgcpUztINNTU3JmTNnpLNzTtNKbv4O7TFB4ggggIBpAg8fPpSGhgaZmZn5d2jcpGValeyIh/WzHXUiSgReJMD5y3ERr4D63dvR0REzzPvvvy8bN26Md3j2RwABBBBAwBWBe/fuOW+6n7upJh1lZWWuzMEg4RBg/RyOOpNlMAU4f4NZVz+zunLlity+fTtmSrWWOHjwoKgGYGwIIIAAAggkWuCvf/2rqP/N3fbt2ycVFRWJDo/5LRJg/WxRsQgVAQRcFaBBh6ucsYPZDuwxD8MjgECABWjQEeDiupza9NSYdDT/PxkbfqKNrJpyrHGacyxxeUaGQwABBBBAwF2Bp4+/lic/nNcGTU5Ok7Itv5bM3FJ3J2O0wArQoCOwpSWxEAhwgSkERfY4xfHxcTl16pT09vZqM6WnpztvTyosLPQ4AoZHAAEEEEBgfgKPHj1ymnRMT09rO3CT1vz8+NQ/BFg/cyQgYK8A56+9tUt05ENDQ3L69Gnp7+/XQklLS5PKykopKSlJdIjMjwACCCCAgCbQ3t4uTU1NWpPK5ORk53uLJh0cLPMVYP08Xyk+h4B5Apy/5tXElojGxsaksbFRurr0lxWq+Lds2SK7d++Wuc8X2ZIbcSKAAAIIBFPg1q1bcu3atZjkaKoczHp7lRXrZ69kGRcBBEwXsL1/RFI0Go2ajGw7sMm2xIYAAmYL0KDD7PqYEt305Ig8aPl/Mj7co4VEcw5TKkQcCCCAAALzFejvvCFd95u0jycnp8rqTb+SrDzepDRfxzB/jgYdYa4+udsuwAUm2yuY2PhHR0elrq4u5iGlrKwsOXr0qOTl5SU2QGZHAAEEEEBgjkBnZ6fzgO3cJh3cpMWhMl8B1s/zleJzCJgnwPlrXk1siEg1+FIPOE9MTGjhLlmyRKqrq2Xp0qU2pEGMCCCAAAIhFHjw4IHTpHLupt56v27duhCKkPJCBVg/L1SMzyNgjgDnrzm1sCkS9TIGtXYYHh6OCfvdd9+VTZs22ZQOsSKAAAIIhEigublZrl69GpPxz3/+c6fBFBsCrxNg/fw6If47AggEVcD2/hE06AjqkUleCCBgvQANOqwvoecJTE2MyIPmT2Vi9Kk2V1rmMlmz9ROJpGV5HgMTIIAAAggg4KbAs+7b0nm3XkT+00cyKTniNOnIzlvj5lSMFUABGnQEsKikFBoBLjCFptSuJzoyMiInTpyQ58+fa2Pn5uY6zTlycnJcn5MBEUAAAQQQcEPgyZMnUl9fL5OTk9pwe/bskc2bN7sxBWMEWID1c4CLS2qBF+D8DXyJXU/wxo0b8s0338SMW1JSIocOHZL09HTX52RABBBAAAEE3BTo6OiQM2fOxAx54MABeeONN9ycirECKMD6OYBFJaXQCHD+hqbUriX6/fffy/nz52PGS01NFdXca/Xq1a7NxUAIIIAAAgh4IdDa2iqXL1+OGfrtt9+W7du3ezElYwZIgPVzgIpJKgggsCABGnQsiGvhH7YdeOEZswcCCCDwDwEadHAkvEpgavy5tDf/TibHBrSPpWcVOM05UlIzAUQAAQQQQMBKgcGeO/L47kmR6KwmHUnJsmrTryQnf62VORG0PwI06PDHmVkQ8EKAC0xeqAZ/TNWUo7a2NuYNSgUFBVJTUyMZGRnBRyBDBBBAAAGrBbq7u50mHRMTE1oe77zzjmzbts3q3AjeWwHWz976MjoCXgpw/nqpG6yxp6ampKmpSdRDzXM3dTP3rl27ZO79VMESIBsEEEAAgSAJdHZ2yunTp2V6elpLa9++fVJRURGkVMnFZQHWzy6DMhwCPgpw/vqIbflU0WhUrl69Ki0tLTGZ5Ofny+HDh0W9nIENAQQQQAABGwTu3r0rFy5ciAl1586dsmPHDhtSIMYECbB+ThA80yKAQMIFbO8fkRRVv2oN3mwHNpiW0BBAwHABGnQYXqAEhjc5/kwe3PpM1L+zt4ycIinb8rGkRHgIKYHlYWoEEEAAARcEnCYd39XGjFS68UPJLdzgwgwMEUQBGnQEsarkFBYBLjCFpdLu5fns2TOnOcfo6Kg2aGFhoRw9elTS0tLcm4yREEAAAQQQ8FCgr69P6urqZHx8XJuFm7Q8RA/A0KyfA1BEUgitAOdvaEu/oMQHBgaksbFR1L+zt0gkIvv375e1a2lkvSBQPowAAgggYISAatJx5swZUU2oZm806TCiPMYGwfrZ2NIQGAKvFeD8fS0RHxCRsbEx5/dvV1dXjIf67at+A6vfwmwIIIAAAgjYJNDW1ibnzp2TuY/rqhc0qBc1sCHwIgHWzxwXCCAQVgHb+0fQoCOsRy55I4CA8QI06DC+RAkJcHJsQNqbfydT48+1+TNziqVs68eSnMJDSAkpDJMigAACCLguMNTfJo9a/yTR6MyssZOkZEONLF2+yfX5GNB+ARp02F9DMgivABeYwlv7xWT+9OlT50FmdcPW7K24uFiqq6u5SWsxqOyDAAIIIJBQgf7+fjl58mTMdxs3aSW0LEZPzvrZ6PIQHAKvFOD85QB5nUBHR4c0NTXFPLyck5MjR44cEfX2YDYEEEAAAQRsFXjy5InU19fL5OSklsL7778vGzdutDUt4vZQgPWzh7gMjYDHApy/HgMHYHjVvFo17xoeHtayUQ9n7dq1S7Zv3x6ALEkBAQQQQCCsAu3t7c7feWdmZt//LLJ582bZs2dPWFnI+xUCrJ85PBBAIKwCNOjwuPK2A3vMw/AIIBBgARp0BLi4i0xtYvSpPGj+VKYmRrQRMnNLpGzLbyQ5meYci6RlNwQQQAABQwWGB9rlYevnEp2Z/SalJFn5ZpXkrdhqaNSElSgBGnQkSp55EYhfgAtM8RuGZYTe3l6nOcfExISWcmlpqVRVVUlKSkpYKMgTAQQQQCBgAgMDA06TjtHRUS0zmnQErNAupcP62SVIhkEgAQKcvwlAt2RK9TbFr7/+Wm7evBkTcUlJiVRWVkpaGteCLSknYSKAAAIIvEKgp6dHTp06FfM3XvWAknpQiQ2B2QKsnzkeELBXgPPX3tr5EXlbW5tcuHBBpqentekyMjLk4MGDon4HsyGAAAIIIGC7gGrG3NjYGNOkQzWoVI0q2RDg9y/HAAIIICBie/+IpKi6ymvwZjuwwbSEhgAChgvQoMPwAvkc3vhIn9OcY3pSv0FbNedYs/ljSUqJ+BwR0yGAAAIIIOCPwMizh9Jx+w9zmnSIFK8/JPkrf+JPEMxihQANOqwoE0Ei8EIBbtDiwJiPQFdXl/N2xamp2Y27RMrLy50btZKTk+czDJ9BAAEEEEDAWIHBwUGnScfcNwbyJiVjS5awwFg/J4yeiRGIW4DzN27CQA6gmlCqG7U7Oztj8lNvDFZvDp5771QgIUgKAQQQQCA0An19fc7v37mNmN955x1RjSrZEPiXAOtnjgUE7BXg/LW3dl5Grh5bunr1qrS0tMRMU1BQ4LyQITs728sQGBsBBBBAAAFfBR49eiQNDQ0xTakqKipk3759vsbCZGYLsH42uz5EhwAC3gnY3j+CBh3eHRuMjAACCMQlQIOOuPgCtfPYULd0tHwm01NjWl5ZS1dL2aZf05wjUNUmGQQQQACBFwk4TTpa/yDRaf2B3BXrDsiykp2gIeAI0KCDAwEBewW4wGRv7fyK/PHjx3LmzJmYC9br1q2TDz74gAeV/CoE8yCAAAIIeC4wNDQktbW1ov6dvfEmJc/prZqA9bNV5SJYBDQBzl8OiLkC/f39cvr06Zjv/kgkIvv375e1a9eChgACCCCAQCAFVJOOuro6GR8f1/KjSUcgy73opFg/L5qOHRFIuADnb8JLYFwAY2NjTnNK9VKGudubb74p77//vqSkpBgXNwEhgAACCCAQr4BqzKzueZr7QqL169fLgQMHuOcpXuCA7M/6OSCFJA0EEFiwAA06Fky2sB1sB15YtnwaAQQQ+I8ADTo4GpTA6FCXdDR/JjPTExpIdl65rN70S0lKjgCFAAIIIIBAKARGBzulo+X3MjOjfycWrt4ty9e8FwoDkny1AA06OEIQsFeAC0z21s6PyB8+fOi8TWJmZkabbsOGDbJ3714/QmAOBBBAAAEEfBUYHh523iQ8ODiozcublHwtg9GTsX42ujwEh8ArBTh/OUBmC7S1tcnFixdjbszOycmRI0eOSH5+PmAIIIAAAggEWkA1qlK/f9UDu7O3HTt2yM6dvKQh0MWfZ3Ksn+cJxccQMFCA89fAoiQwJNWYSz2YrP72PXtLTk6W3bt3y+bNmxMYHVMjgAACCCDgvcCTJ0/k1KlTMX8LLi8vl4MHD4r6TmQLtwDr53DXn+wRCLOA7f0jkqLRaNTkAtoObLItsSGAgNkCNOgwuz5+RPeyB5Fz8tfLqk2/kKQkfoj7UQfmQAABBBAwR+BljavyV/5EitcfMidQIkmIAA06EsLOpAi4IsAFJlcYAznI/fv35dy5czHNOTZt2iTvvvtuIHMmKQQQQAABBJTA6Oio85DSwMCABsKblDg+lADrZ44DBOwV4Py1t3ZuRq5u07p69aq0tLTEDFtSUiKVlZWSlpbm5pSMhQACCCCAgLEC6nev+v2rfgfP3rZt2ybvvPOOsXETmD8CrJ/9cWYWBLwQ4Pz1QtXOMVVzygsXLsj09LSWQEZGhlRVVUlRUZGdiRE1AggggAACCxRQTTrq6+tlcnJS27OsrMz5mzBNOhYIGrCPs34OWEFJBwEE5i1ge/8IGnTMu9R8EAEEEPBXgAYd/nqbNtvIs4fS0foHiU5PaaEtKaiQ0o3Hac5hWsGIBwEEEEDAN4GxoW7paPlMpqf0NynlrdgqK9+sEpEk32JhIrMEaNBhVj2IBoGFCHCBaSFa4fnsvXv3nOYcc7ef/OQn8rOf/Sw8EGSKAAIIIBBaAfUGYfWQknqj8OyNNymF9pD4d+KsnzkGELBXgPPX3tq5Fbn6fm9sbJSurq6YIbdv3y67du2SuTeiuTU34yCAAAIIIGCqwODgoJw4cSKmScfmzZtlz549poZNXD4IsH72AZkpEPBIgPPXI1iLhn1Vc0rVlEM9iJyVlWVRRoSKAAIIIIBA/AI9PT1y6tQpmZiY0AZbtWqVHD58WFJSUuKfhBGsFGD9bGXZCBoBBFwQoEGHC4ivGsJ2YI95GB4BBAIsQIOOABf3NakND7TLw9bPJTqjN+fIXb5RSiuOiSTx4HF4jw4yRwABBBBQAuMjffKg+VOZntTfpLR0+SYp2VBDk46QHiY06Ahp4Uk7EAJcYApEGV1NorW1VS5fvhwz5u7du2Xr1q2uzsVgCCCAAAIImCwwPj4utbW1MU06eJOSyVXzPjbWz94bMwMCXglw/nola8e4vb29cubMGRkZGdECjkQisn//flm7dq0diRAlAggggAACHgioJh2qSeXw8LA2+saNG+X999/3YEaGtEGA9bMNVSJGBF4swPkb7iPjVc0pN23aJD//+c8lOTk53EhkjwACCCAQWoG+vj6pq6sTdR149lZSUiJVVVWi/l7MFj4B1s/hqzkZI4DAPwRs7x+RFFXtKQ3ebAc2mJbQEEDAcAEadBheII/CG+pvk0etf5JodEabYWnRZimpqOaBY4/cGRYBBBBAwD6BidGnTpOOqQn9Zubcwg1SuuE4Da3sK2ncEdOgI25CBkAgYQJcYEoYvZETNzc3y9WrV2Nie/fdd0XdsMWGAAIIIIBA2ATUzVnqJi11s9bsjTcphe1I+E++rJ/DW3syt1+A89f+Gi42g++//14uXrwoMzP6NeCcnBw5cuSI5OfnL3Zo9kMAAQQQQCAwAkNDQ06TSvXv7I0mHYEp8YITYf28YDJ2QMAYAc5fY0rheyDq79iqOeXcplspKSlO060333zT95iYEAEEEEAAAdME+vv7nSaVqqnV7G3FihVSU1NDkw7TCuZDC7NuqwAAIABJREFUPKyffUBmCgQQMFLA9v4RNOgw8rAiKAQQQECEBh3hOwqe992Vx3dqY5pz5BVvl5VvVNKcI3yHBBkjgAACCLxGYHJsQNqbfydT48+1Ty4peENKN34kSUm8bSFMBxENOsJUbXINmgAXmIJW0cXn880338iNGzdiBti7d69s2LBh8QOzJwIIIIAAApYLTExMyKlTp6Snp0fLhDcpWV7YRYbP+nmRcOyGgAECnL8GFMHnEFRDjsuXL8udO3diZlbf45WVlZKWluZzVEyHAAIIIICAuQLqYd4TJ07ENOmoqKiQffv2mRs4kXkiwPrZE1YGRcAXAc5fX5iNm6StrU0uXLgg09PTWmzZ2dlSVVUlBQUFxsVMQAgggAACCCRKYGBgwGnSMTo6qoWgmnRUV1dLampqokJj3gQIsH5OADpTIoCAEQI06PC4DLYDe8zD8AggEGABGnQEuLgvSG2w5448vntSJBrV/mv+yh1SvP5guDDIFgEEEEAAgQUITI4/kwe3PhP17+wtO2+NrN70K0lKjixgND5qswANOmyuHrGHXYALTGE/Av6Rv3pgqbW1VcNQfxv+4IMPZN26dSAhgAACCCAQeoHJyUmpr6+XJ0+eaBbcpBW+Q4P1c/hqTsbBEeD8DU4t55PJyMiI89bg3t7emI9v375ddu3aJXPviZrPuHwGAQQQQACBoAuoJh3qIaXBwUEt1fXr18uBAwf4/gz6ATArP9bPISo2qQZOgPM3cCV9ZULRaFSuXr0qLS0tMZ8rLi52mlNmZGSEC4VsEUAAAQQQmIeA+t2rfv+q38Gzt+XLl0tNTQ3NnedhGJSPsH4OSiXJAwEEFipge/+IpKj6RWzwZjuwwbSEhgAChgvQoMPwArkY3rPu29J5t15E9K/kgtJdUrSWtz+4SM1QCCCAAAIBFZgafy7ttz6NadKRlbtKyjb/RpJSaNIR0NJradGgIwxVJsegCnCBKaiVnX9eFy9elO+++07bITk5WQ4ePCjl5eXzH4hPIoAAAgggEHCBqakp50Hfzs5OLVNu0gp44eekx/o5XPUm22AJcP4Gq56vyqarq0saGxtlbGxM+1gkEpH9+/fL2rVrw4NBpggggAACCCxCQL1BWD2kpN4oPHtTfy8+dOgQTToWYWrjLqyfbawaMSPwDwHO3/AcCep3r/r9q34Hz922bdsmb7/9Nt/b4TkcyBQBBBBAYBECQ0NDUltbK+rf2VtBQYEcPXpU0tPTFzEqu9gmwPrZtooRLwIIuCVge/8IGnS4dSQwDgIIIOCyAA06XAY1dLiBrm/lx3uNMc05lpftkcKyPYZGTVgIIIAAAgiYJ+A06Wj+nUyO6TdpZS4pkbKt/y3JyanmBU1ErgrQoMNVTgZDwFcBLjD5ym3UZKp39NmzZ+X+/ftaXCkpKVJVVSWlpaVGxUswCCCAAAIImCAwPT0tDQ0N8ujRIy0cbtIyoTr+xMD62R9nZkHACwHOXy9UzRtTvTH42rVrMjMzowWXk5MjR44ckfz8fPOCJiIEEEAAAQQMFFAP/KomHf39/Vp0qkmHau6smjyzBVuA9XOw60t2wRbg/A12ff+VXV9fn9NQenh4WEuY5pThqD9ZIoAAAgi4J6C+S9Xv38HBQW1Q9bfkY8eOSUZGhnuTMZKRAqyfjSwLQSGAgA8CNOjwGNl2YI95GB4BBAIsQIOOABf3n6n9ozlHQ0yiRWv3SUHpruADkCECCCCAAAIuC0xNjMiD5k9lYvSpNnJGTrGs2fqxJKekuTwjw5kkQIMOk6pBLAgsTIALTAvzCsqn1YNKTU1N0t7erqWkbtiqrq6W4uLioKRKHggggAACCLguoL5H1VsJOzo6tLG5Sct1aiMHZP1sZFkICoF5CXD+zovJ2g+pJloXLlyQtra2mBxKSkqksrJS0tL4G7W1BSZwBBBAAIGECIyPjztvEp7bpKOsrMz5bqVJR0LK4tukrJ99o2YiBFwX4Px1ndS4AdVvX/UbWP0Wnr3l5ubK4cOHaU5pXMUICAEEEEDAdIHR0VGnScfAgP6Swry8PKdJR2ZmpukpEF8cAqyf48BjVwQQsFrA9v4RSVH1mkKDN9uBDaYlNAQQMFyABh2GFyjO8Pp/vCFdbU0xoxSvPyj5K3fEOTq7I4AAAgggEF6B6clRp0nH+EifhpCevdxp0pES4Y/UQT06aNAR1MqSVxgEuMAUhirrOaobtdRDxQ8fPtT+g3pQ6ejRo1JYWBg+FDJGAAEEEEBggQIva3bFTVoLhLTw46yfLSwaISPwTwHO3+AeCkNDQ9LQ0CDq7cFzt+3bt8uuXbtk7v1PwdUgMwQQQAABBNwVUE066urqYr5nV61aJVVVVTTpcJfbqNFYPxtVDoJBYEECnL8L4rLqw+rRo6tXr0pLS0tM3Oq7+eDBgzSntKqiBIsAAgggYJLA2NiY06RjbpNK1QBLNenIzs42KVxicVGA9bOLmAyFAAJWCdjeP4IGHVYdbgSLAAJhEqBBR3Cr3ff4unT/cGFOgkmy8o1KySveHtzEyQwBBBBAAAGfBKanxqSj5TMZG+rWZkzLXCZrtv1WIqn8kdqnUvg6DQ06fOVmMgRcFeACk6ucxg82NTUl9fX10tXVpX9Pp6XJ8ePHZdmyZcbnQIAIIIAAAgiYIqBuhj537pyotxXO3rhJy5QKeRMH62dvXBkVAT8EOH/9UPZ/js7OTqcJ5cTEhDZ5JBKR/fv3y9q1a/0PihkRQAABBBAImID6nj116pT09PRomakHgQ8fPiwpKSkBy5h0lADrZ44DBOwV4Py1t3avilw9NKx+/869zqv22bFjh+zcuTOYiZMVAggggAACPgq8rEllTk6Oc1+V+pcteAKsn4NXUzJCAIH5CdCgY35Oi/6U7cCLTpwdEUAg9AI06AjmIdDz4CvpfXh1TnJJUlJRLUuLNgczabJCAAEEEEAgAQIz0xPS0fyZjA7pD/+mpi+V8u3/I5E0/kidgLJ4OiUNOjzlZXAEPBXgApOnvEYNrm6iVs05urv1JlqZmZly9OhRyc/PNypegkEAAQQQQMAWgQsXLsjdu3e1cLlJy5bqLTxO1s8LN2MPBEwR4Pw1pRLuxXHz5k35+uuvRTXNmr2p7+EjR47wO9c9akZCAAEEEEBAJicnnb8vP3nyRNMoKSmRqqoqUc2x2IIlwPo5WPUkm3AJcP4Gr959fX1y5swZGR4e1pJLS0uTAwcOSFlZWfCSJiMEEEAAAQQSJPCyJpXZ2dly7NgxUS9rYAuWAOvnYNWTbBBAYP4CtvePSIrOvUo8/9x9+aTtwL4gMQkCCARSgAYdwStr9w8XpO/xdT2xpCQprTgmucs3Bi9hMkIAAQQQQCDBAjMzE9LR8nsZHezUIklNz5U12z4R9S9bcARo0BGcWpJJ+AS4wBSOmquLx7W1tfL06VMt4aysLPnwww9lyZIl4YAgSwQQQAABBDwSuHTpkty5c0cbnZu0PMJO8LCsnxNcAKZHIA4Bzt848AzbdWpqSpqamqSjoyMmMvWQcGVlpaiHlNgQQAABBBBAwF0B9R186tSpmCYdK1askOrqaklNTXV3QkZLqADr54TyMzkCcQlw/sbFZ9zObW1toppET09Pa7Hl5eU5TbJ4SNi4khEQAggggEAABF7WpFK9BEk16VDfw2zBEWD9HJxakgkCCCxMwPb+ETToWFi9+TQCCCDgmwANOnyj9mWirrYm6f/xhjZXUlKylG48LksKKnyJgUkQQAABBBAIo0B0eko6Wv8gI88eaulH0nKkfPv/SGr60jCyBDJnGnQEsqwkFRIBLjAFv9Cjo6NSV1cn/f39WrKqKYe6aKzeLMyGAAIIIIAAAvELXLlyRW7fvq0NpG7SUs2wuEk6fl9TRmD9bEoliAOBhQtw/i7czMQ9BgcHnbcGDwwMxIS3fft22bVrl8y9mczEPIgJAQQQQAABWwVUkw71XdzZqb+kYfny5XL06FGadNha2BfEzfo5QMUkldAJcP4Go+TqPcBXr16VlpaWmITWrl0r+/fvl0gkEoxkyQIBBBBAAAEDBV72+zcjI8O53yo/P9/AqAlpMQKsnxejxj4IIBAEARp0eFxF24E95mF4BBAIsAANOoJS3Kj8eK9RBrq+1RJSzTlWbfqF5OSvD0qi5IEAAggggICxAtGZKXnY+rkMD7RrMUZSs6Vs639LelahsbET2PwFaNAxfys+iYBpAlxgMq0i7sYzMjIiJ06ckOfPn2sDL126VI4fPy7qoWE2BBBAAAEEEHBP4Nq1a3Lr1i1tQN6k5J6vCSOxfjahCsSAwOIEOH8X52bSXh0dHXLu3DmZmJjQ/9Ycici+fftk3bp1JoVLLAgggAACCARWYHp6WhoaGuTRo0dajoWFhU6TjrS0tMDmHqbEWD+HqdrkGjQBzl/7Kzo2NiaNjY3S1dWlJaOe7fnZz34mb731lv1JkgECCCCAAAIWCLzs9296errz+7egoMCCLAjxdQKsn18nxH9HAIGgCtjePyIpqlpbGrzZDmwwLaEhgIDhAjToMLxA8wyv8269POvWu0cnJafIqv9SzTm4QWuejHwMAQQQQAABVwQe3v6jDPW3aWOlRDJkzdbfSnr2clfmYJDECdCgI3H2zIxAvAJcYIpX0Nz91VuF6+rqZGhoSAtSXRyuqakR9UYHNgQQQAABBBBwX+Drr7+Wv/3tb9rA6ntXff9yk5b73n6PyPrZb3HmQ8A9Ac5f9ywTMVJnZ6fU19fLzMyMNn1OTo4cOXKEtxUmoijMiQACCCAQagH1naweHFYNtGZv6nevekhJPazEZrcA62e760f04Rbg/LW7/qopZW1trTx9+lRLRDXAOnTokJSWltqdINEjgAACCCBgoYBqUvngwYOY7+bq6mopKiqyMCNCni3A+pnjAQEEwipge/8IGnSE9cglbwQQMF6ABh3Gl+g1AUbl8XcnZbDnjva5pJSIlG36tWQtXW17gsSPAAIIIICAdQLR6Iw8av1TTJOO5JQ0WbP1Y8nIKbYuJwL+jwANOjgaELBXgAtM9tbuVZE/e/bMuXFrdHRU+xhvMAxmvckKAQQQQMA8gVu3bsm1a9e0wNQN1KpJx/LlNKk0r2Lzj4j18/yt+CQCpglw/ppWkfnH09vb6/zGnZqa0nZSDyWph5PUdywbAggggAACCCRGQDXpaG9v1yZftmyZ06SDJtGJqYlbs7J+dkuScRDwX4Dz139zt2ZUzTnUCxjU7+DZm2qAdfjwYVFNKtkQQAABBBBAIDECL/r9G4lERDXpKC7m/ufEVMWdWVk/u+PIKAggYJ8ADTo8rpntwB7zMDwCCARYgAYdFhc3GpXHd2ObcyQnp0nZlt9IZm6JxckROgIIIIAAAnYLqCYdj+/UyvO+u1oiycmpUrb1vyVzCd/TtlaYBh22Vo64ERDhAlPwjoL+/n45efKkjI2Nacmpi8HqorC6OMyGAAIIIIAAAt4L3L59W65cuaJNlJqa6nwfr1ixwvsAmMETAdbPnrAyKAK+CHD++sLs+iSDg4PyxRdfxPzG3b59u7z99tuuz8eACCCAAAIIILBwgbNnz0pbW5u2Y35+vtOkIzMzc+EDsocRAqyfjSgDQSCwKAHO30WxJXwn1Zzj1KlT0tPTo8Xy5ptvyv79+xMeHwEggAACCCCAgMi5c+fk3r17GoW6D6uqqkpKSrj/2dZjhPWzrZUjbgQQiFfA9v4RSdFoNBovgpf72w7spQ1jI4BAsAVo0GFvfR9/p5pz/F1LIDlFNedQD/2utDcxIkcAAQQQQCBAAp3f1cmznlb9+zo5VVZt+qVk560JUKbhSYUGHeGpNZkGT4ALTMGqqXpw6fPPPxd1A9fsbdWqVVJZWUlzjmCVm2wQQAABBCwQaG1tlcuXL2uRqpu0jhw5IitX8vdqC0oYEyLrZxurRswI/EOA89e+I0E1nlS/cYeGhrTgd+7cKTt27LAvISJGAAEEEEAgoALqNmj1kNLcJh15eXly7NgxmnRYWnfWz5YWjrAR4PevlcfA5OSk05yju7tbi7+srMx54JcNAQQQQAABBMwRuHjxonz33XdaQCkpKXL48GFR92ex2SfA71/7akbECCDgjoDt/SNo0OHOccAoCCCAgOsCNOhwndTzAaPRGXl8p1ae993V5nKac2z9WDJzij2PgQkQQAABBBBAYL4CUem8Wy/Pum9rOyQlR2S106SjfL4D8TlDBGjQYUghCAOBRQhwgWkRaIbu0tHRIepNheoGrtnb6tWrnYvAycnJhkZOWAgggAACCARb4O7du3LhwgUtSW7SsrfmrJ/trR2RI8D5a9cxMDU1JbW1tdLb26sF/l//9V/y3nvv2ZUM0SKAAAIIIBASgRc9pJSbm+s06cjOzg6JQnDSZP0cnFqSSfgEOH/tqvnLmnNwjdeuOhItAggggEC4BC5duiR37tzRklb3ZamXJ6kGW2x2CbB+tqteRIsAAu4J0KDDPcsXjmQ7sMc8DI8AAgEWoEGHXcVVzTketf5JhvrbtMBTIhlStuVjycgpsishokUAAQQQQCAUAlH58V6jDHR9q2WblJQsqzb9QnLy14dCIShJ0qAjKJUkjzAKcIEpGFX/9ttv5fr166LeVDh7W7dunRw4cIDmHMEoM1kggAACCFgsoN4irN4mPPu7mpu07Cwo62c760bUCCgBzl97joOZmRmpr6+Xzs5OLWj1cJJ6c/Dce5nsyYxIEUAAAQQQCL6AalCpGlXO3nJycpwmHUuWLAk+QIAyZP0coGKSSugEOH/tKfnLmnOUlJRIdXU113jtKSWRIoAAAgiEUODKlSty+7b+kkKu/9p5ILB+trNuRI0AAvEL2N4/Iik6947p+E1cHcF2YFcxGAwBBEIlQIMOe8r90uYcqZmyZusnkp5VYE8yRIoAAggggEAIBbramqT/xxta5qpJR+nG47KkoCKEInamTIMOO+tG1AgoAS4w2X8cnD9/Xr7//vuYRLZv3y5vv/22/QmSAQIIIIAAAgERuH//vjQ1NcVko96kVF5eHpAsg58G6+fg15gMgyvA+WtPbdX3pfrenL0VFRU5D/ampKTYkwiRIoAAAgggEFKBF71JODMzU44fPy5Lly4NqYp9abN+tq9mRIzAvwQ4f+04FqamppzmlF1dXVrApaWlTnNKfv/aUUeiRAABBBAIt8Bf/vIXUS9VmrsdPHhQ1EuV2OwQYP1sR52IEgEE3BewvX8EDTrcPyYYEQEEEHBFgAYdrjB6PohqzvHw9v8nwwPt2lwpqZlSvu1/JC1zmecxMAECCCCAAAIIxC/Q/cMF6Xt8XR8oKUlKK45J7vKN8U/ACJ4L0KDDc2ImQMAzAS4weUbr+cCjo6Ny5swZ6enp0X8Tp6TI/v37udDreQWYAAEEEEAAgYULdHR0SGNjo8zMzPx7Z3XB+8CBA7J+/fqFD8gevguwfvadnAkRcE2A89c1Sk8Hun79uty8eVObIy8vTz766CNJS0vzdG4GRwABBBBAAAH3BP785z9LS0uLNmB6errTcGvZMu7nck/au5FYP3tny8gIeC3A+eu1cPzjv6w5R0lJiRw5coTmHPETMwICCCCAAAK+CVy7dk1u3bqlzcf1X9/4XZmI9bMrjAyCAAIWCtCgw+Oi2Q7sMQ/DI4BAgAVo0GF+caMzU/Kw9fOY5hyRtCxZs/UTmnOYX0IiRAABBBBAQBPo6bgivR1X5qgkSUlFtSwt2oyW4QI06DC8QISHwCsEuMBk5+Hx9OlT541KIyMjWgJZWVnOG5UKCwvtTIyoEUAAAQQQCIHAo0ePpKGhQaanp7Vs9+3bJxUVFSEQsDtF1s9214/owy3A+Wt+/W/fvi1Xruh/I87MzJRf/epXon7vsiGAAAIIIICAXQJff/21/O1vf9OCVg23jh8/TpMOC0rJ+tmCIhEiAi8R4Pw1+9BQfxc+deqUdHV1aYEWFxdLTU0NzTnMLh/RIYAAAggg8EKBGzduyDfffBPz37j+a8cBw/rZjjoRJQIIuC9ge/+IpGg0GnWfxb0RbQd2T4KREEAgbAI06DC74qo5R8ftP8jIs4daoJH0JVK+9beSmpFndgJEhwACCCCAAAIvFOh7fF26f7gw57/RpMOGw4UGHTZUiRgReLEAF5jsOzLa29vl3Llzot6sNHtbvny505xDPbzEhgACCCCAAAJmC3R2dsqZM2divs/ff/992bhxo9nBhzw61s8hPwBI32oBzl+zy/fgwQOngdXsLTU1VT788EMe4DW7dESHAAIIIIDAKwWam5vl6tWr2mdUk47q6mopKipCz2AB1s8GF4fQEHiNAOevuYeIas5x+vRpUX8fnr2p5hzquzESiZgbPJEhgAACCCCAwCsFbt26JdeuXYv5DNd/zT9wWD+bXyMiRAABbwRs7x9Bgw5vjgtGRQABBOIWoEFH3ISeDRCdnpKO1tjmHKnpS2XNto9F/cuGAAIIIIAAAvYK9P94Q7ramuYkkCQr36iUvOLt9iYW8Mhp0BHwApNeoAW4wGRXef/617+K+t/cbd26dXLgwAFJTk62KyGiRQABBBBAIMQCT548kfr6epmcnNQU9uzZI5s3bw6xjNmps342uz5Eh8CrBDh/zT0+1FuD6+rqZGZm5t9Bqt+3R48eFfWQEhsCCCCAAAII2C3Q2toqly9f1pJQDyCrB5H5rje3tqyfza0NkSHwOgHO39cJJea/v6w5h2pYpX7/0pwjMXVhVgQQQAABBNwUuH37tly5ciVmSJp0uKns/lisn903ZUQEELBDgAYdHtfJdmCPeRgeAQQCLECDDjOLq5pzPLj9mYwO6t2jUzPypHzrbyWSvsTMwIkKAQQQQAABBBYkMND1rfx4T39bohqgeP1ByV+5Y0Fj8WF/BGjQ4Y8zsyDghQAXmLxQdX9MdcPW2bNnpb29PWbwXbt2yVtvveX+pIyIAAIIIIAAAp4L9PT0yKlTp2RiYkKb65133pFt27Z5Pj8TLFyA9fPCzdgDAVMEOH9NqYQex9OnT+XEiRMxDasOHz4sa9asMTNookIAAQQQQACBBQt89913cvHiRW2/lJQUqaqqktLS0gWPxw7eC7B+9t6YGRDwSoDz1yvZxY+rGlKqZs2dnfq9z6o5R01NjaSmpi5+cPZEAAEEEEAAAaME7ty5I5cuXYqJiZc0GFUmLRjWz+bWhsgQQMBbAdv7RyRFo9Got0TxjW47cHzZszcCCIRZgAYd5lV/ZmZCOlp+/+LmHNv+t0TSsswLmogQQAABBBBAYNEC/2jS0Sgi+s/morX7pKB016LHZUdvBGjQ4Y0royLghwAXmPxQjm+OkZEROXPmjPT29moDqRu1PvjgAykrK4tvAvZGAAEEEEAAgYQK9PX1SV1dnYyPj2tx7Ny5U3bsoEllQovzgslZP5tWEeJBYP4CnL/zt/Lrk+r37h//+EcZHR3VpuRGZb8qwDwIIIAAAgj4K3Dv3j05f/68zL5tOjk5WVRjrtWrV/sbDLO9VoD182uJ+AACxgpw/ppVGtWco6GhQR4+fKgFRnMOs+pENAgggAACCLgpcPfuXblw4ULMkLykwU1l98Zi/eyeJSMhgIBdArb3j6BBh13HG9EigECIBGjQYVaxneYctz6T0aEuLbC0zGWyZusnNOcwq1xEgwACCCCAgGsCz7pvS+fd+pgmHYVle2R52R7X5mGg+AVo0BG/ISMgkCgBLjAlSn5+8/b09DjNOeY+rJSTkyPV1dWSl5c3v4H4FAIIIIAAAggYLdDf3y8nT56UsbExLc5t27aJulGLzRwB1s/m1IJIEFioAOfvQsW8/fzExIR88cUXMjAwoE301ltvya5dNGj2Vp/REUAAAQQQSJxAe3u7NDU1iXpY+V+batJx8OBBKS8vT1xgzBwjwPqZgwIBewU4f82p3cuacxQWFsqxY8dEvZCBDQEEEEAAAQSCKfCyJh0//elPRf2PzRwB1s/m1IJIEEDAXwEadHjsbTuwxzwMjwACARagQYc5xZ2ZnpCO5tjmHOlZBU5zjpTUTHOCJRIEEEAAAQQQcF1gsOeOPL57UiQa1cYuKN0lRWv3uT4fAy5OgAYdi3NjLwRMEOACkwlVeHEM9+/fl3Pnzmk3KqtPrlixwnmjYEZGhrnBExkCCCCAAAIILFhAPaCsmnTMbcy1efNm2bOHJpULBvVoB9bPHsEyLAI+CHD++oA8zymmp6ed77zu7m5tj3Xr1jkP57IhgAACCCCAQLAFHj58KA0NDdrfvtW9yvv375c33ngj2MlblB3rZ4uKRagIzBHg/DXjkHhVc46jR49KWlqaGYESBQIIIIAAAgh4JtDW1ubc+xWdc/8zL2nwjHxRA7N+XhQbOyGAQAAEbO8fkRSd+w1rWFFsBzaMk3AQQMAiARp0mFEs1ZzjQfOnMjak35yVkVMkZVs+lpQIDyOZUSmiQAABBBBAwFuB53135fGdWolG//MmJTVj/sodUryeG7a91Z/f6DTomJ8Tn0LARAEuMJlYFZHr16/LzZs3Y4LbsGGDvPfee6LeKMiGAAIIIIAAAsETGBwcdB5YHh4e1pLbuHGjvP/++8FL2MKMWD9bWDRCRuCfApy/ZhwK6japM2fOiHowd/ZWUlIi1dXV/N41o0xEgQACCCCAgOcCjx8/dtYEqnHX7G3v3r2i/g7OlngB1s+JrwERILBYAc7fxcq5t59qzvHll1/KgwcPtEELCwuF5hzuOTMSAggggAACNgi0t7dLU1NTzAuaeEmDOdVj/WxOLYgEAQT8FbC9fwQNOvw9XpgNAQQQmLcADTrmTeXZB6enxqSj5bOY5hyZOcVStvVjSU6he7Rn+AyMAAIIIICAgQJD/W3yqPVPMU068oq3y8o3KkUkycCowxMSDTrCU2syDZ4AF5jMqunk5KScPXtWOjo6tMDUH8Lfeecd2bp1q1kBEw0CCCCAAAIYkE4yAAAgAElEQVQIuC4wNDQktbW1ov6dvVVUVMi+fftcn48BFybA+nlhXnwaAZMEOH/NqMalS5fkzp07WjDqAaXjx49LJBIxI0iiQAABBBBAAAFfBLq6uqS+vl6mpqa0+d59913ZtGmTLzEwycsFWD9zdCBgrwDnb2JrpxpTNjY2xjTnWLZsmfPbNy2Ne58TWyFmRwABBBBAwH8BdR+YWh+oJl6zN5p0+F+LF83I+tmMOhAFAgj4L0CDDo/NbQf2mIfhEUAgwAI06EhscVVzjge3/q+Mj/RpgTjNObZ9LMnJ/IE6sRVidgQQQAABBBIjMDzQLg9bP5fojH6T1tKizVJSUU2TjsSUxZmVBh0JxGdqBOIU4AJTnIAu7q4ewlU3Iw8MDGijqpu0Dh06JKWlpS7OxlAIIIAAAgggYLLA8PCwnDx5UgYHB7Uw169fLwcOHJC513BNziVosbF+DlpFySdMApy/ia/2X//6V1H/m73l5ubKRx99JBkZGYkPkAgQQAABBBBAwHeB3t5eqaurk4mJCW3u3bt307Da92roE7J+TnABmB6BOAQ4f+PAi3NX1ZxDvYzh/v372kiqOcexY8ckPT09zhnYHQEEEEAAAQRsFXj06JGcOXMmpknHxo0b5f3337c1rUDEzfo5EGUkCQQQWISA7f0jkqLqV7jBm+3ABtMSGgIIGC5Ag47EFWh6clQeNH8a25wjt0TKtvyG5hyJKw0zI4AAAgggYITAyLOH0tH6B4lO06TDiIL8MwgadJhUDWJBYGECXGBamJdXn37y5Ik0NDTI2NiYNoV6UKm6ulrUv2wIIIAAAgggEC6B0dFRp0nH3OZd5eXlcvDgQUlOTg4XiCHZsn42pBCEgcAiBDh/F4Hm4i7ff/+9nD9/XhtRNeX45S9/KTk5OS7OxFAIIIAAAgggYJvA06dPpba2NqZJx09+8hP52c9+Zls6gYmX9XNgSkkiIRTg/E1M0V/WnCMvL08+/PBDmnMkpizMigACCCCAgFECqkmHuj9senpai6uiokL27dtnVKxhCob1c5iqTa4IIDBbwPb+ETTo4HhGAAEEDBWgQUdiCqOac7Tf+r8yMfpUCyBr6Wop2/RrSUqJJCYwZkUAAQQQQAABowRGBzvlwe3PYpp05C7fKKUVx0SSkoyKNwzB0KAjDFUmx6AKcIEp8ZX97rvv5Kuvvop5Q8LKlSvl8OHDkpaWlvggiQABBBBAAAEEEiKgmnepJh39/f3a/GVlZVJZWUmTjgRUhfVzAtCZEgGXBDh/XYJcxDAPHz503gw4+x1GkUhEjh8/LoWFhYsYkV0QQAABBBBAIGgC6nev+v07t4n1pk2b5N133w1aulbkw/rZijIRJAIvFOD89f/AeFVzDvXbVzWoZEMAAQQQQAABBJRAZ2en8/fyqSn9JYXr16+XAwcOyNyHpVHzXoD1s/fGzIAAAmYK0KDD47rYDuwxD8MjgECABWjQ4X9xpyZG5EHzpzHNObLzymX1pl9KUjLNOfyvCjMigAACCCBgroBq0tHR8nuZmZnQglxSUCGlG49LUhJvEvazejTo8FObuRBwV4ALTO56LmQ0daPW1atXpaWlJWa3LVu2yO7du7nouhBQPosAAggggEBABcbHx6Wurk76+vq0DFetWuU080pJSQlo5mamxfrZzLoQFQLzEeD8nY+S+5/p7u52Hrad/UbA5ORkqa6ulpKSEvcnZEQEEEAAAQQQsFbg2bNnzrphZGREy2HDhg2yd+9ea/OyNXDWz7ZWjrgREOH89fcoUNd8z58/L/fu3dMmzsvLcxpT0pzD33owGwIIIIAAAjYIPHnyROrr62VyclILt7y8XA4dOsT9Yj4XkfWzz+BMhwACxgjY3j8iKTr79RDGsP4nENuBDSQlJAQQsESABh3+Fko152i/9X9kcmxAm9hpzrH5f/GArb/lYDYEEEAAAQSsERgd6pKO5s9kZlpv0pGTv15WbfoFawgfK0mDDh+xmQoBlwW4wOQy6DyHm5iYkIaGBvnxxx+1PdRDSu+9956oG47ZEEAAAQQQQACBfwmotcOpU6ekp6dHQ1EPNldVVUkkQoNrv44W1s9+STMPAu4LcP66b/q6EQcGBuSLL74Q9T02ezt48KCsW7fudbvz3xFAAAEEEEAghAJDQ0NSW1sr6t/Z2xtvvOG8SZjNPwHWz/5ZMxMCbgtw/rot+vLxXtacIzc3Vz766COac/hXCmZCAAEEEEDAOgF13Vdd/53793PVpEP9DV3dQ8bmjwDrZ3+cmQUBBMwTsL1/BA06zDumiAgBBBBwBGjQ4d+BMDX+XNqbfxfTnIMHa/2rATMhgAACCCBgs8DYULd0tHwm01NjWhpOo69Nv5SkZB5S8qO+NOjwQ5k5EPBGgAtM3ri+atTBwUHnLQjq39lbenq684DtihUr/A+KGRFAAAEEEEDAeAH1BiW1hlBvVJq9qbVDdXW1pKamGp9DEAJk/RyEKpJDWAU4f/2t/OjoqPzxj3+UkZERbeJdu3bJW2+95W8wzIYAAggggAACVgmo9cOJEyfk+fPnWtyqwZdq0sFDSv6Uk/WzP87MgoAXApy/Xqi+eMxz587JvXv3tP+omnMcP35csrKy/AuEmRBAAAEEEEDASoG+vj45efJkTJOOsrIyqays5PevT1Vl/ewTNNMggIBxAjTo8LgktgN7zMPwCCAQYAEadPhTXKc5x61PZXL8mTbhkoIKKd14nLfe+1MGZkEAAQQQQMB6gfGRPnnQ/KlMT45quWQtXS1lm34tSSk06fC6yDTo8FqY8RHwToALTN7Zvmjkx48fy5dffhlzYTUvL0+OHDkiS5Ys8TcgZkMAAQQQQAABqwSmpqbkzJkz0tnZqcW9fPlyqampkbS0NKvysTFY1s82Vo2YEfiHAOevf0eCaiqlHqp9+vSpNunmzZtlz549/gXCTAgggAACCCBgrYBq9lVbWyvPnun3lK1evVoOHz7MQ0o+VJb1sw/ITIGARwKcvx7Bzhn24sWL8t1332n/V5pz+GPPLAgggAACCARJQDXpqKurk/HxcS2tVatWOb9/U1JSgpSukbmwfjayLASFAAI+CNjePyIpGo1GfXBa9BS2Ay86cXZEAIHQC9Cgw/tDQDXleHDrs5jmHLnLN0ppxTGRpCTvg2AGBBBAAAEEEAiMwMToU6dJx9SE/kbGzNwSKdvyG0lO5iElL4tNgw4vdRkbAW8FuMDkre/s0VtaWuTq1asy90/C6q0HH3zwAW+9968UzIQAAggggIDVAtPT09LQ0CCPHj3S8igoKJCjR49Kenq61fmZHjzrZ9MrRHwIvFyA89efo2NmZsa5mbirq0ubcM2aNc7NxGwIIIAAAggggMB8BcbGxpx1xdymX6WlpVJVVcVDSvOFXOTnWD8vEo7dEDBAgPPX+yK8qDmHehHDhx9+KFlZWd4HwAwIIIAAAgggECiB/v5+OXnypKjfwbO3kpIS5/dvJMJLCr0sOOtnL3UZGwEETBawvX8EDTpMPrqIDQEEQi1Agw5vy6+ac7Tf+lSmxp9rEy0t2iwlFdUiQnMObyvA6AgggAACCARTYHJsQNqbfxezxsjMKZayrR9LcgpNOryqPA06vJJlXAS8F+ACk/fG6uGkr776KuYNSmrm7du3y9tvv+19EMyAAAIIIIAAAoESUOuLxsZG6ejo0PLKz8+XY8eOSUZGRqDyNSkZ1s8mVYNYEFiYAOfvwrwW+2nVROrBgwfa7sXFxU4TqeTk5MUOy34IIIAAAgggEFKBiYkJp0lHb29vzPqiurqah5Q8PC5YP3uIy9AIeCzA+est8Muacxw/flyys7O9nZzREUAAAQQQQCCwAgMDA06TjtHRUS3HFStWSE1NDb9/Paw862cPcRkaAQSMFqBBh8flsR3YYx6GRwCBAAvQoMO74r7swVmac3hnzsgIIIAAAgiESUA1Antw6zNR/87eMnKKZM3WT2jS4dHBQIMOj2AZFgEfBLjA5C2yerOBejjpyZMn2kTqoaR9+/bJG2+84W0AjI4AAggggAACgRVQTTqampqkvb1dyzEvL89p0pGZmRnY3BOZGOvnROozNwLxCXD+xuc3n72vXLkit2/f1j66bNky5w3Cqamp8xmCzyCAAAIIIIAAAjECU1NTTpOO7u5u7b8VFRWJatKRlsZLGrw4bFg/e6HKmAj4I8D5653z5cuXpbW1VZtgyZIlQnMO78wZGQEEEEAAgTAJDA4OOk06hoeHtbRVkw71+5e/s3tzNLB+9saVURFAwHwB2/tHJEWj0ajJzLYDm2xLbAggYLYADTq8qY/TnOPW/5GpiRFtgrzi7bLyjUoRSfJmYkZFAAEEEEAAgVAJTI0/l/bm34lae8zeVJOOsi0fS0qENwm7fUDQoMNtUcZDwD8BLjB5Z93f3y9nzpyR58+fa5Ooh2UPHz4s6uZhNgQQQAABBBBAIF6Bc+fOyb1797RhcnNznSYdvLExXt3Y/Vk/u2/KiAj4JcD56630t99+K3/5y1+0SbKysuRXv/oVTaO8pWd0BBBAAAEEQiGgmnSoZtiPHz/W8lXNwNRD0TTpcP8wYP3svikjIuCXAOevN9Ivas6h/v760Ucf8XdYb8gZFQEEEEAAgVAKDA0NyYkTJ2KadCxfvlxqamr4/evBUcH62QNUhkQAASsEbO8fQYMOKw4zgkQAgTAK0KDD/apPjD6VB82fxjTnyF+5Q4rXH3R/QkZEAAEEEEAAgVALqIZgqjHY3CYd6VkFsmbrJ5KSypuE3TxAaNDhpiZjIeCvABeYvPHu6OiQs2fPyuTkpDaBullYvdFAPaTEhgACCCCAAAIIuCVw4cIFuXv3rjZcTk6O85CS+pfNPQHWz+5ZMhICfgtw/nonrhpFqYZRszf1kKx6SCkvL8+7iRkZAQQQQAABBEInoJpiq7+/z97U392PHj0qGRm8pMHNA4L1s5uajIWAvwKcv+57X79+XW7evKkNrJpzqL+/LlmyxP0JGREBBBBAAAEEQi2gmnScPHky5qVQhYWFTpOO9PT0UPu4nTzrZ7dFGQ8BBGwRoEGHx5WyHdhjHoZHAIEAC9Cgw93ivqw5R0HpLilau8/dyRgNAQQQQAABBBD4p4Bq0qEahKm1yOwtLXOZ06QjksbD0W4dLDTocEuScRDwX4ALTO6bf/PNN3Ljxo2YgdeuXSv79++XSCTi/qSMiAACCCCAAAKhF/jqq6/k73//u+agbhI/duyY5Obmht7HLQDWz25JMg4C/gtw/npj3tnZKfX19TIzM/PvCVJSUpzvn6KiIm8mZVQEEEAAAQQQCK2AWnM0NTVJe3u7ZqCagqmHpGnS4d6hwfrZPUtGQsBvAc5fd8VVY6iGhgaJRqP/Hli9jOHDDz+kOYe71IyGAAIIIIAAArMEhoeHnSYdg4ODmkt+fr7z93d+/7p3uLB+ds+SkRBAwC4B2/tHJEVn/1I30N52YANJCQkBBCwRoEGHe4UaH+6VBy2fyfTkiDZo4erdsnzNe+5NxEgIIIAAAggggMALBKanRuVB82cyPtyj/de0jDwp2/pbSU3nTRZuHDg06HBDkTEQSIwAF5jcdf/zn/8sLS0tMYPu2LFDdu7c6e5kjIYAAggggAACCMwReNFaJDMz03lIaenSpXi5IMD62QVEhkAgQQKcv+7D9/X1yYkTJ2Rqaurfg6v7jKqqqmT16tXuT8iICCCAAAIIIICAiPOA9NmzZ+X+/fuah2rSoR5SUr+D2eIXYP0cvyEjIJAoAc5f9+R7enqcB2Nn/+5VzTnU31tpiuyeMyMhgAACCCCAwIsFRkZGpK6uTgYGBrQPqCYdR48e5fevSwcO62eXIBkGAQSsE7C9fwQNOqw75AgYAQTCIkCDDncqPTbULR2qOcfUmDagasyhGnSwIYAAAggggAACfgiotYhak6i1yewtNX2prNn2sah/2eIToEFHfH7sjUAiBbjA5J7+uXPn5N69e9qA6q3BH3zwgZSXl7s3ESMhgAACCCCAAAKvELh27ZrcunVL+4R6OEk9pKQeVmKLT4D1c3x+7I1AIgU4f93VVzcG/+lPfxL1Fr/Z2969e2XDhg3uTsZoCCCAAAIIIIDACwQuXbokd+7c0f6Lak6pHlLKzs7GLE4B1s9xArI7AgkU4Px1B1+9rf6LL76QsbH/3P+cmpoqv/jFL/g7qzvEjIIAAggggAAC8xAYHR11mnT09/drn1bXfdXvX9U8jC0+AdbP8fmxNwII2CtAgw6Pa2c7sMc8DI8AAgEWoEFH/MUdHeqSjubPZGZ6QhusaO0+KSjdFf8EjIAAAggggAACCCxAQK1J1NpErVFmb5H0JVK+9beSmsFDSgvgjPkoDTri0WNfBBIrwAUmd/zV2/ra2tq0wVRzjurqalm5cqU7kzAKAggggAACCCAwT4Hr16/LzZs3tU9nZGQ4N2ktW7ZsnqPwsRcJsH7muEDAXgHOX/dqp94crN4grN4kPHvbsWOH7Ny5072JGAkBBBBAAAEEEHiNwFdffSV///vftU/l5uY6TSpp0hHf4cP6OT4/9kYgkQKcv/Hrq6Ycn3/+uQwNDf17MPVcjbr2W1paGv8EjIAAAggggAACCCxAYHx8XGpra2OadPD7dwGIr/go62d3HBkFAQTsE7C9f0RSNBqNmsxuO7DJtsSGAAJmC9CgI776jD7/UTpa/h/NOeJjZG8EEEAAAQQQcFlgZmZCOlr+IKODj7WRI2nZUrblY0nPKnB5xvAMR4OO8NSaTIMnwAWm+Go6MzMjDQ0N8vDhQ22gtLQ05watoqKi+CZgbwQQQAABBBBAYJEC33zzjdy4cUPbOz093WnSUVDA799Fsgrr58XKsR8CiRfg/HWvBk1NTXL//n1twLKyMqmqqnJvEkZCAAEEEEAAAQTmKXDp0iW5c+eO9umcnBw5fvy4qH/ZFifA+nlxbuyFgAkCnL/xVUE1pVQPwPb29moD7du3TyoqKuIbnL0RQAABBBBAAIFFCqgmHXV1ddLX18fv30Uavmw31s8ugzIcAghYI2B7/wgadFhzqBEoAgiETYAGHYuv+Ohgp3S0/F7UA7Czt+L1ByV/5Y7FD8yeCCCAAAIIIICACwLR6SnpaP2DjDzTH6ROSc2UNVs/oUnHIo1p0LFIOHZDwAABLjAtvgjq5izVnOPxY73xE2+nX7wpeyKAAAIIIICAuwK3bt2Sa9euaYOqRmLqTcI06VicNevnxbmxFwImCHD+ulOFFzWAWrZsmXz00UcSiUTcmYRREEAAAQQQQACBBQpcuXJFbt++re2VnZ0tH374IU06Fmj5r4+zfl4kHLshYIAA5298RVDXfx88eKAN8tOf/lTU/9gQQAABBBBAAIFECkxMTEh9fb10d3drYWRlZTnXf5cuXZrI8Kydm/WztaUjcAQQiFOABh1xAr5ud9uB/3/27vwtiizf8/g3IVkFBBRcUEB0XFAsq8qu1nItXEBEXOp2d3X3vTPzy73/1fwwc2du1+2udgGlBNFSS1qfKq9VpSUurYggLqgsiqwJOc/J7laCBMlMMjLPiXjH8/TD023Eie95nQj6BBHxiZn6x78jgAAC0wkQ0BHZsaFedFUvvKoXXycuhHNE5slWCCCAAAIIIGCPgH/cJx0tR+VNb5tlB4neVClc94WkZuTbs2MHt0pAh4MHl645XoAbTJENMTc8I3NjKwQQQAABBBCIvcB0IR379++XvLy82Bdk+B6ZPxs+gJTvagHO39kPf2trqzQ1NVkaUg/+HjlyRNRPFgQQQAABBBBAIJ4C04V0qJeUsrKy4lmakftm/mzksFE0AgEBzt/ID4Rvv/1Wbt26ZWlg+fLlsmvXrsgbZUsEEEAAAQQQQCCKAqOjo4GQjmfPnllaTUtLC4R0ZGdnR3Fv7miK+bM7xpleIoBAsIDp+REev9/v13lgTQfW2ZbaEEBAbwECOsIfH/WCq3rRVb3wOnFZtKJCshd+EH6DbIEAAggggAACCNgo4PePy6OWY9Lfc9+yl4TEZCks+0LSMhbauHfnNU1Ah/PGlB65R4AbTOGPtQrnqK2tle7ubsvGmZmZgRudGRkZ4TfKFggggAACCCCAgI0C6ivC6kWliUtSUpJUVVXJggULbNyz85pm/uy8MaVH7hHg/J3dWD9//jxwLTw2Nva2Ia/XK4cOHZLc3NzZNc7WCCCAAAIIIIBAlASuXLkiKqhy4sJLSpHhMn+OzI2tENBBgPM3slGYKui4oKBA9u3bJwkJCZE1ylYIIIAAAggggIANAj6fT06fPi2PHz+2tJ6amhp4di0nJ8eGvTq3SebPzh1beoYAAu8XMD0/goAOjnAEEEBAUwECOsIbGPViq3rBVb3o+m7xyKIVewnnCI+StRFAAAEEEEAghgJq7tJ5u1Zev7xr2WtCQrIUrvu1pGUtjmE1Zu+KgA6zx4/q3S3ADabwxn9wcFBOnjwpPT09lg3nzp0rNTU1oh70ZUEAAQQQQAABBHQUmCqkQ71YXVlZKYsXc/0b6pgxfw5VivUQ0E+A8zfyMRkYGJCvvvpKhoaGLI2o/w8pLCyMvGG2RAABBBBAAAEEbBC4evWqXLt2zdKyeklJ/Q2fLwmHDs78OXQr1kRANwHO3/BHpK2tTRobGy0bqjBKFUqp/obKggACCCCAAAII6CagwrQbGhrk0aNHltJSUlKkurpa5s2bp1vJ2tbD/FnboaEwBBCwWYCADoBtFqB5BBBwqwABHaGP/HThHItXVsnc/LWhN8SaCCCAAAIIIIBAPAT8fum8Wyevnt+27N2T6JXC0l9J+tyl8ajKuH0S0GHckFEwAm8FuMEU+sGgXkg6ceKEvH792rKRejhL3dhUD/iyIIAAAggggAACOgvcvn1bLl68aCkxMTFRKioqZMmSJTqXrk1tzJ+1GQoKQSBsAc7fsMkCG6gv8alr4ZcvX1oa+OSTT2TDhg2RNcpWCCCAAAIIIICAzQLXr1+XK1euWPbCl4TDQ2f+HJ4XayOgkwDnb3ij0dXVJbW1tTI+/u4DhXPmzJEjR47wcYbwKFkbAQQQQAABBGIsoOYvKmSsvb3dsufk5GQ5cOAAIR0hjgfz5xChWA0BBBwnQECHzUNqOrDNPDSPAAIOFiCgI7TBVV+bV1+dV1+ff7d4hHCO0PxYCwEEEEAAAQR0EfDL47v10td101KQJ8ErS0uPyJzsYl0K1bYOAjq0HRoKQ2BGAW4wzUgUWEGFctTV1Ul/f79lg/z8fKmqqhJ1Y5MFAQQQQAABBBAwQWCqkI6EhASprKwkpCOEAWT+HAISqyCgqQDnb2QDo77A9/DhQ8vGK1askPLy8sgaZCsEEEAAAQQQQCBGAlOFdKgvCdfU1EhOTk6MqjB3N8yfzR07KkeA8zf0Y+DVq1dy7NgxGR4efruRuu976NAhyc7ODr0h1kQAAQQQQAABBOIk8L6Qjv3790teXl6cKjNnt8yfzRkrKkUAgegKmJ4f4fH7/f7okkS3NdOBo6tBawgg4CYBAjpmHm31lXn1tXmx/F+ZRwpWHZCsvNUzN8AaCCCAAAIIIICAVgJ+eXKvUXqf/mSpyuNJkCWlhyUjZ7lW1epWDAEduo0I9SAQugA3mGa26unpkZMnT8rg4KBl5YKCgsDX5r1e78yNsAYCCCCAAAIIIKCRwN27d+X8+fOWilRIx969e6WwsFCjSvUrhfmzfmNCRQiEKsD5G6rUu/W+++47+fHHHy0bLliwIPDlPfX/GywIIIAAAggggIDuAjdv3pTm5mZLmSqko7q6mi8JzzB4zJ91P7qpD4HpBTh/Qzs6hoaG5OjRo5YPNKhrXfUi66JFi0JrhLUQQAABBBBAAAENBFRIR1NTk7S1tVmqSUpKCnx4Sv1dn4X5M8cAAgggMFnA9PwIAjo4phFAAAFNBQjoeP/AqK/Lq6/Mi0zImfJ4pGAl4RyaHtKUhQACCCCAAAIhCjy93yQ9T65Z1lYhHQWrayRz3soQW3HfagR0uG/M6bFzBHhA6/1j2d3dLbW1tTIyMmJZsbi4WHbv3s0LSc45FegJAggggAACrhOYLqRDzXHUXIdlagHmzxwZCJgrwPkb3tj99a9/lW+++cayUWZmphw5ckTUS60sCCCAAAIIIICAKQJThXQkJycHXsDmS8LTjyLzZ1OOcOpEIFiA83fmo8Ln8wXuAb948cKy8q5du2T5cj7gM7MgayCAAAIIIICAbgJ+v1/OnTsn9+/ft5SmPjxVWVkpixcv1q1kbeph/qzNUFAIAgjEWICADpvBTQe2mYfmEUDAwQIEdEw/uOqr8urr8pPDOZasPshLqw4+J+gaAggggAACbhLoenBeXnZ+Z+0yYWTvPQQI6HDTGUJfnSbADabpR7Srq0vq6+uDwjlWrFghn332mUz+26nTjg36gwACCCCAAALOF1APaJ09e9bSUTXHKS8v50H0aYaf+bPzzwt66FwBzt/Qx/b58+dy4sQJUV/d+8eiXmI9fPiwzJ07N/SGWBMBBBBAAAEEENBE4Pbt23Lx4kVLNepLwtXV1YR0cP2ryVFKGQhET4Dr3/dbqpdX1T3gzs5Oy4q/+MUv5MMPP4zeQNASAggggAACCCAQB4Hz58+L+lDDxCUxMVEqKipkyZIlcahI/10yf9Z/jKgQAQTsETA9P8LjV1f4Gi+mA2tMS2kIIKC5AAEdUw/Q38I5Giz/yBflNT+YKQ8BBBBAAAEEIhJ43t4sL9qbJ23rkcUrq2Ru/tqI2nTyRgR0OHl06ZvTBbjBNPUIP336NPBglvp60sSltLRUtm7d6vTDgv4hgAACCCCAgIsEVEiH+prS5NvWfC1y6oOA+bOLTg666jgBzt/QhrS/v1+OHj0qQ0NDbzdQzw6pl1cXLVoUWiOshQACCCCAAAIIaCgwXUhHVVWVLFiwQMOK41sS8+f4+rN3BGYjwPn7fr2pXlpduTHBT2wAACAASURBVHKl7Ny5czbsbIsAAggggAACCGgjoAIq1TXwxCUhIUH27t0rhYWF2tSpSyHMn3UZCepAAIFYC5ieH0FAR6yPGPaHAAIIhChAQEcwVM+Ta/L0fpPlH1Q4x5LSw5KRszxEWVZDAAEEEEAAAQTMEXjZ+Z10PTg/qWCPLFqxV7IXfmBOR2JQKQEdMUBmFwjYJMANpmDYjo4OaWxslLGxMcs/qi8mqS8nsSCAAAIIIIAAAk4TaGtrkzNnzgSFdKiH0tXD6SzvBJg/czQgYK4A5+/MYzc6OirHjx+Xnp4ey8o7duyQVatWzdwAayCAAAIIIIAAApoLqK8IqxezJy5er1f2799PSMeksWP+rPnBTHkIvEeA83d6nB9++EG+//57ywoFBQWiwpomv5jEQYYAAggggAACCJgs0NzcLDdv3rR0gZCOqUeU+bPJRzq1I4DAbAQI6JiNXgjbmg4cQhdZBQEEEJhSgIAOK8tUL6cSzsHJgwACCCCAAAJuEJgqpEz1e+Hy3ZKz6CM3EITURwI6QmJiJQS0FOAGk3VY1MupTU1NMj4+bvmHzZs3S1lZmZZjSFEIIIAAAggggEA0BKabB23fvl1Wr14djV04og3mz44YRjrhUgHO3/cPvN/vl6+//loePXpkWXHdunXy6aefuvSoodsIIIAAAggg4ESB+/fvy9mzZy1dUyEdlZWVsnjxYid2OaI+MX+OiI2NENBCgPN36mGY6vd/bm6uHDp0SNT/D7AggAACCCCAAAJOE7hy5Ypcv37d0i0V0rF7924pLi52Wncj7g/z54jp2BABBAwXMD0/wuNXd7g1XkwH1piW0hBAQHMBAjreDdCL9mZ53t5sGTEVzrF07T/JnGwuyjQ/lCkPAQQQQAABBKIg0Pv0J3lyr1FErJfw+ct2yryCT6KwB/ObIKDD/DGkB+4V4AbTu7G/d++efPPNN0FfjudLwe49P+g5AggggAACbhNob2+XxsbGoLCyLVu2yNq1a93GMWV/mT9zGCBgrgDn7/vH7vLly3Ljxg3LSkuWLJF9+/bxFWFzD3sqRwABBBBAAIFpBNRL2ufOnbPcD0hMTJSKigpRcyAWEebPHAUImCvA+Rs8dk+ePJFTp05Z/u6ZkZEhhw8flrS0NHMHm8oRQAABBBBAAIEZBKYK6VDvC5eXl8vy5cvxE65/OQgQQMC9AqbnRxDQ4d5jl54jgIDmAgR0/G2Auh6cl5ed31lGy5PglaWlRwjn0PwYpjwEEEAAAQQQiK5AX9dNeXy3PiikY37hFskr3BLdnRnYGgEdBg4aJSPwdwEe0PobREtLi1y6dMl6/evxyK5du6SkpITjBQEEEEAAAQQQcI0AIR3vH2rmz645FeioAwU4f6cf1Nu3b8vFixctK2RnZ8uRI0f4irADzwW6hAACCCCAAAJ/E2hra5MzZ85YQjrUl4QrKysJ6eAFJU4TBIwW4PrXOny9vb1y/PhxGRkZefsPKSkpgXCOrKwso8ea4hFAAAEEEEAAgVAErl27JlevXg1adefOnbJy5cpQmnD0OsyfHT28dA4BBN4jQECHzYeH6cA289A8Agg4WICAjunDOQrX/krS5y518OjTNQQQQAABBBBAYGqBV89vS+fdOhG/37LCvIJPJH/ZTlezEdDh6uGn84YLcINJAl8IVl8Knrioh3B3794txcXFho8w5SOAAAIIIIAAAuELPHr0SE6fPm35oqRqZdOmTbJ+/frwG3TQFsyfHTSYdMV1Apy/Uw/506dPpa6uzvJiampqqnz++ecyZ84c1x0ndBgBBBBAAAEE3CWgQjqampos17/q/sDevXulsLDQXRiTesv82dXDT+cNF+D8fTeAg4ODcvToUXnz5s3b/1H9nq+pqZH8/HzDR5ryEUAAAQQQQACB0AWuX78uV65cCdpg+/btsnr16tAbcuCazJ8dOKh0CQEEQhIwPT/C4/dPeqsnpG7HbiXTgWMnxZ4QQMBpAm4P6Hh6v0l6nlyzDKsn0SuFpYRzOO1Ypz8IIIAAAgggEJ7A65d3pfN2rfj945YNcxZ9JAuX7w6vMQetTUCHgwaTrrhOwO03mNTXAdRXAiYuXq9XKioqpKCgwHXHAx1GAAEEEEAAAQT+IaBCOhoaGmRsbMyC8vHHH4v6j1sXt8+f3Tru9NsZApy/weP4+vXrwItKw8PDb/8xMTEx8KJSXl6eMwaeXiCAAAIIIIAAAjMItLe3S2NjIyEdk5yYP3PqIGCuAOfv38bO5/PJ8ePHpbu72zKYKoSJjzSYe3xTOQIIIIAAAghELnDz5k1pbm4OamDLli2ydu3ayBs2fEvmz4YPIOUjgEDEAqbnRxDQEfHQsyECCCBgr4B7Azr88uReo/Q+/ckCrMI5itZ+IWlZi+2Fp3UEEEAAAQQQQMAAgf6e+/Ko5VhQSEf2wg9k0Yq9IuIxoBfRLZGAjuh60hoCsRRw8w2mS5cuSUtLi4U7OTlZqqqq+GJSLA9C9oUAAggggAAC2go8fvxYvv7666CQjvXr18umTZu0rdvOwtw8f7bTlbYRiIUA569VeWRkRI4dOyZ9fX2Wf9izZ48sW7YsFkPCPhBAAAEEEEAAAW0EVEjl6dOng0I6du/e7dqXuJk/a3N4UggCYQtw/oqob+jW19dLZ2enxU/9TVP9bZMFAQQQQAABBBBwq8Dt27fl4sWLQd138zyJ+bNbzwb6jQACBHTYfAyYDmwzD80jgICDBdwZ0OGXx3frpa/rpmVkExKSpXDdrwnncPDxTtcQQAABBBBAIHyBN71t0tFyVPzjPsvGc/PXyuKVVa4L6SCgI/xjiC0Q0EXArTeYLly4IHfu3LEMQ2pqqlRXV0tubq4uw0MdCCCAAAIIIIBA3AVUSId6SUl9cXLior6ipL6m5LbFrfNnt40z/XWmAOfvu3FVLyqdOnVK1O/4icvHH38s6j8sCCCAAAIIIICAGwVUSEdDQ4MlpFI9Q60CzIqLi11HwvzZdUNOhx0kwPkrcv78ebl7965lVNesWSPbtm1z0EjTFQQQQAABBBBAIDIBNU9S86XJi1tDOpg/R3YcsRUCCJgvYHp+hMev7nprvJgOrDEtpSGAgOYC7gvo8EvnnTp59fy2ZWQC4Rzrv5C0jIWajxjlIYAAAggggAACsRcY6OuQ9pY/iX/M+pJSVt5qKVh5QMTjiX1RcdojAR1xgme3CERBwG03mMbHx+XcuXPS2tpq0UtPT5cDBw7I3Llzo6BKEwgggAACCCCAgLMEnj17FniRe3JIx+rVq2X79u3O6uwMvXHb/NlVg0tnHS/A+ftuiNXX8dRX8iYuy5YtC7x8yoIAAggggAACCLhZQAWYff3110EhHeXl5bJ8+XJX0TB/dtVw01mHCbj9/P2v//ovUf+ZuBQWFkpFRYVMfjfGYUNPdxBAAAEEEEAAgZAF7t+/L2fPng1a/6OPPpKNGzeG3I4TVnT7/NkJY0gfEEAgMgHT8yMI6Ihs3NkKAQQQsF3AVQEdfr903p0inCMxWQrLCOew/WBjBwgggAACCCBgtMDgq8fS/vMfZXx8xNKPzHkrpWB1jXg8CUb3L9TiCegIVYr1ENBPwE03mFQ4h/r6XUdHh/V3dmZmIJwjIyNDvwGiIgQQQAABBBBAQBMBFdJRX18vo6OjlorcFtLhpvmzJoceZSAQNQHO379R3rx5U5qbmy2ueXl5UlNTI4mJiVHzpiEEEEAAAQQQQMBUARXScfr06aCQyp07d8rKlStN7VbYdTN/DpuMDRDQRsDN5+9UX4OfP39+4JrX6/VqM0YUggACCCCAAAII6CCgQjrUh678fr+lnPXr18umTZt0KDEmNbh5/hwTYHaCAALaChDQYfPQmA5sMw/NI4CAgwXcEtDh949L5+1aef3yrmU0ExKTpajsd5Kake/gUaZrCCCAAAIIIIBAdAQG+59K+40vZXzMGtKRkbNclpQedkVIBwEd0TmWaAWBeAi45QaT+tq7Cufo7Oy0MOfk5Eh1dbWkpaXFg599IoAAAggggAACRgk8f/5cTp48GRTSoV5QUi8quWFxy/zZDWNJH90nwPkrol42PXXqlOVh2zlz5sjnn38uqamp7jso6DECCCCAAAIIIDCNgAqpVPMmdW9h4uKmkA7mz5weCJgr4NbzV90HVgHDE18wVR9oOHLkCNe85h7OVI4AAggggAACNgu0tbVJU1OTqA9fTVzWrl0rW7ZssXnvejTv1vmzHvpUgQAC8RQwPT/C458cMRVPzSn2bTqwZpyUgwACBgm4IaBDhXM8ajkm/T33LSOT6E2VwnVfEM5h0PFKqQgggAACCCAQf4Gh/i5p//lLGfMNWYqZk10sS0uPiCfB2V/iIKAj/scgFSAQqYAbbjCpB2jVi6RdXV0WJvW1JBXOkZycHCkf2yGAAAIIIIAAAq4TUCEd6iWlkRFrSOXy5culvLxcJt9fdhqQG+bPThsz+oPAPwTcfv729fXJsWPHLL+/1deD1YtK2dnZHCgIIIAAAggggAACkwRUSId60Xt0dNTyL9u3b5fVq1c73svt82fHDzAddLSAG8/f7u5uOX78uCVYKSUlRQ4fPixZWVmOHm86hwACCCCAAAIIzFagvb1dGhsbg0I61LWvugZ2+uLG+bPTx5T+IYBAaAKm50cQ0BHaOLMWAgggEHMBpwd0+Md90tFyVN70tllsVThH0frfS0r6vJibs0MEEEAAAQQQQMB0geGBl/Lwxn/I2OigpSvpc5dKYemvxJPo3JAOAjpMP3qp380CTr/BpF4cVeEcL168sAxzfn5+IJxDvYzEggACCCCAAAIIIBCewMuXL6Wuri4opKO4uFj27Nnj6JAOp8+fwzsSWBsBswTcfP4ODw/L0aNH5fXr128HTT1wtW/fPlmyZIlZA0m1CCCAAAIIIIBADAWmC6l0Q0iHm+fPMTzE2BUCtgi47fx98+ZN4Jp3cPDdszrqHrC6F6zuCbMggAACCCCAAAIIzCzw6NEjaWhokLGxMcvKK1eulJ07d87cgMFruG3+bPBQUToCCERZgICOKINObs50YJt5aB4BBBws4PSAjif3GqX36Y+WEUz0pknR+t8RzuHg45quIYAAAggggID9AiODL+Xh9S/FN/rGsrO0rAIpXPcrSUhItr+IOOyBgI44oLNLBKIk4OQbTENDQ4GHsfr7+y1aBQUFUlFRQThHlI4hmkEAAQQQQAABdwqokA4VhKZe+p64qJCO3bt3S0JCgiNhnDx/duSA0SkEJgi49fwdHx8P/L5++vSp5Xj49NNPZd26dRwjCCCAAAIIIIAAAjMITBdSuWXLFlm7dq1j/dw6f3bsgNIxVwm46fxVH2s4fvy49Pb2vh1j9f6LuhdcWFjoqnGnswgggAACCCCAwGwFHj9+LKdPnxafz2dpavny5VJeXu7YjzS4af4822OE7RFAwFkCpudHePx+v1/nITEdWGdbakMAAb0FnBzQ0f34qjxrPWcZAMI59D4eqQ4BBBBAAAEEzBIYGeqRh9f/IL4R6wvhaRkLpbDsC0lIdF5IBwEdZh2jVIvARAEn32BSD2N1dXVZBrykpCTwwigLAggggAACCCCAwOwFpntJST38XllZOfsdaNiCk+fPGnJTEgJRFXDr+fvNN9/IX//6V4vlqlWrZMeOHVH1pTEEEEAAAQQQQMDJAtOFVG7atEnWr1/vyK67df7syMGkU64TcMv5qwIpT506JU+ePLGM8bZt22TNmjWuG3c6jAACCCCAAAIIREPg2bNnUl9fL6Ojo5bm1Eca9uzZ48iQDrfMn6NxfNAGAgg4S8D0/AgCOpx1PNIbBBBwkIBTAzped9+TRy1HLSPlTZ4jRWW/leS0XAeNIF1BAAEEEEAAAQTiKzA63CcPr38p6ufEJXXOAiks+40kelPjW2CU905AR5RBaQ6BGAo49QZTU1OTtLa2WiQJ54jhgcWuEEAAAQQQQMA1At3d3XLy5EkZGhqy9NmpIR1OnT+75oClo64WcOP5e/36dbly5Ypl3BctWiTV1dWOfIjW1Qc4nUcAAQQQQAAB2wV6enqktrZWhoeHLftyakiHG+fPth9E7ACBGAm44fwdGRkJ/E3yxYsXFlUVmqR+L7MggAACCCCAAAIIRC6gPoilgtAmh3QsW7YsENLhtMUN82enjRn9QQCB6AgQ0BEdx2lbMR3YZh6aRwABBws4MaBj6M0zabv+/8Q/5ns7ct7kdFn2wf8Qb0qmg0eTriGAAAIIIIAAAvER8A2/lrYbf5DRoV5LASnp86Ro/e8dFdJBQEd8jjH2ikA0BJx4g0m9fKReQpq4zJ8/X2pqasTr9UaDjTYQQAABBBBAAAEEJgiol5Tq6uqCQjoKCgqkoqLCUXMwJ86fOZgRcIuA287f9vZ2OX36tGV4s7Oz5dChQ5KcnOyWYaefCCCAAAIIIIBAVAWmC6n8+OOPRf3HSYvb5s9OGjv6goDTz9+BgYHAV93V7+SJCx9r4NhHAAEEEEAAAQSiJ6CC0NT938khHU78SIPT58/ROypoCQEEnCZgen6Ex+/3+3UeFNOBdbalNgQQ0FvAaQEd6svtD378dxkbHXgL70lIlOL1/yKpGfl6DwbVIYAAAggggAACBgv4Rt7IwxtfysjgS0svUubkSdG6LyQxKc3g3r0rnYAORwwjnXCpgNNuMN26dUu+/fZby2hmZGTI4cOHJS3NGb9zXXqo0m0EEEAAAQQQ0Fygt7c38JDW4OCgpdL8/Hyprq52TEiH0+bPmh9WlIdAVAXcdP7evn1bLl68aPFLTU0NXBtnZvLhhqgeWDSGAAIIIIAAAq4TmO76d8OGDfLJJ584xsNN82fHDBodQeDvAk4+f1+9ehX4mvvr16+D/gZ54MABSUxM5DhAAAEEEEAAAQQQiJKACulQc6/h4WFLi4sXL5bKykru/0bJmWYQQACBeAmYnh9BQEe8jhz2iwACCMwg4KSAjvGxkUA4h+WlUI9HlpZ+Lhk5JRwLCCCAAAIIIIAAAjYLjI0OysMb/yHDA9aQjuS0XCkq+514k9NtrsD+5gnosN+YPSBgl4CTHtBSXwduaGiQiZnIKSkpgReQsrKy7CKkXQQQQAABBBBAAIG/C6gH5E+cOBEU0jF//vxASEdycrLxVk6aPxs/GHQAgTAF3HL+XrhwQe7cuROkc/DgQVmwYEGYaqyOAAIIIIAAAgggMJVAX1+f1NbWBl3/lpaWytatWx2B5pb5syMGi04gMEnAqeevekG0vr5ehoaGLD1Wf3usqqoSFUzJggACCCCAAAIIIBBdge7ubjl58mTQHGzhwoWyb98+SUpKiu4O49CaU+fPcaBklwggYJgAAR02D5jpwDbz0DwCCDhYwCkBHX7/uLT//J8y0NdhGa1FK/ZK9sINDh5BuoYAAggggAACCOglMOYbkvafv5Sh/i5LYUmp2VK8/p+ND+kgoEOv441qEAhHwCk3mNQDWephWJ/PZ+l+TU2NqBuCLAgggAACCCCAAAKxEVAhHWpeNjAwYNmhUx6Ud8r8OTZHA3tBQC8Bp5+/6uvBZ86cEXV9PHnZvn27rF69Wq8BoRoEEEAAAQQQQMBwARXSUVdXF3T9u2rVKtmxY4fhvRNx+vzZ+AGiAwi8R8CJ5+/jx4/l9OnTQfeCnfb1dg5sBBBAAAEEEEBAR4HpQiqd8pEGJ86fdTyOqAkBBPQTMD0/wuOf+DlH/XzFdGANSSkJAQQMEXBKQEfnnTp59fyWRT138UZZUFJuyEhQJgIIIIAAAggg4ByB8bERab/xpQz2P7V0KhDSUfZb8aZkGttZAjqMHToKR8ARD1i+efNG/vznPwcl9e/du1eKi4sZZQQQQAABBBBAAIEYC/T39wdeUlIvi09c5s6dKypALS0tLcYVRW93PKAVPUtaQiDWAk4+fzs7OwPhHCMjIxbWhIQE+eUvfyllZWWx5mZ/CCCAAAIIIICAKwTU9a8KqVQ/Jy4lJSVSXl4uaj5m6uLk+bOpY0LdCIQq4LTz98GDB3L27FkZHx+3ECxfvlw+++wzo3/XhjqmrIcAAggggAACCMRbQN33PXHiRFBIZW5ubuD+b3JycrxLjHj/Tps/RwzBhggg4DoB0/MjCOhw3SFLhxFAwBQBJwR0vGhvluftzRbyjJwSWbr2cxHxmDIU1IkAAggggAACCDhKYHx8RNp//qMMvnps6VdSylwpXv87Y0M6COhw1GFKZ1wmYPoNJvXy0fHjx6W3t9cycuoFpA8++MBlo0l3EUAAAQQQQAABfQQGBwcDLympLypNXDIzM+XgwYOSnp6uT7FhVGL6/DmMrrIqAo4TcOr5e/XqVbl27VrQeKnfsyq4Mj8/33FjSYcQQAABBBBAAAGdBAYGBgIvKU0OqVy6dKlUVFQY++K4U+fPOh071IKAXQJOOn9v3rwpzc3W56CV29q1a2XLli12EdIuAggggAACCCCAwBQC04VU5uTkyIEDByQ1NdVINyfNn40cAIpGAIG4CRDQYTO96cA289A8Agg4WMD0gI5Xz29J5506ywilzlkgxet/L55Er4NHjq4hgAACCCCAAAL6C/jHfPLw5pdThnQUrf9CVFiHaQsBHaaNGPUi8E7A5BtM6itJp06dkidPnliGdM2aNbJt2zaGGQEEEEAAAQQQQCDOAkNDQ1JXVyc9PT2WSjIyMgJfUlI/TVtMnj+bZk29CERbwGnn7/DwsDQ1NUlnZ2cQ1YIFCwIvg5r6MGy0x572EEAAAQQQQAABuwWmC6ksKCgIzMu8XvOe13Pa/NnuY4D2EdBJwCnn7/fffy8//PBDEO0nn3wiGzZs0ImcWhBAAAEEEEAAAdcIqJBKdf938kca5s6dG7j/m5aWZpyFU+bPxsFTMAIIxF3A9PwIj9/v98dd8T0FmA6ssy21IYCA3gImB3QM9HVI+8//KX7/+Ftk9ZLnsg3/XRKTzLvY0ftIoToEEEAAAQQQQCAyARXS0d7yJ1Fzt4mLNyVTist+K0mp2ZE1HKetCOiIEzy7RSAKAibfYDp79qzcv3/folBYWBh42HXy3zWjQEUTCCCAAAIIIIAAAhEIjIyMSG1trXR3d1u2Tk9Pl4MHD0pmZmYErcZvE5Pnz/FTY88I6CHgpPP3xYsX0tDQIG/evAnCXb9+vfzyl7/kuliPw44qEEAAAQQQQMBFAtOFVObn50t1dbVxIR1Omj+76DCkqwgEBEw/f9XrNRcuXJC7d+9aRlTd/92xY4esXLmSkUYAAQQQQAABBBCIo8B017/qvq+6/6vuA5u0mD5/NsmaWhFAQC8B0/MjCOjQ63iiGgQQQOCtgKkBHSNDPfLgh/8t42Mjb/uSkJgsyz78H5KcmsMII4AAAggggAACCGgk4B/3SUfLUXnT22apypucLsXr/9mokA4COjQ6sCgFgTAFTL3BdPXqVbl27Zqlt/Pnzw8k8Zv4Jbowh43VEUAAAQQQQAABowRUSMfJkydFvVA+cVFfUFLzN/VFJVMWU+fPpvhSJwJ2Cjjl/L1165b85S9/kbGxMQtXUlKSlJeXS1FRkZ2MtI0AAggggAACCCDwHoHpQirV/QsV0pGcnGyMn1Pmz8aAUygCURQw+fxV17pnzpyR9vZ2i0hiYqLs2bNH1McaWBBAAAEEEEAAAQTiLzDd9W9GRkbg/q/6acpi8vzZFGPqRAABPQUI6LB5XEwHtpmH5hFAwMECJgZ0jI0OyoMf/4+MDve9HRmPJ0EK1/1G0ucudfBo0TUEEEAAAQQQQMBcAb9/XB61HJP+nvuWTqiQjqKy30lyWq4RnSOgw4hhokgEphQw8QaT+lrS+fPnLf1RN/WOHDkiqampjDQCCCCAAAIIIICAhgI+n0/q6+vl6dOnlurU/E29pJSba8b1r4nzZw0PB0pCIC4Cpp+/6iUl9QXhe/fuBfllZ2fLvn37RH2djgUBBBBAAAEEEEAgvgLqJSV1/dvV1WUpJCcnRw4cOGDMfQzT58/xPQrYOwLxFTD1/FW/P0+fPh3090MVblRZWSkLFy6MLyx7RwABBBBAAAEEELAITPeRhvT09MD1rykfaTB1/szhiAACCMxWwPT8CI/f7/fPFsHO7U0HttOGthFAwNkCpgV0+Md80nb9/8nQm2eWgSlYdUCy8tY4e7DoHQIIIIAAAgggYLiACunovF0rr1/etfQkMSktENKRkj5P+x4S0KH9EFEgAtMKmHaD6cmTJ4Gvr0/8s2pKSoocPnxYsrKyGGkEEEAAAQQQQAABjQXUy+XqIfvOzk5LleohexXSob4orPti2vxZd0/qQyCWAiafv69fv5aGhgbp7u4OIispKZGdO3eK1+uNJSf7QgABBBBAAAEEEHiPwHQhlerlJPWSknpZSffF5Pmz7rbUh4DdAiaevwMDA4F7wL29vRYe9ftS/d1QBVOyIIAAAggggAACCOgnoK5/1Txuckil+kiDuv5VYZW6LybOn3U3pT4EEDBDwPT8CAI6zDjOqBIBBFwoYFRAh98vHS1/lv6eVstI5RVukfmFW1w4enQZAQQQQAABBBAwUMDvl867dfLq+W1L8YneVCla/3vtQzoI6DDwmKNkBP4uYNINJvVA1vHjx0Wl7/9jSUhIkJqaGsnPz2dMEUAAAQQQQAABBAwQGB8fD7xk3tHRYalWvViuHrbXfV5n0vzZgMOBEhGIqYCp56/6fdnU1CSjo6MWL3U9vHnzZlm7dm1MHdkZAggggAACCCCAQGgC04VUZmRkBO5rqJ86L6bOn3U2pTYEYiVg2vn76tWrwEud/f39FiL1cQb190Ldf1/GalzZDwIIIIAAAgggoKvAdCGV6iMN6vo3NzdX19IDdZk2f9Yak+IQQMAoAQI6bB4u04Ft5qF5BBBwsIBJAR3PWs9J9+Or1j9M562RglUHHDxCdA0BBBBAAAEEEHCigF8e362Xvq6bls6pkI7C2uaniwAAIABJREFUdV9Iaoa+L58T0OHE45E+uUXAlBtMg4ODcvToUXnz5o1laPbu3SvFxcVuGS76iQACCCCAAAIIOEJAhXSol83b2tos/VEhHVVVVbJw4UJt+2nK/FlbQApDII4Cpp2/fr9fvv/+e/nxxx+D1NQXhNX1sO6hRnEcbnaNAAIIIIAAAghoITBdSKWazx08eFAyMzO1qHOqIkybP2sLSWEIxEHApPP3xYsXUl9fL0NDQxap+fPnB/5OqL68zoIAAggggAACCCCgv4AKqWxsbAz6SIMK6VCha2p+p+ti0vxZV0PqQgABMwVMz4/w+NUddY0X04E1pqU0BBDQXMCUgI7epz/Kk3uNFs30uUulcN1vxONJ0FyZ8hBAAAEEEEAAAQSCBfyB+V3v058s/5SQmCxFZb/TNqSDgA6OZQTMFTDhBpNK2T9+/Lh0d3dboNWXgsvKyszFp3IEEEAAAQQQQMDFAuo2+TfffCP37t2zKCQmJkplZaUUFBRoqWPC/FlLOIpCQAMBk87f4eHhwIOsT548CZJbtGiR7Nmzh5eUNDimKAEBBBBAAAEEEAhFYLqQyrS0tMBLSjk5OaE0E/N1TJo/xxyHHSKguYAp5+/jx4/l9OnTou4FT1yWLFkSCKVUYb4sCCCAAAIIIIAAAuYIvO8jDer6V9fQcVPmz+YcCVSKAAKmCJieH0FAhylHGnUigIDrBEwI6OjvaZWOlj+LTMh6Sk6bJ8s2/IuoFzhZEEAAAQQQQAABBMwVeHq/SXqeXLN0QM3xCsu+kLQM/b4kTECHuccalSOg+w0m9eKm+mpSZ2enZbDWrFkj27ZtYwARQAABBBBAAAEEDBe4cOGC3Llzx3r9m5AgFRUVsnTpUu16p/v8WTswCkJAIwFTzt+uri45c+aMvHnzJkhvw4YN8otf/EImPyylETOlIIAAAggggAACCEwhoO51nD17VlpbWy3/qr4kXFNTI7m5udq5mTJ/1g6OghDQQMCE8/f+/fuB8F71EufEZfny5fLZZ59JQgIfKNTgUKIEBBBAAAEEEEAgbIHprn9V+FpVVZUsXKjf888mzJ/DHgg2QAABBEIQIKAjBKTZrGI68Gz6zrYIIOBuAd0DOobfPJcH1/9d/GPvkqMTk9KkZMP/FG9KprsHj94jgAACCCCAAAIOEeh6cF5edn5n6U1CQrIUrvu1pGUt1qqXBHRoNRwUg0BYArrfYDp//rzcvXvX0qfCwsLAC5u8kBTWULMyAggggAACCCCgrcClS5ekpaVl0vVvgpSXl0tJSYlWdes+f9YKi2IQ0EzAhPP35s2bcvny5aAXlJKSkmT37t1aBhdpNsyUgwACCCCAAAIIaC1w7tw5uXfvnqVGFdKhXlLS7UvCJsyftR5sikMgjgK6n7/q2re5uTlIaO3atbJly5Y4yrFrBBBAAAEEEEAAgWgJTHX9m5iYKJWVlVJQUBCt3USlHd3nz1HpJI0ggAACUwiYnh/h8atYKI0X04E1pqU0BBDQXEDngA7f8Gt58NP/Ft/IwFtFT6JXitf/XlLnLNBclvIQQAABBBBAAAEEwhF4/vBbedFx2bKJmvsVrf1Cq5AOAjrCGVXWRUAvAZ1vMP3444/y3XfWoCL1gGp1dbWoVH0WBBBAAAEEEEAAAecIqBfSb9y4EdQhFdKxYsUKbTqq8/xZGyQKQUBTAZ3PX5/PJyqgcvIX1RVldna27Nu3TzIz+UiDpocWZSGAAAIIIIAAAmEJXLhwQe7cuWPZRscvCes8fw4LnJURcKGAzuevuver7gFPXj755BPZsGGDC0eLLiOAAAIIIIAAAs4VmOr6NyEhIRBIXlxcrE3HdZ4/a4NEIQgg4EgB0/MjCOhw5GFJpxBAwAkCugZ0jI+NyIMf/11GBl++Y/Z4ZGnp55KRo9dX5JxwHNAHBBBAAAEEEEBAB4GXnd9J14PzllJUSEdh6a8kfe5SHUoUAjq0GAaKQCAiAV1vMLW1tUljY6OlT1lZWXL48GFJSUmJqK9shAACCCCAAAIIIKC3wLVr1+Tq1atBRe7YsUNWrVqlRfG6zp+1wKEIBDQX0PX8ff36tXz99dfS29sbJKgCirZv305IpebHFuUhgAACCCCAAALhCkwVUqm+JLx3715ZulSP+7+6zp/DtWZ9BNwooOP5q75pq17QvHv3rmVI1MtA6m9/K1eudONQ0WcEEEAAAQQQQMDxApcuXZKWlpagOeCuXbukpESPd+B0nD87/sCggwggoIUAAR02D4PpwDbz0DwCCDhYQMuADr9fHv78pQz0dVjkF5SUS+7ijQ4eDbqGAAIIIIAAAgggMGVIR4JXlpYekTnZ8U+SJqCDYxQBcwV0vMHU1dUltbW1Mj4+/hY2NTVVjhw5IhkZGeZiUzkCCCCAAAIIIIDAjAI3btwQ9aLS5GXr1q1SWlo64/Z2r6Dj/NnuPtM+Ak4R0PH87ejokKamJhkdHbUwqy/Iffrpp1r83nPK+NMPBBBAAAEEEEBANwEVUKmCKicuOn1JWMf5s25jSD0I6Cqg2/nr8/kC177t7e0WMq/XG/h6emFhoa6U1IUAAggggAACCCAQBYGpQipVs+Xl5aKCyuO96DZ/jrcH+0cAAfcImJ4f4fGrOFCNF9OBNaalNAQQ0FxAx4COx3frpa/rZ4tc9sINsmjFXs01KQ8BBBBAAAEEEEAgGgI9T67J0/tNlqY8ngRZuvaf4h7SQUBHNEaYNhCIj4BuN5hevXolx44dk+Hh4bcg6uGsmpoamT9/fnyQ2CsCCCCAAAIIIIBATAXu3LkT+KLm5GXz5s1SVlYW01om70y3+XNcMdg5AoYJ6HT+qkeFvvvuO/npp5+CFOfMmSMVFRVcAxt2fFEuAggggAACCCAQicBUIZXque3PPvss7i8p6TR/jsSWbRBws4BO5+/IyIjU19eL+kDDxCU5OVmqqqokPz/fzUNF3xFAAAEEEEAAAdcI/PDDD/L9998H9XfHjh2yatWquDroNH+OKwQ7RwAB1wmYnh9BQIfrDlk6jAACpgjoFtDxouOyPH/4rYUvI6dElpZ+LuLxmMJKnQgggAACCCCAAAKzFOh9+pM8udcoIu/yPlVIx5LSw5KRs3yWrUe+OQEdkduxJQLxFtDpBtPQ0JAcPXpU+vv737KoPwCrF5P4clK8jxT2jwACCCCAAAIIxFbg3r17cu7cuaCdfvTRR7Jx48bYFjNhbzrNn+OGwI4RMFRAl/NXXfs2NDTIs2fPgiQXLVoke/fulZSUFEOVKRsBBBBAAAEEEEAgXIGWlha5dOlS0GbxfklJl/lzuJ6sjwACIrqcvwMDA3Ly5Enp7e21DEt6erpUV1dLdnY2w4UAAggggAACCCDgIoHprn+3bt0qpaWlcZPQZf4cNwB2jAACrhUgoMPmoTcd2GYemkcAAQcL6BTQ8er5Lem8U2fRTp2zQIrX/148iV4HjwJdQwABBBBAAAEEEJhKoK/rpjy+Wx8U0lGwukYy562MCxoBHXFhZ6cIREVAlxtMPp9Pamtr5cWLF5Z+bdu2TdasWROVvtIIAggggAACCCCAgFkCra2tcvbsWfH734VUqh6UlZXJ5s2b49IZXebPcek8O0XAcAEdzl/1xeDGxkZRLylNXlQA0ccffyyTn9MxnJ3yEUAAAQQQQAABBEIQuHPnjly4cCFoTXXtq66B47HoMH+OR7/ZJwJOENDh/H316lUgnGPihxmUbVZWViCcIyMjwwnU9AEBBBBAAAEEEEAgTAGuf8MEY3UEEEDARgHT8yM8/slPE9mIFUnTpgNH0me2QQABBJSALgEdg68fy8Pr/yF+//jbgfGmZErJhv8piUlpDBYCCCCAAAIIIICASwVePb8tnXfrRCa+pOTxyJLVB+MS0kFAh0sPRLrtCAEdHtBSkKdPn5b29naL6fr162XTpk2OcKYTCCCAAAIIIIAAApEJtLW1SVNTk4yPv7tPolpatWqVqK8Jx3rRZf4c636zPwScIBDv8/fnn3+WK1euBP0+S05Olj179khBQYETmOkDAggggAACCCCAQIQC9+7dk3PnzgVtvXHjRlFhbrFe4j1/jnV/2R8CThKI9/mrPshQX18vQ0NDFtb8/HyprKyU1NRUJ3HTFwQQQAABBBBAAIEwBaa7/lXXvuoaONZLvOfPse4v+0MAAQT+IWB6fgQBHRzLCCCAgKYCOgR0jAz1SNuP/y5jvnd/pE5ITJZlG/5FktPmaSpHWQgggAACCCCAAAKxEnj98q503q61hLmJxyMFKw9IVt7qWJUR2A8BHTHlZmcIRFVAhxtMly9flhs3blj6VVxcLHv37o1qX2kMAQQQQAABBBBAwEyBjo4OaWxslLGxMUsHVqxYIeXl5THtlA7z55h2mJ0h4CCBeJ2/Pp9Pzp8/L62trUGaubm5gZeT+HKwgw40uoIAAggggAACCMxCQM0Zz549K5O//VhWViabN2+eRcvhbxqv+XP4lbIFAghMFojn+fvo0aPA3/HUtfDEZcmSJYF7v16vlwFDAAEEEEAAAQQQQCBwz4TrXw4EBBBAIL4CBHTY7G86sM08NI8AAg4WiHdAx9jooDz48f/I6HDfW2WPJ0EK1/1G0ucudbA8XUMAAQQQQAABBBAIR6C/5748ajlmDekQjxSsim1IBwEd4Ywa6yKgl0A8H9BSErdu3ZJvv/3WgqK+nlRTUyMJCQl6YVENAggggAACCCCAQNwEnj59Gvjy5uSH+0tKSmTXrl0y+b62XYXGe/5sV79oFwE3CMTj/O3r65PTp0+L+jl5USFDO3bskMTERDfw00cEEEAAAQQQQACBEAXa2tqkqalJxsfHLVuUlpbK1q1bQ2xl9qvFY/48+6ppAQEElEC8zt/pvoQej5BdjgQEEEAAAQQQQAAB/QXU9a8Kd5u8rF27VrZs2RKzDsRr/hyzDrIjBBBAYBoB0/MjPP7JMceaDbXpwJpxUg4CCBgkEM+ADv/4mLT99H9l6M0zi9jfXrJcY5AipSKAAAIIIIAAAgjEQuBNb5t0tBwV//jEL5B4ZPHKKpmbvzYWJQgBHTFhZicI2CIQzxtM7e3t0tDQYPkSXFZWlhw+fFhSUlJs6S+NIoAAAggggAACCJgr0NXVJSdPngwK6SguLpbdu3fHJOAtnvNnc0eOyhHQQyDW5+90wUJKY9u2bbJmDfd99TgyqAIBBBBAAAEEENBPQN0/UUFvk5fVq1fL9u3bY1JwrOfPMekUO0HAJQLxOH9v3rwpzc3NQcKxfrnSJUNMNxFAAAEEEEAAAccIdHR0BEI6xsbGLH1auXKl7Ny5Myb9jMf8OSYdYycIIIDADAKm50cQ0MEhjgACCGgqEL+ADr88unVCXr+8a5GZX/ip5BXGLgFf02GhLAQQQAABBBBAAIFpBAb6OqS95U/iH7OGdCxasVeyF35guxsBHbYTswMEbBOI1w2mFy9eSG1treXlytTUVDly5IhkZGTY1l8aRgABBBBAAAEEEDBbQM0jVUjHyMiIpSOFhYWyd+9e20M64jV/NnvUqB4BPQRief4ODAzI0aNHRf2cuKjrXfW7av78+XqgUAUCCCCAAAIIIICAtgKdnZ2BkHOfb+L9X5Hly5dLeXm5TH6APtodieX8Odq10x4CbheI9fl7+fJluXHjRhD7L3/5S/ngA/ufV3H7eNN/BBBAAAEEEEDAdIHpAs/V9e+uXbts716s58+2d4gdIIAAAiEKENARIlSkq5kOHGm/2Q4BBBCIV0DH47unpK/rpmUAsvJKpWBVNYOCAAIIIIAAAggggMB7BVRIR8fNr2R8fNSy3sLleyRn0Ye26hHQYSsvjSNgq0A8bjCplyrr6+tlaGjobd8SExPl4MGDvKRk62jTOAIIIIAAAggg4AyBly9fSl1dXVBIx9KlS2Xfvn22djIe82dbO0TjCLhIIJbn77Fjx+T58+cW3SVLlgQeJE1JSXGROl1FAAEEEEAAAQQQmI1APF9SiuX8eTZGbIsAAsECsTx/L126JC0tLUFFqK+dq6+esyCAAAIIIIAAAgggEIrAkydP5Ouvv54ypNLukI5Yzp9DsWAdBBBAIFYCpudHePx+vz9WWJHsx3TgSPrMNggggIASiEdAR+ftOnn14pZlANKzC6Vo3RcMCgIIIIAAAggggAACIQkMvu6U9p//JONj1i8JLygpl9zFG0NqI5KVCOiIRI1tENBDINY3mG7evCnNzc1Bna+srBT11XMWBBBAAAEEEEAAAQRCEejp6ZGTJ0/K4OCgZfWCggKpqKgQr9cbSjNhrxPr+XPYBbIBAghMKxCr8/fs2bNy//59Sx0bNmyQTz75hNFBAAEEEEAAAQQQQCBsARX8durUqaCQymXLlsmePXvCbi/UDWI1fw61HtZDAIHQBWJ1/p4/f17u3r1rKUz9TW737t3c9w19uFgTAQQQQAABBBBA4O8CXV1dgY9+jYxYn38uKSkJzDHtWmI1f7arftpFAAEEIhUwPT+CgI5IR57tEEAAAZsFYhnQ4R/3yaNbx6S/54GlV8mpOVK84V8k0Ztqc29pHgEEEEAAAQQQQMBJAoP9T6X9xpdBIR15hVtlfuGntnSVgA5bWGkUgZgIxOoG0+joqFy4cEFaW1uD+rVt2zZZs2ZNTPrLThBAAAEEEEAAAQScI9Db2yt1dXVBIR0LFiyQ/fv32xLSEav5s3NGiZ4goI9ALM7fa9euydWrVy2dtvvBUX2EqQQBBBBAAAEEEEDALoGXL18GQiqHh4ctu1DB53v37pWEhISo7zoW8+eoF02DCCAQELD7/B0fH5empiZpa2uziKtwjqqqKlm4cCEjgQACCCCAAAIIIIBARALq+lfd/50c0sH1b0ScbIQAAgi8V4CADpsPENOBbeaheQQQcLBArAI6xsdHpePmVzLQ12HRTEhMkWUf/ndRIR0sCCCAAAIIIIAAAgiEKzDU3yXtP38pY74hy6bzlmyS/OLt4TY34/oEdMxIxAoIaCtg9wNaquPqxtmZM2fk1atXQQ6Ec2h7aFAYAggggAACCCBghICaY9bW1srAwIClXvUiwL59+yQpKSmq/YjF/DmqBdMYAgi8FbD7/H348KE0NDRY/xY3b54cOnRIEhMTGQkEEEAAAQQQQAABBGYl0NPTE3hJaWjIev93yZIlUlFREfU5p93z51lhsDECCLxXwM7zd2xsTBobG6Wjw/rMc3JyciCcIz8/n9FBAAEEEEAAAQQQQGBWAtOFVHL9OytWNkYAAQSCBEzPj/D4/X6/zuNqOrDOttSGAAJ6C8QioEO9LNn+8x9lqP+pBcObNEcKy34jKenz9UaiOgQQQAABBBBAAAGtBYYHXsrDG/8hY6ODljpzFn0oC5fviWrtBHRElZPGEIipgJ0PaKmO3Lp1S/7yl7+Ielhr4pKZmRl4YDQ3Nzem/WVnCCCAAAIIIIAAAs4T6O/vD4R0qJ8Tl7y8PNm/f7+oFwSitdg9f45WnbSDAALBAnaev+ph0RMnTojP53u74/T0dDly5IionywIIIAAAggggAACCERDoLe3N3D9OzmkY/HixVJZWSlerzcauwm0Yef8OWpF0hACCEwpYNf5q6556+vr5elT6zPP6m9vNTU13PfleEQAAQQQQAABBBCImsB0IZVc/0aNmIYQQAABMT0/goAODmIEEEBAUwG7Azp8I/2BcI7hgRcWgaSUuVK0/gtRP1kQQAABBBBAAAEEEJitwMhgdyCkwzdi/ZJw9oIyWfTfKkXEM9tdBLYnoCMqjDSCQFwE7HxA6/z589La2hrUr6KiIikvL4/618zjAshOEUAAAQQQQAABBLQQePPmTeDl+MkhHfPmzZPq6mpJSUmJSp12zZ+jUhyNIIDAewXsOn8HBgbk6NGjon7+Y1EvRh48eFDU7yAWBBBAAAEEEEAAAQSiKaBCOurq6mRw0PqRhgULFkhVVVXU7r3YNX+OpgVtIYDA1AJ2nL8jIyOBcI6uri7LTtPS0gJ/e8vJyWE4EEAAAQQQQAABBBCIqsD7rn/VRxqiFVJpx/w5qhA0hgACCNgkQECHTbD/aNZ0YJt5aB4BBBwsYGdAx+hwnzy8/gcZHX5lEUxJny+FZb8Rb9IcB8vSNQQQQAABBBBAAIFYC4wO9UrbjT+Ib/i1Zddz80pl8ar9UQnpIKAj1qPK/hCInoAdN5i6u7vlzJkz0tfXZyk0ISFBNm3aJOvWrYteB2gJAQQQQAABBBBAAIG/C6iQDvWS0qtX1vsv6gUB9RXPaIR02DF/ZgARQCA2Anacv2NjY3L8+HF5+fKlpRMVFRWiwilZEEAAAQQQQAABBBCwQ0Bd96rrX3UdPHHJy8sLvCiflJQ0693aMX+edVE0gAACIQlE+/xV4Ry1tbWi7gFPXNLT0wPhlJmZmSHVxUoIIIAAAggggAACCIQrMN31bzRDKqM9fw63j6yPAAIIxEvA9PwIj9/v98cLL5T9mg4cSh9ZBwEEEJhKwK6AjuGBF9J+4z/FN2q9OZaasVAK1/1aEr2pDAgCCCCAAAIIIIAAAlEX+FtI3Jeifk5csuavkoJVNSIez6z2SUDHrPjYGIG4CkT7BtPt27flL3/5i/h8Pku/5syZI3v27JH8/Py49pedI4AAAggggAACCDhbQH1BWL2kpL6oNHFRIR0HDhyQ1NTZ3YeJ9vzZ2aNB7xDQS8CO87epqUlaW1stHf34449F/YcFAQQQQAABBBBAAAE7Bfr7+wMvzKufExcV0qG+JJycnDyr3dsxf55VQWyMAAIhC0Tz/FV/azt58qT09PRY9q9COdTf2jIyMkKuixURQAABBBBAAAEEEIhEgOvfSNTYBgEEEJhZwPT8CAI6Zh5j1kAAAQTiImBHQMdQ/1Np//mPMuYbsvQpPWuJLF33K0lImH1yfVyw2CkCCCCAAAIIIICAEQK+4dfSduMPMjpkfUkpc94KKVh9SDyehIj7QUBHxHRsiEDcBaL1gJYK5Lh48aLcu3cvqE8FBQWye/fuqHyxPO5gFIAAAggggAACCCCgvcDQ0FAgpGPyiwPZ2dmBFwfS0tIi7kO05s8RF8CGCCAQsUC0z99r167J1atXLfUUFRVJRUVFxDWyIQIIIIAAAggggAAC4Qi8efMmcP2rvig8cZk3b55UV1fP6r5MtOfP4fSLdRFAYHYC0Tp/BwYG5MSJE/L69WtLQXPnzpWamppZ/Y1tdj1kawQQQAABBBBAAAG3CajrXzU3nRxSyfWv244E+osAAtEUIKAjmppTtGU6sM08NI8AAg4WiHZAx8CrR9Lx859kfHzUopaRs0yWrDksngSvgzXpGgIIIIAAAggggIAuAr6RAWm7/n+DQjrmZBfJ0tLPI56XEtChywhTBwLhC0TjAS31dfKGhgbp6+uzFKD+trhx40b58MMPwy+MLRBAAAEEEEAAAQQQmIXA8PBw4EvCk0M6srKyAiEdc+bMiaj1aMyfI9oxGyGAwKwFonn+Pnz4MHAdPHFRD4EePHhQvF7u+856sGgAAQQQQAABBBBAIGSBwcHBQEiHulczccnJyQlc/6ampobc1sQVozl/jqgANkIAgYgFonH+qlAO9btl8guQubm5gQCgSH+3RNwpNkQAAQQQQAABBBBwvcB0IZVc/7r+0AAAAQQiFDA9P8Lj9/v9EfY9JpuZDhwTJHaCAAKOFIhmQEd/zwN5dOuY+Md9Fqus+atk8aoDs/pSuSPx6RQCCCCAAAIIIICArQIqpOPhjf+QkcFuy37Ss5ZI4dpfiycx/JcICOiwdchoHAFbBWb7gNadO3ekublZfD7rNa96KGvPnj2yaNEiW+uncQQQQAABBBBAAAEEphNQIR0nT56Uly9fWlbJyMgIvEQfSUjHbOfPjBYCCMRPIFrnr/qdor7SNvE6OD09XY4cOSLqJwsCCCCAAAIIIIAAArEWGBoaCoRUTg7pyM7ODoR0pKWlhV1StObPYe+YDRBAYNYCsz1/1UcZ1O8UFQA0cZk/f34gnCM5OXnWNdIAAggggAACCCCAAAKRCEwXUsn1bySabIMAAm4XMD0/goAOtx/B9B8BBLQViFZAx6sXd+TxnTrx+8ctfc1eUCaL/luliHi0NaAwBBBAAAEEEEAAAecKjI0OBkI6hgesLymlZS6WwrLfSEJCUlidJ6AjLC5WRkArgUgf0FIvIl28eFHu3bsX1B8VyrFr1y5eTNJqpCkGAQQQQAABBBBwp8DIyIicOnVKnj9/bgFQIR01NTWifoazRDp/DmcfrIsAAvYIROP8VS8+fvXVVzIwMPC2yMTERDl06JDMmzfPnsJpFQEEEEAAAQQQQACBEATUXLWurk56enosa2dlZQVCOsINqYzG/DmEslkFAQRsEJjN+dvd3R0IvFW/UyYuCxculKqqKvF6w//giw1dpEkEEEAAAQQQQAABFwtw/eviwafrCCAQVQECOqLKGdyY6cA289A8Agg4WCAaAR29z27Ik7+eFhG/RSp38UZZUFLuYD26hgACCCCAAAIIIGCCwJhvSNp//lKG+rss5aZmLJSisi8kITH0r54Q0GHCiFMjAlMLRPKAlvoCW2NjY9CX2NQePvzwQ9m4caNM/rsi/ggggAACCCCAAAIIxEtgdHRU6uvr5dmzZ5YS1MtJ6iUl9bJSqEsk8+dQ22Y9BBCwV2C25+/Y2FjgC8KTA392794tJSUl9hZP6wgggAACCCCAAAIIhCAwPDwceLH+5UvrRxoiCamc7fw5hHJZBQEEbBKI9Px98eJF4HeICryduBQUFEhlZaWogEoWBBBAAAEEEEAAAQR0EHjf9e/BgwfDCqmMdP6sgwM1IIAAArMRMD0/wuP3+61vbc9Gw4ZtTQe2gYQmEUDAJQKzDejofnxVnrWeC9LKK9om85dudoki3UQAAQQQQAABBBDQXWB8bETab3wpg/1PLaWmzMmTorLfSqI3NaSRQdI4AAAgAElEQVQuENAREhMrIaClQLg3mO7duycXL14Un89n/b2RkiLqpST1gBYLAggggAACCCCAAAK6Caj566lTp4JCOtLS0gIhHdnZ2SGVHO78OaRGWQkBBGIiMNvzt6mpSVpbWy21fvTRR4GQShYEEEAAAQQQQAABBHQRUC/Wq+vfycFyKqRSvaSkwjpCWWY7fw5lH6yDAAL2CERy/j59+jQQcDv5HnBxcXHgHnBCQoI9xdIqAggggAACCCCAAAIRCkx3/RtuSGUk8+cIS2YzBBBAQCsB0/MjCOjQ6nCiGAQQQOCdwGwCOp4//FZedFyexOmRhct3S86iD2FGAAEEEEAAAQQQQEArgfHxEWn/+Y8y+Oqxpa6U9PlStF6FdKTNWC8BHTMSsQIC2gqEeoNJPYzV3Nwsd+7cCepLfn6+7NmzJ6zkeW1BKAwBBBBAAAEEEEDAsQJqTnv69Gl5/Nh6/Zuamio1NTUhhXSEOn92LCIdQ8Bggdmcv9euXZOrV69ael9UVCQVFRUGi1A6AggggAACCCCAgFMFRkdHAy/aP3v2zNJFFdKhQiqzsrJm7Pps5s8zNs4KCCBgq0C4529nZ2fgb2ZjY2OWukpKSmTXrl0y+YUdW4uncQQQQAABBBBAAAEEwhBQ178nT56cMqSS698wIFkVAQRcKUBAh83DbjqwzTw0jwACDhaILKDDL0/vN0nPkx+sMh6PLF65X+bmlTpYjK4hgAACCCCAAAIImCzgH/NJe8ufZKCvw9KN5LRcKSr7QrzJ7/+SEgEdJo8+tbtdIJQHtPr6+qShoUF6e3uDuNatWyebNm3iq0luP5DoPwIIIIAAAgggYIiAetFAzW0fPXpkqViFdKiHtHJyct7bk1Dmz4ZQUCYCrhOI9Px9+PBh4PfGxGXevHmBr497vV7XOdJhBBBAAAEEEEAAATMEpgupTEtLC1z/Zmdnc/1rxlBSJQJhC4Rz/dvW1iZNTU0yPj5u2c+qVatkx44dYe+bDRBAAAEEEEAAAQQQiLXAdCGVXP/GeiTYHwIImCZgen6Ex+/3+3VGNx1YZ1tqQwABvQXCDujw++Xx3VPS97zF0jGPJ0EKVh+SzHkr9O4w1SGAAAIIIIAAAgi4XsA/7pP2m8EhHUkpWVK0/neifk63ENDh+sMHAIMFZnpA6969e3Lx4kVRD3JOXJKSkqS8vFzUF4NZEEAAAQQQQAABBBAwSUC9cNDY2Cjt7e2WslNSUqS6ulrUi/fTLTPNn01yoFYE3CYQyfn78uVLOXHihOWaOD09XY4cOSLqJwsCCCCAAAIIIIAAAjoLqJDKr7/+Wh4/fmwpM5SQykjmzzpbUBsCbhII9fxtbW2Vs2fPyuTXWUpLS2Xr1q1uIqOvCCCAAAIIIIAAAoYLTBdSyfWv4QNL+QggYKuA6fkRBHTYenjQOAIIIBC5QDgBHX7/uHTePi6vX96z7NCT6JWlaz6XOdm8rBT5SLAlAggggAACCCCAQCwFVEhHR8tRedPbZtmtNzlDij/4vSSlzJ2yHAI6YjlK7AuB6ApM94CWemizublZbt++HbTD3NxcqaiokMzMzOgWQ2sIIIAAAggggAACCMRIYLqQjuTkZNm/f7/k5eVNWUmoLzjEqBvsBgEEwhAI9/wdGhqSr776SgYGBt7uJTExUQ4dOvTeIJ8wSmJVBBBAAAEEEEAAAQRsF1D3exoaGuTRo0eWfc0UUhnu/Nn2jrADBBAIWSCU8/fOnTty4cKFoDY/+ugj2bhxY8j7YkUEEEAAAQQQQAABBHQR4PpXl5GgDgQQMEWAgA6bR8p0YJt5aB4BBBwsEGpAh3/MJx23/ixveh9aNBISk6Vw3a8lLXOxg5XoGgIIIIAAAggggIATBVQA3aOWY9Lfc9/SPW/SHCla/1tJTssN6jYBHU48EuiTWwSmekCrr69Pzpw5I93d3UEMq1evli1btoh6KYkFAQQQQAABBBBAAAGTBVRIR1NTk7S1WUMqk5KSpKqqShYsWBDUvVBecDDZhNoRcLJAOOeveoiztrZWnj9/biHZvXu3lJSUOJmJviGAAAIIIIAAAgg4UCCSkMpw5s8OJKNLCBgtMNP529LSIpcuXQrq4+bNm6WsrMzovlM8AggggAACCCCAgLsFuP519/jTewQQCE/A9PwIj9/v94fX5diubTpwbLXYGwIIOEkglICOMd+QdNz8SgZfP7Z0Xb24qMI5UuZM/XU1JznRFwQQQAABBBBAAAFnCqiQjs7btfL65V1LBxO9aYGQjpT0+Zb/nYAOZx4H9ModApMf0FIvG50/f158Pp/1Wtfrle3bt8uKFSvcAUMvEUAAAQQQQAABBFwhoG7Xnzt3Tu7fnxRS6fXK/v37g0I6ZnrBwRVodBIBQwXCOX9VeE9ra6ulp3xF2NCBp2wEEEAAAQQQQACBgEC4IZXhzJ8hRgABvQTed/7+8MMP8v333wcVvHXrViktLdWrI1SDAAIIIIAAAggggEAEAu+7/q2urpa8POu7flz/RoDMJggg4AgB0/MjCOhwxGFIJxBAwIkCMwV0+EbfSPuN/5ThgReW7ielZAVeWExKmetEFvqEAAIIIIAAAggg4CYBv18679bJq+e3Lb1O9KZKUdlvLYF0BHS46cCgr04TmHyDaar+zZ07VyoqKiQ7O9tp3ac/CCCAAAIIIIAAAggEBFRI3d271pBKr9crlZWVsnjx4rdKPKDFAYOAuQKhnr9TvaxUVFQUuC5mQQABBBBAAAEEEEDAZIFwQipDnT+b7EHtCDhVYLrz9/Lly3Ljxo2gbpeXl/ORBqceDPQLAQQQQAABBBBwqYC6/j1z5oy0tbVZBJKSkqSqqsrykQauf116kNBtBBAQAjpsPghMB7aZh+YRQMDBAu8L6BgdfiUPr/9BRof7LALJablSVPaFeJMzHCxD1xBAAAEEEEAAAQTcJeCXx3frpa/rpqXbCYnJgblvasbCwP9OQIe7jgp66yyBmQI6SkpKZOfOnaJeTmRBAAEEEEAAAQQQQMDJAlOFdCQmJgZeyl+yZEmg6zyg5eQjgL45XSCU8/fhw4fS0NBgoZg3b54cPHiQ62KnHyD0DwEEEEAAAQQQcJFAKCGVocyfXURGVxEwSmCq8/fSpUvS0tJi6UdCQoKocA51P5gFAQQQQAABBBBAAAGnCbwvpHLiRxq4/nXayNMfBBAIVcD0/AiPX/2m13gxHVhjWkpDAAHNBaYL6BgZ7JaHN74U30i/pQcpc/ICLygmetM07xnlIYAAAggggAACCCAQrsA0IR0JSbJ03a8kPWsJAR3hkrI+AhoJTBfQoV5E3Lx5s5SWlmpULaUggAACCCCAAAIIIGCvwMWLF+X27duWnaiXFfbu3SuFhYUEdNjLT+sI2Cow0wOWPT09cuzYMfH5fG/rSE1NlX/6p3+S9PR0W2ujcQQQQAABBBBAAAEEYi0wU0jlTPPnWNfL/hBAIHSByefvihUr5N69e0F/71KhtEuXLg29YdZEAAEEEEAAAQQQQMBAAa5/DRw0SkYAgZgImJ4fQUBHTA4TdoIAAgiELzBVQMfwm+eBcI4x36ClwbTMxVK47teiviLOggACCCCAAAIIIICAMwX88uReo/Q+/cnSPU+CV5aWfi7tP/+n5X9fs8/6351pQq8QMFtgfHxcLl++LDdv3gzqSEZGRuAFxPnz55vdSapHAAEEEEAAAQQQQCACgebm5qB58j9COk6fPm1p8d/+7d8i2AObIIBAPATe94Lh0NCQHD16VPr7332kQQVX1tTUSF5eXjzKZZ8IIIAAAggggAACCNgu8L6QSq5/bednBwjYJjDdBxr+sUOv1ysqnKOgoMC2GmgYAQQQQAABBBBAAAGdBLj+1Wk0qAUBBHQRIKDD5pEwHdhmHppHAAEHC0wO6Cj+4J+l/ec/yvjYiKXXc7KLZOmaz8WT6HWwBl1DAAEEEEAAAQQQQOBvAk/vN0nPk2sWDo8nQfz+ccv/RkAHRwwCeguMjo5KXV2dvHjxIqjQoqIi+eyzzyQ5mRBKvUeR6hBAAAEEEEAAAQTsFLhy5Ypcv359xl0Q0DEjESsgoI3AdAEdY2NjUltbK8+fP7fUunv3bikpKdGmfgpBAAEEEEAAAQQQQMAOgelCKlXQ+8SF61879GkTAXsE3hfQocI5qqurJT8/356d0yoCCCCAAAIIIIAAApoKcP2r6cBQFgIIxE3A9PwIj9/v98dNL4Qdmw4cQhdZBQEEEJhSYHJAhwrg8I/5LOtmzlshBasPiXohkQUBBBBAAAEEEEAAAbcIdD04Ly87v3tvdwnocMvRQD9NFbh27ZpcvXp1yvJ5wNLUUaVuBBBAAAEEEEAAgWgLhBLSwfw52uq0h4B9AtMFdDQ1NUlra6tlxx999JFs3LjRvmJoGQEEEEAAAQQQQAABjQS4/tVoMCgFgSgITBfQoT7QoMI55s+fH4W90AQCCCCAAAIIIIAAAuYJcP1r3phRMQII2Cdgen4EAR32HRu0jAACCMxKYHJAx+TG5uaVyuKV+0U8nlnth40RQAABBBBAAAEEEDBR4Hl7s7xob562dAI6TBxVanaTwJkzZ+TBgwdTdpkXDN10JNBXBBBAAAEEEEAAgZkE3hdup7Zl/jyTIP+OgD4CUwV0/Pjjj/Ldd9Yg2qKiIqmoqNCncCpBAAEEEEAAAQQQQCAGAirYXV0DT7dw/RuDQWAXCERBYGxsTP7X//pfQS2lpqYGwjlyc3OjsBeaQAABBBBAAAEEEEDAXIHvv/9efvjhB65/zR1CKkcAgSgJENARJcjpmjEd2GYemkcAAQcLzBTQ4eCu0zUEEEAAAQQQQAABBGYtQEDHrAlpAAFbBXp7e+Xo0aPi8/ls3Q+NI4AAAggggAACCCDgdAFeUHL6CNM/JwlM9wVhJ/WRviCAAAIIIIAAAgggYJcA1792ydIuAtEVuHHjhly+fDm6jdIaAggggAACCCCAAAIuEuD610WDTVcRcLmA6fkRHr/f79d5DE0H1tmW2hBAQG8BAjr0Hh+qQwABBBBAAAEEENBbgIAOvceH6hBQAo8fP5b6+noZHx8HBAEEEEAAAQQQQAABBCIU+Nd//VeZfE89wqbYDAEEbBYgoMNmYJpHAAEEEEAAAQQQcLQALyg5enjpnIMEmpqapLW11UE9oisIIIAAAggggAACCMRWgOvf2HqzNwQQiJ+A6fkRBHTE79hhzwgggMB7BQjo4ABBAAEEEEAAAQQQQCByAQI6IrdjSwRiKaAezlIPabEggAACCCCAAAIIIIBAZAIEdETmxlYIxEOAgI54qLNPBBBAAAEEEEAAAacI8IKSU0aSfjhd4NmzZ3LixAmnd5P+IYAAAggggAACCCBgmwDXv7bR0jACCGgmQECHzQNiOrDNPDSPAAIOFiCgw8GDS9cQQAABBBBAAAEEbBcgoMN2YnaAQNQEeEEpapQ0hAACCCCAAAIIIOBCAR7QcuGg02VjBbj+NXboKBwBBBBAAAEEEEBAAwGufzUYBEpAIEQBrn9DhGI1BBBAAAEEEEAAAQSmEOD6l8MCAQTcImB6foTH7/f7dR4s04F1tqU2BBDQX+DV0yvy6nGz5BZXSXruGv0LpkIEEEAAAQQQQAABBBBAAAEEEEAAAQQQQAABBBBAAAEEEEAAgSkF/vrXv8o333xj+bePPvpINm7ciBgCCCCAAAIIIIAAAggggAACCCCAAAIIIIAAAggggAACCCCAAAKuEDA9P4KADlccpnQSAQQQQAABBBBAAAEEEEAAAQQQQAABBBBAAAEEEEAAAQQQQAABBBBAIN4C7e3tcu7cORkZGZGioiKpqKiId0nsHwEEEEAAAQQQQAABBBBAAAEEEEAAAQQQQAABBBBAAAEEEEAAgZgJENBhM7XpwDbz0DwCCCCAAAIIIIAAAggggAACCCCAAAIIIIAAAggggAACCCCAAAIIIICAQQKjo6Py4sULWbRokUFVUyoCCCCAAAIIIIAAAggggAACCCCAAAIIIIAAAggggAACCCCAAAKzFzA9P8Lj9/v9s2ewrwXTge2ToWUEEEAAAQQQQAABBBBAAAEEEEAAAQQQQAABBBBAAAEEEEAAAQQQQAABBBBAAAEEEEAAAQQQQAABBBBAAAEEEEAAAQQQQAABBBBAAAEEEEDADAHT8yMI6DDjOKNKBBBAAAEEEEAAAQQQQAABBBBAAAEEEEAAAQQQQAABBBBAAAEEEEAAAQQQQAABBBBAAAEEEEAAAQQQQAABBBBAAAEEEEAAAQQQQAABBBBAwFgBAjpsHjrTgW3moXkEEEAAAQQQQAABBBBAAAEEEEAAAQQQQAABBBBAAAEEEEAAAQQQQAABBBBAAAEEEEAAAQQQQAABBBBAAAEEEEAAAQQQQAABBBBAAAEEEEBAewHT8yM8fr/fr7Oy6cA621IbAggggAACCCCAAAIIIIAAAggggAACCCCAAAIIIIAAAggggAACCCCAAAIIIIAAAggggAACCCCAAAIIIIAAAggggAACCCCAAAIIIIAAAgggEAsB0/MjCOiIxVHCPhBAAAEEEEAAAQQQQAABBBBAAAEEEEAAAQQQQAABBBBAAAEEEEAAAQQQQAABBBBAAAEEEEAAAQQQQAABBBBAAAEEEEAAAQQQQAABBBBAAAEXCxDQYfPgmw5sMw/NI4AAAggggAACCCCAAAIIIIAAAggggAACCCCAAAIIIIAAAggggAACCCCAAAIIIIAAAggggAACCCCAAAIIIIAAAggggAACCCCAAAIIIIAAAtoLmJ4f4fH7/X6dlU0H1tmW2hBAAAEEEEAAAQQQQAABBBBAAAEEEEAAAQQQQAABBBBAAAEEEEAAAQQQQAABBBBAAAEEEEAAAQQQQAABBBBAAAEEEEAAAQQQQAABBBBAAIFYCJieH0FARyyOEvaBAAIIIIAAAggggAACCCCAAAIIIIAAAggggAACCCCAAAIIIIAAAggggAACCCCAAAIIIIAAAggggAACCCCAAAIIIIAAAggggAACCCCAAAIIuFiAgA6bB990YJt5aB4BBBBAAAEEEEAAAQQQQAABBBBAAAEEEEAAAQQQQAABBBBAAAEE/j9799osRZEmDjwPtwEHEVREEQkEQg1QZsZlZ5yBAAaQm1xm3uw32P1QG/tiY1/ubmzI/SKw6jIz6OqEgzOsuIguFxUVucj9Vv/I/q/u6T7ncLr7dFVndv8qwjBirMp88peZZ7K6qp4k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CBAgAABAgQIECBAgAABAgQIECBAgAABAgQIECBAgAABAgQIJC+Qe/6IgaIoipSVcwdO2VZsBAgQIECAAAECBAgQIECAAAECBAgQIECAAAECBAgQIECAAAECBAgQIECAAAECBAgQIECAAAECBAgQIECAAAECBAgQIECAAIEqBHLPHyFBRxWjRB0ECBAgQIAAAQIECBAgQIAAAQIECBAgQIAAAQIECBAgQIAAAQIECBAgQIAAAQIECBAgQIAAAQIECBAgQIAAAQIECBAgQIAAgT4WkKCj5M7PHQzvQR0AACAASURBVLhkHsUTIECAAAECBAgQIECAAAECBAgQIECAAAECBAgQIECAAAECBAgQIECAAAECBAgQIECAAAECBAgQIECAAAECBAgQIECAAAECBJIXyD1/xEBRFEXKyrkDp2wrNgIECBAgQIAAAQIECBAgQIAAAQIECBAgQIAAAQIECBAgQIAAAQIECBAgQIAAAQIECBAgQIAAAQIECBAgQIAAAQIECBAgQIBAFQK554+QoKOKUaIOAgQIECBAgAABAgQIECBAgAABAgQIECBAgAABAgQIECBAgAABAgQIECBAgAABAgQIECBAgAABAgQIECBAgAABAgQIECBAgEAfC0jQUXLn5w5cMo/iCRAgQIAAAQIECBAgQIAAAQIECBAgQIAAAQIECBAgQIAAAQIECBAgQIAAAQIECBAgQIAAAQIECBAgQIAAAQIECBAgQIAAAQLJC+SeP2KgKIoiZeXcgVO2FRsBAgQIECBAgAABAgQIECBAgAABAgQIECBAgAABAgQIECBAgAABAgQIECBAgAABAgQIECBAgAABAgQIECBAgAABAgQIECBAoAqB3PNHSNBRxShRBwECBAgQIECAAAECBAgQIECAAAECBAgQIECAAAECBAgQIECAAAECBAgQIECAAAECBAgQIECAAAECBAgQIECAAAECBAgQIECgjwUk6Ci583MHLplH8QQIECBAgAABAgQIECBAgAABAgQIECBAgAABAgQIECBAgAABAgQIECBAgAABAgQIECBAgAABAgQIECBAgAABAgQIECBAgACB5AVyzx8xUBRFkbJy7sAp24qNAAECBAgQIECAAAECBAgQIECAAAECBAgQIECAAAECBAgQIECAAAECBAgQIECAAAECBAgQIECAAAECBAgQIECAAAECBAgQIFCFQO75IyToqGKUqIMAAQIECBAgQIAAAQIECBAgQIAAAQIECBAgQIAAAQIECBAgQIAAAQIECBAgQIAAAQIECBAgQIAAAQIECBAgQIAAAQIECBAg0McCEnSU3Pm5A5fMo3gCBAgQIECAAAECBAgQIECAAAECBAgQIECAAAECBAgQIECAAAECBAgQIECAAAECBAgQIECAAAECBAgQIECAAAECBAgQIECAQPICueePGCiKokhZOXfglG3FRoAAAQIECBAgQIAAAQIECBAgQIAAAQIECBAgQIAAAQIECBAgQIAAAQIECBAgQIAAAQIECBAgQIAAAQIECBAgQIAAAQIECBCoQiD3/BESdFQxStRBgAABAgQIECBAgAABAgQIECBAgAABAgQIECBAgAABAgQIECBAgAABAgQIECBAgAABAgQIECBAgAABAgQIECBAgAABAgQIEOhjAQk6Su783IFL5lE8AQIECBAgQIAAAQIECBAgQIAAAQIECBAgQIAAAQIECBAgQIAAAQIECBAgQIAAAQIECBAgQIAAAQIECBAgQIAAAQIECBAgQCB5gdzzRwwURVGkrJw7cMq2YiNAgAABAgQIECBAgAABAgQIECBAgAABAgQIECBAgAABAgQIECBAgAABAgQIECBAgAABAgQIECBAgAABAgQIECBAgAABAgQIVCGQe/4ICTqqGCXqIECAAAECBAgQIECAAAECBAgQIECAAAECBAgQIECAAAECBAgQIECAAAECBAgQIECAAAECBAgQIECAAAECBAgQIECAAAECBAj0sYAEHSV3fu7AJfMongABAgQIECBAgAABAgQIECBAgAABAgQIECBAgAABAgQIECBAgAABAgQIECBAgAABAgQIECBAgAABAgQIECBAgAABAgQIECCQvEDu+SMGiqIoUlbOHThlW7ERIECAAAECBAgQIECAAAECBAgQIECAAAECBAgQIECAAAECBAgQIECAAAECBAgQIECAAAECBAgQIECAAAECBAgQIECAAAECBKoQyD1/hAQdVYwSdRAgQIAAAQIECBAgQIAAAQIECBAgQIAAAQIECBAgQIAAAQIECBAgQIAAAQIECBAgQIAAAQIECBAgQIAAAQIECBAgQIAAAQIE+lhAgo6SOz934JJ5FE+AAAECBAgQIECAAAECBAgQIECAAAECBAgQIECAAAECBAgQIECAAAECBAgQIECAAAECBAgQIECAAAECBAgQIECAAAECBAgQSF4g9/wRA0VRFCkr5w6csq3YCBAgQIAAAQIECBAgQIAAAQIECBAgQIAAAQIECBAgQIAAAQIECBAgQIAAAQIECBAgQIAAAQIECBAgQIAAAQIECBAgQIAAAQJVCOSeP0KCjipGiToIECBAgAABAgQIECBAgAABAgQIECBAgAABAgQIECBAgAABAgQIECBAgAABAgQIECBAgAABAgQIECBAgAABAgQIECBAgAABAn0sIEFHyZ2fO3DJPIonQIAAAQIECBAgQIAAAQIECBAgQIAAAQIECBAgQIAAAQIECBAgQIAAAQIECBAgQIAAAQIECBAgQIAAAQIECBAgQIAAAQIECCQvkHv+iIGiKIqUlXMHTtlWbAQIECBAgAABAgQIECBAgAABAgQIECBAgAABAgQIECBAgAABAgQIECBAgAABAgQIECBAgAABAgQIECBAgAABAgQIECBAgACBKgRyzx8hQUcVo0QdBAgQIECAAAECBAgQIECAAAECBAgQIECAAAECBAgQIECAAAECBAgQIECAAAECBAgQIECAAAECBAgQIECAAAECBAgQIECAAIE+FpCgo+TOzx24ZB7FEyBAgAABAgQIECBAgAABAgQIECBAgAABAgQIECBAgAABAgQIECBAgAABAgQIECBAgAABAgQIECBAgAABAgQIECBAgAABAgSSF8g9f8RAURRFysq5A6dsKzYCBAgQIECAAAECBAgQIECAAAECBAgQIECAAAECBAgQIECAAAECBAgQIECAAAECBAgQIECAAAECBAgQIECAAAECBAgQIECAQBUCueePkKCjilGiDgIECBAgQIAAAQIECBAgQIAAAQIECBAgQIAAAQIECBAgQIAAAQIECBAgQIAAAQIECBAgQIAAAQIECBAgQIAAAQIECBAgQIBAHwtI0FFy5+cOXDKP4gkQIECAAAECBAgQIECAAAECBAgQIECAAAECBAgQIECAAAECBAgQIECAAAECBAgQIECAAAECBAgQIECAAAECBAgQIECAAAECyQvknj9ioCiKImXl3IFTthUbAQIECBAgQIAAAQIECBAgQIAAAQIECBAgQIAAAQIECBAgQIAAAQIECBAgQIAAAQIECBAgQIAAAQIECBAgQIAAAQIECBAgQKAKgdzzR0jQUcUoUQcBAgQIECBAgAABAgQIECBAgAABAgQIECBAgAABAgQIECBAgAABAgQIECBAgAABAgQIECBAgAABAgQIECBAgAABAgQIECBAoI8FJOgoufNzBy6ZR/EECBAgQIAAAQIECBAgQIAAAQIECBAgQIAAAQIECBAgQIAAAQIECBAgQIAAAQIECBAgQIAAAQIECBAgQIAAAQIECBAgQIAAgeQFcs8fMVAURZGycu7AKduKjQABAgQIECBAgAABAgQIECBAgAABAgQIECBAgAABAgQIECBAgAABAgQIECBAgAABAgQIECBAgAABAgQIECBAgAABAgQIECBQhUDu+SMk6KhilKiDAAECBAgQIECAAAECBAgQIECAAAECBAgQIECAAAECBAgQIECAAAECBAgQIECAAAECBAgQIECAAAECBAgQIECAAAECBAgQINDHAhJ0lNz5uQOXzKN4AgQIECBAgAABAgQIECBAgAABAgQIECBAgAABAgQIECBAgAABAgQIECBAgAABAgQIECBAgAABAgQIECBAgAABAgQIECBAgEDyArnnjxgoiqJIWTl34JRtxUaAAAECBAgQIECAAAECBAgQIECAAAECBAgQIECAAAECBAgQIECAAAECBAgQIECAAAECBAgQIECAAAECBAgQIECAAAECBAgQqEIg9/wREnRUMUrUQYAAAQIECBAgQIAAAQIECBAgQIAAAQIECBAgQIAAAQIECBAgQIAAAQIECBAgQIAAAQIECBAgQIAAAQIECBAgQIAAAQIECBDoYwEJOkru/NyBS+ZRPAECBAgQIECAAAECBAgQIECAAAECBAgQIECAAAECBAgQIECAAAECBAgQIECAAAECBAgQIECAAAECBAgQIECAAAECBAgQIEAgeYHc80cMFEVRpKycO3DKtmIjQIAAAQIECBAgQIAAAQIECBAgQIAAAQIECBAgQIAAAQIECBAgQIAAAQIECBAgQIAAAQIECBAgQIAAAQIECBAgQIAAAQIECFQhkHv+CAk6qhgl6iBAgAABAgQIECBAgAABAgQIECBAgAABAgQIECBAgAABAgQIECBAgAABAgQIECBAgAABAgQIECBAgAABAgQIECBAgAABAgQI9LGABB0ld37uwCXzKJ4AAQIECBAgQIAAAQIECBAgQIAAAQIECBAgQIAAAQIECBAg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EhU4PTp0+HEiRNh0aJF4emnn040SmERIECAAAECBAgQIECAAAECBAgQIECAAAECBAgQIECAAIFqBHLPHzFQFEVRDVV7teQO3F6rXUWAAAECBAgQIECAAAECBAgQIECAAAECBAgQIECAAAECBAgQIJCzwMWLF8O//Mu//NCEZcuWhcWLF+fcJLETIECAAAECBAgQIECAAAECBAgQIECAAAECBAgQIECAAIExCeSeP0KCjjF1v4sJECBQjsDdu3fDhx9+GOILW/PmzQvz588vpyKlEiBAgAABAgQIECBAgAABAgQIECBAgAABAgQIECBAgEApAu+991744x//WFe2JB2lUCuUAAECBAgQIECAAAECBAgQIECAAAECBAgQIECAAAECBDIRkKCj5I7KHbhkHsUTINCjAh988EF49913e7R1mkWAAAECBAgQIECgfIG/+7u/K78SNRAg0BGBv//7v+9IOQohQIAAAQIECBAg0I8C7n/7sde1OSeBq1evhn/+538OcYMGBwECBAgQIECAAAEC7Qu4/23fzpUEqhbw/LdqcfURIECAAAECBAj0koD7317qTW0hQOBBArnnjxgoiqJIuYtzB07ZVmwECKQr8MYbb4RPP/003QBFRoAAAQIECBAgQCBxAT9QJ95BwiPwvwL3798P//AP/8CDAAECBAgQIECAAIE2Bf72b/82ND5Tb7MolxEgUJLA2bNnw969e0Pir+eU1HrFEiBAgAABAgQIEOiMgPvfzjgqhUDZAp7/li2sfAIECBAgQIAAgV4X8P5zr/ew9hEg8L1A7vkjJOgwlgkQIJCgwLfffhv+9V//NcHIhESAAAECBAgQIEAgDwE/UOfRT6IkEAXsoGQcECBAgAABAgQIEGhfwP1v+3auJFClwMmTJ8Phw4errFJdBAgQIECAAAECBHpKQIKOnupOjelxAc9/e7yDNY8AAQIECBAgQKBUAc9/S+VVOAECCQlI0FFyZ+QOXDKP4gkQ6GEBP1D3cOdqGgECBAgQIECAQOkCfqAunVgFBDom4P63Y5QKIkCAAAECBAgQ6EMB97992OmanK2A+99su07gBAgQIECAAAECCQi4/02gE4RAoEkB979NQjmNAAECBAgQIECAwDAC7n8NCwIE+kUg9/wRA0VRFCl3Vu7AKduKjQCBtAUe9AP1yy+/HJYuXZp2A0RHgAABAgQIECBAoCSBu3fvhv3794dz586NWIMfqEvCVyyBEgQedP+7du3aMH/+/BJqVSQBAgQIECBAgACBPASOHTsWjh496v43j+4SJYEHCjzo/nfJkiXhlVdeIUiAAAECBAgQIECgbwVu3rwZXn/99XDlypVhDTz/7duhoeEZCox0/xu/C1mzZo3nvxn2qZAJECBAgAABAgQ6I3D79u2wd+/ecP78ec9/O0OqFAIEMhbIPX+EBB0ZDz6hEyDQ2wKjZZD2klZv97/WESBAgAABAgQIDC9w69atsGvXrnDhwoUHEnlBywgikI/AaPe/q1evDgsXLsynQSIlQIAAAQIECBAg0CGBDz74ILz77rvufzvkqRgC3RYY7f538eLFYdmyZd0OU/0ECBAgQIAAAQIEKhe4c+dO2LFjxwOfAXv+W3m3qJBA2wKj3f96/ts2rQsJECBAgAABAgQyFrh27VrYvXt3uHTpkue/Gfej0AkQ6JyABB2dsxy2pNyBS+ZRPAECPSzQ+AP1uHHjwv379+ta7CWtHh4AmkaAAAECBAgQIDBEIP44vXPnziG7Jk2dOjVcvXq17nwvaBlABPIRGO0FrdgSL2nl058iJUCAAAECBAgQ6IzAsWPHwtGjR+sKi8/Oi6Jw/9sZYqUQqFyg8f538uTJIe4SPvh44YUXwooVKyqPTYUECBAgQIAAAQIEuiVw79692gYND9o9OMbm+W+3eki9BFoXaOb955UrV4bnn3++9cJdQYAAAQIECBAgQCBDgYsXL9aSc1y/fr0u+unTpw9J2OH+N8MOFjIBAm0J5J4/YqBofIOnLYbyLsoduDwZJRMg0OsCjT9Qb9q0Kezfvz/EB1KDD0k6en0kaB8BAgQIECBAgEAUGOnH6RkzZoQtW7aEf/qnf6qD8gO1cUMgH4HG+9/ly5eHI0eODGmAl7Ty6VOREiBAgAABAgQIjE3g/fffD/GfwUdM5L527dpw4MAB979j43U1ga4JNN7//s3f/E0tGe2NGzfqYnruuefCqlWruhanigkQIECAAAECBAhUJRBfYd+7d284e/ZsXZWLFi0Kx48fd/9bVUeoh0CHBZp9//mXv/xleOmllzpcu+IIECBAgAABAgQIpCXwxRdfhH379oU7d+7UBTZr1qywcePG8I//+I/uf9PqMtEQIFCRQO75IyToqGigqIYAAQKtCjT+QB0/MPz8889ri/K7d+/WFWcnpVZ1nU+AAAECBAgQIJCTQNwtac+ePcP+OB0T2U2cODEMt37OqY1iJdDPAsPN3xMnToS33nprCEtM3hFfynQQIECAAAECBAgQ6FWBo0ePhmPHjtU1LybnWLduXZg7d677317teO3qC4Hh7n+vXLlSS9Jx7dq1OoMFCxaENWvW9IWLRhIgQIAAAQIECPSvwOHDh8PJkyfrABYuXBhWr17t/rd/h4WW94BAK+8/L126NLz88ss90GpNIECAAAECBAgQIDBU4NSpUyHe+96/f7/uP86bN6/2HGj8+PHufw0cAgT6VkCCjpK7PnfgknkUT4BADwuM9IHhSB8nStLRw4NB0wgQIECAAAECfSxw5syZ2u7A9+7dG/HH6fgfJOjo40Gi6dkLjDR/4wuZ//7v/x7i7mmDDzspZd/lGkCAAAECBAgQIDCCwHDJOeJLWevXrw9z5sypXeX+1/AhkK/ASPP36tWrYfv27cMm6YgfJja+N5OvgMgJECBAgAABAgQI/J/AkSNHwvHjx+tI4r1v3D04roHd/xotBPIVaPX955deeinEZ8AOAgQIECBAgAABAr0k8Kc//Sm88847Q5oUNyiLG5V9f7j/D7wYwgAAIABJREFU7aVe1xYCBFoRyD1/xEDR+IZ7K62v4NzcgSsgUgUBAj0q8KAF9tdffx127do1ZAfx5557LqxatapHRTSLAAECBAgQIECg3wROnDgR3n777SEf5z///PNh5cqVdRx+oO630aG9vSTwoPn72WefhYMHDw7JIB93UYq7KTkIECBAgAABAgQI9IrA7373u/CXv/ylrjkxOUf8MGn27Nk//O/uf3ulx7WjHwUeNH9jko4dO3aE+O/BR9xBbe3atWHcuHH9SKbNBAgQIECAAAECPSrw/vvvh/jP4GPmzJlh69attd2D4+H+t0c7X7P6QqCd958bP1LsCyiNJECAAAECBAgQ6FmB4ZJSxsb+4he/CD/5yU/q2u3+t2eHgYYRIDCKQO75IyToMMQJECCQqMBoC+yYpGP37t3h9u3bdS2QpCPRDhUWAQIECBAgQIBASwLDvZQVC4gf5McP8xuP0dbPLVXuZAIEKhUYbf6eOXMm7N+/f0iSDjspVdpNKiNAgAABAgQIEChRYLjkHBMmTAgbNmyoS84RQxht/VximIomQGCMAqPN32vXroXt27cPSdIxd+7csG7dOkk6xujvcgIECBAgQIAAgTQEjh8/HuKHSoOPGTNmhG3btoVJkyb98D+Ptn5OozWiIEBgOIHR5u9I7z8Pt1kLYQIECBAgQIAAAQI5Cdy7dy8cOnQoxI3JBh8xEfvq1avD/PnzhzRntPVzTu0XKwECBFoRkKCjFa02zs0duI0mu4QAAQI1gWYW2BcuXAi7du0Kt27dqlNbsGBBbeHe+DcULQECBAgQIECAAIHUBYqiCG+//XY4ceJEXahxbbtixYoQX8gY7mhm/Zx628VHoF8Fmpm/586dqyXpuHv3bh2TnZT6ddRoNwECBAgQIECgdwSGS84xceLEsGnTpjBr1qwhDW1m/dw7OlpCoLcEmpm/MUnHzp07w5UrV+oaP2fOnLB+/fofdhPvLRmtIUCAAAECBAgQ6BeBkydPhsOHD9c1d+rUqeG3v/1tmDJlSt3/3sz6uV/ctJNAbgLNzN+R3n9euHBh7f1nBwECBAgQIECAAIHcBOIG3Hv37g3nz5+vCz0++40bMzz11FPDNqmZ9XNuFuIlQIBAMwK5548YKOKXLwkfuQMnTCs0AgQSF2h2gX3x4sXaS1o3b96sa9G8efPCq6++KklH4v0sPAIECBAgQIAAgf8TiJmjDxw4EM6cOVPHMn78+Nouoc8888yIXM2un3kTIJCeQLPz96uvvqolqWxM0mEnpfT6VEQECBAgQIAAAQLNCcQElR999FHdyfEFrc2bN4eZM2cOW0iz6+fmInAWAQJVCjQ7f2/cuBG2b98+JEnH7Nmzw8aNGyXpqLLT1EWAAAECBAgQINAxgbNnz9Y+VBr82npMyrFt27Ywbdq0IfU0u37uWIAKIkCgYwLNzt+R3n+Ou4rHJB1xl3EHAQIECBAgQIAAgRwEYgL23bt3h0uXLtWF+9BDD4XXXnstzJgxY8RmNLt+zsFBjAQIEGhFIPf8ERJ0tNLbziVAgECFAq0ssOMCPibpiC9rDT5iko61a9f6kbrCflMVAQIECBAgQIBAewJ37twJe/bsGZI5etKkSbUPD4bbNXhwTa2sn9uL0FUECJQl0Mr8/eabb2pJOmK2+cFHfElrzZo1klSW1UnKJUCAAAECBAgQ6LjAcMk54j1wfEFrpOQcMYhW1s8dD1qBBAiMSaCV+Ruf+8bnv40vcsYkHXGXtQkTJowpFhcTIECAAAECBAgQqFIg7h4cn+/EDRu+P2KCyt/85jcjfqTUyvq5yraoiwCB0QVamb8jvf8cN3BZv369959H53YGAQIECBAgQIBAlwVi4rmYnOP69et1kUyfPr327PfHP/7xAyNsZf3c5aaqngABAh0VkKCjo5xDC8sduGQexRMg0MMCrS6wr1y5UntJK2bdG3zMnTu3ttu4TNI9PFg0jQABAgQIECCQuUD8UTr+OB1/pB58xMzRcdfg+CP1aEer6+fRyvPfCRCoTqDV+TvSTkqSVFbXZ2oiQIAAAQIECBAYm8Cbb74ZPv7447pCfvSjH9XugR977LEHFt7q+nlskbqaAIFOCrQ6f2/evBl27NgxJElHTGS7adOmED9odBAgQIAAAQIECBBIXeDChQu1dW3csOH7I77LuGXLlgdu0tDq+jl1B/ER6CeBVufvSO8/P/3007UklePHj+8nPm0lQIAAAQIECBDISOCLL74I+/btq7vnjeHHZzlxc8K4QcNoR6vr59HK898JECCQi0Du+SMGiqIoUsbOHThlW7ERIJC2QDsL7KtXr4bt27dL0pF214qOAAECBAgQIEBgkMBIL1pMmzat9lLWaJmjvy+qnfWzjiBAIA2Bdubv5cuXay9zxh2FBx92UkqjT0VBgAABAgQIECAwssBwyTkmT55cuweeMWPGqHTtrJ9HLdQJBAhUItDO/I1JOuImDY2JbWfOnFnbda2ZFzsraZxKCBAgQIAAAQIECAwjEJ8Fv/766yGua78/4nvh69evD3HjsQcd7ayfdQIBAmkItDN/4/vP8flv/Pfg48knn6wlqZwwYUIajRMFAQIECBAgQIAAgf8VOHXqVDh8+HC4f/9+nUncaGzNmjVNJ5prZ/2sEwgQINALArnnj5CgoxdGoTYQINCTAu0usEf6kXrOnDm1TNIx+7yDAAECBAgQIECAQAoCcbekXbt2hVu3btWFEz8wiC9YxN2Dmz3aXT83W77zCBAoT6Dd+fvdd9/VPlJqfEnLTkrl9ZWSCRAgQIAAAQIExiZw6NCh8Mknn9QVEpNzbN26NUyfPr2pwttdPzdVuJMIEChVoN35G387ix8pNSbpeOyxx8LmzZtb+g2t1AYqnAABAgQIECBAgMAggevXr9eSczQ+x1m9enVYuHDhqFbtrp9HLdgJBAiULtDu/L127Vrt+W9M7jP4eOKJJ2r3v5J0lN51KiBAgAABAgQIEGhS4E9/+lN45513hpy9aNGisHz58iZL+f+ntbt+bqkSJxMgQCBBAQk6Su6U3IFL5lE8AQI9LDCWBfZIP1LHJB0x+/z48eN7WE7TCBAgQIAAAQIEchA4d+5c2L9/f7h7925duO1+WD+W9XMOXmIk0MsCY5m/8eXO7du3h5isY/BhJ6VeHjHaRoAAAQIECBDIT6AoitruSY3JOaZMmRK2bNnSdHKO2PKxrJ/zkxMxgd4SGMv8jUk6YqLbmPB28DFjxoxakp9WEt32lqrWECBAgAABAgQIpChw8+bN2vOby5cv14X3q1/9Krz44otNhTyW9XNTFTiJAIHSBMYyf2/cuFFL0nHp0qW6+B5//PFako5JkyaVFreCCRAgQIAAAQIECDQjcOTIkXD8+PEhp/7iF78IP/nJT5opou6csayfW67MBQQIEEhIIPf8EQNFfBso4SN34IRphUaAQOICY11gj/Qj9ezZs8PGjRsl6Ui8/4VHgAABAgQIEOhlgVOnToW4a3DjTxLz588Pa9asCY2/BTRjMdb1czN1OIcAgXIExjp/4/1v3Em48SVPOymV019KJUCAAAECBAgQaE0g3vu+8cYb4bPPPqu78Mc//nEtOce0adNaKnCs6+eWKnMyAQIdFRjr/L19+3bYvXt3+Prrr+viikk64t+TyZMndzRehREgQIAAAQIECBBoRyBu0BCTczQml4sfKcWPlZo9xrp+brYe5xEg0HmBsc7fmOQnJum4ePFiXXCPPvpoLUmH+9/O95kSCRAgQIAAAQIERhe4d+9e7d3nxue+48aNC6tXrw7xHeh2jrGun9up0zUECBBIQSD3/BESdKQwisRAgACBYQQ6scAe6UfqmKRjw4YNYcKECewJECBAgAABAgQIVCoQs0bH7NGNR6svZDVe34n1c6UQKiNA4AeBTszfeP8bdxL+9ttv62TtpGSgESBAgAABAgQIdFNgpOQcU6dODVu3bg3x360enVg/t1qn8wkQ6IxAJ+bvnTt3ave/jUk6pk+fXkvSMWXKlM4EqxQCBAgQIECAAAECbQjcv38/7NmzJ3z++ed1Vy9cuLD2sVIrRyfWz63U51wCBDon0In5e+vWrdr9b2Oyn0ceeaT2u5r73871l5IIECBAgAABAgRGF4hJ1Pfu3RvOnz9fd/LEiRNr3+c99dRToxcywhmdWD+3XbkLCRAg0EUBCTpKxs8duGQexRMg0MMCnVpgj/Qj9axZs8KmTZtCvBlwECBAgAABAgQIEKhC4OjRo+HYsWNDqlq+fHlYtGjRmELo1Pp5TEG4mACBtgQ6NX/jQ7D4ktY333xTF0fcSSm+pDVp0qS24nMRAQIECBAgQIAAgXYE4kdJBw8eHLKDUkzKsW3btvDjH/+4nWJDp9bPbVXuIgIExiTQqfkbk3TEjx4bXwKdNm1aLUlHu39fxtQ4FxMgQIAAAQIECPS9QExSuX///nD69Ok6i7lz54b169eHxvfBRwPr1Pp5tHr8dwIEOi/Qqfkbn//u3r17SJLKhx9+uPb72kMPPdT54JVIgAABAgQIECBAoEHg2rVrtXXppUuX6v5LXI++9tprYcaMGWMy69T6eUxBuJgAAQJdEMg9f8RAEX8RTfjIHThhWqERIJC4QCcX2PFH6p07dw7JJD1z5sywefNmSToSHwvCI0CAAAECBAjkLhB/ejh06FA4depUXVPiPf+aNWvC/Pnzx9zETq6fxxyMAggQaEmgk/P37t27tY+Uvvzyy7oY4kOw+JHS5MmTW4rNyQQIECBAgAABAgTaEYjJOQ4cODDko6ROfDzfyfVzO21zDQEC7Qt0cv7G+9/4Mmhjko6YBCgmqYz/dhAgQIAAAQIECBCoUuDNN98MH3/8cV2VcROx+Hxm3LhxLYfSyfVzy5W7gACBMQl0cv6OlKTS/e+YusjFBAgQIECAAAECTQpcvHix9jzm+vXrdVdMnz69lpyjE0nTO7l+brJZTiNAgEASArnnj5CgI4lhJAgCBAgMFej0AnukTNIxSUe8KbCTsFFIgAABAgQIECBQhkD8WCDulHTu3Lm64idMmFDbKenpp5/uSLWdXj93JCiFECDQlECn5++9e/fCvn37hvzdeeSRR2ofKU2ZMqWpuJxEgAABAgQIECBAoB2BkZJzxJe04kdJY12Pdnr93E4bXUOAQHsCnZ6/8Xe3eP/7+eef1wUUXwaNOwlL0tFeP7mKAAECBAgQIECgdYHf//734c9//nPdhY899ljtuczEiRNbLzCE0On1c1tBuIgAgbYEOj1/R0pSGXcsj/e/Dz/8cFtxuogAAQIECBAgQIDAgwS++OKL2nOYmDRu8BGTUW7cuLFj3+F1ev2sVwkQIJCLgAQdJfdU7sAl8yieAIEeFihjgT1SJun4MCy+FCpJRw8PKE0jQIAAAQIECHRB4NatW2HXrl3hwoULdbX/6Ec/Cps3bw5xHdqpo4z1c6diUw4BAg8WKGP+xo8iY3KgM2fO1FUeX86KL2nFl7UcBAgQIECAAAECBDotENeh8SWts2fP1hUdk3PEj5ImT5485irLWD+POSgFECDQlEAZ8zcmqdy7d++wSTri899p06Y1FZuTCBAgQIAAAQIECLQr8MEHH4R333237vK4Dv3Nb34zpvvgMtbP7bbRdQQItCZQxvwdKUllTIYb3z+ZMWNGa0E6mwABAgQIECBAgMADBE6dOhUOHz4c4vPfwce8efPCmjVrwvjx4zvmV8b6uWPBKYgAAQIlCuSeP2KgKIqiRJ8xF5078JgBFECAQN8KlLXAHulH6vhxZPyROn4s6SBAgAABAgQIECAwVoFr166FnTt3hitXrtQVFXfujOvOTn8cUNb6eawOridAYHSBsuZvfDgWH5LFh2WDj/h3KH4caSfh0fvGGQQIECBAgAABAs0LxI/kY5K4xuQc8eOA+JF8J5JzxGjKWj8331JnEiDQrkBZ83ekvz/xI6X49ycmCXIQIECAAAECBAgQKEPg448/Dm+++WZd0XEd+tvf/nbMz2HKWj+X4aBMAgTqBcqavyPd/8bNCePz30cffVRXECBAgAABAgQIEBizwJ/+9KfwzjvvDCln0aJFYfny5WMuv7GAstbPHQ9UgQQIEOiwQO75IyTo6PCAUBwBAgQ6JVDmAvtBL4nGH6kl6ehULyqHAAECBAgQINCfAhcvXgy7d+8O169frwPo9EdJgwsvc/3cn72o1QSqEyh7/sYkHSdPnqxr0EMPPRS2bdsWHn744eoaqiYCBAgQIECAAIGeFYjPXfbu3Rs+//zzujaWkRy97PVzz3aShhFIQKDM+RuTVO7bt29IkqCYHCgm6bCTcAIDQAgECBAgQIAAgR4T+PTTT8PBgwfD4H0i40fy8flLJ9afZa6fe6wrNIdAcgJlzt94/3vgwIFw+vTpunbHvz9xs5jHH388OQ8BESBAgAABAgQI5CNw5MiRcPz48SEB//znPw8//elPS2lImevnUgJWKAECBDokIEFHhyBHKiZ34JJ5FE+AQA8LVLHAji9pNf5IHTNIxx+pO7WTWw93kaYRIECAAAECBAgMIxB3Cn7jjTfCnTt36v7rU089FTZs2BAmTpxYilsV6+dSAlcoAQKV7AD+1ltvhRMnTtRpxx3cYpLKRx55RC8QIECAAAECBAgQaFvg7t27tY/iG5NzzJw5M7z22mshfhzQycP9byc1lUWgWoGy5+9IHynFzRni89+YNMhBgAABAgQIECBAoBMC8R54z549Ia5Bvz/Gjx9fe+4S74c7cZS9fu5EjMogQGB4gSrmb0wQdOrUqboA4vsoGzduDE8++aSuIUCAAAECBAgQINCywP79+8P//M//DLluzZo1YcGCBS2X1+wFVayfm43FeQQIEKhSIPf8EQPF4NTFVco1WVfuwE0202kECBAYIlDFAnukl7SmT59ee1gmSYeBSYAAAQIECBAg0IrAcC9ixevnzZsX4g/U8aWsso4q1s9lxa5cAv0uUNX8PXr0aDh27Fgdt4+U+n30aT8BAgQIECBAYGwCMTnH3r17wxdffFFX0KxZs8KmTZtKSVJZ1fp5bDKuJkBgOIEq5m98/hs/Uvrss8/qQojJgrZs2SJJh6FJgAABAgQIECAwZoGvv/467Ny5M8R74u+PcePG1TZrmDNnzpjL/76AKtbPHQtWQQQI1AlUNX8PHz4cTp48WVf3hAkTan+PZs+erVcIECBAgAABAgQINCUw0oYMMQHc+vXrS19bVrV+bgrDSQQIEKhQIPf8ERJ0VDhYVEWAAIFWBKpaYI/0klZM0hFf0oo7CjsIECBAgAABAgQIjCYw3ItY8Zrnn38+rFy5crTLx/zfq1o/jzlQBRAgMESgyvn7/vvvh/jP4CN+pBR3En788cf1DgECBAgQIECAAIGmBe7cuVPbLfj8+fN115SZnCNWVOX6uWkMJxIg0JRAVfM37tPzxhtvDJuk47XXXuvYjuZNNdpJBAgQIECAAAECPSVw8eLFsH379nD79u26dr366qvh2Wef7Whbq1o/dzRohREgUBOocv6++eab4eOPP66Tj5vHxA8pO5k0SNcSIECAAAECBAj0psBIyTkeeuihEJ+pzJgxo/SGV7l+Lr0xKiBAgEALAhJ0tIDVzqm5A7fTZtcQIECg6h+oY33DZZKeNm1a2Lp1a4g3Fg4CBAgQIECAAAECIwlcunSp9iLWrVu36k75xS9+EX7yk59UAucH6kqYVUKgFIGq5++HH34Y/vCHP9S1Je6kFJN0PPHEE6W0UaEECBAgQIAAAQK9JRA/RNq9e3eIySoHH3FnzrhDZ1xflnVUvX4uqx3KJdCPAlXP3+Ge/8bd3jZu3BiefPLJfuwCbSZAgAABAgQIEBiDwLlz58KhQ4fCzZs360pZtmxZWLx48RhKHv7SqtfPHW+AAgn0sUDV8/c//uM/wn/9138NEY+/082dO7ePe0LTCRAgQIAAAQIEHiQQN2TYu3dv+PLLL+tOi89Q1q5dW9m3dFWvn40KAgQIpCKQe/6IgSJunZHwkTtwwrRCI0AgcYFuLLCHyyQ9derUsGXLlvDwww8nLiY8AgQIECBAgACBbghcvXo1vP766+H69et11f/85z8PP/3pTysLqRvr58oapyICPS7Qjfl7/PjxcOTIkTrZ+BFl/Ejpqaee6nFxzSNAgAABAgQIEBiLwEjJOZ5++unazpxlJueIcXdj/TwWL9cSIPB/At2Yv8M9/41/p+JHSjGpkIMAAQIECBAgQIBAMwIffPBBePfdd4ec+vLLL4elS5c2U0TL53Rj/dxykC4gQGBYgW7M39/97nfhL3/5S10848aNC+vWrZOkwzglQIAAAQIECBAYIjDSM99Zs2aF1157rfRnvoMD6sb62ZAgQIBACgK554+QoCOFUSQGAgQIDCPQrQX222+/HT766KO6iKZMmRK2bt0aHnnkEX1FgAABAgQIECBA4AeBGzduhO3bt4crV67Uqbz44ovhV7/6VaVS3Vo/V9pIlRHoUYFuzd+TJ0+GuJvw4GP8+PG1j5Tix5UOAgQIECBAgAABAo0Ct27dCrt27QoXLlyo+09z5sypJeeI68myj26tn8tul/IJ9INAt+bvcEk64t+r+Hcr/v1yECBAgAABAgQIEBhJ4O7du+HgwYPh9OnTQ0557rnnwqpVq0rD69b6ubQGKZhAHwl0a/4ePXo0HDt2rE46JumIu5/Pmzevj3pAUwkQIECAAAECBB4kEJNz7Ny5c8gz35jYPL47WPaGDI2xdWv9bJQQIECg2wISdJTcA7kDl8yjeAIEeligmwvsuItw3E148DF58uSwefPm8Oijj/awuqYRIECAAAECBAg0K3Dnzp3w+uuvh4sXL9ZdUvaLWCPF1831c7NmziNAYHiBbs7fU6dOhUOHDoWiKH4ILr6kFT9SeuaZZ3QZAQIECBAgQIAAgR8Ebt68WXtRq/E+OH7cHl/UiuvIKo5urp+raJ86CPSyQDfn73CbNETr+Pdr7ty5vcyubQQIECBAgAABAm0KXLp0Kezfvz9cvny5roT4odKvf/3r8Oyzz7ZZcnOXdXP93FyEziJAYCSBbs7f4ZJ0xO9RVq9eHRYsWKDTCBAgQIAAAQIE+lxgpA0ZYnKOjRs3VrIhQ2MXdHP93OfDQfMJEOiyQO75IwaKwW+fdxlzuOpzB06QVEgECGQi0O0F9h/+8Ifw4Ycf1mlNmjSplqTj8ccfz0RRmAQIECBAgAABAmUI3Lt3r7Zj8Pnz5+uKjy/zx4/aG+/ly4jBD9RVqKqDQDUC3b7//eyzz2q7v92/f/+HBttJqZq+VwsBAgQIECBAIBeBGzdu1JJzxI+TBh/xPnjdunWVJeeIdXd7/ZxLn4mTQIoC3Z6/w23S4P43xZEiJgIECBAgQIBA9wVOnz5de3Zy9+7dumCmTZtWS/I2ffr00oPs9vq59AaqgEAPC3R7/v7xj38M77333hDhVatWhbjpjIMAAQIECBAgQKA/BR60IUN893n8+PFdgen2+rkrjVYpAQIEQhjyzUni6S6G9JkEHYYxAQIEEhVIYYH9/vvvh/jP4CNmwI9JOp544olE5YRFgAABAgQIECBQpkD8gH3fvn3h7NmzddXE7NGbNm2q9KOkwQGksH4u013ZBHpZIIX5e+bMmdoucIOTdMRkQ2vWrAnz58/vZX5tI0CAAAECBAgQGEXg2rVrteQcV65cqTuzG8k5YgAprJ8NGgIE2hNIYf4Ot0lDvP999dVXw7x589prmKsIECBAgAABAgR6RiC+BP+f//mf4YMPPhjSpngfvHr16hA3+ariSGH9XEU71UGgFwVSmL/Hjh0LR48eHcK7YsWK8MILL/QiuzYRIECAAAECBAg8QGCkDRnmzJlTS0QZE5p360hh/dyttquXAIH+FmjcFFaCjg6Ph9yBO8yhOAIE+kgglQX2hx9+GOKLWoOPmKQjZgd8+umn+6hHNJUAAQIECBAgQCAKvPHGG+HTTz+tw5g5c2bYsmVLiOvEbh2prJ+71X71EshZIJX5e+7cuVoConv37tVxxpdNFy5cmDOx2AkQIECAAAECBNoUiMk5tm/fHq5evVpXQvyIfe3atV15USuV9XObpC4j0NcCqczf4XYSju/mxPvfBQsW9HUfaTwBAgQIECBAoJ8F4k7CBw8eDJ9//nkdQ1wrLl26NPzsZz+rlCeV9XOljVYZgR4RSGX+/uUvfwm/+93vhqguW7YsLF68uEe0NYMAAQIECBAgQGA0gZicIz7zTWVDhsZ4U1k/j+bovxMgQKDTArnnjxgoEk8pkjtwpwec8ggQ6B+BlBbYx48fD0eOHKnDj9kBY5KOZ555pn86RUsJECBAgAABAn0uENeEcW04+JgxY0bYtm1bZTsljdQFKa2f+3yYaD6BlgVSmr9ffvll2LNnT7h7925dO1auXBmef/75ltvmAgIECBAgQIAAgXwFYlKOHTt2DJuc49VXXw2Nz7GramlK6+eq2qweAr0ikNL8HW6Thui8atWq8Nxzz/UKuXYQIECAAAECBAg0KXDhwoVaEvOYqHLwMWnSpLBu3bowe/bsJkvq3GkprZ871yolEegPgZTm70cffRTefvvtIfCvvPJKWLJkSX90iFYSIECAAAECBPpYIN7n7ty5M9nkHLFrUlo/9/FQ0XQCBLogkHv+CAk6ujBoVEmAAIFmBFJbYJ84cSK89dZbdaHHJB1xh7i4U5yDAAECBAgQIECgtwXee++9EHfXHHxMnTo1/Pa3vw1TpkzpeuNTWz93HUQABDISSG3+fvXVV2HXrl1DknQsX748LFq0KCNZoRIgQIAAAQIECLQrEHdPii9qNX6YtGDBgrB69equJeeI7Ult/dyusesI9KNAavN3uOe/sV9WrFgRXnjhhX7sIm0mQIAAAQIECPSlwH//93/XPl6/d+9eXfsfe+yx2gZe8ZnAxj2kAAAgAElEQVRwN47U1s/dMFAngVwFUpu/H3/8cXjzzTeHcErSkesIEzcBAgQIECBAoDmBB23IEL+Fi9/EpXCktn5OwUQMBAj0h4AEHSX3c+7AJfMongCBHhZIcYF98uTJcPjw4Tr1+Hf617/+dVi4cGEP94amESBAgAABAgT6W+D48ePhyJEjdQgxKce2bdvCtGnTksBJcf2cBIwgCGQgkOL8/eabb2pJOm7fvl0nuHTp0vDyyy9noCpEAgQIECBAgACBdgUuXbpUS85x48aNuiJico41a9a0W2zHrktx/dyxximIQI8LpDh/h3v+G7th2bJlYfHixT3eI5pHgAABAgQIEOhvgfv374ff//73IT4LbjziPfCqVavC+PHju4aU4vq5axgqJpCZQIrz95NPPgmHDh0aIhmf/cZnwA4CBAgQIECAAIHeEkh5Q4ZG6RTXz701GrSGAIFUBXLPHzFQFEWRKm6MK3fglG3FRoBA2gKpLrBPnTpV+5G68f8+Vq5cGZ5//vm0UUVHgAABAgQIECDQssBwL+lPmjSplpxjxowZLZdX1gWprp/Laq9yCfSSQKrz9+LFi7UPM2/evFnH/dJLL4Vf/vKXvdQF2kKAAAECBAgQIPC/AiOtAZ977rnah0kpHKmun1OwEQOB1AVSnb8jPf+1k3DqI0p8BAgQIECAAIH2Ba5fvx727dsXYsLywUfcPTg+A0khWVuq6+f21V1JoH8EUp2/MUlH3KSw8f3nJUuWhHgP7CBAgAABAgQIEOgNgZicY/v27cluyNConOr6uTdGg1YQIJCyQO75IyToSHl0iY0Agb4WSHmB/dlnn4WDBw+GmEV/8LF8+fKwaNGivu43jSdAgAABAgQI9JLA6dOnw/79++teToi7JG3dujXMnDkzqaamvH5OCkowBBIUSHn+Xr58OezYsWPIw7p47xvvgR0ECBAgQIAAAQK9IxCTc8S1361bt+oalVJyjhhYyuvn3hkNWkKgHIGU5+9Iz38l6ShnLCiVAAECBAgQINBNgS+//DIcOHBgSILyhx56KKxbty488cQT3Qzvh7pTXj8nASQIAgkLpDx/R7r/jYmJli1blrCq0AgQIECAAAECBJoRuHTpUm1Trhs3btSdntoz38HBpbx+bsbcOQQIEGhXQIKOduWavC534Cab6TQCBAgMEUh9gX3mzJnag7p79+7Vxb506dLw8ssv61ECBAgQIECAAIHMBc6fP1/7kXpwUra4Y9KGDRvCnDlzkmtd6uvn5MAERCAhgdTn73fffVfLqB93kxt8PP/882HlypUJSQqFAAECBAgQIECgXYELFy6EXbt2DUnO8cILL4QVK1a0W2wp16W+fi6l0Qol0CMCqc/f+Pw3Jutt3KQhPvuNz4AdBAgQIECAAAEC+Qt8+OGH4Z133hmy5otJOeJz4MmTJyfTyNTXz8lACYRAggKpz9+4WU18/7nx/jfF3wIT7F4hESBAgAABAgSSFYgbMsT3nm/evFkXY8rJOWKgqa+fk+1wgREgkL1A7vkjBoqiKFLuhdyBU7YVGwECaQvksMCO2fT37NkT7t69W4f50ksvhV/+8pdpA4uOAAECBAgQIEBgRIH4YVLcNfjOnTs/nBPvz9euXRueffbZJOVyWD8nCScoAgkI5DB/r169Wvu7GP89+Fi4cGFYvXp1AopCIECAAAECBAgQaFfg66+/Drt37w63b9+uKyLVF/JzWD+32xeuI9DrAjnM33PnztWSdDQ+/12yZEl45ZVXer2LtI8AAQIECBAg0LMCcX331ltvhU8++WRIG1988cXaWi9u1pDSkcP6OSUvsRBISSCH+Xv27Nna/W/jJoWpf7yZUj+LhQABAgQIECCQkkBOGzI0uuWwfk6pr8VCgEDvCOSeP0KCjt4Zi1pCgECPCeSywP7qq69qu8o1vqS1aNGisHz58h7rFc0hQIAAAQIECPS+wOXLl8P27duHZJBetWpViC8ipHrksn5O1U9cBLopkMv8vX79eu3v43fffVfHNX/+/LBmzZrQ+ENxN03VTYAAAQIECBAg0JzA+fPna4nIByeojFcuXrw4LFu2rLlCKj4rl/VzxSyqI5CFQC7zd6Tnvyn/bcxiAAiSAAECBAgQINAlgStXrtQ+Qo87CQ8+JkyYEFauXBkWLFjQpcgeXG0u6+ck8QRFoMsCuczfzz//POzbt2/I+8/x72J8/usgQIAAAQIECBDIQyAm59i5c2c2GzI0quayfs5jNIiSAIGcBCToKLm3cgcumUfxBAj0sEBOC+xvvvmmlqSjcXc5Own38ADVNAIECBAgQKAnBeLH5//2b/8W4r8HH3/9138dfvaznyXd5pzWz0lDCo5AFwRymr83btwIO3bsCDGZ0eBj3rx5Ye3atcntLteF7lQlAQIECBAgQCAbgZicY/fu3UNewE/9A/Sc1s/ZDAaBEqhIIKf5O9Lz3xdeeCGsWLGiIjHVECBAgAABAgQIjFXg7Nmz4eDBg0Pe65s6dWrYuHFjmDFjxlirKO36nNbPpSEomECmAjnN35F+I4xJOlavXm2ThkzHoLAJECBAgACB/hH4+uuva898G79nS/2Z7+Aeymn93D8jS0sJEKhCIPf8EQNFURRVQLVbR+7A7bbbdQQIEMhtgf3tt9/WPlJqvKmxk7CxTIAAAQIECBDIQ+DmzZth+/btQz46f/HFF8OvfvWr5BuR2/o5eVABEqhQILf5G/9exoz7jTvNPfPMM2H9+vWSdFQ4dlRFgAABAgQIEGhXYKTdMZcsWRJeeeWVdout5Lrc1s+VoKiEQCYCuc3fkZ7/Pvfcc2HVqlWZqAuTAAECBAgQINC/Au+//36I/zQec+bMqSUdnzRpUtI4ua2fk8YUHIGKBXKbvzFJx549e8KdO3fqpGzSUPHAUR0BAgQIECBAoEWBkdZxOSXniE3Obf3cYjc5nQABAiMK5J4/QoIOg5sAAQKJCuS4wI4fJ8WPlOLHSoMPP1InOsiERYAAAQIECBD4X4H4kkFMtnbhwoU6k4ULF9Z2BMnhyHH9nIOrGAlUIZDj/I3JKePfzfix0uDj6aefDhs2bAjjx4+vgk4dBAgQIECAAAECbQjE3YP3798f7t27V3d1Dsk5YsA5rp/b6CaXEOhJgRzn70jPf+NOwmvWrOnJftIoAgQIECBAgEDuAvEZxsGDB0O8/208Xn755bB06dIsmpjj+jkLWEESqEAgx/k70s7rc+fODevWrbNJQwXjRhUECBAgQIAAgVYEct6QobGdOa6fW+kr5xIgQGAkAQk6Sh4buQOXzKN4AgR6WCDXBfbly5drHynduHGjrnd8pNTDg1XTCBAgQIAAgawF7t+/X0uyFjNJDz7iSwbr168PjfflqTY21/Vzqp7iIlClQK7zN77gumvXrvDNN9/UcT355JNh06ZNYcKECVUyqosAAQIECBAgQKAJgdOnT4cDBw6EeC88+IgfJ8WPlHI4cl0/52ArRgJlC+Q6f+Pz3/j74fXr1+uIYpKOmNw3l98Py+5f5RMgQIAAAQIEUhCICdb27t0brl69WhfOpEmTamu3+Aw4lyPX9XMuvuIkUKZArvM3bmoTn//eunWrjmfOnDm192ds0lDmqFE2AQIECBAgQKB5gdw3ZGhsaa7r5+Z7zJkECBAYXiD3/BEDRVEUKXdu7sAp24qNAIG0BXJeYH/33Xdh+/btQ17S8pFS2mNOdAQIECBAgED/CcSfBOKuwfEDpcHH7Nmzax+Xjxs3LhuUnNfP2SALlEBJAjnP37t379Ze0vrqq6/qdB5//PGwefPmEF94dRAgQIAAAQIECKQh8Nlnn9V2EG5MzvHKK6+EJUuWpBFkE1HkvH5uonlOIdDTAjnP3/iBZ9ykofFDz3nz5oW1a9dm9TtiTw8yjSNAgAABAgT6WuCTTz4Jb731VojPLgYfM2bMqH1YPm3atKx8cl4/ZwUtWAIlCOQ8f2Oio5ik8ubNm3Uy8T2aDRs22KShhPGiSAIECBAgQIBAKwIxOce+ffuGPPP9q7/6qxD/yfHIef2co7eYCRBIRyD3/BESdKQzlkRCgACBOoHcF9gjvaT1xBNP1D729JGSAU+AAAECBAgQ6L7A4cOHw8mTJ+sCeeyxx8K2bduye6kg9/Vz90eDCAh0TyD3+RtfdN2zZ0/48ssv6xAfffTRsHXrVve/3RtaaiZAgAABAgQI/CAQk3O88cYboXHvitySc8QG5b5+NiwJ9LNA7vP3+vXrtU0a4mYNg4+4C/u6desk6ejnwa3tBAgQIECAQFcF4r3uH/7wh/DnP/95SBzPPvts+PWvf53ds1/3v10dUionMGaB3O9/L126VEvScePGjTqLWbNm1d5/njhx4piNFECAAAECBAgQINC6QNyM8MCBA9lvyNDY8tzXz633pCsIECDw/wUk6Ch5JOQOXDKP4gkQ6GGBXlhgj/SSlo+UenjgahoBAgQIECCQjcCRI0fC8ePH6+J95JFHask5Jk+enE07vg+0F9bP2aELmECHBHph/t67d6/28O/MmTN1KnFXui1btmT5d7VD3asYAgQIECBAgEDXBeIOwjFBZWNyjmXLloXFixd3Pb5WA+iF9XOrbXY+gV4R6IX5Gz9O2rFjR7h8+XJdt8yZM6e2K/v48eN7pbu0gwABAgQIECCQhcDNmzdrzycak4iPGzcu/PznPw9LlizJoh3DBdkL6+ds8QVOYIwCvTB/r1y5UktS2ZikY+bMmWHz5s2SdIxxjLicAAECBAgQINCqQNyQ4eDBgz2XnCM69ML6udX+dD4BAgSiQO75IwaKxjeREuvX3IET4xQOAQIZCfTKAnukl7R8pJTRYBQqAQIECBAg0HMCf/zjH8N7771X166pU6eG3/zmN+Ghhx7Ksr29sn7OEl/QBMYo0Cvz9/79+7WHgPFh4OAjJj/aunVrmDJlyhilXE6AAAECBAgQINCqwMcffxzefPPNIZflmpwjNqRX1s+t9qXzCfSCQK/M3/gRaNxJ+OLFi3XdMnv27LBhw4Ysd2fvhfGlDQQIECBAgED/CXz11Ve15BxxE63BR9yMYd26deHJJ5/MGqVX1s9Zd4LgCbQp0CvzNybpiPe/165dq5OISTpee+21MGnSpDaFXEaAAAECBAgQINCKQK9tyNDY9l5ZP7fSp84lQIBAFMg9f4QEHcYxAQIEEhXopQX2SC9pxY+U4k7CuX4EmujQERYBAgQIECBA4IECx48fD0eOHKk7J76kFZNzTJs2LVu9Xlo/Z9sJAifQpkAvzd+YC/nQoUPh1KlTdRoPP/xw2LZtm/vfNseIywgQIECAAAEC7Qh89NFH4e233x5y6YoVK8ILL7zQTpFJXNNL6+ckQAVBoEKBXpq/t2/fDjt27AjffvttneCsWbNqHylNmDChQllVESBAgAABAgT6TyA+8/39738/ZOfgxx9/vJY0rRfex+ul9XP/jVAt7neBXpq/V69erd3/xn8PPh577LGwefPm8KMf/ajfu1v7CRAgQIAAAQKlCsTkHPF9vMYj5w0ZGtvSS+vnUgeDwgkQ6DkBCTpK7tLcgUvmUTwBAj0s0GsL7Fu3boVdu3aFCxcu1PVa3Kk9JumIHys5CBAgQIAAAQIEyhU4efJkOHz4cF0lcUePrVu3hkcffbTcyksuvdfWzyVzKZ5AUgK9OH/feuutcOLECfe/SY00wRAgQIAAAQL9JPDnP/+59qFS45F7co7Ynl5cP/fT2NTW/hbotfkbk3Ts2bMnxJ3bBx8xScemTZvCxIkT+7vDtZ4AAQIECBAgUILA/2PvTryiOLYHjl9ZBBQRBDdcg2s0GqPGaDQKiKKiaJb3V2ZzFxBxicYlxkSNa9QfouKGiIqKIPI7t9+LmWYGmaV7pqr72+fkeM5zuurW53Y9q2e6b/X39zvFKP/++++o1j/++GPRF5SysrJ86Dn9TQZt/Zx+QXpEIHMCQZu/L1++lD179sjz589dqCUlJc7zz7opDgcCCCCAAAIIIICA9wLXr1+XI0eORDUchN98IwcVtPWz91cCLSKAQFAFbK8fMWJAt3U0+LAd2GBaQkMAAcMFgrjA1oe0tEhHR0eHS3/06NHOl9Q279hu+OVEeAgggAACCCCAgNy9e1cOHDggkV8DZGdnOzt66EPzth9BXD/bnhPiRyBegaDO31hFOrj/jfeq4HMIIIAAAggggEDyApcuXZITJ05ENVBZWSlz585NvmFDzgzq+tkQXsJAwFeBIM7ft2/fOkU6Hjx44LKbMGGCU6RDiwNzIIAAAggggAACCHgj8OrVK2ft1dnZGdXgunXrZN68ed50ZEgrQVw/G0JLGAj4LhDE+av/H6zPP3d1dbn8iouLneefCwoKfHelAwQQQAABBBBAIEwCV65ckV9++SVqyGvWrJEFCxYEiiKI6+dAJYjBIICAbwK214+gQIdvlwYNI4AAAqkJBHWBrQ9p6ZfUg3dS0i+n9Utq/bKaAwEEEEAAAQQQQMBbgYcPHzprMN1R6Z9Dv9DYvHmzTJ061dvOMtRaUNfPGeKkWwTSKhDk+au7tuvu7ZHHqFGjpL6+niKVab3K6AwBBBBAAAEEwiJw8eJFOXnyZNRwg1KcQwcW5PVzWK5TxhlegSDPX31RVAsERx6lpaVOceC8vLzwJp2RI4AAAggggAACHgk8ffrUKc7x8uVLV4taGLy2tlbKyso86smcZoK8fjZHmUgQ8EcgqPO3p6dH9uzZI/r/yZGHbk6ozz/r/ydzIIAAAggggAACCKQuEIbffCOVgrp+Tv1KoAUEEAi6AAU6fM6w7cA+89A8AggEWCDIC2wt0tHQ0CDt7e2uDFKkI8AXNENDAAEEEEAAgYwJ6A5Kuvbq7u52xVBdXS2zZ8/OWFxedxzk9bPXVrSHgGkCQZ+/p06dkgsXLnD/a9qFRzwIIIAAAgggEDgB/c1BX1Z69+6da2zr16+XWbNmBWa8QV8/ByZRDASBGAJBn79NTU3S2trqGvm4ceOkrq6OnYSZEQgggAACCCCAQAoCDx48cH7v7e3tdbVSXl4uNTU1kp+fn0Lr5p4a9PWzufJEhkDqAkGev2/evHE2yHny5IkLSot0aJHKwsLC1AFpAQEEEEAAAQQQCLHAb7/9Jn/88UeUwLp162TevHmBlAny+jmQCWNQCCDgmYDt9SNGDAwMDHim4UNDtgP7QEKTCCAQEoEwLLD1h8O2tjZXRnUHJf2SWndU4kAAAQQQQAABBBBITUCLc+iDAbqLR+SxZs0aWbBgQWqNG3Z2GNbPhpETDgKeCYRh/p49e1bOnTvnMtMHZvX+V19W4kAAAQQQQAABBBBITeDx48fO7pVaIDzyCFpxDh1bGNbPqV0NnI2AuQJhmL/Nzc1y69YtVxKKi4udnYR1swYOBBBAAAEEEEAAgcQE/u///k8OHjwYddKMGTOc4hzZ2dmJNWjRp8OwfrYoHYSKQEICQZ+/WjBJn8Xp6OhwuYwePdq5/9ViHRwIIIAAAggggAACiQucPHlSLl68GHViVVWVzJkzJ/EGLTkj6OtnS9JAmAggkAEB2+tHUKAjAxcNXSKAAALxCIRlgR1rJyUt0qE7KZWVlcVDxWcQQAABBBBAAAEEYgh0dXXJ7t27o4pzfP755/LZZ58Fziws6+fAJY4BIRCiFwz//PNPOXPmjCvnFKlkCiCAAAIIIIAAAqkL6P3vrl27RHevjDyCWJxDx8f9b+rXDC0gkCmBMMxf3SOopaVFbt686WLWl5P0JSV9WYkDAQQQQAABBBBAID6By5cvy/Hjx6M+rDsGr127VgY/wB5fq/Z8KgzrZ3uyQaQIJCYQhvmrRTr27dsnWjg48qBIR2LXCp9GAAEEEEAAAQT+ETh69Khcu3bNBZKVleUUp5w5c2agocKwfg50AhkcAggkLUCBjqTp4jvRduD4RsmnEEAAgWiBsCyw3717J7qTUmtrqwth5MiRTpGO8ePHc3kggAACCCCAAAIIJCjw/Plz2blzZ1RxjmXLlon+F8QjLOvnIOaOMSEQpvl76dIlOXHiRNT9r76kVFpaysWAAAIIIIAAAgggkKDAq1ev5KeffhL9M/JYsWKFLFmyJMHW7Ph4mNbPdmSEKBGIXyBM8/fIkSNy/fp1F05hYaHU19eL/smBAAIIIIAAAggg8GGB06dPy/nz56M+tHz5clm6dGko+MK0fg5FQhlkqATCMn/7+vrkwIED8uDBA1d+CwoKnCKVxcXFoco7g0UAAQQQQAABBJIVOHz4sPz9999Rp2/evFmmTZuWbLPWnBeW9bM1CSFQBBBIm4Dt9SNGDOj2FQYftgMbTEtoCCBguECYFthD7aSUm5srW7ZskYkTJxqeLcJDAAEEEEAAAQTMEXjx4oWzc/Dgl5MWLVokq1atMidQjyMJ0/rZYzqaQyDjAmGbv0MV6aBIZcYvRQJAAAEEEEAAAcsEdJdKLU7Z1dXlinzhwoWyevVqy0YTf7hhWz/HL8MnETBfIGzz99ixY3L16lVXYthJ2PzrlAgRQAABBBBAILMCutlVS0uL3Lp1yxWIPktdVVUls2fPzmyAaew9bOvnNNLSFQK+C4Rp/r59+1YaGhqkvb3d5Zqfn+8U6SgpKfHdmw4QQAABBBBAAAFbBYba8DknJ8d5l2zSpEm2Di2huMO0fk4Ihg8jgEDgBWyvH0GBjsBfogwQAQRsFQjjAjvWQ1p6Y6UvKVGkw9YrmbgRQAABBBBAIJ0CL1++dF5O0j8jj6AX59CxhnH9nM5ri74Q8FMgjPNXX1DSe+DIgyKVfl5ltI0AAggggAACQRPo7++XPXv2yKNHj1xDq6iokJqamqAN1zWeMK6fA51QBhcqgTDO31i//7KTcKguewaLAAIIIIAAAgkI9PX1OS95379/33WWPj9XW1srU6ZMSaA1+z8axvWz/VljBAj8VyBs81e/q2xsbJS7d++6LoG8vDypr6+nSAcTAwEEEEAAAQQQiCGgayi9B753757rb0eOHClbt26VsrKy0LiFbf0cmsQyUAQQGFaAAh3DEqX2AduBUxs9ZyOAQJgFwrrAPnHihOhuwpGH/si4adMmKS8vD/MlwdgRQAABBBBAAIEPCmhRjt27d8uLFy9cn1uwYIGsWbMm8HphXT8HPrEMMBQCYZ2/169flyNHjkTd/1KkMhSXPYNEAAEEEEAAgRQEBgYGnIe17ty542pFf0PQnZSysrJSaN38U8O6fjY/M0SIwPACYZ2/sX7/ZSfh4a8XPoEAAggggAAC4RLo6elxClE+ffrUNXBdN+nvBqWlpeECCeEL/qFLMAMOtEAY739193f9zjJWkQ59wTSM/z8e6IucwSGAAAIIIIBASgJv376V/fv3y4MHD6LugXXtNG7cuJTat+3kMK6fbcsR8SKAgD8CttePGDGgTzAZfNgObDAtoSGAgOECYV5gnzp1Si5cuODKUHZ2trMTwNSpUw3PHOEhgAACCCCAAALpF3j16pXs2rUrqjjHvHnzZN26dekPKAM9hnn9nAFuukTAU4Ewz9+hinRQpNLTS4zGEEAAAQQQQCBgAocPH5a///7bNaoJEyY4Oylpwe+gH2FePwc9t4wv+AJhnr+xfv/VnYR5SSn41z0jRAABBBBAAIHhBZ4/fy579+6V7u5u14cLCwulvr5e9M8wHmFeP4cx34w5WAJhnb9apKOpqUna2tpcCdVd4LXY0vjx44OVaEaDAAIIIIAAAggkIdDb2+vcA3d0dLjOLigocO6Bx44dm0Srdp8S1vWz3VkjegQQ8ELA9voRFOjw4iqgDQQQQMAHgbAvsM+ePSvnzp1zyequdxs3bpTp06f7IE6TCCCAAAIIIICAnQK6m9LOnTtFH9yKPMJUnEPHHfb1s51XL1Ej8F+BsM/fmzdvSktLi0TWUaZIJbMDAQQQQAABBBCILXDixAm5dOmS6y+Li4tlx44dog+6h+EI+/o5DDlmjMEVCPv8jfX7r/5/9+bNm2XixInBTTwjQwABBBBAAAEEPiDw+PFjZ9fgN2/euD5VWlrqvMydn58fWr+wr59Dm3gGHgiBMM9fLdLR3Nwsra2trlzm5ubKli1buP8NxBXOIBBAAAEEEEAgWQF93lmLc3R2drqa0MKU27ZtkzFjxiTbtNXnhXn9bHXiCB4BBFIWoEBHyoQfbsB2YJ95aB4BBAIswAJb5MKFC6K7KUUeFOkI8EXP0BBAAAEEEEAgYQF9UGvXrl3S1dXlOnf27NlSXV2dcHs2n8D62ebsEXvYBZi/4jygpQ9q6QNb/xzc/4Z9ZjB+BBBAAAEEEBgscP78eTl9+rTrfx41apR88803on+G5WD9HJZMM84gCjB/Y//+m5OTI5s2bZLy8vIgpp0xIYAAAggggAACQwrcuXNHmpqapL+/3/WZKVOmSG1treg6KcwH6+cwZ5+x2y4Q9vmrGzPoBg26UUPkof+/rsWXKFJp+xVO/AgggAACCCCQjMCrV69kz5498uzZM9fpY8eOdYpzhOn33sF+YV8/J3M9cQ4CCARDwPb6ESMGIrdmNDAntgMbSEpICCBgiQAL7P8mSnfC0x3xIg99SammpkZmzpxpSTYJEwEEEEAAAQQQ8F5Ai3Pol9WDK0lXVFTI+vXrZfD9tPcRmNUi62ez8kE0CCQiwPz9r1ZbW5vzIC5FOhK5evgsAggggAACCIRF4O+//5bDhw+7hjty5EjZsWOHFBcXh4XBGSfr51Clm8EGTID5+9+ExtqkITs723kJderUqQHLOsNBAAEEEEAAAQRiC1y7dk2OHTsmgx/h1o0YqqqqQvdbbywl1s/MHgTsFWD+/jd3hw4dilmkgyKV9l7bRI4AAggggAACyQl0d3fL7t27Rf+MPEpKSpziHPn5+ck1HJCzWD8HJJEMAwEEEhawvX4EBToSTjknIIAAAukRYIH9r/PVq1edHyQjD/0HWHeFn48LihwAACAASURBVDVrVnoSQi8IIIAAAggggIBBAr29vc6X1YOLc8yYMUM2btwYyge2WD8bdIESCgIJCjB//wUbqkgHRSoTvKj4OAIIIIAAAggESkB3FG5oaHC9tKQvcuvDWhMmTAjUWOMZDOvneJT4DAJmCjB//83LUJs06Heb06dPNzOBRIUAAggggAACCHgkcPbsWTl37lxUa0uXLpXly5d71Iv9zbB+tj+HjCC8Aszff3N/5MgRuX79uutioEhleOcGI0cAAQQQQCCMAs+ePXM2I3z16pVr+GVlZbJ161bRTRnCfrB+DvsVwPgRCK8ABTp8zr3twD7z0DwCCARYgAW2O7n6BbV+UT34qKyslLlz5wb4SmBoCCCAAAIIIICAW6Cvr8/5srqjo8P1F1qcY8OGDZKVlRVKMtbPoUw7gw6IAPPXnci7d+9KY2Oj9Pf3v/8LilQG5GJnGAgggAACCCCQsMCjR4+ce+DItZHe99bW1sq0adMSbi8IJ7B+DkIWGUNYBZi/7szH2qRB/z+eIpVhnSGMGwEEEEAAgeALDAwMyOHDh+XGjRuuwepvAGvXrpV58+YFHyGBEbJ+TgCLjyJgmADz150Q3aBQ74EjD73/pUilYRcu4SCAAAIIIICA5wJPnz51fuvt6elxta2bMGhxjpycHM/7tLFB1s82Zo2YEUDACwHb60eMGNBvfA0+bAc2mJbQEEDAcAEW2NEJunnzprS0tLh2ydNPUaTD8IuZ8BBAAAEEEEDAMwEtzrFv3z7RF5QiD30pSV9OCmtxDrVg/ezZZUZDCKRdgPkbTd7e3i4HDhxwvYiqn1q/fr3MmjUr7TmiQwQQQAABBBBAIBMCnZ2dsnv3bunt7XV1ry9uV1RUZCIkI/pk/WxEGggCgaQEmL/RbLE2aaBIZVKXFychgAACCCCAgOECb9++dYpz37t3zxVpdna284J2WItQfihtrJ8Nv6gJD4EPCDB/o3FOnDghly5dcv0FRTqYRggggAACCCAQZAHdhHDv3r1Rv/VOmTLFed6Z4hz/Zp/1c5BnAmNDAIEPCdheP4ICHVzfCCCAgKECLLBjJ6a1tVWam5vl3bt3rg/oLgLz5883NJuEhQACCCCAAAIIpC6gD23pl9WDi3OUl5fLli1bQl2cQ3VZP6d+jdECApkSYP7GltciHQ0NDaL//x95UKQyU1cq/SKAAAIIIIBAOgW6u7vl559/ltevX7u6Xb16tSxcuDCdoRjXF+tn41JCQAjELcD8jU0Vq0iHfpL737gvLT6IAAIIIIAAAoYL6E7BugnDkydPXJHm5eU5v/OOHz/e8BFkJjzWz5lxp1cEvBBg/sZWHKpIhxYknjlzphf0tIEAAggggAACCBgh8ODBA9m/f3/Uc2+65tG1T5g3I4yVINbPRly2BIEAAhkQoECHz+i2A/vMQ/MIIBBgARbYQye3ra1Nmpqaoop08GBugCcEQ0MAAQQQQCDkAv39/c5DW/qldeQxadIkqaurE91ZKewH6+ewXwGM32YB5u/Q2Xv48KHzY2VfX5/rQxSptPmKJ3YEEEAAAQQQGE5AX1zauXOnPH/+3PXRJUuWyIoVK4Y7PfB/z/o58ClmgAEWYP4OndybN29KS0uLDAwMcP8b4DnA0BBAAAEEEAijgBag3L17t+ifkUdhYaFs3bpVioqKwsgS15hZP8fFxIcQMFKA+Tt0Wk6dOiUXLlxwfUDfl6murpZZs2YZmU+CQgABBBBAAAEEEhG4d++esymVPvcceVRUVMj69etl8LvCibQd1M+yfg5qZhkXAggMJ2B7/YgRA4N/3R5uxGn+e9uB08xFdwggECABFtgfTubdu3elsbEx6qZt5cqVsnjx4gBdCQwFAQQQQAABBMIu8O7dO+fl7Pb2dheFFufQHZVycnLCTuSMn/UzlwEC9gowfz+cu8ePHztFmnp7e10fpEilvdc8kSOAAAIIIIDA0AJv3751Xlzq6OhwfWjOnDlSVVUFHfe/XAMIWC3A/e+H09fa2ioHDx6MKtLB/a/Vlz3BI4AAAgggEGqBJ0+eON/vayHKyKOkpES2bdsm+fn5ofYZbvCsn4cT4u8RMFeA+fvh3Pz++++i/w0+KisrZe7cueYmlsgQQAABBBBAAIFhBPR7/ubm5qjNmOfNmyfr1q3DbwgB1s9cGgggEFYB2+tHUKAjrFcu40YAAeMFWGAPnyJ9SVUrK+oDu5EHRTqGt+MTCCCAAAIIIGCHgBbn0KJkd+7ccQU8YcIEZ0clinP8y8L62Y5rmigRiCXA/B3+utCHePfs2UORjuGp+AQCCCCAAAIIWCwwVIHKadOmyaZNm9hN6X+5Zf1s8UVO6KEXYP4OfwkM9fAuv/8Ob8cnEEAAAQQQQMAsAd0xWH/nHfxc2+TJk5173NzcXLMCNjAa1s8GJoWQEIhTgPk7PNSFCxfk1KlTUR+kSMfwdnwCAQQQQAABBMwUuHXrlhw6dCiqCPeCBQtkzZo1ZgZtSFSsnw1JBGEggEDaBSjQ4TO57cA+89A8AggEWIAFdnzJffjwobOjfF9fn+uEpUuXyvLly+NrhE8hgAACCCCAAAIGCgxVnKOsrMzZUYmHttxJY/1s4EVMSAjEKcD8jQ9Ki3Ts3btX3rx54zqBl5Ti8+NTCCCAAAIIIGC+gO6mpA9uRR6TJk2Suro6yc7ONn8AaYqQ9XOaoOkGAR8EmL/xoba1tUlTU1PUDnv626/+BsyBAAIIIIAAAgiYLnDjxg05fPhw1EtJFRUVUl1dLVlZWaYPwYj4WD8bkQaCQCApAeZvfGyXLl2SEydORH147dq1Mn/+/Pga4VMIIIAAAggggIABAteuXZOjR49GRcJ7XfElh/VzfE58CgEEgidge/2IEQMDAwMmp8V2YJNtiQ0BBMwWYIEdf34eP34s+/bti9pJePHixaIvKnEggAACCCCAAAK2Ceituj6Efvv2bVfoWpxj69atMnLkSNuG5Hu8rJ99J6YDBHwTYP7GT/v06VPZs2eP9PT0uE5atmyZ6H8cCCCAAAIIIICArQL6ILo+kB55jBs3TrZv306BykFJZf1s61VO3AiIMH/jvwru3r3r7Djf39/vOonff+M35JMIIIAAAgggkBmBc+fOydmzZ6M6//TTT+WLL77ITFCW9sr62dLEETYCwv1vIhfBUEU6Vq9eLQsXLkykKT6LAAIIIIAAAghkRODy5cty/PjxqL5XrVolixYtykhMtnXK/a9tGSNeBBDwSsD2+hEU6PDqSqAdBBBAwGMBFtiJgQ61k7B+Qa1fVHMggAACCCCAAAK2CGhxjkOHDkXtGqwvJtXX11OcY4hEsn625QonTgSiBZi/iV0VXV1dsnv37qgiHbyklJgjn0YAAQQQQAABcwRivbxUWFgoX3/9tRQUFJgTqCGRsH42JBGEgUASAszfxNDa29vlwIEDUUU6+P03MUc+jQACCCCAAALpEdDfeI8dOya6a/DgY82aNbJgwYL0BBKgXlg/ByiZDCV0AszfxFJ+9epV59+QwYduUKi/AXMggAACCCCAAAKmCgxVpJL74MQyxvo5MS8+jQACwRGgQIfPubQd2GcemkcAgQALsMBOPLlD7SQ8f/58Wbt2beINcgYCCCCAAAIIIJBmAX1w6/Dhw3Ljxg1Xz8XFxc6uwXl5eWmOyJ7uWD/bkysiRWCwAPM38WtCi3Ts2bNHXr9+7TqZl5QSt+QMBBBAAAEEEMisQKyHz/Pz82XHjh1SVFSU2eAM7Z31s6GJISwE4hBg/saBNOgjWqSjoaFB3r596/obfv9N3JIzEEAAAQQQQMA/gf7+fmlqapI7d+64OsnOzpb169fLzJkz/es8wC2zfg5wchla4AWYv4mn+Pr163LkyJGoEynSkbglZyCAAAIIIIBAegROnjwpFy9edHWm7wFXVVXJ7Nmz0xNEQHph/RyQRDIMBBBIWMD2+hEjBvTtH4MP24ENpiU0BBAwXIAFdnIJGuolJR7SSs6TsxBAAAEEEEAgvQItLS1RxTn0hSR9MUlfUOIYWoD1M1cHAvYKMH+Ty93z58+dIh0vX750NUCRjuQ8OQsBBBBAAAEE0i9w+/Zt5wWmyJ+rc3JypL6+XsrKytIfkCU9sn62JFGEiUAMAeZvcpfFw4cPZf/+/dLX1+dqYO7cuVJZWZlco5yFAAIIIIAAAgh4JPDmzRtnrfL48WNXiyNHjpTNmzfLxIkTPeopfM2wfg5fzhlxcASYv8nl8ubNm3Lo0KGok5cuXSrLly9PrlHOQgABBBBAAAEEfBA4evSoXLt2zdVyVlaW1NTUUKQyCW/Wz0mgcQoCCARCwPb6ERToCMRlyCAQQCCIAiywk8/qUC8p8ZBW8qaciQACCCCAAAL+C8T6wlqLc+iLSaNGjfI/AMt7YP1seQIJP9QCzN/k09/d3S27d+8W/TPyoEhl8qaciQACCCCAAALpEXjw4IHs3btX3r17975DfWhry5YtUl5enp4gLO2F9bOliSNsBESE+Zv8ZaAvvO7bt096e3tdjcyaNUuqq6tl8MNbyffEmQgggAACCCCAQPwC+t283tvqs2qRx+jRo6Wurk6Ki4vjb4xPRgmwfuaiQMBeAeZv8rnTIh26uc/gPXgXL14sK1euTL5hzkQAAQQQQAABBDwQ0DXK4cOHozYizM7Olo0bN8q0adM86CV8TbB+Dl/OGTECCPxXgAIdPl8JtgP7zEPzCCAQYAEW2Kkld6iXlHhIKzVXzkYAAQQQQAABfwSOHz8uly9fdjU+ZswY2b59O8U54iRn/RwnFB9DwEAB5m9qSXn58qXs2rUrqkgHRSpTc+VsBBBAAAEEEPBPoKOjQ/bs2SN9fX3vO9HfhNevXy8VFRX+dRyQllk/BySRDCOUAszf1NKu/37oC7CDi3Tovx26Kx8HAggggAACCCCQTgFdmxw4cEBev37t6nbcuHFO8Uk2YEg9G6yfUzekBQQyJcD8TU2+tbVVmpubXcWNtcWFCxfK6tWrU2ucsxFAAAEEEEAAgSQFdOMFXaPoWiXyyMnJce6DJ02alGTLnMb6mWsAAQTCKmB7/YgRA4PLaxqWSduBDeMkHAQQsEiABXbqydKXlPQh38G7FMycOdN5SEt34+NAAAEEEEAAAQQyLXDy5Em5ePGiKwzdVWnHjh2if3LEJ8D6OT4nPoWAiQLM39SzMtT9L0U6UrelBQQQQAABBBDwVkC/r9+5c6f09PS4Gl67dq3Mnz/f284C2hrr54AmlmGFQoD5m3qanzx54hTpePPmjaux6dOnO7vz8ftv6sa0gAACCCCAAALDCzx8+FD27dsnb9++dX144sSJzktJubm5wzfCJ4YVYP08LBEfQMBYAeZv6qlpa2uTpqYminSkTkkLCCCAAAIIIOCBQH9/v7M2uXPnjqu1kSNHOvfBEyZM8KCX8DbB+jm8uWfkCIRdwPb6ERToCPsVzPgRQMBYARbY3qRGdynQIh1dXV2uBnlIyxtfWkEAAQQQQACB1ARiFefQ3ZS2b98uY8aMSa3xkJ3N+jlkCWe4gRJg/nqTzqHuf2fNmiXV1dUy+Itsb3qlFQQQQAABBBBAIH4BXa/8/PPP0t3d7Tpp2bJlov9xxCfA+jk+Jz6FgIkCzF9vstLZ2ekU6Rhc7GnatGmyefNmbzqhFQQQQAABBBBAYAiB9vZ2aWhoiCrOUVFR4WwYxeGdAOtn7yxpCYF0CzB/vRHXF2APHDgQ1ZgWOtaCxxwIIIAAAggggEC6BA4dOiQ3b950dZeXlydbt26V0tLSdIUR2H5YPwc2tQwMAQSGEaBAh8+XiO3APvPQPAIIBFiABbZ3ydWHs/QhLX1YK/LQIh2bNm3yriNaQgABBBBAAAEEEhD4/fffRf+LPAoKCpziHEVFRQm0xEdVgPUz1wEC9gowf73Lnb70qve/T58+dTX60UcfyYYNG7zriJYQQAABBBBAAIEEBfr6+mT37t3y5MkT15kff/yxfPXVVwm2Fu6Ps34Od/4Zvd0CzF/v8qebM+gmDXofHHmUl5c7v//m5OR41xktIYAAAggggAAC/xO4d++eNDY2RhXnWLBggaxZswYnjwVYP3sMSnMIpFGA+esd9t27d2X//v1RDc6bN0/WrVvnXUe0hAACCCCAAAIIDCHw119/ya+//ur62/z8fNm2bZuUlJTg5oEA62cPEGkCAQSsFLC9fsSIgYGBAZPlbQc22ZbYEEDAbAEW2N7m582bN7Jv3z7p6OhwNTx16lSpra2V7OxsbzukNQQQQAABBBBA4AMCJ0+elIsXL7o+ocU59Avr4uJi7JIQYP2cBBqnIGCIAPPX20RokUp9SWlwkQ7dSVjvf7OysrztkNYQQAABBBBAAIFhBN69e+cUEXvw4IHrkzNmzJCNGzfK4N+DAf2wAOtnrhAE7BVg/nqbu+fPn8uuXbuiinRMmDDB2bWPIh3eetMaAggggAACYRfQF6S1OEd/f7+LYv78+bJ27dqw8/gyftbPvrDSKAJpEWD+esvc3t4uDQ0NUQWi5s6dK5WVld52RmsIIIAAAggggECEwMOHD53v4SOPwsJC5zt4NiL07lJh/eydJS0hgIBdArbXj6BAh13XG9EigECIBFhge5/s3t5ep0jH48ePXY2zk5L31rSIAAIIIIAAArEFtGhYc3Oz6O5KkUdeXp5s376d4hwpXDisn1PA41QEMizA/PU+AUMVqZwyZYpTpIOXlLw3p0UEEEAAAQQQGFqgqalJWltbo76X1we3OBIXYP2cuBlnIGCKAPPX+0xokQ4tUvny5UtX42VlZc4DwiNHjvS+U1pEAAEEEEAAgdAJtLW1id7bagHKyGPhwoWyevXq0Hmka8Csn9MlTT8IeC/A/PXeVF+O1eef375962p81qxZUl1dTRFk78lpEQEEEEAAgdAL6CZR33//vatItj5z9s033/Css8dXB+tnj0FpDgEErBGgQIfPqbId2GcemkcAgQALsMD2J7l9fX1y4MCBqJ36Jk+eLJs2bZLc3Fx/OqZVBBBAAAEEEAi9gBYJO3jwoHR3d7ss9CHx+vp6GTduXOiNUgFg/ZyKHucikFkB5q8//kMVqZw0aZJs2bKFIh3+sNMqAggggAACCEQIdHZ2OkUqu7q6XC760rTeB1M0LLnLhfVzcm6chYAJAsxff7Lw4sUL2bt3r+ifkUdpaanU1dVJfn6+Px3TKgIIIIAAAgiEQkALTmpxjsHHkiVLZMWKFaEwyNQgWT9nSp5+EUhdgPmbumGsFoYq0jFz5kzZuHGjP53SKgIIIIAAAgiEVkCLY9+/f981/pqaGqmoqAitiV8DZ/3slyztIoCA6QK2148YMTAwMGAysu3AJtsSGwIImC3AAtu//GgF6YaGBmlvb3d1MnHiROclJYp0+GdPywgggAACCIRV4PLly3L8+PGo4WtxDt3JUV9O4khNgPVzan6cjUAmBZi//ulrkcr9+/eLPqwVebCTsH/mtIwAAggggAACIvrz8/nz5+Xs2bNRuwsXFRXJjh07eFk6hQuF9XMKeJyKQIYFmL/+JeDVq1eya9euqCIdY8eOdYpCFRQU+Nc5LSOAAAIIIIBAYAW0OIcWnnz37p1rjMuWLRP9j8NfAdbP/vrSOgJ+CjB//dPVzYH27dsnullD5DFt2jSpra2VrKws/zqnZQQQQAABBBAIjcDp06ed33sjj08++US+/PLL0Bikc6Csn9OpTV8IIGCSgO31IyjQYdLVRCwIIIBAhAALbH8vh/7+fmlsbJS7d++6Oho/fryzk5K+LMuBAAIIIIAAAgikKqCFwY4dOyY3btyIaqq4uFg2b94sY8aMSbUbzhcR1s9cBgjYK8D89Td3+m/RgQMHonY00CIdev+bl5fnbwC0jgACCCCAAAKhEnjx4oUcPnxYHjx4EDVuvf/VIpXcB6d2SbB+Ts2PsxHIpADz11/9169fy+7du+XZs2eujvTfne3bt8uoUaP8DYDWEUAAAQQQQCBQAlqc4+DBg04Ryshj5cqVsnjx4kCN1dTBsH42NTPEhcDwAszf4Y1S+cSTJ09k79698ubNG1czU6ZMkU2bNkl2dnYqzXMuAggggAACCIRc4Pbt2867VpGHboa8bds2ioH5dG2wfvYJlmYRQMB4AQp0+Jwi24F95qF5BBAIsAALbP+Tq7sbNDQ0RBXpKC0tdR4S5iUl/3NADwgggAACCARZQF9K0heiu7q6ooZZUVEhlZWVkpOTE2SCtI6N9XNauekMAU8FmL+ecsZsTIt06P1ve3u76+9LSkqcH0/z8/P9D4IeEEAAAQQQQCDwAteuXZNff/1V+vr6osa6YMECWbVqFQ+He3AVsH72AJEmEMiQAPPXf/ienh7Zs2ePPH361NVZYWGh1NfXi/7JgQACCCCAAAIIDCdw8+ZNaWlpiSrOsXr1alm4cOFwp/P3HgmwfvYIkmYQyIAA89d/9M7OTuf+d3CRjvLycqdIB88j+Z8DekAAAQQQQCCIAs+fP5cff/zR9XtvQUGBfPvttxTB9jHhrJ99xKVpBBAwWsD2+hEjBgaXdzaM23ZgwzgJBwEELBJggZ2eZGmRjqamJmlra3N1yEtK6fGnFwQQQAABBIIqcOfOHWlubo56KSkrK0u+/PJL0ReTOLwVYP3srSetIZBOAeZverT7+/ud3Q3u3r3r6nDs2LHOS0r6YyoHAggggAACCCCQjIC+DH306FHR3ZQGH6NGjZKqqirR3Rs5vBFg/eyNI60gkAkB5m961Ht7e2X37t2iLytFHvpv0vbt22XMmDHpCYReEEAAAQQQQMBKgevXr8uRI0eiYl+7dq3Mnz/fyjHZGjTrZ1szR9wIiDB/03MVPHv2zCnS8erVK1eHEyZMcDYppEhHevJALwgggAACCARFQDeA+umnn1ybEup7vfpc2cSJE4MyTCPHwfrZyLQQFAIIpEHA9voRFOhIw0VCFwgggEAyAiywk1FL7hwt0qEv0La2troaKC4udm4m2Uk4OVfOQgABBBBAIIwCWgPzzJkzcv78+ajhjx49Wmpra6WsrCyMNL6PmfWz78R0gIBvAsxf32ijGh6qSKW+nKQvKenLShwIIIAAAggggEAiAlqgUl9cev36ddRpH330kaxbt05GjhyZSJN8dhgB1s9cIgjYK8D8TV/utEjH3r17paOjw9WpFqfU33+1WCUHAggggAACCCAwWIDiHGZdE6yfzcoH0SCQiADzNxGt1D7b3d3tFKnUPyMPfTZJi3Tw3WxqvpyNAAIIIIBAmAT0napbt265hvzFF1/Ip59+GiaGjIyV9XNG2OkUAQQMEKBAh89JsB3YZx6aRwCBAAuwwE5vcvVl2paWFrl586arYy3SsW3bNnYSTm866A0BBBBAAAErBXTH4MbGRnn48GFU/JMnT5aNGzdKXl6elWOzIWjWzzZkiRgRiC3A/E3vlTFUkcrCwkLnJSX9kwMBBBBAAAEEEBhOQHdQOnnypFy5ciXqo/rQ95dffilz584drhn+PgkB1s9JoHEKAoYIMH/Tmwj9t0qLdDx69MjVsW7OoL//lpSUpDcgekMAAQQQQAABowWuXr0qx44di4qxsrKS+9sMZY71c4bg6RYBDwSYvx4gJtDEq1evZNeuXfLixQvXWXrfq/e/bFKYACYfRQABBBBAIKQCly5dkhMnTrhGP2PGDGdTQg7/BVg/+29MDwggYKaA7fUjRgzoG8kGH7YDG0xLaAggYLgAC+zMJEh3+tPdECKPoqIi50tq3fWeAwEEEEAAAQQQiCWgD3k3NTWJ/ug9+Fi6dKksW7ZMBt/fIumtAOtnbz1pDYF0CjB/06n9376GKlI5atQo5/6XnYTTnxN6RAABBBBAwCaBx48fy6FDh+T58+dRYWuByurqar5P9zGhrJ99xKVpBHwWYP76DByjeS3SsX//fnnw4IHrb7WYlBapHDduXPqDokcEEEAAAQQQME4gVnEO/W1X729nzZplXLxhCYj1c1gyzTiDKMD8TX9WX79+7RSpfPr0qatz/d1X738LCgrSHxQ9IoAAAggggIAVAh0dHbJz507RTZ/+OfQdqm+//VZyc3OtGIPtQbJ+tj2DxI8AAskK2F4/ggIdyWae8xBAAAGfBVhg+wz8geZjFelgJ+HM5YOeEUAAAQQQMF3g4sWLcvr0adeX0xqzPuS9YcMGmTJliulDCER8rJ8DkUYGEVIB5m/mEq8v1t68edMVADsJZy4f9IwAAggggIDpAvpQ1rlz5+SPP/5wCn5FHtnZ2fL555/L4sWLTR+G9fGxfrY+hQwgxALM38wkv7+/XxoaGuTevXuuAPT7261bt0pZWVlmAqNXBBBAAAEEEDBCINYuwVlZWVJTUyMzZ840IsawBsH6OayZZ9xBEGD+ZiaLvb29snv3buns7HQFMGbMGNm+fbvoZg0cCCCAAAIIIIBApEBPT4/8+OOP8vLly/f/c05OjnzzzTdSXFwMVpoEWD+nCZpuEEDAOAEKdPicEtuBfeaheQQQCLAAC+zMJvfYsWOiuyNEHqNHj3a+pNZiHRwIIIAAAggggIDuvqgvNt++fTsKQ3de3LRpE+uGNF4mrJ/TiE1XCHgswPz1GDTB5mIVqWQn4QQR+TgCCCCAAAIhEHj27JlzD6w7KA0+9OEsfXFJ74U5/Bdg/ey/MT0g4JcA89cv2eHb1SJTjY2NcufOHdeH9UFjLdIxYcKE4RvhEwgggAACCCAQOIELFy7IqVOnXOPS4hwbN26U6dOnB268tg2I9bNtGSNeBP4VYP5m7mrQIh379++XR48euYJgk8LM5YSeEUAAAQQQMFVAN2TYt2+ftLe3u0LU330rKipMDTuQcbF+DmRaGRQCCMQhYHv9iBEDg7c3imPQ6fyI7cDptKIvBBAIlgAL7Mzn88SJE6K7JEQeWqRj27ZtUlRUlPkAiQABBBBAAAEEMiagDxHuxAAAIABJREFULybprov65+Bj/vz5snr1atHdgznSJ8D6OX3W9ISA1wLMX69FE28vVpFKdhJO3JEzEEAAAQQQCKqAfk9++vRp0UKVkYf+jrto0SJZsWKF6AtMHOkRYP2cHmd6QcAPAeavH6rxt6lFOlpaWuTWrVuuk7RIx5YtW2TSpEnxN8YnEUAAAQQQQMB6gVjFOfT33draWpk6dar14wvCAFg/ByGLjCGsAszfzGZev8fVIh0PHjxwBTJq1Chnk8IxY8ZkNkB6RwABBBBAAAEjBM6cOSN//vmnK5aFCxc6zz9zpFeA9XN6vekNAQTMEbC9fgQFOsy5logEAQQQcAmwwDbjgtBdEvQH2cijoKDAKdKhuwJyIIAAAggggED4BPQB7iNHjkS9mKQPbK1bt05mz54dPhQDRsz62YAkEAICSQowf5OE8/i0WEUq2UnYY2SaQwABBBBAwDKBV69eyeHDh+XevXtRkWsx6+rqapk8ebJlo7I/XNbP9ueQEYRXgPlrRu61SMeNGzdcweh3u5s2bZIpU6aYESRRIIAAAggggICvAr///rvof5GHfh+u64Hy8nJf+6bx+AVYP8dvxScRME2A+Zv5jPT390tTU5PcuXPHFYw+/1xfXy9jx47NfJBEgAACCCCAAAIZE7h9+7Y0Nja6+i8rK5MdO3awMUMGssL6OQPodIkAAkYIUKDD5zTYDuwzD80jgECABVhgm5PcWEU68vPznSIdJSUl5gRKJAgggAACCCDgq4DusKjrgr/++iuqn8LCQueBrXHjxvkaA40PLcD6masDAXsFmL/m5C7W/S87CZuTHyJBAAEEEEAgnQL/93//J0ePHpXe3t6obufOnStffvmljBw5Mp0h0df/BFg/cykgYK8A89ec3Om/cdeuXXMFlJWVJbW1tTJt2jRzAiUSBBBAAAEEEPBcYKjvwevq6mTixIme90eDyQuwfk7ejjMRyLQA8zfTGfhv//qcU3Nzs7S2troC4vlnM/JDFAgggAACCGRKoLu7W77//nvp6+t7H4KuD7799lvRTRo40i/A+jn95vSIAAJmCNheP2LEwMDAgBmUsaOwHdhkW2JDAAGzBVhgm5Wfc+fOydmzZ11B5eXlydatW6W0tNSsYIkGAQQQQAABBDwX0F2DdWeJR48eRbWtD2yvX7+eF5M8V0+sQdbPiXnxaQRMEmD+mpQNce599R448mAnYbNyRDQIIIAAAgj4KaAFOU6cOCF///13VDdakGPdunXy0Ucf+RkCbQ8jwPqZSwQBewWYv2bl7vjx43L58mVXUFqko6amRmbOnGlWsESDAAIIIIAAAp4IxCrOkZubK1u2bKE4hyfC3jbC+tlbT1pDIJ0CzN90an+4L31V6PDhw3Ljxg3XB/W73vr6ejYiMidVRIIAAggggEBaBPr7++Xnn3+Wzs7O9/3pu7tatLK8vDwtMdBJtADrZ64KBBAIq4Dt9SMo0BHWK5dxI4CA8QIssM1L0YULF0R/qI089Evqbdu2UaTDvHQREQIIIIAAAp4J3L9/Xw4ePCg9PT2uNvULgeXLl8tnn33mWV80lLwA6+fk7TgTgUwLMH8znYHo/mPd/7KTsHl5IiIEEEAAAQS8FtD735aWFnn58mVU01OmTJGqqioZNWqU193SXoICrJ8TBOPjCBgkwPw1KBn/C+XkyZNy8eLFqO99tSBzRUWFeQETEQIIIIAAAggkLaDFKC9duuQ6X5/70peQxo8fn3S7nOifAOtn/2xpGQG/BZi/fgsn3v7Ro0fl2rVrUf8O6iaFZWVliTfIGQgggAACCCBgpYAW7hq8UcOKFStkyZIlVo4nKEGzfg5KJhkHAggkKkCBjkTFEvy87cAJDpePI4AAAu8FWGCbeTHoD7X6g23kwY+1ZuaKqBBAAAEEEPBC4M8//5TffvtNdEeJyCMvL082btwokydP9qIb2vBAgPWzB4g0gUCGBJi/GYIfptuhinRUV1fzkpKZKSMqBBBAAAEEkhZ49+6dnDlzRvTf/8FHTk6OrFy5UhYsWJB0+5zorQDrZ289aQ2BdAowf9OpHX9fZ8+elXPnzkWdoPe/s2fPjr8hPokAAggggAACxgocO3ZMrl696opPf+/Vl5JLS0uNjTvsgbF+DvsVwPhtFmD+mpm948ePy+XLl13B6fe/+u/hhAkTzAyaqBBAAAEEEEDAM4ErV67IL7/84mpvxowZUltb61kfNJScAOvn5Nw4CwEE7BewvX7EiIHBbxkZlhPbgQ3jJBwEELBIgAW2ucnSH2z1h9vIIzc3V7Zs2SITJ040N3AiQwABBBBAAIG4Bfr6+qS5uVnu3LkTdY7+KL1hwwYZPXp03O3xQf8FWD/7b0wPCPglwPz1Szb1dmMVqdRWeUkpdVtaQAABBBBAwBSBzs5O5/63q6srKiTdOXH9+vUyduxYU8IlDhFh/cxlgIC9Asxfc3N38eJFOXnyZFSA69atk3nz5pkbOJEhgAACCCCAwLACsYpz5Ofny7Zt26SkpGTY8/lA5gRYP2fOnp4RSFWA+ZuqoH/nxypSqUU69PnnSZMm+dcxLSOAAAIIIIBARgU6Ojpk586dohs3/HMUFRXJt99+K/ouFEdmBVg/Z9af3hFAIHMCttePoEBH5q4dekYAAQQ+KMAC2+wL5Pr163LkyBFXkPol9aZNm6S8vNzs4IkOAQQQQAABBD4ooC8nNTY2yosXL6I+t3DhQlm1apVkZWWhaJgA62fDEkI4CCQgwPxNACsDH41VpFLD4CWlDCSDLhFAAAEEEPBQQPdwuHDhgvz222+uB7G0C73nXbJkiSxdupT7Xw/NvWqK9bNXkrSDQPoFmL/pN0+kR91FWHcTHnysWbNGFixYkEhTfBYBBBBAAAEEDBHQZ7v0Ga/Io6CgwCnOUVxcbEiUhDGUAOtnrg0E7BVg/pqdu1hFKrOzs53nn6dMmWJ28ESHAAIIIIAAAgkL9PT0yI8//igvX758f67+26/FObg3TpjTlxNYP/vCSqMIIGCBAAU6fE6S7cA+89A8AggEWIAFtvnJjVWkQ29UN2/eTJEO89NHhAgggAACCMQUuHHjhhw9elT6+/tdf6+FuCorK6WiogI5QwVYPxuaGMJCIA4B5m8cSBn+SKz7Xw2Jl5QynBi6RwABBBBAIEmB7u5uOXTokDx8+DCqBd0paf369TJ+/PgkW+c0vwVYP/stTPsI+CfA/PXP1quWr1275nw/PPjQos2LFi3yqhvaQQABBBBAAIE0CMQqzjF69GinOIfe+3KYL8D62fwcESECQwkwf82/NmIVqdTCzbW1tTJt2jTzB0CECCCAAAIIIBC3wN69e6W9vd31+aqqKpkzZ07cbfBBfwVYP/vrS+sIIGCugO31I0YM6PZIBh+2AxtMS2gIIGC4AAtswxP0v/Bu3rwpLS0tEvnPqRbp0C+pp06dascgiBIBBBBAAAEEnN2CT5w4IVeuXInSGDt2rPNvO5Wizb5QWD+bnR+iQ+BDAsxfO64Pvf/VF3kHH7ykZEf+iBIBBBBAAIF/BLTwlt7/9vX1RaEsWLBAVq5cKVqkksNcAdbP5uaGyBAYToD5O5yQGX+vRZz199/Bx9KlS2X58uVmBEkUCCCAAAIIIDCkgD7Dpf+W63fakUdhYaHU19eL/slhhwDrZzvyRJQIxBJg/tpxXcS6/9UiHdXV1WxgZEcKiRIBBBBAAIFhBc6ePSvnzp1zfU5/E9ZNmTjMEWD9bE4uiAQBBNIrYHv9CAp0pPd6oTcEEEAgbgEW2HFTZfyDra2t0tzc7LzY+8+hX1Jv3LhRpk+fnvH4CAABBBBAAAEEPiygOwc3NTVJR0dH1AdnzJjh7BzMy0nmX0Wsn83PEREiMJQA89eeayNWkUqNnpeU7MkhkSKAAAIIhFegp6dHjh49Krdv345CKCgokMrKSnZGtOTyYP1sSaIIE4EYAsxfey6LW7duOUUqB+95tGjRItFClRwIIIAAAgggYKaA/tt98OBB0We5Ig8tyrF9+3YZPXq0mYETVUwB1s9cGAjYK8D8tSd3ev+rha0in3/W6LVIx+zZs+0ZCJEigAACCCCAQJTA3bt3Zf/+/a7/vaysTHbs2CH6vhOHOQKsn83JBZEggEB6BSjQ4bO37cA+89A8AggEWIAFtl3JbWtrc17sHVyko6amRmbOnGnXYIgWAQQQQACBEAncu3fPeUirt7fXNWr98nnFihWyePHiEGnYPVTWz3bnj+jDLcD8tSv/sYpU6gh4ScmuPBItAggggEC4BO7cuSNHjhyR169fRw1cC1OuW7dO8vPzw4Vi8WhZP1ucPEIPvQDz165LYKj7X3YXtCuPRIsAAgggEB4BfWZLN1gaXJyjqKhItm3bRnEOCy8F1s8WJo2QEfifAPPXrktBvz9ubGyMKtKh3xvPmzfPrsEQLQIIIIAAAgg4Arpx4Q8//OB6Nlp/D/7222+5PzbwGmH9bGBSCAkBBNIiYHv9iBEDg7d7SAtb/J3YDhz/SPkkAggg4BZggW3fFRGrSIf+O6aVpGfNmmXfgIgYAQQQQACBgAv8/vvvcu7cuahdEEeNGiUbNmyQiRMnBlwgWMNj/RysfDKacAkwf+3L9+3bt52HtAYfCxculNWrV9s3ICJGAAEEEEAgwALHjx+Xy5cvR40wNzdX1qxZI3PmzAnw6IM5NNbPwcwrowqHAPPXvjwP9ZKSvqCkLypxIIAAAggggIAZAlqcQzdW0me3Io/i4mKnOEdBQYEZgRJFQgKsnxPi4sMIGCXA/DUqHXEFoxsc6e+/b9++dX1ev0PWQpUcCCCAAAIIIGCPQH9/v/z888/S2dn5Pmh9r6murk7Ky8vtGUiIImX9HKJkM1QEEHAJ2F4/ggIdXNAIIICAoQIssA1NzDBh3b171/mSWm9qI4+qqioedLYzpUSNAAIIIBBQgZaWFrlx40bU6CZPniw1NTU8pGVh3lk/W5g0QkbgfwLMXzsvhaHuf+fPny9r1661c1BEjQACCCCAQMAEdu3aJQ8fPowa1aRJk5zC0oWFhQEbcTiGw/o5HHlmlMEUYP7amVd9SamhoSHq99/Zs2c7/55yIIAAAggggEBmBYYqzlFSUuIU59AdgjnsFGD9bGfeiBoBFWD+2nkdPHr0SPbu3RtVpGPVqlWyaNEiOwdF1AgggAACCIRQ4PDhw/L333+7Rv7555/LZ599FkINO4bM+tmOPBElAgh4L0CBDu9NXS3aDuwzD80jgECABVhg25vc9vZ25yGtwZWkKysrZe7cufYOjMgRQAABBBAIiMCVK1fkl19+iRrN4sWL5YsvvpDB96EBGXbgh8H6OfApZoABFmD+2ptcvf89cOBA1EtKc+bMES1UyYEAAggggAACmRNobm6WW7duRQWg972ffvpp5gKj55QFWD+nTEgDCGRMgPmbMfqUOx7q/nfWrFmyfv36lNunAQQQQAABBBBIXkC/o75z546rgbKyMmdn4Ly8vOQb5syMC7B+zngKCACBpAWYv0nTZfzEjo4Op0hHb2+vK5Zly5aJ/seBAAIIIIAAAmYLXL16VY4dO+YKcurUqbJlyxazAw95dKyfQ34BMHwEQixge/2IEQMDAwMm5892YJNtiQ0BBMwWYIFtdn6Gi053Jdy3b19UkQ7dRVh3E+ZAAAEEEEAAgcwIPHv2TH744QfXi8S5ubnOToczZszITFD06okA62dPGGkEgYwIMH8zwu5Zp/fv33eKdAwuUslOwp4R0xACCCCAAAIJC5w5c0b+/PNP13m6c7De+5aWlibcHieYJcD62ax8EA0CiQgwfxPRMu+z+vvv/v37pa+vzxVcRUWF1NTUmBcwESGAAAIIIBBwAf1OWjdQ0kJakcf48eOd4hwjR44MuEDwh8f6Ofg5ZoTBFWD+2p3bzs5Op0hHT0+PayC68dHKlSvtHhzRI4AAAgggEGAB/Tf8p59+knfv3r0fZWFhoXz33XfcIxued9bPhieI8BBAwDcB2+tHUKDDt0uDhhFAAIHUBFhgp+ZnwtlDFen48ssv5ZNPPjEhRGJAAAEEEEAgVAL9/f3Ol89Pnz59P+78/HzZsWOHFBUVhcoiiINl/RzErDKmsAgwf+3P9KNHj5wilYNfUmInYftzywgQQAABBOwTuHTpkpw4ccIV+MSJE2X79u32DYaIYwqwfubCQMBeAeavvbn7J/KhdhKePn26bNy4UbKysuwfJCNAAAEEEEDAAgGKc1iQJA9CZP3sASJNIJAhAeZvhuA97Larq8sp0vHq1StXq4sWLZJVq1Z52BNNIYAAAggggIAXAm/evJEff/xRuru73zeXnZ3tPB/NBg5eCPvbButnf31pHQEEzBWgQIfPubEd2GcemkcAgQALsMAORnIfP37svKTU29vrGpB+Qa1fVHMggAACCCCAQPoEjh8/LpcvX3Z1qLsnTZkyJX1B0JNvAqyffaOlYQR8F2D++k6clg6Guv+dOXOms5MwLymlJQ10ggACCCAQcoG2tjZpbGyUgYGB9xJakPLrr7+WvLy8kOsEZ/isn4OTS0YSPgHmbzBy/qEiHZs2bQrGIBkFAggggAACBgtooegDBw7IgwcPXFFqccotW7ZIbm6uwdETWiICrJ8T0eKzCJglwPw1Kx/JRvP8+XPZs2ePvHz50tXE/PnzZe3atck2y3kIIIAAAggg4IPA/v375e7du66Wq6qqZM6cOT70RpNeC7B+9lqU9hBAwBYB2+tHjBiIfELLQHXbgQ0kJSQEELBEgAW2JYmKI8wnT544laS1KmXk8dlnn8nnn38eRwt8BAEEEEAAAQRSFdCXlBoaGlzNsKtDqqpmnc/62ax8EA0CiQgwfxPRMvuzQ93/spOw2XkjOgQQQACBYAjoy8K7d+8W3UX4nyM/P1+++eYbKSwsDMYgGYUjwPqZCwEBewWYv/bmbnDkT58+dV5S6unpcf3V1KlTRYt0UKQyOLlmJAgggAACZglocQ59BksLRkceFOcwK09eRcP62StJ2kEg/QLM3/Sb+9XjixcvnPvf7u5uVxcU6fBLnHYRQAABBBBITKC/v1/OnTsnf/zxh+vEjz/+WL766qvEGuPTGRNg/ZwxejpGAIEMC9heP4ICHRm+gOgeAQQQGEqABXawro3Ozk7nB+LBD2l98skn8uWXXwZrsIwGAQQQQAABwwR0J4fvv/9eent730dWWloq3377rWGREk4qAqyfU9HjXAQyK8D8zay/173zkpLXorSHAAIIIIDA8AK6k+HOnTtd3z/n5ORIfX29lJWVDd8An7BKgPWzVekiWARcAszfYF0QXV1dzktKr1+/dg1Mi3TU1tZKdnZ2sAbMaBBAAAEEEMiwgP7Wu2/fvpjFOerq6kTvgzmCJcD6OVj5ZDThEmD+Bivf+tyV3v/q99CRx5w5c6SqqipYg2U0CCCAAAIIWCSgxSsPHz4s+l115KG/D+smDhz2CLB+tidXRIoAAt4KUKDDW8+o1mwH9pmH5hFAIMACLLCDl9xnz545OxgOfkhr3rx5sm7duuANmBEhgAACCCBggMDAwIBTJOv+/fvvo9GHs/7zn//ImDFjDIiQELwSYP3slSTtIJB+AeZv+s397pGXlPwWpn0EEEAAAQT+FdCi0D/99JNrB0P9fVVfDJ4+fTpUARRg/RzApDKk0Agwf4OXan05SV9S0peVIo/y8nLZvHkzRTqCl3JGhAACCCCQIYE3b944v/k+efLEFcHEiROF4hwZSkoaumX9nAZkukDAJwHmr0+wGWz21atXzvPPg4t0zJo1S9avX5/ByOgaAQQQQACBcAr8/vvvov8NPvLy8uS7776T0aNHhxPG0lGzfrY0cYSNAAIpC9heP2LEgL6tZPBhO7DBtISGAAKGC7DANjxBSYb34sUL2bVrl+iX1ZFHRUWF8yX14H/3kuyG0xBAAAEEEEDgfwLnzp2Ts2fPujwqKytl7ty5GAVMgPVzwBLKcEIlwPwNZrp5SSmYeWVUCCCAAAJmCbx9+9Z5KLqjo8MV2FdffSUff/yxWcESjWcCrJ89o6QhBNIuwPxNO3laOuzu7nZ+/41VpGPTpk2iBaM5EEAAAQQQQCB5AS3Oofe+T58+dTWiBbH4tzZ5VxvOZP1sQ5aIEYHYAszfYF4Z+tyzFszSzRoij5kzZ8rGjRuDOWhGhQACCCCAgGEC+u/w4cOH5fHjx1GRFRUVyYYNG6S0tNSwqAlnOAHWz8MJ8fcIIBBUAdvrR1CgI6hXJuNCAAHrBVhgW5/CIQegD2npD8f65+AvqWtqaiQrKyu4g2dkCCCAAAIIpFHg0aNHzoPRkXUpP/roI+cLaI7gCbB+Dl5OGVF4BJi/wc31UPe/PDgd3JwzMgQQQACB9AnovW5jY6O0tbW5Ol28eLGsXLkyfYHQU9oFWD+nnZwOEfBMgPnrGaVxDQ11/ztx4kSpq6ujSIdxGSMgBBBAAAFbBHp6emTPnj0xi3Ns3rxZsrOzbRkKcSYhwPo5CTROQcAQAeavIYnwIQz9t1mffx5cpGPq1KlSW1vLv80+mNMkAggggAAC/whcvHhRzpw5I/39/VEon3zyiXzxxRf8W2zp5cL62dLEETYCCKQsQIGOlAk/3IDtwD7z0DwCCARYgAV2gJMrIlpJWl8YfvHihWug06ZNcypJ8wNysPPP6BBAAAEE/BfQnZR+/PFHV0GsMWPGyHfffSe5ubn+B0APaRdg/Zx2cjpEwDMB5q9nlEY2pDsI6wPUz58/d8WnLylt2bKFf5eNzBpBIYAAAgjYIPDLL7/IlStXXKGyU6ENmUs9RtbPqRvSAgKZEmD+Zko+Pf1y/5seZ3pBAAEEEAiPwOvXr53vlnkBODw5HzxS1s/hzT0jt1+A+Wt/Dj80AgpoBTu/jA4BBBBAwDwBLRDd0tIiDx48iApu1KhRopsET5o0ybzAiShuAdbPcVPxQQQQCJiA7fUjRgxEbiVsYHJsBzaQlJAQQMASARbYliQqhTD1h2StJP3s2TNXK3pzrC8p5eTkpNA6pyKAAAIIIBBugYaGBtcuwllZWbJjxw4pKysLN0yAR8/6OcDJZWiBF2D+Bj7Fove/WqRycJGO8ePHy9atWynSEfxLgBEigAACCHgscP78eTl9+rSr1QkTJkh9fb3o/S9HsAVYPwc7v4wu2ALM32DnV0c31IvEev9bV1cnI0eODD4CI0QAAQQQQMADgaG+U546daps2rSJe18PjG1ogvWzDVkiRgRiCzB/g39l6MZJe/fulSdPnrgGW15e7vxbzfPPwb8GGCECCCCAQHoErl69KidPnpS+vr6oDufOnSurV6/muav0pMLXXlg/+8pL4wggYLCA7fUjKNBh8MVFaAggEG4BFtjhyP9QlaT1YWot0sFDWuG4DhglAggggIC3ArqDsO4kHHmsWLFClixZ4m1HtGaUAOtno9JBMAgkJMD8TYjL2g/zkpK1qSNwBBBAAAHDBFpbW6WpqckVVVFRkXz99deSl5dnWLSE44cA62c/VGkTgfQIMH/T45zpXvT3X92koauryxVKaWmpbNu2jd9/M50g+kcAAQQQMF7g5cuXsmfPnqiCzxTnMD51ngfI+tlzUhpEIG0CzN+0UWe0o97eXuff7MFFOiZOnOg8/5ybm5vR+OgcAQQQQAABmwX0e+ZDhw7JvXv3ooaRn58vVVVVMm3aNJuHSOwRAqyfuRwQQCCsAhTo8DnztgP7zEPzCCAQYAEW2AFO7qCh6ZfUWkm6o6PD9Tfjxo1zdjykSEd4rgVGigACCCCQusCzZ8/khx9+kP7+/veNTZ482XnwmSPYAqyfg51fRhdsAeZvsPMbObqhilTyklJ4rgFGigACCCCQmsD9+/dl37598u7du/cNaVGOb7/9VgoLC1NrnLOtEWD9bE2qCBSBKAHmb3guig/d/27dupWiWuG5FBgpAggggECCAt3d3U6hK/0z8pg+fbps3LhRsrKyEmyRj9sswPrZ5uwRe9gFmL/huQL0+Wf9zvrx48euQY8fP17q6up4/jk8lwIjRQABBBDwUOD27dty5MgRefPmTVSrWpSjurqa75g99DahKdbPJmSBGBBAIBMCttePGDEwMDCQCbh4+7QdON5x8jkEEEBgsAAL7HBdE2/fvnWKdDx69Mg18JKSEtGHtAoKCsIFwmgRQAABBBBIQkCLcvz888/S2dn5/mytFP3dd9/JqFGjkmiRU2wSYP1sU7aIFQG3APM3XFeE/nis97+Dd1LSIh28pBSua4HRIoAAAggkJtDV1SU7d+4UfeD5n0NfTNIizxMmTEisMT5ttQDrZ6vTR/AhF2D+husCGOr+V3//1X+/tcgWBwIIIIAAAgj8K6BFOXbt2iUvX750sVCcI7xXCevn8OaekdsvwPy1P4eJjKCvr0/2798vDx8+dJ3G77+JKPJZBBBAAAEExPkd+Pjx43Ljxo0oDt30d/Xq1TJnzhyoAijA+jmASWVICCAQl4Dt9SMo0BFXmvkQAgggkH4BFtjpN890j1qkQ7+kfvDggSuUMWPGyPbt23mxONMJon8EEEAAAeMF9Ivpy5cvu+LU3RimTJlifOwEmLoA6+fUDWkBgUwJMH8zJZ+5fofaSUlfUtq2bZtogS0OBBBAAAEEEPhX4PXr1/LTTz9FvaSkuwfPnDkTqpAJsH4OWcIZbqAEmL+BSmdcg+H+Ny4mPoQAAggggIA8f/5c9uzZE3Xfq/e8NTU1ogUqOcInwPo5fDlnxMERYP4GJ5fxjkSff963b19UkQ5+/41XkM8hgAACCIRdoL29XQ4dOiT6u/Dgo7y8XKqrq3mfKMAXCevnACeXoSGAwAcFKNDh8wViO7DPPDSPAAIBFmCBHeDkfmBo/f390tDQIPfu3XN9qrCw0NlJSf/kQAABBBBAAIFogba2Nuff0Mhj0aJFsmrVKrhCIsD6OSSJZpiBFGCib/f3AAAgAElEQVT+BjKtww5qqJ2UiouLnftfinQMS8gHEEAAAQRCIqAPNu/cuVM6OztdI165cqUsXrw4JAoMM1KA9TPXAwL2CjB/7c1dKpFz/5uKHucigAACCIRBoKuryynOMfglJC3OsWHDBhn8DHEYTBjjfwVYP3MlIGCvAPPX3tylErl+l63PbukLxpGH/v6rmzQUFBSk0jznIoAAAgggEEgB/ffz1KlTUZsT6mBzcnLkiy++kIULFwZy7AzqXwHWz1wNCCAQVgHb60eMGBgYGDA5ebYDm2xLbAggYLYAC2yz8+NndO/evZPGxka5c+eOq5tRo0Y5X1KPHTvWz+5pGwEEEEAAAesEXr16Jd9//728efPmfexlZWWyY8cOdlOyLpvJB8z6OXk7zkQg0wLM30xnIHP985BW5uzpGQEEEEDADgH9GXf//v1RBZ0//vhj+eqrr+wYBFF6LsD62XNSGkQgbQLM37RRG9fRUDsJ85KScakiIAQQQACBNAtocY7du3dLT0+Pq2eKc6Q5EYZ2x/rZ0MQQFgJxCDB/40AK6Ed0k8IDBw5EFekoKipynn8ePXp0QEfOsBBAAAEEEEhcoKOjQw4ePCgvXryIOlmfga6pqRH9N5Qj+AKsn4OfY0aIAAKxBWyvH0GBDq5sBBBAwFABFtiGJiZNYWmRjubmZmltbXX1qDsI65fUJSUlaYqEbhBAAAEEEDBbQF9W2rt3r9y/f/99oFo1+j//+Y+MGTPG7OCJzlMB1s+ectIYAmkVYP6mldu4zvQhLS1SeffuXVdsPKRlXKoICAEEEEAgAwJHjhyR69evu3qePn261NbWsoNwBvJhSpesn03JBHEgkLgA8zdxsyCdMVSRSr3/3b59OzsJBynZjAUBBBBAIC6Bp0+fyp49e6KKc8yaNUuqq6u5741LMdgfYv0c7PwyumALMH+Dnd/hRjfU77+FhYVSX18v+icHAggggAACYRbQd4XOnj0r58+fF30GOvLIysqSZcuWyZIlS7gvDtFFwvo5RMlmqAgg4BKgQIfPF4TtwD7z0DwCCARYgAV2gJMb59D0ZvvQoUNy69Yt1xkjR46UrVu3ilbF5EAAAQQQQCDsAufOnXO+qI48KisrZe7cuWGnCd34WT+HLuUMOEACzN8AJTPJoegPz01NTdLW1uZqQR/O0peU2EkpSVhOQwABBBCwWuD3338X/S/y0O+E9QFmLUzJEV4B1s/hzT0jt1+A+Wt/DlMdAUUqUxXkfAQQQACBoAg8efLE2YThzZs3riFpcY7169cHZZiMI0UB1s8pAnI6AhkUYP5mEN+Qrof6/Vd/99VNCrVYJQcCCCCAAAJhFNBilbqRr/45+CguLpYNGzawmW8ILwzWzyFMOkNGAAFHwPb6ESMGBpfaMiyxtgMbxkk4CCBgkQALbIuS5XOoLS0tcuPGDVcv+gC2FumYMGGCz73TPAIIIIAAAuYKPHr0SHbt2uWqIP3RRx85X1BzhE+A9XP4cs6IgyPA/A1OLlMZyYeKdLCTUiqynIsAAgggYKPA9evX5ciRI67QtXDVN998I/n5+TYOiZg9FGD97CEmTSGQZgHmb5rBDe2OIpWGJoawEEAAAQTSJqDFOfbs2SO9vb2uPnUDBt2IgQOBfwRYP3MtIGCvAPPX3tx5GflQ978FBQVOkQ59CZkDAQQQQACBsAjo67vnz593NiTUfyMjD313dvHixfL5559LVlZWWEgYZ4QA62cuBwQQCKuA7fUjKNAR1iuXcSOAgPECLLCNT1FaAzx69Khcu3bN1acW6diyZYtMmjQprbHQGQIIIIAAAiYI6G5KP/74o3R3d78PZ8yYMfLdd99Jbm6uCSESQ5oFWD+nGZzuEPBQgPnrIablTekP0LpLRGtrq2skupPS9u3bRV9M5kAAAQQQQCDoAvfu3ZP9+/e7ilHm5eXJ119/za6CQU9+nONj/RwnFB9DwEAB5q+BSclQSBSpzBA83SKAAAIIZFzg8ePHsm/fPopzZDwTdgTA+tmOPBElArEEmL9cF/8IDPX7rxai1iIdJSUlYCGAAAIIIBB4gRcvXsihQ4dENyUcfOhzz+vXr2fj3sBfBR8eIOvnkF8ADB+BEAtQoMPn5NsO7DMPzSOAQIAFWGAHOLlJDu348eNy+fJl19nZ2dmyceNGmTZtWpKtchoCCCCAAAJ2CjQ0NEhbW9v74LVq9I4dO6SsrMzOARF1ygKsn1MmpAEEMibA/M0YvZEd644RLS0tcvPmTVd8WqRDH9IqKioyMm6CQgABBBBAwAuBzs5O2blzp7x9+9Z1v1tfX89DWV4AB6QN1s8BSSTDCKUA8zeUaR9y0BSp5HpAAAEEEAibwMOHD52ClH19fa6hz507VyorK8PGwXjjEGD9HAcSH0HAUAHmr6GJyVBYQ/3+q4Wpt27dKqWlpRmKjG4RQAABBBDwX0Df/zl16pTr999/ev34449l1apVohv3coRbgPVzuPPP6BEIs4Dt9SNGDOgdr8GH7cAG0xIaAggYLsAC2/AEZSi8kydPysWLF1296wvJNTU1MnPmzAxFRbcIIIAAAgikV+DKlSvyyy+/uDpdsWKFLFmyJL2B0JtRAqyfjUoHwSCQkADzNyGu0Hz4yJEjcv36ddd4CwoKnCIdxcXFoXFgoAgggAAC4RF4+fKl/PTTT/L69WvXoLVAM9/9huc6iGekrJ/jUeIzCJgpwPw1My+ZjIoilZnUp28EEEAAgXQKaHGOffv2Rb2QNH/+fFm7dm06Q6EviwRYP1uULEJFYJAA85dLIpbAoUOHojZpGDlypNTV1cn48eNBQwABBBBAIFAC+puv/tvX3t4eNS59/qm6ulqmTJkSqDEzmOQFWD8nb8eZCCBgt4Dt9SMo0GH39Uf0CCAQYAEW2AFObopD++OPP+S3335ztaILkqqqKpk9e3aKrXM6AggggAACZgs8e/ZMfvjhB+nv738f6OTJk52XdTnCLcD6Odz5Z/R2CzB/7c6fn9EfO3ZMrl696uoiPz9f6uvrKdLhJzxtI4AAAgikXaC3t1d27twpXV1drr4pRpn2VFjRIetnK9JEkAjEFGD+cmEMJTBUkcrt27dLUVERcAgggAACCFgtoC8jNTQ0UJzD6ixmJnjWz5lxp1cEvBBg/nqhGMw2Yt3/5ubmypYtW2TixInBHDSjQgABBBAIncCNGzfkxIkT8ubNm6ixz5o1S7766ivRIlUcCPwjwPqZawEBBMIqQIEOnzNvO7DPPDSPAAIBFmCBHeDkejC0y5cvy/Hjx6NaWrduncybN8+DHmgCAQQQQAAB8wS0KMfPP/8snZ2d74PTl3S/++47GTVqlHkBE1FaBVg/p5WbzhDwVID56yln4BrTH6wvXbrkGpf++6/FuUpKSgI3XgaEAAIIIBA+gXfv3jm7CN+/f981+Llz50plZWX4QBjxsAKsn4cl4gMIGCvA/DU2NUYEFqtIpe6kqPe/xcXFRsRIEAgggAACCCQqcPfuXWlsbHRtvqBtLFy4UFavXp1oc3w+ZAKsn0OWcIYbKAHmb6DS6flgYt3/5uTkyKZNm6S8vNzz/mgQAQQQQACBdAloQQ4tRnX79u2oLrUgh27IO2PGjHSFQz8WCbB+tihZhIoAAp4K2F4/YsTAwMCApyIeN2Y7sMccNIcAAiESYIEdomQnOdRr167J0aNHo85etWqVLFq0KMlWOQ0BBBBAAAFzBbQ4lRapijzq6upkypQp5gZNZGkTYP2cNmo6QsBzAeav56SBa/DUqVNy4cIF17jy8vKkvr6eIh2ByzYDQgABBMIncOjQIbl586Zr4HqfqzsGDv6dNHw6jDiWAOtnrgsE7BVg/tqbu3RFHuslJS1Sqfe/FOlIVxboBwEEEEDAKwEtztHQ0CBamDLyoDiHV8LBb4f1c/BzzAiDK8D8DW5uvRpZrPvf7Oxsqa2tlalTp3rVDe0ggAACCCCQNoF79+6J/u7b09MT1af+9ltdXS1akJkDgVgCrJ+5LhBAIKwCttePoEBHWK9cxo0AAsYLsMA2PkVGBHjjxg1paWmJimX58uWydOlSI2IkCAQQQAABBLwQaGtrcx7gijy0IJUWpuJAQAVYP3MdIGCvAPPX3tylM/KzZ8/KuXPnXF1qkY6tW7dKaWlpOkOhLwQQQAABBDwTOHPmjPz555+u9saNGyc7duwQ3TGQA4FYAqyfuS4QsFeA+Wtv7tIZ+YkTJ+TSpUuuLrVIx7Zt2yhSmc5E0BcCCCCAQEoC+ttuU1NTVHGOxYsXy8qVK1Nqm5PDI8D6OTy5ZqTBE2D+Bi+nfowo1v1vVlaWbNy4UaZPn+5Hl7SJAAIIIICA5wJv376VX3/9Va5evRrVdm5urnMP/PHHH3veLw0GS4D1c7DyyWgQQCB+AQp0xG+V1CdtB05q0JyEAAII8IIh10ACArdu3XKqbQ4MDLjO4kftBBD5KAIIIICA0QKvXr2S77//Xt68efM+zrKyMueFJf1hlgMBFeALaq4DBOwVYP7am7t0R37hwgU5deqUq9uRI0dKXV2djB8/Pt3h0B8CCCCAAAIpCVy5ckV++eUXVxujR4+Wb775ht2TUpIN/smsn4OfY0YYXAHmb3Bz6/XI9N5X74EjD4pUeq1MewgggAACfgm0trZKc3MzxTn8Ag5Ru6yfQ5Rshho4AeZv4FLq24BOnz4t58+fj2pfi3TMnDnTt35pGAEEEEAAAa8Edu7cKY8ePYpqbtKkSVJVVSVjxozxqivaCbAA6+cAJ5ehIYDABwVsrx8xYmDw27yGJdx2YMM4CQcBBCwSYIFtUbIMCHWoH7cXLlwoq1evNiBCQkAAAQQQQCA5Ab1l3bt3r9y/f/99A7qL8H/+8x++uE6ONLBnsX4ObGoZWAgEmL8hSLKHQ4xVpEN3nNi6dStFOjx0pikEEEAAAX8FdCfhxsZGV9FlLTqlhSiLi4v97ZzWrRdg/Wx9ChlAiAWYvyFOfhJDP3v2rJw7d851pq4Xtm3bJqWlpUm0yCkIIIAAAgj4L6DPLx08eJBNhvynDkUPrJ9DkWYGGVAB5m9AE+vTsH777Tf5448/olpfv369zJo1y6deaRYBBBBAAIHUBY4dOyZXr16NauiLL76QTz/9NPUOaCE0AqyfQ5NqBooAAoMEbK8fQYEOLmkEEEDAUAEW2IYmxuCw7ty54zzU/e7dO1eUFOkwOGmEhgACCCAwrIA+gKwPIkcelZWVMnfu3GHP5QPhEmD9HK58M9pgCTB/g5XPdIzmr7/+kl9//dXVlRbp2Lx5s+gOFBwIIIAAAgiYLHDjxg1paWmJClFftp08ebLJoRObIQKsnw1JBGEgkIQA8zcJtJCfEqtIpRbpqKuro0hlyK8Nho8AAgiYKHDz5k3nfnfwnoHLli0T/Y8DgUQFWD8nKsbnETBHgPlrTi5sieT3338X/W/wUVVVJXPmzLFlGMSJAAIIIBAigStXrsgvv/ziGnFZWZnov10lJSUhkmCoXgiwfvZCkTYQQMBGAQp0+Jw124F95qF5BBAIsAAL7AAn18eh3b171ynS0d/f7+pl/vz5snbtWh97pmkEEEAAAQS8F3j06JHs2rXL9RDXRx99JBs2bPC+M1q0XoD1s/UpZAAhFmD+hjj5KQxdd6DQnSgij5ycHKdIBy83pwDLqQgggAACvgqcP39eTp8+HdVHdXW1zJ4929e+aTw4Aqyfg5NLRhI+AeZv+HLuxYhjFenQIpVbt26lSIcXwLSBAAIIIOCJgBbnOHToUFRbK1eulMWLF3vSB42ET4D1c/hyzoiDI8D8DU4u0zmSP//8U86cORPVpT77rM9AcyCAAAIIIGCKwIMHD2T37t2ucIqKiuSbb74RLbDMgUCiAqyfExXj8wggEBQB2+tHjBgYXK7asMzYDmwYJ+EggIBFAiywLUqWYaG2t7dLQ0ODvH371hUZRToMSxThIIAAAgh8UODNmzfy448/Snd39/vPjRkzRr777jvRh485EBgswPqZawIBewWYv/bmLtORX79+XY4cOeIKIzs7WzZt2iRTpkzJdHj0jwACCCCAgEvg+PHjcvny5SiV5cuXy9KlS9FCIG4B1s9xU/FBBIwTYP4alxJrAvrrr7/k119/dcWr35PX1dXJhAkTrBkHgSKAAAIIBFPg2rVrcvTo0ajBUZwjmPlO56hYP6dTm74Q8FaA+eutZ5hai1WkUsdPkY4wXQWMFQEEEDBb4NWrV/LDDz9IT0/P+0D1u9qvv/5aiouLzQ6e6IwVYP1sbGoIDAEEfBawvX4EBTp8vkBoHgEEEEhWgAV2snKcpwJalfPAgQPS19fnAqFIB9cHAggggIANAlqco7m5We7du+cKV7/AHj9+vA1DIMYMCLB+zgA6XSLgkQDz1yPIkDajOzO2tLRIZB3qrKwsqa2tlWnTpoVUhWEjgAACCJgk0N/f7+wi3Nra6gpL/72qrq6WiooKk8IlFgsEWD9bkCRCRGAIAeYvl0YqAlevXpVjx465msjJyXGKVJaXl6fSNOcigAACCCCQtECsf5+0sdWrV8vChQuTbpcTEVAB1s9cBwjYK8D8tTd3JkR+6dIlOXHiRFQorC9MyA4xIIAAAuEW0N99d+3aJR0dHS6IzZs384xSuC+NlEfP+jllQhpAAAFLBSjQ4XPibAf2mYfmEUAgwAIssAOc3DQN7eHDh7J///6oIh3z5s2TdevWpSkKukEAAQQQQCAxgSdPnkhTU5O8ePHCdeIXX3whn376aWKN8elQCbB+DlW6GWzABJi/AUtoBoZz69Ytp7jX4KOmpoaXnjOQD7pEAAEEEPhXoLe3VxoaGpyCypGH7qKkxaR4mZarJRkB1s/JqHEOAmYIMH/NyIPNUVy/fl2OHDniGkJ2drazrpg6darNQyN2BBBAAAELBYYqzsEO9xYm09CQWT8bmhjCQiAOAeZvHEh85IMC165dk6NHj0Z9ZuXKlbJ48WL0EEAAAQQQyIiAbsqgGwlFHsuWLRP9jwOBVARYP6eix7kIIGCzgO31I0YMRG4taGAmbAc2kJSQEEDAEgEW2JYkyvAwHz9+LPv27RN9EDzymDVrlqxfv97w6AkPAQQQQCBsAvrFtT5crFWmI4/JkyfLtm3bwsbBeBMUYP2cIBgfR8AgAeavQcmwOJQ7d+5IY2OjvHv37v0o9LvlqqoqmT17tsUjI3QEEEAAAVsFXr16JXv37pWuri7XEEaNGiV1dXVSUlJi69CIO8MCrJ8znAC6RyAFAeZvCnic+l7g77//lsOHD0eJbNq0SaZPn44UAggggAACaREYamf7yspKmTt3blpioJPgC7B+Dn6OGWFwBZi/wc1tOkd248YN5/538OtOS5culeXLl6czFPpCAAEEEEBA/vrrL/n1119dEtOmTZPNmzejg0DKAqyfUyakAQQQsFTA9voRFOiw9MIjbAQQCL4AC+zg5zhdI+zo6HAeBKdIR7rE6QcBBBBAIBmB48ePy+XLl6NOLS4ulq1bt4q+wMSBwIcEWD9zfSBgrwDz197cmRb5vXv3pKGhIarY17p162TevHmmhUs8CCCAAAIBFtCiHFo4+eXLl65RFhUVOQUoR48eHeDRMzS/BVg/+y1M+wj4J8D89c82bC23trZKc3Ozq0hlVlaW1NTUyMyZM8PGwXgRQAABBNIsEKs4hz5IXV1dLbphEAcCXgmwfvZKknYQSL8A8zf95kHtMdb9r4518eLFsnLlyqAOm3EhgAACCBgm8OD/2bsXryiO9OHjj9xRxAsC3uOqUVejyRqTaDQKiIDgLZf9L6Mxyt27q9EYY4yJbjRqDIoRUVGCigjynqffX1yaYeIwTHdXVX/7nD05ZzNT9Tyfp4tUT3dX3bsnBw8e9C0apc82f/rpp5Kbm2tYtIRjowDzZxurRswIIJAJARboyITi37RhO3DAPDSPAAIOCzDBdri4EaTW09Pj/SjQ39/v610f0Nq2bZuM/u9tBCHSJQIIIIBATAX0v036Iu39+/cTBHS3P32gOCcnJ6Y6pD0eAebP49HiswiYJcD4NasetkejN8Wbm5tlcHDQl8qmTZtk5cqVtqdH/AgggAACFgh0dXVJS0tLwoLJpaWlUl9fL/n5+RZkQYgmCzB/Nrk6xIbA3wswfjlDMinQ0dEh7e3tvkU6eDk6k8K0hQACCCAwlsClS5fk7Nmzvn/FIlGcK0EJMH8OSpZ2EQhegPEbvHGcerh9+7a0tbX5rn81/1WrVsnGjRvjREGuCCCAAAIRCPT19cnevXvlxYsXr3vPy8uTzz77THRzBg4EMiHA/DkTirSBAAI2Cti+fsSk4eHhYZPhbQc22ZbYEEDAbAEm2GbXx8bodNfGAwcOjLlIh778rDfMORBAAAEEEAhTQBfl0AeInz175utWrwM/+OADee+998IMh74sF2D+bHkBCT/WAozfWJc/kOR1jtHY2JiwSMeGDRtk9erVgfRJowgggAACCKiA7uZ35MgRGRoa8oEsWLBAampqJDs7GygEJizA/HnChDSAQGQCjN/I6J3t+M6dO95LSqPnHhUVFbJs2TJn8yYxBBBAAIFoBJItzqHXu7rxAgcCmRZg/pxpUdpDIDwBxm941nHpqbOz09sAavT174oVK2Tz5s1xYSBPBBBAAIGQBXRzoP3798ujR498PTc0NMi8efNCjobuXBZg/uxydckNAQT+TsD29SNYoIPzGwEEEDBUgAm2oYWxPCxdpOPgwYPy/PlzXyZ6o1xvmLNIh+UFJnwEEEDAIoErV67IN998k7C7ga4srf9Nmjt3rkXZEKoJAsyfTagCMSCQngDjNz03vvX3Ag8ePPAW6RgYGPB98P333xf9HwcCCCCAAAKZFtDr3FOnTiU0u3z5cu8B4dE3lTPdP+3FR4D5c3xqTabuCTB+3aupCRndvXvXe0lJHxYfeej8Q19U4kAAAQQQQCATAufPn5cLFy74mtJFKGtra2X+/PmZ6II2EEgQYP7MSYGAvQKMX3trZ3Lk9+7dk+bm5oTrX12gUheq5EAAAQQQQCDTAroBoW7QMPL48MMP2Xww09C0J8yfOQkQQCCuAizQEXDlbQcOmIfmEUDAYQEm2A4XN+LUent7vUU6nj596ouERToiLgzdI4AAAjER0J0MTp48Kb/++mtCxiUlJd5DXEVFRTHRIM1MCjB/zqQmbSEQrgDjN1zvOPXW09PjXf/29/f70l69erVs2LAhThTkigACCCAQsMC5c+fk4sWLCb2sW7dO1q5dG3DvNB83AebPcas4+bokwPh1qZpm5dLV1eW9pPTy5UtfYBs3bpRVq1aZFSzRIIAAAghYJ3D27Fm5dOmSL24W57CujFYGzPzZyrIRNAKeAOOXEyEogWSbNCxZskSqqqpYKDsoeNpFAAEEYijw448/yrfffuvLfNGiRd4GhBwIZFqA+XOmRWkPAQRsEbB9/YhJw8PDwyZj2w5ssi2xIYCA2QJMsM2uj+3R9fX1yYEDB0T/OfLQXS3q6uokKyvL9hSJHwEEEEDAQAFdHEp38nv48GFCdHqjVHcz0Ie5OBBIR4D5czpqfAcBMwQYv2bUwdUonjx54l3/Pn/+3JfiypUrZdOmTa6mTV4IIIAAAiEJ6G3WI0eOyM2bN3096v3NyspKWbp0aUiR0E2cBJg/x6na5OqaAOPXtYqalU93d7c0NTXJwMCAL7D169fLmjVrzAqWaBBAAAEErBE4ffq0XL582RdvTk6O92zR3LlzrcmDQO0UYP5sZ92IGgEVYPxyHgQp8OjRI+/+7+jrX31purq6muefg8SnbQQQQCAmAp2dnd6CyCNfuZ05c6bs2bNH9JqYA4FMCzB/zrQo7SGAgC0Ctq8fwQIdtpxpxIkAArETYIIdu5KHnrC+JP3111+PuUhHbW0tL0iHXhE6RAABBNwWuHv3rhw+fDhhB3tdFEofEH7nnXfcBiC7wAWYPwdOTAcIBCbA+A2Mlob/T+DPP//0rn+fPXvmM1m+fLls2bIFJwQQQAABBNISGBwclLa2NtEHtEYe+lCW/r46b968tNrlSwi8SYD585uE+PcImCvA+DW3Nq5EpotjNzY2yosXL3wprVu3TtauXetKmuSBAAIIIBCSwFiLc+Tm5kp9fb2Ul5eHFAXdxFmA+XOcq0/utgswfm2voPnx9/T0yMGDBxOeQ1u4cKHU1NSwSIf5JSRCBBBAwFiB3t5e2bdvn28hqPz8fPn888+lqKjI2LgJzG4B5s9214/oEUAgfQEW6EjfLqVv2g6cUpJ8CAEEEBhDgAk2p0UYArpIh/5IrT8kjDx0l4vt27ezSEcYRaAPBBBAIAYCFy9elO+++863mrSmXVBQ4O2uVFZWFgMFUgxagPlz0MK0j0BwAozf4Gxp+X8CfX193k5K+s+Rx9KlS6WyslJG/w6NHQIIIIAAAn8n0N/f7+1Qry/Bjjz04awdO3ZISUkJgAgEJsD8OTBaGkYgcAHGb+DEdCAiyV5SWrNmjbdYNgcCCCCAAAKpCJw8eVJ++eUX30fz8vKkoaFBSktLU2mCzyAwYQHmzxMmpAEEIhNg/EZGH6uOnzx54j3/PHqThvnz53uLaGdnZ8fKg2QRQAABBCYuoBs06OIcjx8/ft2YPk+0c+dOmT179sQ7oAUEkggwf+bUQACBuArYvn7EpOHh4WGTi2c7sMm2xIYAAmYLMME2uz4uRff8+XPvR+qRPyRofrpIh740rTs+ciCAAAIIIJCOgP5YfezYMfntt98Svq6LcuiOBZMnT06nab6DQIIA82dOCgTsFWD82ls72yLXh7O+/vpr+fPPP32hL1q0SKqrq9lJybaCEi8CCCAQkYAudqw7049e9El3TNLFOYqLiyOKjG7jIsD8OS6VJk8XBRi/LlbVzJz0vq/e/9X7wCOPVatWycaNG80MmqgQQAABBIwRGGtxDhakNKY8sQqE+XO/WR8AACAASURBVHOsyk2yjgkwfh0rqMHpJNukgU0KDS4aoSGAAAIGC7S3t8utW7d8Eeqix7r4MQcCQQowfw5Sl7YRQMBkAdvXj2CBDpPPLmJDAIFYCzDBjnX5Q09ed3zUnYRHL9JRXl7u7X7BIh2hl4QOEUAAAesF9IWl1tbWhP+2aGIrV66Ujz/+mJdgra+yWQkwfzarHkSDwHgEGL/j0eKzExXQl5P0+ld3VBp5LFiwwNtJKSsra6Jd8H0EEEAAAYcFuru7pbm5WV68eOHLsqSkxPsdtaCgwOHsSc0UAebPplSCOBAYvwDjd/xmfCN9Af2NXhfpePr0qa+RFStWyObNm9NvmG8igAACCDgtcPz4cbl27ZovR73W1d2CZ8yY4XTuJGeeAPNn82pCRAikKsD4TVWKz2VCINkmDWxSmAld2kAAAQTiI3DhwgU5f/68L+ElS5bI1q1b44NAppEJMH+OjJ6OEUAgYgEW6Ai4ALYDB8xD8wgg4LAAE2yHi2toarpIhz6k1dPT44tQF+mor6+X3NxcQyMnLAQQQAAB0wQ6Ojrk6NGjMjAw4AstOzvbe/D37bffNi1k4nFAgPmzA0UkhdgKMH5jW/rIEtfr38bGRnn06JEvhnnz5kldXZ3onIUDAQQQQACB0QK3b98W3TVpaGgo4b8fusgTixxzzoQlwPw5LGn6QSDzAozfzJvS4t8LJNtJeNmyZVJRUQEfAggggAACPoEjR47IjRs3fP9fYWGhtzjH9OnT0UIgdAHmz6GT0yECGRNg/GaMkoZSFEi2SQPPP6cIyMcQQACBmAvofeCWlhafwqxZs2T37t08QxTzcyOs9Jk/hyVNPwggYJqA7etHTBoeHh42DXVkPLYDm2xLbAggYLYAE2yz6+NqdLrzo76k9PDhQ1+KpaWlsmPHDhbpcLXw5IUAAghkUEBXkNaVpEcfU6ZM8V541V2FORAIQoD5cxCqtIlAOAKM33Cc6cUvoAuJ6fXvgwcPfP9i9uzZ3iKVvGTNGYMAAgggMFLg6tWrcvLkSRl9W3Xp0qVSWVkpo+9noodAkALMn4PUpW0EghVg/AbrS+tjCzx9+tTbpKG3t9f3Ad39saqqinkMJw4CCCCAgHetq5svjF6cQ+/v6uIcxcXFKCEQiQDz50jY6RSBjAgwfjPCSCPjFEi2SYM+/9zQ0CB5eXnjbJGPI4AAAgjEQUB/N927d6+8fPnydbr5+fny73//WyZPnhwHAnI0QID5swFFIAQEEIhEwPb1I1igI5LThk4RQACBNwswwX6zEZ8IRkBfUmpqapLu7m5fB/xIHYw3rSKAAAKuCOh/Pw4fPix37txJSGnu3LlSXV0tBQUFrqRLHgYKMH82sCiEhECKAozfFKH4WMYFBgcHvUU67t+/72u7rKzMW6SSRToyTk6DCCCAgJUC33//vej/Rh//+te/5IMPPrAyJ4K2W4D5s931I/p4CzB+413/KLPXnYR1kY7Hjx/7wli0aJH3231WVlaU4dE3AggggECEAro4x6FDh+TWrVu+KFicI8Ki0PVrAebPnAwI2CvA+LW3drZHnmyTBt1QSu//6gvXHAgggAACCPwloItyfPXVV77fTfVFYV2sUjf44UAgLAHmz2FJ0w8CCJgmwAIdAVfEduCAeWgeAQQcFmCC7XBxLUhNf2zQl5RGL9KhP1LrDw6sJG1BEQkRAQQQCFGgp6dHWlpapK+vL6HXd999Vz788EN24QuxHnHtivlzXCtP3i4IMH5dqKK9OegiHc3NzXLv3j1fErNmzfIe0uL6197aEjkCCCAwUQF9SenkyZNy9erVhKa2bNkiy5cvn2gXfB+BtASYP6fFxpcQMEKA8WtEGWIbhO4krIt06O/5I4+FCxdKTU0Ni3TE9swgcQQQiLPAq1evvA0YRi/OUVRUJLt27RL9JwcCUQowf45Sn74RmJgA43difnx7YgLJNmmYMWOG9/wzG0xNzJdvI4AAAi4J6HPPt2/f9qW0ceNGWbVqlUtpkosFAsyfLSgSISKAQCACtq8fMWlYny4z+LAd2GBaQkMAAcMFmGAbXqAYhKeLdOhLSl1dXb5sWUk6BsUnRQQQQGAcAjdu3JATJ06I3twceeiO85WVlfKPf/xjHK3xUQTSF2D+nL4d30QgagHGb9QVoP+hoSFpbW2Vzs5OH8bMmTO9B9FZpINzBAEEEIifgP63ob29PeGBrOzsbNm6davobvMcCEQlwPw5Knn6RWDiAozfiRvSwsQEXrx44W3S8PDhQ19D8+fPl9raWtG5DgcCCCCAQDwEdHEOve7t6OjwJVxcXOy9uDplypR4QJCl0QLMn40uD8Eh8LcCjF9OkKgFkm3SMH36dG+uU1hYGHWI9I8AAgggELHA+fPn5cKFC74oli1bJhUVFRFHRvdxFGD+HMeqkzMCCKiA7etHsEAH5zECCCBgqAATbEMLE7Ow9EdqfUnp7t27vsx1JWl9SSk/Pz9mIqSLAAIIIPCXgK71eObMGfn5558TUPTBrbq6OtGbmhwIhCXA/DksafpBIPMCjN/Mm9Li+AX0gfS2traEF7H1+nfHjh08pDV+Ur6BAAIIWCugL67qwsXd3d2+HHTBpu3bt0t5ebm1uRG4GwLMn92oI1nEU4DxG8+6m5b1wMCANDU1Jcx15s6d6/2ur4tvcyCAAAIIuC2QbHEOXlh1u+42Zsf82caqETMC/1+A8cuZYIJAsoW4WZDMhOoQAwIIIBCtwK1bt7xFK0ces2bNkj179khWVla0wdF7LAWYP8ey7CSNAAIs0BH8OWD7CijBC9EDAgi4KsAE29XK2peX/kitLynduXPHF7y+pKQrSRcUFNiXFBEjgAACCExIoL+/3/tx+t69ewntLFy4UKqqqthpfkLCfDkdAebP6ajxHQTMEGD8mlEHohDRB9MPHz4seiN+5DF16lTZvXu3TJ48GSYEEEAAAccF+vr6vF3le3t7fZnqzsENDQ0sROl4/W1Jj/mzLZUiTgQSBRi/nBWmCLx8+dJbkKyrq8sXki5EVl9fL7m5uaaEShwIIIAAAhkW4BmgDIPSXKACzJ8D5aVxBAIVYPwGykvj4xBIdv+3qKjI26RQ/8mBAAIIIBAvgcePH8u+fftEN7L969D3Yb744gueC4rXqWBUtsyfjSoHwSCAQIgCtq8fMWlYtz02+LAd2GBaQkMAAcMFmGAbXqCYhac/Ure2tiYs0qG7Z+iP1CzSEbMTgnQRQCDWAg8ePPD+m/Ds2TOfg167vf/++7J27dpY+5B8dALMn6Ozp2cEJirA+J2oIN/PpID+XH7s2DG5fv26r1ke0sqkMm0hgAACZgo8fPjQ201eF6UceehCxbo4Bws1mVm3OEbF/DmOVSdnVwQYv65U0o089AF0/a3/7t27voRKS0u9uU9eXp4biZIFAggggMBrAV2co6WlJeFvf0lJiezYsUPy8/PRQsAoAebPRpWDYBAYlwDjd1xcfDhgAb3/e+TIEbl586avJ12YWzcpLC4uDjgCmkcAAQQQMEVgYGDAW5xj5GYNWVlZ3vswZWVlpoRJHDEUYP4cw6KTMgIIeAK2rx/BAh2cyAgggIChAkywDS1MjMPSRTra29ulo6PDp6CLdOiP1IWFhTHWIXUEEEAgHgL//e9/5fTp097u8iMPfVC3urpa5s+fHw8IsjRSgPmzkWUhKARSEmD8psTEh0IWOHHihFy9etXXq76YvXv3bpk6dWrI0dAdAggggEDQAp2dndLW1ubbKUn7nDNnjtTV1bGLfNAFoP1xCTB/HhcXH0bAKAHGr1HlIBgR0Re1dQ50584dnwcvanN6IIAAAu4JsDCTezWNQ0bMn+NQZXJ0VYDx62pl7c5rrPu/+tyzPv+sz0FzIIAAAgi4LaALNjU3N4veFx55VFRUyLJly9xOnuyMF2D+bHyJCBABBAISYIGOgGD/atZ24IB5aB4BBBwWYILtcHEtTk1fyD58+LDcunXLl4WuIK0vKbFIh8XFJXQEEEDgbwT077/epPz1118TPqU7CW/fvl10V3kOBKIUYP4cpT59IzAxAcbvxPz4dnACp06dkitXrvg60Ote3Tlj2rRpwXVMywgggAACoQrornm6e54+lDXyWLx4sVRVVYnumsSBgEkCzJ9NqgaxIDA+Acbv+Lz4dDgCyTZp0N/+9SWlgoKCcAKhFwQQQACBwAR0cY6mpibp6ury9VFeXi719fUsShmYPA1PVID580QF+T4C0QkwfqOzp+e/Fxjr/q9e9+r1r14HcyCAAAIIuCvw7bffyo8//uhLcOXKlbJp0yZ3kyYzawSYP1tTKgJFAIEMC9i+fsSk4dFPm2UYaKLN2Q480fz5PgIIxFeACXZ8a2965jp1OHTo0JiLdOiP1FOmTDE9BeJDAAEEEBiHwNOnT70d9B48eJDwrSVLlsiWLVskJydnHC3yUQSCEWD+HIwrrSIQhgDjNwxl+khX4Ny5c3Lx4kXf1/UhrR07dsjMmTPTbZbvIYAAAggYInDp0iU5e/ZsQjSrV6+WDRs2GBIlYSDgF2D+zBmBgL0CjF97axeHyPX+72+//eZLVXcQ1vu/bNIQhzOAHBFAwFWBly9feotz3L9/35finDlzvE0YuM/rauXdyIv5sxt1JIt4CjB+41l3W7I+c+aM/PTTT75w8/Pzvfu/JSUltqRBnAgggAAC4xDQzWnb29t93ygrK/M26GGzhnFA8tHABJg/B0ZLwwggYLiA7etHsECH4ScY4SGAQHwFmGDHt/Y2ZK6LdBw9elRu3LjhC7eoqEh2797NIh02FJEYEUAAgRQE7t275/0o3d/f7/u0/iD90Ucfib6wxIGAKQLMn02pBHEgMH4Bxu/4zfhGuAIXLlyQ8+fP+zrNy8uThoYGKS0tDTcYekMAAQQQyJjA9evXvd84Rx/r16+XNWvWZKwfGkIg0wLMnzMtSnsIhCfA+A3Pmp7SEzhy5EjC/d9p06Z5LymxSUN6pnwLAQQQiFJgaGjIW5xD7/mOPObNmye1tbUszhFlceg7JQHmzykx8SEEjBRg/BpZFoIaITDW/d/c3Fzv+pf7v5wqCCCAgFsCjx49kq+++kr0GvmvQ3/r/Pzzz0U36OFAwAQB5s8mVIEYEEAgCgEW6AhY3XbggHloHgEEHBZggu1wcR1K7cSJE3L16lVfRvqDha4mOnXqVIcyJRUEEEAgfgIdHR3S2tqakLj+IL1t2zbRXZU4EDBJgPmzSdUgFgTGJ8D4HZ8Xn45GQHdR0t2URh76kFZ9fb2Ul5dHExS9IoAAAgikLaAPYu3fv18GBwd9bVRXV8vixYvTbpcvIhCGAPPnMJTpA4FgBBi/wbjSamYFxrr/q/d9d+7cKbpZAwcCCCCAgD0CbW1t8vvvv/sCXrBggdTU1Eh2drY9iRBpbAWYP8e29CTugADj14EixiAF7v/GoMikiAACsRd48eKF7N27V/r6+l5b6PWwbkg7a9as2PsAYI4A82dzakEkCCAQroDt60dMGh4eHg6XbHy92Q48vmz5NAIIIPA/ASbYnA22CPznP/+R//73v75wWaTDluoRJwIIIDC2QLJdhHWHAN1NafLkydAhYJwA82fjSkJACKQswPhNmYoPRixw5coVOXXqlC+KnJwc2b59O4uXRVwbukcAAQTGIzAwMCD79u2T3t7e11/TB7F00SUWoxyPJJ+NSoD5c1Ty9IvAxAUYvxM3pIVwBE6ePCm//PKLrzO9L6CLdEybNi2cIOgFAQQQQGBCAkePHhW95zvy0Hu9+rdcf9PkQMAGAebPNlSJGBEYW4Dxy5lhi0Cy+796v2D27Nm2pEGcCCCAAAJJBBobG+Xu3bu+f1tZWSlvv/02ZggYJcD82ahyEAwCCIQoYPv6ESzQEeLJQlcIIIDAeASYYI9Hi89GLTDWQ1qFhYXejf3p06dHHR79I4AAAgiMQ+DHH3+Ub7/9NuEb//znP2Xjxo2SlZU1jtb4KALhCTB/Ds+anhDItADjN9OitBekwLVr1+T48eO+LvSB9rq6Opk7d26QXdM2AggggECGBJqamqSzs9PXWlVVlSxdujRDPdAMAsEKMH8O1pfWEQhSgPEbpC5tZ1rg9OnTcvnyZV+zev93165dLNKRaWzaQwABBDIsoIsM68umIw9dYEl3CC4oKMhwbzSHQHACzJ+Ds6VlBIIWYPwGLUz7mRS4evWqnDhxwtek3v/VTazmzZuXya5oCwEEEEAgJAHdsOHw4cNy584dX4+rV6+WDRs2hBQF3SCQugDz59St+CQCCLglwAIdAdfTduCAeWgeAQQcFmCC7XBxHU3t7NmzcunSJV92+pDWjh07ZMaMGY5mTVoIIICAWwLffPON/PzzzwlJ6cIcq1atcitZsnFOgPmzcyUloRgJMH5jVGxHUh1rkY7s7GzvIa358+c7kiVpIIAAAm4KfP/996L/G3msXLlSNm3a5GbCZOWkAPNnJ8tKUjERYPzGpNAOpTnW/V99sVvv/86cOdOhTEkFAQQQcEfgwoULcv78eV9CRUVFsmfPHpk8ebI7iZJJLASYP8eizCTpqADj19HCOpzWr7/+KseOHUvIUDdpWLhwocOZkxoCCCDgnsDjx4+ltbVVent7fcnppjv6uyYHAiYKMH82sSrEhAACYQjYvn7EpOHh4eEwoNLtw3bgdPPmewgggAATbM4BGwW+/fZb+fHHH32h5+Xlyc6dO6WkpMTGlIgZAQQQiI3AoUOH5LfffkvId+vWrbJkyZLYOJCovQLMn+2tHZEjwPjlHLBR4MaNG3L06FEZ+fN6VlaW1NTU8JCWjQUlZgQQiIVAZ2enNDU1+XItKyvzdoHXv+EcCNgiwPzZlkoRJwKJAoxfzgobBcZ60Vvv/zY0NEhpaamNKREzAggg4KzAlStX5NSpU7788vPzvcU5pk2b5mzeJOauAPNnd2tLZu4LMH7dr7GLGer93yNHjiSkpps0vPXWWy6mTE4IIICAcwK3b98WfRZ6cHDQl9v06dNl9+7dotfIHAiYKMD82cSqEBMCCIQhYPv6ESzQEcZZQh8IIIBAGgJMsNNA4ytGCIz1kJb+mKErjrJIhxElIggEEEDAJzAwMCAtLS3S1dXl+/9zc3NFdwGYM2cOYghYIcD82YoyESQCYwowfjkxbBW4deuWd2N/9CId1dXVsmjRIlvTIm4EEEDASYG+vj758ssvRa+B/zoKCwvliy++EP0nBwI2CTB/tqlaxIqAX4Dxyxlhq8ClS5fk7NmzvvBzcnK8+7+64BkHAggggED0AroRg/5WOfLQ+726KCXP6kRfHyJIT4D5c3pufAsBEwQYvyZUgRjSEdD7v4cPH5ZXr169/rou8M3933Q0+Q4CCCAQrsDFixflu+++8z3DoxHo8zuVlZWi18gcCJgqwPzZ1MoQFwIIBC3AAh0BC9sOHDAPzSOAgMMCTLAdLm4MUhvrIS12UopB4UkRAQSsE3j27Jk0NjbK48ePfbEXFBTIzp07ZcaMGdblRMDxFWD+HN/ak7n9Aoxf+2sY5wzGekhLf9OuqqqSJUuWxJmG3BFAAAFjBHSHpP3798ujR49ex6R/q3WXJF4oNaZMBDIOAebP48DiowgYJsD4NawghDMugcuXL8vp06d939FFOurr62X27NnjaosPI4AAAghkVuDOnTvS2trqe5E0OzvbW0ipvLw8s53RGgIhCjB/DhGbrhDIsADjN8OgNBeqQEdHh7S3t/vmVtz/DbUEdIYAAgiMS0DvBR8/flxu3ryZ8L21a9fKunXrxtUeH0YgCgHmz1Go0ycCCJggYPv6EZOGR27vZ4LoqBhsBzaQlJAQQMASASbYlhSKMJMKjPWQlq48qg9p8QAAJw4CCCAQvYAuytHU1CRPnz71BVNcXOw9rFVUVBR9kESAwDgEmD+PA4uPImCYAOPXsIIQzrgFxnpISxupqKiQZcuWjbs9voAAAgggkFmBo0ePyvXr132Nbty4UVatWpXZjmgNgZAEmD+HBE03CAQgwPgNAJUmQxX45Zdf5OTJk74+9QXwmpoaWbBgQaix0BkCCCCAwP8X6Orq8jZkGBoaek2iz9xu375d5s+fDxMCVgswf7a6fAQfcwHGb8xPAAfS5/6vA0UkBQQQiIVAX1+ft2DlyI0aNHFdWFg31lm0aFEsHEjSfgHmz/bXkAwQQCA9AdvXj2CBjvTqzrcQQACBwAWYYAdOTAchCIz1kJb+4FFXVydz584NIQK6QAABBBAYS0Af1GppaZGBgQHfvy4tLfUWUsrPzwcOAesEmD9bVzICRuC1AOOXk8EFgbF2qdS8Nm/eLCtWrHAhRXJAAAEErBT4+eef5ZtvvvHFvnTpUu+BLA4EbBVg/mxr5YgbARHGL2eBCwLXrl3zdqQceWRlZUl1dTUPvLtQYHJAAAGrBHp6emT//v3y8uVLX9x6zavXvhwI2C7A/Nn2ChJ/nAUYv3Guvju5c//XnVqSCQIIuCmgz0G3tbVJf3+/L0HdnFDfVZk5c6abiZOVkwLMn50sK0khgEAKAizQkQLSRD5iO/BEcue7CCAQbwEm2PGuv0vZj/WQlu6kVFtby24dLhWaXBBAwBqBW7duyZEjR3y7KGnwurud7nKnf6M5ELBRgPmzjVUjZgT+vwDjlzPBFQF9SEtv/o/crVJz27hxo6xatcqVNMkDAQQQsEbg/v378vXXX8vw8PDrmPVBrE8//ZRrX2uqSKBjCTB/5rxAwF4Bxq+9tSNyv8CNGzfk6NGjvnmWPt+1detWWbx4MVwIIIAAAiEI9Pb2ete8z58/9/W2adMmWblyZQgR0AUCwQswfw7emB4QCEqA8RuULO2GLcD937DF6Q8BBBBITeDq1avyn//8R169euX7wpw5c2Tbtm1SUFCQWkN8CgFDBJg/G1IIwkAAgdAFbF8/YtLwyKfSQud7c4e2A785Qz6BAAIIjC3ABJszwyWBsR7S0p2U9EXwhQsXupQquSCAAAJGC1y5ckVOnTqVEOPy5cu93d1HX38ZnQzBITBKgPkzpwQC9gowfu2tHZEnCty9e1daWloSFulYv369rFmzBjIEEEAAgZAE9AWlL7/80veiUn5+vnz++eeiuyZxIGCzAPNnm6tH7HEXYPzG/QxwK39dDPzw4cMJD8Fv2bJF9J4DBwIIIIBAcALPnj2T/fv3S19fn6+TtWvXyrp164LrmJYRCFmA+XPI4HSHQAYFGL8ZxKSpyAX0/m9ra6sMDg76YuH+b+SlIQAEEIihgC7I8c0334g+Cz360I1zPv74Y56DjuF54ULKzJ9dqCI5IIBAOgK2rx/BAh3pVJ3vIIAAAiEIMMEOAZkuQhUY6yEtXaSjurpaFi1aFGosdIYAAgjEUeDcuXNy8eLFhNT1IS19WIsDAdsFmD/bXkHij7MA4zfO1Xcz92QPaTHvcrPeZIUAAuYJ6N4Euovw/fv3XwenN3R37NghumsSBwK2CzB/tr2CxB9nAcZvnKvvZu4dHR3S3t6esEjHpk2bZOXKlW4mTVYIIIBAxAIDAwPy1VdfyZMnT3yR6N9d/fvLgYBLAsyfXaomucRNgPEbt4q7n29XV5c0NTUlLNLB/V/3a0+GCCBgjkB/f7+0tbWJ/k0eeej7KJ988gmLBptTKiJJQ4D5cxpofAUBBJwQYIGOgMtoO3DAPDSPAAIOCzDBdri4MU5trIe09L/1VVVVsmTJkhjLkDoCCCAQnICuGH306FG5efOmrxP9+1tZWSlLly4NrnNaRiBEAebPIWLTFQIZFmD8ZhiU5owQ0AcCmpub5eXLl7541qxZI7qbEgcCCCCAQHACumvSzz//7Ovgo48+knfffTe4TmkZgRAFmD+HiE1XCGRYgPGbYVCaM0Lgzp073oPxQ0NDvng2bNggq1evNiJGgkAAAQRcEdBd2w8ePCjd3d2+lP7xj3/Itm3bXEmTPBB4LcD8mZMBAXsFGL/21o7Ikwtw/5ezAwEEEIhO4NGjR9La2ip9fX2+IAoLC6WmpkbKy8ujC46eEciAAPPnDCDSBAIIWClg+/oRk4Z1GymDD9uBDaYlNAQQMFyACbbhBSK8tAWSPaRVUVEhy5YtS7tdvogAAgggkCigD2m1tLTIH3/84fuX2dnZUldXJ/PmzYMNAWcEmD87U0oSiaEA4zeGRY9JyvqgfGNjY8IiHatWrZKNGzfGRIE0EUAAgXAFfvvtNzl06JCvU15UCrcG9Ba8APPn4I3pAYGgBBi/QcnSbtQCd+/e9R6Q13sSI4+1a9eK7ibMgQACCCAwcQHdlEEXBNa/uSOP+fPne/d9dcdgDgRcE2D+7FpFySdOAozfOFU7Xrnq/d+mpiYZGBjwJc7933idB2SLAALhCujmhMePH0/47XHWrFne9fDkyZPDDYjeEAhAgPlzAKg0iQACVgjYvn4EC3RYcZoRJAIIxFGACXYcqx6fnJM9pLV582ZZsWJFfCDIFAEEEAhQoL+/37sh+PDhQ18v+fn5Ul9fL6WlpQH2TtMIhC/A/Dl8c3pEIFMCjN9MSdKOiQLJHtLSa1+9BuZAAAEEEMicgO6ctH//ft/DWdOnT5fPPvtMcnJyMtcRLSEQsQDz54gLQPcITECA8TsBPL5qvECynYRXr14tGzZsMD5+AkQAAQRMFtA9+Nra2qSjo8MXpu4QvGPHDtHNGTgQcFGA+bOLVSWnuAgwfuNS6Xjmqc/iHTx4kEU64ll+skYAgZAFvvvuO/nhhx8Sel28eLFUVlZyPRxyPeguOAHmz8HZ0jICCJgtwAIdAdfHduCAeWgeAQQcFmCC7XBxSc0TSPaQlu4irKtJcyCAAAIIpC/Q29vr7dbe19fna6SoqMh7SKu4uDj9xvkmAoYKMH82tDCEhUAKAozfFJD4iNUC+pCWzs1evHjhy2PZsmVSUVFhdW4EjwACCJgioLvV7du3T/R6+K8jNzdXPv/8NSXVuwAAIABJREFUc66BTSkScWRMgPlzxihpCIHQBRi/oZPTYcgCyRapXL58uWzZsiXkaOgOAQQQcEdAdwq+du2aL6EZM2bInj17RK99ORBwVYD5s6uVJa84CDB+41DleOeY7P4vmzTE+7wgewQQyJzAy5cv5ciRIwkLVeo7ph9++KG8++67meuMlhAwQID5swFFIAQEEIhEwPb1IyYN6/LaBh+2AxtMS2gIIGC4ABNswwtEeBkRSPaQ1vr162XNmjUZ6YNGEEAAgbgJ6N/W5ubmhBdAS0pKpKGhQQoKCuJGQr4xEWD+HJNCk6aTAoxfJ8tKUqMEenp65MCBAyzSwZmBAAIIBCTQ1NQknZ2dvtbr6upk4cKFAfVIswhEJ8D8OTp7ekZgogKM34kK8n0bBJLtJLx06VKpqqqyIQViRAABBIwS+Pbbb+XHH3/0xaSbMezevVsKCwuNipVgEMi0APPnTIvSHgLhCTB+w7Omp+gEuP8bnT09I4CA2wK6IUNra6s8fvzYl2heXp5s27ZN5s2b5zYA2cVSgPlzLMtO0gggICK2rx/BAh2cxggggIChAkywDS0MYWVcINlK0u+//77o/zgQQAABBFIXuH37trS3t8vQ0JDvS/qDdG1treTk5KTeGJ9EwDIB5s+WFYxwERghwPjldIiLgD6kdfDgQenv7/elvGTJEu8lpdE3G+LiQp4IIIDARAUuXLgg58+f9zWzdu1aWbdu3USb5vsIGCnA/NnIshAUAikJMH5TYuJDDggku/+7ePFi2bp1K9e/DtSYFBBAIByBn3/+Wb755htfZ5MnT5Y9e/ZIUVFROEHQCwIRCjB/jhCfrhGYoADjd4KAfN0aAe7/WlMqAkUAAUsEdEOGQ4cOycDAgC9iXaiyvr5e9J8cCLgowPzZxaqSEwIIpCLAAh2pKE3gM7YDTyB1vooAAjEXYIId8xMgZukn+5F6zZo1sn79+phpkC4CCCCQnsDVq1fl5MmTMjw87GtAd6WrrKzkgdf0WPmWRQLMny0qFqEiMEqA8cspEScB3eFDF+l4/vy5L+1FixZJdXW1ZGVlxYmDXBFAAIEJC+hDWk1NTb52dJHKhoaGCbdNAwiYKsD82dTKEBcCbxZg/L7ZiE+4I5Ds/i/Xv+7UmEwQQCBYgWvXrsnx48d9nehuwZ9++qlMmzYt2M5pHQFDBJg/G1IIwkAgDQHGbxpofMVaAe7/Wls6AkcAAcMELl26JN9++23CM9ALFy70Nr3Ra2IOBFwVYP7samXJCwEE3iRg+/oRk4ZHv731poxD/ve2A4fMRXcIIOCQABNsh4pJKikJJPuRetWqVbJx48aU2uBDCCCAQFwFvv/+e9H/jT7ee+89+fDDD+PKQt4xE2D+HLOCk65TAoxfp8pJMikI9Pb2ytdff52wSIc+VFBTU8MiHSkY8hEEEEBABfr6+uTLL7/07aCkuyZ99tlnPKDFKeK0APNnp8tLco4LMH4dLzDpJQgku/+rC6rV1dVJdnY2aggggAACYwh0dHRIW1ub76WknJwc2blzp5SWlmKGQGwEmD/HptQk6qAA49fBopLS3wpw/5cTBAEEEEhfYGhoSE6cOCHXr19PaIRnoNN35Zt2CTB/tqteRIsAApkTsH39CBboyNy5QEsIIIBARgWYYGeUk8YsEdAfqXUn4adPn/oiXrFihWzevNmSLAgTAQQQCE9A11s8efKkXL16NaHTLVu2yPLly8MLhp4QiFiA+XPEBaB7BCYgwPidAB5ftVYg2fXv/Pnzpba2lpeUrK0sgSOAQFgC+qDWV199JY8ePXrdpb6spItzTJ8+Paww6AeBSASYP0fCTqcIZESA8ZsRRhqxTCDZ9e/s2bOlvr5edA7HgQACCCDwP4G7d+9Kc3OzvHr16vX/mZWV5f3NnDt3LlQIxEqA+XOsyk2yjgkwfh0rKOmkJMD935SY+BACCCDgE3j27Jm0trbKgwcPfP+/LuxbWVkpixcvRgyBWAgwf45FmUkSAQTGEGCBjoBPC9uBA+aheQQQcFiACbbDxSW1vxXQnS8PHDjg7YA58li2bJlUVFSghwACCCDwfwL6MlJ7e7vcvn074YfprVu3yqJFi7BCIFYCzJ9jVW6SdUyA8etYQUknZQG97v36668TFqnUB+11J2FeUkqZkg8igEAMBY4ePZqwi9K2bdvkH//4Rww1SDluAsyf41Zx8nVJgPHrUjXJZTwCye7/lpWVyY4dO7j+HQ8mn0UAAacFuru7vU1tBgcHX+epz8/qgr4LFy50OneSQ2AsAebPnBcI2CvA+LW3dkQ+MYFk17/c/52YK99GAAE3BfQaWBfneP78uS/BoqIiqampkVmzZrmZOFkhMIYA82dOCwQQiKuA7etHTBrWLZcNPmwHNpiW0BBAwHABJtiGF4jwAhV4+vSp99CBrig98liyZIlUVVXJ6PlBoMHQOAIIIGCgwIsXL7ydk/QH6pFHXl6ebN++XcrLyw2MmpAQCFaA+XOwvrSOQJACjN8gdWnbdIFkD2npfE53xczNzTU9BeJDAAEEQhe4fPmynD592tfvmjVrZP369aHHQocIRCHA/DkKdfpEIDMCjN/MONKKnQLJ7v/qg/a6SIfe3+BAAAEE4izw5MkT+eqrr2RgYMDHoBvZ6IY2HAjEUYD5cxyrTs6uCDB+XakkeaQjoNe/uknD6E0Kuf+bjibfQQABVwWuXr0q//nPf+TVq1e+FPVvpS5SWVBQ4Grq5IXAmALMnzkxEEAgrgK2rx/BAh1xPXPJGwEEjBdggm18iQgwYAFdDVUX6Xj8+LGvp0WLFkl1dbVkZWUFHAHNI4AAAmYK6M27xsbGhEWMpkyZIg0NDTJ9+nQzAycqBAIWYP4cMDDNIxCgAOM3QFyatkIg2UtKpaWl3vyOl5SsKCNBIoBASAL379+XAwcO+B7WmjNnjvdSJ4v6hlQEuolcgPlz5CUgAATSFmD8pk3HFx0RSHb/d8aMGbJz504evHekzqSBAALjF9D7v/v375dnz575vvzxxx/LO++8M/4G+QYCjggwf3akkKQRSwHGbyzLTtIjBLj/y+mAAAIIjC2ge8yfOXNGfv7554QPLF++XD755BPeEeHkiaUA8+dYlp2kEUBAJOFZL50r2HSwQIdN1SJWBBCIlQAT7FiVm2STCPT393uLdPT09Pg+sXDhQqmpqeEHGM4cBBCIncDDhw+lqalJ9O/jyEMfXtWXNydPnhw7ExJG4C8B5s+cCwjYK8D4tbd2RJ45AX1JSXdS6u3t9TVaUlLivXSen5+fuc5oCQEEELBUQP9Wfvnll6L//OvQ6+B///vf/J20tKaEnZ4A8+f03PgWAiYIMH5NqAIxRC2Q7P7vtGnTZNeuXVJYWBh1iPSPAAIIhCqQ7HfB9957Tz788MNQY6EzBEwTYP5sWkWIB4HUBRi/qVvxSXcFuP/rbm3JDAEE0hN48eKFtLe3yx9//OFrQDdt1QUqV65cmV7DfAsBBwSYPztQRFJAAIG0BEZvxsQCHWkxJv+S7cAZ5qA5BBCIkQAT7BgVm1T/VkB/jGlsbBR9KX3kMX/+fKmrq2ORDs4fBBCIjUBnZ6e0tbXJ4OCgL2fdKVj/Hubm5sbGgkQRGEuA+TPnBQL2CjB+7a0dkWdWgJ2EM+tJawgg4JaA3oDVhYzu37//OrHs7GzZvXu3zJo1y61kyQaBNwgwf+YUQcBeAcavvbUj8swKJLv/O3XqVG9+x2LkmfWmNQQQMFfg5cuXsn///oRNa5YtWyYVFRXmBk5kCIQkwPw5JGi6QSAAAcZvAKg0aaXA393/1UUq2aTByrISNAIIpCHw+PFjaWlpkT///NP37YKCAtm2bZvoc9AcCMRZgPlznKtP7gjEW8D29SMmDRu+pIjtwPEeHmSPAAITEWCCPRE9vuuawMDAgDQ1NUl3d7cvNV2ko7a2VvRhfA4EEEDAZYGbN2/KkSNHZPTl26JFi6S6uprFilwuPrmlLMD8OWUqPoiAcQKMX+NKQkARCiTbSXj69Omyc+dOdhKOsDZ0jQAC0QqcOXNGfvrpJ18QVVVVsnTp0mgDo3cEIhBg/hwBOl0ikCEBxm+GIGnGCYFk93+nTJniLdJRVFTkRJ4kgQACCCQTGBoa8jar6erq8n1k4cKF3nMwo5+bRRKBOAowf45j1cnZFQHGryuVJI9MCCS7/ztjxgzv/q++nM6BAAIIuCxw69YtOXbsmOgilSOPmTNnepsT8jugy9Unt1QFmD+nKsXnEEDANQHb149ggQ7XzkjyQQABZwSYYDtTShLJkID+KNPc3JzwcIKumLp9+3bJycnJUE80gwACCJgl8MMPP8h3332XENQ777wjH3/8sVnBEg0CEQowf44Qn64RmKAA43eCgHzdOQHdSfjAgQMJO2cWFxd7D2npy0ocCCCAQJwEfvvtNzl06JAv5ZUrV8qmTZvixECuCLwWYP7MyYCAvQKMX3trR+TBCOj9X9058969e74OJk+eLLqTsF4HcyCAAAIuCugiRfr3b/TiHPPmzZOGhgYXUyYnBNISYP6cFhtfQsAIAcavEWUgCIME9P6vLs728OFDX1Rs0mBQkQgFAQQCEbhy5YqcOnUqoe3FixdLRUUF738Eok6jNgowf7axasSMAAKZEGCBjkwo/k0btgMHzEPzCCDgsAATbIeLS2ppCwwODkpra6vcvXvX10Z5ebm3SEdeXl7abfNFBBBAwESBc+fOycWLFxNC++ijj+Tdd981MWRiQiAyAebPkdHTMQITFmD8TpiQBhwUSPaQlu4cojsJs0iHg0UnJQQQGFPg8ePHsm/fPtHfBf86ysrKvBc2s7KyUEMglgLMn2NZdpJ2RIDx60ghSSOjAsnu/+oiHbpI5bRp0zLaH40hgAACUQs8e/bM25zm0aNHvlD0WnfHjh28nBR1gejfKAHmz0aVg2AQGJcA43dcXHw4JgJ6/7epqUkePHjgy3jq1KnePQ/u/8bkRCBNBGIk8Pvvv0tbW1tCxuvWrZO1a9fGSIJUEXizAPPnNxvxCQQQcFPA9vUjJg0PDw+bXBrbgU22JTYEEDBbgAm22fUhuugEhoaGvB9r7ty54wti5syZ3o/ULNIRXW3oGQEEMiugq0br6tEjD335qKqqSnT1aA4EEPALMH/mjEDAXgHGr721I/JgBXQnzYMHDybspKSLdOj1r/6TAwEEEHBZQHdU37t3r/T29r5Os7CwUL744gvRf3IgEFcB5s9xrTx5uyDA+HWhiuQQhECy+78FBQXe9a/uKMyBAAIIuCCg17f6e9/Tp0996ehiRJ9++inPu7hQZHLIqADz54xy0hgCoQowfkPlpjOLBPT+ry7S0d3d7Yua+78WFZFQEUAgJYGenh756quvfJsw5ObmytatW2XhwoUptcGHEIiTAPPnOFWbXBFAYKSA7etHsEAH5zMCCCBgqAATbEMLQ1jGCOgiHbqy6shDF+nQHUX0YS0OBBBAwGaB48ePy7Vr1xJS2L59uyxYsMDm1IgdgcAEmD8HRkvDCAQuwPgNnJgOLBbQh7RaWlqkq6vLl4XuJKwvKRUXF1ucHaEjgAACyQX0719ra6vcu3fP9yH92zd79mzoEIi1APPnWJef5C0XYPxaXkDCD1xA538dHR2+fvS+r97/1fvAHAgggIDNAvfv3/d+59Od00ceZWVlUlNTI/p7HwcCCPgFmD9zRiBgrwDj197aEXnwAro4eXNzc8L93ylTpnjXv7p4GwcCCCBgs0B/f7/s27dP+vr6fGns2bNH9BqYAwEEEgWYP3NWIIBAXAVYoCPgytsOHDAPzSOAgMMCTLAdLi6pZUzg0KFD8ttvv/na0x2Udu7cyS6aGVOmIQQQCFvg8OHDcvPmTV+32dnZUldXJ/PmzQs7HPpDwBoB5s/WlIpAEUgQYPxyUiDw9wKDg4Pew/t//PGH74P60L4+pMVOwpxBCCDgmsCTJ0+8v3u6s/DIY+PGjbJq1SrX0iUfBMYtwPx53GR8AQFjBBi/xpSCQAwVePXqlbS3tycs0pGfn+8tUjljxgxDIycsBBBA4O8Fbt++7f19Gxoa8n1QN2bQxTn0XjAHAggkCjB/5qxAwF4Bxq+9tSPycAT0/m9jY6PoIm4jj8LCQu/5Z+7/hlMHekEAgcwL6HXvgQMHpLu729d4dXW1LF68OPMd0iICjggwf3akkKSBAALjFrB9/YhJw8PDw+POOsQv2A4cIhVdIYCAYwJMsB0rKOkEIqDTGF2k49atW772p06dKrt372aHkUDUaRQBBIIS0AdP29raRB/QGnnk5eVJfX09K0cHBU+7zggwf3amlCQSQwHGbwyLTsrjFtCHtHQn4bt37/q+qzsJ60tKPKQ1blK+gAAChgroYkR6bTwwMOCLcOnSpVJVVWVo1ISFQLgCzJ/D9aY3BDIpwPjNpCZtuSqg90p0IfPR9391kQ5dpLKkpMTV1MkLAQQcFbh+/bocO3ZMRj+mu3z5ctm8ebOMfj7WUQbSQiAtAebPabHxJQSMEGD8GlEGgjBcQO//6v2Qzs5OX6R6/1cX6WCRSsMLSHgIIDCmwFgbFL733nvy4YcfIoYAAn8jwPyZ0wMBBOIqYPv6ESzQEdczl7wRQMB4ASbYxpeIAA0R0IcYjh49Kjdu3PBFVFRU5P1IrYt1cCCAAAKmCyS74aaLc+gLlzNnzjQ9BeJDIHIB5s+Rl4AAEEhbgPGbNh1fjKGALtLR0dHhy1wf0tKXlJgzxvCEIGUEHBO4fPmynD59OiGradOmyeeffy45OTmOZUw6CKQnwPw5PTe+hYAJAoxfE6pADDYIJLv/q/dMGhoapLS01IY0iBEBBBCQH374Qb777rsEiXXr1snatWsRQgCBNwgwf+YUQcBeAcavvbUj8nAFkm3opYtU6jODLNIRbj3oDQEEJiZw/vx5uXDhgq+Rt956S2prayfWMN9GIAYCzJ9jUGRSRACBMQVYoCPgE8N24IB5aB4BBBwWYILtcHFJLRCB48ePy7Vr13xtFxYWej9S60P8HAgggICpAro4R2Njo9y/fz/hb5i+aMmNNlMrR1ymCTB/Nq0ixINA6gKM39St+CQC+pBWe3t7wiId7CTMuYEAAjYL6AuYJ0+elKtXryakoS9fbt++XXQxIg4EEPj/AsyfORMQsFeA8Wtv7Yg8GoGx7v/m5uZ6i1SySEc0NaFXBBBIXeDEiRMJ17n6LGxlZaUsXbo09Yb4JAIxFmD+HOPik7r1Aoxf60tIAiEK6P3fw4cPy61bt3y9cv83xCLQFQIITFjg5s2b3t+ykUdJSYns3r2bTRgmrEsDcRBg/hyHKpMjAgiMJWD7+hGThvWpN4MP24ENpiU0BBAwXIAJtuEFIjwjBfRB/l9++cUXmz68v3PnTl5wN7JiBIUAAgMDA97iHA8ePPBhTJ482ftheurUqSAhgECKAsyfU4TiYwgYKMD4NbAohGS0QLKHtNhJ2OiyERwCCCQRePHihbfw0B9//JHwCX1hqaKiQrKysvBDAIERAsyfOR0QsFeA8Wtv7Yg8OoGx7v/qIh319fVSXl4eXWD0jAACCCQRGBoakiNHjiS8YJmTk+PtGjxv3jzsEEAgRQHmzylC8TEEDBRg/BpYFEIyWkBf6dI5pL7gPvLg/q/RZSM4BBD4P4Hu7m45cOCA6PXwX4e+v/HFF1+IPgvNgQACbxZg/vxmIz6BAAJuCti+fgQLdLh5XpIVAgg4IMAE24EikkIkAqdPn5bLly8n/Ei9a9cumTlzZiQx0SkCCCAwlsDz58+9xTl6enp8/1oX5dCFhYqKioBDAIFxCDB/HgcWH0XAMAHGr2EFIRwrBPQhraNHj8qNGzd88bKTsBXlI0gEEPg/gcePH0tLS4v8+eefPhO9+frRRx/JmjVrsEIAgTEEmD9zWiBgrwDj197aEXm0AmPd/9UX3RsaGlikI9rS0DsCCIwSePnypTQ3N0tXV5fv3+iLSfo3S3cP5kAAgdQFmD+nbsUnETBNgPFrWkWIxxYBvf97/fp1X7gsUmlL9YgTgXgK9PX1yb59+6S/v/81QHZ2tuh7G6WlpfFEIWsE0hBg/pwGGl9BAAEnBFigI+Ay2g4cMA/NI4CAwwJMsB0uLqkFLnD27Fm5dOmSrx9dSXrHjh0ya9aswPunAwQQQOBNAs+ePZOvv/464SWkadOmeT9MFxYWvqkJ/j0CCIwSYP7MKYGAvQKMX3trR+TRCxw/flyuXbvmC4SHtKKvCxEggMCbBTo7O6W9vV305aWRh/4N27p1qyxcuPDNjfAJBGIqwPw5poUnbScEGL9OlJEkIhIY6/6vLtJRV1cnc+fOjSgqukUAAQT+J6D3f5uamhI2Z9BNGfT+L5szcLYgMH4B5s/jN+MbCJgiwPg1pRLEYaPAiRMn5OrVq77Quf61sZLEjID7Anqfd//+/QnXwdXV1bJ48WL3AcgQgQwKMH/OICZNIYCAVQK2rx8xaVi32jP4sB3YYFpCQwABwwWYYBteIMIzXuD8+fNy4cKFhB+pdZGOsrIy4+MnQAQQcFdAdwY+ePCg6MrRI4+ZM2d6CwnpDkocCCAwfgHmz+M34xsImCLA+DWlEsRhq0CynYR5ScnWihI3Au4L/PTTT6IvWI6+RTl16lTZvn27TJ8+3X0EMkRgAgLMnyeAx1cRiFiA8RtxAejeeoGxFunQHTlra2tl/vz51udHAgggYK9Ab2+vd//36dOnviRKSkqkoaGB+7/2lpbIIxZg/hxxAegegQkIMH4ngMdXERCRU6dOyZUrV3wWev2r91BYpJJTBAEETBDQ+7wtLS1y584dXzhr166VdevWmRAiMSBglQDzZ6vKRbAIIJBBAdvXj2CBjgyeDDSFAAIIZFKACXYmNWkrrgKXLl3yHvYfeehK0vqQ1rx58+LKQt4IIBChwJMnT+TAgQPy/PlzXxSzZs3yFufIy8uLMDq6RsBuAebPdteP6OMtwPiNd/3JPjMCvKSUGUdaQQCBYAVevXolx48fl+vXryd0VF5e7u1+np+fH2wQtI6AAwLMnx0oIinEVoDxG9vSk3gGBXSDBt2oYeSRlZXlzSVZpCOD0DSFAAIpC3R3d0tzc7O8ePHC9x19JkWfTdFnVDgQQCA9AebP6bnxLQRMEGD8mlAFYrBd4MyZM6ILno88WKTS9qoSPwLuCIz1N+qtt97yroM5EEBg/ALMn8dvxjcQQMANARboCLiOtgMHzEPzCCDgsAATbIeLS2qhCoy1SIc+pKU/AC1YsCDUWOgMAQTiLfDo0SNpbGyU/v5+H8Ts2bOlvr6eh7PifXqQfQYEmD9nAJEmEIhIgPEbETzdOiegLyjpi0ojD15Scq7MJISAtQJ6LdzW1iZdXV0JOSxfvlw++eQT0b9ZHAgg8GYB5s9vNuITCJgqwPg1tTLEZZtAsvu/NTU1snDhQtvSIV4EELBYoLOzU1pbW2VoaMiXxdKlS6WyslJGP/tqcaqEjkAkAsyfI2GnUwQyIsD4zQgjjSDg3fsda5FKrn85ORBAIEqBX375RU6ePOkLoaSkRHbv3s1z0FEWhr6tFmD+bHX5CB4BBCYgYPv6EZOGh4eHJ5B/4F+1HThwIDpAAAFnBZhgO1taEotA4PLly3L69Glfz/rAf3V1tSxatCiCiOgSAQTiJvDgwQNvcY6BgQFf6rpzku7qpqvbcyCAwMQEmD9PzI9vIxClAOM3Sn36dk2Al5Rcqyj5IOCGwOPHj73dhPv6+nwJ6T3A9evXy+rVq91IlCwQCEmA+XNI0HSDQAACjN8AUGkytgLJ7v/yklJsTwkSRyB0gevXr8uxY8dk9OO3a9eulXXr1oUeDx0i4KIA82cXq0pOcRFg/Mal0uQZhsBPP/0kZ86c8XXF889hyNMHAgiMJXD37l1pamryXQtPnjxZPvvsM9F/ciCAQHoCzJ/Tc+NbCCBgv4Dt60ewQIf95yAZIICAowJMsB0tLGlFJjDWaq06kdu6dassXrw4srjoGAEE3Be4d++e9yLS4OCgL1ldIEgXCmKHYPfPATIMR4D5czjO9IJAEAKM3yBUaTPOAixSGefqkzsC5gl0dHTIkSNH5OXLl77g8vLyZNu2baILV3IggMD4BJg/j8+LTyNgkgDj16RqEIsLAmPd/+UlJRcqSw4ImC/www8/yHfffecLVJ8/2bx5syxfvtz8BIgQAUsEmD9bUijCRGAMAcYvpwUCmRW4cuWKnDp1KmH+WVVVJUuWLMlsZ7SGAAIIJBF48uSJfPXVV76NCnVzwj179khJSQluCCAwAQHmzxPA46sIIGC1AAt0BFw+24ED5qF5BBBwWIAJtsPFJbXIBK5duybHjx9P6F9/pF66dGlkcdExAgi4K9DZ2Smtra0yNDTkS1L/5lRWVsro6x13JcgMgeAFmD8Hb0wPCAQlwPgNSpZ24yyQbJFKHtKK81lB7giEL/Djjz/KuXPnEnYTnjp1qjQ0NEhxcXH4QdEjAg4IMH92oIikEFsBxm9sS0/iAQqMdf9X771w/RsgOk0jEHOBEydOyNWrV30K+kJSTU2NLFiwIOY6pI9AZgWYP2fWk9YQCFOA8RumNn3FRUDnoDoXHX3oJoUs0hGXs4A8EYhO4MWLF7Jv3z75888/fUHoJoVslBpdXejZHQHmz+7UkkwQQGB8AravHzFpeHh4eHwph/tp24HD1aI3BBBwSYAJtkvVJBeTBG7cuCFHjx5NeDFgy5Yt7GRiUqGIBQEHBG7duiWHDx+WV69e+bLRXZP0bw4HAghkVoD5c2Y9aQ2BMAUYv2Fq01ecBJItUslDWnE6C8gVgWgE9DpYF8m9fv16QgBz5szxXlrKz8+PJjh6RcABAebPDhSRFGIrwPiNbelJPGCBZPd/uf4NGJ7mEYiZgG7IcOTIEdF7wCMPvb6tr6+X0tLSmImQLgLBCzB/Dt6YHhAISoB1NNY7AAAgAElEQVTxG5Qs7cZd4ObNm96cdPQrYBUVFbJs2bK485A/AggEJKD3fhsbG+XevXu+Ht5//33R/3EggMDEBZg/T9yQFhBAwE4B29ePYIEOO887okYAgRgIMMGOQZFJMTKBZC/Nb9iwQVavXh1ZXHSMAALuCCS7GaZ/Y/RvDQcCCGRegPlz5k1pEYGwBBi/YUnTTxwFkr2kxENacTwbyBmBcAT6+/ulpaVFuru7EzrUBSs3b94so2+uhhMZvSDgjgDzZ3dqSSbxE2D8xq/mZByegN7/PXToEC8phUdOTwjESuDly5fS3NwsXV1dvryLiopkx44dUlxcHCsPkkUgLAHmz2FJ0w8CmRdg/GbelBYR+Esg2fPPev9lxYoVQCGAAAIZFzh27Jj8+uuvvnbfeustqa2tzXhfNIhAXAWYP8e18uSNAAIs0BHwOWA7cMA8NI8AAg4LMMF2uLikZoRAR0eHtLe3i67qOvJYt26drF271ogYCQIBBOwUuHr1qpw4cSIheFaLtrOeRG2PAPNne2pFpAiMFmD8ck4gEKwAD2kF60vrCCDwP4FHjx5Ja2ur9PX1+Vj0Xt/HH38sq1atggsBBDIgwPw5A4g0gUBEAozfiODpNjYCXP/GptQkikCoAs+ePZOmpibp6enx9TtjxgzZuXOnFBQUhBoPnSEQJwHmz3GqNrm6JsD4da2i5GOawO3bt6WtrS3h+eeNGzdyL8a0YhEPApYLXLp0Sc6ePevLoqSkRHbv3i05OTmWZ0f4CJgjwPzZnFoQCQIIhCtg+/oRk4aHh4fDJRtfb7YDjy9bPo0AAgj8T4AJNmcDAsELJFukY/Xq1bJhw4bgA6AHBBBwTuDKlSty6tSphLz0b4r+beFAAIHgBJg/B2dLywgELcD4DVqY9hEQSXb9y05KnB0IIJApAf07c/jwYRkcHPQ1mZeX5+2eNGfOnEx1RTsIxF6A+XPsTwEALBZg/FpcPEK3RoDrX2tKRaAIWCHQ29srBw8elKdPn/ri1Wvcuro6yc3NtSIPgkTAVgHmz7ZWjrgREGH8chYgELxAZ2ent2j60NCQr7P169fLmjVrgg+AHhBAwHmBO3fuSHNzsy/PyZMny2effSb6Tw4EEMicAPPnzFnSEgII2CVg+/oRLNBh1/lGtAggECMBJtgxKjapRiqgPx7pStKjf6ReuXKlbNq0KdLY6BwBBOwSuHDhgpw/fz4h6C1btsjy5cvtSoZoEbBQgPmzhUUjZAT+T4Dxy6mAQDgCya5/2UkpHH96QcBlgYsXL8q5c+cSUiwuLpb6+nrRf3IggEDmBJg/Z86SlhAIW4DxG7Y4/cVVgOvfuFaevBHIrEB3d7f3ItKLFy98DS9evFiqqqokKysrsx3SGgIIJAgwf+akQMBeAcavvbUjcrsE7t27581ZRy+eziIddtWRaBEwUaCnp0f2798vL1++fB1eTk6O7N69W0pKSkwMmZgQsFqA+bPV5SN4BBCYgAALdEwAL5Wv2g6cSo58BgEEEBhLgAk25wUC4QncvXvXW0l69I/U+kK9vljPgQACCLxJ4MyZM/LTTz/5PqbXMpWVlbJ06dI3fZ1/jwACGRBg/pwBRJpAICIBxm9E8HQbS4Fk1788pBXL04GkEZiwwKtXr+To0aNy8+bNhLZ0N+Ha2lrJy8ubcD80gAACfgHmz5wRCNgrwPi1t3ZEbp9AsutfFqm0r5ZEjEAUAsl2I3/33Xflo48+iiIk+kQglgLMn2NZdpJ2RIDx60ghScMKgfv370tjY2PC889r166VdevWWZEDQSKAgFkC/f39sm/fPunr6/MFpvd+33rrLbOCJRoEHBFg/uxIIUkDAQTGLWD7+hGThoeHh8eddYhfsB04RCq6QgABxwSYYDtWUNIxXqCrq8tbSXrkSq8atL5Yry/Yj56TGJ8QASKAQGgCp06dkitXrvj60x2TqqurZdGiRaHFQUcIxF2A+XPczwDyt1mA8Wtz9YjdRoFk17/6gJY+qMWBAAIIpCLw/Plzb8Fb3VF49LFq1Sr5+OOP+T0tFUg+g0AaAsyf00DjKwgYIsD4NaQQhBEbgWTXvyxSGZtTgEQRSEvg+vXrcuzYMRn9WO2mTZtk5cqVabXJlxBAID0B5s/pufEtBEwQYPyaUAViiJPAgwcPvEU6BgYGfGmvWbNG9BqYAwEEEEhVYGhoSA4cOJBwD5jnSVIV5HMIpCfA/Dk9N76FAAL2C9i+fgQLdNh/DpIBAgg4KsAE29HCkpbRAvpCQVNTU8KP1PqCvb5ory/ccyCAAAJ/CehDWfpwlj6kNfLIzs6WmpoaWbBgAVgIIBCiAPPnELHpCoEMCzB+MwxKcwikIJDs+peHtFLA4yMIICCPHj3yFrp99uyZT0Nvmm7evFmWL1+OEgIIBCjA/DlAXJpGIGABxm/AwDSPwBgCya5/eamA0wUBBMYS+OGHH+S7777z/Su997t161Y2ZuCUQSACAebPEaDTJQIZEmD8ZgiSZhAYh4Deu9GX6kcv0qGLqm/cuHEcLfFRBBCIs8Dhw4fl5s2bPoLFixd771FwIIBAcALMn4OzpWUEEDBbgAU6Aq6P7cAB89A8Agg4LMAE2+HikprRAg8fPvRWkn7x4oUvTn3Rvra2lkU6jK4ewSEQnsCrV69Ef4i+deuWr9OcnBypr6+X2bNnhxcMPSGAgCfA/JkTAQF7BRi/9taOyO0WSHb9yyIddteV6BEIWkCvg48ePSqDg4O+rvLz873FKufMmRN0CLSPQOwFmD/H/hQAwGIBxq/FxSN0qwX0+vfgwYPsJGx1FQkegeAFTpw4IVevXvV1lJeXJ9u3b5fy8vLgA6AHBBBIEGD+zEmBgL0CjF97a0fkdgv09PR417/9/f2+RFasWOEtsM6BAAII/J3A+fPn5cKFC76PlJaWyq5du0QXr+RAAIHgBJg/B2dLywggYLaA7etHTBrWbZ8NPmwHNpiW0BBAwHABJtiGF4jwnBbQH6l1JenRi3TMmzdP6urq+JHJ6eqTHAJvFhgaGpL29na5ffu278P6gJYuzlFWVvbmRvgEAghkXID5c8ZJaRCB0AQYv6FR0xECCQLJHtJiJyVOFgQQGEtAH8jSB7NGH8XFxdLQ0CBTp04FDgEEQhBg/hwCMl0gEJAA4zcgWJpFIAUBFqlMAYmPIBBTAb33e+TIkYSNGaZMmeJd606fPj2mMqSNQPQCzJ+jrwERIJCuAOM3XTm+h8DEBZ48eeI9//z8+XNfY8uWLZOKioqJd0ALCCDgpMDNmze9TQtHHpMnT5YvvvhCCgoKnMyZpBAwSYD5s0nVIBYEEAhTwPb1I1igI8yzhb4QQACBcQgwwR4HFh9FIACBZC8pzZ0711ukIycnJ4BeaRIBBEwX0B2C29rapLOz0xeq7hSsD2jNmjXL9BSIDwFnBZg/O1taEouBAOM3BkUmRaMFHj9+7O2kNPohLXZSMrpsBIdAqAL6stKxY8dEH8wafeiCttu2bRNdtJIDAQTCEWD+HI4zvSAQhADjNwhV2kQgdYFHjx5JY2Njwk7Cq1evlg0bNqTeEJ9EAAFnBAYGBqS1tVXu3bvny2nmzJnexgz6MhIHAghEJ8D8OTp7ekZgogKM34kK8n0EJibw559/evd/+/r6fA2xSMfEXPk2Aq4KdHd3ewv76D3hvw59T2L37t1SUlLiatrkhYBRAsyfjSoHwSCAQIgCLNARMLbtwAHz0DwCCDgswATb4eKSmjUCyV5Smj17tmzfvl1yc3OtyYVAEUAgMwL6gFZHR4evMV0deteuXeyelBliWkEgbQHmz2nT8UUEIhdg/EZeAgJAQHp7e72HtJ4+ferT4CEtTg4EENDFe1paWuTBgwcJGPoi4/r162X0vTzUEEAgWAHmz8H60joCQQowfoPUpW0EUhNIdv931apVsnHjxtQa4VMIIOCEgF7v6qI9unnLyKO8vNx7HoSFKJ0oM0lYLsD82fICEn6sBRi/sS4/yRsi8OzZM/n6669FF+sYeSxZskSqqqq4t2NInQgDgagFdCGfffv2JSxoW1tbK2+99VbU4dE/ArERYP4cm1KTKAIIjBKwff2IScPDw8MmV9V2YJNtiQ0BBMwWYIJtdn2ILj4C+pKSrgqrP1aPPMrKyrwdU3goIz7nApkicPHiRTl37pwPoqioSHbs2CHFxcUAIYBAxALMnyMuAN0jMAEBxu8E8PgqAhkUSLaT0ttvvy2VlZUZ7ImmEEDAFgH9PWz//v0JO6xp/Fu2bJHly5fbkgpxIuCUAPNnp8pJMjETYPzGrOCka6xAskUqV6xYIZs3bzY2bgJDAIHMCegLSLpY7eiXFRctWiRbt26V7OzszHVGSwggkLYA8+e06fgiApELMH4jLwEBIOAJ6H0eXZROF6sceei8t6amBiUEEIi5wMuXL72FfB49euST+PDDD+W9996LuQ7pIxCuAPPncL3pDQEEzBGwff0IFugw51wiEgQQQMAnwASbEwIBcwT0oYympiZvR+GRx6xZs6ShoUHy8/PNCZZIEEAgEIG7d+96N6tGHtOmTfMW55gyZUogfdIoAgiMT4D58/i8+DQCJgkwfk2qBrHEXeDp06feywmjr3/ZSSnuZwb5x1Ggv7/fW5xj9N8D/R2srq5OdEdhDgQQiEaA+XM07vSKQCYEGL+ZUKQNBDIjkGyRShbpyIwvrSBgsoC+nKjPf+jvYCMPXYRSF6PkQAABcwSYP5tTCyJBYLwCjN/xivF5BIIT0Ps9ev+3p6fH18mCBQuktrZWsrKyguuclhFAwFgB3eu9paVF7ty544tx8eLFUl1dbWzcBIaAqwLMn12tLHkhgMCbBFig401CE/z3tgNPMH2+jgACMRZggh3j4pO6kQK6krSuEjt6B5UZM2bIzp07paCgwMi4CQoBBCYuoA9n7d27V/Rm1V9HXl6efPHFF1JUVDTxDmgBAQQyIsD8OSOMNIJAJAKM30jY6RSBpALJdlLiQQxOGgTiI6DXv7pI5ejdkmbOnOk9rDl16tT4YJApAgYKMH82sCiEhECKAozfFKH4GAIhCSRbpHLZsmVSUVERUhR0gwACYQroda5e746876v9r1y5UjZt2hRmKPSFAAIpCDB/TgGJjyBgqADj19DCEFZsBV68eOEtUvfgwQOfwfz586W+vj62LiSOQFwFBgcH5dtvv5XLly/7CMrKymTPnj1xZSFvBCIVYP4cKT+dI4BAhAK2rx8xaViXPTP4sB3YYFpCQwABwwWYYBteIMKLpcDz58+9hzVGryQ9ffp02bVrF4t0xPKsIGnXBV69euXtGDz65pTemNIbVBwIIGCOAPNnc2pBJAiMV4DxO14xPo9A8AJ6/asPaY1+Of+tt97yXs7nQAABdwUGBga8ndQePnzoS1LHf1VVleTm5rqbPJkhYIkA82dLCkWYCIwhwPjltEDAPAG9/tVNGnp7e33BLVmyxJv/jn5uzbwMiAgBBFIVuH//vjQ3N4te9448/vWvf8kHH3yQajN8DgEEQhRg/hwiNl0hkGEBxm+GQWkOgQwI6DxY58M6Lx55zJkzR7Zv3y45OTkZ6IUmEEDAdAF9BuTQoUPy5MkTX6i6WeFnn33GuxCmF5D4nBVg/uxsaUkMAQTeIGD7+hEs0MEpjgACCBgqwATb0MIQVuwF9EfqAwcOJLykpIt07Ny5UwoLC2NvBAACLgmcOnVKrly54kuJh7RcqjC5uCTA/NmlapJL3AQYv3GrOPnaIqA7KekilaNf0teF6nSRjuzsbFtSIU4EEEhR4OXLl97iHKMXqdTFOWpqang5MUVHPoZA0ALMn4MWpn0EghNg/AZnS8sITERAF+nQefDjx499zSxatEiqq6slKytrIs3zXQQQMECgs7NT2traRHcJHnls2LBBVq9ebUCEhIAAAmMJMH/mvEDAXgHGr721I3K3BfQ+kC7S0dXV5Ut01qxZsmPHDsnLy3MbgOwQiLnA5cuX5ezZszI0NOST0AV6Pv30U5kxY0bMhUgfgegEmD9HZ0/PCCAQrQALdATsbztwwDw0jwACDgswwXa4uKRmvYAu0qEvKY1+WaG4uNhbpGPKlCnW50gCCCAg8uuvv8qxY8d8FHPnzpWGhgZeSuIEQcBAAebPBhaFkBBIUYDxmyIUH0MgAgG9/m1qapLu7u6EebHupMQiHREUhS4RCEhAX1LS37tG75y2YMECb1EeXkoMCJ5mEUhDgPlzGmh8BQFDBBi/hhSCMBAYQ6C/v99bpKOnp8f3bxcuXOgtVsd8mNMGAXsFbt26JYcPH5ZXr175kti0aZOsXLnS3sSIHIEYCDB/jkGRSdFZAcavs6UlMQcE9H5QS0uL/PHHH75sWKTDgeKSAgJJBPS5j+PHj4teH48+9N2HqqoqKSsrww8BBCIUYP4cIT5dI4BApAK2rx8xaXh4eDhSwTd0bjuwybbEhgACZgswwTa7PkSHQLKXFoqKimTXrl2i/+RAAAF7BXSXtL179/pWitbFdz7//HMpKCiwNzEiR8BhAebPDheX1JwXYPw6X2IStFwg2U5KunhdXV2d6G4qHAggYLeA7pKki/Hcu3fPl4iO8/r6el5GtLu8RO+gAPNnB4tKSrERYPzGptQkaqnAixcvvEXrHj586Mtg/vz53vUvi3RYWljCjrXA9evXvQ0ZRj4iq8+jVlZWytKlS2NtQ/II2CDA/NmGKhEjAmMLMH45MxAwW0DvC+kiHXfv3vUFOmPGDG+TQp6PNLt+RIfAeAR0cwZdtLKvry/ha8uWLRNdvJJnPsYjymcRCEaA+XMwrrSKAALmC9i+fgQLdJh/jhEhAgjEVIAJdkwLT9pWCegiHc3NzQkvL+hL/Pojta4qy4EAAvYJ6AuIujhHb2/v6+D1ocs9e/aIrhTPgQACZgowfzazLkSFQCoCjN9UlPgMAtEK6PWvvrzf1dXlC6S8vNx7eT83NzfaAOkdAQTSFkj2EObs2bOloaFBsrOz026bLyKAQDACzJ+DcaVVBMIQYPyGoUwfCExMQHcU1evf7u5uX0O6SEdtbS3z44nx8m0EQhW4cuWKnDp1yten3vOtrq6WRYsWhRoLnSGAQHoCzJ/Tc+NbCJggwPg1oQrEgMDfC+j9oba2Nrlz547vg9OmTfM2KSwsLIQQAQQsFtCFKn/44Qf5/vvvfYtWakq6IEdFRYUsXrzY4gwJHQG3BJg/u1VPskEAgdQFWKAjdau0Pmk7cFpJ8yUEEEBARJhgcxogYIeA/kjd2toqnZ2dvoD1x2ldpGP69Ol2JEKUCCDwWkBvPP3+++8+kU8++UT++c9/ooQAAgYLMH82uDiEhsAbBBi/nCII2CGgi3To9e/onZRKS0u9l/jz8vLsSIQoEUDgtcCrV6+8xWdHj+uysjLZsWMHuyVxriBgqADzZ0MLQ1gIpCDA+E0BiY8gYICALuTe2NiYsEjH3Llzpa6ujnmyATUiBATeJHDhwgU5f/6872O6AKWO4Xnz5r3p6/x7BBAwRID5syGFIAwE0hBg/KaBxlcQiEBA7xO1t7dLR0eHr/epU6fK7t27ZfLkyRFERZcIIDBRgefPn8uhQ4cSNiDVdktKSmTbtm1sQjpRZL6PQIYFmD9nGJTmEEDAGgHb14+YNKzLohl82A5sMC2hIYCA4QJMsA0vEOEhMEJAf6Q+fPiw3Lp1y+dSUFDgLdIxY8YMvBBAwBKBixcvyrlz53zRvv3221JZWWlJBoSJQHwFmD/Ht/Zkbr8A49f+GpJBfASS7aSkD3Hoy/z5+fnxwSBTBCwX0N+zdIHK27dv+zKZNWuW93tWbm6u5RkSPgLuCjB/dre2ZOa+AOPX/RqToTsCukiHLmbX1dXlS6q8vFzq6+uZL7tTajJxUODMmTPy008/+TLT3YF17M6ePdvBjEkJAXcFmD+7W1syc1+A8et+jcnQHYFkzz8XFRXJrl27RP/JgQAC9gjcuXNHjh49Kv39/QlBv/POO7J+/XrJysqyJyEiRSAmAsyfY1Jo0kQAgQQB29ePYIEOTmoEEEDAUAEm2IYWhrAQSCKga54dOXJEbt686fuEvpykP1KzSAenDgLmC+iOwU1NTTJyDcOZM2fKp59+KrqjEgcCCJgtwPzZ7PoQHQJ/J8D45fxAwC6BZDsp6XWvvtSvi1VyIICA2QJ63as7ov3+++++QHVxDl1sJy8vz+wEiA6BmAswf475CUD6Vgswfq0uH8HHUGBwcFBaW1tF7x+NPEpLS6WhoYF5cwzPCVI2X+DEiRNy9epVX6B6javXunrNy4EAAnYJMH+2q15Ei8BIAcYv5wMCdgnofSN9of/GjRu+wCdPnuzd/502bZpdCREtAjEU0Oc4dHPCS5cuJWSv7zLoJoULFy6MoQwpI2CHAPNnO+pElAggkHkBFujIvKmvRduBA+aheQQQcFiACbbDxSU1pwX0R+rr16/7ctQftvSBD91RmAMBBMwUePr0qezdu9e3arQ+rPXFF1+wCryZJSMqBBIEmD9zUiBgrwDj197aEXl8BZLtpDR9+nRvkUoW6YjvuUHm5gskW2RWF6jU8cviHObXkAgRYP7MOYCAvQKMX3trR+TxFRgaGpK2tjbR3UdHHnrfV19SYv4c33ODzM0S0N+q9FmN0RuqFBYWes9qsKGKWfUiGgRSFWD+nKoUn0PAPAHGr3k1ISIEUhE4fvy4XLt2zfdRve+r17/MqVMR5DMIRCPw559/yqFDh+TBgwcJAZSVlUlNTY3ogjscCCBgrgDzZ3NrQ2QIIBCsgO3rR0waHrk9dLBWabVuO3BaSfMlBBBAQESYYHMaIGCvQLJdWXQnJd1RiQMBBMwS0Ae29u/fn/DjdH19vcyfP9+sYIkGAQSSCjB/5uRAwF4Bxq+9tSPyeAsk20lJF+nQh7T0BQgOBBAwT2CsxWV13O7evVt0kVkOBBAwX4D5s/k1IkIEkgkwfjk3ELBTQO8jtbe3S0dHhy8BXaRDX/xnHm1nXYnaHQFdSEfH6O3bt31J6ctHeq07depUd5IlEwRiJsD8OWYFJ12nBBi/TpWTZGImMNYiHbo4pS7yrou9cyCAgFkCulClvrfw8uVLX2D6Lua//vUvef/992X0e5lmZUA0CCCgAsyfOQ8QQCCuAravH8ECHXE9c8kbAQSMF2CCbXyJCBCBvxU4deqUXLlyxfeZ3Nxc0Rf+y8vL0UMAAYMExhqv+sP0Bx98YFCUhIIAAm8SYP78JiH+PQLmCjB+za0NkSGQisCRI0fkxo0bvo8WFxd7i3RMmTIllSb4DAIIhCQw1qKyOl737NkjugMaBwII2CHA/NmOOhElAmMJMH45LxCwVyDZIh26g7Be/zKftre2RG63wODgoDQ3N8u9e/d8ieiiHDo2i4qK7E6Q6BGIuQDz55ifAKRvtQDj1+ryETwCcvLkSfnll198ErpIhy5SOWvWLIQQQMAAAV2s8vTp0wljVUPTBSurq6tl9uzZBkRKCAggkIoA8+dUlPgMAgi4KMACHQFX1XbggHloHgEEHBZggu1wcUktNgJnzpyRn376yZdvTk6O1NXVydy5c2PjQKIImCzw66+/yrFjx3wh6vhsaGhg1WiTC0dsCIwhwPyZ0wIBewUYv/bWjsgR+EtgrJ2U9AUI3UmJFyE4TxAwQ2CsxSn1hSXdTVgf0uJAAAF7BJg/21MrIkVgtADjl3MCAbsFdJGOw4cPy61bt3yJTJ8+3VsIoLCw0O4EiR4BywQGBgaksbFRHjx44ItcF87RFwcZk5YVlHAR4P4v5wACTglw/etUOUkmpgL64v/ly5d92evzzzrXLisri6kKaSNghkBPT48cOnRIHj9+nBDQ/PnzZevWrZKfn29GsESBAAIpCTB/TomJDyGAgIMCtq8fMWl4eHjY5LrYDmyyLbEhgIDZAkywza4P0SGQqsCFCxfk/Pnzvo9nZ2dLbW2t6I9gHAggEJ2A/ji9d+9e0ZWk/zp0h+/PP/+cnc6iKws9I5C2APPntOn4IgKRCzB+Iy8BASCQEYGxdlLS+bW+pFRcXJyRPmgEAQTSExhrcQ4dn3v27BH9JwcCCNglwPzZrnoRLQIjBRi/nA8I2C+gj9kdPXpUbty44UtGr3v1+pf5tf01JgM7BJ49eyZNTU2iLyWNPHQ3b31hUHf35kAAAfsFmD/bX0MyiK8A4ze+tSdztwTOnj0rly5d8iWli3TU19fL7Nmz3UqWbBCwRODKlSuiG4iOfO5ZQ8/KypKPPvpIVq9ebUkmhIkAAtw/4hxAAAEEJGFTZcOXu0goGQt0cBYjgAAChgrwA/X/Y+9OvKI4s4ePXwUBFVdcGEVC1KjR6CTGZHQwqEAAATUmk78y78woIgIiLqMxMcY4Ojpq1CEuxAWVuIGs77n1mzhdNK0sVd3P8q1z5uScsfupez+3nnOepqruY2hhCAuBCQhcvHgx+GNY4qF/CKuqqpLi4uIJjMhXEEBgsgL9/f1Bc46nT5++Hkrnpb6cpA9ucSCAgH0CrJ/tqxkRI/C7APOXawEBdwRG20lJdyvVl5R0R2EOBBBIv4D+TUr/NpV4zJgxQ/bs2SOzZs1Kf0CcEQEEJi3A+nnShAyAQMYEmL8Zo+fECEQucOzYMbl27Vpo3Pz8/GCdTZOOyLkZEIGQwLNnz+TAgQPy/Pnz0P+vu3hrcw59YZADAQTcEGD97EYdycJPAeavn3UnazcFdINC3agw8dBNCmtqamTp0qVuJk1WCBgo0NfXJ/r3qI6OjqTo9J6vvpNQUFBgYOSEhAACYxFg/TwWJT6DAAIuCkyZMiWUFg06Iq6y7cARczAcAgh4JMAC26Nik6oXAlevXpXjx4+HcqVJhxelJ0lDBVpaWuSXX34JRffZZ5/J+++/b2jEhIUAAm8TYP38NiH+HQFzBZi/5taGyBCYiMBoOynl5eXJ7t27adIxEVC+g8AkBPSBSai+X6YAACAASURBVH1wMvHQ+ajNKXWHbw4EELBTgPWznXUjagRUgPnLdYCAWwInTpyQK1euhJLSJh36+1f/y4EAAtELPHnyRBobG6Wnpyc0uL4YWF1dTXOO6MkZEYGMCrB+zig/J0dgUgLM30nx8WUEjBO4cOGC6D3gxEOff9Y1+LJly4yLl4AQcE2gq6tLWltbkxpVap7Lly+Xbdu2ybRp01xLm3wQ8EqA9bNX5SZZBBBIELC9f8SUYcNbitgOzGxBAAEEJirAAnuicnwPAXMFrl+/Lu3t7Ul/pK6srJSSkhJzAycyBBwTOH/+vJw5cyaU1XvvvSc7duxwLFPSQcAvAdbPftWbbN0SYP66VU+yQUAFRttJSZsC7Nq1S+bNmwcSAgikQeDixYty+vTp0JlolpMGeE6BQBoEWD+nAZlTIBCTAPM3JliGRSCDAqM16Zg5c2bw+5emeBksDKd2UkBfSNLmHLprcOKhz1roMxf6giAHAgi4JcD62a16ko1fAsxfv+pNtn4IpGrSUV5eHjQI4EAAgXgE9Hlnff5iaGgodILs7GwpLS2V1atXx3NiRkUAgbQKsH5OKzcnQwABgwRs7x9Bgw6DLiZCQQABBBIFWGBzPSDgpsDNmzflyJEjktgjTReU+kfqFStWuJk0WSFgkEBnZ6ccPHgwNAfnz58ve/fulaysLIMiJRQEEBivAOvn8YrxeQTMEWD+mlMLIkEgSoHRHtLKzc2V+vp6KSgoiPJUjIUAAiMELl++LCdPngz9vzr/9uzZI3PnzsULAQQsF2D9bHkBCd9rAeav1+UneYcFTp06JZcuXQplOH369KBJB+tvhwtPamkVuHfvnjQ1NcnAwEDovPoiYEVFhYx8iDetwXEyBBCITYD1c2y0DIxA7ALM39iJOQECGRHQ3776G3jkoc8/r1y5MiMxcVIEXBXo6ekJ3jfQZ55HHropSnV1Nc1hXS0+eXkpwPrZy7KTNAIIiCT9bT/xXUsbgGjQYUOViBEBBLwUYIHtZdlJ2hOBjo4OaWtrS+pmu337dlm1apUnCqSJQPoFXrx4IX/961+lt7f39clzcnLkL3/5i+Tn56c/IM6IAAKRCrB+jpSTwRBIqwDzN63cnAyBtAqM1qRD1+B1dXWycOHCtMbCyRDwReDq1aty/PjxULo673bv3i3aoJIDAQTsF2D9bH8NycBfAeavv7Unc/cFvvvuO9HfwIlHXl5e0KRDX5rgQACBiQvcvn1bWltbZXBwMDSI7hK8bdu2iQ/MNxFAwHgB1s/Gl4gAEUgpwPzl4kDAXYErV67IiRMnkhLUtbmu0TkQQGDyAtqUQ98zSHzW+fdR165dK1u2bGFDwskzMwICRgmwfjaqHASDAAJpFBjZfJsGHRHj2w4cMQfDIYCARwIssD0qNql6KaAPkbS0tCQ16SgrK5M1a9Z4aULSCMQpMDQ0JPv27ZOurq7QaWpra6WoqCjOUzM2AgikSYD1c5qgOQ0CMQgwf2NAZUgEDBIYbSeladOmia7FFy9ebFCkhIKA/QLXr1+X9vb2UCI63/SlwAULFtifIBkggEAgwPqZCwEBewWYv/bWjsgRGIvA2bNn5dy5c6GP5ubmBs3yaNIxFkE+g0CywM2bN4PfuXqvN/FYv3598EISBwIIuC3A+tnt+pKd2wLMX7frS3YIXLt2TY4dO5YEsXXrVtHmARwIIDAxAf3tq39fOn/+fNIAuiFDeXm5FBcXT2xwvoUAAkYLsH42ujwEhwACMQrY3j9iyrDhLUVsB47x2mNoBBBwXIAFtuMFJj0EROTu3btBk46BgYGQR2lpqaxbtw4jBBCIUODkyZNy+fLl0IgfffSRfPLJJxGehaEQQCCTAqyfM6nPuRGYnADzd3J+fBsBGwRG20kpOztb6urqaNJhQwGJ0QoBbc5x9OhRSbztp/Osvr5eFi1aZEUOBIkAAmMTYP08Nic+hYCJAsxfE6tCTAhEK3DhwgX57rvvQoNqkw5dlxcUFER7MkZDwHGBq1evyvHjx5Oy3LRpk2zcuNHx7EkPAQRUgPUz1wEC9gowf+2tHZEjMFaBGzduBM30Rr6Opo30tKEeBwIIjE/g+fPn0tramrQJoY6i93orKyslPz9/fIPyaQQQsEaA9bM1pSJQBBCIWMD2/hE06Ij4gmA4BBBAICoBFthRSTIOAmYLPHjwQBobG5OadGzevFk2bNhgdvBEh4AlAj///HPwklLisWTJkuBlwJE/6CxJiTARQGAUAdbPXBYI2CvA/LW3dkSOwHgERttJSZsH1NTUiK7PORBAYOICuqPwkSNHQg9BZmVlBb97CwsLJz4w30QAASMFWD8bWRaCQmBMAszfMTHxIQSsF7h06ZKcOnUqlIfucqrr84ULF1qfHwkgkA6BixcvyunTp5NOxY7c6dDnHAiYI8D62ZxaEAkC4xVg/o5XjM8jYKdAR0eHHD58OKlJhzbU08Z6HAggMDYBnUvHjh2Tvr6+0Bf0+eYPP/wwmE886zw2Sz6FgK0CrJ9trRxxI4DAZAVo0DFZwbd833bgmHkYHgEEHBZgge1wcUkNgRECXV1dQZOOkX9Yo0kHlwoCkxfo7u6Wv/71rzI4OPh6sJkzZ8pXX30leXl5kz8BIyCAgDECrJ+NKQWBIDBuAebvuMn4AgLWCuhOStpEIPHQJgLV1dVSVFRkbV4EjkAmBX755ZdgN6XEHcqmTp0qtbW1NL/JZGE4NwIxCrB+jhGXoRGIWYD5GzMwwyNgkMBoTTqmTZsWrNMXL15sUKSEgoB5AmfPnpVz584lBbZt2zZZvXq1eQETEQIIxCbA+jk2WgZGIHYB5m/sxJwAAWMEtLFAW1ubDA0NhWJav369bNmyxZg4CQQBEwX0ueZvv/1W/v3vfyeFN336dKmoqOB+r4mFIyYEYhBg/RwDKkMigIAVArb3j5gynPjEnoHktgMbSEpICCBgiQALbEsKRZgIRCTw+PFjaWhoSGrSQSfpiIAZxkuB/v7+oDnH06dPX+evLyl98cUXsmDBAi9NSBoBlwVYP7tcXXJzXYD563qFyQ+BsIA26Whvb09qJlBVVSXFxcVwIYDAOARu374tLS0toYce9XevNr1ZtmzZOEbiowggYJMA62ebqkWsCIQFmL9cEQj4JXDlyhU5ceJEKOns7Gypqanh5Qq/LgWyHYfAyZMn5fLly6Fv6O/c8vJyWb58+ThG4qMIIOCCAOtnF6pIDr4KMH99rTx5+ypw69atoJn8yCYda9eula1bt/rKQt4IvFFANx/UeaP/HXno5ib6O5hNCLmIEPBHgPWzP7UmUwQQCAvY3j+CBh1c0QgggIChAiywDS0MYSEQo4A26Thw4IC8evUqdJYNGzbI5s2bYzwzQyPgpkBzc7PozZ/E47PPPpP333/fzYTJCgHPBVg/e34BkL7VAsxfq8tH8AhMSGC0nZT0ZYvKykopKSmZ0Jh8CQHfBDo7O6WpqSmpOcfnn38u77zzjm8c5IuAVwKsn70qN8k6JsD8daygpIPAGASuXr0qx48fD31Sm3RoU72lS5eOYQQ+goA/Aj/++KPo/0Ye2tSGpq7+XAdkikCiAOtnrgcE7BVg/tpbOyJHYKICd+7cCZrKDw4OhoZYs2aNlJWVTXRYvoeAkwJdXV3S2NiYtKmnJvunP/1J/vjHPzqZN0khgEBqAdbPXB0IIOCrAA06Yq687cAx8zA8Agg4LMAC2+HikhoCbxD47bffpKGhQXp6ekKfWrdunZSWlmKHAAJjFDh//rycOXMm9On33ntPduzYMcYR+BgCCNgmwPrZtooRLwL/E2D+cjUg4KfAaDsp6f0A3QlmxYoVfqKQNQJjFLh3754cPHgw9JCjzp+qqiqac4zRkI8hYLMA62ebq0fsvgswf32/AsjfV4Gff/5Zjh49mpT+zp07ZdmyZb6ykDcCIYG7d+8Gv3MTj6ysLNHmHDSz4WJBwF8B1s/+1p7M7Rdg/tpfQzJAYCIC2lxeN1UbGBgIfX3VqlWyffv2iQzJdxBwTkDv8x46dEj6+/tDuc2aNSvY0GThwoXO5UxCCCDwdgHWz2834hMIIOCmgO39I6YMDw8Pm1wa24FNtiU2BBAwW4AFttn1IToE4hR49uyZ7N+/X16+fBk6DZ2k41RnbJcE9EaPPsCV+FNn/vz5snfvXtEHuTgQQMBNAdbPbtaVrPwQYP76UWeyRGA0gVQ7KVVUVNCkg0sGgRQCDx48CHZUSny4Ue+l6bxZvnw5bggg4IEA62cPikyKzgowf50tLYkh8FaBmzdvSltbW9LnqqurabL3Vj0+4LqAPhfx//7f/5Pe3t7Xqebk5Ig2sVm8eLHr6ZMfAgi8QYD1M5cHAvYKMH/trR2RIzBZgfv370tTU1NS8wHdoEE3ahj5fthkz8f3EbBJQJtTtrS0JDWxKSkpCTYfnDZtmk3pECsCCEQowPo5QkyGQgABqwRs7x9Bgw6rLjeCRQABnwRYYPtUbXJFIFngxYsXcuDAAXn69GnoH2nSwdWCwJsFdO789a9/TXqA66uvvhLtMM2BAALuCrB+dre2ZOa+APPX/RqTIQJvEtAGe7pDzODgYOhjZWVlor+BORBA4H8CXV1dwc5jI5u66q5juvsYBwII+CHA+tmPOpOlmwLMXzfrSlYIjFWgo6MjaNIxNDT0+itTp04NdkfVFzE4EPBRQDdc0OcidAfhxKOqqop54eMFQc4IjBBg/cwlgYC9Asxfe2tH5AhEIaDN5nWDtf7+/tBw2mhefwNzIOCjQKrmrWvXrpWtW7f6SELOCCCQIMD6mcsBAQR8FaBBR8yVtx04Zh6GRwABhwVYYDtcXFJDYIwCqZp06AsX+uIFBwIIhAX0gcZ9+/aJvrCUeNTW1kpRURFcCCDguADrZ8cLTHpOCzB/nS4vySEwJoFff/01aNIxMDAQ+nxpaamsW7duTGPwIQRcF3j48GHwMGNfX18o1c8++0zef/9919MnPwQQSBBg/czlgIC9Asxfe2tH5AhEJXDr1i1pbW0NNenQZ+N0F2HdTZgDAd8Ezp49K+fOnQulvWHDBtm8ebNvFOSLAAKjCLB+5rJAwF4B5q+9tSNyBKISSHVfq7i4WLQhnzas5EDAF4Hr16/L0aNHRZtUJh405/DlCiBPBN4uwPr57UZ8AgEE3BSwvX/ElOGRKzzD6mQ7sGGchIMAAhYJsMC2qFiEikCMArojamNjo3R3d4fOsnLlyuBBLQ4EEPifwOHDh+U///lPiGTjxo2yadMmmBBAwAMB1s8eFJkUnRVg/jpbWhJDYFwCqXZS+tOf/iR//OMfxzUWH0bANYFU8+PPf/6zfPDBB66lSz4IIPAWAdbPXCII2CvA/LW3dkSOQJQCd+7ckaampqQhdYMG3aiBAwFfBO7evRs0okw8Fi9eLHv27PGFgDwRQIDfv1wDCDgrwO9fZ0tLYgiMS+DRo0fB88+vXr0KfY8mHeNi5MOWC1y+fFlOnjyZlMXHH38s+j8OBBBAQAVYP3MdIICArwK294+gQYevVy55I4CA8QIssI0vEQEikDaBnp6e4I/UT548CZ1z+fLlUllZmbY4OBECpgro7sHNzc1y7969UIhFRUVSW1tratjEhQACEQuwfo4YlOEQSKMA8zeN2JwKAcMFurq65MCBA9Lf3x+KlMZ7hheO8GIV0N+6hw4dSpoX7733nuzYsSPWczM4AgiYKcD62cy6EBUCYxFg/o5Fic8g4IdAZ2dncG9rYGAglPC2bdtk9erVfiCQpdcC+gzEN998I729va8dcnJy5Ouvv5aZM2d6bUPyCCDwPwHWz1wNCNgrwPy1t3ZEjkDUAvrcs97/TVz76zn02c7q6mrJysqK+pSMh4AxAufOnZOzZ88mxbNlyxZZv369MXESCAIIZF6A9XPma0AECCCQGQEadMTsbjtwzDwMjwACDguwwHa4uKSGwAQEtIO0/pH68ePHoW+/++678vnnn09gRL6CgBsCL1++DHZWGtnAZsaMGcEDXLm5uW4kShYIIPBWAdbPbyXiAwgYK8D8NbY0BIZARgRS7aSkD6jogyocCPgkcP/+/eA378iX9lasWCEVFRU+UZArAggkCLB+5nJAwF4B5q+9tSNyBOIQSLXe37p1q6xduzaOUzImAkYIDA8PB88+jNx8YefOnbJs2TIjYiQIBBAwQ4D1sxl1IAoEJiLA/J2IGt9BwF2B7u5uaWhoSGrSsWTJEqmpqZHs7Gx3kyczbwVOnz4tFy9eTMqf5qzeXhIkjsAbBVg/c4EggICvArb3j5gyrHc8DD5sBzaYltAQQMBwARbYhheI8BDIgIA26WhsbBR9WSnxKC4ulqqqKpk6dWoGouKUCGROQG/c6ItKL168CAUxd+5cqaurY3elzJWGMyOQEQHWzxlh56QIRCLA/I2EkUEQcEog1U5KuouwPrDCgYAPAql21F61apVs377dBwJyRACBFAKsn7k0ELBXgPlrb+2IHIG4BB4+fBjc6+rr6wudgp1U4xJnXBMEfvjhB/npp59CoXz44Yfy6aefmhAeMSCAgEECrJ8NKgahIDBOAebvOMH4OAIeCOizntqor6enJ5Tt4sWLg2c9adLhwUXgUYrHjx+Xq1evhjLWZ/zLy8tl+fLlHkmQKgIIjFWA9fNYpfgcAgi4JmB7/wgadLh2RZIPAgg4I8AC25lSkggCkQrow1n6R+qRTTqKioqCTtI06YiUm8EMFtBdxQ4dOpT0wOLChQuDGzY5OTkGR09oCCAQhwDr5zhUGROB9Agwf9PjzFkQsE0g1UNaK1euDB5c4UDAZQFtzqG/eQcHB0NprlmzRsrKylxOndwQQGAMAqyfx4DERxAwVID5a2hhCAuBDAvofV+9/zuyScfGjRtl06ZNGY6O0yMQrYD+3tVNSRKPwsJC2bVrl4x8EDfaMzMaAgjYKMD62caqETMC/yfA/OVKQACB0QSePn0a/P4duSGbNumora2VadOmAYeA1QJDQ0PS3t4uN2/eDOWRlZUVbMS5bNkyq/MjeAQQiE+A9XN8toyMAAJmC9CgI+b62A4cMw/DI4CAwwIssB0uLqkhMEkBfThLd1LSHZUSD23SUV1dLfqHPA4EXBbo6OiQI0eOJL2opH+81j9iMwdcrj65IZBagPUzVwcC9gowf+2tHZEjELdAqoe0dFeZiooKXtyIuwCMnxGBO3fuSEtLC805MqLPSRGwQ4D1sx11IkoERhNg/nJdIIBAKgFt0qFNC169ehX6yNq1a2Xr1q3AIeCEgO6U/c0330hvb+/rfPLy8uTrr7+W6dOnO5EjSSCAQLQCrJ+j9WQ0BNIpwPxNpzbnQsAugefPn8v+/fuTmnSwMZtddSTaZAHdeKG1tVVu374d+sfs7OygAY02p+RAAAEEUgmwfubaQAABXwVs7x8xZXh4eNjk4tkObLItsSGAgNkCLLDNrg/RIZBpgf7+fmlqapL79++HQlmyZInU1NSI/kGPAwEXBS5fviwnT55MSm316tXBLsLsrORi1ckJgbEJsH4emxOfQsBEAeaviVUhJgTMEdCHtBoaGkT/m3iUlJRIZWWlTJ061ZxgiQSBSQpoc47m5mbR3ZUSj3Xr1klpaekkR+frCCDgigDrZ1cqSR4+CjB/faw6OSMwdoEnT54EOwknNi/Qb+s9sG3bto19ID6JgIEC+oiqXt/37t0LRVdfXy/6jAMHAgggMJoA62euCwTsFWD+2ls7IkcgHQKp7v8WFBSI/kbIzc1NRxicA4HIBAYGBoJn+kf+5s3JyQmu6QULFkR2LgZCAAE3BVg/u1lXskIAgbcL2N4/ggYdb68xn0AAAQQyIsACOyPsnBQBqwT0D3oHDx5MatKxePFiqauro0mHVdUk2LEIfP/99/LPf/4z6aOffPKJfPTRR2MZgs8ggIDDAqyfHS4uqTkvwPx1vsQkiMCkBV68eBG8xPH06dPQWEuXLg2aVGZlZU36HAyAQKYFbt26FeyqNLI5x4YNG2Tz5s2ZDo/zI4CAQQKsnw0qBqEgME4B5u84wfg4Ah4KdHd3B79/e3p6QtmvXLlSysvLPRQhZVcEfvjhB/npp59C6Xz88cei/+NAAAEEUgmwfubaQMBeAeavvbUjcgTSJZDq/u+8efNk9+7dNOlIVyE4z6QF+vr6pLGxUbq6ukJjTZ8+PWjOodc0BwIIIPA2AdbPbxPi3xFAwFUBGnTEXFnbgWPmYXgEEHBYgAW2w8UlNQQiFNAmHbqzamdnZ2hUbdJRW1sr06ZNi/BsDIVAZgT05aT29na5efNmKAD9rbBjxw7RhxI5EEAAAdbPXAMI2CvA/LW3dkSOQDoF9OUkfUlJX1ZKPAoLC4Pfv9nZ2ekMh3MhEKkAzTki5WQwBJwXYP3sfIlJ0GEB5q/DxSU1BCIU0OaU+vtXX1ZKPJYvXy4VFRUy8lm6CE/NUAjEIqDPMujLSonHkiVLgheVOBBAAIE3CbB+5vpAwF4B5q+9tSNyBNIpkOr+rzY02LVrl+Tl5aUzHM6FwLgF9BrW37tPnjwJfTc/Pz+4hmfNmjXuMfkCAgj4KcD62c+6kzUCCEjSPa/h4WGrWKYMGx4xDTqsup4IFgEEIhRggR0hJkMh4LjA4OCgtLS0yJ07d0KZLly4UOrq6iQnJ8dxAdJzWaC/vz9oQvPrr7+G0tSX76qrq0V3zOZAAAEEVID1M9cBAvYKMH/trR2RI5Bugd7e3uAlpZEPuCxatCh4qYMmHemuCOeLQiBVc45NmzbJxo0bozgFYyCAgGMCrJ8dKyjpeCXA/PWq3CSLwKQEnj9/Lg0NDaL/TTxKSkqksrJSpk6dOqnx+TIC6RLQl5W++eYb0b/p/H7oLsJff/01L9ulqwicBwGLBVg/W1w8QvdegPnr/SUAAAJjFtDfCvr7d+QmDXPnzg0aHOjvBw4ETBTQv9noswvPnj0LhTdnzpzg2p0xY4aJYRMTAggYKsD62dDCEBYCCMQuYHv/CBp0xH6JcAIEEEBgYgIssCfmxrcQ8FVgaGgoaGIwsklHQUFB8Ic+mnT4emXYnffLly/l4MGDSS/faWd0bT6j1zcHAggg8LsA62euBQTsFWD+2ls7IkcgEwKvXr0KdqF59OhR6PQLFiwImnTw+zcTVeGcExXo6OiQtrY20b/rJB6bN2+WDRs2THRYvocAAo4LsH52vMCk57QA89fp8pIcApELvHjxQvbv35/UpGPZsmVBE3uadEROzoARC+i+cfqy0r17916PrA/b6vMLhYWFEZ+N4RBAwEUB1s8uVpWcfBFg/vpSafJEIBqBVJs0zJ49W/bs2UOTjmiYGSVCgd9++y34vavPOCce8+fPD55Z0GecORBAAIHxCLB+Ho8Wn0UAAZcEaNARczVtB46Zh+ERQMBhARbYDheX1BCISUBf5mhtbRXdeTXx0CYG+ge/3NzcmM7MsAhEL/D06dPgD9j68GHioTdd9HrOz8+P/qSMiAACVguwfra6fATvuQDz1/MLgPQRmIBAX19f0Mzv4cOHoW/PmzcveMmDB14mgMpX0i6gzTkOHz4s+sJS4lFaWirr1q1LezycEAEE7BFg/WxPrYgUgZECzF+uCQQQGK+A3ifT+2V63yzxWLp0qdTU1EhWVtZ4h+TzCKRN4MyZM3L+/PnQ+T799FP58MMP0xYDJ0IAAbsFWD/bXT+i91uA+et3/ckegYkIpNqkQZ8X1fu/M2fOnMiwfAeByAUeP34cbCiijWUSj0WLFkltbS0bikQuzoAI+CHA+tmPOpMlAggkC9jeP2LK8Mgn/wyrsu3AhnESDgIIWCTAAtuiYhEqAgYJaJMO3XlVX/JIPHhJyaAiEcpbBfQlu6amJtGbLonHwoULgz9g02zmrYR8AAEvBVg/e1l2knZEgPnrSCFJA4E0C/T39we/G+7fvx8685w5c2T37t3spJTmenC68QncuHFD2tvbac4xPjY+jQAC/xVg/cylgIC9Asxfe2tH5AhkUqCnpydo0tHd3R0Ko7CwMLhvlp2dncnwODcCowp0dnYGLywlHsuWLZOdO3cihgACCIxZgPXzmKn4IALGCTB/jSsJASFghUCqTRp0Mze9/8umblaU0ekgHzx4EDyjoNdq4qGNVKurq/kbjdPVJzkE4hVg/RyvL6MjgIC5Arb3j6BBh7nXFpEhgIDnAiywPb8ASB+BSQho/zXdgXVkk465c+cGf6RmJ+FJ4PLV2AVu374tra2tMjg4mPQHbHYCi52fEyBgtQDrZ6vLR/CeCzB/Pb8ASB+BSQgMDAxIc3Oz6EsficesWbNkz549MmPGjEmMzlcRiEdAm3McOXIkafCysjJZs2ZNPCdlVAQQcEqA9bNT5SQZzwSYv54VnHQRiFBAd2XVJh1PnjwJjbpgwQKpr69nd9YIrRlq8gLaVOabb74J7Sasu11//fXXXKuT52UEBLwSYP3sVblJ1jEB5q9jBSUdBNIooJs0aLM/3eQt8dDfFLt27ZLZs2enMRpOhcD/BO7evSstLS2izygkHiUlJVJZWSlTp06FCwEEEJiwAOvnCdPxRQQQsFyABh0xF9B24Jh5GB4BBBwWYIHtcHFJDYE0CGiTDt2JVV/6SDy0SYf+kXr69OlpiIJTIDA+gatXr8qJEyeSdhBeuXKl7NixQ0b+Nhjf6HwaAQRcF2D97HqFyc9lAeavy9UlNwTiF9DmfvogzJ07d0In0x2U9PevNuvgQMAUgWvXrsmxY8eSwtm+fbusWrXKlDCJAwEEDBdg/Wx4gQgPgTcIMH+5PBBAYDICr169Cl5SevToUWiY+fPnB5s05OTkTGZ4votAJAL6nII2k7l3797r8fQlJW2kunDhwkjOwSAIIOCPAOtnf2pNpu4JMH/dqykZIZBOAW3S0dTUJPfv3w+dVp971t8WNOlIZzU4lwrohpltbW0yNDQUAuHZZq4PBBCISoD1Dfi72gAAIABJREFUc1SSjIMAArYJ2N4/Ysqw3hUx+LAd2GBaQkMAAcMFWGAbXiDCQ8ASAX3pQ1/+SDz0j9P6kpJ2lOZAwBSBs2fPyrlz55LC2bhxo2zatMmUMIkDAQQMFmD9bHBxCA2Btwgwf7lEEEBgsgL6IExra6vcunUrNJQ+pKUvKc2ZM2eyp+D7CExaIFVzjoqKClmxYsWkx2cABBDwR4D1sz+1JlP3BJi/7tWUjBBIt0BfX1/Q/GBkk4558+YF93/z8vLSHRLnQyAkcObMGTl//nzo/9u8ebNs2LABKQQQQGDcAqyfx03GFxAwRoD5a0wpCAQBawUGBgakublZOjs7Qzno/V/9/aubFXIgkA6B69evy9GjR5M2Hly7dq1s3bo1HSFwDgQQ8ECA9bMHRSZFBBAYVcD2/hE06ODCRgABBAwVYIFtaGEICwELBUZr0qE7CWsnaZp0WFhQx0LWfoH6x2v9I3bioT+0ysrKZPXq1Y5lTDoIIBCXAOvnuGQZF4H4BZi/8RtzBgR8ENAmHbprje5ek3joy0n6kJa+rMSBQKYErly5IidOnEj63VteXk5zjkwVhfMiYLEA62eLi0fo3gswf72/BABAIBIBbdJx8OBBefjwYWg8bU6pTSr1ZSUOBDIhoC/ONTY2hk5dUlIiVVVVmQiHcyKAgAMCrJ8dKCIpeCvA/PW29CSOQKQCg4ODcujQoaQmHdz/jZSZwd4gcPnyZTl58mTSJ9h4kMsGAQSiFmD9HLUo4yGAgC0CNOiIuVK2A8fMw/AIIOCwAAtsh4tLaghkQEBfAtGXQRIPbdKhD2npfzkQyISAdjlvaWmRu3fvhk6flZUVPKi1bNmyTITFORFAwFIB1s+WFo6wERAR5i+XAQIIRCWgDQDb29vlxo0boSFzcnKC37/z58+P6lSMg8CYBUZrzjF16lSprKwUfVGJAwEEEBivAOvn8YrxeQTMEWD+mlMLIkHAdoH+/n5pamqS+/fvh1KZNWtWsEnDjBkzbE+R+C0T6OnpkW+++UZ6e3tfR67X41/+8heZNm2aZdkQLgIImCLA+tmUShAHAuMXYP6O34xvIIDA6ALapEOfMb1z507oA7m5ucH9XzZp4MqJS+Cnn36SH374IWn4LVu2yPr16+M6LeMigICnAqyfPS08aSOAgNjeP2LKsD6xavBhO7DBtISGAAKGC7DANrxAhIeAhQKnTp2SS5cuhSKfOXNmsJPw7NmzLcyIkG0W0IezdHevR48eJd04qa2tlYULF9qcHrEjgEAGBFg/ZwCdUyIQkQDzNyJIhkEAgdcCx44dk2vXroVEtEmH/tZYtGgRUgikTUD/DqN/j0k8tDmHNqUsLi5OWxycCAEE3BJg/exWPcnGLwHmr1/1JlsE4hbQRvjNzc1JOwmzSUPc8ow/UkAfPz1w4IDcu3fv9T/pb9+9e/dKQUEBYAgggMCEBVg/T5iOLyKQcQHmb8ZLQAAIOCUwNDQkra2tcuvWrVBe2qSjvr6e3x1OVduMZE6fPi0XL15MCmbbtm2yevVqM4IkCgQQcEqA9bNT5SQZBBAYh4Dt/SNo0DGOYvNRBBBAIJ0CLLDTqc25EPBHYLQmHdOnTw92UqJJhz/XQaYzffr0qTQ2Nsrz589DoegDg3rDhGsx0xXi/AjYKcD62c66ETUCKsD85TpAAIE4BEZr0pGdnR006SgsLIzjlIyJQEiA5hxcEAggEJcA6+e4ZBkXgfgFmL/xG3MGBHwTSLWT8IwZM4L7v7NmzfKNhHwzIHDmzBk5f/586MylpaWybt26DETDKRFAwCUB1s8uVZNcfBNg/vpWcfJFIH4BbdLR1tYmHR0doZPpJg11dXVsCBd/Cbw5w/Hjx+Xq1auhfLUJZXl5uSxfvtwbBxJFAIH0CrB+Tq83Z0MAAXMEaNARcy1sB46Zh+ERQMBhARbYDheX1BDIsMB3330nFy5cCEWhTTp27dolc+fOzXB0nN51gUePHgXNOV69ehVKVXdP0hsleXl5rhOQHwIIxCTA+jkmWIZFIA0CzN80IHMKBDwVOHHihFy5ciWUfVZWltTU1MjSpUs9VSHtdAjo31307y+Jh1571dXVUlRUlI4QOAcCCDgswPrZ4eKSmvMCzF/nS0yCCGREINVOwnr/Vxvjz5s3LyNxcVI/BG7fvi2HDh0KJVtSUiJVVVV+AJAlAgjEKsD6OVZeBkcgVgHmb6y8DI6AtwLDw8Ny+PDhpCYd06ZNCzZpWLx4sbc2JD55Af37Snt7u9y8eTM0mN7j1d+4y5Ytm/xJGAEBBBBIIcD6mUsDAQR8FbC9f8SUYf2VYvBhO7DBtISGAAKGC7DANrxAhIeA5QKjNenQxgjapIOHtCwvrsHh3717V1paWmRgYCAU5R/+8AfZuXOn6G7WHAgggMBEBVg/T1SO7yGQeQHmb+ZrQAQIuCxw6tQpuXTpUihF3eFGGyXwEI3Llc9cbqmac+jv3iVLlmQuMM6MAALOCLB+dqaUJOKhAPPXw6KTMgJpEkjVpEN3Et69e7fMnz8/TZFwGp8EXrx4Id9884309fW9Tnv27Nny1Vdfib4gx4EAAghMVoD182QF+T4CmRNg/mbOnjMj4LqAvv6mTRRu3LgRSlWfPdUN4mjS4foVEE9+g4OD0traKtqEMvHQ60qbvxQWFsZzYkZFAAEE/ivA+plLAQEEfBWwvX8EDTp8vXLJGwEEjBdggW18iQgQAesFzp07J2fPng3lkZubGzykRZMO68trXALXr1+Xo0ePysj+gMuXL5fy8nLRF+Q4EEAAgckIsH6ejB7fRSCzAszfzPpzdgR8EBitSaX+BtHfIvqbhAOBqAR+/PFH0f8lHvrgVk1NDc05okJmHAQQENbPXAQI2CvA/LW3dkSOgA0C2qSjra0taSdhbdJRX18vCxYssCENYrREQK+3/fv3y8OHD19HrLsKf/nllzxrYEkNCRMBGwRYP9tQJWJEYHQB5i9XBgIIxC1w/PhxuXr1Kvfk4ob2YHxtOqnNOTo7O0PZ6vP02vSFv6d4cBGQIgIGCLB+NqAIhIAAAhkRoEFHzOy2A8fMw/AIIOCwAAtsh4tLaggYJDDarq76R0V9SKugoMCgSAnFZoHRmsFoPh9++KF8+umnNqdG7AggYJAA62eDikEoCIxTgPk7TjA+jgACExJI9btEm3SsXLlyQmPyJQQSBUZrBKM7BuuuSuzWxbWCAAJRCrB+jlKTsRBIrwDzN73enA0BHwXetJOw3v9dtGiRjyzkHIPAmTNn5Pz586GRy8rKZM2aNTGcjSERQMBXAdbPvlaevF0QYP66UEVyQMB8gWPHjsm1a9dCgWrjwOrqaikqKjI/ASLMuEB/f78cOHBAurq6QrFMnz49eI6ezS4zXiICQMAbAdbP3pSaRBFAYISA7f0jpgyP3MLasBLbDmwYJ+EggIBFAiywLSoWoSJgucClS5fk1KlToSx0JyXt/Ltw4ULLsyP8TAroT40TJ04kdSrXmLZu3Spr167NZHicGwEEHBNg/exYQUnHKwHmr1flJlkEMiowWpNKDWjbtm2yevXqjMbGye0WGK05B39bsbumRI+AyQKsn02uDrEh8GYB5i9XCAIIpEtgtJeUsrOzgwaChYWF6QqD8zgqcPv2bTl06FAou+XLl0tlZaWjGZMWAghkSoD1c6bkOS8Ckxdg/k7ekBEQQGBsAvrssz4DPfKoqamR4uLisQ3Cp7wUGBwclKamJvn1119D+efn5wfNOWbPnu2lC0kjgEBmBFg/Z8adsyKAQOYFbO8fQYOOzF9DRIAAAgiMKsACmwsDAQTSKTBakw7d5VX/yEiTjnRWwp1z6R+vW1tbRR/QSjy0Q3lFRYWUlJS4kyyZIICAEQKsn40oA0EgMCEB5u+E2PgSAghMUGC037861JYtW2T9+vUTHJWv+SwwWnMO/ZvKrl27ZMGCBT7TkDsCCMQkwPo5JliGRSANAszfNCBzCgQQeC2gTfSvXLkSEtH7dPqS0tKlS5FCYEICL168kG+++Ub6+vpef19fWvrLX/4i2gSGAwEEEIhSgPVzlJqMhUB6BZi/6fXmbAj4LnD69Gm5ePFiEkNVVRXPqfp+cbwh/+bmZrl161boE3pvV/9uMmPGDOQQQACBtAqwfk4rNydDAAGDBGjQEXMxbAeOmYfhEUDAYQEW2A4Xl9QQMFTg3//+t/zjH/8IRcdOSoYWy/Cwenp6pKWlRR48eBCKVHcP3rlzpyxevNjwDAgPAQRsFGD9bGPViBmB/xNg/nIlIIBAugX0BSV9UWnk8emnn8qHH36Y7nA4n8UCoz3wp799teEpzTksLiyhI2C4AOtnwwtEeAi8QYD5y+WBAALpFvj222/lX//6V9JpeUkp3ZVw53wNDQ1y79691wnp8wRfffWVzJkzx50kyQQBBIwRYP1sTCkIBIFxCzB/x03GFxBAYJICozXUnzp1qlRWVtKkY5K2rn19eHhYDh8+LB0dHaHU9N7u7t27aT7pWsHJBwFLBFg/W1IowkQAgcgFbO8fMWVYV5cGH7YDG0xLaAggYLgAC2zDC0R4CDgqMNpLSvpQjXYEXrJkiaNZk1aUAi9fvpT9+/fLs2fPQsPOnDlT6urqZO7cuVGejrEQQACB1wKsn7kYELBXgPlrb+2IHAGbBa5duybHjh1LSmHjxo2yadMmm1Mj9jQJjNacIy8vT3bt2iXz5s1LUxScBgEEfBRg/exj1cnZFQHmryuVJA8E7BJItZOwvqS0fPlyu5Ih2owKjNbwpby8XFauXJnRuDg5Agi4K8D62d3akpn7Asxf92tMhgiYKDBakw59H01/t6xYscLEkIkpAwJHjx6Vn3/+OXTm+fPnB805dCMGDgQQQCATAqyfM6HOORFAwAQB2/tH0KDDhKuIGBBAAIFRBFhgc1kggECmBPQPj/oHyMQjKytLqqurpaioKFNhcV4LBHp7e0V3Teru7k7643Vtba3MmDHDgiwIEQEEbBVg/Wxr5YgbARHmL1cBAghkSuDGjRty5MiRpNNv2LBBNm/enKmwOK8FAj/++KPo/xIPmnNYUDhCRMARAdbPjhSSNLwUYP56WXaSRsAIAV5SMqIMVgdx6tQpuXTpUiiHNWvWSFlZmdV5ETwCCJgtwPrZ7PoQHQJvEmD+cn0ggECmBH766Sf54Ycfkk6/bds2Wb16dabC4ryGCJw8eVIuX74cikY3HdTmHHqvlwMBBBDIlADr50zJc14EEMi0AA06Yq6A7cAx8zA8Agg4LMAC2+HikhoCFghcv35d2tvbkyLVJh3vvPOOBRkQYroFUjXnWLZsmVRUVNBZOt0F4XwIeCjA+tnDopOyMwLMX2dKSSIIWCnQ0dEhra2tSbGvW7dOSktLrcyJoOMVOH/+vJw5cyZ0En1gSx/c0ge4OBBAAIG4BVg/xy3M+AjEJ8D8jc+WkRFA4O0CozUa1G9t375dVq1a9fYB+IS3AqM1eJk3b558+eWXoht9cCCAAAJxCbB+jkuWcRGIX4D5G78xZ0AAgdQCFy5cEP0dM/KgSYffV402btEGLolHfn6+fPHFF2w+6PelQfYIGCHA+tmIMhAEAghkQMD2/hFThoeHhzPgNuZT2g485kT5IAIIIDBCgAU2lwQCCGRa4ObNm9LW1pYURlVVlZSUlGQ6PM5vkMCrV6/kwIED8vjx41BUK1eulPLycoMiJRQEEHBZgPWzy9UlN9cFmL+uV5j8EDBf4NatW0GTjqGhoVCw7ARrfu3SHaHuqKQ7KyUeubm5smfPHppzpLsYnA8BjwVYP3tcfFK3XoD5a30JSQAB6wV4Scn6EqY9gdOnT8vFixdD550+fXrwO3j27Nlpj4cTIoCAXwKsn/2qN9m6JcD8daueZIOAjQKXLl2SU6dOJYW+ZcsWWb9+vY0pEfMkBEb7e4huwLB3716ZNWvWJEbmqwgggEA0Aqyfo3FkFAQQsE/A9v4RNOiw75ojYgQQ8ESABbYnhSZNBAwXGO0lJV0Aa9OFFStWGB494aVDoK+vTxoaGpKacyxfvlwqKipk5A+mdMTEORBAwE8B1s9+1p2s3RBg/rpRR7JAwHaBO3fuSEtLiwwODoZS0V2EdTdhDgRGa86Rk5Mju3fvlvnz5wOEAAIIpE2A9XPaqDkRApELMH8jJ2VABBCYgECql5TKyspEG1VyIPC7wIkTJ+TKlSshEJpzcH0ggEA6BVg/p1ObcyEQrQDzN1pPRkMAgYkJjHZvT0fatGmTbNy4cWKD8i3rBNiAwbqSETACXgqwfvay7CSNAAIiSe+bDQ8PW+VCgw6rykWwCCDgkwALbJ+qTa4ImC2Q6iUlfUFJX1Ti8FdAm3M0NjZKV1dXCOGdd96RqqoqmnP4e2mQOQIZEWD9nBF2TopAJALM30gYGQQBBCIQ6OzslObmZhkYGAiNpg0qtVElDQgjQLZ0iKtXr8rx48dD0U+bNk127dolCxYssDQrwkYAAVsFWD/bWjniRkCE+ctVgAACpgho0wVtvjDyoEmHKRXKfBw058h8DYgAAQRYP3MNIGCzAL9/ba4esSPglsD169elvb09Kan169fLli1b3EqWbJIEbty4IUeOHEm6x7tnzx42YOB6QQABowRYPxtVDoJBAIE0Cox8HpMGHRHj2w4cMQfDIYCARwIssD0qNqkiYIFAqpeUeEjLguLFFGJ/f78cOHAgqTnHsmXLpLq6WqZOnRrTmRkWAQQQGF2A9TNXBgL2CjB/7a0dkSPgosD9+/elqalJ9DdP4lFSUiKVlZX81nGx6G/JabQH97Q5R11dnSxatMhDEVJGAIFMC7B+znQFOD8CExdg/k7cjm8igED0AteuXZNjx44lDVxaWirr1q2L/oSMaI0AzTmsKRWBIuC8AOtn50tMgg4LMH8dLi6pIWChwM2bN4MmDSNf9lu7dq1s3brVwowIeSwCHR0dcvjw4VDds7Kygg0YuMc7FkE+gwAC6RRg/ZxObc6FAAImCdjeP2LKsOEtRWwHNuliJRYEELBLgAW2XfUiWgR8EEj1khIPaflQ/XCOupt0Y2OjPHjwIPQPNOfw71ogYwRMEmD9bFI1iAWB8Qkwf8fnxacRQCB+gYcPH8rBgwelr68vdLLi4mKpqqqiSUf8JTDmDKM9sJednS319fU8uGVMlQgEAf8EWD/7V3MydkeA+etOLckEAVcEdCdZ3Ul45OODmzdvlg0bNriSJnmMQ0CbtmjzlsRj+vTporsLz549exwj8VEEEEBg8gKsnydvyAgIZEqA+Zspec6LAAKpBLRZQ1tbmwwNDYU+snLlSikvLwfOMYG7d+/KoUOHQvXWTQd37twpS5cudSxb0kEAARcEWD+7UEVyQACBiQjY3j+CBh0TqTrfQQABBNIgwAI7DcicAgEExi2gLylpY4aROwnzkNa4Ka39wuDgYPCi2r1790I5LFmyRGpra3lRzdrKEjgC9guwfra/hmTgrwDz19/akzkCJgs8evQo+P376tWrUJhFRUVSXV0tursOh9sCv/zyi7S2tibtqlRXVyeFhYVuJ092CCBgtADrZ6PLQ3AIvFGA+csFggACJgqkekmJ+78mVivemGjOEa8voyOAwPgFWD+P34xvIGCKAPPXlEoQBwIIJApo04bm5mbRZ2ATj+XLl0tFRYWMfDkQPTsFdOPBAwcOhOqstdV7/LohBwcCCCBgogDrZxOrQkwIIJAOARp0xKxsO3DMPAyPAAIOC7DAdri4pIaA5QKpdhLmIS3LCzuG8PXGhHaV7uzsDH1aX0zSF5R4QW0MiHwEAQRiE2D9HBstAyMQuwDzN3ZiToAAAhMUePLkSfDwTm9vb2gEbVBYU1Mj2dnZExyZr5kucPv2bWlpaUnaVUkbU2r9ORBAAIFMCrB+zqQ+50ZgcgLM38n58W0EEIhP4NatW0GDwpE7CW/cuFE2bdoU34kZ2RgBmnMYUwoCQQCBBAHWz1wOCNgrwPy1t3ZEjoDrAroxXVNTkwwMDIRSLSkpkcrKSjaos/wCePz4sezfvz9pE0ptwLJixQrLsyN8BBBwWYD1s8vVJTcEEHiTgO39I6YMDw8Pm1xi24FNtiU2BBAwW4AFttn1IToEfBdItZMwD2m5e2XoA3l6Y2Jkc45FixZJfX09L6a5W3oyQ8AaAdbP1pSKQBFIEmD+clEggIDJAt3d3UGTjp6enlCYixcvFm3WMG3aNJPDJ7YJCKRqzqG7Ki1btmwCI/IVBBBAIFoB1s/RejIaAukUYP6mU5tzIYDAeAXu3LkTNCocuZPwhg0bRDdq4HBX4MiRI3Ljxo1QgjNnzpRdu3bJ7Nmz3U2czBBAwHgB1s/Gl4gAEUgpwPzl4kAAAZMFHjx4EDwL29fXFwpT7wNWVVWxUZ3JxXtDbHpfX5tzvHr1KvSpsrIyWbNmjaVZETYCCPgiwPrZl0qTJwIIjBSwvX8EDTq4phFAAAFDBVhgG1oYwkIAgdcCqXYS5iEt9y4Sbc6hD+TpS0qJhzbnqKur44U090pORghYKcD62cqyETQCgQDzlwsBAQRMF3j69GnQpOPFixehUBcuXBj8JsrJyTE9BeIbo4A2pdQH8hJ3jdYbgfow3jvvvDPGUfgYAgggEK8A6+d4fRkdgTgFmL9x6jI2AghEIaC/iZqbm5N2El63bp2UlpZGcQrGMEwgVXOOPXv2SH5+vmHREg4CCPgmwPrZt4qTr0sCzF+XqkkuCLgp8PjxY2loaEhq0lFYWBhs0pCdne1m4o5m9ezZM/n73/8uvb29oQz1bxn6Nw0OBBBAwHQB1s+mV4j4EEAgLgEadMQl+99xbQeOmYfhEUDAYQEW2A4Xl9QQcEgg1U7CPKTlTpH1paTDhw/LL7/8EkpqwYIFwa5J7BbtTq3JBAHbBVg/215B4vdZgPnrc/XJHQF7BJ4/fx48pKX/TTwKCgqkvr5ecnNz7UmGSEcVuHfvnhw8eDC0W7Teo6qoqJDly5ejhgACCBgjwPrZmFIQCALjFmD+jpuMLyCAQAYE7t+/HzQu7O/vD51dd5vVXWc53BGgOYc7tSQTBFwVYP3samXJywcB5q8PVSZHBOwXSLVJoW5cp/d/adJhR41fvnwp+/btS7qP/9FHH8knn3xiRxJEiQAC3guwfvb+EgAAAW8FbO8fMWV4eHjY5OrZDmyyLbEhgIDZAiywza4P0SGAwP8EUu0kzENa9l8l+lOhtbU1qTnH/PnzZffu3ewSbX+JyQABpwRYPztVTpLxTID561nBSRcBiwVevHghBw4cEP0dnHjMmzcvaGCYl5dncXZ+h/7gwQNpbGwM7RJNcw6/rwmyR8BkAdbPJleH2BB4swDzlysEAQRsEXj48GHQwLCvry8UMvd/bangm+PUe8Dt7e1y48aN0Adnzpwpe/bskfz8fDcSJQsEELBegPWz9SUkAY8FmL8eF5/UEbBM4Lfffgvu/2qTh8RDN7DTJh05OTmWZeRXuL29vbJ//37ROiYe/P3Cr+uAbBFwQYD1swtVJAcEEJiIgO39I2jQMZGq8x0EEEAgDQIssNOAzCkQQCAygVQ7Ca9atUq2b98e2XkYKH0C+mCW7pp08+bN0Em1OYe+eMbu0OmrBWdCAIGxCbB+HpsTn0LARAHmr4lVISYEEEgl0NPTEzyk1d3dHfrI3Llzg99K06dPB88yga6urqCmI3eHLi8vl5UrV1qWDeEigIAPAqyffagyOboqwPx1tbLkhYCbAo8ePQoaGb569SqUIPd/7a633gM+fPiwdHR0hBKhOYfddSV6BFwVYP3samXJywcB5q8PVSZHBNwRSPX8sz4rq0062KTBzFprU9F9+/Yl3bd/7733ZMeOHWYGTVQIIIBACgHWz1waCCDgqwANOmKuvO3AMfMwPAIIOCzAAtvh4pIaAo4KpNpJeMWKFaIvtYxc1znK4ERa+mDW0aNH5fr166F89IUz3TWJ5hxOlJkkEHBOgPWzcyUlIY8EmL8eFZtUEXBEQHfi0YYOT548CWU0e/bsoEmHvtTCYYfA48ePpaGhIWlX6G3btsnq1avtSIIoEUDAOwHWz96VnIQdEmD+OlRMUkHAEwH93au/f/V3cOKh938rKio8UXAnTZpzuFNLMkHAFwHWz75UmjxdFGD+ulhVckLAbYGXL1/K/v375dmzZ6FE58yZI7t372aTBsPKPzAwENzj1Y0YEo+SkhL5/PPPeV7dsHoRDgIIvF2A9fPbjfgEAgi4KWB7/4gpw3rnxeDDdmCDaQkNAQQMF2CBbXiBCA8BBEYVSLWTsP7Rs7KyUqZOnYqcBQLt7e1JzTn0RbMvvviCbuAW1I8QEfBVgPWzr5UnbxcEmL8uVJEcEPBPQHcQ1p2EdUfhxCM/Pz94SEv/y2G2gDbn0BfNRu4GvXXrVlm7dq3ZwRMdAgh4LcD62evyk7zlAsxfywtI+Ah4KtDd3R38dtL7wIkHmzTYdUEMDQ1JW1ubdHR0hALXJqO6QQN/x7CrnkSLgC8CrJ99qTR5uijA/HWxquSEgPsC+rtX7/+O3KRh1qxZwe+mGTNmuI9gQYb6+/bgwYPy66+/hqJdunSp7Ny5k+fULaghISKAQLIA62euCgQQ8FXA9v4RNOjw9colbwQQMF6ABbbxJSJABBBIIZBqJ+Hi4mKpqqrij5+GXznHjx+Xq1evhqLU5hz6ghk3GAwvHuEh4LkA62fPLwDSt1qA+Wt1+QgeAa8F+vr6god/Hj58GHLQl1t27dol+luKw0wBfcFMd8Ea2Zxjy5Ytsn79ejODJioEEEDgvwKsn7kUELBXgPlrb+2IHAHfBZ4+fRo06Xjx4kWIgk0a7Lgy9OWl1tZWuXXrVtLfL2jOYUcNiRIBXwVYP/taefJ2QYD560IVyQEBPwX0/m9DQ4Noo//EQ5sa6v1fbdbBkTmBVL9v//CHP0htba1kZWVlLjjOjAACCExCgPXNkAXOAAAgAElEQVTzJPD4KgIIWC1Ag46Yy2c7cMw8DI8AAg4LsMB2uLikhoAHAql2Ei4qKpLq6mr+CGroNXDy5Em5fPlyKDq6fxtaLMJCAIEkAdbPXBQI2CvA/LW3dkSOAAIi/f390tTUJPfv3w9xTJ8+PXhIa+7cuTAZJqAvlu3bt0+0wWji8emnn8qHH35oWLSEgwACCCQLsH7mqkDAXgHmr721I3IEEBB5/vx58JKS/jfxYJMGs68OmnOYXR+iQwCBNwuwfuYKQcBeAeavvbUjcgQQENEmHY2NjdLV1RXi0Pu/utHdnDlzYMqAwPDwsBw+fFg6OjpCZ1+wYEFQl+zs7AxExSkRQACBaARYP0fjyCgIIGCfgO39I6YM6yrV4MN2YINpCQ0BBAwXYIFteIEIDwEE3iqQaifhJUuWSE1NDX8Mfatgej9w+vRpuXjxYuikuuvzF198IfpfDgQQQMB0AdbPpleI+BBILcD85epAAAHbBQYGBqS5uVk6OztDqeTl5QVNOubNm2d7is7E/+zZM9m/f7+8fPkylNPGjRtl06ZNzuRJIggg4LYA62e360t2bgswf92uL9kh4IPAixcv5MCBA6KNDxMPmnSYWX2ac5hZF6JCAIGxC7B+HrsVn0TANAHmr2kVIR4EEBivgN7/1U0a7t27F/oq93/HKxnd548ePSo///xzaEDdLEOfcc7JyYnuRIyEAAIIZECA9XMG0DklAggYIWB7/wgadBhxGREEAgggkCzAApurAgEEXBBItZPw4sWLpba2VqZNm+ZCmtbnkKo5h3aVnjVrlvX5kQACCPghwPrZjzqTpZsCzF8360pWCPgmMDg4KC0tLXLnzp1Q6rm5ucGOPTTpyPwVoS+S7du3T/S/icf69etly5YtmQ+QCBBAAIExCrB+HiMUH0PAQAHmr4FFISQEEBi3QE9PT9Cko7u7O/TdoqIiqa6ulqysrHGPyReiF9DmHNpMdOTfKXRjhj179kh+fn70J2VEBBBAIGIB1s8RgzIcAmkUYP6mEZtTIYBAbAJ6/1d/V929ezd0Dm0Gofd/58+fH9u5GTgscOrUKbl06VLo/9Rnm/fu3SvaNIUDAQQQsF2A9bPtFSR+BBCYqAANOiYqN8bv2Q48xjT5GAIIIJAkwAKbiwIBBFwRSLWT8MKFC6Wuro7OxRku9NmzZ+XcuXOhKGbMmBE8mEVzjgwXh9MjgMC4BFg/j4uLDyNglADz16hyEAwCCExCINXOtNqko76+XgoKCiYxOl+djMDLly9l//798uzZs9Awa9eula1bt05maL6LAAIIpF2A9XPayTkhApEJMH8jo2QgBBDIsEBvb2/QpOPJkyehSJYsWSI7d+6kSUeG60NzjgwXgNMjgEBkAqyfI6NkIATSLsD8TTs5J0QAgZgE9PeVbtJw+/bt0Bm0SYduUrho0aKYzsywvwuM9oyzNp3UJik0n+Q6QQABVwRYP7tSSfJAAIHxCtjeP2LK8PDw8HiTTufnbQdOpxXnQgABtwRYYLtVT7JBwHeBVDsJ68tJ+pKSvqzEkX6B8+fPy5kzZ0In1m7SX3zxhcyePTv9AXFGBBBAYBICrJ8ngcdXEciwAPM3wwXg9AggEKmAPqTV1tYmHR0doXH1IS1tUqnNKjnSK6DNORoaGuTp06ehE69evVq2bduW3mA4GwIIIBCBAOvnCBAZAoEMCTB/MwTPaRFAIBaBV69eSWNjozx69Cg0vjbpqKmpkezs7FjOy6BvFkh1X37mzJnBBg28vMQVhAACNgmwfrapWsSKQFiA+csVgQACLgmkuv+rv3u1SUdhYaFL6RqVy6VLl+TUqVOhmPQZ571797IBoVGVIhgEEJisAOvnyQryfQQQsFXA9v4RNOiw9cojbgQQcF6ABbbzJSZBBLwTSLWT8Lx582TXrl2ifzTlSJ/AxYsX5fTp06ETaqMUfTBr7ty56QuEMyGAAAIRCbB+jgiSYRDIgADzNwPonBIBBGIXaG9vl+vXr4fOw0NasbMnnUB3ddbmHN3d3aF/W7NmjZSVlaU/IM6IAAIIRCDA+jkCRIZAIEMCzN8MwXNaBBCITaCvr08OHjwoDx8+DJ1j8eLFwUtK06ZNi+3cDJwsoM05Dh06JJ2dnaF/pDkHVwsCCNgqwPrZ1soRNwIizF+uAgQQcE1A98U+evRo0v3frKysoEnl0qVLXUs54/n8/PPPgXnioZti6AaEPOOc8fIQAAIIRCzA+jliUIZDAAFrBGjQEXOpbAeOmYfhEUDAYQEW2A4Xl9QQ8FggVSdp/WOpNumYPn26xzrpS/3y5cty8uTJ0Am1OYfWYP78+ekLhDMhgAACEQqwfo4Qk6EQSLMA8zfN4JwOAQTSJnDs2DG5du1a6Hz6kFZ1dbUUFRWlLQ5fT6S7Oe/fvz+pOcfKlStlx44dMvL+k69O5I0AAvYJsH62r2ZEjMDvAsxfrgUEEHBRoL+/XxobG5OadCxcuFDq6upEX57hiF+A5hzxG3MGBBBIvwDr5/Sbc0YEohJg/kYlyTgIIGCawPHjx+Xq1auhsKZOnSpVVVVSXFxsWrjWxnPjxg3RDTG0McrvhzYB1WecFyxYYG1eBI4AAgikEmD9zLWBAAK+CtjeP2LKcOKK1cAq2g5sICkhIYCAJQIssC0pFGEigMC4BXT5qX841T+gJh6zZ88O/niqO/hwxCcwWnMOfTBu9+7dNOeIj52REUAgDQKsn9OAzCkQiEmA+RsTLMMigIARAidOnJArV66EYtGHtHQnJZp0xFci3cW5oaFBHj9+HDrJ8uXLpaKiguYc8dEzMgIIpEGA9XMakDkFAjEJMH9jgmVYBBDIuIA26WhqapL79++HYikoKAju/9KkI94SDQwMSHNzs3R2doZOpPfd9+zZI/n5+fEGwOgIIIBATAKsn2OCZVgE0iDA/E0DMqdAAIGMCejmePocbuKh938rKyulpKQkY3G5cuJbt25JS0tLqDmHboKhf19YtGiRK2mSBwIIIBASYP3MBYEAAr4K2N4/ggYdvl655I0AAsYLsMA2vkQEiAACkxQ4cuRIUpMOfThIG0XwkNAkcVN8XTt3awfvxIOu0vFYMyoCCKRfgPVz+s05IwJRCTB/o5JkHAQQMFXg22+/lX/9619J4elOSjykFX3V9MWwAwcOSFdXV2jwd999Vz7//PPoT8iICCCAQJoFWD+nGZzTIRChAPM3QkyGQgAB4wRSNYnQJh319fWSm5trXMwuBKTuBw8eTGqOQnMOF6pLDgggwPqZawABewWYv/bWjsgRQGBsAj/88IP89NNPSR8uLy+XlStXjm0QPpUk8ODBg+A+7+DgYOjfdu7cKcuWLUMMAQQQcFaA9bOzpSUxBBB4iwANOmK+RGwHjpmH4RFAwGEBFtgOF5fUEEDgtcCxY8fk2rVrIRF9WEg7Hc+ePRupCAWuX78u7e3toRG1OUddXR1dpSN0ZigEEMicAOvnzNlzZgQmK8D8nawg30cAARsETp8+LRcvXgyFyk5K0VdOX0xqbGwUfXgr8dAHtqqrq0XNORBAAAHbBVg/215B4vdZgPnrc/XJHQE/BPQFGt3l9s6dO6GE582bF9z/zcvL8wMiTVnSnCNN0JwGAQQyJsD6OWP0nBiBSQswfydNyAAIIGCBwD//+U/5/vvvkyLdvn27rFq1yoIMzArx6dOnsm/fPunt7Q0FVllZKcuXLzcrWKJBAAEEIhZg/RwxKMMhgIA1Arb3j5gyPDw8bLK27cAm2xIbAgiYLcAC2+z6EB0CCEQnMNpOwjNmzAge0pozZ050J/J4JH0IrqmpKSSQnZ0ttbW1UlhY6LEMqSOAgEsCrJ9dqia5+CbA/PWt4uSLgL8C586dk7NnzyYBsJNSNNeEvph05MgR+eWXX0IDanMO3VWJAwEEEHBFgPWzK5UkDx8FmL8+Vp2cEfBToLW1VTo6OkLJz507N7j/O336dD9RYshadxX+9ddfQyPrZhh79uyR/Pz8GM7IkAgggEB6BVg/p9ebsyEQpQDzN0pNxkIAAZMFLl++LCdPnkwKsaysTNasWWNy6EbFpk05/va3v8nz589DcX3yySfy0UcfGRUrwSCAAAJxCLB+jkOVMRFAwAYB2/tH0KDDhquMGBFAwEsBFthelp2kEfBW4LvvvpMLFy6E8teHs+rr60V3VOKYuIDu0Kw7NSce2pxDX076wx/+MPGB+SYCCCBgmADrZ8MKQjgIjEOA+TsOLD6KAALWC+hvX/0NPPJgJ6XJlba/v1+am5uTXkxasmRJ8Ps3Kytrcifg2wgggIBBAqyfDSoGoSAwTgHm7zjB+DgCCFgt0NbWJjdv3gzloE069P6vbtbAMXGBvr4+aWlpGbU5x+7du2XWrFkTH5xvIoAAAgYJsH42qBiEgsA4BZi/4wTj4wggYLXA1atX5fjx40k50KRjbGXVTRgaGhqkq6sr9IVVq1aJ3kPnQAABBHwQYP3sQ5XJEQEERhOgQUfM14XtwDHzMDwCCDgswALb4eKSGgIIjCowWpOO3Nzc4CGtgoIC1MYpoH+01j/637hxI/RNfSlJX07Sl5Q4EEAAAZcEWD+7VE1y8U2A+etbxckXAQTYSSnaa0BfTDp48KA8fPgwNPCiRYuCvylok0oOBBBAwCUB1s8uVZNcfBNg/vpWcfJFAIFjx47JtWvXQhCzZ88Ofqvl5+cDNAEB3U24qalJuru7Q9/Wpid79uyhOccETPkKAgiYK8D62dzaEBkCbxNg/r5NiH9HAAHXBK5fvy7t7e1JaZWWlsq6detcSzeyfIaHh4MGlLdu3QqNuXTpUqmtrZWR7xNGdmIGQgABBAwTYP1sWEEIBwEE0iZge/+IKcO6ojX4sB3YYFpCQwABwwVYYBteIMJDAIFYBM6fPy9nzpwJjZ2TkyN1dXWycOHCWM7p4qD6YJb+0frRo0dJ6dXU1EhxcbGLaZMTAgh4LsD62fMLgPStFmD+Wl0+gkcAgQkKpNpJ6c9//rN88MEHExzVv6+9evUqaM4xckclfdFLX0yaOXOmfyhkjAACzguwfna+xCTosADz1+HikhoCCKQUOHHihFy5ciX07/pbbdeuXaLNOjjGLqCNKQ8dOiS9vb2hL9H0ZOyGfBIBBOwSYP1sV72IFoFEAeYv1wMCCPgocPPmTTly5IiMfEVv8+bNsmHDBh9J3przP/7xD/n3v/8d+tz8+fPliy++YBOGt+rxAQQQcEmA9bNL1SQXBBAYj4Dt/SNo0DGeavNZBBBAII0CLLDTiM2pEEDAKIFLly7JqVOnQjFNmzYt6Ia8ePFio2I1MZjOzk5pbW0V3UE48dAH3bQ5R0FBgYlhExMCCCAwaQHWz5MmZAAEMibA/M0YPSdGAIEMC/CQ1uQKoC8kHThwQJ48eRIaSF9M0he9aM4xOV++jQAC5gqwfja3NkSGwNsEmL9vE+LfEUDAVQG996v3gBOP6dOnS319vcybN8/VtCPNS/+G0NbWljTmkiVLpKqqSnTTCw4EEEDANQHWz65VlHx8EmD++lRtckUAgUSBjo6O4Lfb0NBQCObjjz8W/R/H/wQuXLgg3333XYhEN2HYu3ev6N8MOBBAAAGfBFg/+1RtckUAgUQBGnTEfD3YDhwzD8MjgIDDAiywHS4uqSGAwFsFdBcl3U0p8cjOzg4aTOhDRhyjC/z0009y9uzZpA7chYWFwYNZeXl50CGAAALOCrB+dra0JOaBAPPXgyKTIgIIpBRI9ZAWOym9+aLp6ekJmnN0d3eHPjh37tygOQcPbTHpEEDAZQHWzy5Xl9xcF2D+ul5h8kMAgTcJnD59Wi5evBj6iDaV2L17t+juuBypBc6fPy9nzpxJ+sCqVatk27ZtMvL5SiwRQAABVwRYP7tSSfLwUYD562PVyRkBBH4XuH37drDJ3uDgYAhlw4YNoveAOUT0HrkaJR65ublBcw7djIEDAQQQ8E2A9bNvFSdfBBD4XcD2/hFThoeHh00up+3AJtsSGwIImC3AAtvs+hAdAgjEL3Dt2jU5duxY6ERZWVlSXV0tRUVF8Qdg0RkGBgaCrtu3bt1Kinr9+vXBH/V5MMuighIqAghMSID184TY+BICRggwf40oA0EggEAGBfQhrZaWlqSdlDZu3CibNm3KYGRmnvrFixdBc46nT5+GAtTmHPpiF80pzawbUSGAQHQCrJ+js2QkBNItwPxNtzjnQwAB0wR+/PFH0f8lHtqko76+XhYsWGBauBmPRx/rPH78uOh985HHp59+Kh9++GHGYyQABBBAIE4B1s9x6jI2AvEKMH/j9WV0BBAwX+DevXvS1NQk+mxv4rFu3TopLS01P4EYI3zw4IE0NDSE7o1PnTo1uM+7aNGiGM/M0AgggIC5Aqyfza0NkSGAQLwCtvePoEFHvNcHoyOAAAITFmCBPWE6vogAAg4J3LhxQ9rb2yWxp5z+IbaqqkqKi4sdynTiqehuwdpJeuSuwdrMZPv27bJixYqJD843EUAAAYsEWD9bVCxCRWCEAPOXSwIBBBAQuXv3rjQ3N7OT0lsuBm3OsX//fnn+/Hnok/PmzZNdu3bRnIPJhAACXgiwfvaizCTpqADz19HCkhYCCIxL4OLFi3L69OnQd7Kzs4MmHbyI8z+W/v7+oJlnZ2dnyErvlVdUVMi77747Lnc+jAACCNgowPrZxqoRMwL/J8D85UpAAAEERLQRRWNjY1KTjjVr1khZWZmXRLoBw9///nd59epVKH99JrykpMRLE5JGAAEEWD9zDSCAgM8CNOiIufq2A8fMw/AIIOCwAH+gdri4pIYAAuMS6OjokLa2tqRuyZWVld7/QfbWrVuBzcgu2zNnzpSamhopKCgYlzUfRgABBGwWYP1sc/WI3XcB5q/vVwD5I4DA7wLspPTma0GbcuhuSiObc+hvX32RKzc3l4sJAQQQ8EKA9bMXZSZJRwWYv44WlrQQQGDcAlevXpXjx4+HvqdNOqqrq2Xp0qXjHs+1L2hzSt1p+cmTJ6HU8vLygnvANDJxreLkgwACqQRYP3NtIGCvAPPX3toROQIIRCvQ1dUVNOno6+sLDexjk47e3l7529/+lnSv909/+pP88Y9/jBae0RBAAAHLBFg/W1YwwkUAgcgEbO8fMWU4cTvyyFiiG8h24OgkGAkBBHwTYIHtW8XJFwEE3iSgjShaW1tDTTp0nVheXi4rVqzwEu/s2bNy7ty5pNwLCwtFu0nrA1ocCCCAgE8CrJ99qja5uibA/HWtouSDAAKTEWAnpdH1dDelAwcOiL6klHgsXLhQ6urqJCcnZzLsfBcBBBCwSoD1s1XlIlgEQgLMXy4IBBBA4H8C169fl/b29hDJ1KlTgyYdy5Yt85bq8ePHcvDgQenp6QkZzJkzJ/j9m5+f760NiSOAgH8CrJ/9qzkZuyPA/HWnlmSCAAKTF9DfeboJwcgmHatWrZLt27dP/gQWjKCbEKqBNixJPN5//3357LPPLMiAEBFAAIF4BVg/x+vL6AggYK6A7f0jaNBh7rVFZAgg4LkAC2zPLwDSRwCBJIE7d+5IS0uLDA4Ohv5N/0Ctf6j25dA/0re1tYl6jDw++OAD2bJli4z8keKLDXkigIDfAqyf/a4/2dstwPy1u35EjwAC0Quk2knJp4e0ElW7u7uD5hwjX05avHix1NbWyrRp06IvAiMigAACBguwfja4OISGwFsEmL9cIggggEBY4ObNm3LkyBFJ3F9Mm3RUVlZKSUmJd1x6/1c3rdAXlxIP3aChpqaG5pTeXREkjAACrJ+5BhCwV4D5a2/tiBwBBOIRePLkSXC/s7e3N3QC3aBQNyp0+Zlf/c3f1NQkd+/eDeVeXFwcNOl0Ofd4riZGRQABFwVYP7tYVXJCAIGxCNCgYyxKk/iM7cCTSJ2vIoCA5wIssD2/AEgfAQRGFejs7JTm5uakh5LKyspkzZo1zqvpH+kPHTokz58/D+WalZUVdNLWP9ZzIIAAAr4KsH72tfLk7YIA89eFKpIDAghELeDzQ1qJlqkclixZEryclJ2dHTU94yGAAALGC7B+Nr5EBIhASgHmLxcHAgggkCzQ0dERbE4wNDT0+h/1ecEdO3bIypUrvSH717/+JadPnw41K9Hk9f6vWmjjEg4EEEDANwHWz75VnHxdEmD+ulRNckEAgagEfvvtN2loaEjalEAbVGqjSld/9x07dkyuXbsWYlywYIHs3r2be71RXVyMgwAC1guwfra+hCSAAAITFLC9f8SU4cQW9BNEiPNrtgPHacPYCCDgtgALbLfrS3YIIDBxgfv37wfdlPv7+0ODlJaWyrp16yY+sOHf/M9//iNHjx5Nak4yc+bM4KWkgoICwzMgPAQQQCBeAdbP8foyOgJxCjB/49RlbAQQsFnA14e0fq/Zo0ePpLGxUV69ehUqY1FRUbCbkjar5EAAAQR8FGD97GPVydkVAeavK5UkDwQQiFpAd9HVTRoGBwdDQ2/btk1Wr14d9emMGk8f3fzHP/4hV65cSYpr06ZNsnHjRqPiJRgEEEAgnQKsn9OpzbkQiFaA+RutJ6MhgIA7As+ePZP9+/fLy5cvQ0kVFxdLVVWVc006fvrpJ/nhhx9Cuebn58uXX34peXl57hSWTBBAAIFJCrB+niQgX0cAAWsFbO8fQYMOay89AkcAAdcFWGC7XmHyQwCByQg8fPhQDh48KH19faFhNm/eLBs2bJjM0MZ9Vx/K+v777+XChQtJsRUWFgZ/lOcP1caVjYAQQCADAqyfM4DOKRGISID5GxEkwyCAgJMCvj2k9XsRU/3ud/XhNCcvXpJCAIHYBFg/x0bLwAjELsD8jZ2YEyCAgMUC9+7dCzZpGBgYCGWxdetWWbt2rcWZpQ5dc21tbZU7d+6EPqS7Ju/YsUNWrFjhZN4khQACCIxVgPXzWKX4HALmCTB/zasJESGAgDkCz58/l4aGBtH/Jh6u3Qe9ceOGHDlyJJRjbm6u7N27V2bPnm1OQYgEAQQQMECA9bMBRSAEBBDIiAANOmJmtx04Zh6GRwABhwVYYDtcXFJDAIFIBFLtpOvSTkK9vb3BQ1n6QNrI44MPPpAtW7bIyPVyJLgMggACCFgowPrZwqIRMgL/FWD+cikggAACbxZI9ZBWUVGR1NTUOLeT0v3794OXsvr7+0MwJSUlUllZ6Vy+XP8IIIDAeAVYP49XjM8jYI4A89ecWhAJAgiYKfDgwYPg9+DITRr0nuj69evNDHqCUfX09AQbUjx+/Dg0gr6stHPnTlm0aNEER+ZrCCCAgDsCrJ/dqSWZ+CfA/PWv5mSMAALjE3j58qXs379fdLOGxEPv/1ZXV0tWVtb4BjTs07/++mvwm3doaOh1ZNnZ2VJfX8/vXcNqRTgIIGCGAOtnM+pAFAggkH4B2/tHTBnWLbkNPmwHNpiW0BBAwHABFtiGF4jwEEDACIEnT57IgQMHRBtZJB4bNmyQzZs3GxHjRIPQBiTNzc3y4sWL0BD6h/ft27ezY9JEYfkeAgg4K8D62dnSkpgHAsxfD4pMigggMGkB1x/S+h2os7Mz+C08csdk3TW4vLycJpWTvpIYAAEEXBBg/exCFcnBVwHmr6+VJ28EEBiPgDas0J2ERzbp+Oijj+STTz4Zz1DGflbvcWsjkpH3gXUH4draWnYSNrZyBIYAAukWYP2cbnHOh0B0Aszf6CwZCQEE3BXQxo2NjY2ivxETjyVLlgSbNGhDCxuP7u5u2bdvX+h3vb4XqI1HiouLbUyJmBFAAIHYBVg/x07MCRBAwFAB2/tH0KDD0AuLsBBAAAEW2FwDCCCAwNgE9I+52qRD/1ideKxbt05KS0vHNohhn/r555/lxIkTMjg4GIps5syZwR/eCwoKDIuYcBBAAIHMC7B+znwNiACBiQowfycqx/cQQMA3Af3dqy8p/fbbb6HUbX9I6/dk7ty5Iy0tLUm/hVetWhU0quRAAAEEEPg/AdbPXAkI2CvA/LW3dkSOAALpFUi1ScPatWtl69at6Q0m4rNpY0r97dvf3x8aedGiRbJz507Jzc2N+IwMhwACCNgrwPrZ3toROQLMX64BBBBAYGwC2pxS7/9qs8rEY/HixUEDx2nTpo1tIEM+pfez//a3vyU1pPzss8/k/fffNyRKwkAAAQTME2D9bF5NiAgBBNIjQIOOmJ1tB46Zh+ERQMBhARbYDheX1BBAIHKBp0+fBk06Ru4ytGbNGikrK4v8fHENODQ0JN9++61cvnw56RSFhYVSVVUleXl5cZ2ecRFAAAGrBVg/W10+gvdcgPnr+QVA+gggMC6B3t7eYCclVx7S+j35W7duSWtrq+jv4sTDtt/14yomH0YAAQQmKMD6eYJwfA0BAwSYvwYUgRAQQMAaAW1Oqfd/X758GYp59erVsm3bNmvySAz02rVrcvz4cRkeHg7F/+6770pFRYVMnTrVyrwIGgEEEIhLgPVzXLKMi0D8Aszf+I05AwIIuCOgTTr0/m9XV1coqYULF0pdXZ3k5ORYkezAwIDs27cv6T72hg0bZPPmzVbkQJAIIIBApgRYP2dKnvMigECmBWzvHzFleOQdn0yLjji/7cCGcRIOAghYJMAC26JiESoCCBgh8Pz586CTtP438bBlp119uExfRnrw4EGS57p16+TPf/6zjFwbGwFPEAgggIAhAqyfDSkEYSAwAQHm7wTQ+AoCCHgt4MpDWr8XsaOjQ9ra2pKac+hv4dLSUq9rTfIIIIDAaAKsn7kuELBXgPlrb+2IHAEEMiOQ6v7vypUrZceOHVbdO/3+++/ln//8ZxLkxo0bZdOmTZkB5qwIIICA4QKsnw0vEOEh8AYB5i+XBwIIIDA+AW1uoU06Rj4/XFBQILt27TK+SYe+ltjU1CR3794NJV5SUhJsTMiBAAIIIPBmAdbPXCEIIOCrgO39I2jQ4euVS94IIGC8AAts40tEgKB2SQ8AACAASURBVAggYKDAixcvgp2Unj59GopuxYoVUl5ebuxDWvpH9ebmZtGdkBMP3SVJHy7T+DkQQAABBPgDNdcAAq4K8PvX1cqSFwIIxCnwpoe06uvrJTc3N87TRzb2jRs3pL29PWn3YHZSioyYgRBAwEEB1s8OFpWUvBFg/npTahJFAIEIBXSTg/3798uzZ89Co+pLPpWVlaL3U00+BgcHg9+9//nPf0Jhch/Y5KoRGwIImCLA+tmUShAHAuMXYP6O34xvIIAAAnr/V5tc3Lt3L4ShTTpMv/977NgxuXbtWijuRYsWye7du43/3c6VhwACCJggwPrZhCoQAwIIZEKABh0xq9sOHDMPwyOAgMMCLLAdLi6pIYBArAI9PT1Bk47u7u7QeUx9SOvy5cvy7bffJu0UPGPGDKmpqZEFCxbE6sXgCCCAgCsCrJ9dqSR5+CjA/PWx6uSMAAJRCKR6SGvevHnBTkp5eXlRnCa2MfQhLX1Ya+Tx8ccfi/6PAwEEEEBgdAHWz1wZCNgrwPy1t3ZEjgACmRXQ+7+6k/CTJ09CgSxbtkyqq6uNfdlHN2fQl6u6urpCcefk5AT3gQsLCzMLy9kRQAABwwVYPxteIMJD4A0CzF8uDwQQQGBiAtrkUTf7u3v3bmgAk+///vjjj6L/Szxmz54te/futWZTiYlVi28hgAAC0Qmwfo7OkpEQQMAuAdv7R0wZHh4eNpncdmCTbYkNAQTMFmCBbXZ9iA4BBMwW0IedtEnHyIe0iouLpaqqyoiHtPQP6SdOnJCff/45CVM7R+tDWaa/TGX2VUB0CCDgmwDrZ98qTr4uCTB/XaomuSCAQLoFUj2kNXfu3KBJx/Tp09Md0pjOd+XKleA38chj8+bNsmHDhjGNwYcQQAABXwVYP/taefJ2QYD560IVyQEBBDIl0NfXJw0NDfL48eNQCEuXLg3uq2ZlZWUqtFHP+9tvv8nBgwfl+fPnoX/Pz8+Xuro6mTNnjlHxEgwCCCBgogDrZxOrQkwIjE2A+Ts2Jz6FAAIIjCYwNDQkLS0tcvv27dA/m3j/d7QNGfS55y+//FL09y8HAggggMDYBFg/j82JTyGAgHsCtvePoEGHe9ckGSGAgCMCLLAdKSRpIIBAxgRevXoV7KT06NGjUAxFRUXBTkqZfEjrxYsXQZfrkbFpoOvWrZMtW7YY0UQkY8XjxAgggMAEBFg/TwCNryBgiADz15BCEAYCCFgrkOohLd2ZaM+ePcY16bh06ZKcOnUqybu0tDT4TcyBAAIIIPBmAdbPXCEI2CvA/LW3dkSOAAJmCGiTDr3/29XVFQqosLBQamtrJTs724hA7927F9wL1ngTjwULFgRxskmDEWUiCAQQsECA9bMFRSJEBFIIMH+5NBBAAIHJCej937a2Nuno6AgNpPd/dZOGmTNnTu4EEXz77t270tTUJIl7huvv8t27d4v+/uVAAAEEEBi7AOvnsVvxSQQQcEuABh0x19N24Jh5GB4BBBwWYIHtcHFJDQEE0iagDz3pzkQPHz4MnXPJkiXBTkqZeEhLH8hqbW2V3t7eUExTp06Vbdu2yXvvvZc2H06EAAIIuCTA+tmlapKLbwLMX98qTr4IIBCHgD6k1d7eLjdv3gwNb9JDWhrYhQsX5LvvvksiKCsrkzVr1sRBw5gIIICAcwKsn50rKQl5JMD89ajYpIoAArEJDAwMBC8A6T3XxENf/qmvr5ecnJzYzj2WgW/cuCFHjx4V/Z2eeLz77rtSXl6e0U0kxhI/n0EAAQRMEmD9bFI1iAWB8Qkwf8fnxacRQACB0QS08cWRI0eS7v/m5+cHmzRksknH48eP/z979+EcxZU1fPiAhMhZBIukRRgwybyYJWcJSYjgtH/l1rsYhCJBCIyMbAPG2GKFjFiZjMkiKEtfnd4P3mmNBJO6597bv66iqIKZ2+c8p7vq9nT3uXLs2DHRa/R3m777p4snLl68mIIigAACCCQpwPw5STA+jgACzgjY3j9izFBsuzoDy2I7sIGkhIQAApYIMMG2pFCEiQACxgv09fV5D2k9evTIF+u8efO8FYrGjRsXWg76ItKPP/7o6xitO580aZLXMISu0aGVgh0hgICDAsyfHSwqKUVGgPM3MqUmUQQQCEGgsbFR2trafHvSh7R0JaWpU6eGEMHou7hy5YpcunQp7gParHLFihVZjY2dI4AAAjYJMH+2qVrEioBfgPOXIwIBBBDIjIC+AKQLIty9e9c34OzZs70mHePHj8/MjpIc5fLly6J/hm+ff/65bN68OcnR+DgCCCCAAPNnjgEE7BXg/LW3dkSOAALmCegiDTdv3vQFps059P6vLtYQ9vbmzRs5evSodHV1+Xa9c+dO+eyzz8IOh/0hgAACTggwf3aijCSBAAIpCNjeP4IGHSkUna8ggAACYQgwwQ5DmX0ggEBUBPQhrbq6Orl//74v5blz53pNOoJeSUn3ry9JDV/JWIOZP3++lJaWyoQJE6JSDvJEAAEEAhFg/hwIK4MiEIoA528ozOwEAQQiJHDu3Dm5ceOGL+NsPqSlgTQ3N4s2rYzd9Aabrh5cVFQUoeqQKgIIIJC+APPn9A0ZAYFsCXD+Zkue/SKAgIsCg4ODUl9fL3fu3PGlN3PmTO8lpTDvvWosZ8+elfb29rjrXm1KuXz5chdLQE4IIIBA4ALMnwMnZgcIBCbA+RsYLQMjgEBEBS5cuCDXr1/3ZT9x4kTv+nfGjBmhqfT29sqxY8fkxYsXvn2uX79eNm3aFFoc7AgBBBBwTYD5s2sVJR8EEEhUgAYdiUql+DnbgVNMm68hgAACwgSbgwABBBDIrMDAwID3kFbYKylpl+jq6mp59uxZXEKrVq2Sbdu2ydixYzObLKMhgAACERRg/hzBopOyMwKcv86UkkQQQMAgAVMe0lKSpqYmaWlp8enodXBJSYkUFhYapEYoCCCAgB0CzJ/tqBNRIjCSAOcvxwUCCCCQWQFtjHH69Gnp6OjwDawvJ+lLSvqyUtCbvpykC0U8fPjQt6tx48ZJWVmZFBQUBB0C4yOAAALOCjB/dra0JBYBAc7fCBSZFBFAIHSBH3/8UX799VfffsNu0lFVVRW3UOKyZcu8RRnYEEAAAQRSF2D+nLod30QAAbsFbO8fMWZoaGjI5BLYDmyyLbEhgIDZAkywza4P0SGAgJ0C+pDWyZMn5fbt274EglpJ6eXLl6I/SL9588a3P30RSVdL+vTTT+2EJGoEEEDAQAHmzwYWhZAQSFCA8zdBKD6GAAIIJCnQ3Nws165d831LVxA+cuRIaCspnT9/XlpbW+OuiUtLS2Xx4sVJZsTHEUAAAQRUgPkzxwEC9gpw/tpbOyJHAAGzBRobG6Wtrc0X5PTp0+XQoUMyefLkwILv7OyU2tpa0XvCsdukSZOkoqJCZs2aFdi+GRgBBBCIggDz5yhUmRxdFeD8dbWy5IUAAtkWuHTpkly5csUXxvjx473r39mzZwca3g8//CC///67bx/alFL3zYYAAgggkJ4A8+f0/Pg2AgjYK2B7/wgadNh77BE5Agg4LsAE2/ECkx4CCGRV4MyZM9Le3u6LQZt06A/FmVpJ6f79+14zEF01KXbTl6EOHDggc+bMyaoBO0cAAQRcE2D+7FpFySdKApy/Uao2uSKAQNgCP//8s/zyyy++3epDWrqScNAvCv30009y9erVuJT1mnjRokVhU7A/BBBAwBkB5s/OlJJEIijA+RvBopMyAgiEJjBSg8gpU6bIl19+GUiTjgcPHkh9fX3cveD8/HzvXnCm7jmHBsiOEEAAAQMFmD8bWBRCQiBBAc7fBKH4GAIIIJCCgN5/1fuwsVteXp73/LNek2Z66+/vF22MeevWLd/Q+sy1XnPrvtkQQAABBNITYP6cnh/fRgABewVo0BFw7WwHDpiH4RFAwGEBJtgOF5fUEEAg6wJDQ0PS0NAQ16Rj2rRp3g/G6T4wpc0/zp49K4ODg75cdXxdLUn/ZkMAAQQQyKwA8+fMejIaAmEKcP6Gqc2+EEAgigK6ipKuphS7aZOOgwcPBvKQVldXl2hjTG1cGbvl5uZKeXm56EpKbAgggAACqQswf07djm8ikG0Bzt9sV4D9I4CA6wKjNek4cuSIaLOOTG0tLS1y8eLFuHvBixcvlv3790tOTk6mdsU4CCCAQKQFmD9Huvwkb7kA56/lBSR8BBAwXkCvS5uamnxxaqMMvf+bycUD3759K3V1dfLkyRPfvvQZ62+++SaQhpjG4xMgAgggEIAA8+cAUBkSAQSsELC9f8SYIX070eDNdmCDaQkNAQQMF2CCbXiBCA8BBJwQ0K7ObW1tvly0eYauJDx58uSUcrx8+bLon+Hb3LlzvdWS9CUoNgQQQACBzAswf868KSMiEJYA529Y0uwHAQSiLHDt2jVpbm72EQTxkJauIKzNOfRhrdht3LhxXsPKefPmRbkM5I4AAghkRID5c0YYGQSBrAhw/maFnZ0igEDEBPQFJX1RKXbT+756/zfdRRT0MUttAnLjxo041XXr1snmzZtl+LOOEeMnXQQQQCCjAsyfM8rJYAiEKsD5Gyo3O0MAgYgKXL9+XS5cuODLXu/J6nPK8+fPT1tFm3Joc47h9331Glvv+86cOTPtfTAAAggggMB/BZg/cyQggEBUBWzvH0GDjqgeueSNAALGCzDBNr5EBIgAAo4IZGolpcHBQTl79qy0t7fHyRQVFcnevXtl7NixjqiRBgIIIGCeAPNn82pCRAgkKsD5m6gUn0MAAQTSExipSUcmG2dcuXJFLl26FBekrtKk18QzZsxILwG+jQACCCDgCTB/5kBAwF4Bzl97a0fkCCBgl4A2qNRr4NhNV/fVJh2pXpv29PTIyZMnRRtTxm56/3fPnj2ybNkyu5CIFgEEELBAgPmzBUUiRARGEeD85dBAAAEEwhFobW31GknGbrm5uVJeXi4FBQUpB9HR0eEtyjAwMOAbQ+/7agOQCRMmpDw2X0QAAQQQiBdg/sxRgQACURWgQUfAlbcdOGAehkcAAYcFmGA7XFxSQwAB4wTSXUmpr69Pamtr5eHDh3G5bdiwQTZu3GhczgSEAAIIuCbA/Nm1ipJPlAQ4f6NUbXJFAIFsC+gqwnoNHLul26Sju7vbe0Dr3r17cemtXr1atm7dSsPKbBee/SOAgFMCzJ+dKifJREyA8zdiBSddBBDIqoA2kNRGkrGbvkCkTTqSXeW3s7NTqqur5dWrV3HjlZWVybx587KaKztHAAEEXBVg/uxqZckrCgKcv1GoMjkigIApAm1tbdLY2OgLJycnR/R6deHChUmHOdL1tA6ydOlS2bdvH/d9kxblCwgggMDHBZg/f9yITyCAgJsCtvePGDM0NDRkcmlsBzbZltgQQMBsASbYZteH6BBAwD2BkZp0JLKS0ps3b6SmpkaeP3/uQ9HVknSF4KKiIvewyAgBBBAwUID5s4FFISQEEhTg/E0Qio8hgAACGRIYqUlHqispPXr0SE6dOiVv3771Rafj6QrC+qAWGwIIIIBAZgWYP2fWk9EQCFOA8zdMbfaFAAIIiFy7dk2am5t9FOPHj5cjR44k3KRDm1HqdW9vb69vnBkzZkhFRYVMmTIFagQQQACBgASYPwcEy7AIhCDA+RsCMrtAAAEEYgTa29uloaFBYl8P1GeYS0tLZfHixQlZDQwMeIsydHR0xH1+06ZNsn79+oTG4UMIIIAAAskLMH9O3oxvIICAGwK294+gQYcbxyFZIICAgwJMsB0sKikhgIDxAvqAlj6oFbt9aCWlZ8+eeasldXV1+b6Tl5cn5eXlMn/+fONzJkAEEEDAFQHmz65UkjyiKMD5G8WqkzMCCGRboLW1Vc6fP+8LI9mVlH755RfRFZSG94HXl5R0Rabp06dnO032jwACCDgpwPzZybKSVEQEOH8jUmjSRAABowRGa9Jx6NAhmT179gdj/f333+XixYtx1736clNxcbGMGzfOqFwJBgEEEHBNgPmzaxUlnygJcP5GqdrkigACpghoY43Tp0/L4ODg+5C0SUdJSYkUFhZ+MExdjKGurk6ePHni+5wuyqDfT7TJhykWxIEAAgjYJsD82baKES8CCGRKgAYdmZIcZRzbgQPmYXgEEHBYgAm2w8UlNQQQMFrg8uXLon9it5FWUrp7966cPHlS+vv7fZ/VVZIOHjzIi0hGV5ngEEDARQHmzy5WlZyiIsD5G5VKkycCCJgmMFKTDn1ISxtOLly4cNRwe3p6vIe7dBXh4duyZctk165dog9rsSGAAAIIBCPA/DkYV0ZFIAwBzt8wlNkHAgggEC/Q0tIiTU1Nvv/QBRf0nu6cOXPivqAvM33//fdy48aNuP/TFYN15WA2BBBAAIHgBZg/B2/MHhAISoDzNyhZxkUAAQQ+LHD79m3vuebYJh36Tt7+/ftHbdKhTTlqa2vjFirUZ6H1vvGsWbNgRwABBBAIWID5c8DADI8AAsYK2N4/YszQ8KXNDKO2HdgwTsJBAAGLBJhgW1QsQkUAAecEPraSkr7EpA9lDZ9K5+fnS0VFhUyYMME5ExJCAAEETBdg/mx6hYgPgdEFOH85OhBAAIHsCbS1tUljY6MvAG3SUVpaOuJKSI8ePfKac7x588b3HW3IsX37dlmxYkX2kmHPCCCAQEQEmD9HpNCk6aQA56+TZSUpBBCwRGCkJpXjxo3z7u3OmzfvfRbalFJXDdbr39hNr5X37Nkj2piSDQEEEEAgHAHmz+E4sxcEghDg/A1ClTERQACBxAR08cH6+noZGBh4/wV9L2/fvn1SVFTkG6Sjo0POnDnj+6x+QJtZHjhwgGehEyPnUwgggEDaAsyf0yZkAAQQsFTA9v4RNOiw9MAjbAQQcF+ACbb7NSZDBBAwW+C3336Tixcv+oLUlZQKCwtFX2Aavi1dulT27t0rOTk5ZidGdAgggICjAsyfHS0saUVCgPM3EmUmSQQQMFhgtCYdJSUlvpWUrl69KpcuXfKtuKRpTZ06VcrKylg9yeAaExoCCLglwPzZrXqSTbQEOH+jVW+yRQAB8wRGuv7VhpO6InBBQYG8ePHCWzX41atXvuB1cQZ9MUlfUGJDAAEEEAhPgPlzeNbsCYFMC3D+ZlqU8RBAAIHkBO7fv+81n+zv7/d9URtPLl++3Pu3y5cve3+Gb/ostDbz0EaVbAgggAAC4Qgwfw7Hmb0ggIB5AjToCLgmtgMHzMPwCCDgsAATbIeLS2oIIGCNwEgrKY0U/Pr162XTpk3W5EWgCCCAgIsCzJ9drCo5RUWA8zcqlSZPBBAwWaC9vd1bHWn4VlxcLAsXLpSGhga5c+dO3P8vWbLEe0BLVx1mQwABBBAIR4D5czjO7AWBIAQ4f4NQZUwEEEAgOYHRmnRs2LBBtDFlb2+vb8DZs2d7DTwmT56c3I74NAIIIIBA2gLMn9MmZAAEsibA+Zs1enaMAAIIvBd48OCB14RyeJOOrVu3yqNHj+TWrVtxWvoctD4PzYYAAgggEK4A8+dwvdkbAgiYI2B7/4gxQ0NDQ+ZwxkdiO7DJtsSGAAJmCzDBNrs+RIcAAtER+FCTDp2r7t69+31H6eiokCkCCCBgngDzZ/NqQkQIJCrA+ZuoFJ9DAAEEghW4efOm14hj+KbNN/r6+uL+ffv27bJ69epgg2J0BBBAAIE4AebPHBQI2CvA+Wtv7YgcAQTcEtAmlXr9+7HHJhcvXiwlJSWSm5vrFgDZIIAAApYIMH+2pFCEicAIApy/HBYIIICAGQLaiKOmpmbEe72xEep1r17/6nUwGwIIIIBA+ALMn8M3Z48IIGCGgO39I2jQYcZxRBQIIIBAnAATbA4KBBBAwAyBzs5OOX78uHR1dcUFtHHjRtHVlNgQQAABBLIvwPw5+zUgAgRSFeD8TVWO7yGAAAKZF+jo6JBTp0598CWlKVOmSGlpqeTn52c+AEZEAAEEEPioAPPnjxLxAQSMFeD8NbY0BIYAAhEU0Ovf06dPy+Dg4IjZ64rBunIwGwIIIIBA9gSYP2fPnj0jkK4A52+6gnwfAQQQyJzA48ePpbq6Wnp7e0ccVO/9lpeXy6xZszK3U0ZCAAEEEEhKgPlzUlx8GAEEHBKgQUfAxbQdOGAehkcAAYcFmGA7XFxSQwABawT++usvqa2tlZ6enhFjzsnJkbKyMlm4cKE1OREoAggg4KoA82dXK0teURDg/I1ClckRAQRsEmhtbZXz58+PGLKumrR3714ZP368TSkRKwIIIOCUAPNnp8pJMhET4PyNWMFJFwEEjBbo7u6WkydPysOHD+PipDmH0aUjOAQQiJAA8+cIFZtUnRPg/HWupCSEAAKWC/zyyy/y888/x2UxadIk+fbbb2XixImWZ0j4CCCAgN0CzJ/trh/RI4BA6gK2948YMzQ0NJR6+sF/03bg4IXYAwIIuCrABNvVypIXAgjYIvCf//xHzpw5M+qqSe/yGDt2rLdysL6kxIYAAgggkD0B5s/Zs2fPCKQrwPmbriDfRwABBDInoI0qdQXh169fjzjojh07ZNWqVZnbISMhgAACCCQtwPw5aTK+gIAxApy/xpSCQBBAIOICL168kJqamlGvffV5xX379klRUVHEpUgfAQQQyK4A8+fs+rN3BNIR4PxNR4/vIoAAApkVuHz5suif0bZ169bJli1bMrtTRkMAAQQQSEqA+XNSXHwYAQQcErC9fwQNOhw6GEkFAQTcEmCC7VY9yQYBBOwSuHr1qvz0009xQS9ZskT0z0grCe/fv1/+9re/2ZUo0SKAAAIOCTB/dqiYpBI5Ac7fyJWchBFAwFCB3377TX788cePNqrcvn27rF692tAsCAsBBBBwX4D5s/s1JkN3BTh/3a0tmSGAgD0Ct2/f9hZp6Ovr+2jQxcXFNOn4qBIfQAABBIITYP4cnC0jIxC0AOdv0MKMjwACCHxcYGBgwLv+7ejo+OiH9d6v3gNmQwABBBDIjgDz5+y4s1cEEMi+AA06Aq6B7cAB8zA8Agg4LMAE2+HikhoCCBgrMDQ0JN9//720trbGxbhmzRrZtm2b9+/64NbJkyd9Ly2xkpKxZSUwBBCIiADz54gUmjSdFOD8dbKsJIUAAhYJ9Pb2ytmzZ+XPP/+Mi3rmzJny/PnzuH/ftGmTrF+/3qIsCRUBBBBwR4D5szu1JJPoCXD+Rq/mZIwAAmYJ/Prrr15jyuGbLsKgf86dOyf6AlPstnv3blmxYoVZiRANAgggEBEB5s8RKTRpOinA+etkWUkKAQQsEnj79q3U1dXJkydPfFHn5ubKli1b5MqVK6Kfid1o0mFRgQkVAQScE2D+7FxJSQgBBBIUsL1/xJghfQvR4M12YINpCQ0BBAwXYIJteIEIDwEEnBPo7+/3mm7cvXvXl5vOR3fu3CkrV670/bt+rr6+Pu4hrT179sjy5cud8yEhBBBAwHQB5s+mV4j4EBhdgPOXowMBBBDInoA+lKXXwq9fv44LYsOGDfLFF1/IvXv3Rrz+1f/TP2wIIIAAAuEKMH8O15u9IZBJAc7fTGoyFgIIIJC4wODgoDQ2NsrNmzdHvPbduHGj9++PHj2Smpoa6evr831u165dcfeKE987n0QAAQQQSFWA+XOqcnwPgewLcP5mvwZEgAAC0RXQ+7+1tbXS1dXlQ5g0aZJUVFTIrFmzvHvDlZWVcfeI9TlpvQZmQwABBBAIV4D5c7je7A0BBMwRsL1/BA06zDmWiAQBBBDwCTDB5oBAAAEEwhPQH6Krq6vl2bNnvp1qt+jS0lJZuHDhiMHcv3/f6zKtzT1iN5p0hFc79oQAAgi8E2D+zLGAgL0CnL/21o7IEUDAboHff/9dmpubRV9Uit3Gjx8vJSUlsmDBgvf/rNe/+iDX8JWE161b562yxIYAAgggEJ4A8+fwrNkTApkW4PzNtCjjIYAAAh8X6O7u9ppOavON2C0nJ0f27t0rS5cu9f3748ePpaqqKq5Jx/bt20VXE2ZDAAEEEAhPgPlzeNbsCYFMC3D+ZlqU8RBAAIHEBDo6OuTMmTNx93TnzJkj5eXlMnHixPcDvXnzRk6cOCGdnZ2+wXWBQn0Gmg0BBBBAIDwB5s/hWbMnBBAwS4AGHQHXw3bggHkYHgEEHBZggu1wcUkNAQSMEnj+/Lm3EpL+2By76Q/RBw8e9LpFf2hjJSWjykkwCCAQYQHmzxEuPqlbL8D5a30JSQABBCwT0JWAGxoa5M8//4yLfO7cubJ//36ZPHly3P+N1qRSX1DSF5XYEEAAAQTCEWD+HI4ze0EgCAHO3yBUGRMBBBAYXeDFixfefWBdGTh20/vABw4ckPz8/BG/rE06dHGH3t5e3//TpIOjDQEEEAhXgPlzuN7sDYFMCnD+ZlKTsRBAAIHEBC5fviz6Z/imjSn37dsnY8eOjfs/Xdzw+PHjcU06ioqKvO8Mf58vsUj4FAIIIIBAsgLMn5MV4/MIIOCKgO39I8YMDQ0NmVwM24FNtiU2BBAwW4AJttn1IToEEHBD4OHDh94KwPpyUuw2c+ZMqaioGPGFpJEyZyUlN44HskAAAbsFmD/bXT+ij7YA52+060/2CCAQrsCTJ0/k1KlT8urVq7gdr127VjZv3jziw1nvPqxNKvUlpf7+ft/3adIRbh3ZGwIIRFuA+XO060/2dgtw/tpdP6JHAAG7BG7fvu2tGjz8PrA25dBVgydNmvTBhJ4+fSpVVVXS09Pj+9yWLVtk3bp1dmEQLQIIIGCpAPNnSwtH2AiICOcvhwECCCAQnsDAwIB3/dvR0RG3002bNsn69es/GIw26Thx4oRok8vYrbCwUEpKSj547zi8LNkTAggg4LYA82e360t2CCAwuoDt/SNo0MHRjQACCBgqwATb0MIQFgIIOCPQ3t4uZ8+elcHBQV9OCxcu9FYLHjduXFK5jraSEg9pJcXIhxFAAIGUBZg/255RFAAAIABJREFUp0zHFxHIugDnb9ZLQAAIIBARgZaWFmlubhZ9SCt20+tfXQFpyZIlCUlokw5dgXj4S04rV66UXbt2JTQGH0IAAQQQSF2A+XPqdnwTgWwLcP5muwLsHwEEoiJw9epV+fnnn2X4umX6clFxcbHk5OQkRPH8+XPvJaXu7m7f5zds2CAbN25MaAw+hAACCCCQugDz59Tt+CYC2Rbg/M12Bdg/AghERUCba+gihbpIQ+yWm5vrNddYvHhxQhR63avXv3odHLvp90tLS2nSkZAiH0IAAQRSF2D+nLod30QAAbsFaNARcP1sBw6Yh+ERQMBhASbYDheX1BBAIOsCly5dkitXrsTFoS8T7dy5U4bPQRMNeLSVlPQBLX1Qiw0BBBBAIDgB5s/B2TIyAkELcP4GLcz4CCAQdQFtpHHu3Dm5detWHMWsWbOkrKxMpk6dmhSTNqnUlYSHN+lYvny57NmzJ6mx+DACCCCAQHICzJ+T8+LTCJgkwPlrUjWIBQEEXBTQhRkaGxvl5s2bcel98cUXon+S3XQFYX1JSV96it3WrVsnulADGwIIIIBAcALMn4OzZWQEghbg/A1amPERQAAB8Zpy1NXVydu3b30ckyZNkoqKCtH7wMlsPT093v1ffQ46dtNFD/V+cqLNLpPZJ59FAAEEEPivAPNnjgQEEIiqgO39I8YMDW8Vb1glbQc2jJNwEEDAIgEm2BYVi1ARQMAaAX0o6+zZs9Le3u6LWeecmzdvFn2QKt1ttJWUeEgrXVm+jwACCHxYgPkzRwgC9gpw/tpbOyJHAAHzBZ49eyb19fXy6tWruGA/++wz2bZtW8oPU2mTjurqaunt7fWNXVRU5K1IzIYAAgggEIwA8+dgXBkVgTAEOH/DUGYfCCAQVQFd7VdXDdZr1dhNXyDSa9TCwsKUaTo7O+X48eNxTTpWr14t27dvT3lcvogAAggg8GEB5s8cIQjYK8D5a2/tiBwBBOwQ+M9//uM9C93f3+8LeO7cuV4zjYkTJ6aUiN73rampkb/++sv3/YKCAikvL5fc3NyUxuVLCCCAAAJc/3IMIIAAAiMJ2N4/ggYdHNcIIICAoQL8QG1oYQgLAQSsFjh9+vSIKwaXlpam9VDWcBRWUrL6MCF4BBCwVID5s6WFI2wE6ADPMYAAAggEJnDr1i3R6+Dhmz44tWvXLlm2bFna+x6tSYeOvW/fvrTHZwAEEEAAgXgBrn85KhCwV4Dz197aETkCCJgtoAso6AtEb9688QWqqwbrC0T5+flpJ6CNLysrK+P2QZOOtGkZAAEEEBhVgPkzBwcC9gpw/tpbOyJHAAHzBS5fviz6Z/i2dOlS7/7s2LFj00qir6/Pu8Z+9OiRb5x58+ZJRUWFjBs3Lq3x+TICCCCAQLwA82eOCgQQiKoADToCrrztwAHzMDwCCDgswATb4eKSGgIIZEXgypUrcunSJd++J0yYIAcOHJA5c+ZkPKaXL196D2l1dXX5xuYhrYxTMyACCCDgCTB/5kBAwF4Bzl97a0fkCCBgrkBHR4fXnGNwcNAX5PTp071Vk2bMmJGx4J8+fSpVVVXS09PjG1NXJy4pKUn7IbCMBcpACCCAgCMCzJ8dKSRpRFKA8zeSZSdpBBAIWOD169dy9OhR6e7u9u1Jm3LofeBUVw0eKWzdl97/1b9jt5UrV3qNMNkQQAABBDIrwPw5s56MhkCYApy/YWqzLwQQiJLASM9Ba/6bNm2S9evXZ4yiv79famtr5cGDB74xtUmHXmvn5eVlbF8MhAACCCDA888cAwggEF0B2/tHjBkaGhoyuXy2A5tsS2wIIGC2AD9Qm10fokMAAbsEbt++LXV1db6gZ86c6f1QPGXKlMCS6ezslBMnTsStpLRq1SrZsWNHYPtlYAQQQCCKAsyfo1h1cnZFgPPXlUqSBwIImCLwxx9/yNmzZ+PCKSoqkt27d0tubm7GQ9UmHXr929vb6xtbm3SUlpZmfH8MiAACCERZgPlzlKtP7rYLcP7aXkHiRwAB0wR0Vd/jx4/Ls2fPfKEtW7bMu/7NycnJeMhv3rzxrn/1PnDstnz5ctmzZ0/G98eACCCAQJQFmD9HufrkbrsA56/tFSR+BBAwUeDatWvS3NzsC03v++7bt0/0nmwQW3V1tdy7d883tDbEPHjwoIwfPz6IXTImAgggEEkB5s+RLDtJI4CAiNjeP4IGHRzGCCCAgKECTLANLQxhIYCAdQIvX76U7777zveS0IQJE+Tbb7+VyZMnB54PKykFTswOEEAAAU+A+TMHAgL2CnD+2ls7IkcAAfMEWltb5fz583GBbdu2TdasWRNowPpClL6k1NPT49vP4sWLpby8PNB9MzgCCCAQJQHmz1GqNrm6JsD561pFyQcBBLItUF9fL3/++acvjA0bNsjGjRsDDe3t27dSVVUlL1688O1HG2MWFxcHum8GRwABBKIkwPw5StUmV9cEOH9dqyj5IIBAtgVGas6hzz/rPdjZs2cHGp4ujqiLJMZuus9Dhw7RpCNQeQZHAIEoCTB/jlK1yRUBBGIFaNAR8PFgO3DAPAyPAAIOCzDBdri4pIYAAqEJ6KpJ2pwj9uEonV8ePnxY5s+fH1oco62ktHTpUu8hreFz3tACY0cIIICAQwLMnx0qJqlEToDzN3IlJ2EEEAhIYLTmHFu3bpW1a9cGtFf/sHr9XVlZKd3d3b7/KCgokAMHDgSyenEoibETBBBAwCAB5s8GFYNQEEhSgPM3STA+jgACCHxA4Mcff5Rff/3V94lPP/1U9u7dG4pbV1eX16RyeJMOXbW4pKRExo4dG0oc7AQBBBBwWYD5s8vVJTfXBTh/Xa8w+SGAQJgC169flwsXLvh2mZeX5zXIyM/PDzyUwcFBOXnyZFyTjpkzZ3rPYuuCiWwIIIAAAukJMH9Oz49vI4CAvQK2948YMzQ0NGQyv+3AJtsSGwIImC3ABNvs+hAdAgjYIVBbWyt37tzxBbt9+3ZZvXp16AnwkFbo5OwQAQQiJsD8OWIFJ12nBDh/nSonySCAQJYEWlpapKmpKW7vu3fvlhUrVoQa1YeadOgqTrm5uaHGw84QQAAB1wSYP7tWUfKJkgDnb5SqTa4IIBCkQFtbmzQ2Nvp28cknn3gvBoW5aXPKqqoqefbsmW+3ixcv9lYxZkMAAQQQSE+A+XN6fnwbgWwKcP5mU599I4CASwIjNecYN26cd/0bRnOOd5bapOP06dPS0dHh450xY4YXy8SJE11iJxcEEEAgdAHmz6GTs0MEEDBEwPb+ETToMORAIgwEEEBguAATbI4JBBBAID2BS5cuyZUrV3yDLF++XPbs2ZPewGl8Wx/S0pWUnj9/7huFh7TSQOWrCCCAwP8XYP7MoYCAvQKcv/bWjsgRQMAMgatXr8pPP/0UF4xe/+p1cDa2zs5OqayslLdv3/p2P3fuXDl48KDog2NsCCCAAAKpCTB/Ts2NbyFgggDnrwlVIAYEELBd4OHDh15TDH056N02depU+eabb2T8+PGhp9fT0+PF8/TpU9++58+fLxUVFTSpDL0i7BABBFwSYP7sUjXJJWoCnL9Rqzj5IoBAEAKjNefQe616zzXsTdcGP3XqVFyTjmnTpnlNOiZPnhx2SOwPAQQQcEaA+bMzpSQRBBBIUoAGHUmCJftx24GTzZfPI4AAAu8EmGBzLCCAAAKpC2iX5pMnT/oG0G7RX331lYwdOzb1gTPwTR7SygAiQyCAAAIjCDB/5rBAwF4Bzl97a0fkCCCQfYGRmlPqfZXi4mJZunRpVgN89eqVHD9+PK5Jx5w5c7wmHXl5eVmNj50jgAACtgowf7a1csSNgAjnL0cBAgggkJ7A69ev5V//+pfo/dZ3mzaA1OYc06dPT2/wNL7d29vrLdIwvEmHvjB16NAhmnSkYctXEUAg2gLMn6Ndf7K3W4Dz1+76ET0CCGRf4MaNG3Lu3DlfILm5ud41Zjaac7wLRJt0NDQ0SHt7uy+2KVOmyJEjR0T/ZkMAAQQQSF6A+XPyZnwDAQTcELC9f8SYIZ0hG7zZDmwwLaEhgIDhAkywDS8Q4SGAgLECL168kKNHj0p/f//7GCdMmCD/+Mc/ZNKkSUbErQ9pVVdXy+PHj33x8JCWEeUhCAQQsFSA+bOlhSNsBIQXlDgIEEAAgVQFmpub5dq1a76va1PKkpISKSwsTHXYjH5PX57Sl5S0WUfsNnv2bO8BsmysbpzRBBkMAQQQyIIA179ZQGeXCGRIgPM3Q5AMgwACkRTo6+uTY8eOyfPnz9/nr88VHjhwQBYuXJh1k9Hu/+oiEnr9S5PKrJeIABBAwEIB5s8WFo2QEfj/Apy/HAoIIIBA6gIjNefIycnxFkCYP39+6gNn8JuNjY3S1tbmG3Hy5Mly+PBhmTZtWgb3xFAIIIBANASYP0ejzmSJAALxArb3j6BBB0c1AgggYKgAE2xDC0NYCCBgtIA++KTNOTo7O9/HqS8naWfmbHaNHglNHyKrqqqKa9LBQ1pGH2IEhwACBgswfza4OISGwEcEOH85RBBAAIHkBZqamqSlpcX3RX0wq7y8XBYsWJD8gAF+o6urSyorK+Xly5e+vcycOdN7SEubarIhgAACCCQuwPw5cSs+iYBpApy/plWEeBBAwBYBXX+strZW7t696wt569atsnbtWmPS0Pu/NTU18ujRI19Ms2bN8u5X06TDmFIRCAIIWCLA/NmSQhEmAiMIcP5yWCCAAAKpCYzWnEObUxYUFKQ2aEDfGqlJx8SJE737vzNmzAhorwyLAAIIuCnA/NnNupIVAgh8XIAGHR83SusTtgOnlTxfRgCBSAswwY50+UkeAQRSENAHs/SBp3v37vm+vWfPHlm+fHkKIwb/lQ89pKUrKfGSUvA1YA8IIOCOAPNnd2pJJtET4PyNXs3JGAEE0hM4f/68tLa2+gbJzc2ViooKY1ZNGp5hd3e3nDhxwrfSsX5GH87Sh7T0YS02BBBAAIHEBJg/J+bEpxAwUYDz18SqEBMCCNgg0NzcLNeuXfOF+umnn8revXuNC7+/v1/q6urk/v37vthoUmlcqQgIAQQsEGD+bEGRCBGBUQQ4fzk0EEAAgeQFbt68KQ0NDb4v6gKFeg/YtOYc74Ic6b61Pves93/1OpgNAQQQQCAxAebPiTnxKQQQcE/A9v4RY4b0TUaDN9uBDaYlNAQQMFyACbbhBSI8BBAwTuDHH3+UX3/91RfXqlWrZMeOHcbFGhvQaA9pTZ8+3VtJiZeUjC4fwSGAgEECzJ8NKgahIJCkAOdvkmB8HAEEIi0w0kpEugKvPpg1d+5co216e3ulsrJSnj175otz2rRp8uWXX3L9a3T1CA4BBEwSYP5sUjWIBYHkBDh/k/Pi0wgggIAK/PHHH3L27Fkfxvz580UXO9AXlUzcBgYGpL6+Xu7evesLj/u/JlaLmBBAwGQB5s8mV4fYEPiwAOcvRwgCCCCQnIA259Br39jX+/Sat6ysTBYtWpTcYCF/eqQmHePHj/eu22fPnh1yNOwOAQQQsFOA+bOddSNqBBBIX8D2/hE06Ej/GGAEBBBAIBABJtiBsDIoAgg4KtDR0SEnT570ZacvJmmDC1MfzIoNdrSHtKZOneq9pDRp0iRHK0daCCCAQOYEmD9nzpKREAhbgPM3bHH2hwACNgrow1i6YlJ7e7svfG3Oode+s2bNsiItbdJRVVUlT5488cWrTTp0JaXJkydbkQdBIoAAAtkUYP6cTX32jUB6Apy/6fnxbQQQiJ7Aw4cPvWvIwcHB98nr/dNvvvlG9GUfkzeNua6uLq5JB/d/Ta4asSGAgGkCzJ9NqwjxIJC4AOdv4lZ8EgEEEBitOcf+/ftlyZIlVgA1NTVJS0uLL1a9j33w4EGZM2eOFTkQJAIIIJBNAebP2dRn3wggkE0BGnQErG87cMA8DI8AAg4LMMF2uLikhgACGRXQlXePHTsm/f3978fVhhb/+Mc/ZMKECRndV5CD6UNa2mTk9u3bvt1MmTLFe9lK/2ZDAAEEEBhdgPkzRwcC9gpw/tpbOyJHAIFwBPR68fTp06LNKWM3vebVphYzZ84MJ5AM7UWv32tqakRftIrduP7NEDDDIICA8wLMn50vMQk6LMD563BxSQ0BBDIu8OrVKzl69Kj09PS8H1tf7vn6669l+vTpGd9fEANy/zcIVcZEAIEoCTB/jlK1ydU1Ac5f1ypKPgggEJTArVu35MyZM6KLNbzb9B260tJSa5pzvIu7ublZrl275qMaN26cVFRUyLx584IiZFwEEEDACQHmz06UkSQQQCAFAdv7R4wZip3JpwAQ9FdsBw7ah/ERQMBdASbY7taWzBBAIHMC+kDWv/71L3n9+vX7QXNycuTLL7+U/Pz8zO0opJFGe+lKG47oS1e2PGwWEhe7QQABBHwCzJ85IBCwV4Dz197aETkCCAQvMNrLPBMnTvSaOdp6nTgwMOCtJHzv3j0f4uTJk73r32nTpgWPyx4QQAABSwWYP1taOMJGQEQ4fzkMEEAAgcQE+vr6vOYcL1++fP8FfYZQV94tKChIbBBDPvWh+796T3vq1KmGREoYCCCAgHkCzJ/NqwkRIZCoAOdvolJ8DgEEoiwwWnOO4uJiWbp0qZU0IzXpyM3NlfLycuuu560sAEEjgIC1AsyfrS0dgSOAQJoCtvePoEFHmgcAX0cAAQSCEmCCHZQs4yKAgCsC2mfuxIkTcSvu6o/TRUVF1qapeTU0NEh7e7svB1tXRra2EASOAALWCTB/tq5kBIzAewHOXw4GBBBAYGQBbWJRX18vd+/e9X1gypQpXhML21/i0ZeUNL87d+748tPmI5rfjBkzODQQQAABBEYQYP7MYYGAvQKcv/bWjsgRQCA8Ab1XWltbG3ctvG3bNlmzZk14gWRwT6Pd/7W9+WYGiRgKAQQQGFGA+TMHBgL2CnD+2ls7IkcAgXAE/vzzTzl58qTErretLyfu3btXli1bFk4QAe3lypUrcunSJd/ouvBiWVmZLFy4MKC9MiwCCCBgtwDzZ7vrR/QIIJC6AA06UrdL6Ju2AyeUJB9CAAEERhBggs1hgQACCHxY4IcffpDff//d9yF9KEsfznJha2xslLa2Nl8qeXl53grJs2bNciFFckAAAQQyKsD8OaOcDIZAqAKcv6FyszMEELBEoL+/X+rq6uT+/fu+iLUph66wO2nSJEsy+XCYo60kTJNKJ8pLEgggEJAA8+eAYBkWgRAEOH9DQGYXCCBgvcDFixflt99+8+WxcuVK2bVrl/W5nTlzhkUarK8iCSCAQJgCzJ/D1GZfCGRWgPM3s56MhgACbgloc45Tp06J3ieN3fbt22d9c453+Vy7dk2am5t9+Y0dO1ZKS0tl8eLFbhWUbBBAAIEMCDB/zgAiQyCAgJUCtvePGDMU23LPwBLYDmwgKSEhgIAlAkywLSkUYSKAQFYE2tvbRR9git3mz5/vrbA7fP6YlQAztNPz589La2urbzRt0nHo0CHJz8/P0F4YBgEEEHBDgPmzG3Uki2gKcP5Gs+5kjQACowv09fVJTU2NPHr0yPeh6dOne00bdYVdlza9TaXX+Ldu3fKlNX78eO/6d/bs2S6lSy4IIIBA2gLMn9MmZAAEsibA+Zs1enaMAAKWCOh9Ub0/GrsVFBTIwYMHnbkHzCINlhyMhIkAAkYIMH82ogwEgUBKApy/KbHxJQQQiIDAaM05du/eLStWrHBKoKWlRZqamnw5aZOOkpISKSwsdCpXkkEAAQTSFWD+nK4g30cAAVsFbO8fQYMOW4884kYAAecFmGA7X2ISRACBFAWePHkix48fl4GBgfcjTJkyRb799lvRl3dc2/QHav2hOnbLzc2ViooK0aYkbAgggAAC/xVg/syRgIC9Apy/9taOyBFAIPMCvb29Ul1dLY8fP/YNPnPmTK8p5YQJEzK/U0NGbGhokJs3b/qi0SaVmjdNOgwpEmEggIARAsyfjSgDQSCQkgDnb0psfAkBBCIi8PDhQzlx4oTErjU2depU7x6wXhu6tLFIg0vVJBcEEAhSgPlzkLqMjUCwApy/wfoyOgII2Clw584dqa+vl8HBQV8CO3bskFWrVtmZ1EeiHqlJh76EuW/fPikqKnIyZ5JCAAEEUhFg/pyKGt9BAAEXBGjQEXAVbQcOmIfhEUDAYQEm2A4Xl9QQQCBlge7ubvnf//1fefv27fsxtFnFV199JbNmzUp5XNO/2NzcLNeuXfOFmZOTI+Xl5bJgwQLTwyc+BBBAIBQB5s+hMLMTBAIR4PwNhJVBEUDAQoGenh6pqqqSp0+f+qLPz8+XQ4cOOfdC0kglunDhgly/ft33X/oilq6WPGfOHAurSsgIIIBA5gWYP2felBERCEuA8zcsafaDAAK2Cbx69UqOHj0qel38btNrwa+//lqmT59uWzoJxTvaIg16/T937tyExuBDCCCAgOsCzJ9drzD5uSzA+etydckNAQRSEYhic453Tq2traKNKodve/bskeXLl6fCyXcQQAAB5wSYPztXUhJCAIEEBWzvHzFmKLbtfIJJh/kx24HDtGJfCCDglgATbLfqSTYIIJC+gE5bjx8/Ln/99ZdvsNLSUiksLEx/B4aPcPnyZdE/sdvYsWOlrKxMFi1aZHj0hIcAAggEL8D8OXhj9oBAUAKcv0HJMi4CCNgkoA0pdaXg58+f+8LWl3L05RxtThmV7eLFi/Lbb7/50h03bpxUVFTIvHnzosJAnggggMCoAsyfOTgQsFeA89fe2hE5AggEJ9Db2yvfffedvHz58v1O9HlBbdRYUFAQ3I4NGHm0Jh16/Tt//nwDIiQEBBBAILsCzJ+z68/eEUhHgPM3HT2+iwACrgmM1pxj69atsnbtWtfSHTGftrY2aWxsjPs/mnREovwkiQACCQgwf04AiY8ggICTArb3j6BBh5OHJUkhgIALAkywXagiOSCAQCYFRlpF9/PPP5fNmzdncjdGj3Xt2jVpbm72xahNOkpKSiLRpMTo4hAcAghkXYD5c9ZLQAAIpCzA+ZsyHV9EAAFHBLq6urzmHC9evPBlpC/j6Es5UWrO8Q5gpCaV6lBeXu78C1qOHNakgQACAQowfw4Ql6ERCFiA8zdgYIZHAAHrBHSBhurqarl//74v9u3bt8vq1autyyeVgPXer94Djt1ycnK8698FCxakMiTfQQABBJwRYP7sTClJJIICnL8RLDopI4DAiAJ6vVtTUyODg4O+/49Sc453iY/WpGPXrl2ycuVKjiAEEEAg0gLMnyNdfpJHINICNOgIuPy2AwfMw/AIIOCwABNsh4tLagggkLTASD/M6gNJ+qLS8Pli0oNb9oWWlhbR1ZRiNzXYu3evLFu2zLJsCBcBBBDInADz58xZMhICYQtw/oYtzv4QQMAkgTdv3njNOTo7O31h6TWvvoyjL+VEdfvtt9/k4sWLvvTVo6ysTBYuXBhVFvJGAAEEhPkzBwEC9gpw/tpbOyJHAIFgBH744Qf5/ffffYPrSzn6ck6UtpGaVOoiDXr9u2jRoihRkCsCCCDgE2D+zAGBgL0CnL/21o7IEUAgcwLanKO2tlYGBgZ8g37xxReif6K4tbe3S0NDg2jDztgtSo06o1h3ckYAgY8LMH/+uBGfQAABNwVs7x8xZmj4zNawOtkObBgn4SCAgEUCTLAtKhahIoBAoAJ//fWXVFZW+jpIT5s2Tb755hvJy8sLdN+mDt7a2irnz5+PC2/37t2yYsUKU8MmLgQQQCBQAebPgfIyOAKBCnD+BsrL4AggYLDA69evvetd/Tt2KywslJKSEtGXcaK+Xb9+XS5cuOBjUJfS0lJZvHhx1HnIHwEEIirA/DmihSdtJwQ4f50oI0kggECGBEa631lQUCAHDx6M3AINSnrt2jVpbm6Ou/7V3wf0dwI2BBBAIIoCzJ+jWHVydkWA89eVSpIHAgikKvDw4UOprq6Oa86xfv162bRpU6rDOvG9jo4OOXXqVFyTji1btsi6deucyJEkEEAAgWQFmD8nK8bnEUDAFQHb+0fQoMOVI5E8EEDAOQEm2M6VlIQQQCAFge7ubvnnP/8p+ve7LTc312vOMWPGjBRGdOcrbW1t0tjYGJfQjh07ZNWqVe4kSiYIIIBAggLMnxOE4mMIGCjA+WtgUQgJAQQCF+js7JQTJ07ImzdvfPtaunSpFBcXR/JlpNHQb9y4IefOnfP9tzbp4CWlwA9TdoAAAoYKMH82tDCEhUACApy/CSDxEQQQiISAriKsLyrFris2ffp0+frrryO7QIMWvqWlRZqamnzHgD6cqr8T6O8FbAgggEDUBJg/R63i5OuSAOevS9UkFwQQSFZAm3PU1NRIf3+/76tr166VrVu3Jjuck5/XJh2nT5/2LdyoiW7YsEE2btzoZM4khQACCHxIgPkzxwcCCERVgAYdAVfeduCAeRgeAQQcFmCC7XBxSQ0BBBISGBwc9FYS/uuvv3yf11VyWSXovyTt7e3S0NAQ10laf8TXH/PZEEAAgSgJMH+OUrXJ1TUBzl/XKko+CCDwMYEXL154zTm6urp8H122bJns27fvY1+P5P/funVLzpw547v+1ftH+/fv5zeCSB4RJI1AtAWYP0e7/mRvtwDnr931I3oEEMiMwKtXr+Rf//qX9Pb2vh8wLy9Pvv32W5k6dWpmdmLxKK2trXL+/Pm4DPT3Av3dgA0BBBCIkgDz5yhVm1xdE+D8da2i5IMAAokKjNacQxfd08X32P5P4Pbt23Ly5Mm4Jh3r1q2TLVu2QIUAAghESoD5c6TKTbIIIBAjYHv/iDFDsa3oDSyt7cAGkhISAghYIsAE25JCESYCCAQm0NjYKG1tbb7x/+d//kf+/ve/B7ZPGwcerZM0VjZWk5gRQCAdAebP6ejxXQSyK8D5m11/9o4AAuEKPH/+3GvO0d3d7dvxihVLQAVOAAAgAElEQVQrZPfu3eEGY9neRrr+1XtI+pJSUVGRZdkQLgIIIJC6APPn1O34JgLZFuD8zXYF2D8CCGRbQJtyfPfdd/Ly5cv3oeh13cGDB6WgoCDb4Rmz/9GadOjvBvr7ARsCCCAQFQHmz1GpNHm6KMD562JVyQkBBD4moIsRVlVVSX9/v++jNOcYXe7u3btSV1cX16Rj9erVsn379o+R8/8IIICAMwLMn50pJYkggECSArb3j6BBR5IF5+MIIIBAWAJMsMOSZj8IIGCiQEtLizQ1NflCW7RokRw4cMDEcLMe02idpPlhP+ulIQAEEAhRgPlziNjsCoEMC3D+ZhiU4RBAwFiBp0+feg9l9fT0+GJcu3atbN261di4TQrszp07Ul9fH/eQ1p49e2T58uUmhUosCCCAQGACzJ8Do2VgBAIX4PwNnJgdIICAwQK6hlh1dbXcv3/fF+WuXbtk5cqVBkeendB0IQtd0GL4pisu6z1gNgQQQCAKAsyfo1BlcnRVgPPX1cqSFwIIjCagzTn0mrevr8/3ERZp+Pgxo0069P7vwMCA78P6W4H+ZsCGAAIIREGA+XMUqkyOCCAwkgANOgI+LmwHDpiH4RFAwGEBJtgOF5fUEEDggwIPHz70VhPWh7TebdOmTZNvv/1Wxo0bh94oAqP9SM0P/BwyCCAQFQHmz1GpNHm6KMD562JVyQkBBIYLPH782HsoS1cLjt2++OIL0T9siQvoy1y6ktLw1ad27twpn332WeID8UkEEEDAUgHmz5YWjrAREBHOXw4DBBCIssD58+eltbXVR7BmzRrZtm1blFk+mHt7e7s0NDT47pvrF7TJpzb7ZEMAAQRcF2D+7HqFyc9lAc5fl6tLbgggMFxAm3PoIg3D713y7G7ix4re/62trY1r0qELNOhCDWwIIICA6wLMn12vMPkhgMBoArb3jxgzFPvmo4F1th3YQFJCQgABSwSYYFtSKMJEAIGMCrx+/VqOHj0q3d3d78fNzc31mnNMnz49o/tycbB79+55L3wN3/iR2sVqkxMCCAwXYP7MMYGAvQKcv/bWjsgRQCAxgdFWTOKFmsT8RvqUNvesqamJe9Bt+/btsnr16tQH5psIIICABQLMny0oEiEiMIoA5y+HBgIIRFWgpaVFmpqafOkXFBTIwYMHZfizgVE1Gi3vjo4OOXXqVFyTjg0bNsjGjRvhQgABBJwWYP7sdHlJznEBzl/HC0x6CCDwXuDZs2dy/Phx6evr86nwzG7yB8lo93+XLVsm+/btS35AvoEAAghYJMD82aJiESoCCGRUwPb+ETToyOjhwGAIIIBA5gSYYGfOkpEQQMAOgYGBAe+H6idPnvgCPnDggCxatMiOJAyIcrSVhIuKirwfqXnIzYAiEQICCAQiwPw5EFYGRSAUAc7fUJjZCQIIZElgtOYcNJJIvyBqq006ent7fYNt3rxZPv/88/R3wAgIIICAoQLMnw0tDGEhkIAA528CSHwEAQScE9B7l7rAQOwaYroww9dffy15eXnO5RtEQtqk4/Tp0zI4OOgbftWqVbJjx44gdsmYCCCAgBECzJ+NKANBIJCSAOdvSmx8CQEELBPo6emR7777Tjo7O32RL126VIqLi3lWN4V6Pnr0yLv/O7zhSWFhoZSUlMjYsWNTGJWvIIAAAuYLMH82v0ZEiAACwQjQoCMY1/ej2g4cMA/DI4CAwwJMsB0uLqkhgMCIAnV1dXL79m3f/+mqP7r6D1tyAqP9SK0//OuP1GwIIICAiwLMn12sKjlFRYDzNyqVJk8Eoifw+PFj7yWk4Q0kdu7cKZ999ln0QALIWJt8VlVVxRmzknAA2AyJAALGCDB/NqYUBIJA0gKcv0mT8QUEELBc4OXLl97LSrHXxePHj5dvvvlGpk6danl24Yb/559/Sn19fdxOV69eLdoElA0BBBBwUYD5s4tVJaeoCHD+RqXS5IlAtAUqKyvl4cOHPgSe0U3/mBhtAQxt0lFaWpr+DhgBAQQQMFCA+bOBRSEkBBAIRcD2/hFjhmLb04dCltxObAdOLls+jQACCPyfABNsjgYEEIiSgK74c+vWLV/K/Jia3hGgLynpi2DapTt2+9vf/ib79+9Pb3C+jQACCBgowPzZwKIQEgIJCnD+JgjFxxBAwCqB0RpHbNu2TdasWWNVLqYH++zZM69JR3d3ty/Uzz//XDZv3mx6+MSHAAIIJC3A/DlpMr6AgDECnL/GlIJAEEAgBAFdUEAbSgy/Vjt8+LB88sknIUTg3i7u3LkjtbW1cYmtXLlSdu3a5V7CZIQAApEXYP4c+UMAAIsFOH8tLh6hI4BAQgINDQ1y8+ZN32eXLVsm+/btS+j7fOjDAqPda1+yZImUlZXBhwACCDgnwPzZuZKSEAIIJChge/8IGnQkWGg+hgACCIQtwAQ7bHH2hwAC2RI4e/as/PHHH77dz5gxQ77++msZN25ctsJyYr/Pnz+XEydOxD34tnjxYq+T9NixY53IkyQQQAABFWD+zHGAgL0CnL/21o7IEUBgZAFtGKErJsWuEKyf3Lp1q6xduxa2AAR0VWY17+rq8o2+atUq2bFjRwB7ZEgEEEAgewLMn7Nnz54RSFeA8zddQb6PAAK2CLS2tsr58+fjwt29e7esWLHCljSMjPPevXveIg3Dt08//VT27t1rZMwEhQACCKQqwPw5VTm+h0D2BTh/s18DIkAAgeAEfvrpJ7l69apvB/pMbnl5eXA7jeDI+vyz3v8dvkjhwoULvSYdOTk5EVQhZQQQcFWA+bOrlSUvBBD4mAANOj4mlOb/2w6cZvp8HQEEIizABDvCxSd1BCIk0NTUJC0tLb6Mp0+fLocOHZLJkydHSCK4VF+8eOE16Rj+ktKiRYvkwIEDwe2YkRFAAIGQBZg/hwzO7hDIoADnbwYxGQoBBLIuoM059Bps+INCmzZtkvXr12c9PpcDePXqlRw/flzevn3rS1Nf/tKXwNgQQAABVwSYP7tSSfKIogDnbxSrTs4IRE/g4sWL8ttvv8Ulvm7dOtmyZUv0QALI+MGDB1JbWyv9/f2+0VmtOQBshkQAgawKMH/OKj87RyAtAc7ftPj4MgIIGCzQ1tYmjY2Nvgjz8/PlyJEjkpuba3DkdoY22iKFBQUF3vPPNOmws65EjQAC8QLMnzkqEEAgqgK2948YMzQ0NGRy8WwHNtmW2BBAwGwBJthm14foEEAgfYFLly7JlStXfANNmTLF+6Fa/2bLnEBnZ6f3gtibN298g/IjdeaMGQkBBLIvwPw5+zUgAgRSFeD8TVWO7yGAgGkCozXn+OKLL0T/sAUv8Pr1a+/6V5t1xG5Lly6V4uJiGX7PKfiI2AMCCCCQeQHmz5k3ZUQEwhLg/A1Lmv0ggEA2BLRR5alTp+T+/ftxu9+xY4esWrUqG2E5u89Hjx5JdXV1XJOOwsJCKS0tdTZvEkMAgWgJMH+OVr3J1i0Bzl+36kk2CCDwX4F79+5JTU2NxL6Cp886f/PNNzJhwgSYAhIYbZFCff65vLycxigBuTMsAgiEK8D8OVxv9oYAAuYI2N4/ggYd5hxLRIIAAgj4BJhgc0AggIDLAi0tLdLU1ORLUX+g/vrrr2Xq1Kkup5613PQlJV1JeKQmHfxInbWysGMEEMigAPPnDGIyFAIhC3D+hgzO7hBAIBABfTBIr7n0haTYbf369bJp06ZA9smgIwt0dXVJZWWlvHz50vcBfUmppKRExo4dCx0CCCBgtQDzZ6vLR/ARF+D8jfgBQPoIOCyg18S1tbVxzRLHjx/vNYv45JNPHM4+e6k9fvzYa9LR29vrC2Lx4sWeO9e/2asNe0YAgcwIMH/OjCOjIJANAc7fbKizTwQQCFJAF2o4duyYr0miXvPqM8/Tpk0LcteMLSK6SKHei9f7wLHbvHnzpKKiQsaNG4cTAgggYLUA82ery0fwCCCQhgANOtLAS+SrtgMnkiOfQQABBEYSYILNcYEAAq4K/PHHH3L27Flfenl5efLVV1/JjBkzXE3biLy0SYe+pKR/8yO1ESUhCAQQyKAA8+cMYjIUAiELcP6GDM7uEEAg4wL6IpJea3V3d/vGXrt2rWzdujXj+2PAjwtoLU6cOCHPnz/3fXjRokVSVlbGS0ofJ+QTCCBgsADzZ4OLQ2gIfESA85dDBAEEXBS4ffu2nDlzRvr6+nzp6X3fAwcOsDhDwEV/+vSpVFVVxTUMXbhwoXf9m5OTE3AEDI8AAggEJ8D8OThbRkYgaAHO36CFGR8BBMIU0EXxjh496msOoQ0Rjxw5InPnzg0zlEjvS5t06P3f4YsUzpkzRw4ePCj6HDobAgggYKsA82dbK0fcCCCQroDt/SPGDA0NDaWLEOT3bQcO0oaxEUDAbQEm2G7Xl+wQiKpAR0eHnDp1SmKnoLm5ud4P1fn5+VFlCTVv/XFaf6TWH6tjN/2R+tChQ3SSDrUa7AwBBDIpwPw5k5qMhUC4Apy/4XqzNwQQyKzAaM05Vq1aJTt27MjszhgtKQFdQVgbp+iKVrHbggULpLy8nJeUktLkwwggYJIA82eTqkEsCCQnwPmbnBefRgAB8wWuXLkily5digtUr7tKS0u57xhSCbU5pd7/Hd44tKCgwLv+1fvxbAgggICNAsyfbawaMSPwXwHOX44EBBBwRUDvNx47dkz0nnDsVlxcLEVFRa6kaU0eoy1SOHv2bDl8+DBNOqypJIEigMBwAebPHBMIIBBVAdv7R9CgI6pHLnkjgIDxAkywjS8RASKAQJIC9+7dk9raWhkcHHz/Te0irZ2LP/nkkyRH4+PpCHR1dXkPaQ2/aUAn6XRU+S4CCGRbgPlztivA/hFIXYDzN3U7vokAAtkV0MaH+kDW8BdgaM6R3brE7l0fmtOVhJ88eeILav78+VJRUcFLSuaUikgQQCAJAebPSWDxUQQME+D8NawghIMAAikL9Pf3S2Njo9y6dStujHXr1snmzZtl+EOVKe+MLyYkoPd99f6v3geO3ebNm+fdj6dJR0KMfAgBBAwTYP5sWEEIB4EkBDh/k8DiowggYKyAPutcXV0tDx488MW4ceNG2bBhg7Fxux6YLlJ4/Phx0WYdsZs26dBFCsePH+86AfkhgICDAsyfHSwqKSGAQEICNOhIiCn1D9kOnHrmfBMBBKIuwAQ76kcA+SPgloD+QF1TUyMDAwPvE9N5XllZmSxevNitZC3JRl8g04e0dEUlfqS2pGiEiQACHxRg/swBgoC9Apy/9taOyBGIsoA256isrJS3b9/6GFasWCG7d++OMo1xueuLY9qk46+//vLFNnfuXO8hLV5SMq5kBIQAAh8RYP7MIYKAvQKcv/bWjsgRQOD/BPQFmLq6Onn27JmPRRdm2LNnjyxbtgyuLAnobxX6ktJITTq0SeW4ceOyFBm7RQABBFITYP6cmhvfQsAEAc5fE6pADAggkK7AmTNnpL293TdMUVGRFBcXpzs0309TQJt06PPPeh0cu82cOVMOHz4sEyZMSHMPfB0BBBAIV4D5c7je7A0BBMwRsL1/xJihoaEhczjjI7Ed2GRbYkMAAbMFmGCbXR+iQwCBxAV0lVp9aUlfiHm36Rxv3759oj9Ws2VPoKenx3tJ6enTp/xInb0ysGcEEMiQAPPnDEEyDAJZEOD8zQI6u0QAgbQEaM6RFl9Wvqy/SWjj0IcPH/r2n5+f7zXpyMvLy0pc7BQBBBBIRYD5cypqfAcBMwQ4f82oA1EggEDqAo8ePZL6+nrRhQBiN33x5cCBAzJnzpzUB+ebGRHQ3yz0JSV9WSl209ocPHiQ69+MKDMIAgiEJcD8OSxp9oNA5gU4fzNvyogIIBCuwKVLl+TKlSu+nX7yySfedZU2qGTLvoA2p9Tr3xcvXviCmTFjhhw5coQmHdkvEREggEASAsyfk8Diowgg4JSA7f0jaNDh1OFIMggg4JIAE2yXqkkuCERXQH/4PHbsmPT29voQ9u7dK59++ml0YQzKXGtTXV0tjx8/5kdqg+pCKAggkLwA8+fkzfgGAqYIcP6aUgniQACBRARevXrlrUb79u1b38d1hWBtRMlmrsDAwICcPHlS7ty54wuSlZTMrRmRIYDAyALMnzkyELBXgPPX3toROQIIiNy4cUO+//57GRwc9HHMmjVLysvLZcqUKTAZIvD69WtvAQ39O3abPXu216Ry/PjxhkRKGAgggMCHBZg/c4QgYK8A56+9tSNyBBAQaWtrk8bGRh+FNn346quvaHpo2AGiDUS1Scfz58/j6nX48GGZOHGiYRETDgIIIDCyAPNnjgwEEIiqAA06Aq687cAB8zA8Agg4LMAE2+HikhoCERHQl5a+++67uBWUtm/fLqtXr46Igh1p9vX1eSsJ66pXsZveVOBHajtqSJQIICDC/JmjAAF7BTh/7a0dkSMQNQG9ztUXXIavQrt06VIpLi6W4fczouZjQ776Itnp06elo6PDF+706dO9lZR4SMuGKhIjAggwf+YYQMBeAc5fe2tH5AhEWWBoaEh++OEHaWlpiWMoLCz0mlXm5uZGmcjI3PW3C31JqbOz0xcfTSqNLBdBIYDAKALMnzk0ELBXgPPX3toROQJRF7h37573LK1eC7/bJkyYIN9++61Mnjw56jxG5t/T0+Pdwx/epGPatGne88/UzciyERQCCAwTYP7MIYEAAlEVsL1/xJih2CsHA6toO7CBpISEAAKWCDDBtqRQhIkAAiMK6ErCx44di1uV53/+53/k73//O2oGCvT390tdXZ3cv3/fFx0/UhtYLEJCAIERBZg/c2AgYK8A56+9tSNyBKIkQHMOd6qtt8XOnDkjt27d8iU1depU+fLLL2XSpEnuJEsmCCDgpADzZyfLSlIREeD8jUihSRMBhwT0JZeTJ0/KgwcP4rLasGGDbNy40aFs3Uulq6vLa9Lx4sULX3Is0uBerckIAVcFmD+7WlnyioIA528UqkyOCLgn8OzZM++5Z32W9t2mDSm1yX9+fr57CTuUkf5+UVVVJU+fPvVlNWXKFK9++jcbAgggYLIA82eTq0NsCCAQpIDt/SNo0BHk0cHYCCCAQBoCTLDTwOOrCCCQVQH9oVN/pH758qUvjpUrV8quXbuyGhs7/7DAwMCA1NfXy927d+N+pNaXlOgkzRGEAAImCzB/Nrk6xIbAhwU4fzlCEEDAdAFddVavc/Xv2G3JkiVSWloqw28UmZ4P8f1XoKGhQW7evBl3/ctDWhwhCCBgugDzZ9MrRHwIjC7A+cvRgQACNgloU4fa2lrRhpWxW05OjhQXF0thYaFN6UQ21u7ubq9JBysJR/YQIHEErBZg/mx1+Qg+4gKcvxE/AEgfAQsF9D7w0aNHRRsdvtv0HnBZWZksXrzYwoyiF3Jvb69UV1fL48ePfcnrc8/6/DNNOqJ3TJAxAjYJMH+2qVrEigACmRSgQUcmNUcYy3bggHkYHgEEHBZggu1wcUkNAYcF9AfOyspK0U7SsVtRUZH3oBab+QKDg4PeSli3b9/2BUsnafNrR4QIRF2A+XPUjwDyt1mA89fm6hE7Au4L6MNYep07/IUkbc6xf/9+GTt2rPsIDmd47tw5uXHjhi/DSZMmeQ9pTZ061eHMSQ0BBGwWYP5sc/WIPeoCnL9RPwLIHwF7BPQ+4ZkzZ6Svry/ueqm8vJyVg+0ppRfph1YSZpEGy4pJuAhETID5c8QKTrpOCXD+OlVOkkHAeYH+/n6vOYc2qozddu7cKZ999pnz+buUoP6OUVVVNWKTjsOHD8u0adNcSpdcEEDAIQHmzw4Vk1QQQCApAdv7R4wZGhoaSirjkD9sO3DIXOwOAQQcEmCC7VAxSQWBiAjoj9T60tKTJ098GWv3aO0izYrC9hwI2qTj9OnT0tHR4QtaO0nzI7U9dSRSBKImwPw5ahUnX5cEOH9dqia5IOCWwGjNORYtWuRd59Kcw416X7hwQa5fv+5LZuLEiXLkyBGZPn26G0mSBQIIOCXA/NmpcpJMxAQ4fyNWcNJFwFKBK1euyKVLl+KinzNnjmhzDr1eYrNPQBfaOHHihDx9+tQXPIs02FdLIkYgSgLMn6NUbXJ1TYDz17WKkg8C7gro63Q1NTVy7949X5Jr1qyRbdu2uZu4w5lpkw6t6aNHj+Lu/+rzzzNmzHA4e1JDAAFbBZg/21o54kYAgXQFbO8fQYOOdI8Avo8AAggEJMAEOyBYhkUAgUAEtKFDdXW1PHjwwDf+ggUL5MCBA7y0FIh6sIPqjYeGhgZpb2+P+5FaV1Kik3Sw/oyOAALJCzB/Tt6MbyBgigDnrymVIA4EEIgVePv2rRw/flxevXrlgykoKJCKigqucx07XC5evCi//fabL6sJEybIoUOHZNasWY5lSzoIIGC7APNn2ytI/FEW4PyNcvXJHQHzBXQxBr03OLyBv0a+bNky2bNnD9fC5pfxgxFqkw69p//48WPf51ikwfLCEj4CDgswf3a4uKTmvADnr/MlJkEEnBFobGyUtrY2Xz4sSmh/efU3jrq6Orl//37c/V9dpIEmHfbXmAwQcE2A+bNrFSUfBBBIVIAGHYlKpfg524FTTJuvIYAAAsIEm4MAAQRsEdBGDvX19XL79m1fyHPnzhXtNpyTk2NLKsQ5gsBINyB0ZSw6SXO4IICAaQLMn02rCPEgkLgA52/iVnwSAQTCEdDmHJWVldLZ2enboTbn0CaUXOeGU4ew9zLSKtF5eXlek478/Pyww2F/CCCAwKgCzJ85OBCwV4Dz197aETkCrgu8fv3ae3Hl2bNnvlT1ub1NmzbJ559/7jpBZPJjJeHIlJpEEXBCgPmzE2UkiYgKcP5GtPCkjYBlAiPdG9R7gtrAITc317JsCHe4wMDAgNTW1o7YpEOff545cyZoCCCAgDECzJ+NKQWBIIBAyAK2948YM6RvVBq82Q5sMC2hIYCA4QJMsA0vEOEhgMB7gTNnzkh7e7tPRFeX/fLLL2XcuHFIOSBw/vx5aW1t9WWiKwnzI7UDxSUFBBwSYP7sUDFJJXICnL+RKzkJI2C0wGjNOebPny8HDx6kOYfR1Us/uOvXr8uFCxd8A+kDeNqkQxuRsiGAAAImCDB/NqEKxIBAagKcv6m58S0EEAhW4NGjR95iDN3d3b4d6X3e4uJi0ZWD2dwS+NBKwtz/davWZIOA7QLMn22vIPFHWYDzN8rVJ3cE7BDQZ5712efYbfLkyfLtt9+KPhvL5oaANunQ3zzu3r3rS2j8+PHe/d/Zs2e7kShZIICA9QLMn60vIQkggECKArb3j6BBR4qF52sIIIBA0AJMsIMWZnwEEMiEwEiNG6ZPny5fffWV6A+YbO4INDU1SUtLS9yP1NotnE7S7tSZTBCwWYD5s83VI/aoC3D+Rv0IIH8EzBHQl5GOHTsmnZ2dvqC0OUdFRQUrJZlTqkAjuXHjhpw7d863D23SoceAHgtsCCCAQLYFmD9nuwLsH4HUBTh/U7fjmwggEIyAXv98//33Mjg46NvB1KlT5cCBAzJjxoxgdsyoWRfgJaWsl4AAEEAgAQHmzwkg8REEDBXg/DW0MISFAAKewIMHD6S6utp3LZyXl+c998x1sHsHif7mcfLkSbl9+7YvOa25LtAxZ84c95ImIwQQsE6A+bN1JSNgBBDIkAANOjIEOdowtgMHzMPwCCDgsAATbIeLS2oIOCLw008/ydWrV33ZTJkyxfuRetKkSY5kSRqxAs3NzXLt2jUfCp2kOUYQQMAUAebPplSCOBBIXoDzN3kzvoEAApkX0OYclZWV8uLFC9/gc+fO9VbP0QYNbNERuHnzpjQ0NPgSzsnJkfLyclmwYEF0IMgUAQSMFGD+bGRZCAqBhAQ4fxNi4kMIIBCCwNDQkPzwww9xzfl115988omUlpayGEMIdcj2LnhJKdsVYP8IIPAxAebPHxPi/xEwV4Dz19zaEBkCURfQe8G6YENvb+97irFjx3qNGvR6mM1NAb3+PX36tHR0dPgSHDdunPcsAE063Kw7WSFgkwDzZ5uqRawIIJBJAdv7R4wZ0jtuBm+2AxtMS2gIIGC4ABNswwtEeAhEXECbNGizhthtwoQJ8vXXX4uuqMTmrsClS5fkypUrvgTpJO1uvckMAZsEmD/bVC1iRcAvwPnLEYEAAtkWGK05R35+vhw+fFj0wRy26AncunVLzpw5I7G30fQBvbKyMlm0aFH0QMgYAQSMEWD+bEwpCASBpAU4f5Mm4wsIIBCAQE9Pj7dyrK4YPHxbsWKF7Nq1S4Y/rxdAGAxpiAAvKRlSCMJAAIERBZg/c2AgYK8A56+9tSNyBFwW6OrqkqNHj8qbN298aRYXF0tRUZHLqZObiHfP99SpUyM26aioqJB58+bhhAACCGRNgPlz1ujZMQIIZFnA9v4RNOjI8gHE7hFAAIHRBJhgc2wggICpAq2trXL+/HlfeOPHj5cvv/xSZsyYYWrYxJVBgZEatNBJOoPADIUAAikJMH9OiY0vIWCEAOevEWUgCAQiK6AvJh0/flx0taTYTZtz6Go52pCQLboCuoqSrqakLyy927RJR0lJiRQWFkYXhswRQCCrAsyfs8rPzhFIS4DzNy0+vowAAhkQ0Gvf2tpaefXqlW80vc7Ztm2brFq1KgN7YQjbBHhJybaKES8C0RFg/hydWpOpewKcv+7VlIwQsF2gv79fjh07Js+ePfOl8sUXX4j+YYuGgF7/NjQ0SHt7uy/h3NxcKS8vl4KCgmhAkCUCCBgnwPzZuJIQEAIIhCRAg46AoW0HDpiH4RFAwGEBJtgOF5fUELBYQH+U1NVjYzdtzKDNOWbNmmVxZoSerEBLS4s0NTXFHQt0kk5Wks8jgECmBJg/Z0qScRAIX4DzN3xz9ogAAv8V0OYcJ06ciHsQS69vjxw5QnMODhRP4M6dO1JfX+9r0qH3rvbu3SvLli1DCQEEEAhdgPlz6G5YAFgAACAASURBVOTsEIGMCXD+ZoySgRBAIAWB27dve/d5+/r6fN/WhRhKS0vlk08+SWFUvuKKAC8puVJJ8kDALQHmz27Vk2yiJcD5G616ky0Cpgvo9U5NTY3cu3fPF2pRUZEUFxebHj7xBSDQ2NgobW1tvpFzcnLkwIEDNOkIwJshEUDg4wLMnz9uxCcQQMBNAdv7R4wZ0qsNgzfbgQ2mJTQEEDBcgAm24QUiPAQiKKAPbekLKbHTR/1B8vDhwzJ37twIipDySE066CTNcYEAAtkSYP6cLXn2i0D6Apy/6RsyAgIIJC+gzTmqqqrk6dOnvi9rcw69ztUXlNgQeCegD+zV1dXJwMCAD2Xnzp3y2WefAYUAAgiEKsD8OVRudoZARgU4fzPKyWAIIJCEwJUrV+TSpUtx35gxY4b38snUqVOTGI2Puiww2ktKZWVlsnDhQpdTJzcEEDBQgPmzgUUhJAQSFOD8TRCKjyGAQCgCI13naJPKgwcPytixY0OJgZ2YJ8D1r3k1ISIEoizA/DnK1Sd3BKItYHv/CBp0RPv4JXsEEDBYgAm2wcUhNAQiKPDgwQOprq72rRarP0zrA1sLFiyIoAgpvxNobW2V8+fP+0DoJM3xgQAC2RBg/pwNdfaJQGYEOH8z48goCCCQuEBvb6+cPHlS7t+/7/vSzJkzveYcEyZMSHwwPhkZgYcPH3qra/X39/ty3rZtm6xZsyYyDiSKAALZF2D+nP0aEAECqQpw/qYqx/cQQCAdge+//17+/e9/xw2xaNEib6XgvLy8dIbnuw4KjHbMaJOOJUuWOJgxKSGAgKkCzJ9NrQxxIfBxAc7fjxvxCQQQCEfgl19+kZ9//tm3s2nTpsk333zD9XA4JTB6L/rssz4DHbvps/GlpaWyePFio2MnOAQQcEuA+bNb9SQbBBBIXIAGHYlbpfRJ24FTSpovIYAAAiLCBJvDAAEETBF48uSJVFZW+l5A0Tna/v37pbCw0JQwiSOLAm1tbaLdpPmROotFYNcIIMD8mWMAAYsFuP61uHiEjoCFAm/evPGaLDx//twXva4arM05Jk6caGFWhByWwF9//eUdP9rkJXbbunWrrF27Nqww2A8CCERcgPlzxA8A0rdagPPX6vIRPAJWCuhLSPoy0vBt3bp1snnzZhn+XJ6VSRJ0IAJNTU3S0tLiG1tfUiopKeEZgUDEGRQBBEYSYP7McYGAvQKcv/bWjsgRcEmgvb1dzpw540tJF2rQ5hxTpkxxKVVySUOA69808PgqAghkTID5c8YoGQgBBCwTsL1/xJihoaEhk81tBzbZltgQQMBsASbYZteH6BCIisCzZ8+85hzDXzzZu3evfPrpp1FhIM8EBPRmRkNDg8ReXvCQVgJwfAQBBDImwPw5Y5QMhEDoApy/oZOzQwQiK/D06VOpra2Vt2/f+gx0laQjR47IpEmTImtD4okL6HFUVVUlPT09vi9t2bJF9CU3NgQQQCBoAebPQQszPgLBCXD+BmfLyAggEC9w7do1aW5ujvuPPXv2yPLlyyFD4KMCP/74o/z6669xnysuLpaioqKPfp8PIIAAAukKMH9OV5DvI5A9Ac7f7NmzZwQQ+K/AgwcPpLq6WgYHB9+T5ObmeveE8/PzYULAJzBSkw4WsuQgQQCBMAWYP4epzb4QQMAkAdv7R9Cgw6SjiVgQQACBGAEm2BwOCCCQbYHu7m755z//Kfp37LZt2zZZs2ZNtsNj/wYK/Oc//5FTp07FRcZDWgYWi5AQcFCA+bODRSWlyAhw/kam1CSKQFYF7t69612v9PX1+eKYP3++lJaWiq6WxIZAogLa0FSbdAz/zWTjxo2yYcOGRIfhcwgggEBKAsyfU2LjSwgYIcD5a0QZCAKBSAj8+9//lu+//96Xa15enlRUVMjcuXMjYUCSmRG4dOmSXLlyJW4wGr1kxpdREEDgwwLMnzlCELBXgPPX3toROQIuCHR2dnr38V6/fu1Lp6ysTJYsWeJCiuQQgMBPP/0kV69ejRuZBS0DwGZIBBCIE2D+zEGBAAJRFaBBR8CVtx04YB6GRwABhwWYYDtcXFJDwAKB58+fS319vegP1bHbF198IfqHDYHRBPSlt7q6Ol/ncf0sD2lxzCCAQNACzJ+DFmZ8BIIT4PwNzpaREUDgvwI3btyQ8+fPy9DQkI9k6dKlog/U5OTkQIVA0gIvXryQysrKuCYd69atky1btiQ9Hl9AAAEEEhVg/pyoFJ9DwDwBzl/zakJECLgo0N7eLg0NDb5rYFYJdrHS4eV07do1aW5ujtvhrl27ZOXKleEFwp4QQCByAsyfI1dyEnZIgPPXoWKSCgKWCegzzydOnJA3b974It+6dausXbvWsmwIN2yBy5cvi/4ZvnH9G3Yl2B8C0RNg/hy9mpMxAgj8V8D2/hFjhoY/kWpYZW0HNoyTcBBAwCIBJtgWFYtQEXBM4NatW9LY2Cj9/f2+zPTHaf2Rmg2Bjwlok46amhp+pP4YFP+PAAIZFWD+nFFOBkMgVAHO31C52RkCkRMYbaXXzz//XDZv3hw5DxLOrIA26dCH/Lq6unwD06Qjs86MhgACfgHmzxwRCNgrwPlrb+2IHAFbBG7fvu010o/dtCnlwYMHZf78+bakQZwGCozWpGP79u2yevVqAyMmJAQQcEGA+bMLVSSHqApw/ka18uSNQHYFtDnH8ePH4+7bffbZZ7Jz587sBsferREY7fp3x44dsmrVKmvyIFAEELBLgPmzXfUiWgQQyJyA7f0jaNCRuWOBkRBAAIGMCjDBzigngyGAQIICuvKN/rg4fFuxYoXs3r07wVH4GAIi9+/f9x4AHN7ohR+pOToQQCAoAebPQckyLgLBC3D+Bm/MHhCIosDg4KDXfPLmzZu+9PWmjr48wsMzUTwqgsl5tJW49AUlPdbYEEAAgUwLMH/OtCjjIRCeAOdveNbsCYEoCjx48ECqq6tFr4ffbWPHjpUDBw7IggULokhCzhkWaGlpkaamprhRadKRYWiGQwCB9wLMnzkYELBXgPPX3toROQK2CozWnIP7dbZWNLtxX79+XS5cuBAXhC5yqYtdsiGAAAKZFmD+nGlRxkMAAVsEaNARcKVsBw6Yh+ERQMBhASbYDheX1BAwUKC7u1tOnjwpDx8+9EWnc7G///3vsn79egOjJiTTBR49euQ9CDi8SceWLVtEVxNmQwABBDIpwPw5k5qMhUC4Apy/4XqzNwSiINDX1+c1DNSXk2I3XTW4tLRUFi1aFAUGcgxR4PXr196KXG/evPHtdeXKlbJr164QI2FXCCAQBQHmz1GoMjm6KsD562plyQuB7As8efJEKisrfffk9D7v/v37pbCwMPsBEoEzAq2trXL+/Pm4fLj/60yJSQQBowSYPxtVDoJBICkBzt+kuPgwAgikKfDixQs5ceKEdHV1+UbSZ1T1WoUNgVQEbty4IefOnYv76saNG2XDhg2pDMl3EEAAgVEFmD9zcCCAQFQFbO8fMWZoaGjI5OLZDmyyLbEhgIDZAkywza4P0SHgkoA+sFVfXx/3EkleXp734lJBQYFL6ZJLyALapKOmpkb0BbnYjR+pQy4Eu0MgAgLMnyNQZFJ0VoDz19nSkhgCWRHQBgl6DfL8+XPf/idMmOCtGjxnzpysxMVO3RfQJh36Qpz+HbvRpMP92pMhAmELMH8OW5z9IZA5Ac7fzFkyEgII/J+Avoh07Ngx6e3t9bHs3btXPv30U6gQyLhAW1ubNDY2xo2rLyjpPWA2BBBAIFMCzJ8zJck4CIQvwPkbvjl7RCCqAnpNrPfndJHC2I3mHFE9IjKb982bN6WhoSFu0LVr18rWrVszuzNGQwCBSAswf450+UkegUgL2N4/ggYdkT58SR4BBEwWYIJtcnWIDQF3BP744w+vw+/g4KAvqZkzZ3ovLk2ZMsWdZMkkawKPH/8/9u78OYrravj4QRsCxCKEAIslYgkQMMTGYIPBYhOSkFjslPP8h+8vqSe2WSQkIbEZAokJOGAI8ADWwyL2XQiEJPTW6bz2Oz2jMaOZ7pm7fLsqRVU8c/ucz+mrujPTfe5DaW1tTbkxkB9BClYSToyAkwKsn50sK0l5IsD89aTQpIlAHgS0KYd+9ujv7w+dbcqUKbJz504+4+ahBr6fQhvE6A5dL168CFEsWbJENm/e7DsP+SOAQEQCrJ8jgmQYBAogwPwtADqnRMBxgZcvX8q3336b8iDShg0bZMWKFY5nT3qFFLh+/XrwkFLy3nD8/lvIqnBuBNwTYP3sXk3JyB8B5q8/tSZTBAopoL8N6+9yyc05aB5YyKq4d+4bN25Id3d3yuff5cuXy8aNG91LmIwQQKAgAqyfC8LOSRFAwAABGnTEXATbgWPmYXgEEHBYgAW2w8UlNQQMENCGHCdPnpR///vfKdEsWLBAdEelkpISAyIlBFcEHj9+HPwYkrx7l94cqDcJciCAAAK5CrB+zlWQ9yNQOAHmb+HsOTMCLgncuXNHOjs7ZXBwMJTWrFmzpKmpScaPH+9SuuRisMDr169l7969KU06Fi1aJNu2bTM4ckJDAAFbBFg/21Ip4kQgVYD5y1WBAAJRCmhzyu+++076+vpCw/IgUpTKjPVbAj09PdLV1ZWyGQi//3LdIIBAVAKsn6OSZBwE8i/A/M2/OWdEwDcBbc6xb98+GRgYCKW+bt060caBHAhEKZDu8+/SpUtl06ZNUZ6KsRBAwFMB1s+eFp60EUBAbO8fMW4kuY25YUW1HdgwTsJBAAGLBFhgW1QsQkXAMgG9Wau9vV0ePXoUilzXXWvXrpWPPvrIsowI1xYBbdJx4MCBlB9Fli1bJnV1dbakQZwIIGCoAOtnQwtDWAhkIMD8zQCJlyCAwG8KXLt2TY4cOZKya01tbW3QEKG4uBhBBPIqoE06tEnls2fPQufVJh1bt25N+XExr8FxMgQQsF6A9bP1JSQBjwWYvx4Xn9QRiFhAH0DS5hzPnz8PjcxvbhFDM9x7BW7evBk0TNUNQhIPrsX30vECBBDIQID1cwZIvAQBQwWYv4YWhrAQcESA5hyOFNKyNG7duiUdHR0pn38XL14c/P7LgQACCOQiwPo5Fz3eiwACNgvY3j+CBh02X33EjgACTguwwHa6vCSHQMEE7t27F9wg8+bNm1AMZWVl0tDQIDU1NQWLjRP7IaA/juhDSsnX4JIlS2Tz5s1+IJAlAgjEIsD6ORZWBkUgLwLM37wwcxIEnBX45z//Kfq/5EN3RtIdkjgQKJSAfu7Vz7/6OTjx0MYx9fX1UlRUVKjQOC8CCFguwPrZ8gISvtcCzF+vy0/yCEQmMDg4KHv37pUnT56ExtSGgNqkkgOBfAvcvn07eEhpeHg4dGp+/813JTgfAu4JsH52r6Zk5I8A89efWpMpAvkWSLdJnP4urL8PcyAQp8CdO3eCz79DQ0Oh0yxcuDD4Tib5AdM4Y2FsBBBwS4D1s1v1JBsEEMhcgAYdmVtl9UrbgbNKmjchgAACIsICm8sAAQSiFvjpp5/k9OnTKd17KysrZceOHVJRURH1KRkPgVEFdAfhffv2pTTpYCdhLhgEEMhFgPVzLnq8F4HCCjB/C+vP2RGwVWBkZESOHDki165dS0lh48aNsnz5cltTI26HBHRXa/38m9ykY/78+UGjVJp0OFRsUkEgjwKsn/OIzakQiFiA+RsxKMMh4KGAPgBy4MABefDgQSh7bQS4fft2HgTx8JowJeXe3l5pb29PeUiJ339NqRBxIGCnAOtnO+tG1AioAPOX6wABBOIQ0OYc2hz/7du3oeE3bNggK1asiOOUjIlAioB+J6PfzSQ36WCTBi4WBBDIRYD1cy56vBcBBGwWsL1/xLgRvYvV4MN2YINpCQ0BBAwXYIFteIEIDwGLBHSnmqNHj8r169dTol6wYIFs2bJFSkpKLMqIUF0Q0CYd+mPJ69evQ+nwJbUL1SUHBAojwPq5MO6cFYEoBJi/USgyBgJ+CehuwZ2dnaI71CQexcXFwc40+rmCAwFTBLRJh96kpTcNJh406TClQsSBgH0CrJ/tqxkRI/CLAPOXawEBBHIRePfunbS2tsrdu3dDw8yZMyfYjIEGgLno8t4oBO7fvy9tbW2i39skHvz+G4UuYyDgpwDrZz/rTtZuCDB/3agjWSBgkgDNOUyqBrE8evQo+P03uVnMvHnzpLGxke9ouEQQQGDMAqyfx0zGGxBAwBEB2/tH0KDDkQuRNBBAwD0BFtju1ZSMECiEQF9fn3R0dKQ8BKKL2E8//VT++Mc/FiIszolAIPDixYugScerV69CIjykxAWCAALZCLB+zkaN9yBghgDz14w6EAUCtgj09/cHDyQ9ffo0FPL48eOlublZqqurbUmFOD0S0Juz9Lp9+PBhKOu5c+cGN2lpcxkOBBBAIFMB1s+ZSvE6BMwTYP6aVxMiQsAWAd1/S3/zvXnzZijkmTNnyq5du/hMYUshPYhTP/fq59/kh5T4/deD4pMiAjEIsH6OAZUhEciTAPM3T9CcBgFPBNJ9ztiwYYOsWLHCEwXSNE3gyZMnsm/fvpTPv9pItampie9qTCsY8SBguADrZ8MLRHgIIBCbAA06YqP9z8C2A8fMw/AIIOCwAAtsh4tLagjkSaC3tzfYUTj55peysjJpaGiQmpqaPEXCaRBIL6BNZPRLav038eAmLa4aBBAYqwDr57GK8XoEzBFg/ppTCyJBwHQBbcqhO7EmN/mbMmVK0JxD/+VAwFQB3UFYd1JKbtKh38/obtc06TC1csSFgHkCrJ/NqwkRIZCpAPM3UylehwACyQLd3d1y/fr10P89ffp02bNnj5SWlgKGgFECurO1fv4dGBgIxUWTSqPKRDAIWCHA+tmKMhEkAqMKMH+5MBBAICoB/V1NP1/o72yJR11dnSxbtiyq0zAOAlkJ6P0LuknhmzdvQu+fPXt2cP9CSUlJVuPyJgQQ8E+A9bN/NSdjBBD4j4Dt/SPGjWiLfYMP24ENpiU0BBAwXIAFtuEFIjwEDBc4d+6cnDlzRpKXepWVlcFDHxUVFYZnQHg+CejDdXv37k1p0sFNWj5dBeSKQO4CrJ9zN2QEBAolwPwtlDznRcAugbt370p7e3vKzVezZs0KdqAZP368XQkRrZcCevOgNpm5f/9+KH9t0qHXMTdpeXlZkDQCYxZg/TxmMt6AgDECzF9jSkEgCFglcPz4cbl8+XIo5qlTp8qXX37JZ2GrKulXsOkeUuLzr1/XAdkikKsA6+dcBXk/AoUTYP4Wzp4zI+CSAM05XKqmu7k8f/482KTw9evXoSRnzpwZNOnQTTU5EEAAgfcJsH5+nxD/HQEEXBWwvX8EDTpcvTLJCwEErBdggW19CUkAgYIIDA0NSVdXl9y8eTPl/AsWLJAtW7bwsEdBKsNJ3yegTTq0k/SLFy9CL+UmrffJ8d8RQOAXAdbPXAsI2CvA/LW3dkSOQL4Erl27JkePHpV3796FTllbWyvbtm2T4uLifIXCeRDIWUC/u9FmM729vaGxtNmM3qTF7tc5EzMAAs4LsH52vsQk6LAA89fh4pIaAjEJ/PDDD6IbMyQeuhGDNueYOHFiTGdlWASiEXj27Fnw+2/yQ0p8/o3Gl1EQ8EGA9bMPVSZHVwWYv65WlrwQyJ+ANrvXpvfa/D7xqKurk2XLluUvEM6EQAYCL1++DDYp7O/vD716+vTpsnv3bpp0ZGDISxDwXYD1s+9XAPkj4K8ADTpirr3twDHzMDwCCDgswALb4eKSGgIxCegNLp2dnaL/Jh66nvrss89k1apVMZ2ZYRGIRkBvztKbtJKvYW7SisaXURBwXYD1s+sVJj+XBZi/LleX3BDIXeDs2bNy5syZlIFWrlwp69evz/0EjIBAAQSGh4fl4MGDKU06qqurpaWlhZu0ClATTomATQKsn22qFrEiEBZg/nJFIIDAWAQuXrwoJ0+eDL2lvLxcvvrqK5k8efJYhuK1CBRMQDdn0N9/dbOGxIPPvwUrCSdGwCoB1s9WlYtgEQgJMH+5IBBAIBcBbc7R2toq2vQ+8di8ebMsWbIkl6F5LwKxCfT19cm+fftE/008KisrZdeuXaLf6XAggAAC6QRYP3NtIICArwK2948YNzIyMmJy8WwHNtmW2BBAwGwBFthm14foEDBN4ObNm9LV1ZXyhXRZWZk0NDRITU2NaSETDwKjCrx58yb4kjq5SQc3aXHBIIDA+wRYP79PiP+OgLkCzF9za0NkCBRSQH+6OHLkiFy7di0ljI0bN8ry5csLGR7nRiBnAW3S0dHRIbdv3w6NVVVVFdykpd/pcCCAAAKjCbB+5rpAwF4B5q+9tSNyBPIt8D//8z/BZ+LEQz8jfPnllzJt2rR8h8P5EMhJIN1DSvr5d+fOnTJ+/PicxufNCCDgrgDrZ3drS2buCzB/3a8xGSIQlwDNOeKSZdx8CPT398vevXvl5cuXodNNnTpVdu/eLRMmTMhHGJwDAQQsFGD9bGHRCBkBBCIRsL1/BA06IrkMGAQBBBCIXoAFdvSmjIiAiwL6wJLuJHzu3LmU9PSGlsbGRqmoqHAxdXJyWECbdOhOSk+fPg1lyU1aDhed1BCIQID1cwSIDIFAgQSYvwWC57QIGCwwODgonZ2dcufOnVCUxcXFsm3bNqmtrTU4ekJDIHOBd+/eBde6Nl5NPPj8m7khr0TARwHWzz5WnZxdEWD+ulJJ8kAgXoHr16/L4cOHJXHPrZKSkuBBjhkzZsR7ckZHICaBV69eBb//vnjxInQGdhKOCZxhEXBEgPWzI4UkDS8FmL9elp2kEchZoLe3V9rb21M2Kty8ebMsWbIk5/EZAIF8CLx+/TrYpPD58+eh002ePFn27NkjEydOzEcYnAMBBCwTYP1sWcEIFwEEIhOgQUdklKMPZDtwzDwMjwACDguwwHa4uKSGQEQCb9++DR7i0C+lk49FixaJfimtDy9xIGCjwMDAgBw4cEAeP34cCp+btGysJjEjkB8B1s/5ceYsCMQhwPyNQ5UxEbBXQHeVaW1tTWnYp7upNjc3S3V1tb3JETkCowika9LB518uFwQQSCfA+plrAwF7BZi/9taOyBHIl4A27+vo6Ag159Dfe/Xz8AcffJCvMDgPArEI6ENK2qTj2bNnofGnTZsmu3btYifhWNQZFAG7BVg/210/ovdbgPnrd/3JHoFsBPQ+6IMHD8rw8HDo7bp5g94PzYGATQK6SaHe//zkyZNQ2LrhpjZgZeNNm6pJrAjkR4D1c36cOQsCCJgnYHv/iHEjie32zfMV24ENJCUkBBCwRIAFtiWFIkwECiSgTQv05qy+vr5QBLp2+uyzz2TVqlUFiozTIhCdgDah0Zu0kpt0cJNWdMaMhIBLAqyfXaomufgmwPz1reLki0B6gadPn0pbW5vorqqJx5QpU4KHkfRfDgRcFNAmHV1dXdLT0xNKTz//6k1a5eXlLqZNTgggkKUA6+cs4XgbAgYIMH8NKAIhIGCwwN27d4OGlfr54JejqKhIduzYIXPmzDE4ckJDIHMBfUhJf//V74CSv/vRnYQnTJiQ+WC8EgEEnBdg/ex8iUnQYQHmr8PFJTUEYhCgOUcMqAxZcAG9/1mbdDx69CgUy8SJE0U//06ePLngMRIAAgiYI8D62ZxaEAkCCORXwPb+ETToyO/1wtkQQACBjAVYYGdMxQsR8E7g+vXrcvTo0ZRO0fqwRkNDg8yePds7ExJ2V0C/pNabER8+fBhKUh/M052UJk2a5G7yZIYAAmMSYP08Ji5ejIBRAsxfo8pBMAgUTEAfRGpvb5fBwcFQDNXV1UFzjvHjxxcsNk6MQD4EtJ/+4cOHRb/3STxoUpkPfc6BgF0CrJ/tqhfRIpAowPzlekAAgXQC+rDGvn37ZGho6NeX6E2J27dvl9raWuAQcEpgYGAguN5Ha9LB779OlZpkEMhZgPVzzoQMgEDBBJi/BaPnxAhYJ3D79u1gs8Lh4eHQ5+GtW7fKokWLrMuHgBFIFNDvebRJx4MHD0Iw2pxSN2mYOnUqYAgggEAgwPqZCwEBBHwVoEFHzJW3HThmHoZHAAGHBVhgO1xcUkMgSwF9UOPUqVPy008/pYxQVVUlTU1NNCvI0pa3mS2gD+jpLtr3798PBVpRURF8Sa3/ciCAAAKsn7kGELBXgPlrb+2IHIGoBK5duxY0okzcJVjH1oeQtm3bJsXFxVGdinEQMF6gu7s7pUkHTSqNLxsBIpBXAdbPeeXmZAhEKsD8jZSTwRBwRuDZs2fy3XffiTatTzy2bNkiv//9753Jk0QQSBTQJh36kNLjx49DMPz+y3WCAAKJAqyfuR4QsFeA+Wtv7YgcgXwKaHMO3cAh8TdimlXmswKcKx8C2qRD73++d+9e6HS6Kac2qaysrMxHGJwDAQQMF2D9bHiBCA8BBGITsL1/xLgRfdLT4MN2YINpCQ0BBAwXYIFteIEID4E8C7x580Y6OztTvqDTMLRL9ObNm3lgKc814XT5FdAvqVtbW1OadEyaNCn4klofVuJAAAG/BVg/+11/srdbgPlrd/2IHoFcBf71r3/J3//+95RhPvzwQ/n8889zHZ73I2ClwLFjx+TKlSuh2CdPnhw0qdTPwRwIIOC3AOtnv+tP9nYLMH/trh/RIxCHwMuXL+Xbb78V/S048diwYYOsWLEijlMyJgLGCGhTGv399+HDh6GY+P3XmBIRCAIFF2D9XPASEAACWQswf7Om440IeCNw8+bN4J7oxOYcRUVFUl9fH2ziwIGASwLDw8NBM5o7d+6E0iorKwt+/50+fbpL6ZILAghkIcD6OQs03oIAAk4I2N4/ggYdTlyGJIEAAi4KsMB2sarkhEB2Ao8ePQq+mOvv7w8NoF9Gf/bZZ7Jy5crsBuZdCFgmoE06dC709vaGIp8wYULQpGPatGmWZUS4CCAQpQDr5yg14PNY8wAAIABJREFUGQuB/Aowf/PrzdkQMEng4sWLcvLkyVBI+qPLunXr+KxrUqGIpSACx48fl8uXL4fOzU7CBSkFJ0XAOAHWz8aVhIAQyFiA+ZsxFS9EwAsB/e33u+++k76+vlC+q1evljVr1nhhQJIIDA4OBjsJ379/P4TB779cGwggoAKsn7kOELBXgPlrb+2IHIF8CKRrztHQ0CDz58/PRwicA4G8C2gzmo6ODrl161bo3NqkY+fOnTJjxoy8x8QJEUDAHAHWz+bUgkgQQCC/AjToiNnbduCYeRgeAQQcFmCB7XBxSQ2BMQhcvXpVjh49mvKO8vJy2b59u3zwwQdjGI2XImC/gHaS1i+pb9++HUpm/PjxQZMOOknbX2MyQCBbAdbP2crxPgQKL8D8LXwNiACBQgg8fvxY/vrXv6acWj/rLliwoBAhcU4EjBP429/+Jj/99FMoLnYSNq5MBIRA3gVYP+ednBMiEJkA8zcySgZCwHqBgYGBoDnH8+fPQ7ksW7ZM6urqrM+PBBAYi0C6TRr0ngj9/beysnIsw/FaBBBwSID1s0PFJBXvBJi/3pWchBHIWKCnp0c6OztTXt/Y2Ci/+93vMh6HFyJgq0BXV5fcuHEjFH5JSYns2LGDZwJsLSpxIxCBAOvnCBAZAgEErBSwvX/EuJGRkRGT5W0HNtmW2BBAwGwBFthm14foEMiHwLVr1+Tw4cMpp6qqqhL9Mlp3TeVAwFeB9vZ20U7qiQedpH29Gsgbgf8IsH7mSkDAXgHmr721I3IEshXQBy+0OUfyg0i7d++W2bNnZzss70PASYHTp0/L+fPnQ7lNnDgx2Elp2rRpTuZMUggg8NsCrJ+5QhCwV4D5a2/tiByBqAX0M7E2rkw8lixZIps3b476VIyHgBUCukmDPqSXvJOwbtLQ0tLCTsJWVJEgEYhegPVz9KaMiEC+BJi/+ZLmPAjYJaDNObQ5wbt3734NvKioSBoaGmT+/Pl2JUO0CGQpoI9wdnd3pzTpKC4uDp4NmDt3bpYj8zYEELBZgPWzzdUjdgQQyEXA9v4RNOjIpfq8FwEEEIhRgAV2jLgMjYAFAhcvXpSTJ0+mRMqNWRYUjxDzJqA3aemPNomHNunQTtKzZs3KWxycCAEEzBBg/WxGHYgCgWwEmL/ZqPEeBOwW0BtOrl+/Hkri888/lw8//NDuxIgegZgERmvSwU7CMWEzLAIWCLB+tqBIhIhAGgHmL5cGAggMDg6KNqG/e/duCGPBggWyfft2gBDwXiDd77/Nzc0yc+ZM730AQMA3AdbPvlWcfF0SYP66VE1yQSAaAb3P89ChQ5K4v7Q252hqaqIhQTTEjGKZgG7gqRt5Jh7MCcuKSLgIRCjA+jlCTIZCAAGrBGjQEXO5bAeOmYfhEUDAYQEW2A4Xl9QQeI/AP//5T9H/JR88rMSlg0CqgHZUv3HjRug/lJaWBk062HmbKwYBvwRYP/tVb7J1S4D561Y9yQaB9wlcvXpVjh49GnqZ7oikN19xIIBAeoHRmnRok8rdu3fL9OnToUMAAY8EWD97VGxSdU6A+etcSUkIgTEJvHnzRtra2uTRo0eh9+nOqNp8gAMBBP4jwO+/XAkIIPCLAOtnrgUE7BVg/tpbOyJHIA6BO3fuSGtra8rQeo/nvHnz4jglYyJghYBu5KkbeiYfDQ0NUltba0UOBIkAAtEIsH6OxpFREEDAPgHb+0eMG0lsQWigv+3ABpISEgIIWCLAAtuSQhEmAhELnDhxQi5duhQaVXdE3blzJw9bRGzNcO4IjNZJuqSkJHjAr6amxp1EyQQBBH5TgPUzFwgC9gowf+2tHZEjMFaBZ8+eyTfffCNDQ0O/vrWiokK+/vpr0UYDHAgg8NsCZ8+elTNnzoRepE0q9Xuj6upq+BBAwBMB1s+eFJo0nRRg/jpZVpJCICOBvr6+4GGk58+fh16vzfa++uorKS4uzmgcXoSALwKj/f6r80Qf4OP3X1+uAvJEQIT1M1cBAvYKMH/trR2RIxC1wE8//SR/+9vfQsPq2r6xsVG0YSUHAr4LjLZJg5rU19fLwoULfechfwS8EWD97E2pSRQBBJIEbO8fQYMOLmkEEEDAUAEW2IYWhrAQiEng3bt30t3dLT///HPoDPqg0q5du2Ty5MkxnZlhEXBDQHfg1p24Ew9+yHGjtmSBQKYCrJ8zleJ1CJgnwPw1ryZEhEAcAsPDw0FzjqdPn/46fFFRkezevVtmzpwZxykZEwEnBXQXJd1NKfHQJpXapIO55GTJSQqBFAHWz1wUCNgrwPy1t3ZEjkAuAvo5WJtz9Pf3h4apqqqSlpYW0c0aOBBAIFXg+PHjcvny5ZTPv/og35w5cyBDAAEPBFg/e1BkUnRWgPnrbGlJDIGMBfSe6O+//16uXLkSeg+N9zIm5IUeCYzWpEMfVt26dassWrTIIwlSRcBfAdbP/taezBHwXYAGHTFfAbYDx8zD8Agg4LAAC2yHi0tqCCQJ6M7B7e3t0tvbG/ov06ZNCx6umDhxImYIIJCBwGg3aekDfw0NDTJ//vwMRuAlCCBgswDrZ5urR+y+CzB/fb8CyN8XgRMnTsilS5dC6X766afy0Ucf+UJAnghEJpCuSUdzc7PMnj07svMwEAIImCnA+tnMuhAVApkIMH8zUeI1CLgl8OjRIzlw4IC8ffs2lJg219PmHKWlpW4lTDYIRCzA778RgzIcApYJsH62rGCEi0CCAPOXywEBvwXevHkjnZ2dcu/evRSIpqYm7uX0+/Ig+zQC586dkx9++CHlv27atEmWLl2KGwIIOC7A+tnxApMeAgikFbC9f8S4kZGREZPrazuwybbEhgACZguwwDa7PkSHQFQCejNWW1ubPHjwIDSk3pSlD1WUlZVFdSrGQcALAd1FWB9USjy0SUd9fb3U1tZ6YUCSCPgqwPrZ18qTtwsCzF8XqkgOCPy2QE9PT3ATVuKhO53qw0gcCCCQnYDuIqwPKiUeuuuY3tjITsLZmfIuBGwRYP1sS6WIE4FUAeYvVwUCfgno5gy6SYNu1pB4zJ07N2guX1JS4hcI2SKQpUC633/ZpCFLUN6GgEUCrJ8tKhahIpAkwPzlkkDAX4EnT54En4X7+vpCCOXl5bJjxw6prq72F4fMEXiPwPnz5+X06dMpr6qrq5Nly5bhhwACDguwfna4uKSGAAK/KWB7/wgadHCBI4AAAoYKsMA2tDCEhUCEAv39/cGOSc+ePQuNWlNTEzxMwU1ZEWIzlFcC+gW1flGdeOgHt61bt8qiRYu8siBZBHwSYP3sU7XJ1TUB5q9rFSUfBMICL1++lP/+7/+WwcHBX/+D3oD1X//1X6L/ciCAQPYCV69elaNHj4YG0CaVjY2NMm/evOwH5p0IIGC0AOtno8tDcAj8pgDzlwsEAX8Efv75Z+nu7pZ3796FktbfqbZs2SK6budAAIHMBdikIXMrXomASwKsn12qJrn4JsD89a3i5IvAfwR004bDhw+nNKqcPn16cE90RUUFVAgg8B4B3aBQPwMnHxs2bJAVK1bghwACjgqwfna0sKSFAALvFaBBx3uJcnuB7cC5Zc+7EUDAZwEW2D5Xn9x9ENAHlPbv35/SJXrBggWybds2bsry4SIgx1gFzpw5I2fPnk05x+bNm2XJkiWxnpvBEUCgMAKsnwvjzlkRiEKA+RuFImMgYKaAPoj07bffyuPHj0MBtrS0yJw5c8wMmqgQsEzg+vXrwYN/iYc+7FdfXy+1tbWWZUO4CCCQiQDr50yUeA0CZgowf82sC1EhELXAaI309By606nueMqBAALZCbBJQ3ZuvAsBmwVYP9tcPWL3XYD56/sVQP4+CqS7X3P+/PnBb1ZsWOjjVUHO2QpcvnxZjh8/nvL2devWyapVq7IdlvchgIDBAqyfDS4OoSGAQKwCtvePGDcyMjISq1COg9sOnGP6vB0BBDwWYIHtcfFJ3XmBJ0+eSGtrq7x+/TqUKzdlOV96EsyzwPnz50Vv1Eo+9OZHnW8cCCDglgDrZ7fqSTZ+CTB//ao32folMNqDEx9//LGsXbvWLwiyRSBmAW3SoTuSJf7kp7+vaRPYhQsXxnx2hkcAgXwLsH7OtzjnQyA6AeZvdJaMhICpAufOnZMffvghJbxPPvlE9H8cCCCQm4Bu0KAP/iUfbNKQmyvvRsBUAdbPplaGuBB4vwDz9/1GvAIBVwSGhoaC36h6enpSUuJ3YVeqTB6FEEjXAJbvmApRDc6JQPwCrJ/jN+YMCCBgpoDt/SNo0GHmdUVUCCCAgLDA5iJAwE2Be/fuycGDB2VwcDCUIF9Eu1lvsiq8wMWLF+XkyZMpgWzYsEFWrFhR+ACJAAEEIhNg/RwZJQMhkHcB5m/eyTkhAnkRuHnzprS3t4fONXPmTNmzZ48k/7CSl4A4CQKOC+iNj11dXfLu3btQplu3bpXFixc7nj3pIeCXAOtnv+pNtm4JMH/dqifZIJAsoL9H6e9SyQeN47lWEIhWgE0aovVkNARMFmD9bHJ1iA2B3xZg/nKFIOCHQF9fX/B7sG5amHgUFxfLli1baCLvx2VAljEKjLZJg55u1apVsm7duhjPzNAIIJBvAdbP+RbnfAggYIoADTpiroTtwDHzMDwCCDgswALb4eKSmrcCt2/flo6ODhkeHg4Z0CjA20uCxPMkcPnyZTl+/HjK2fQLav2imgMBBNwQYP3sRh3Jwk8B5q+fdSdrtwX6+/vlL3/5i7x9+/bXRMvKyuTPf/6zTJo0ye3kyQ6BAgpoY5zOzs6UJh2bNm2SpUuXFjAyTo0AAlEKsH6OUpOxEMivAPM3v96cDYF8CYyMjAS7BetDE4lHUVFR8EDSokWL8hUK50HAG4F0mzTQEMebS4BEPRFg/exJoUnTSQHmr5NlJSkEQgL3798P7od+8+ZN6P+fMGGC7NixQ2bMmIEYAghEIJBukwbdoFCfP+BAAAE3BFg/u1FHskAAgbEL2N4/YtyI/kpo8GE7sMG0hIYAAoYLsMA2vECEh8AYBfSGrCNHjoQekOCmrDEi8nIEchC4evWqHD16NGWENWvWyOrVq3MYmbcigIApAqyfTakEcSAwdgHm79jNeAcCJgvoTw779++Xe/fuhcJsamqS+fPnmxw6sSHghIA2iNXdyt69exfKZ+PGjbJ8+XInciQJBHwXYP3s+xVA/jYLMH9trh6xIzC6gG7McOjQIdFmeYlHSUmJNDQ0yNy5c6FDAIGYBNJt0sAGKTGBMywCBRBg/VwAdE6JQEQCzN+IIBkGAUMFrly5It9//33Kb1HalEN/E544caKhkRMWAnYKpNukYdmyZaKNKjkQQMB+AdbP9teQDBBAIDsB2/tH0KAju7rzLgQQQCB2ARbYsRNzAgTyJjDa7i3FxcXS2NjITVl5qwInQkCCnct0B7PkHoWrVq2SdevWQYQAApYLsH62vICE77UA89fr8pO8gwJnzpyRs2fPhjJbuXKlrF+/3sFsSQkBMwW0SYfuWqYPCyYeOg91PnIggIDdAqyf7a4f0fstwPz1u/5k757A4OCgHDx4MKVBZWlpqbS0tMjMmTPdS5qMEDBMIF2TDv3tV38D5kAAAbsFWD/bXT+i91uA+et3/cneXQG97/LkyZNy6dKllCQXLlwoW7ZsEb03mgMBBKIXSPf775IlS2Tz5s3Rn5AREUAgrwKsn/PKzckQQMAgARp0xFwM24Fj5mF4BBBwWIAFtsPFJTWvBEZ7MElvytqxY4fMnj3bKwuSRcAEgZ6eHunq6krp3r5ixQrR3ZQ4EEDAXgHWz/bWjsgRYP5yDSDgjsC9e/dk//79oaZ4VVVV8tVXX0lRUZE7iZIJAhYI9Pb2Snt7uwwNDYWiXb16taxZs8aCDAgRAQTSCbB+5tpAwF4B5q+9tSNyBJIF3rx5IwcOHJAnT56E/tOECROC5hzTp08HDQEE8iRw9epVOXr0aMrZPvnkE9H/cSCAgL0CrJ/trR2RI8D85RpAwD2BgYEB6ezslLt376Ykp7876e9PHAggEK9Aut9/Fy1aJFu3bpXk5y/jjYbREUAgSgHWz1FqMhYCCNgkYHv/iHEjydtHG6ZvO7BhnISDAAIWCbDAtqhYhIpAGoHjx4+L7tiSeJSXl8vOnTu5KYurBoECCty8eTP4sejdu3ehKJYtWyZ1dXUFjIxTI4BALgKsn3PR470IFFaA+VtYf86OQFQC+nDSf//3f0t/f/+vQ2qDyq+//lomT54c1WkYBwEExiBw//59aWtrE93ZO/FYuXKlrF+/fgwj8VIEEDBJgPWzSdUgFgTGJsD8HZsXr0bAVIG+vr6gOceLFy9CIVZUVMiuXbv4DGxq4YjLaYHr16/L4cOHQ01jNeFVq1bJunXrnM6d5BBwWYD1s8vVJTfXBZi/rleY/HwT0OaUHR0d8vLly1DqJSUlQVOA2tpa30jIF4GCCejvv62trSmbNOg83L59O006ClYZToxAbgKsn3Pz490IIGCvgO39I2jQYe+1R+QIIOC4AAtsxwtMek4L6EP/3d3d8vPPP4fy1JuytDnHlClTnM6f5BCwQeD27dvBj0bDw8OhcJcsWSKbN2+2IQViRACBJAHWz1wSCNgrwPy1t3ZEjkCigN4EcufOnRBKQ0MDN2RxmSBQYIGHDx8GDw8mN+lYvny5bNy4scDRcXoEEMhGgPVzNmq8BwEzBJi/ZtSBKBDIReDZs2fB+jqxOaWON23atOB34IkTJ+YyPO9FAIEcBHp6eqSrqytlk4YVK1bIhg0bchiZtyKAQKEEWD8XSp7zIpC7APM3d0NGQMAUAV1nazO8oaGhUEj6+be5uZnNCk0pFHF4JZBukwZt0lFfXy9FRUVeeZAsAi4IsH52oYrkgAAC2QjQoCMbtTG8x3bgMaTKSxFAAIGQAAtsLggE7BTQL6Hb29ult7c3lAA3ZdlZT6J2W0Dnqc7X5B+PFi1aFHR2T/4s4rYG2SFgvwDrZ/trSAb+CjB//a09mbsj8K9//Uv+/ve/hxJatmyZ1NXVuZMkmSBgsYA26dAmOm/fvg1lsXTpUtm0aZPFmRE6An4KsH72s+5k7YYA89eNOpKFvwKPHj0KmnMkr6tnzJgRNOcoKyvzF4fMETBE4ObNm9LZ2UmTDkPqQRgI5CrA+jlXQd6PQOEEmL+Fs+fMCEQpcPbsWTlz5kzKkNXV1dLU1CQTJkyI8nSMhQACYxBI9/vv/PnzRTdSoUnHGDB5KQIGCLB+NqAIhIAAAgURsL1/xLiRkZGRgshleFLbgTNMk5chgAACKQIssLkoELBPQG/GamtrkwcPHoSC56Ys+2pJxP4I0Enan1qTqfsCrJ/drzEZuivA/HW3tmTmh4B+Bt63b1/owYfKykr505/+JMXFxX4gkCUCFgg8fvw4eJhwYGAgFO3ixYtly5YtNKm0oIaEiMAvAqyfuRYQsFeA+Wtv7YgcgXRN32tqaoKHkkpKSkBCAAFDBNI16aCZrCEFIgwExiDA+nkMWLwUAcMEmL+GFYRwEBijgG54dvjwYenp6Ul5p/6utHnzZh7+H6MpL0cgDoF0v//OnTtXGhsbuV8jDnTGRCAmAdbPMcEyLAIIGC9ge/8IGnQYf4kRIAII+CrAAtvXypO3rQL9/f3BQw7Pnj0LpcBNWbZWlLh9EqCTtE/VJleXBVg/u1xdcnNdgPnreoXJz2WBwcFB+ctf/iKvXr36NU1tyvH111/L1KlTXU6d3BCwUuDp06eyf/9+efPmTSj+2tpaqa+v52ZKK6tK0D4KsH72serk7IoA89eVSpKHbwI///yzdHd3hxpTqsGCBQtk27ZtrKN9uyDI1wqB27dvS0dHhwwPD4fiXbJkSfAwIQcCCNghwPrZjjoRJQKjCTB/uS4QsFegr69P2tvb5cmTJ6Ek9MG5Tz/9VP74xz/amxyRI+CgQLrff3l+wcFik5LTAqyfnS4vySGAwG8I0KAj5svDduCYeRgeAQQcFmCB7XBxSc05gZcvXwYPN+gX04kHN2U5V2oSclggXSfp+fPnS0NDAzdXOlx7UnNHgPWzO7UkE/8EmL/+1ZyM3RHo7OxM2Tmprq5OdEdSDgQQMFNAm8vu27cvpUnHvHnzgp2UioqKzAycqBBA4FcB1s9cDAjYK8D8tbd2RO6vwNWrV+Xo0aMpADzk7+81Qeb2CPT29gYPFuru34nHokWLZOvWrZJ8X6o9mREpAv4IsH72p9Zk6p4A89e9mpKRHwL3798PGt0lN3ovLS0NGlTqvZQcCCBgnoD+/qvPMbx+/ToU3KxZs6S5uVl0DnMggIDZAqyfza4P0SGAQHwCtvePGDcyMjISH0/uI9sOnLsAIyCAgK8CLLB9rTx52yagXaJbW1tTvtTipizbKkm8CIhoJ2l9SGlgYCDEMXfu3OAhJd0JnAMBBMwVYP1sbm2IDIH3CTB/3yfEf0fATIFLly7JiRMnQsHpAw56cxYHAgiYLZDuJq05c+ZIU1MTn3/NLh/RISCsn7kIELBXgPlrb+2I3E+Bc+fOyQ8//JCS/EcffRTsGsyBAALmC+gDhm1tbTI4OBgKtra2Vurr62lSaX4JidBzAdbPnl8ApG+1APPX6vIRvKcCV65cke+//17evXsXEqioqAge8J82bZqnMqSNgB0CL168CJp0vHr1KhRwdXW1tLS0SFlZmR2JECUCngqwfva08KSNAAIpjbQNb3eRUjEadHARI4AAAoYKsMA2tDCEhUCCwL179+TgwYMpN3N8/PHHsnbtWqwQQMBCAW3SoV9SJ3eBr6mpCR5SKikpsTArQkbADwHWz37UmSzdFGD+ullXsnJbQNfNf/3rX0M3aE2ePFn+/Oc/s2Z2u/Rk55BAupu0Zs+eHdxoyedfh4pNKs4JsH52rqQk5JEA89ejYpOq9QInT56UixcvpuSxYcMGWbFihfX5kQACPgk8fPhQDhw4kHJfh+7+3dDQQJMOny4GcrVOgPWzdSUjYAR+FWD+cjEgYI+APgB36tQp+emnn1KCnjVrVrCxWXl5uT0JESkCHgv09fUFmxTqv4lHVVWV7Ny5U8aPH++xDqkjYLYA62ez60N0CCAQn8C4ceNCg9OgI2Jr24Ej5mA4BBDwSIAFtkfFJlUrBW7fvi0dHR0yPDwcip+bsqwsJ0EjEBJIt5Ow/uCkDymVlpYihgACBgqwfjawKISEQIYCzN8MoXgZAoYIDA0NBc05nj9//mtERUVF8tVXX4ne2MGBAAL2CKS7SWvmzJnBTVo06bCnlkTqlwDrZ7/qTbZuCTB/3aon2bgpoDf+HT58WK5fvx5KUO9f27RpkyxZssTNxMkKAccFtElHa2urvH37NpQpTTocLzzpWS/A+tn6EpKAxwLMX4+LT+pWCQwMDEhnZ6fcvXs3Je6lS5fKF198QUM7qypKsAiIvHr1KtikUDdrSDwqKytl165dNNzhIkHAUAHWz4YWhrAQQCB2Adv7R4wbMbyliO3AsV+BnAABBJwVYIHtbGlJzAEBvSHryJEjoZ2Cdc2ydetWWbRokQMZkgICCKTbSbi6ulpaWlqkrKwMJAQQMEyA9bNhBSEcBMYgwPwdAxYvRcAAge7u7pQHlT7//HP58MMPDYiOEBBAYKwCepPW3r17U3ZSmjFjRtCkg8+/YxXl9QjEL8D6OX5jzoBAXALM37hkGReBaAR0Y4ZDhw7JzZs3QwMWFxfL9u3bRR/k50AAAXsFHj9+LAcOHBB9CDHxmDt3brAruM51DgQQMEuA9bNZ9SAaBMYiwPwdixavRaAwArqJ2cGDB+Xly5ehAPRe6PXr1/Pbb2HKwlkRiETg9evXQZMOneeJx7Rp04ImHRMmTIjkPAyCAALRCbB+js6SkRBAwC4B2/tH0KDDruuNaBFAwCMBFtgeFZtUrRK4ePGinDx5MhQzN2VZVUKCRSBjgXQ7Ceuu4PqQ0vjx4zMeixcigED8Aqyf4zfmDAjEJcD8jUuWcRGIXuDq1aty9OjR0MD6gFJTU1P0J2NEBBDIm0C6nZSmT58uu3fvpklH3irBiRDITID1c2ZOvAoBEwWYvyZWhZgQ+I/A4OBg8GDSvXv3QiQlJSXS3Nwss2fPhgoBBBwQePr0afCQ0ps3b0LZ1NTUBN9v6ZznQAABcwRYP5tTCyJBYKwCzN+xivF6BPIroI0pdVMG/SyceGjTdm1QOWfOnPwGxNkQQCByAf3cq59/9XNw4jFlypSgScekSZMiPycDIoBA9gKsn7O3450IIGC3AA06Yq6f7cAx8zA8Agg4LMAC2+Hikpq1Aj/88IOcO3cuFH9paans2LGDm7KsrSqBI/DbAukeUqqsrAy+pC4vL4cQAQQMEWD9bEghCAOBLASYv1mg8RYECiDw/Plz+etf/ypDQ0O/nl1v2vjzn//Mw/sFqAenRCBqgXQ7KfH5N2ppxkMgdwHWz7kbMgIChRJg/hZKnvMi8NsC+sDCgQMH5MmTJ6EX6m9A2pxjxowZECKAgEMCuoOwPqSkn4MTj1mzZgVzXu8B4UAAATMEWD+bUQeiQCAbAeZvNmq8B4H8CPz444+i90KPjIyETqgP7et6WP/lQAABNwQGBgZk3759KU06Kioqgk0a9F8OBBAwQ4D1sxl1IAoEEMi/gO39I8aNJH+yyr/hb57RdmDDOAkHAQQsEmCBbVGxCNULge+//17+/e9/h3IdP3687Ny5U6qqqrwwIEkEfBXQm7P0xszkTtLTpk0LmnRMmDDBVxryRsAoAdbPRpWDYBAYkwDzd0xcvBiBgggMDw/LN998E1oT63f3e/bskZkzZxYkJk6KAALRC6TbSWnq1KnBTVp8/o3enBERyEaA9XM2arwHATMEmL9m1IEoEEgU6OvrC34DevHiRQhm4sSJwRqYB5O4XhBwU0Dn/N69e1OadFRXVwf3gNCkw826k5V9Aqyf7asZESPwiwDzl2sBAfPr7tNnAAAgAElEQVQE9PfeI0eOyI0bN1KC++CDD6SxsZFNGcwrGxEhkLOANunQ774eP34cGks3Y9H7n/nuK2diBkAgEgHWz5EwMggCCFgoYHv/CBp0WHjRETICCPghwALbjzqTpfkC7969k8OHD6d8Ka1dY/XGDL6YMr+GRIhAFALpHlLSvwH6JbV+Wc2BAAKFFWD9XFh/zo5ALgLM31z0eC8C+RE4ceKEXLp0KXSyTz/9VD766KP8BMBZEEAgbwLpbtLSJh36XRiff/NWCk6EQFoB1s9cHAjYK8D8tbd2RO6mwMuXL4MH9Pv7+0MJ6m8/uvZlF1E3605WCPwioE069u/fL69evQqhaJOOlpYWHk7kUkHAAAHWzwYUgRAQyFKA+ZslHG9DICYBvfexra1NHj16lHKGlStXyvr162M6M8MigIAJAoODg8HfgPv374fC0Qa1+h2YblbIgQAChRVg/VxYf86OAAKFE6BBR8z2tgPHzMPwCCDgsAALbIeLS2rWCGjH6M7OTrl161YoZv0iSr+Q0i+mOBBAwB+BdA8p6Q2auosaN2r6cy2QqZkCrJ/NrAtRIZCJAPM3EyVeg0DhBHp6eoLPxonHnDlzggcVOBBAwE2B3/r8u2fPHpp0uFl2srJIgPWzRcUiVASSBJi/XBIImCPw9OnTYPfQ169fh4KaMWOGNDc3S3l5uTnBEgkCCMQm0NfXJ/v27RP9N/GoqqoK7gkZP358bOdmYAQQeL8A6+f3G/EKBEwVYP6aWhni8lHg+fPn0tramrLmVYu6ujpZtmyZjyzkjIB3Atqk4+DBg3Lv3r1Q7vodmG5SWFlZ6Z0JCSNgkgDrZ5OqQSwIIJBPAdv7R4wbGRkZySfYWM9lO/BY8+X1CCCAwC8CLLC5FhAorMDQ0JC0t7dLb29vKBBuyipsXTg7AoUWePv2bdBJ+sGDB6FQtGGPfkmtOwpzIIBAYQRYPxfGnbMiEIUA8zcKRcZAIB4BXf/+n//zf0Rv1vjl0LXv119/zcNK8ZAzKgLGCKT7/KvNKfXz7+TJk42JlUAQ8E2A9bNvFSdflwSYvy5Vk1xsFnjy5EnwQL6ueROP2bNnB805SkpKbE6P2BFAYIwCr169kv3798uLFy9C79SHk/TzLw17xgjKyxGIUID1c4SYDIVAngWYv3kG53QIpBF4+PBhcK+jNmZPPLQRXUNDg3zwwQfYIYCARwLpno3QvwnapFKbVXIggEBhBFg/F8adsyKAQOEFbO8fQYOOwl9DRIAAAgiMKsACmwsDgcIJ6M1YumPSo0ePQkHMnDkzuCmrrKyscMFxZgQQKLiAPpyoP1zdv38/FMuECROCm7SmTZtW8BgJAAEfBVg/+1h1cnZFgPnrSiXJwzWBx48fBzuo9Pf3h1LTGzNqampcS5d8EEBgFIF0OylNmjQp+Pw7ZcoU3BBAoAACrJ8LgM4pEYhIgPkbESTDIJCDgDZg1994kptzzJs3L3g4qbi4OIfReSsCCNgqoN9/6T0iz549C6Wgv/vq51/9HZgDAQTyL8D6Of/mnBGBqASYv1FJMg4C2Qv87//+r3R3d4s+kJ94zJ07VzZt2iT6Ww8HAgj4JzA8PCyHDh2SmzdvhpLXZyNaWlqkurraPxQyRsAAAdbPBhSBEBBAoCACNOiImd124Jh5GB4BBBwWYIHtcHFJzWiB169fBzdePH36NBTnnDlzpLGxkR2TjK4ewSGQP4F0naR1ByW9SUt3VOJAAIH8CrB+zq83Z0MgSgHmb5SajIVANAK3b9+Wzs7OlBu2Pv74Y1m7dm00J2EUBBCwQiDd5199OGnPnj006bCiigTpmgDrZ9cqSj4+CTB/fao2uZoocO/evaA5R/LDSbW1tVJfXy9FRUUmhk1MCCCQJ4E3b97Ivn37Upp0aHNK/f2XBxjzVAhOg0CCAOtnLgcE7BVg/tpbOyJ3Q+DKlSty/PhxGRkZCSW0ePFi2bJliyQ/o+VG1mSBAAKZCrx79y64HyS5SUdpaWmwkemsWbMyHYrXIYBARAKsnyOCZBgEELBOwPb+EeNGkj91GVYC24EN4yQcBBCwSIAFtkXFIlRnBPr6+mT//v3y8uXLUE4LFy6UrVu3clOWM5UmEQSiEdBO0h0dHaIPLyYe48ePF91VvKqqKpoTMQoCCGQkwPo5IyZehICRAsxfI8tCUB4LXL58ObhhK/nQz8b6wBIHAgj4J6APMOrn3zt37oSSnzhxYvD5V3cU5kAAgfwJsH7OnzVnQiBqAeZv1KKMh0DmArdu3QoePNDfdhIPHk7K3JBXIuCDgDbp0HtGkjd0qaiokN27d4v+y4EAAvkTYP2cP2vOhEDUAszfqEUZD4HMBX744Qc5d+5cyhtWr14ta9asyXwgXokAAk4LaJOOrq4u6enpCeVZUlIiTU1NUlNT43T+JIeAaQKsn02rCPEggEC+BGzvH0GDjnxdKZwHAQQQGKMAC+wxgvFyBHIUeP78eXCjRX9/f2ikpUuXyqZNm3IcnbcjgICrAuk6SZeVlUlLS4tUV1e7mjp5IWCcAOtn40pCQAhkLMD8zZiKFyIQu8A//vEP+fHHH1PO8/HHH8vatWtjPz8nQAABcwX08297e3tKk8ry8vLgISWadJhbOyJzT4D1s3s1JSN/BJi//tSaTM0S+Pnnn+XQoUMpQf3hD3+QL774wqxgiQYBBAouMDAwIK2trfLo0aNQLJMmTZJdu3bJlClTCh4jASDgiwDrZ18qTZ4uCjB/XawqOZkuoPs2HzlyRK5duxYKVR94q6urE70XmgMBBBBIFNC/G4cPH5br16+HYIqLi2XHjh006eByQSCPAqyf84jNqRBAwCgBGnTEXA7bgWPmYXgEEHBYgAW2w8UlNeMEnjx5IgcOHBDdDSXxWLlypaxfv964eAkIAQTMEkjXSbq0tFSam5tl1qxZZgVMNAg4KsD62dHCkpYXAsxfL8pMkoYL6Jq2u7tb9KGlxEO/n9emlUuWLDE8A8JDAIF8CKRrUqlNOvQhpcrKynyEwTkQ8F6A9bP3lwAAFgswfy0uHqFbK6APJukDSvrAQeLB78DWlpTAEciLwNu3b4N7SJKbdEyYMCH4/EuTyryUgZMgIKyfuQgQsFeA+Wtv7YjcToGhoSHp6OiQO3fuhBLQh+wbGhpk3rx5diZG1AggkBeBo0ePytWrV1P+fjQ2NsrcuXPzEgMnQcB3AdbPvl8B5I+AvwK2948YN5L8C6RhtbQd2DBOwkEAAYsEWGBbVCxCtVrgwYMH0tbWJnqDReLxySefiP6PAwEEEMhEIF0n6ZKSEmlqaqKTdCaIvAaBHAVYP+cIyNsRKKAA87eA+JwaAZHg87B+LtbPx4kHa1kuDwQQGE0gXZPK8ePHy86dO6Wqqgo4BBCIWYD1c8zADI9AjALM3xhxGRqBUQSuXLkix44dS/kvq1evljVr1mCGAAII/KaAPuSoTTqSvzOjSSUXDgL5E2D9nD9rzoRA1ALM36hFGQ+B9AK6MWFra6s8fvw49CL93UY3F6uuroYPAQQQeK/A8ePH5fLly6HXFRUVBU1+5s+f/9738wIEEMhNgPVzbn68GwEE7BWwvX8EDTrsvfaIHAEEHBdgge14gUnPCAHtFq1do/XGisRj48aNsnz5ciNiJAgEELBLgE7SdtWLaN0SYP3sVj3Jxi8B5q9f9SZbswT6+vqCG7aeP38eCkx3A21paZHp06ebFTDRIICAEQLpmlSWlZUFOwnTpMOIMhGEwwKsnx0uLqk5L8D8db7EJGiQwIULF+TUqVMpEa1fv15WrlxpUKSEggACJguk24mcJpUmV43YXBJg/exSNcnFNwHmr28VJ99CCbx48SJoKqe/+SYeFRUVQVP1KVOmFCo0zosAAhYKnDx5Ui5evBiKXJt01NfXS21trYUZETIC9giwfranVkSKAALRCtCgI1rPlNFsB46Zh+ERQMBhARbYDheX1IwQ6Onpka6uLtFdP385dN2xZcsWWbx4sRExEgQCCNgpMFqTDv2SuqmpSebOnWtnUkSNgAUCrJ8tKBIhIpBGgPnLpYFAYQQePXokbW1torsqJR6VlZXBbkqTJk0qTGCcFQEErBEY7fOvNunQBj/syGZNGQnUQgHWzxYWjZAR+H8CzF8uBQTyI3D27Fk5c+ZMysk2bdokS5cuzU8QnAUBBJwR0HtKdOOXW7duhXLi868zJSYRgwVYPxtcHEJD4D0CzF8uEQTiF3j48GHwW+/AwEDoZNpEXX+nKS8vjz8IzoAAAs4JnD59Ws6fPx/KS5+v2Lp1qyxatMi5fEkIAVMEWD+bUgniQACBfAvY3j9i3Ihuc2XwYTuwwbSEhgAChguwwDa8QIRntcC1a9fkyJEjkrgMosOr1SUleASMEzh+/Lhcvnw5FJf+nWloaJD58+cbFy8BIeCCAOtnF6pIDr4KMH99rTx5F1Lg9u3bwYMFw8PDoTBmz54tO3bskNLS0kKGx7kRQMAigdE+/+rfEN2ZjSYdFhWSUK0SYP1sVbkIFoGQAPOXCwKB+AVOnTolFy5cCJ2ITRrid+cMCLguoE06dAMY3Qgm8dDPv9rodtasWa4TkB8CBRFg/VwQdk6KQCQCzN9IGBkEgbQC2jyus7Mz5bfeOXPmSGNjo5SUlKCHAAIIZC2Qrvnt5s2bZcmSJVmPyxsRQCC9AOtnrg4EEPBVwPb+ETTo8PXKJW8EEDBegAW28SUiQEsFLl26JCdOnAhFr19G65fS+uU0BwIIIBCVwMmTJ+XixYuh4WgGFJUu4yCQKsD6masCAXsFmL/21o7I7RTQRnLff/99qGmlZqK7nWzZskV0zcqBAAIIjEVgtM+/PKQ0FkFei8DYBFg/j82LVyNgkgDz16RqEIuLAseOHZMrV67wu4yLxSUnBAwQ0A1guru75caNG6Fo9H6TpqYmqampMSBKQkDALQHWz27Vk2z8EmD++lVvss2vgH7u1ebpyfs0L168OPitN/kBt/xGx9kQQMAVgfPnz8vp06dT0qmrq5Nly5a5kiZ5IGCMAOtnY0pBIAggkGcBGnTEDG47cMw8DI8AAg4LsMB2uLikVjCB0Tq6lpWVBTuazJw5s2BxcWIEEHBXQL+g1i+qEw/9jLN169bgAUgOBBCIToD1c3SWjIRAvgWYv/kW53w+C4y2PlWPTz75JPgfBwIIIJCtwGh/X3hIKVtN3ofAbwuwfuYKQcBeAeavvbUjcrMF9KGkI0eOyLVr10KBFhcXS0NDg8ybN8/sBIgOAQSsEjh8+PCof290U5i5c+dalQvBImC6AOtn0ytEfAikF2D+cnUgEI/AP/7xD/nxxx9TBue33ni8GRUB3wV0g0LdqCH52LBhg6xYscJ3HvJHIFIB1s+RcjIYAghYJGB7/4hxI8mtEw3Dtx3YME7CQQABiwRYYFtULEK1QuDUqVNy4cKFUKzl5eWyc+dOmT59uhU5ECQCCNgpMFpzIM1k8+bNsmTJEjuTImoEDBRg/WxgUQgJgQwFmL8ZQvEyBHIQePfunXR2dsrNmzdDo9A8LgdU3ooAAikCozXp0Icid+zYwU7CXC8IRCjA+jlCTIZCIM8CzN88g3M6LwT0825XV5f09PSE8tVmcbpJw+zZs71wIEkEEMivwLFjx0R3Lk88ioqKgqZA8+fPz28wnA0BhwVYPztcXFJzXoD563yJSTDPAvrZVxvF3bhxI3Rm/a13y5Ytsnjx4jxHxOkQQMAXgcuXL8vx48dT0l23bp2sWrXKFwbyRCB2AdbPsRNzAgQQMFTA9v4RNOgw9MIiLAQQQIAFNtcAAtEJjHZzxMSJE2XXrl0yderU6E7ESAgggEAagfPnz4s+qJR81NXVybJly3BDAIEIBFg/R4DIEAgUSID5WyB4TuuNwMDAgBw8eFAePHgQyrm0tFR0Z8+amhpvLEgUAQTiFxitSaU26WAn4fjtOYM/Aqyf/ak1mbonwPx1r6ZkVFiB4eHhoBnlrVu3QoGUlZUFzTlmzpxZ2AA5OwIIOC1w4sQJuXTpUihHbdJRX18vtbW1TudOcgjkS4D1c76kOQ8C0Qswf6M3ZUR/BQYHB6W9vV3u3r0bQtDGlPrby5w5c/zFIXMEEMiLwNWrV+Xo0aMp51q9erWsWbMmLzFwEgRcF2D97HqFyQ8BBNIJ0KAj5mvDduCYeRgeAQQcFmCB7XBxSS1vAum6Rk+ePDlozlFRUZG3WDgRAgggcPHiRTl58mQKxIYNG2TFihUAIYBAjgKsn3ME5O0IFFCA+VtAfE7tvMCLFy+kra1N9N/EY9KkScHDSpWVlc4bkCACCORfYLQmlewknP86cEZ3BVg/u1tbMnNfgPnrfo3JMH8CQ0NDwefde/fuhU6qzTl2794t06dPz18wnAkBBLwVOHXqlFy4cCGUv97vunXrVlm0aJG3LiSOQFQCrJ+jkmQcBPIvwPzNvzlndFOgv79fWltb5enTp6EEy8vLpaWlRaqqqtxMnKwQQMA4gevXr8vhw4dlZGQkFNuqVatk3bp1xsVLQAjYJsD62baKES8CCEQlYHv/iHEjyaujqGQiGsd24IgYGAYBBDwUYIHtYdFJOVKBdDsm6cNHO3fulAkTJkR6PgZDAAEEMhG4fPmyHD9+POWl+gW1flHNgQAC2Quwfs7ejnciUGgB5m+hK8D5XRV49OhRcMPWwMBAKEU+F7tacfJCwCyB0ZpU0qTDrBoRjb0CrJ/trR2RI8D85RpAIBqBt2/fBs05Hjx4EBpQf//V34FpRhmNM6MggEBmAmfOnJGzZ8+mvHjz5s2yZMmSzAbhVQggMKoA62cuDATsFWD+2ls7IjdH4NmzZ8Fvva9evQoFNWXKlOCzLxsUmlMrIkHAF4Genh7p6uoS3UA18dANCnWjQg4EEMhegPVz9na8EwEE7BawvX8EDTrsvv6IHgEEHBZgge1wcUktdoF0OybNmDEj+GJad07iQAABBAolcPXqVTl69GjK6desWSOrV68uVFicFwHrBVg/W19CEvBYgPnrcfFJPTaBmzdvyqFDh0SbVyYeNTU10tjYKKWlpbGdm4ERQACBXwRGa1KpTTrq6+ultrYWKAQQyFKA9XOWcLwNAQMEmL8GFIEQrBfQ5hz79u2TJ0+ehHKZOHGi7NmzRyZPnmx9jiSAAAL2CVy4cEFOnTqVEnhdXZ0sW7bMvoSIGAFDBFg/G1IIwkAgCwHmbxZovAWBBIH79+/LwYMHRT8DJx7V1dXS3Nws48ePxwsBBBAoiIDei9LZ2ZnSpEM/++pnYA4EEMhOgPVzdm68CwEE7BegQUfMNbQdOGYehkcAAYcFWGA7XFxSi1VAv5A+cOCA6E7Bicfs2bODL6ZLSkpiPT+DI4AAApkIXL9+XQ4fPiwjIyOhl69atUrWrVuXyRC8BgEEkgRYP3NJIGCvAPPX3toRuZkC+kDA6dOnU9aaumPnpk2bJPk7dzOzICoEEHBFYLQmlfp3aPv27TTpcKXI5JF3AdbPeSfnhAhEJsD8jYySgTwVeP36dfA78NOnT0MC2pRj165d7B7s6XVB2giYInDp0iU5ceJESji6i7DuJsyBAAJjF2D9PHYz3oGAKQLMX1MqQRw2CvT09Eh3d3fKRgzz5s2ThoYGKS4utjEtYkYAAYcEbt++LR0dHSl/p/SelM2bNzuUKakgkD8B1s/5s+ZMCCBgloDt/SPGjSQ/EWaWb8rNwoaHa5ge4SCAgM0CLLBtrh6xF0og3U1ZfDFdqIpwXgQQ+C0B/TGtq6srpZO03qClN2pxIIDA2ARYP4/Ni1cjYJIA89ekahCL7QLHjx+Xy5cvp6Sxdu1a+fjjj21Pj/gRQMBSgdGaVOoPrFu3bpVFixZZmhVhI1A4AdbPhbPnzAjkKsD8zVWQ9/ss0N/fL3v37pWXL1+GGKZOnSq7d++WCRMm+MxD7gggYIjAlStX5NixYynR6AYNulEDBwIIjE2A9fPYvHg1AiYJMH9Nqgax2CSQrunb0qVLpa6ujo0YbComsSLguEBvb6+0t7fL0NBQKFP97Vd/A2bjGMcvANKLXID1c+SkDIgAApYI0KAj5kLZDhwzD8MjgIDDAiywHS4uqcUi0NfXJ/v370+5KWvhwoXBFz1FRUWxnJdBEUAAgVwEbt68KZ2dnSlNOpYtWxb8qMaBAAKZC7B+ztyKVyJgmgDz17SKEI+NAsPDw3Lo0CHR9WXioZ+Ft23bJgsWLLAxLWJGAAGHBNI1qdRdlHQ3JQ4EEMhcgPVz5la8EgHTBJi/plWEeGwR0KYc+juw/h6ceEyfPl127twp5eXltqRCnAgg4IHAtWvX5PDhwymZrl69WtasWeOBACkiEJ0A6+foLBkJgXwLMH/zLc75XBD4+9//Lv/6179SUtE1pK4lORBAAAHTBO7fvy9tbW0yODgYCq22tlbq6+t5dsO0ghGP0QKsn40uD8EhgECMArb3jxg3MjIyEqNPzkPbDpwzAAMggIC3AiywvS09iWch8Pz58+CmLN05KfHQrtGbNm3KYkTeggACCORPgCYd+bPmTG4LsH52u75k57YA89ft+pJd/AJv3rwJbnp49OhR6GRlZWXS1NQks2fPjj8IzoAAAghkIJDu8y9NOjLA4yUIJAiwfuZyQMBeAeavvbUj8sIJ6O/A+/btk9evX4eCmDFjRtCcQz/7ciCAAAKmCdy4cUO6u7sl+dbcVatWybp160wLl3gQMFaA9bOxpSEwBN4rwPx9LxEvQOBXgXfv3gUN3nQNmXjoc1RbtmyRxYsXo4UAAggYK/Dw4UNpbW2Vt2/fhmKcP3++NDQ00KTD2MoRmGkCrJ9NqwjxIIBAvgRs7x9Bg458XSmcBwEEEBijAAvsMYLxcm8F9AEkfRBJH0hKPFauXCnr16/31oXEEUDALoHbt29LR0eH6M7niYfuIqwPKnEggMD7BVg/v9+IVyBgqgDz19TKEJcNAi9evJADBw6k7CJcUVEhLS0tMnXqVBvSIEYEEPBIIF2Tjrq6Olm2bJlHEqSKQPYCrJ+zt+OdCBRagPlb6ApwftsEnjx5EnzmTf4dWBtRNjc3S0lJiW0pES8CCHgk0NPTI11dXaIPXCYeK1askA0bNngkQaoIZC/A+jl7O96JQKEFmL+FrgDnt0VgcHBQ2tvb5e7du6GQ9fNuY2OjzJkzx5ZUiBMBBDwWePz4cfAd3sDAQEhh7ty5wd+y4uJij3VIHYHMBFg/Z+bEqxBAwD0BGnTEXFPbgWPmYXgEEHBYgAW2w8UltcgE7t27FzTnGBoaCo25du1a+fjjjyM7DwMhgAAC+RDo7e0NfnBL/pu2aNEi2bp1qyR/NspHTJwDAZsEWD/bVC1iRSAswPzlikAgO4EHDx7IwYMHU25ymD59erCLcHl5eXYD8y4EEEAgZoF0TSpp0hEzPMM7I8D62ZlSkoiHAsxfD4tOylkL6CYNemN/8u6b+nBSU1MTN/ZnLcsbEUAgnwK3bt0KNmlIbtKhDSr1MzAHAgj8tgDrZ64QBOwVYP7aWzsiz59Af3+/tLa2ytOnT0Mn1d94dSOGqqqq/AXDmRBAAIEcBfRv2f79+1Ma7dbU1ATf5dFoN0dg3u68AOtn50tMggggkEbA9v4R40ZGRkZMrq7twCbbEhsCCJgtwALb7PoQXeEF9EaGzs5OGR4eDgWzceNGWb58eeEDJAIEEEAgC4H79+8HjYe0O37iUVtbK/X19VJUVJTFqLwFAT8EWD/7UWeydFOA+etmXckqXoGff/5Zuru7U27u1x1IGhoauLkhXn5GRwCBCATSNanUXYR1N2EOBBBIL8D6masDAXsFmL/21o7I8yugDSm1OUdyQ3N+K8lvHTgbAghEI3Dnzp1gk4bke1uWLFkimzdvjuYkjIKAowKsnx0tLGl5IcD89aLMJJmDwLNnz4LmHK9evQqNMmXKlGAjhoqKihxG560IIIBAYQT0b5s26Xj9+nUogFmzZklzc7OUlpYWJjDOioAFAqyfLSgSISKAQCwCtvePoEFHLJcFgyKAAAK5C7DAzt2QEdwVuHbtmhw+fDglwS1btsjvf/97dxMnMwQQ8EJAbzzVJh3Ju8L97ne/k8bGRi8MSBKBbARYP2ejxnsQMEOA+WtGHYjCHoHz58/L6dOnUwLWnTe/+OILSf7Rwp7MiBQBBHwTSNekct26dbJq1SrfOMgXgYwFWD9nTMULETBOgPlrXEkIyEABfZC9o6MjpTnHwoULZdu2bXzmNbBmhIQAAu8XuHfvXvD7b3LjoUWLFsnWrVv52/Z+Ql7hqQDrZ08LT9pOCDB/nSgjScQkkO7ewJkzZ0pTU5OUl5fHdGaGRQABBOIXePnypezbty+lAZH+jdMmHWVlZfEHwRkQsFCA9bOFRSNkBBCIRIAGHZEwph/EduCYeRgeAQQcFmCB7XBxSS0ngdGacxQVFUl9fb3orkkcCCCAgAsCjx8/DnaHGxgYCKWjO6Jrk47i4mIX0iQHBCIVYP0cKSeDIZBXAeZvXrk5mcUCIyMj8v3338vly5dTsvjss8/kj3/8o8XZEToCCPgq8PDhw2CXuOQmlTTp8PWKIO9MBFg/Z6LEaxAwU4D5a2ZdiMocgbt37wa7bCYf2pCyrq7OnECJBAEEEMhCIF2TygULFsj27duzGJG3IOC+AOtn92tMhu4KMH/drS2Z5Sbw4sUL+fbbb1PuCdSNu7QpZUlJSW4n4N0IIICAAQJ9fX3B/c/6Ny/xmDFjhrS0tMj48eMNiJIQEDBLgPWzWfUgGgQQyJ+A7f0jxo3oXb0GH7YDG0xLaAggYLgAC2zDC0R4BRHo6emRzs7O0Ln1C2ntGl1TU1OQmDgpAgggEJfAkydPgi+p37x5EzqF/r3Tv3v8IBeXPOPaKsD62dbKETcCIsxfrgIE3i8wPDwc7CB8+/bt0Iu1YaXerKU38nMggAACtgqka1L5ySefiP6PA73GVcQAACAASURBVAEEwgKsn7kiELBXgPlrb+2IPH6B0TZp0LN++OGH8vnnn8cfAGdAAAEE8iCQrkmlPpCpmzRwIIAAn3+5BhBwRYDPv65UkjyiFNBG5dqc4/nz56Fh//CHP8gXX3wR5akYCwEEECi4QH9/f9CIN/lv3vTp02Xnzp1SXl5e8BgJAAGTBFg/m1QNYkEAgXwK2N4/ggYd+bxaOBcCCCAwBgEW2GPA4qVeCOhDSG1tbSm57t69W2bPnu2FAUkigIB/As+ePQuadOiX1YnHBx98EDTpKC0t9Q+FjBFII8D6mUsDAXsFmL/21o7I8yOgDdt0TagN3BIP3VVkx44dMnPmzPwEwlkQQACBGAWePn0a3KSV3KRy1apVsm7duhjPzNAI2CfA+tm+mhExAr8IMH+5FhAYXeDs2bNy5syZlP/40UcfyaeffgobAggg4JSANqnUz7/6gGbiMXfuXGlubnYqV5JBIFcB1s+5CvJ+BAonwPwtnD1nNldAf+/t7e0NBbhmzRpZvXq1uUETGQIIIJCDwOvXr4N7XfR34MRj2rRpQZOOiRMn5jA6b0XALQHWz27Vk2wQQCBzARp0ZG6V1SttB84qad6EAAIICDsIcxEgkCigu4joDQpDQ0O//t+6Rti+fbvU1taChQACCDgt8OLFi+Bv4KtXr0J5VldXS0tLi5SVlTmdP8khkKkAX1BnKsXrEDBPgPlrXk2IyByBdLuKVFRUBGvBqVOnmhMskSCAAAI5CtCkI0dA3u6NAOtnb0pNog4KMH8dLCop5Sxw/PhxuXz5cso42phDG3RwIIAAAi4K6CYN+/btS2lSWVNTE2zSUFJS4mLa5ITAmAVYP4+ZjDcgYIwA89eYUhCIIQLHjh2TK1euhKL58MMP5fPPPzckQsJAAAEE4hHQzRlaW1tFm1UmHnqvizbpmDRpUjwnZlQELBNg/WxZwQgXAQQiE7C9f8S4kZGRkcg0YhjIduAYSBgSAQQ8EWCB7UmhSfO9Aul2D9m2bZssWrTove/nBQgggIALAn19fcFNWvpv4lFVVRV8Sa27p3Mg4LsA62ffrwDyt1mA+Wtz9Yg9ToHnz58Hu4kkN2qbOXNmcKN+eXl5nKdnbAQQQKAgAvq3T5tUaoOixIMbVQtSDk5qqADrZ0MLQ1gIZCDA/M0AiZd4IzA4OCiHDh2S27dvp+SsmzQsWLDAGwsSRQABPwXSff6dPXu27NixQ0pLS/2EIWsEEgRYP3M5IGCvAPPX3toRefQC58+fl9OnT4cG1sZsuhlD8rNS0Z+dERFAAIHCC7x9+za4//nJkyehYHRjmj179tCko/AlIgIDBFg/G1AEQkAAgYII2N4/ggYdBblsOCkCCCDwfgEW2O834hXuC7x48UK+++67lF1DNmzYICtWrHAfgAwRQACBBAF9MFO/pH758mXIZfr06bJr1y6adHC1eC/A+tn7SwAAiwWYvxYXj9BjE3j69GnQnOP169ehc2hzjubmZikrK4vt3AyMAAIIFFpAvxPUJh3JDYqWLl0qmzZtKnR4nB+Bgguwfi54CQgAgawFmL9Z0/FGxwT0s67unJl8U742I9eH0vWzLwcCCCDgg0C6z7/V1dXBA5t8B+jDVUCOvyXA+pnrAwF7BZi/9taOyKMVuHnzpnR0dEjinspTp06Vr776irVetNSMhgAChgtok462tjZ58OBBKFJt0rF7927RfzkQ8FmA9bPP1Sd3BPwWoEFHzPW3HThmHoZHAAGHBVhgO1xcUstIoK+vL2jOkbxb5po1a2T16tUZjcGLEEAAAdcE9KZVbdKhOyolHpWVlUGTDnZRd63i5DMWAdbPY9HitQiYJcD8NaseRFN4gUePHgXNOfQGhcRjzpw50tjYKCUlJYUPkggQQACBmAX0u0H9/Kv/Jh6LFy+WLVu2sKtczP4Mb7YA62ez60N0CPyWAPOX6wMBEW1IqTfjJzdjmzJlStCQUv/lQAABBHwSSPf5t6qqSnbu3MkmDT5dDOSaIsD6mYsCAXsFmL/21o7IoxPQppR6D/TQ0NCvg2pjyj/96U8yefLk6E7ESAgggIAlAvr3UL8XvHfvXijiSZMmBfc/872gJYUkzFgEWD/HwsqgCCBggYDt/SPGjSS2YzQQ3HZgA0kJCQEELBFggW1JoQgzFgF9AH3v3r2iu4UkHitWrJANGzbEck4GRQABBGwRePPmTbCTsN7EmnhMmzYt+JJ6woQJtqRCnAhEKsD6OVJOBkMgrwLM37xyczLDBfRGBL0hIfFGLQ25trZW6uvrpaioyPAMCA8BBBCITkAb9+p3hC9fvgwNyt/E6IwZyU4B1s921o2oEVAB5i/Xge8C+pn34MGDMjg4GKKYMWOGtLS08BC67xcI+SPgsYA2LdLff5PvkWGTBo8vClIPBFg/cyEgYK8A89fe2hF5NAL6+8Y333wT2qBQf+fVBmyzZ8+O5iSMggACCFgoMDw8LO3t7XLnzp1Q9Hrfs97/rPdBcyDgowDrZx+rTs4IIKACtvePoEEH1zECCCBgqAALbEMLQ1ixC+gOwXrjffKD57///e+D3TE5EEAAAQQk2E1ddxLWTvuJh3aQ1i+ptaM0BwK+CbB+9q3i5OuSAPPXpWqSSy4Ct27dks7OTtEbEhKPxYsXB5+Hk3+MyOVcvBcBBBCwRUAb+ern3+fPn4dCnjdvnjQ2NtK4yJZCEmekAqyfI+VkMATyKsD8zSs3JzNM4Pr163LkyBF59+5dKLL58+fL9u3bpbi42LCICQcBBBDIr4B+/tUmHc+ePQudWB9O2r17t5SXl+c3IM6GgAECrJ8NKAIhIJClAPM3Szje5oSAbsTw3XffpdzXp7/36n3QHAgggIDvAvr9YEdHh+g9MomHfu7Vz7806fD9CvEzf9bPftadrBFAgAYdsV8DtndAiR2IEyCAgLMCLLCdLS2J/YaAfjGtNxw8fPgw9CrdFVNvzOJhJC4fBBBA4P8LaJOOAwcOyKNHj0IsFRUVsmfPHpp0cLF4J8D62buSk7BDAsxfh4pJKlkL3LhxQw4fPpzyoNLy5ctl48aNWY/LGxFAAAEXBN68eRN8Z5jc0HfOnDnS1NTEw5wuFJkcxiTA+nlMXLwYAaMEmL9GlYNg8ihw9uxZOXPmTMoZP/zwQ/n888/zGAmnQgABBMwWSPf5Vx9O0k0adEdhDgR8EmD97FO1ydU1AeavaxUln7EItLe3y82bN0NvWbVqlaxbt24sw/BaBBBAwGkBbdLR1dUlPT09oTy1SYd+/q2srHQ6f5JDIFmA9TPXBAII+Cpge/+IcSMjIyMmF892YJNtiQ0BBMwWYIFtdn2ILnoB/aKlra1Nent7Q4PrrkkNDQ3shhk9OSMigIADAtrYSJt0PHjwIJSNNunQTtL6LwcCvgiwfval0uTpogDz18WqktNYBK5cuSLHjh1LectHH30kn3766ViG4rUIIICAswLapHLfvn0pO87Nnj1bmpubpaSkxNncSQyBZAHWz1wTCNgrwPy1t3ZEnp2A3pKmzSivX7+eMkBdXZ0sW7Ysu4F5FwIIIOCwwMDAQPD77+PHj0NZTpkyJXhIadKkSQ5nT2oIhAVYP3NFIGCvAPPX3toReW4CP/zwg5w7dy40yNy5c2XHjh1sUJgbLe9GAAEHBfS7w+7ubtENbRKP8ePHy86dO6WqqsrBrEkJgdEFWD9zZSCAgK8CtvePoEGHr1cueSOAgPECLLCNLxEBRiigX7B0dHSkdI3+4IMPpKWlheYcEVozFAIIuCegTTq0wdG9e/dCyenNWXqTlt6sxYGADwKsn32oMjm6KsD8dbWy5JWJwIULF+TUqVMpL12/fr2sXLkykyF4DQIIIOCNgDbp0M+/yU0qZ86cGdykRZMOby4F7xNl/ez9JQCAxQLMX4uLR+hjFhgcHAx+/03enKG4uFi2b98uukkDBwIIIIDA6AL6+Xf//v0pTTrYpIErxjcB1s++VZx8XRJg/rpUTXLJVODatWtBk8rEo7KyUr788kspLS3NdBhehwACCHgnoH879W9o4lFWVhY8Q1JdXe2dBwn7KcD62c+6kzUCCEhKI0N9vtSmgwYdNlWLWBFAwCsBFtheldv7ZEf7YmXGjBmye/dubqz3/uoAAAEEMhEYHh6W9vZ2uXPnTujlEyZMCJp0TJs2LZNheA0CVguwfra6fATvuQDz1/MLwOP0//GPf8iPP/6YIrBx40ZZvny5xzKkjgACCKQXSNekUr9L1CYderMWBwKuC7B+dr3C5OeyAPPX5eqSW6LA69ev5cCBA/L06dMQjO5+qTfW69qNAwEEEEDgtwW0SUdra6s8fPgw9EI2aeDK8UmA9bNP1SZX1wSYv65VlHzeJ3D//v2gwdq7d+9+fWl5ebn86U9/Em2yxoEAAggg8NsCx44dkytXroRepM2N9PdfmnRw9fggwPrZhyqTIwIIjCYwbty40P9Ng46IrxPbgSPmYDgEEPBIgAW2R8X2PNUTJ07IpUuXQgr6ILl2jeaGes8vDtJHAIExCegPfLob3a1bt0Lv0x/7tOERTTrGxMmLLRRg/Wxh0QgZgf8nwPzlUvBRYLTPwvpd+JYtW2Tx4sU+kpAzAgggkLFAuiaV06dPDz7/8p1ixpS80FIB1s+WFo6wERAR5i+XgQ8C2pSjra1NXr16FUp3ypQp0tzcLPovBwIIIIBAZgKDg4PB31R94DPxYJOGzPx4lf0CrJ/tryEZ+CvA/PW39j5m/vLlS/nmm29kYGDg1/SLi4uD3yt4qNzHK4KcEUAgW4HR7qPRJh36neKsWbOyHZb3IWCFAOtnK8pEkAggEIOA7f0jxo0Y3lLEduAYrjmGRAABTwRYYHtSaM/THG234MmTJ8tXX30l+kA5BwIIIIDA2AS0SUdXV5f09PSE3qh/U3ft2iWVlZVjG5BXI2CRAOtni4pFqAgkCTB/uSR8EtCv448cOSLXrl0LpV1UVCT19fVSW1vrEwe5IoAAAlkLpGtSqZ979fMv3y1mTcsbLRBg/WxBkQgRgTQCzF8uDdcFent7g0bi+kB54jFz5kzZsWOHjB8/3nUC8kMAAQQiFxgaGpL29nbRv7GJB7//Rk7NgAYKsH42sCiEhECGAszfDKF4mfUCb9++lW+//VaeP38eykV/9124cKH1+ZEAAgggkG+BU6dOyYULF0KnLSkpkaamJqmpqcl3OJwPgbwJsH7OGzUnQgABwwRs7x9Bgw7DLijCQQABBH4RYIHNteC6wI8//ijaoCPxmDhxonz55ZdSUVHhevrkhwACCMQmkO6hT73xdefOnVJVVRXbuRkYgUIKsH4upD7nRiA3AeZvbn682x6BdM3U9GaCxsZGmTNnjj3JECkCCCBggEC6v6tTp04NdqbTHYU5EHBRgPWzi1UlJ18EmL++VNrPPK9fvy6HDx+W5H2i5s+fLw0NDaKNKTkQQAABBLITGB4eDhog3b59OzQAv/9m58m77BFg/WxPrYgUgWQB5i/XhA8C+vn3wIEDcvfu3VC6H3/8saxdu9YHAnJEAAEEYhE4e/asnDlzJjR2cXFxcF/N3LlzYzkngyJQaAHWz4WuAOdHAIFCCdCgI2Z524Fj5mF4BBBwWIAFtsPFJTW5dOmSnDhxIiShNw5ocw69gZ4DAQQQQCB3gWPHjsmVK1dCA5WVlUlLS4tUV1fnfgJGQMAwAdbPhhWEcBAYgwDzdwxYvNRaAd3pUm+iv3PnTsr6rLm5WXQ3YQ4EEEAAgbEL6A2w3d3dcuPGjdCbJ0+eLHv27BFtCMyBgGsCrJ9dqyj5+CTA/PWp2n7l+s9//lP0f8nHqlWrZN26dX5hkC0CCCAQk4A2qezs7JSbN2+mfL/I778xoTNswQVYPxe8BASAQNYCzN+s6XijRQKj3Zv3u9/9LniAnAMBBBBAIDeBCxcuyKlTp0KDaAPgpqYmmnTkRsu7DRVg/WxoYQgLAQRiF7C9f8S4keStC2InG9sJbAceW7a8GgEEEPj/AiywuRpcFbh27Vqwe1LiUVpaGtwwP336dFfTJi8EEECgIALaDEmbIiX/zdWHQGfNmlWQmDgpAnEJsH6OS5ZxEYhfgPkbvzFnKKzA27dvpa2tTR48eBAKpLy8XHbu3Mln4cKWh7MjgIAjAvp9o37vmHhUVFTI7t27Rf/lQMAlAdbPLlWTXHwTYP76VnH389VbznQddv369ZRk6+rqZNmyZe4jkCECCCCQRwFt0tHV1SU9PT2hs+o9N/o9I5s05LEYnCovAqyf88LMSRCIRYD5Gwsrgxok8NNPP8nf/va3UERVVVXBfdAlJSUGRUooCCCAgL0Co20Iq006GhoaZP78+fYmRuQIjCLA+pnLAgEEfBWwvX8EDTp8vXLJGwEEjBdggW18iQgwCwHdyUN3DE7sD6ZfRuuNAuwWnAUob0EAAQQyENAu0tpNOvHQv726kxJNOjIA5CXWCLB+tqZUBIpAigDzl4vCZYE3b97IgQMH5MmTJ6E0J06cKLt27ZKpU6e6nD65IYAAAnkVGG23Ov17qzfETp48Oa+xcDIE4hRg/RynLmMjEK8A8zdeX0bPr8Dg4GDwu29vb2/oxMXFxbJ9+3Zuks9vOTgbAgh4JJCuOZI26WCTBo8uhP/L3p14RXGljR9/ZFFEJLgvqCFg1KMTYhyT6Oi44MKioMk7f+abjCC7Cmp0dCIh+Wl0xLgwLriiqKjIIr/z1EzydtG0QndX1723vnVOTs6ZdN373M9Td7jVXfXciAyV9XNEEs0wnRRg/jqZVgb1X4G7d+9KS0uL7zlo/S3i22+/Ff03BwIIIIBA+gR6enpEfwOOPbRIx969e6WkpCR9HdESAiELsH4OOQF0jwACoQlQoCNgetuBA+aheQQQcFiABbbDyY3o0PThLN0xWHf0+P3QL0j0BfFly5ZFVIVhI4AAApkR6Orqku7ubl9nWqSjqqpKli9fnpkg6AWBgAVYPwcMTPMIBCjA/A0Ql6ZDFXj9+rUcPXpUnj9/7otDXxLX4hwFBQWhxkfnCCCAgIsCZ86cEd1NKfaYPXu21NXVURTJxYRHdEysnyOaeIbthADz14k0MggRefXqlfe777Nnz3weeXl53svhCxcuxAkBBBBAIGCBkydPyrVr13y98PtvwOg0n3EB1s8ZJ6dDBNImwPxNGyUNGSYwMDAg33//vYyOjv4RmRaqPHz4sCxYsMCwaAkHAQQQcEPg+vXr0tHR4RuMvmtaUVEhZWVlbgySUURegPVz5C8BABCIrIDt9SNmjMduYW9gGm0HNpCUkBBAwBIBFtiWJIowpyTw+PFj76Wk2C+l9W98ZWUluydNSZAPIYAAAqkLXLp0Sc6dO+drSH8g1P8vXrFiReod0AICIQuwfg45AXSPQAoCzN8U8DjVWIGXL19698GDg4O+GOfNmycHDx4UfVmcAwEEEEAgGAG999V74NhDXxbV4kj6/8McCNguwPrZ9gwSf5QFmL9Rzr47Y9eiHI2NjfLmzRvfoAoLC737XYpRupNrRoIAAuYLTFakg99/zc8bEU5dgPXz1K34JAKmCTB/TcsI8aRDYGhoSL777juvaGXssXfvXiktLU1HF7SBAAIIIJBA4ObNm3LixAmZ+Arsrl27ZM2aNbghYL0A62frU8gAEEAgSQHb60dQoCPJxHMaAgggELQAC+yghWk/UwL6kFZ9fb0MDw/7utyzZw9VSzOVBPpBAAEE/iuguwjrbsKxR1ZWluzfv5+CSVwl1guwfrY+hQwgwgLM3wgn39GhJ3pZSXcQ1peVZs6c6ejIGRYCCCBgjkB3d7d0dXX5AtL//62rq5P58+ebEyiRIJCEAOvnJNA4BQFDBJi/hiSCMJIW6Ovrk7a2NhkZGfG1sXjxYqmurpZZs2Yl3TYnIoAAAggkJ3D69Gm5evWq72R+/03OkrPME2D9bF5OiAiBqQowf6cqxedsERgbG5OGhgbRzQpjj82bN8umTZtsGQZxIoAAAlYL9Pb2yvHjx+Xdu3e+cVCkw+q0Evx/BVg/cykggEBUBSjQEXDmbQcOmIfmEUDAYQEW2A4nN0JDe/HihVecY+IOSjt27JB169ZFSIKhIoAAAuYI9PT0yKlTp3wB8ZCWOfkhkuQFWD8nb8eZCIQtwPwNOwP0n06BJ0+eeDsJTyxSuXTpUqmpqZGcnJx0dkdbCCCAAALvEbh06ZKcO3fO9wkt0qHFkrRoEgcCtgqwfrY1c8SNgAjzl6vAZoFr1655vy1M3KXyk08+Ed2YQX9n4EAAAQQQCEfg7NmzcvnyZV/n+v/Lupt7SUlJOEHRKwJpEGD9nAZEmkAgJAHmb0jwdBuYwLFjx+TWrVu+9ktLS731FgcCCCCAQOYE7t27J62traKFk2IP3k3JXA7oKRgB1s/BuNIqAgiYL2B7/YgZ4xN/OTXM3HZgwzgJBwEELBJggW1Rsgh1UoHXr1/LkSNHZHBw0Pffv/zyS/niiy9QQwABBBAIUeD69evS0dHhi4CHtEJMCF2nRYD1c1oYaQSBUASYv6Gw02kAAg8ePJDm5mYZHR31tb5y5UrZv3+/ZGdnB9ArTSKAAAIIvE/gypUrcubMGd9HtFiSFk3S4kkcCNgowPrZxqwRMwL/EWD+ciXYKtDV1SXd3d1x4ZeXl8uWLVtsHRZxI4AAAk4JnD9/Xi5evOgbkz57W1FRIWVlZU6NlcFER4D1c3RyzUjdE2D+upfTKI/op59+Ev0n9li0aJHU1dXx+2+ULwzGjgACoQkkejZn27ZtsmHDhtDiomMEUhFg/ZyKHucigIDNArbXj6BAh81XH7EjgIDTAiywnU6v84MbGhqS+vp6ef78uW+s+qWHfvnBgQACCCAQvsDNmzflxIkTvt3ueEgr/LwQQfICrJ+Tt+NMBMIWYP6GnQH6T4fAnTt3pL29PW6XDt05SR+CZyfhdCjTBgIIIJCcQE9Pj7fbe+yhRZOqqqqkuLg4uUY5C4EQBVg/h4hP1wikKMD8TRGQ0zMu8O7dO+ns7JQbN274+tbfEv7617/KunXrMh4THSKAAAIIJBaY7OVR/fSuXbtkzZo10CFgnQDrZ+tSRsAI/CHA/OVicEXg1q1bcuzYMd9wCgoK5Ntvv5W8vDxXhsk4EEAAAesEHj16JI2NjXEb6GgxYS0qzIGAbQKsn23LGPEigEC6BCjQkS7JBO3YDhwwD80jgIDDAiywHU6u40MbGRmRhoYG6e/v941UH9DasWOH46NneAgggIBdAr29vXL8+HHRh2xjDx7SsiuPRPsfAdbPXAkI2CvA/LU3d0T+HwEtfNbR0RG3plq7dq3s3LkTJgQQQAABAwQmK1KpxZMqKytl5cqVBkRICAhMXYD189St+CQCpgkwf03LCPG8T0B/821paRHdkTL20EJnuoZasWIFgAgggAACBgpcvHhRzp8/HxcZv/8amCxC+qAA6+cPEvEBBIwVYP4amxoCm4bA48ePvWehx8bG/jgrJydHvvnmG5k3b940WuKjCCCAAAJBCDx58sQr0jE8POxrniIdQWjTZtACrJ+DFqZ9BBAwVcD2+hEzxsfHx03F1bhsBzbZltgQQMBsARbYZueH6CYX0C+i9YuOhw8f+j5QVlYme/bsgQ0BBBBAwEAB3e29ra2NIh0G5oaQpifA+nl6XnwaAZMEmL8mZYNYpivQ09Mjp06dijvts88+k61bt063OT6PAAIIIBCgwGRFKrVIx969e6WkpCTAnmkagfQKsH5OryetIZBJAeZvJrXpKxWBV69eSXNzszx79szXjO4OXFNTIwsXLkylec5FAAEEEAhY4PLly3L27Nm4XnRTHd1chwMBWwRYP9uSKeJEIF6A+ctVYbuA3hd/9913MjQ05BuKFqz8+OOPbR8e8SOAAALOCDx9+tQrpjSxSMemTZtk8+bNzoyTgbgvwPrZ/RwzQgQQmFzA9voRFOjgykYAAQQMFWCBbWhiCCuhwLt376S1tVXu3r3r+8yqVau8XZQmLpqgRAABBBAwR+DevXve/4fHVvzX6HhIy5wcEcmHBVg/f9iITyBgqgDz19TMENeHBC5duiTnzp2L+9iXX34pX3zxxYdO578jgAACCIQgMFmRSv3eUosLl5aWhhARXSIwfQHWz9M34wwETBFg/pqSCeJ4n8CDBw+kvb097iWkoqIirzhHQUEBgAgggAACFghcuXJFzpw5ExepFhXW4sIcCNggwPrZhiwRIwKTCzB/uTJsFhgdHZXvv/9eBgYGfMP46quvZOPGjTYPjdgRQAABJwW0yPDRo0fjvs8sLy+XLVu2ODlmBuWeAOtn93LKiBBAYGoCFOiYmlPSn7IdOOmBcyICCERegAV25C8BqwDGx8elra1Nbt++7Yt72bJlcuDAAdGdKDkQQAABBMwW0IdudUc8/ZEx9ti2bZts2LDB7OCJDgERYf3MZYCAvQLMX3tzF+XIu7q6pLu7O45g+/btsn79+ijTMHYEEEDAeIFERSorKipk9erVxsdPgAiwfuYaQMBeAeavvbmLSuQvX770XkJ6+/atb8hLliyR6upqmTlzZlQoGCcCCCDghMDVq1fl9OnTcWP5+uuv5fPPP3dijAzCbQHWz27nl9G5LcD8dTu/ro+upaVFtNh37LFmzRrZtWuX60NnfAgggIC1AlpUqaGhIa5Ihz77rM9AcyBgugDrZ9MzRHwIIBCUgO31I2aM6xu1Bh+2AxtMS2gIIGC4AAtswxNEeD6Bzs5O+e2333z/2+LFi+XgwYOSk5ODFgIIIICAJQKPHj2SpqYmGRkZ8UWsVaS1mjQHAiYLsH42OTvEhsD7BZi/XCG2CSQqzrF792759NNPbRsO8SKAAAKRFOjr65PW1ta4IpU7duyQdevWRdKEQdsjwPrZnlwRKQITBZi/XBMmC2hRjiNHjsjz5899YX7yySeyZ88eNmQwOXnEhgACCLxHN9Z4NgAAIABJREFU4Nq1a3Ly5Mm4T/z5z38W/YcDAZMFWD+bnB1iQ+D9AsxfrhBbBf7xj3/Ir7/+6gt/6dKl3rPQbFRoa1aJGwEEoiKgxYfr6+vl9evXviHrb7/6GzAHAiYLsH42OTvEhgACQQrYXj+CAh1BXh20jQACCKQgwAI7BTxOzaiA7rahu27EHkVFRXL48GF2UcpoJugMAQQQSI/A06dPvUrSw8PDvgY3bdokmzdvTk8ntIJAAAKsnwNApUkEMiTA/M0QNN2kRUAfZteH2ice+/fvl5KSkrT0QSMIIIAAApkRePDggTQ3N8cV6fjLX/4if/rTnzITBL0gkIQA6+ck0DgFAUMEmL+GJIIwJhU4evSo3L9/3/ffeHidiwUBBBBwQ+DGjRty4sSJuMFs3LhRvvrqKzcGySicFGD97GRaGVREBJi/EUm0Y8OcbM00d+5c+eabbyQvL8+x0TIcBBBAwE2BwcFB7/ln/XfssXbtWtm5c6ebg2ZUTgiwfnYijQwCAQSSEKBARxJo0znFduDpjJXPIoAAArECLLC5HmwQmKxadGFhoVecgy+kbcggMSKAAAKTC2iRjsbGRhkaGvJ94PPPP5evv/4aNgSMFGD9bGRaCAqBKQkwf6fExIdCFhgdHZW2tja5d++eL5KcnByprKyU4uLikCOkewQQQACBZASePHni3f9OLFK5ZcsWKS8vT6ZJzkEgcAHWz4ET0wECgQkwfwOjpeEUBTo6OuT69eu+VlasWCHV1dUy8bmtFLvidAQQQACBkAR6e3vl+PHj8u7dO18EGzZskG3btoUUFd0i8H4B1s9cIQjYK8D8tTd3UY38zp070t7eLmNjY38Q5Obmes9Cz5s3L6osjBsBBBCwUuDVq1eixYhfvHjhi7+srEwqKir4vtPKrLofNOtn93PMCBFAYHIB2+tHzBgfHx83Obm2A5tsS2wIIGC2AAtss/NDdCLnz5+Xixcv+ii0WnRdXZ3MmTMHIgQQQAABywUGBga8L6nfvHnjGwkPaVmeWIfDZ/3scHIZmvMCzF/nU2z9ALVoWXNzs+hL3LHHrFmzvJeVFi9ebP0YGQACCCAQZYFERTo2b94smzZtijINYzdUgPWzoYkhLASmIMD8nQISH8m4QHd3t3R1dfn6LSoqkm+//Va0KCUHAggggIA7Ardv3/ZePJ1YpGPdunWyY8cOdwbKSJwRYP3sTCoZSAQFmL8RTLrFQ75586ZXyGziUVNTI1q8kgMBBBBAwD6B169fe5s06HPQsUdpaans3bvXvgERsfMCrJ+dTzEDRACBBAK214+gQAeXNgIIIGCoAAtsQxNDWJ7ATz/95P0Te+Tn58uhQ4dEi3RwIIAAAgi4IaAVpLVIh1aUjj3Wrl0rO3fudGOQjMIZAdbPzqSSgURQgPkbwaRbNGRdD+mP9oODg76oCwoK5ODBg1JYWGjRaAgVAQQQQCCRwLNnz7z7Xy3KFHuUl5fLli1bgEPAKAHWz0alg2AQmJYA83daXHw4AwI3btyQEydO+HrS33y/+eYbNmTIgD9dIIAAAmEI3L17V9ra2ny7w2sc/P4bRjbo80MCrJ8/JMR/R8BcAeavubkhMr9AT0+PnDp1Ko5l9+7d8umnn8KFAAIIIGCxgP7uq8/7PH361DeKjz/+WCorKy0eGaG7KMD62cWsMiYEEJiKAAU6pqKUwmdsB05h6JyKAAIRF2CBHfELwODhX7x4Uc6fP++LMC8vzyvO8dFHHxkcOaEhgAACCCQjoC+j1tfXxxXpWL16tVRUVCTTJOcgEIgA6+dAWGkUgYwIMH8zwkwnSQg8fvxYmpub5e3bt76zFyxYIAcOHBC9F+ZAAAEEEHBHQHdQ0iIdb9688Q1qw4YNsm3bNncGykisF2D9bH0KGUCEBZi/EU6+gUN/+PCh94D62NjYH9Hl5OTI4cOHZf78+QZGTEgIIIAAAukS6Ovrk9bWVhkdHfU1WVZW5v3+O/GZ3XT1SzsITFeA9fN0xfg8AuYIMH/NyQWRJBa4dOmSnDt3zvcBvS/Wl7aLi4uhQwABBBBwQECf99HvQPv7+32jWbFihff/99nZ2Q6MkiG4IMD62YUsMgYEEEhGwPb6ETPGx8fHkxl4ps6xHThTTvSDAALuCbDAdi+nLozo8uXLcvbsWd9QZs2a5RXnKCoqcmGIjAEBBBBAYBIBLdLR0NAQt3N8aWmp95BWVlYWbgiELsD6OfQUEAACSQswf5Om48QABe7cuSPt7e1xO0nqw1j6I70+nMWBAAIIIOCewIsXL7wiHa9evfINbt26dbJjxw73BsyIrBRg/Wxl2ggaAU+A+cuFYIrAy5cv5fvvv/cVpNTns/R+d9WqVaaESRwIIIAAAgEKaKEmLU48MjLi66WkpET27t3L778B2tP01AVYP0/dik8iYJoA89e0jBDPRIGffvpJ9J/YQ3//PXjwoCxevBgwBBBAAAGHBIaHh6WpqUl0k57YY/ny5VJVVcXzPw7l2uahsH62OXvEjgACqQjYXj+CAh2pZJ9zEUAAgQAFWGAHiEvTSQlcvXpVTp8+7Tt35syZUldXxy5KSYlyEgIIIGCXgL6cpC8p6ctKscfKlSu9h3Yp0mFXPl2MlvWzi1llTFERYP5GJdP2jLOnp8e7/51Y23r16tWye/dudpC0J5VEigACCCQlkKhIJUU6kuLkpAAEWD8HgEqTCGRIgPmbIWi6ea+A7hp55MgRef78ue9z27dvl/Xr16OHAAIIIBAhAX05SV9S0peVYg8t1rR//35+/43QtWDqUFk/m5oZ4kLgwwLM3w8b8YnwBM6cOSNXrlzxBaDPQmtxjoULF4YXGD0jgAACCAQmoMUptUilFquMPZYsWSI1NTWSm5sbWN80jMBUBFg/T0WJzyCAgIsCFOgIOKu2AwfMQ/MIIOCwAAtsh5Nr4dB+++036ezs9EWuX0TU1tbyhbSF+SRkBBBAIFmBN2/eeEU6BgYGfE3oTvJaSTo7OzvZpjkPgZQFWD+nTEgDCIQmwPwNjZ6OJxGYbLck/dgXX3whX375JWYIIIAAAhERSFSkcs2aNbJr166IKDBMUwVYP5uaGeJC4MMCzN8PG/GJYAXevXvnfcc/8UH0zz77TLZu3Rps57SOAAIIIGCkQH9/vzQ2NooWcIo9VqxY4W3SwO+/RqYtMkGxfo5MqhmogwLMXweT6siQOjo65Pr1677RzJ492yvOMW/ePEdGyTAQQAABBCYTGB0dldbWVunr6/P950WLFnl/ByjSwXUTpgDr5zD16RsBBMIUsL1+xIzxidsAhqk5Sd+2AxvGSTgIIGCRAAtsi5LleKi9vb1y7Ngx387BOTk53hcRixcvdnz0DA8BBBBAYKLA0NCQ9wDvs2fPfP9p6dKlXiVp/RvBgUAYAqyfw1CnTwTSI8D8TY8jraQmoF+Ta2HKiQ9k6ffTO3bskLVr16bWAWcjgAACCFgnoEUq6+vr5cWLF77Yy8rKpKKiQib+hmndAAnYWgHWz9amjsAREOYvF0HYApO9iLRq1SrvBWzWNmFnh/4RQACB8AT0d1/9/Vd/B449li9f7m3SwO+/4eUm6j2zfo76FcD4bRZg/tqcPTdj14KVek988+ZN3wDz8/Pl0KFDMnfuXDcHzqgQQAABBHwCY2Nj0tbWJnfv3vX971qk48CBAzJz5kzEEAhFgPVzKOx0igACBgjYXj+CAh0GXESEgAACCEwmwAKb68IEgdu3b0t7e7vol9O/H7o7hr6AvWzZMhNCJAYEEEAAgRAEdAelhoaGuCIdWrhJCzjxkFYISaFLXnDgGkDAYgHufy1OniOh6w/weu97584d34j0/nf//v2ycuVKR0bKMBBAAAEEpiugRTr0JaWBgQHfqSUlJbJ3717JysqabpN8HoGUBVg/p0xIAwiEJsD8DY2ejkWku7tburq6fBb64HltbS3f6XOFIIAAAgh49716/6v3wbHHkiVLvGeE2EmYiyQMAdbPYajTJwLpEWD+pseRVtIjkOi3YC3KoffEBQUF6emIVhBAAAEErBDQ92L0GSF9Tyb2WLBggff886xZs6wYB0G6JcD62a18MhoEEJi6AAU6pm6V1CdtB05q0JyEAAIIiPCCIVdB6AL37t2TlpYWX3EOfeC8urpaiouLQ4+PABBAAAEEwhXQIh2NjY3S39/vC2ThwoXel9RUkg43P1HsnS+oo5h1xuyKAPPXlUzaOQ5d0zQ3N8vjx499A9C1jO6OoS8rcSCAAAIIRFtAdxDWl5R0R+HYQ3eb10JOFOmI9vURxuhZP4ehTp8IpEeA+ZseR1qZvsCtW7fk2LFjvhPnzJkj//M//yN5eXnTb5AzEEAAAQScFHjx4oV3//vq1Svf+NhJ2Ml0WzEo1s9WpIkgEZhUgPnLhWGKwOjoqPdb8IMHD3whzZs3z3u+bfbs2aaEShwIIIAAAhkU0CIdx48fl97e3ri/D1q8ie9MM5gMuvIEWD9zISCAQFQFbK8fMWN8fHzc5OTZDmyyLbEhgIDZAiywzc6P69Hdv3/f+1JaK0f/fujf5H379onuDsmBAAIIIICACgwPD0tTU1PcC63z58+Xuro6inRwmWRUgPVzRrnpDIG0CjB/08pJY9MQGBwc9AqO6YPnsYe+pKTFOYqKiqbRGh9FAAEEEHBZIFGRyhUrVkhVVRVFOlxOvoFjY/1sYFIICYEpCjB/pwjFx9IqoAUpGxoafL/7alHKw4cPc9+bVmkaQwABBNwQ0O9M9e+G/jv2YCdhN/Jr2yhYP9uWMeJF4P8EmL9cDSYI6HNt+lvwkydPfOHwXJsJ2SEGBBBAIHwBfZ22o6NDbty44QtGnxXSIh0UcQo/R1GKgPVzlLLNWBFAIFbA9voRFOjgekYAAQQMFWCBbWhiIhDWo0ePvC+ltXL074cueCoqKqSsrCwCAgwRAQQQQGA6AiMjI15Rp4cPH/pO050GqCQ9HUk+m6oA6+dUBTkfgfAEmL/h2Ue55/7+fq/Q2NDQUNwaRotz5OfnR5mHsSOAAAIITCKQqEilFumorKyU7Oxs3BDIiADr54ww0wkCgQgwfwNhpdH3CLx8+VL+/ve/++599Xdf3SV42bJl2CGAAAIIIDCpwKtXr+To0aNxhY35/ZcLJtMCrJ8zLU5/CKRPgPmbPktaSk7gzZs33nPQz5498zWwePFiqampYdOp5Fg5CwEEEHBS4MSJE3FFOgoLC73nn3WDHw4EMiHA+jkTyvSBAAImClCgI+Cs2A4cMA/NI4CAwwIssB1OrsFD00rR+iO7vmwde+zevVs+/fRTgyMnNAQQQACBMAW0qJO+4DqxSMdHH30kdXV1VJIOMzkR6pv1c4SSzVCdE2D+OpdS4wd07949aWtr8xWm1KD15aSqqirJzc01fgwEiAACCCAQjkCiIpXLly/3/obk5OSEExi9RkqA9XOk0s1gHRNg/jqWUMOHo8XFtDjH8+fPfZHu3LlT1q5da3j0hIcAAgggELaAvtSqzw8NDAz4QmEn4bAzE63+WT9HK9+M1i0B5q9b+bRtNIODg946RotWxh7FxcVesW2+x7cto8SLAAIIBC9w8uRJuXbtmq+jgoIC7/ln/TcHAkELsH4OWpj2EUDAVAHb60fMGB8fHzcVV+OyHdhkW2JDAAGzBVhgm50fF6N7+vSpNDQ0iD6sFXvs2LFD1q1b5+KQGRMCCCCAQBoFtEhHa2ur9PX1+VqdO3euHDp0iF3o02hNU5MLsH7mykDAXgHmr725szHy69evS2dnp0z8Wry0tFQqKiokKyvLxmERMwIIIIBABgUSFalcsmSJt/MehZ4ymIyIdsX6OaKJZ9hOCDB/nUijFYN49+6dV1T7/v37vni/+OIL+fLLL60YA0EigAACCIQvMDQ05L3cOnHneXYSDj83UYmA9XNUMs04XRRg/rqYVTvGpEUqdf3y+vVrX8ArV670inPwW7AdeSRKBBBAIAyB06dPy9WrV31dz5kzR2pra0XvgzkQCFKA9XOQurSNAAImC9heP4ICHSZfXcSGAAKRFmCBHen0Z3zwuuNFfX29vH371tf3tm3bZMOGDRmPhw4RQAABBOwUGBsb83ajv3v3rm8AVJK2M5+2Rc362baMES8C/yfA/OVqyJTAzz//LBcuXIjrrry8XLZs2ZKpMOgHAQQQQMABgURFKhctWiQHDhyQmTNnOjBKhmCqAOtnUzNDXAh8WID5+2EjPpEegY6ODtEClbHHJ598Ivv27UtPB7SCAAIIIBAZAX2OqLGxUfr7+31j5vffyFwCoQ6U9XOo/HSOQEoCzN+U+Dg5SQHdpFDXLVpkLPZgo4YkQTkNAQQQiKDA2bNn5fLly76Rz5492yvSUVRUFEERhpwpAdbPmZKmHwQQME2AAh0BZ8R24IB5aB4BBBwWYIHtcHING5pWjNbiHBO/lNaXk/QlJQ4EEEAAAQSmI6A787W3t8vt27d9p+Xn58uhQ4dk7ty502mOzyIwZQHWz1Om4oMIGCfA/DUuJc4FND4+LrrTRU9PT9zYtm/fLuvXr3duzAwIAQQQQCB4gURFKhcsWCAHDx6UWbNmBR8EPURSgPVzJNPOoB0RYP46kkjDhzFZccolS5Z465Ps7GzDoyc8BBBAAAETBYaHh6WpqUkeP37sC4+dhE3MllsxsX52K5+MJloCzN9o5duE0T569Eiam5tF1y2xx9q1a2Xnzp0mhEgMCCCAAAKWCJw/f14uXrzoizYvL88r0jFv3jxLRkGYtgmwfrYtY8SLAALpErC9fsSMcX062eDDdmCDaQkNAQQMF2CBbXiCHAnv5cuXXnGO169f+0a0adMm2bx5syOjZBgIIIAAApkWSFSkQytJ19XVyUcffZTpkOgvAgKsnyOQZIborADz19nUGjEwfXlai4fduXPHF4++lLRnzx4pKSkxIk6CQAABBBCwUyDR/a8+nKUPaenDWhwIpFuA9XO6RWkPgcwJMH8zZx3Vnm7duiXHjh3zDV+/jz98+DDFw6J6UTBuBBBAIE0CIyMj3o70E4t0sJNwmoBpZlIB1s9cGAjYK8D8tTd3NkZ+7949aWtrk9HRUV/4ukmDbtbAgQACCCCAwHQFuru7paury3eabs6gRZB1swYOBNItwPo53aK0hwACtgjYXj+CAh22XGnEiQACkRNggR25lGd8wFqU48iRIzI4OOjru7y8XLZs2ZLxeOgQAQQQQMAtAX1J6fjx49Lb2+sbGJWk3cqzSaNh/WxSNogFgekJMH+n58Wnpy6gOyS1tLTIw4cPfSfNnDlTqqurRXcQ5kAAAQQQQCBVgUT3v0VFRV6RSop0pCrM+RMFWD9zTSBgrwDz197c2RC5vjDd0NAgWqjy90MfGv/2229l7ty5NgyBGBFAAAEEDBfQIh26M/3E71v5/dfwxFkcHutni5NH6JEXYP5G/hLIGIA+l6bPp+n39LEHmxRmLAV0hAACCDgrcPHiRTl//rxvfPq80YEDB2TRokXOjpuBhSPA+jkcd3pFAIHwBSjQEXAObAcOmIfmEUDAYQEW2A4n14ChDQ0NSX19vTx//twXzbp162THjh0GREgICCCAAAIuCIyPj0tHR4fcuHEj7ktqfUlp/vz5LgyTMRgiwPrZkEQQBgJJCDB/k0DjlA8KvHr1SpqammRgYMD32fz8fG9HC31pmgMBBBBAAIF0CSS6/9W/N7W1taI7CnMgkC4B1s/pkqQdBDIvwPzNvHlUenz58qX8/e9/F/0N+PcjOzvbu/+lOGVUrgLGiQACCGRGQHemb21tlb6+Pl+H7CScGf+o9cL6OWoZZ7wuCTB/XcqmuWO5fv26dHZ2in4/H3ts3bpVPvvsM3MDJzIEEEAAAWsELl++LGfPnvXFm5ub633vSpEOa9JoRaCsn61IE0EigEAAArbXj5gxPvGONACkVJq0HTiVsXMuAghEW4AFdrTzH+To37596xXnmPiS0qeffiq7d+8OsmvaRgABBBCIqMDJkyfl2rVrvtFrJWn9knrhwoURVWHY6RZg/ZxuUdpDIHMCzN/MWUelp2fPnnnFOV6/fu0bsr4krTtZzJkzJyoUjBMBBBBAIMMCJ06ciCtSWVhY6BXp4O9PhpPhcHesnx1OLkNzXoD563yKQxng8PCwV5xj4sYM+/btk08++SSUmOgUAQQQQMBtgbGxMWlra5O7d+/G/f7LTsJu5z7To2P9nGlx+kMgfQLM3/RZ0tLkAleuXJEzZ87E/cedO3fK2rVrYUMAAQQQQCBtAlevXpXTp0/72tMiHTU1NRRHTpsyDbF+5hpAAIGoCtheP4ICHVG9chk3AggYL8AC2/gUWRmgPqDV0NAgT58+9cVfVlYmFRUVMnFhY+UgCRoBBBBAwEiByYp05OTkeF9SL1261MiYCcouAdbPduWLaBGIFWD+cj2kU+D+/fveDo4jIyO+ZnXH4OrqatEiYRwIIIAAAggEKTDZ/W9BQYHU1dWJ/psDgVQFWD+nKsj5CIQnwPwNz97VnnVPpsbGRtF74djjq6++ko0bN7o6bMaFAAIIIGCAwLt376S9vV1u377ti4aXlAxIjkMhsH52KJkMJXICzN/IpTyjA+7u7pauri5fn/rss25QuHr16ozGQmcIIIAAAtEQ0A0K9Tfg2EOff66qqpLly5dHA4FRBirA+jlQXhpHAAGDBSjQEXBybAcOmIfmEUDAYQEW2A4nN6Sh6ctJR48elSdPnvgiKCkpEd1BieIcISWGbhFAAIEICWgVaa0mHXtkZ2d7X1IXFxdHSIKhBiHA+jkIVdpEIDMCzN/MOEehl5s3b0pHR4fow+Gxh9737tmzR3TdwYEAAggggEAmBCa7/50zZ47U1tZKYWFhJkKgD4cFWD87nFyG5rwA89f5FGd8gKdOnZKenh5fv7pTsO4YzIEAAggggEDQAvo97PHjx6W3t9fXFS8pBS0fnfZZP0cn14zUPQHmr3s5NWVE586dk0uXLvnCycrKkr1794r+JsyBAAIIIIBAUAI3btzwnknSosm/H/ocUmVlpaxYsSKobmk3IgKsnyOSaIaJAAJxArbXj5gxHrsyMDDBtgMbSEpICCBgiQALbEsSZUmYo6Oj3u5Jjx498kW8atUq2b9/v+gX1BwIIIAAAghkQuDs2bNy+fJlX1f6d0i/pF65cmUmQqAPRwVYPzuaWIYVCQHmbyTSHPggL168KOfPn4/rZ/369bJ9+/bA+6cDBBBAAAEEJgpMdv87e/Zsr0hHUVERYAgkLcD6OWk6TkQgdAHmb+gpcCqAX375RX788UffmJYtWyYHDx5kYwanMs1gEEAAAbMF9PFjfUFJX1SKPfQlperqanYSNjt9xkfH+tn4FBEgAgkFmL9cHEEITFakko2hgpCmTQQQQACBRAJaoFILVcZuHKTPP+v7OPpeDgcCyQqwfk5WjvMQQMB2AdvrR1Cgw/YrkPgRQMBZARbYzqY24wMbGxuT5uZmuX//vq/v4uJi78dwinNkPCV0iAACCEReQF+e1ZdoYw92M4j8ZZEyAOvnlAlpAIHQBJi/odE70/GZM2fkypUrceP5+uuv5fPPP3dmnAwEAQQQQMA+gcnuf/Py8qSuro4iHfal05iIWT8bkwoCQWDaAszfaZNxQgKBW7duybFjx3z/VQuAHT58WGbOnIkbAggggAACGRc4efKkXLt2zdcvOwlnPA3Odcj62bmUMqAICTB/I5TsDAxVX4LWgmA3b9709ZaTkyM1NTWydOnSDERBFwgggAACCPxH4Pbt29Le3h5XpGPv3r1SUlICEwJJCbB+ToqNkxBAwAEBCnQEnETbgQPmoXkEEHBYgAW2w8nN4ND0i+mWlha5d++er1fdPUm/mNYfwzkQQAABBBAIQ6Crq0u6u7t9Xev93549e6S0tDSMkOjTcgHWz5YnkPAjLcD8jXT6Uxq8FqQ8ceKE6A4VsYcW/qqoqGBNkZIuJyOAAAIIpEtgsvtfLdJRW1sr8+bNS1c3tBMhAdbPEUo2Q3VOgPnrXEpDGdDjx4+loaFB9J749yM/P1+++eYbmTNnTigx0SkCCCCAAAIqcPr0abl69Wrcd7XsJMz1kawA6+dk5TgPgfAFmL/h58CVCPTeV1+CvnPnjm9IWpzy4MGDsnDhQleGyjgQQAABBCwSuHv3rrS1tfm+o9Xnn/VZpbKyMotGQqimCLB+NiUTxIEAApkWsL1+xIzx8fHxTKNNpz/bgaczVj6LAAIIxAqwwOZ6SIeAfjE98UWlxYsXe19Ma/VoDgQQQAABBMIU+Pnnn+XChQtxIezatUvWrFkTZmj0baEA62cLk0bICPxXgPnLpZCsQHNzs+iP3rFHbm6uVFZWyvLly5NtlvMQQAABBBBIu8Avv/wiP/74o6/dWbNmyYEDB3iAOO3a7jfI+tn9HDNCdwWYv+7mNlMje/XqlXz33XcyNDT0R5f6m+/hw4dl/vz5mQqDfhBAAAEEEEgocPbsWbl8+bLvv2tBZXYS5qJJRoD1czJqnIOAGQLMXzPyYHsUo6Ojor8HP3jwwDcUCmDbnlniRwABBNwQ6Ovrk9bWVtG/V7EHzz+7kd9Mj4L1c6bF6Q8BBEwRsL1+BAU6TLmSiAMBBBCYIMACm0siFQG90dddhP/973/7mtFq0VqcQ6tHcyCAAAIIIGCCwP/7f/9P/vnPf8aFsmPHDlm3bp0JIRKDJQKsny1JFGEiMIkA85fLIhmBf/zjH/Lrr7/6TtUdg2tqangpKRlQzkEAAQQQCFzg4sWLcv78eV8/+j2t/u3SosocCExVgPXzVKX4HALmCTB/zcuJTRENDg56LyYNDAz4wtYilR9//LFNQyFWBBBAAAHHBbRApRaqnHjs3r1bPv30U8dHz/DSKcD6OZ2atIVAZgWYv5n1drG34eFhaWxslCdPnviGp78H19bWykcffeTisBkTAggggIBlAg+Tp+wvAAAgAElEQVQfPvS+sx0ZGfFFzvPPliXSgHBZPxuQBEJAAIFQBCjQETC77cAB89A8Agg4LMAC2+HkBjy0169fe9U4J34xrbsm1dXVUZwjYH+aRwABBBCYvoDuoqS7KU08+JJ6+pZRPoP1c5Szz9htF2D+2p7BzMd/7do1OXnypK/jwsJC72GsOXPmZD4gekQAAQQQQGCKApPd/+bm5npFOpYsWTLFVvhY1AVYP0f9CmD8Ngswf23OXrix6++/DQ0N8uLFC18gf/nLX+RPf/pTuMHROwIIIIAAApMIdHd3S1dXV9x/2blzp6xduxYzBKYkwPp5Skx8CAEjBZi/RqbFmqCGhoakvb1dHjx44ItZfw/WDQoLCgqsGQuBIoAAAgi4L5CoSMe2bdtkw4YN7gMwwrQIsH5OCyONIICAhQK214+YMT4+Pm6yu+3AJtsSGwIImC3AAtvs/Jga3aNHj6StrU3evHnjC7GoqMgrzpGXl2dq6MSFAAIIIBBxgURFOviSOuIXxjSGz/p5Glh8FAHDBJi/hiXE8HD0QSx9KSn2mDt3rnzzzTfc8xqeO8JDAAEEEPiPwL/+9S/54YcffBw5OTlekY6lS5fChMAHBVg/f5CIDyBgrADz19jUGB2Yvpik98EDAwO+OPXhbv3+nAMBBBBAAAFTBS5evCjnz5+PC2/79u2yfv16U8MmLoMEWD8blAxCQWCaAszfaYLx8T8EtDBlU1OTvHz50qcyb948OXDggOTn56OFAAIIIICAcQK6sW5jY6MMDw/7Ytu6dat89tlnxsVLQOYJsH42LydEhAACmRGwvX4EBToyc53QCwIIIDBtARbY0yaL/Ak9PT1y6tSpOIeFCxdKVVUVX0xH/goBAAEEEDBf4OrVq3L69Om4QLds2SLl5eXmD4AIQxVg/RwqP50jkJIA8zclvkidPDg4KN9//73oy0m/H7m5uV5xDi1MyYEAAggggIAtAteuXZOTJ0/6ws3Ozva+xy0uLrZlGMQZkgDr55Dg6RaBNAgwf9OAGLEmEhXnWL16tVRUVERMg+EigAACCNgokGiTBl5SsjGbmY+Z9XPmzekRgXQJMH/TJRmtdh4/fizNzc3y9u1b38Dnz5/vbVA4c+bMaIEwWgQQQAABqwT6+/u9Ih0T/47x/LNVaQwtWNbPodHTMQIIhCxAgY6AE2A7cMA8NI8AAg4LsMB2OLlpHtr4+LicO3dOfv3117iW165dK3/9618lKysrzb3SHAIIIIAAAsEI3LhxQ06cOBHXOF9SB+PtUqusn13KJmOJmgDzN2oZT268o6OjcuTIEXn69Kmvgerqalm5cmVyjXIWAggggAACIQro/W9HR4fo97u/H/o9bmVlJX/bQsyLDV2zfrYhS8SIwOQCzF+ujOkI6IPc9fX1MjAw4DtNi3Ps3r1bJj5PNZ22+SwCCCCAAAKZFGCThkxqu9UX62e38slooiXA/I1WvtMx2tu3b8vx48dFfxOOPVasWCF79+6lOEc6kGkDAQQQQCBwAX2mSYt0xG48pJ1u3rxZNm3aFHj/dGCvAOtne3NH5AggkJqA7fUjZozHPvWVmkUgZ9sOHAgKjSKAQCQEWGBHIs0pD1IfzGpvb5f79+/72tIHuf/yl7/I+vXrU+6DBhBAAAEEEMi0wGQvKWkMFOnIdCbs6o/1s135IloEYgWYv1wPUxE4duyY3Lp1y/fRr776SjZu3DiV0/kMAggggAACRgrcvHnTe+h44qEPHJeWlhoZM0GFL8D6OfwcEAECyQowf5OVi955+hvw0aNH44pU6vpgz549FOeI3iXBiBFAAAHrBa5duyYnT56MG8ef//xn0X84EJhMgPUz1wUC9gowf+3NXRiR9/T0yOnTp33FrDUOClSGkQ36RAABBBBIVUALLjc0NMQV6SgvL/eegeZAgPtfrgEEEEDg/wRsrx9BgQ6uZgQQQMBQAb6gNjQxBoWlN+8tLS3y8uVLX1R5eXmyb98+WbZsmUHREgoCCCCAAALTE+jt7fVeUnr37p3vRB7Smp5jlD7N+jlK2Wasrgkwf13LaPrH093dLV1dXb6Gy8rKvJeSOBBAAAEEELBdQHcG1CLME+9/KyoqvAeQORCYKMD6mWsCAXsFmL/25i6TkQ8PD3sPcOtui7HHxx9/LPv376c4RyaTQV8IIIAAAmkVSLRJAy8ppZXZqcZYPzuVTgYTMQHmb8QSnsJw9Tdg/S144vHFF1/Il19+mULLnIoAAggggEB4AvqejxZgfvPmjS8I7n/Dy4npPbN+Nj1DxIcAAkEJUKAjKNn/tms7cMA8NI8AAg4LsMB2OLlpGJo+tH3ixAkZGRnxtTZ//nypqqqSgoKCNPRCEwgggAACCIQrkOglJb6kDjcvpvbO+tnUzBAXAh8WYP5+2CjKn9CiXfrScuyxcOFCOXTokGRnZ0eZhrEjgAACCDgkcPfuXWlra5OxsTHfqHbu3Clr1651aKQMJR0CrJ/ToUgbCIQjwPwNx92mXvW3X31w+8mTJ76wtTiHbtCQlZVl03CIFQEEEEAAgTiBRJs0bNiwQbZt24YYAj4B1s9cEAjYK8D8tTd3mYp8fHxcOjs75fr1674u9d2hHTt28L14phJBPwgggAACgQm8ePHC+6731atXvj64/w2M3OqGWT9bnT6CRwCBFARsrx8xY1zvbg0+bAc2mJbQEEDAcAEW2IYnKMTwJts5WMMpKSkR3VUxJycnxOjoGgEEEEAAgfQKJHpJiSId6XV2oTXWzy5kkTFEVYD5G9XMf3jculvwkSNHZHR09I8P5+Xlyd/+9jfJz8//cAN8AgEEEEAAAYsE+vr6pKWlJa5Ix/bt22X9+vUWjYRQgxZg/Ry0MO0jEJwA8zc4Wxda1uIcTU1N8ujRI99wVq5cKZWVlRTncCHJjAEBBBBAwBNItEnDunXrvBdyORD4XYD1M9cCAvYKMH/tzV0mItfffrVg9b1793zd6eYM+/fvF70P5kAAAQQQQMAFgcHBQamvr48r0sH9rwvZTe8YWD+n15PWEEDAHgHb60dQoMOea41IEUAgYgIssCOW8CkMV7+U7ujoEN1NYuKxefNm2bRp0xRa4SMIIIAAAgjYJ6AvKbW2tvpeztVRUEnavlwGGTHr5yB1aRuBYAWYv8H62tr627dv5bvvvhP9sfr3Qx/Kqq2tlcWLF9s6LOJGAAEEEEDgvQKJ7n+3bt0qn332GXoIeAKsn7kQELBXgPlrb+6Cjlx/B25sbKQ4R9DQtI8AAgggYIxAok0a1qxZI7t27TImTgIJV4D1c7j+9I5AKgLM31T03D53aGjIK07Z39/vG+isWbOkpqZGFi1a5DYAo0MAAQQQiJyAPvfU0NDge/5JEbj/jdyl8N4Bs37mekAAgagKUKAj4MzbDhwwD80jgIDDAiywHU5uEkPTG3N9MVl3D449cnNzZffu3VJSUpJEq5yCAAIIIICAPQIPHz70fqDVB5VjDypJ25PDoCNl/Ry0MO0jEJwA8zc4W1tbHh8fl6NHj8qDBw98Q9izZ4+UlZXZOiziRgABBBBAYEoCev/b3NwsIyMjvs9rgWYt1MyBAOtnrgEE7BVg/tqbuyAj1++89W//xHvg5cuXey8nZWVlBdk9bSOAAAIIIBCaQKIilfodsH4XzIEA62euAQTsFWD+2pu7ICNP9IJyQUGBHDx4UAoLC4PsnrYRQAABBBAITeDVq1fec1AvXrzwxUCRjtBSYlzHrJ+NSwkBIYBAhgRsrx8xY1yfdjb4sB3YYFpCQwABwwVYYBueoAyGpw9kt7W1iVaOjj3mzp0r1dXVUlRUlMFo6AoBBBBAAIHwBBK9pESRjvByYlLPrJ9NygaxIDA9Aebv9Lyi8OkffvhB/vWvf/mGWl5eLlu2bInC8BkjAggggAAC8vjxY69I5fDwsE9j/fr1sn37doQiLsD6OeIXAMO3WoD5a3X6Agl+bGzM+5s/sTjH0qVL5cCBA5KdnR1IvzSKAAIIIICAKQKJfv/VIh0VFRUy8flhU+ImjswIsH7OjDO9IBCEAPM3CFW72+zv7/fufyc+B71gwQLv/jcvL8/uARI9AggggAACHxB48+aNV6RjYGDA90nuf7l0VID1M9cBAghEVcD2+hEU6Ijqlcu4EUDAeAEW2ManKCMB9vT0iL6Y9O7dO19/y5Ytk/3798usWbMyEgedIIAAAgggYIpAopeUqCRtSobCi4P1c3j29IxAqgLM31QF3Tr/ypUrcubMGd+giouLvV2DeRjbrVwzGgQQQACB9wvoA8uNjY3y9u1b3wfXrl0rO3fuhC/CAqyfI5x8hm69APPX+hSmdQD6+29zc7P09fX52tXiHHoPnJOTk9b+aAwBBBBAAAFTBfT3X73/HRkZ8YVYUlIie/fulaysLFNDJ66ABVg/BwxM8wgEKMD8DRDXwqbv3bvnbVI4Ojrqi15/A66srOT+18KcEjICCCCAQHICWqiqoaEhrkiH3v/u27eP56KSY3XiLNbPTqSRQSCAQBICFOhIAm06p9gOPJ2x8lkEEEAgVoAFdrSvB30g6x//+Ifoi0kTjz/96U+ydetWbsCjfYkwegQQQCDSAoleUqJIR6QvCypIRzv9jN5yAe5/LU9gGsPXHYN1t4jx8fE/Wi0qKpLDhw/LzJkz09gTTSGAAAIIIGCHwLNnz7y/jRN3FVy9erW3kzBHNAVYP0cz74zaDQHmrxt5TMco9LdgfTnpzp07vuYWL14sBw8e5OWkdCDTBgIIIICAVQKJNmlYtWqVt4ERRTqsSmfagmX9nDZKGkIg4wLM34yTG9vh9evXpbOz0/f7rwZbWloqe/bs4TloYzNHYAgggAACQQno7776+6/+Dhx7UKQyKHE72mX9bEeeiBIBBNIvYHv9iBnjsU87p98n5RZtB04ZgAYQQCCyAiywI5t672FrfSDr4cOHPgT9sfmvf/2r6A6JHAgggAACCERdINFLSmVlZd5LShPvJaPuFYXxs36OQpYZo6sCzF9XMzu9cQ0ODsp3330nb9++/eNELcrx7bffSmFh4fQa49MIIIAAAgg4JDAwMOA9pPXmzRvfqHiA2aEkT3MorJ+nCcbHETBIgPlrUDJCDOV9xTkOHDggubm5IUZH1wgggAACCIQnkGiThhUrVkhlZaVkZ2eHFxw9hyLA+jkUdjpFIC0CzN+0MFrfSHd3t3R1dcWNY+PGjfLVV19ZPz4GgAACCCCAQLIC+mxUY2Oj6H1w7EGRymRF7T+P9bP9OWQECCCQnIDt9SMo0JFc3jkLAQQQCFyABXbgxEZ28PTpU2ltbRV9MSn2mD17trcjxJIlS4yMm6AQQAABBBAIQyDRS0paSXrfvn0U6QgjKSH2yfo5RHy6RiBFAeZvioAOnD4yMiL19fWi98S/H/rFe01NjRQXFzswQoaAAAIIIIBAagIvXrzwinS8evXK1xA7KaXmauvZrJ9tzRxxIyDC/OUq0D2U2tvb5d///rcPY+HChVJbW0txDi4RBBBAAIHICyTapGH58uVSVVUlOTk5kTeKEgDr5yhlm7G6JsD8dS2j0xuP3vuePn1aenp64k7cvn27rF+/fnoN8mkEEEAAAQQcFBgeHvZ+/51YpIMilQ4mewpDYv08BSQ+ggACTgpQoCPgtNoOHDAPzSOAgMMCLLAdTm6CofX29kpHR4eMjo76PqEPZOmPzPn5+dFDYcQIIIAAAgh8QEBfUtIXeifuJMxLStG7dFg/Ry/njNgdAeavO7lMdiQtLS1y584d3+lbtmyR8vLyZJvkPAQQQAABBJwT0KLODQ0NccWdtZiVfn/MTsLOpTzhgFg/RyfXjNQ9Aeavezmdzoj0BaUTJ07IzZs3fafNnz9f6urqZObMmdNpjs8igAACCCDgrECiTRp0UyMt6pybm+vs2BmYX4D1M1cEAvYKMH/tzV2qkY+NjXmFKSf+9qvfX+/Zs0f0eS4OBBBAAAEEEPiPgBbpaGpqksePH/tItEhldXU1v/9G6EJh/RyhZDNUBBDwCdheP2LGuP4CbPBhO7DBtISGAAKGC7DANjxBaQ6vq6tLuru741otLS2V3bt3c3OdZm+aQwABBBBwSyDRTsKrVq2S/fv3S1ZWllsDZjSTCrB+5sJAwF4B5q+9uUtH5BcuXJCff/7Z19SaNWtk165d6WieNhBAAAEEEHBK4NWrV95OSnofHHssXbrUe0mJnYSdSnfCwbB+jkaeGaWbAsxfN/M6lVG9rzhHbW2tzJo1ayrN8BkEEEAAAQQiI5Do999FixbJgQMHKGwVkSuB9XNEEs0wnRRg/jqZ1g8O6u3bt9Lc3Bz3krEWpNSXjLXYFgcCCCCAAAII+AVGRka8v58PHz70/Qct0qGbNPD7bzSuGNbP0cgzo0QAgXgB2+tHUKCDqxoBBBAwVIAFtqGJSXNYekPd2dkpvb29vpZ1gfHll1/Kxo0b09wjzSGAAAIIIOCmQKKdhCnS4Wa+JxsV6+fo5JqRuifA/HUvp1Mdkd4L6w5KscfixYu9nYMpsDVVRT6HAAIIIBA1gTdv3kh9fX1ckQ79G3rw4EEe0orABcH6OQJJZojOCjB/nU3tewemxTn09+Dr16/7PldUVCSHDh2iOEc0LwtGjQACCCAwBYFEv/8uWLDAu/+lwNUUEC3/COtnyxNI+JEWYP5GL/36d7uxsTHue+s5c+Z4xbX0HpgDAQQQQAABBCYXGB0dldbWVunr6/N9QItb6SYNubm50DkuwPrZ8QQzPAQQSChAgY6ALw7bgQPmoXkEEHBYgAW2w8n979BevnwpLS0tMjAw4Bus3kDv2bNH9IViDgQQQAABBBCYukCinYRXrFghlZWVkp2dPfXG+KR1AqyfrUsZASPwhwDzN5oXw5MnT6ShoUH0R+bfj/z8fPnb3/4meXl50URh1AgggAACCExRQIt0HD16NO675YULF3ovKemOhBzuCrB+dje3jMx9Aeav+zmebIQdHR2TFufQ4pTc/0bzmmDUCCCAAAJTF0j0+++8efOktraWv6VTp7Tyk6yfrUwbQSPgCTB/o3Uh9Pf3S1NTkwwNDfkGrn+vtTiH/gbMgQACCCCAAALvFxgbG/PeLZpYpGPRokXe778U6XD7CmL97HZ+GR0CCCQWsL1+xIxx3arB4MN2YINpCQ0BBAwXYIFteIJSDO/+/fveLsFv3771tVRYWChVVVVUi07Rl9MRQAABBKIrkOglpeXLl0t1dTVFOhy+NFg/O5xchua8APPX+RTHDVAfzvrf//1fef369R//TQtp6c7B+mIxBwIIIIAAAgh8WED/nmqRjmfPnvk+PH/+fO8hLV74/bChrZ9g/Wxr5ogbAV5QiuI1cOrUKenp6Yn7Pfjw4cP8rY7iBcGYEUAAAQSSEkj0+29RUZFXpGP27NlJtctJ5gtw/2t+jogQgUQCzN/oXBv37t2TtrY236YMOvply5Z5z0LzMnF0rgVGigACCCCQuoAW6dC/q3fv3vU1pkU6tOgVmzSkbmxqC6yfTc0McSGAQNACttePoEBH0FcI7SOAAAJJCrDAThLOgtN+/fVXOX/+vLx7984XbXFxsezbt48bZwtySIgIIIAAAmYLJHpJSYt06I+/OTk5Zg+A6JISYP2cFBsnIWCEAPPXiDRkLAi9F25oaJBHjx75+tyzZ4+UlZVlLA46QgABBBBAwAUBLQDd2NgoukNh7PHRRx9JXV0dLym5kORJxsD62dHEMqxICDB/I5HmPwZ55swZuXLlim/Qc+fO9YpTsntwtK4FRosAAgggkLpAot9/dSMkLdIxZ86c1DuhBeMEWD8blxICQmDKAszfKVNZ/cHr169LZ2enTNwvuLS0VCoqKiQrK8vq8RE8AggggAACYQjoc1W6EfDt27d93S9YsMDbpGHWrFlhhEWfAQuwfg4YmOYRQMBYAQp0BJwa24ED5qF5BBBwWIAFtnvJ1ZvlH374IW6XJB1peXm5fP311zLx7557CowIAQQQQACBzAjoS0r68u/EnYSXLFniVZKmSEdm8pDJXlg/Z1KbvhBIrwDzN72eprd28uRJuXbtmi/MjRs3yldffWV66MSHAAIIIICAkQLDw8PS1NQkjx8/9sXHC8BGpistQbF+TgsjjSAQigDzNxT2UDpNVJxDC2jxAnEoKaFTBBBAAAEHBBIVqSwoKPAKYPE31oEkTxgC62f3csqIoiPA/HU/1z///LNcuHAhbqCff/659yw0BwIIIIAAAggkL5CoSMe8efO8IpV5eXnJN86ZRgqwfjYyLQSFAAIZELC9fsSM8YklKzOANp0ubAeezlj5LAIIIBArwALbrevhzZs30traGveQtFaI3rVrl6xevdqtATMaBBBAAAEEDBBI9JCWFumoqamR3NxcA6IkhHQJsH5OlyTtIJB5AeZv5s3D6vHSpUty7tw5X/crV66U6urqsEKiXwQQQAABBJwQGBkZkebmZnn48KFvPPqSkr4IrP/mcEeA9bM7uWQk0RNg/kYj53rfq/e/sYe+MHz48GFeHI7GJcAoEUAAAQQCFNAilUePHpX+/n7ufwN0NqVp1s+mZII4EJi+APN3+ma2nKGvHp0+fXrSjQq3b98u69evt2UoxIkAAggggIDRAlqk4/jx49Lb2+uLs6ioyPv9lyIdRqdv2sGxfp42GScggIAjArbXj6BAhyMXIsNAAAH3BFhgu5PTJ0+eeMU5Xr9+7RtUfn6+VFZWyqJFi9wZLCNBAAEEEEDAMIFEOwnr39+DBw9SpMOwfKUSDuvnVPQ4F4FwBZi/4fpnqvd79+55Lw7H1ovWH42/+eYb/h5nKgn0gwACCCDgtMDo6Kj3PXRfX1/c99C6k/DcuXOdHn+UBsf6OUrZZqyuCTB/Xcto/HgSFefQB6b5W+x+/hkhAggggEBmBBL9/qsFsXQn4cLCwswEQi+BC7B+DpyYDhAITID5GxhtqA2PjY1Je3u73LlzxxdHdna27NmzR0pKSkKNj84RQAABBBBwTUCfsero6JAbN274hqbPW+n97+zZs10bcmTHw/o5sqln4AhEXoACHQFfArYDB8xD8wgg4LAAC2w3knvz5k3p7OwU/WI69tCXgquqqrgpdiPNjAIBBBBAwHCBRDsJ69/jAwcOyMyZMw0fAeFNRYD181SU+AwCZgowf83MSzqjevHihXz//feiD07/fsyaNcsrzsHD0umUpi0EEEAAgagL6PfQbW1tcvfuXR+FPpylRSrnzZsXdSInxs/62Yk0MoiICjB/3U58V1eXdHd3+wapGzZQKMvtvDM6BBBAAIFwBBL9/qv3v/qSkr6sxGG/AOtn+3PICKIrwPx1L/dv3771NmN4/Pixb3D6zFV1dbUsWbLEvUEzIgQQQAABBAwROHnypFy7ds0XjT5vpfe/WqySw34B1s/255ARIIBAcgK214+YMR67ZWFyBoGeZTtwoDg0jgACTguwwLY/vf/4xz/k119/jRvImjVrZNeuXfYPkBEggAACCCBgkYDuJNzS0iL379/3Rb1w4UKvSIe+JMxhtwDrZ7vzR/TRFmD+up1/Lcpx5MgRGRgY+GOg+p2v/ki8dOlStwfP6BBAAAEEEAhB4N27d94uhrdv3/b1rg9K19XVyfz580OIii7TKcD6OZ2atIVAZgWYv5n1zmRvv/zyi/z444++LvPy8uTw4cMUpsxkIugLAQQQQCBSAvr7b2trq/T19cX9DdbvnylSaf/lwPrZ/hwygugKMH/dyv3g4KA0NjaKbsoQe+gLwfrMFYWx3Mo3o0EAAQQQMFNgsiIdBQUFXoFoinSYmbPpRMX6eTpafBYBBFwSsL1+BAU6XLoaGQsCCDglwALb7nROdgOsI9qyZYuUl5fbPTiiRwABBBBAwFKBRA9p6ctJ+pAWRTosTex/w2b9bHf+iD7aAsxfd/OvtaF1J6V79+75Brlt2zbZsGGDuwNnZAgggAACCIQsoEU6jh8/Lr29vb5ItEjHwYMHRYtVctgrwPrZ3twROQLMXzevgUuXLsm5c+d8g9PiHFoYi5eU3Mw5o0IAAQQQMEdgbGxM2tra5O7du76g9Hdfvf9dsGCBOcESybQFWD9Pm4wTEDBGgPlrTCpSDqS/v1+amppkaGjI15YWwtLiHPn5+Sn3QQMIIIAAAgggMDWB06dPy9WrV30f1iId+l20/pvDXgHWz/bmjsgRQCA1AQp0pOb3wbNtB/7gAPkAAgggkECABba9l8aJEyfkxo0bvgHog8/79u2T4uJiewdG5AgggAACCDggkOghLf3hWIt06IPTHHYKsH62M29EjYAKMH/dvQ7Onz8vFy9e9A1wzZo1smvXLncHzcgQQAABBBAwREALZXV0dMR9V52Tk+O9pLR48WJDIiWM6Qqwfp6uGJ9HwBwB5q85uUhXJJMV59AXgnXXQopzpEuZdhBAAAEEEHi/gBapbG9vl9u3b/s+qM9q6YvDixYtgtBSAdbPliaOsBHg919nrgHdhKGlpUX0b23ssWzZMqmqqpLc3FxnxspAEEAAAQQQsEXg7NmzcvnyZV+4c+bM8Z5/LiwstGUYxDlBgPtfLgkEEIiqgO31I2aM69NZBh+2AxtMS2gIIGC4AAtswxOUILzJinPoA896w8sPvnbmlKgRQAABBNwU0Ie0Ju4kTJEOu3PN+tnu/BF9tAWYv27m//r1695LwbHH0qVLvV0bOBBAAAEEEEAgcwKdnZ3y22+/+TrMzs72HqCmoHTm8pDOnlg/p1OTthDIrADzN7PeQfd25swZuXLliq8bLc6hvwvPnz8/6O5pHwEEEEAAAQQmCBw/flxu3rzp+1/1xeHq6mrR76Y57BNg/WxfzogYgd8FmL/2XwsPHjyQhoaGuIGUlpbK3r177R8gI0AAAQQQQMBigck2TNLNCfW7aX0OmsM+AdbP9uWMiBFAID0CttePoEBHeq4DWkEAAdL+8yIAACAASURBVATSLsACO+2kgTao9a6OHTsW96Kv/tCruxFSnCNQfhpHAAEEEEBg2gK6u4M+pDWxSIfuaqhfUs+ePXvabXJCuAKsn8P1p3cEUhFg/qaiZ+a5Dx8+lPr6el9wc+fOlW+//Vb0ZSUOBBBAAAEEEMiswOnTp+Xq1atxnepLSitXrsxsMPSWsgDr55QJaQCB0ASYv6HRp7XjsbEx77vlf//73752Z86c6f0uvHDhwrT2R2MIIIAAAgggMHUBLRqtxaNjD91YSYtULl++fOoN8UkjBFg/G5EGgkAgKQHmb1Jsxpz06NEjaWpqkpGREV9M5eXlsmXLFmPiJBAEEEAAAQSiLHDhwgX5+eeffQRapEO/o6aAtH1XButn+3JGxAggkB4BCnSkxzFhK7YDB8xD8wgg4LAAC2y7kptoF4YDBw7I4sWL7RoM0SKAAAIIIBAhgcke0iosLJS6ujrJz8+PkIT9Q2X9bH8OGUF0BZi/buX+xo0b0tnZKVoM6/dDH4A+fPgwPwC7lWpGgwACCCBgmcBkRTqysrJk//79smrVKstGE+1wWT9HO/+M3m4B5q/d+dPoh4eHpaWlRbQwZeyhmzZo4WeKc9ifY0aAAAIIIGC/wMmTJ+XatWu+gWRnZ0tlZaWsWLHC/gFGaASsnyOUbIbqnADz196UPn36VBoaGrz739hjx44dsm7dOnsHRuQIIIAAAgg4KPDTTz+J/hN7UEjazkSzfrYzb0SNAAKpC9heP2LG+Pj4eOoMwbVgO3BwMrSMAAKuC7DAtiPD+sJRe3u73L59O+7GVh/CWrBggR0DIUoEEEAAAQQiLDDZQ1oFBQXeA9Vz586NsIxdQ2f9bFe+iBaBWAHmrzvXw7lz5+TSpUtxA9q3b5988skn7gyUkSCAAAIIIGCpQKK/1Xv37pXS0lJLRxW9sFk/Ry/njNgdAeav3bl8/fq1t4Pws2fPfAOZPXu26KYN7Epod36JHgEEEEDALYEffvhB/vWvf8UNSot0fPzxx24N1uHRsH52OLkMzXkB5q+dKR4YGJD6+np5+/atbwDbtm2TDRs22DkookYAAQQQQMBxAX1OS38Djj20SEdNTQ0bDVuUe9bPFiWLUBFAIK0CttePoEBHWi8HGkMAAQTSJ8ACO32WQbVEcY6gZGkXAQQQQACBzAtMVqRDH6yuq6uTjz76KPMB0eO0BVg/T5uMExAwRoD5a0wqkg5kaGhIjh07Jvfv349rgwe2kmblRAQQQAABBAIR+PHHH+WXX36Ja7uiokJWr14dSJ80ml4B1s/p9aQ1BDIpwPzNpHZ6+9KXlLQ4x6tXr3wNFxUVecU55syZk94OaQ0BBBBAAAEEUhY4c+aMXLlyxddOVlaWaJHKkpKSlNungeAFWD8Hb0wPCAQlwPwNSja4dp8/f+4V59DffWOPLVu2SHl5eXAd0zICCCCAAAIIpCyg9756Dxx75OTkeEU6li5dmnL7NBC8AOvn4I3pAQEEzBSgQEfAebEdOGAemkcAAYcFWGCbnVwtztHa2ip37971BTpr1iw5ePCgLFiwwOwBEB0CCCCAAAIIxAmcPXtWLl++7Pvf8/LypLa2VubNm4eY4QKsnw1PEOEh8B4B5q/dl0d/f793fzzxJSXdjaGqqoofeu1OL9EjgAACCDgq8NNPP4n+M/HYtWuXrFmzxtFRuzMs1s/u5JKRRE+A+Wtnzh8/fuwV5xgeHvYNYNGiRV5xDr3/5UAAAQQQQAABMwUuXLggP//8sy84fSZZi1SWlZWZGTRR/SHA+pmLAQF7BZi/duVucHBQjhw5Iq9fv/YFvmnTJtm8ebNdgyFaBBBAAAEEIirQ09Mjp06d8o0+Ozvbe3aruLg4oir2DJv1sz25IlIEEEivgO31I2aMj4+Pp5ckva3ZDpxeDVpDAIEoCbDANjfb7yvOUVdXxwu85qaOyBBAAAEEEPigwPnz5+XixYu+z+kD1vo3fv78+R88nw+EJ8D6OTx7ekYgVQHmb6qC4Z1/48YNOXnypIyNjfmC0MJW1dXVUlBQEF5w9IwAAggggAAC7xXQe1+9B5547NixQ9atW4eewQKsnw1ODqEh8AEB5q99l8i9e/e8opQT73v1gWZ9sFkfcOZAAAEEEEAAAbMFLl26JOfOnYsLkiKVZudNo2P9bH6OiBCBRALMX3uuDS3KUV9fLy9fvvQFvWHDBtm2bZs9AyFSBBBAAAEEEJDr169LZ2enxL4qnJWVJZWVlbJy5UqEDBZg/WxwcggNAQQCFbC9fgQFOgK9PGgcAQQQSF6ABXbydkGeqQ9ftbW1yd27d33d5OXlSW1tLcU5gsSnbQQQQAABBDIk0NXVJd3d3b7etEhHTU2NLF68OENR0M10BVg/T1eMzyNgjgDz15xcTDUS/SH3n//8Z1xRKz1/1apVsnfvXsnJyZlqc3wOAQQQQAABBEISuHz5spw9ezaud33wWh/A5jBTgPWzmXkhKgSmIsD8nYqSOZ+Z7GFmjW716tWye/dumfjAmDmREwkCCCCAAAIITBS4cuWKnDlzJg6GIh1mXyusn83OD9Eh8D4B5q8d18fQ0JBXnOP58+e+gLWAsxZy5kAAAQQQQAAB+wR6e3vl+PHjopsS/35okQ59lqukpMS+AUUkYtbPEUk0w0QAgTgBCnQEfFHYDhwwD80jgIDDAiywzUuuFudoaWmRvr4+X3BanKOurk6KiorMC5qIEEAAAQQQQCApgcl2EtYXjbVIx9KlS5Nqk5OCFWD9HKwvrSMQpADzN0jd9Lc9PDws7e3tcffG2tPmzZtl06ZN6e+UFhFAAAEEEEAgMIGrV6/K6dOn49rfsmWLlJeXB9YvDScvwPo5eTvORCBsAeZv2BmYev+//PKL/Pjjj3EnbNy4Ub766qupN8QnEUAAAQQQQMAYgZ6eHjl16lRcPPoCsr6IzGGeAOtn83JCRAhMVYD5O1Wp8D739u1brzjHwMCAL4hPP/3UK0rJgQACCCCAAAL2Cty5c8fblDi2SIe+n7tnzx4pLS21d2AOR8762eHkMjQEEHivgO31I2aM63aHBh+2AxtMS2gIIGC4AAtssxI0Ojoqra2tcS8gzZ49W2praynOYVa6iAYBBBBAAIG0CEy2k3B2drZUVVVJcXFxWvqgkfQJsH5OnyUtIZBpAeZvpsWT7+/Zs2de4crBwUFfI1rEav/+/bJixYrkG+dMBBBAAAEEEAhN4Nq1a3Ly5Mm4/im+FVpK3tsx62cz80JUCExFgPk7FaXwP3PmzBm5cuVKXCDbt2+X9evXhx8gESCAAAIIIIBA0gLXr1+Xzs5OmfjY9LZt22TDhg1Jt8uJwQiwfg7GlVYRyIQA8zcTysn3MTIy4hXnePr0qa+RsrIyqaiokInv7yTfE2cigAACCCCAQFgC9+7d895/0k2KYw/9W7969eqwwqLfBAKsn7k0EEAgqgK214+gQEdUr1zGjQACxguwwDYnRVqco6mpSR4+fOgLSotzHDp0SAoLC80JlkgQQAABBBBAIK0Ck+0knJWVJZWVlbJy5cq09kVjqQmwfk7Nj7MRCFOA+Rum/tT7vnXrlvfgst4jxx4FBQVSU1ND4cqpU/JJBBBAAAEEjBS4ceOGdHR0xL2kVF5eLlu2bDEy5qgGxfo5qpln3C4IMH/NzqLuJqh/C2/evOkLVL8P1oeW2VnQ7PwRHQIIIIAAAlMV6O3tlePHj/t2EtZz9d5X74E5zBFg/WxOLogEgekKMH+nK5a5z+tvvY2NjfLo0SNfp6tWrfKehaI4R+ZyQU8IIIAAAggELfDgwQNpbm6Oe9Zr586dsnbt2qC7p/1pCLB+ngYWH0UAAacEKNARcDptBw6Yh+YRQMBhARbYZiRXK0XrTenE4hxz5syR2tpainOYkSaiQAABBBBAIFCByXYS5qHsQMmTapz1c1JsnISAEQLMXyPSkDAI3UnwwoUL8ssvv8R9Zvny5bJ//36ZOXOm2YMgOgQQQAABBBCYkkCil5R0F2HdTZjDDAHWz2bkgSgQSEaA+ZuMWmbO0ReUWlpa5P79+74Oc3JypLq6WpYtW5aZQOgFAQQQQAABBDIicOfOHWlra4sr0rFp0ybZvHlzRmKgkw8LsH7+sBGfQMBUAeavmZkZGxvznoeeeO9bXFzs3fvqs1AcCCCAAAIIIOCWgBbl0uJcEzdk2r59u6xfv96twVo8GtbPFieP0BFAICUB2+tHzBjXJ6wNPmwHNpiW0BBAwHABFtjhJ0iLc+jN6OPHj33BaHGOQ4cOie4SzIEAAggggAAC0RCYrEiHjlx3Tly9enU0EAwfJetnwxNEeAi8R4D5a+7lMTw8LO3t7dLX1xcXpO4k+PXXX7OLkrnpIzIEEEAAAQSSErh9+7b39//du3e+8ynSkRRnICexfg6ElUYRyIgA8zcjzNPu5O3bt95vwv39/b5zZ82aJQcPHpQFCxZMu01OQAABBBBAAAHzBe7duyetra2iLyvHHvrd95YtW8wfQAQiZP0cgSQzRGcFmL/mpVa/79XClPr3L/bQgpQ1NTWSnZ1tXtBEhAACCCCAAAJpEXjy5In3Hbg+BxZ7bN26VT777LO09EEjqQmwfk7Nj7MRQMBeAdvrR1Cgw95rj8gRQMBxARbY4SZYbz6bmpoozhFuGugdAQQQQAABowRu3LghHR0dMrHO5c6dO2Xt2rVGxRrFYFg/RzHrjNkVAeavmZkcGBjwHk5+8eKFL0B9OGvXrl1SVlZmZuBEhQACCCCAAAIpC9y9e9dbB0ws0rFu3TrZsWNHyu3TQGoCrJ9T8+NsBMIUYP6GqT9534ODg96DyRPvfXWjBi3OUVhYaF7QRIQAAggggAACaRN48OCBNDc3x+0kTJHKtBGn1BDr55T4OBmBUAWYv6Hyx3Wu3/NqUWYtzhx7LF682Lv3zcnJMStgokEAAQQQQACBtAs8ffpUGhoa4op0bNq0STZv3pz2/mhwegKsn6fnxacRQMAdAQp0BJxL24ED5qF5BBBwWIAFdnjJ1eIcR48ejdslSR/EqqurE/03BwIIIIAAAghEU6C3t1eOHz8e95LS9u3bZf369dFEMWTUrJ8NSQRhIJCEAPM3CbSAT9GHs/Tv3ejoqK+n/Px8qa6uZvfggP1pHgEEEEAAARMEtEhHW1tb3E7Ca9as8Yp1cYQnwPo5PHt6RiBVAeZvqoLpPf/Zs2feb8JDQ0O+hufNmye1tbWSl5eX3g5pDQEEEEAAAQSMFEi0kzBFKsNPF+vn8HNABAgkK8D8TVYu/efpJkTHjh0Tfd4p9li4cKF375ubm5v+TmkRAQQQQAABBIwUSPSd+GeffSZbt241MuaoBMX6OSqZZpwIIDBRwPb6ETPGJ279a1iObQc2jJNwEEDAIgEW2OEk633FOQ4dOiRz5swJJzB6RQABBBBAAAFjBPSlZd1ZYuJOwl9++aV88cUXxsQZtUBYP0ct44zXJQHmr1nZ7Orqku7u7rig9CGtmpoaXlAyK11EgwACCCCAQKACfX190traGle0q6ysTCoqKmTi77iBBkPjfwiwfuZiQMBeAeavObm7f/++9zduZGTEF9SyZcukqqqKF5TMSRWRIIAAAgggkBGBRDsJU6QyI/wJO2H9HK4/vSOQigDzNxW99J7b2dkpv/32m6/RoqIiOXz4sMycOTO9ndEaAggggAACCBgv8Pz5c2loaJA3b974YtUNCnWjQo5wBFg/h+NOrwggEL6A7fUjKNAR/jVEBAgggMCkAiywM39hvH37VhobG6W/v9/XeWFhoVcpmuIcmc8JPSKAAAIIIGCqQKKdhKkkHV7GWD+HZ0/PCKQqwPxNVTA952vByuPHj4v+jZt4fPrpp7Jz507JyspKT2e0ggACCCCAAALWCDx8+FCam5vjXmAuKSmRvXv3sj4IIZOsn0NAp0sE0iTA/E0TZIrN6K7Bev87sQAzf9tShOV0BBBAAAEELBdItJMwRSrDSyzr5/Ds6RmBVAWYv6kKpuf806dPy9WrV32NffTRR6KbFebl5aWnE1pBAAEEEEAAAesEXr58KfX19fL69Wtf7GvXrvWeD+PIvADr58yb0yMCCJghQIGOgPNgO3DAPDSPAAIOC7DAzmxytTiHVoLUH1tjDy3OoV9Gz549O7MB0RsCCCCAAAIIGC+QaCdhKkmHkzrWz+G40ysC6RBg/qZDMbU2Xrx44b14q/+OPbQgx9atW2XDhg2pdcDZCCCAAAIIIGC1wOPHj6WpqUm0oFfssWrVKtm/fz9FOjKcXdbPGQanOwTSKMD8TSNmkk319PTIqVOn4s7mweMkQTkNAQQQQAABxwR0J+GjR4/GvaSkhbz27dsnE59ndmz4xg2H9bNxKSEgBKYswPydMlVgHzx79qxcvnzZ1/7cuXO956Hz8/MD65eGEUAAAQQQQMAOgcHBQe/+V4t1xB6lpaWyZ88e7n8znEbWzxkGpzsEEDBGwPb6ETPGx8fHjdGcJBDbgU22JTYEEDBbgAV25vIzNDTk3VxOLM5RVFQktbW1FOfIXCroCQEEEEAAAesEEu0kzAPdmU8l6+fMm9MjAukSYP6mSzK5du7evevtHDzxhVvdNUlfuF26dGlyDXMWAggggAACCDgl0N/fL42NjaLFrmOPFStWSGVlpWRnZzs1XpMHw/rZ5OwQGwLvF2D+hnuFdHV1SXd3d1wQmzdvlk2bNoUbHL0jgAACCCCAgDEC+pKSbvKk/449tEjH3r17KVKZwUyxfs4gNl0hkGYB5m+aQafZ3GT3vwUFBVJXVyf6bw4EEEAAAQQQQEAF3rx5493/arFK7n/DvSZYP4frT+8IIBCegO31IyjQEd61Q88IIIDAewVYYGfmAtHiHHpTOTAw4OtQi3Pol9H6QhIHAggggAACCCDwPoFEOwmvXr1aKioqwMuQAOvnDEHTDQIBCDB/A0CdYpP6YpI+oDXxmDdvntTU1MicOXOm2BIfQwABBBBAAIEoCGiRay12rd+rxx7Lly+XqqoqycnJiQJD6GNk/Rx6CggAgaQFmL9J06V0ou5b1NnZKdevX/e1ow987d69W/R7XA4EEEAAAQQQQCBW4PXr11JfXx+3k/CqVau8wtZZWVmAZUCA9XMGkOkCgYAEmL8BwU6h2YsXL8r58+d9n9TnoL/55huZO3fuFFrgIwgggAACCCAQJYFEmx2vXLnS26SB+9/MXA2snzPjTC8IIGCeAAU6As6J7cAB89A8Agg4LMACO/jkasVHfZh4YnEOfRGptraW4hzBp4AeEEAAAQQQcEYg0U7CpaWlXpEOvqQOPtWsn4M3pgcEghJg/gYlm7jd0dFROX78uNy+fTvuQ5988on3ghIv2GY+L/SIAAIIIICADQL6fbp+r67fr8ceS5Ys8Qp85ebm2jAMq2Nk/Wx1+gg+4gLM38xfAGNjY9Le3i537tzxdZ6dne29XKsPGXMggAACCCCAAAKTCSTaSXjFihXeS0q6nuAIVoD1c7C+tI5AkALM3yB1E7d9+fJlOXv2rO8Ds2bNkkOHDoluWsiBAAIIIIAAAghMJjA8POxtevz06VPffy4uLvY2aeD+N/jrhvVz8Mb0gAACZgrYXj9ixrhuFWHwYTuwwbSEhgAChguwwA42Qfojqu508OLFC19HWpyjrq5O9EtpDgQQQAABBBBAYDoCiXYSppL0dBST/yzr5+TtOBOBsAWYv5nNgN4Ht7a2xhWr1O9hN2/eLF988UVmA6I3BBBAAAEEELBOQNcTWqTj1atXvtgXLVokBw4ckJkzZ1o3JpsCZv1sU7aIFQG/APM3s1eEPlTc0tIiDx8+9HWsf6eqq6tFi0txIIAAAggggAAC7xPQnYQbGxvjXlJavny595ISha6DvX5YPwfrS+sIBCnA/A1Sd/K2r169KqdPn467/9XnoefPn5/5gOgRAQQQQAABBKwS0O/T9f73yZMnvriXLl3qbdLA/W+w6WT9HKwvrSOAgLkCttePoECHudcWkSGAQMQFWGAHdwHoQ8P68DDFOYIzpmUEEEAAAQSiKpBoJ2EqSQd/RbB+Dt6YHhAISoD5G5RsfLt9fX3ezsH6o2rsoT+i6s7BuvMfBwIIIIAAAgggMBWBwcFBbycl/XfssWDBAjl48CBFsKeCmORnWD8nCcdpCBggwPzNXBJev37tPUys39fGHvn5+d7fKXYOzlwu6AkBBBBAAAHbBRK9pKTFvvQlpdzcXNuHaGz8rJ+NTQ2BIfBBAebvB4nS+oEbN27IiRMnfG3q36fa2lpZuHBhWvuiMQQQQAABBBBwV2B0dNT7Xv3Ro0e+QS5evNj7Xp0iHcHlnvVzcLa0jAACZgtQoCPg/NgOHDAPzSOAgMMCLLCDSa4W56ivr+eh4WB4aRUBBBBAAAEERLwiYJPtJEwl6WAvD9bPwfrSOgJBCjB/g9T9v7Z/+eUXuXDhgoyPj/s6LCws9Hb64+WkzOSBXhBAAAEEEHBJ4H3FsPXh77y8PJeGa8xYWD8bkwoCQWDaAszfaZMldYIW5WhqahL9OxV76H3vgQMHZM6cOUm1y0kIIIAAAgggEF2BRC8pLVq0yFtfzJw5M7o4AY6c9XOAuDSNQMACzN+AgWOa7+3tlWPHjvl+A9aXZ/UlWn2ZlgMBBBBAAAEEEJiOgN7/Njc3y4MHD3ynadEvXV9w/zsdzal/lvXz1K34JAIIuCVge/2IGeMTn8g2LD+2AxvGSTgIIGCRAAvs9CfrfcU59GFhbhbTb06LCCCAAAIIRFUg0U7C+uO37qTEuiP9Vwbr5/Sb0iICmRJg/gYrrT+cdnZ2yq1bt+I6Wr58uezfv5+/S8GmgNYRQAABBBBwWuDNmzdekUp9GTr20Jeg6+rqKNIRQPZZPweASpMIZEiA+Rs89OPHj73iHLrTfezBy7PB29MDAggggAAC/5+9e3+q6kgX//8IiOJdvN8JGiU6Ookx+Wh0EIGgAmrizPx6qs4PZ/6q8+upOlWTOFEBARGV0Ynj/ehokAiDqAje7yK3/a1nzVdnr73ZsG9r7+613l2VSlXcq1f3q1ebZ136ab8LxFqkNG/ePGeR0pQpU/xOkPH+ET9nnJwTIpA2AeZv2ijHrainp0eam5tldHT04+9ycnKc5FFLlizJTCM4CwIIIIAAAgj4TmBkZEQaGxvl/v37rr4VFhY673/5/jn9Q078nH5TakQAATsEbM8fQYIOO64zWokAAgEUIMBO76DrR8KHDx92drQPLyySTa8ztSGAAAIIIIDAvwVi7SSsmaT1ZTgfaaX3aiF+Tq8ntSGQSQHmr3famjDq2LFj8uzZs6iT/Pa3v5Wvv/5aIh9we9caakYAAQQQQAABvwoMDAw4SToiYw5N0qHJsQsKCvza9az0i/g5K+ycFIG0CDB/08IYsxJdmKQfDUeWlStXyrfffiu5ubneNoDaEUAAAQQQQCAQAvrM/e7du66+6iIlTdIxderUQBhkqpPEz5mS5jwIpF+A+Zt+08gadcGs/j8pMjmHbs6g98EUBBBAAAEEEEAgFQGNMZqamqLuf+fOneu8/+X+NxXd6GOJn9PrSW0IIGCPAAk6PB4r24E95qF6BBDwsQABdvoGV5NyHDlyRN6+feuqVHdK0pejkydPTt/JqAkBBBBAAAEEEAgTiLWTMA+p03+ZED+n35QaEciUAPPXG+l79+5JS0tL1K7Berby8nJZs2aNNyemVgQQQAABBBAIpMD79++lrq5Onjx54ur/rFmznI+0pk+fHkgXLzpN/OyFKnUikBkB5q93zrdv35aTJ09KKBRynUTvfXft2kVySu/oqRkBBBBAAIHACegiJX323t3d7eo7SSrTfykQP6fflBoRyJQA89db6b6+Pueb6MiiySk/+eQTb09O7QgggAACCCAQKAG9/+3q6uL+1+NRJ372GJjqEUDAWAHb80dMCkW+nTaM2nZgwzhpDgIIWCRAgJ2ewXr8+LE0NDSI7uAXXhYtWiTV1dUk50gPM7UggAACCCCAwDgCsXYSnj17tuzfv5+dhNN09RA/pwmSahDIggDzN/3oN2/elDNnzkRVPG3aNNm7d6/Mmzcv/SelRgQQQAABBBAIvECsJB2anOPAgQMyY8aMwBulA4D4OR2K1IFAdgSYv964a3KO1tbWqMo///xz+frrr705KbUigAACCCCAQOAFNP7QOCS86Ptf3SyKJJXpuTyIn9PjSC0IZEOA+eudun4Trck5hoeHP55E19voBg2rV6/27sTUjAACCCCAAAKBFNBlx5ocO/L+d+bMmc77X/0WjZK6APFz6obUgAACdgrYnj+CBB12Xne0GgEEAiBAgJ36ID948ECOHTvmehCttS5fvlyqqqokLy8v9ZNQAwIIIIAAAgggEIfAeDsJ60daLFKKA3GCnxA/p25IDQhkS4D5m175c+fOybVr16Iq1USVei9cUFCQ3hNSGwIIIIAAAgggECYwODjoPJfv7+93uejHWfv27RNdrERJTYD4OTU/jkYgmwLM3/Tr9/b2Sl1dXVTF33zzjfzmN79J/wmpEQEEEEAAAQQQCBNoa2uT9vZ2l4kuUtL7X97/pn6pED+nbkgNCGRLgPnrjfyTJ0+kqalJXr9+7TpBaWmplJSUeHNSakUAAQQQQAABBERkrPtfTU6p97+zZs3CKEUB4ucUATkcAQSsFSBBh8dDZzuwxzxUjwACPhYgwE5tcHt6euT48eMyMjLiquiTTz6RiooKycnJSe0EHI0AAggggAACCCQooIuUjh49KvrCPLzwkDpByBg/J35OjyO1IJANAeZv+tR1x4Jff/01qsLPPvtMfve736XvRNSEAAIIIIAAAgiMIzA0NCSNjY2iSbTDiybp0CSVc+bMwS8FAeLnFPA4FIEsCzB/0zsAT58+lcOHD4v+f+dD0XfAumtwcXFxek9GbQgggAACCCCAQAwBFil5d2kQItutlQAAIABJREFUP3tnS80IeC3A/E2/8MOHD6WhoUH026PwsmPHDlm/fn36T0iNCCCAAAIIIIBAhMDZs2flxo0brv/K+9/0XCbEz+lxpBYEELBPwPb8EZNCoVDIZHbbgU22pW0IIGC2AAF28uPT2dkpra2tEvm/OM0QrZmiKQgggAACCCCAQLYE9EV5fX29PHr0yNWEgoICJ5M0i5SSHxni5+TtOBKBbAswf1MfgViLYPPy8mT37t2ybNmy1E9CDQgggAACCCCAQAICmjz72LFj0tvb6zpq6tSpzv3v3LlzE6iNn4YLED9zPSBgrwDzN31jp7sF//TTT/L27VtXpfr/mCVLlqTvRNSEAAIIIIAAAgjEIRBrkZLGJrNnz46jBn4ylgDxM9cFAvYKMH/TO3Z9fX3Os9bwBJV6hm3btsnGjRvTezJqQwABBBBAAAEExhE4d+6cXLt2zfULff+7f/9+vn9O4cohfk4Bj0MRQMBqAdvzR5Cgw+rLj8YjgICfBQiwkxvd69evy88//xx18BdffCFfffVVcpVyFAIIIIAAAgggkEaBWIuoWaSUGjLxc2p+HI1ANgWYv6np62IkTf707NmzqJefNTU1Mm/evNROwNEIIIAAAggggECSApqko6mpSe7du+eqYcqUKc5HWiTpSA6W+Dk5N45CwAQB5m96RkGTIB86dEhevnz5sUL9eKuqqkpWrVqVnpNQCwIIIIAAAgggkKDAWEk62KQhQcSInxM/p+bH0QhkU4D5mz79+/fvS2Njo+iz1vCyc+dOWbduXfpORE0IIIAAAggggECcAmMl6cjPz3fe/xYWFsZZCz8LFyB+5npAAIGgCpCgw+ORtx3YYx6qRwABHwsQYCc+uOfPn5erV69GHbh9+3bZsGFD4hVyBAIIIIAAAggg4JHAeIuUamtrWUydhDvxcxJoHIKAIQLM3+QH4vnz505yjjdv3rgqmTVrluj/T2bMmJF85RyJAAIIIIAAAgikQWB0dFSam5ulp6fHVZsm6eD+Nzlg4ufk3DgKARMEmL+pj4I+Vz169Kg8fPjQVVlpaamUlJSkfgJqQAABBBBAAAEEUhAYK0kHmzQkD0r8nLwdRyKQbQHmb3pGoLu7W1paWkSfsX4ouramoqJCiouL03MSakEAAQQQQAABBJIQuHjxoly+fNl1pCbp0Pe/8+fPT6LGYB9C/Bzs8af3CARZwPb8EZNCoVDI5AG0HdhkW9qGAAJmCxBgJzY+p06dko6ODtdB+v+Q8vJyWb16dWKV8WsEEEAAAQQQQCADArEWKelD6pqaGlmwYEEGWuGfUxA/+2cs6UnwBJi/yY15f3+/HDt2THTn4PCi//+orq4WXfRKQQABBBBAAAEETBDQ+1/9kFw/KA8v3P8mNzrEz8m5cRQCJggwf1MbBf28SXcNvnv3rquizZs3y5YtW1KrnKMRQAABBBBAAIE0CYy1kzBJKpPDJX5Ozo2jEDBBgPmb+ijcvn1bTp48KeFLfXJycqSyslKKiopSPwE1IIAAAggggAACKQpcu3ZN9B44vOTl5TlJOhYuXJhi7cE6nPg5WONNbxFA4N8CtuePIEEHVzMCCCBgqAABdnwDox/2njhxQv75z3+6DsjNzZVvv/1WVq5cGV9F/AoBBBBAAAEEEMiCQKxFSpMnT3YWVy9atCgLrbLzlMTPdo4brUZABZi/iV8HurhV74V15+DwsmLFCqmqqhK9J6YggAACCCCAAAImCeiH5MePH49K0sH9b+KjRPycuBlHIGCKAPM3tZHQhUm//vqrq5JPP/1Udu3alVrFHI0AAggggAACCKRZ4NKlS6L/hBeSVCaOTPycuBlHIGCKAPM3tZG4deuWnD592lWJLnbdvXu3LFu2LLXKORoBBBBAAAEEEEijQKwkHfr98+LFi9N4Jn9XRfzs7/GldwggEFuABB0eXx22A3vMQ/UIIOBjAQLsiQd3eHjY2SWpt7fX9WP9oHfv3r3c0E1MyC8QQAABBBBAwAABXaTU2toqnZ2drtboy/U9e/bI0qVLDWil+U0gfjZ/jGghArEEmL+JXRs3b96UM2fORB20bt06KS0tlcjnqYnVzq8RQAABBBBAAAHvBLj/TY8t8XN6HKkFgWwIMH+TVx9rkasmqdTnp9wHJ+/KkQgggAACCCDgncBYi5RIUpmYN/FzYl78GgGTBJi/yY/G9evX5eeff3ZVwE70yXtyJAIIIIAAAgh4L3Djxg05e/as60S6uZQ+vye5WHz+xM/xOfErBBDwn4Dt+SMmhfRLKIOL7cAG09I0BBAwXIAAe/wBGhwclIaGBnn48KHrh1OnTpXa2lopLCw0fIRpHgIIIIAAAggg4BY4deqUdHR0RD2k1h0wli9fDtcEAsTPXCII2CvA/I1/7M6fPy9Xr16NOmDLli2yefPm+CvilwgggAACCCCAQBYFYt3/auJtklROPDDEzxMb8QsETBVg/iY3Mu3t7dLW1uY6eOHChbJv3z7Rj3wpCCCAAAIIIICAqQKxdhJmk4b4Roz4OT4nfoWAiQLM3+RGZazklPn5+c430fPnz0+uUo5CAAEEEEAAAQQyIDDWc/ycnBzR75812TZlfAHiZ64QBBAIqoDt+SNI0BHUK5d+I4CA8QIE2LGH6O3bt1JXVyfPnz93/WjGjBnOg+hZs2YZP740EAEEEEAAAQQQGEtAPzTXB9XhRR9SV1VVycqVK0EbR4D4mcsDAXsFmL8Tj93o6Ki0trZKV1eX68f6cHrXrl2yZs2aiSvhFwgggAACCCCAgEECY93/6iJrklROPEjEzxMb8QsETBVg/iY+Mnfv3pXGxkYJ33tI3wUfPHhQdJESBQEEEEAAAQQQMF0g1k7C3P9OPHLEzxMb8QsETBVg/iY+Mj///LNcv37ddaBuWKjJKefOnZt4hRyBAAIIIIAAAghkWEA3KNSNGsKLfv9cWVkpRUVFGW6NXacjfrZrvGgtAgikT4AEHemzHLMm24E95qF6BBDwsQAB9tiD++rVKzl69Ki8fv3a9QP9EGv//v0ybdo0H18VdA0BBBBAAAEEgiBw9uxZ0Q+1eEid2GgTPyfmxa8RMEmA+Tv+aAwNDTmLkR48eOD6YV5enrOAddmyZSYNJ21BAAEEEEAAAQTiFoh1/0uSyvEJiZ/jvsT4IQLGCTB/ExuShw8fOu+FR0ZGPh5YUFAg33//vejGDRQEEEAAAQQQQMAWgVg7CXP/y/2vLdcw7UQgUQHufxMTO336tNy6dct1kH4Lrck5Zs+enVhl/BoBBBBAAAEEEMiiwFhJOnRtcEVFhRQXF2exZWafmvjZ7PGhdQgg4J2A7fkjJoXCt5nwzinpmm0HTrrjHIgAAoEXIMCOvgSePn0q9fX18u7dO9cfzp8/X6qrq0WzRVMQQAABBBBAAAE/CJw7d06uXbvm6oreH5eXl8vq1av90MW094H4Oe2kVIhAxgSYv7Gp375969wHP3v2zPUjvf+tqamRefPmZWycOBECCCCAAAIIIOCFAEkqE1clfk7cjCMQMEWA+Rv/SDx//lx++uknGRwc/HjQ5MmT5cCBA1JYWBh/RfwSAQQQQAABBBAwRIAkHYkPBPFz4mYcgYApAszf+EZCl/GcOHFCurq6XAfMnDnTSc5Bcsr4HPkVAggggAACCJgl0NnZKa2trRK5ZFm/f16zZo1ZjTWkNcTPhgwEzUAAgYwL2J4/ggQdGb9kOCECCCAQnwABtttJd0jSRUm6c3B4Wbx4sZOcQ3cOpiCAAAIIIIAAAn4SuHjxoly+fDmqS2VlZbJ27Vo/dTUtfSF+TgsjlSCQFQHm79jsL1++dHYKfvPmjesHs2bNktraWj7IysrVykkRQAABBBBAwAsBklQmpkr8nJgXv0bAJAHmb3yjoZs1/Pjjj6JJKz+UnJwc515Y3w1TEEAAAQQQQAABWwXG2klY45zKykopKiqytVuetZv42TNaKkbAcwHm78TEo6Oj0tLSIt3d3a4fz549W/bv3y8FBQUTV8IvEEAAAQQQQAABQwU0xtFYR2Oe8LJz505Zt26doa3OXrOIn7Nnz5kRQCC7AiTo8NjfdmCPeageAQR8LECA/e/BvXfvnjQ3N8vw8LBrxFeuXCnffvut5Obm+vhKoGsIIIAAAgggEGSBa9euiS5UiiylpaVSUlISZJqovhM/czkgYK8A8zd67B49eiQNDQ3y/v171x8uWLDASVI5ZcoUewecliOAAAIIIIAAAmMIXLp0SfSfyFJRUSGrV6/GLEyA+JnLAQF7BZi/E4+dbtZw+PBhefr0qevHumi1uLh44gr4BQIIIIAAAgggYLjAWEk69Dtp3UmY+1/34BE/G34x0zwExhFg/o5/eYyMjEhjY6Pcv3/f9cPCwkInOeXUqVO5vhBAAAEEEEAAAesFenp6nHVgkUk6duzYIevXr7e+f+nsAPFzOjWpCwEEbBKwPX/EpFAoFDIZ3HZgk21pGwIImC1AgP2v8ens7JSTJ09G3ZTpC0l9MRn5/wmzR5XWIYAAAggggAACiQvcuHFDzp49G3Xg9u3bZcOGDYlX6NMjiJ99OrB0KxACzF/3MN+9e9d5OakfZoWXFStWSFVVFUkqAzEr6CQCCCCAAALBFIiVpLKsrEzWrl0bTJQxek38zKWAgL0CzN/xx04/0q2rq5O+vj7XD3kOau81T8sRQAABBBBAYGwB/R6utbVVIj/f5v7X7UX8zAxCwF4B5m/ssdONCnWjhsh73/nz5zvJOfLz8+0deFqOAAIIIIAAAghECMRK0rFt2zbZuHEjXv+/APEzlwICCARVwPb8ESToCOqVS78RQMB4AQJskfb2dmlra4saK12Iqh9iURBAAAEEEEAAgaAIxIqLtm7dKps2bQoKw7j9JH7mMkDAXgHm77/H7tatW859cORHuevWrZPS0lKSVNp7mdNyBBBAAAEEEIhTIFaSSo2FSkpK4qzF3z8jfvb3+NI7fwswf8cf36amJrlz547rR/rsU5+BUhBAAAEEEEAAAb8JdHd3y/Hjx6PeB3D/+++RJn7221VPf4IkwPwde7QHBwedxJSPHz92/WDx4sVSXV0teXl5QbpM6CsCCCCAAAIIBETg3r17os//Izer2rx5s2zZsiUgCuN3k/iZywABBIIqQIIOj0fedmCPeageAQR8LBD0APvSpUui/0SWr7/+Wj7//HMfjzxdQwABBBBAAAEExhbo6OiQU6dORf2hPqDWB9VBL0GPn4M+/vTfbgHm77/G7/z583L16lX+nrf7cqb1CCCAAAIIIJAGgVhJOjRxtybwDnohfg76FUD/bRZg/sYevbNnz4r+/R9eiouLpbKy0uYhp+0IIIAAAggggMC4Apqko6WlRUZHR12/4/73XxzEz0wgBOwVYP5Gj93AwICTnOPp06euP1y2bJns2bNHcnNz7R1wWo4AAggggAACCEwg0NvbK42NjTI8POz65fr162XHjh2B9yN+DvwlAAACgRWwPX/EpFDkdoyGDaXtwIZx0hwEELBIIMgBtu4WrLvER5aysjJZu3atRaNIUxFAAAEEEEAAgfQKdHZ2Smtra9ROSuwkyQda6b3SqA2BzAoE+f5XpfXx7MmTJ+X27dsueH0uumvXLlmzZk1mB4SzIYAAAggggAACBgjoOwJ9VxBZtm7dKnoPHOQS9Pg5yGNP3+0XYP6OPYaarFKTVoaXpUuXOrsH5+Tk2D/w9AABBBBAAAEEEBhHoKenR5qbm6OSdHD/y/tfJg4CNgtw/+sevbdv38rRo0flxYsXrj8oKipyElNy72vz1U7bEUAAAQQQQCBegf7+fqmvr49K0rFu3TrZuXNnvNX48nfEz74cVjqFAAJxCNieP4IEHXEMMj9BAAEEsiEQxABbdwPQRUm68DS86MPniooK+eSTT7IxFJwTAQQQQAABBBAwSiDWTkq6i7DuphTUEsT4OahjTb/9JxDk+au7AjQ1Ncn9+/ddA5uXlye7d+8W3TGJggACCCCAAAIIBFWgo6NDTp06FdX9oC9SCnL8HNS5QL/9I8D8jR7Lrq4uZ9f48FJYWCjfffed6L0xBQEEEEAAAQQQCIJArCQdW7Zskc2bNweBYMw+Ej8HdujpuA8EmL//HsTXr1/LkSNHRP8dXnSTBt2sIXIxkg+Gny4ggAACCCCAAAIxBTRJR0NDgwwNDUXFRuXl5YGVI34O7NDTcQQCL0CCDo8vAduBPeahegQQ8LFA0ALskZERZ1HSvXv3XKOqH17t2bNHdJckCgIIIIAAAggggMC/BGJ9pFVSUiKlpaWBZApa/BzIQabTvhUI6vwdGBhwdgV48uSJa2ynTp0qNTU1Mm/ePN+OOR1DAAEEEEAAAQTiFdCE3idOnIj6uS5Q0oVKQSxBjZ+DONb02X8CzF/3mPb29jof4uomDh/KjBkz5Pvvv5eCggL/XQD0CAEEEEAAAQQQGEdAv5nTb+f0G7rwsmnTJtFElUEsxM9BHHX67BcB5u+/RvLFixdy9OhRefv2rWto2SXeL1c6/UAAAQQQQACBZAQePXrkfDM3ODjoOry4uNjZ2DmICcyIn5O5kjgGAQT8IGB7/ohJoVAoZPJA2A5ssi1tQwABswWCFGBr9sNjx45JX1+fa1Dy8/OlurpaFi5caPZg0ToEEEAAAQQQQCALArE+0lq7dq2UlZVloUXZPWWQ4ufsSnN2BNIvEMT5+/LlS6mrq4vaKWnWrFlSW1sruiCJggACCCCAAAIIIPAvAU3S0draKpGvtYO6SCmI8TNzAQG/CDB//z2Sjx8/dnYQHh4e/vgfNWHld999J3pvTEEAAQQQQAABBIIooAnM9Bu6yCQdGzZskO3btweOhPg5cENOh30kwPwVefbsmZOcQzdtCC8bN26Ubdu2+Wi06QoCCCCAAAIIIJC4gG5opd/OvX//3nVwUVGRVFZWSk5OTuKVWnwE8bPFg0fTEUAgJQHb80eQoCOl4edgBBBAwDuBoATY7969c7IfPn361IWpuyLt27dP5syZ4x0yNSOAAAIIIIAAApYL6EdajY2Nrg/ZtUurV6+W8vLyQGWSDkr8bPklS/MRGFMgaPNXdwHQHYIjXzAuWLDASVI5ZcoUrhQEEEAAAQQQQACBCIHu7m5paWmR0dFR158EcZFS0OJnJgMCfhJg/v5rNF+/fi2HDh1yLVLKzc2VAwcOyPz58/005PQFAQQQQAABBBBIWCDW+1/uf0X+9Kc/JezJAQggkB2BoN//alJKXXAauSv8l19+KfoPBQEEEEAAAQQQQOBfCc00kXfkN3QrVqyQ3bt3BypJR9DjZ+YDAggEV4AEHR6Pve3AHvNQPQII+FggCAG2fnylGaJfvXrlGsmZM2c6OwbrvykIIIAAAggggAAC4wv09/c7C72HhoZcPwxaJukgxM/MBQT8KhCk+Xv37l1pbm6O2v1OXyxWVVWJLkiiIIAAAggggAACCIwt0NPT48RSkUk6SkpKpLS0NDBsQYqfAzOodDQwAsxfcZJy/PTTT/Ly5cuP467fBe3Zs0f03piCAAIIIIAAAgggIKLvf3XDq+HhYRcH978k6GB+IGCLQJDvf/v6+pxveCL/Dt+2bZts3LjRliGknQgggAACCCCAQEYENEmHrinTdwfhZdmyZc57g6B8Sxfk+DkjFxonQQABYwVszx8xKRQKhYzVFYna7dfw5ppMSdsQQMAyAb8H2M+fP3cyRL99+9Y1MoWFhVJTUyMFBQWWjRjNRQABBBBAAAEEsifw6NEj5yOtyN03Vq5c6Sz4zsnJyV7jMnRmv8fPGWLkNAhkRSAo8/fWrVvS1tYmkc83161b5ywojXzQnJXB4KQIIIAAAggggIDhAvfu3ZOmpqaohGdr166VsrIyw1ufnuYFJX5Ojxa1IGCWQNDnry5O0t3wdCfh8LJr1y759NNPzRosWoMAAggggAACCGRZINYmDdz/ZnlgOD0CCMQlENT73/v370tjY2PUs8udO3eKvhOmIIAAAggggAACCEQL6NoyTdLx7t071x8uXrxYqqurJS8vz/dsQY2ffT+wdBABBCYUIEHHhESp/cB24NR6z9EIIBBkAT8H2PrRlS4gff/+vWuIFy1aJHv37pX8/PwgDz19RwABBBBAAAEEkhKIFWPpzpOapMPvmaT9HD8ndUFwEAIWCQRh/l64cEGuXLkSNSpbtmyRzZs3WzRaNBUBBBBAAAEEEMi+QG9vrxw7diywSTqCED9n/yqjBQh4IxDk+Ts6OursIKx/h4eXr776Sr744gtvwKkVAQQQQAABBBCwXCDWJg2rV6+W8vJy3yf+DnL8bPmlS/MRkCDO3+7ubmlpaRG9//1QdB1MRUWFFBcXc1UggAACCCCAAAIIjCPw8uVLOXz4cFSSjoULF0ptba3vk3QEMX5mQiCAAAIqYHv+iEmhyC0bDRtX24EN46Q5CCBgkYBfA2zNanjo0CF58+aNazSWL1/uLBwNQnZDiy5DmooAAggggAAClgk8e/bMySQ9MDDgavnSpUtlz549vo61/Bo/W3YJ0lwEkhLw+/xta2uT9vb2KBt2SkrqcuEgBBBAAAEEEEDAEXjw4IGTpGN4eNglsmbNGmeRkp+L3+NnP48dfUMgyPNXFyl1dXW5LoKSkhIpLS3lwkAAAQQQQAABBBAYR+DJkyfO+9/BwUHXr4qKiqSyslJycnJ86xfk+Nm3g0rHAiMQtPl7+/ZtaW1tjRpf/SZa/76mIIAAAggggAACCEwsoEk6jhw5Im/fvnX9WJN0VFdX+3oj6KDFzxNfDfwCAQSCImB7/ggSdATlSqWfCCBgnYAfA2z9UFazGuqLw/AShA9mrbsAaTACCCCAAAIIWCvw/Plzqauri3pIvXjxYtm7d69MnjzZ2r6N13A/xs++HCg6hcAYAn6ev1euXJELFy64eq2JKXfv3i3Lli3jekAAAQQQQAABBBBIQaC/v18aGhpkaGjIVYvfFyn5OX5O4XLgUASsEAjq/D1//rxcvXrVNUarVq1yNm+I/OjKioGkkQgggAACCCCAQIYF9Fs7ff/7/v1715lXrlzpxFR+TdIR1Pg5w5cXp0PAE4Egzd9bt27J6dOnXY65ubnOJjq8D/bk8qJSBBBAAAEEEPCxwOvXr50kHfrv8DJv3jzZt2+fb5N0BCl+9vHlS9cQQCAJARJ0JIGWyCG2AyfSV36LAAIIhAv4McBubGyUnp4e10Bv2LBBtm/fzuAjgAACCCCAAAIIpFHgxYsXzkdab968cdXq50zSfoyf03hJUBUCRgv4df729vZKfX29hEKhj/5Tp06Vmpoa0ZeGFAQQQAABBBBAAIHUBR49euTEXJE7Cft5kZJf4+fUrwZqQMB8gSDO3xs3bsjZs2ddg6OJhGtra327kNT8K5EWIoAAAggggICNAs+ePXMWKUUm6Vi+fLmTFFwXg/utBDF+9tsY0p/gCgRl/v7jH/+Qv/3tb66B1k1zdPMcvfelIIAAAggggAACCCQuoN89Hz16VF6+fOk6uLCw0EnSMWXKlMQrNfyIoMTPhg8DzUMAgSwI2J4/YlIo/AvxLABOdErbgSfqH3+OAAIIxBLwW4D917/+VX755RdXd9euXStlZWVcBAgggAACCCCAAAIeCIyXSVo/gPfbQ2q/xc8eXBJUiYCxAn6cv2/fvpUffvhBBgYGPrrn5+fL73//e5k5c6axY0HDEEAAAQQQQAABGwUeP37sJKkcK0mH7lTpt+LH+NlvY0R/EAjK+9+JRvrOnTvS1NTk+tmcOXPk+++/F12wREEAAQQQQAABBBBITECTdOgipfB3D1rD0qVLRe9/8/LyEqvQ8F9z/2v4ANE8BMYRCML8vXz5sly8eNGloPe6+j3OggULuD4QQAABBBBAAAEEUhDQb+/0/e/z589dtWiSDo23dJMsP5UgxM9+Gi/6ggAC6ROwPX8ECTrSdy1QEwIIIJBWAT8F2NeuXZNz5865fDR7f3V1dVrNqAwBBBBAAAEEEEDALRCkTNJ+ip+5jhEImoDf5u/o6KjzgWx/f79rKPUeWO+FKQgggAACCCCAAALpF3jy5InzkVbkTsK6SEl3rPTTTsJ+i5/TfzVQIwLmCgRp/ra3t0tbW5trMGbMmCEHDhyQ6dOnmztItAwBBBBAAAEEEDBcQBcn6TuId+/euVq6ZMkS5/7XT0k6ghQ/G37Z0TwEEhbw+/z9+eef5fr16y4XXSSqi0V10SgFAQQQQAABBBBAIHUBTU6p97+arDK8aCLw/fv3+ypJh9/j59SvBmpAAAG/CpCgw+ORtR3YYx6qRwABHwv4JcDu6emRxsbGqBuigwcP+uqFoI8vRbqGAAIIIIAAApYL6MdZ+pA6MpP03LlzZd++fb55SO2X+Nnyy43mI5CUgN/mryao1ESV4eXzzz+Xr7/+OikfDkIAAQQQQAABBBCITyAoOwn7LX6Ob3T5FQL+EAjK/L1586acOXPGNWj5+flOcg59JklBAAEEEEAAAQQQSE3gxYsXzvtf3VE4vCxatMjZMGvy5MmpncCQo4MSPxvCTTMQSKuAn+ev3u/qfW940eQcukhUF4tSEEAAAQQQQAABBNInoJsz6CYNullDeNG4S79/LigoSN/JsliTn+PnLLJyagQQsEDA9vwRk0KhUMhkZ9uBTbalbQggYLaAHwLsx48fy5EjR2R4ePgjtt4AaXIOdkYy+/qjdQgggAACCCDgLwHNJK1xWWSSDj89pPZD/Oyvq47eIBC/gJ/m7z//+U85fvy4q/O6a52+EKQggAACCCCAAAIIeC+g9736kVbkIqXFixc7Own7YZGSn+Jn768IzoCAWQJBmL9XrlyRCxcuuOBzcnKchUoLFy40a0BoDQIIIIAAAgggYLHAy5cvnSQdb968cfViwYIFUlNTI5ogzfYShPjZ9jGi/QjEEvDr/G1tbZXbt2+7uj1jxgznXfDyDuahAAAgAElEQVTMmTO5IBBAAAEEEEAAAQQ8EBgcHHTufyOTdMyaNctJDO6HJB1+jZ89uByoEgEEfCZge/4IEnT47IKkOwgg4B8B2wPs169fy6FDh0QXg34oeXl58t1330lhYaF/BoqeIIAAAggggAAClghoXKYPqXVH4fCiD6n1YwHbE6jZHj9bchnRTAQ8EfDL/NWPYX/88UcZGhr66KQvAP/whz/44kWgJ4NPpQgggAACCCCAgAcCr169ksOHD0cl6fDLIiW/xM8eDD1VImC8gN/n77lz5+TatWtR41BWViZr1641fnxoIAIIIIAAAgggYJuA3v9qkkr9d3iZP3++k6RjypQptnXJ1V6/x89WDw6NR2ACAb/N39HRUdHkHF1dXa6ea1IOXRQ6bdo0rgkEEEAAAQQQQAABDwU0SUd9fb08evTIdRa+f/YQnaoRQACBDAiQoMNjZNuBPeahegQQ8LGAzQ+o379/L3/5y19EFyd9KPr3eXV1tSxbtszHo0bXEEAAAQQQQAABswU0TtOPtCIzSeuOHrqLpf7b1mJz/GyrOe1GIF0Cfpi/IyMjTnIO3bE9/D5Y/25dtGhRuqioBwEEEEAAAQQQQCBOAU0ifuTIEdF/h5d58+Y5SSpt3knYD/FznMPIzxDwnYCf5+/p06fl1q1brjHLycmR8vJyKS4u9t1Y0iEEEEAAAQQQQMAUgTdv3jibNIR/p6dtmzt3rnP/O3XqVFOamnA7/Bw/J4zBAQhYJuCn+avJOZqamuTu3buuUdC/Z2tra9mowbJrk+YigAACCCCAgL0CumlWQ0OD9Pf3uzrB98/2jiktRwABBGzPHzEpFAqFTB5G24FNtqVtCCBgtoCtD6j1YbR+9Prw4UMXMDsjmX290ToEEEAAAQQQCI5ArEzS06dPd3b2sDVJh63xc3CuPHqKQGwBP8zfkydPyq+//urq5P/7f/9Pfvvb3zL0CCCAAAIIIIAAAlkSePv2rRw+fDhqJ2FN0qEfz9u6k7Af4ucsXRKcFoGsC/hx/sbaRTg3N1eqqqpkxYoVWXenAQgggAACCCCAgN8F3r175yTpCE8irn2eM2eOk6SjoKDASgI/xs9WDgSNRiAJAb/M3+HhYSc5x/37910KhYWFziY4NicBTmJYOQQBBBBAAAEEEMi6gMZnjY2N0tvb62oL3z9nfWhoAAIIIJCUgO35I0jQkdSwcxACCCDgvYCtD6hPnDghnZ2dLiBdkKQLkygIIIAAAggggAACZgjEyiStD6n1I61Zs2aZ0dAEWmFr/JxAF/kpAr4VsH3+tre3S1tbm2t8Vq1aJbt37/btmNExBBBAAAEEEEDAFgFdpKRJxV+8eOFqss07CdseP9ty7dBOBLwQ8Nv8HRkZkebm5qhdhPPy8qS6uloWL17sBSN1IoAAAggggAACCIwhMDAw4CTpePbsmetP9b2vvv/V98C2Fb/Fz7b5014EUhHww/zVxZ91dXVRmxUuXLjQueclOUcqVwjHIoAAAggggAACyQvouwlNonbv3j1XJXz/nLwpRyKAAALZEiBBh8fytgN7zEP1CCDgYwEbH1BfvHhRLl++7BqVoqIiZ3ckCgIIIIAAAggggIBZAvoxQX19vfT397sapjso6UdauqOSTcXG+NkmX9qKgJcCNs/fp0+fyl/+8hfRF38fyowZM+SPf/yjTJ482Us26kYAAQQQQAABBBCIUyDWIiVbdxK2OX6Oc8j4GQK+FfDT/NVniw0NDdLX1+caL12gVFtbK/Pnz/ftONIxBBBAAAEEEEDAVIH37987i8mfPHniaqK+t9i/f7/ov20qfoqfbXKnrQikQ8D2+Ts4OOj8ffr48WMXhyai1OQcmpiSggACCCCAAAIIIJA9gdHRUSeBeE9Pj6sR+v3zgQMHrNuk0Pb4OXtXAmdGAAHbBWzPHzEpFAqFTB4E24FNtqVtCCBgtoBtAXZnZ6ecOHHChaofXn333XeSk5NjNjatQwABBBBAAAEEAiqgH9I3NjZKb2+vS2Dq1KlOkg7dUdiWYlv8bIsr7UQgEwK2zl/9MOuHH36Q169ff2TKzc2V77//XgoLCzNBxzkQQAABBBBAAAEE4hSI9VG97iSsH2npx1q2FFvjZ1t8aScCXgr4Zf7G+jtV/y7V5Bw2PVP0crypGwEEEEAAAQQQyIaAxmq6ScOjR49cp7dxJ2G/xM/ZuA44JwLZFrB5/r57985JzvHs2TMX44oVK5zNCvV9MAUBBBBAAAEEEEAg+wLjJemwbZNCm+Pn7F8JtAABBGwWsD1/BAk6bL76aDsCCPhawKYA+8GDB86LPb3B+VA04/7BgwdFF3dSEEAAAQQQQAABBMwVGBkZkaamJrl3756rkVOmTHE+qJ83b565jQ9rmU3xsxWgNBKBDArYOn91p+DIvztLS0ulpKQkg3qcCgEEEEAAAQQQQCBeAU1SqR/XP3z40HWIJunQj7R0sZINxdb42QZb2oiA1wJ+mL+xFirpu2H9u3TmzJleM1I/AggggAACCCCAwAQCQ0NDzv1vZJIOTahm0yIlP8TPXKwIBFXA1vn79u1bOXz4sLx69co1dEVFRVJZWclmhUG9oOk3AggggAACCBgroGvYWlpapLu729VGXce2f/9+mTNnjrFtD2+YrfGzFbg0EgEEjBYgQYfHw2M7sMc8VI8AAj4WsCXAfv78ufz000+i2fc/FF3MqTsG60etFAQQQAABBBBAAAHzBWJlks7Pz5eamhpZsGCB8Z2wJX42HpIGIpAFARvn79WrV+X8+fMurU8//VR27dqVBUFOiQACCCCAAAIIIBCvgCbp0ERrfX19rkN0Ybl+pKX/Nr3YGD+bbkr7EMiUgO3z9/Xr13L06NGohUqzZ892FnpOmzYtU5ScBwEEEEAAAQQQQGACAU3Sofe//f39rl/atEjJ9viZixSBIAvYOH81KYfe8+q9b3gpLi6WiooKiVzTEuTxpe8IIIAAAggggIBJAqFQSFpbW6WzszPq/lffXcydO9ek5o7ZFhvjZ+NRaSACCFghYHv+iEkh/b+QwcV2YINpaRoCCBguYEOArTskHTp0SN68efNRMycnx/mIdeHChYYL0zwEEEAAAQQQQACBcIFYmaQnT54stbW1xifpsCF+5opDAIGxBWybv/ox65EjRyT8sapm2//9738vubm5DDMCCCCAAAIIIICA4QIjIyPS2Ngo9+/fd7V0+vTpzgJz05OP2xY/G3450DwEMipg8/x98eKFs1BJdxMOL4WFhc6zQ13oSUEAAQQQQAABBBAwS0CTVOr9b29vr6thGrvZsEjJ5vjZrCuB1iCQeQHb5q/e8+r7X/0mOrysW7dOdu7cmXlAzogAAggggAACCCCQsMCpU6eko6PDdZxuPq3vMObNm5dwfZk8wLb4OZM2nAsBBPwtYHv+CBJ0+Pv6pHcIIGCxgOkBtr7A++mnn+Tp06cu5aqqKikqKrJYnqYjgAACCCCAAALBFdDF5sePH5fu7m4XgibpqK6ulkWLFhmLY3r8bCwcDUPAAAGb5q9+lPXDDz+4Ps7SvyM1OYfpCzkNGGqagAACCCCAAAIIGCOgSSqbmprk7t27rjYVFBQ4i5Q0AZupxab42VRD2oVAtgRsnb/6Priurk4GBgZcdLphgz4zzM/PzxYp50UAAQQQQAABBBCYQECTVOr9771791y/tGGRkq3xMxclAgiI2DR/Y93zrl+/Xnbs2MFwIoAAAggggAACCFgk0NbWJu3t7a4W6zsMff9rcpIOm+Jniy4HmooAAhYIkKDD40GyHdhjHqpHAAEfC5gcYOvCTX1x19PT4xqBr776Sr744gsfjwpdQwABBBBAAAEE/C+gsV5ra6t0dna6OpuXlyd79uyRpUuXGolgcvxsJBiNQsAgAVvmr/79qDsn9ff3u/R2794tq1atMkiUpiCAAAIIIIAAAgjEI6BJOlpaWqKSVOpOwvv37zc2SYct8XM8Y8BvEAiagI3z9+HDh9LQ0CCDg4Ou4Vq2bJno/bA+M6QggAACCCCAAAIImC2g97/Nzc1R3/rpIqWamhpZsGCBkR2wMX42EpJGIZAFAVvm7+PHj52ElJH3vJs3b5YtW7ZkQY5TIoAAAggggAACCKQqcPbsWblx44arGu5/U1XleAQQQMAbAdvzR0wK6ZflBhfbgQ2mpWkIIGC4gMkPqP/617/KL7/84hJcu3atlJWVGa5K8xBAAAEEEEAAAQTiFTh16pR0dHS4fp6bm+t8eL98+fJ4q8nY70yOnzOGwIkQsFTAlvn797//Xf7v//7Ppbxp0ybZunWrpfI0GwEEEEAAAQQQQEBflZ84cUK6urpcGJqkQ3dSmjt3rnFItsTPxsHRIAQMELBt/t6/f9/ZtGF4eNilV1RUJJWVlZKTk2OAKk1AAAEEEEAAAQQQiEcgVpLKyZMnS3V1tSxatCieajL6G9vi54zicDIEDBewYf729fU5CSkj73m3bdsmGzduNFyY5iGAAAIIIIAAAgiMJzBWkg69/62trTUySaUN8TNXHAIIIOCFgO35I0jQ4cVVQZ0IIIBAGgRMDbD/8Y9/yN/+9jdXD5csWeLcqET+TzENDFSBAAIIIIAAAgggkEWBtrY2aW9vd7VAP7yvqqqSlStXZrFl0ac2NX42ConGIGCogA3z986dO86ipPCiH6vqok0WJBl6YdEsBBBAAAEEEEAgAYHW1la5ffu264gpU6Y47z7mzZuXQE3e/9SG+Nl7Bc6AgJ0CNs3f7u5uaWlpEV3IGV7WrFkju3bt4r2wnZcgrUYAAQQQQACBgAtokkq9/+3s7HRJ5OXlyZ49e2Tp0qVGCdkUPxsFR2MQMEDA9PmrCSkbGxtlZGTEpbVjxw5Zv369AYI0AQEEEEAAAQQQQCBVgXPnzsm1a9dc1ZiapNL0+DnVseB4BBBAIJYACTo8vjZsB/aYh+oRQMDHAiYG2D09Pc6CJH1Z96HMmTNHvvvuO8nPz/fxaNA1BBBAAAEEEEAguAJjZZI2MUmHifFzcK8aeo5AYgKmz9/Xr1/Ln//8ZxkaGvrYMd1R/Y9//KMUFBQk1ll+jQACCCCAAAIIIGCswOnTp+XWrVuu9um7j5qaGqN2UjI9fjZ2gGkYAgYI2DJ/NWHRyZMnXe+ElU8XKeliJQoCCCCAAAIIIICA3QKnTp2Sjo4OVydyc3Nl9+7dsnz5cmM6Z0v8bAwYDUHAIAGT52+shJTl5eWiSSkpCCCAAAIIIIAAAv4RuHTpkug/4cXEJJUmx8/+uRroCQIImChge/6ISaHwVdYGCtsObCApTUIAAUsETAuwHz9+LEeOHJHh4eGPgroQ6eDBgzJ9+nRLVGkmAggggAACCCCAQDICsZJ0VFZWSlFRUTJVpv0Y0+LntHeQChHwsYDJ81d3TfrLX/4iT58+/TgC+rxSF2matpOcjy8RuoYAAggggAACCGRM4MyZM3Lz5k3X+XQnpdraWmOSdJgcP2dsoDgRApYK2DB/9e9A/bswsnzxxRfy1VdfWSpPsxFAAAEEEEAAAQQiBdra2qS9vd31n03bpMGG+JkrCwEExhYwdf52dXXJiRMnXAkp9e8+Tc5RXFzMcCKAAAIIIIAAAgj4UODatWty7tw5V880SeXevXuN+f7P1PjZh5cDXUIAAcMEbM8fQYIOwy4omoMAAgh8EDApwH7z5o38+OOPMjAw8HGANGvgd999J4WFhQwaAggggAACCCCAQAAE9AG1PqgOL/pQRD9UWL16ddYFTIqfs45BAxCwTMDk+TvWB6q6IEkXJlEQQAABBBBAAAEE/Cnw888/y/Xr112d0yQd1dXVsmjRoqx32uT4Oes4NAABwwVMn79Xr16V8+fPRylu27ZNNm7caLguzUMAAQQQQAABBBBIVMD0TRpMj58T9eb3CARJwMT5e+vWLTl9+rRrGDQ5x+7du2XFihVBGh76igACCCCAAAIIBE7gxo0bovfA4UWTdGgsuHz58qx7mBg/Zx2FBiCAQCAESNDh8TDbDuwxD9UjgICPBUwJsAcHB+Wnn36S58+ff9TWv5v1RmTlypU+HgG6hgACCCCAAAIIIBApcOnSJdF/IktZWZmsXbs2q2CmxM9ZReDkCFgqYOr8/fXXX+XkyZMuVX0hpwszKQgggAACCCCAAAL+Frh8+bJcvHjR1UlNXL5nz56s76Rkavzs7yuC3iGQHgGT5+9YyYm01zt37pR169alB4BaEEAAAQQQQAABBIwTMHmTBpPjZ+MGkgYhYJiAafP35s2bcubMmahnffod9LJlywzTozkIIIAAAggggAACXgi0t7eLbtYVXjRhm77/zXaSDtPiZy/8qRMBBBAYS8D2/BGTQqFQyOShtR3YZFvahgACZguYEGCPjo5KfX29PHjwwIX1u9/9Tj777DOzAWkdAggggAACCCCAgCcC165dE/1QK7KUlpZKSUmJJ+eMp1IT4ud42slvEEAgWsDE+atJKn/88UcZGRn52OAZM2bIH/7wB8nPz2cYEUAAAQQQQAABBAIgcP36ddEF6+HFhJ2UTIyfA3A50EUE0iJg6vzVHYR1J+Hwoh+llpeXS3FxcVr6TiUIIIAAAggggAAC5gpogkpNVBlZKioqZPXq1VlruKnxc9ZAODECFgmYNH+vXLkiFy5ccOlpIt7a2lpZuHChRao0FQEEEEAAAQQQQCBVgY6ODjl16lTU+5CqqqqsbmBtUvycqjHHI4AAAokI2J4/ggQdiYw2v0UAAQQyKGBCgH3ixAnp7Ox09Xrjxo2ybdu2DEpwKgQQQAABBBBAAAHTBG7cuCFnz56Natb27dtlw4YNWWmuCfFzVjrOSRHwgYBp83doaMhJzvHy5cuPurow6eDBg1JYWOgDcbqAAAIIIIAAAgggEK/AWLtrZnsnJdPi53gt+R0CCIiYNn91s4bW1lbp6upyDY8mI9KPUVesWMGwIYAAAggggAACCAREINYmDWVlZbJ27dqsKJgWP2cFgZMiYKmAKfNXk+9qEt7wopsxaHKO+fPnW6pLsxFAAAEEEEAAAQRSETAxSYcp8XMqrhyLAAIIJCNAgo5k1BI4xnbgBLrKTxFAAAGXQLYD7EuXLon+E15Wrlwpe/bsYaQQQAABBBBAAAEEEJD29nZpa2uLkshWko5sx89cEgggkLyAafO3qalJ7ty54+rQjh07ZP369cl3kiMRQAABBBBAAAEErBW4deuWnD592tV+TdKRrZ2UTIufrR1YGo5AFgRMmr8jIyPS3Nwsd+/edUnoLsLV1dWyePHiLAhxSgQQQAABBBBAAIFsCsTapKG0tFRKSkoy3jST4ueMd54TImC5gAnz98yZM6LJd8PL1KlTZd++fTJ37lzLhWk+AggggAACCCCAQCoCupG1JjAPhUIfq9H3v5WVlVJUVJRK1Ukda0L8nFTDOQgBBBBIUcD2/BGTQuH/J0kRw4vDbQf2woQ6EUAgGALZDLD1ZuPEiRMuaM0WvX//ftGPsigIIIAAAggggAACCKhArCQdW7dulU2bNmUUKZvxc0Y7yskQ8KGASfN3rB3iiouLnZdvFAQQQAABBBBAAIHgCty+fdv5SCu8ZOsjLZPi5+BeEfQcgeQETJm/w8PD0tDQIH19fa6OsItwcuPKUQgggAACCCCAgJ8EYiXpyMYmDabEz34aX/qCQKYEsj1/9TmePs8LLwUFBc430LNnz84UA+dBAAEEEEAAAQQQMFigu7tbWlpaZHR09GMrdR1zeXm5rF69OqMtz3b8nNHOcjIEEEAgTMD2/BEk6OByRgABBAwVyFaA/eDBA6mvr3fdZMyYMUMOHjwomj2aggACCCCAAAIIIIBAuEBHR4ecOnUqCuXLL78U/SdTJVvxc6b6x3kQ8LOAKfO3v79fjh496rofnjNnjnM/TLJKP1+B9A0BBBBAAAEEEIhPoKury0nSke2PtEyJn+NT41cIIBAuYML8HRwclLq6Onn8+LFrcHShUm1tLbsIc8kigAACCCCAAAIIGLNJgwnxM5cDAggkJ5Ct+avP7fT5nT7HCy/6DfS+fftk5syZyXWIoxBAAAEEEEAAAQR8KdDT0yPNzc2u97/a0YqKiowm6chW/OzLQaVTCCBglQAJOjweLtuBPeahegQQ8LFANgLsly9fyqFDh0Q/zPpQdKckXYw0a9YsH2vTNQQQQAABBBBAAIFUBDo7O52PHEKhkKuaTZs2ydatW1OpOu5jsxE/x904fogAAuMKmDB/BwYG5M9//rO8e/fuY1s1Kccf/vAH7oe5fhFAAAEEEEAAAQQ+Cty9e1eampqiPtIqKyuTtWvXZkTKhPg5Ix3lJAj4UCDb81fveTU5x7Nnz1y6LFTy4cVGlxBAAAEEEEAAgRQFTNikIdvxc4qEHI5AoAWyMX81OYc+t9Pnd+FFk3IcOHBApk2bFugxofMIIIAAAggggAACYwvcu3dPGhsbef/LBYIAAghkQcD2/BGTQpGrZ7KAON4pbQc2jJPmIICARQKZfkCtH2IdOXJE3r9/71LSrNFLliyxSI6mIoAAAggggAACCGRDQHcgaWlpiTp1ppJ0ZDp+zoYx50TArwLZnr/6eLS+vl56e3tdxJWVlVJcXOxXdvqFAAIIIIAAAgggkKTA/fv3nY+0RkZGXDVkKklHtuPnJNk4DAEERCSb8/f169dy9OhRefXqlWssZs+e7ewizEIlLlEEEEAAAQQQQACBSIFsb9KQzfiZqwEBBFITyMb81fe9+twuvMydO1dqa2uloKAgtQ5xNAIIIIAAAggggICvBTSO1HgyspSWlkpJSYnnfc9G/Ox5pzgBAgggEIeA7fkjSNARxyDzEwQQQCAbApkMsB8+fCjHjh2LSs5RXl4ua9asyUb3OScCCCCAAAIIIICAhQLd3d3S3Nwc1fINGzbI9u3bPe1RJuNnTztC5QgEUCDb8/fixYty+fJll/zGjRtl27ZtARwNuowAAggggAACCCAQj4Amd9MkHcPDw66f79ixQ9avXx9PFUn/Jtvxc9IN50AEEMhago6BgQH58ccf5c2bN65RKCwsdBYqTZ06ldFBAAEEEEAAAQQQQGBMgX/+859y/PjxqD/7zW9+I998842natz/espL5Qh4KpDJ+avP5xoaGqSvr8/Vp/nz50tNTY1MmTLF075SOQIIIIAAAggggIA/BDSe1LiS97/+GE96gQACdgiQoMPjcbId2GMeqkcAAR8LZOoBdayPSLds2SKbN2/2sTBdQwABBBBAAAEEEPBCoKenx0nSMTo66qp+7dq1orsJe1UyFT971X7qRSDIAtmcv3fv3nUSVoaXRYsWyYEDB4I8JPQdAQQQQAABBBBAIA4B/UhLY8mhoSHXr7du3SqbNm2Ko4bkfpLN+Dm5FnMUAgh8EMjG/NWNGnRBZWRyjoULF0p1dbXk5+czQAgggAACCCCAAAIIjCsQ6/2v7iKsuwl7VbIRP3vVF+pFIGgCmZq/+lxOF1H29/e7iLnnDdoVR38RQAABBBBAAIH0CGhcqfFl5Ptf3ehLN/zyqmQqfvaq/dSLAAIIJCtge/6ISaFQKJRs5zNxnO3AmTDiHAgg4E+BTATYXV1d0tLSEgX46aefyq5du/wJS68QQAABBBBAAAEEPBe4f/++1NfXZzTOzET87DkcJ0AgoALZmr/6d5Xuej4yMvJRXncN/v3vfy/Tp08P6GjQbQQQQAABBBBAAIFEBB4/fix1dXUyODjoOszLJOjZip8TceG3CCAwtkCm5++1a9fk3LlzUY1ZtmyZ7N69W/Ly8hgqBBBAAAEEEEAAAQTiEoj1/tfLTRoyHT/HBcGPEEAgLoFMzN9YyTmWLFkie/fu5Z43rpHiRwgggAACCCCAAAKRApr4XL9/jkzSwftfrhUEEEAg/QK2548gQUf6rwlqRAABBNIi4PUD6vb2dmlra4tq64YNG2T79u1p6QOVIIAAAggggAACCARXoLe311n4Pjw87EIoKiqSyspKycnJSSuO1/FzWhtLZQgg4BLIxvzt7u6W5ubmqJGoqakRXahEQQABBBBAAAEEEEAgXoFYSTo+//xz+frrr+OtJu7fZSN+jrtx/BABBMYVyNT81aRBJ0+elDt37kS1Z9WqVU5yDgoCCCCAAAIIIIAAAokK9PX1OTsJR77/XbNmjZSXlyda3YS/z1T8PGFD+AECCCQs4PX81fteXTT56NEjV9uWLl0qe/bsITlHwiPGAQgggAACCCCAAALhArz/5XpAAAEEMiNAgg6PnW0H9piH6hFAwMcCXj6gvnLlily4cCFKz8uMfj4eKrqGAAIIIIAAAgggEEOgv7/f+UgrMpP0ypUrpaqqKq1JOryMnxlgBBDwViDT87ezs1NOnDgR1amvvvpKvvjiC287S+0IIIAAAggggAACvhR4+vSp1NXVycDAgKt/GzdulG3btqW1z5mOn9PaeCpDIOACmZi/+tHo8ePH5dWrV1Han332mXzzzTeSm5sb8JGg+wgggAACCCCAAALJCsR6/+vFJg2ZiJ+TdeA4BBAYX8DL+fv+/XvnOdyTJ09cjdDkHHv37uWel4sTAQQQQAABBBBAIC0Cz549k6NHj0a9/12/fr3s2LEjLef4UImX8XNaG0plCCCAQJoFbM8fMSkUCoXSbJLW6mwHTisGlSGAQKAEvAqwz549Kzdu3IiyLC0tlZKSkkAZ01kEEEAAAQQQQAAB7wV0xxLduUR3MAkv6U7S4VX87L0QZ0AAgUzO31u3bsnp06ej0DUxhybooCCAAAIIIIAAAgggkKzA8+fPnY+03r1756pi3bp1snPnzmSrjTouk/Fz2hpNRQgg4Ah4PX9/+eUX+dvf/iYjIyMu8by8PNF3wbqzOQUBBBBAAAEEEEAAgVQFeP+bqiDHI+B/Aa/ufzU5rj5/08WS4WX58uWye/duknP4/9KihwgggAACCCCAQD/7LrQAACAASURBVEYFeP+bUW5OhgACARSwPX8ECToCeNHSZQQQsEMg3Q+oNR9Ta2ur6E7B4SUnJ0cqKirkk08+sQOGViKAAAIIIIAAAghYJ6A7l+gOJrqTSXhJ50cS6Y6frUOmwQhYLJCp+Xvz5k05c+ZMlJTuaK47m1MQQAABBBBAAAEEEEhV4OXLl84igTdv3riq0kXx5eXlqVbvHJ+p+DktjaUSBBBwCXg1f4eHh+XUqVPS1dUVJT579mxnkdKcOXMYDQQQQAABBBBAAAEE0ibA+9+0UVIRAr4U8OL+V5NzHDlyRHSRZHjR70727Nkj+i00BQEEEEAAAQQQQACBdAvw/jfdotSHAAII/FuABB0eXw22A3vMQ/UIIOBjgXQ+oNZdko4fPy49PT0uMd0tSR9ML1261MeSdA0BBBBAAAEEEEDABAHdwUQXKelHE+FFY1GNSTU2TaWkM35OpR0ciwACiQtkYv5ev35dfv7556jG7dixQ9avX594ozkCAQQQQAABBBBAAIEYAq9fv3YWC+i/w0txcbGTMD3y/XeikJmInxNtE79HAIH4BLyYv7owqampSV68eBHVCP17p6ysLOXnbvH1jl8hgAACCCCAAAIIBE2A979BG3H6i0D8Aum+/3337p3zvQnJOeIfA36JAAIIIIAAAgggkD4Bfe97+PDhqE0aeP+bPmNqQgCBYArYnj9iUigUCpk8dLYDm2xL2xBAwGyBdD2gHhoakmPHjklfX5+rw/n5+VJdXS0LFy40G4LWIYAAAggggAACCPhGQD+W0I8m9OOJ8LJo0SInNp08eXLSfU1X/Jx0AzgQAQSSFvB6/l64cEGuXLkS1T7dwVx3MqcggAACCCCAAAIIIJBugTdv3jgfaUUm6SgqKpLKysqUdvT0On5OtwX1IYDAvwXSPX9v374tbW1tMjw87GLOzc2Vb775Rj777DP4EUAAAQQQQAABBBDwVID3v57yUjkC1gqk8/5Xn7Ppdya6c3l4WblypVRVVaX0nM1aYBqOAAIIIIAAAgggkHGBWJs08P4340PBCRFAwEcCtuePIEGHjy5GuoIAAv4SSMcDat2dvK6uTp4+ferCKSgokH379smcOXP8hUZvEEAAAQQQQAABBIwX0I8m9OMJ/YgivCxYsEBqampEE8klU9IRPydzXo5BAIHUBbycv2fOnJGbN2+6GqkPdHXncs1gT0EAAQQQQAABBBBAwCuBWIsHli1bJnv27BFdQJ9M8TJ+TqY9HIMAAvELpGv+joyMyNmzZ6W9vT3q5DNnzpTdu3dLYWFh/A3jlwgggAACCCCAAAIIpCDA+98U8DgUAZ8KpOv+N1YSXJJz+PTCoVsIIIAAAggggIDhArz/NXyAaB4CCFgnQIIOj4fMdmCPeageAQR8LJDqA2rNzqfJOSKzRutHWbW1taL/piCAAAIIIIAAAgggkA2BWJmk582b58SqU6ZMSbhZqcbPCZ+QAxBAIG0CXs3f06dPy61bt1ztzMnJcXYs18z1FAQQQAABBBBAAAEEvBZ49+6dk6RSdxQOL4sXL5bq6mrJy8tLuAlexc8JN4QDEEAgYYF0zN9Xr15JU1NT1AYN2phVq1ZJeXm5TJ48OeG2cQACCCCAAAIIIIAAAqkI8P43FT2ORcB/Aum4//Vyh3L/idMjBBBAAAEEEEAAgUwJ8P43U9KcBwEEgiBge/6ISaFQKGTyQNkObLItbUMAAbMFUnlArR96anKOt2/fujqpOyXpruQFBQVmd57WIYAAAggggAACCPheIFYm6blz58q+fftk6tSpCRmkEj8ndCJ+jAACaRdI9/zVx50nTpyQrq4uV1t1h3LdqVx3LKcggAACCCCAAAIIIJApgYGBASdJx7Nnz1ynXLhwoZOkMtEkHemOnzPlwHkQQEAk1fl7584daW1tlaGhIRenJqP8+uuvZdOmTTAjgAACCCCAAAIIIJA1Ad7/Zo2eEyNgnECq97+6MaE+T9O/V8KLbsLw7bffSuT6EuMAaBACCCCAAAIIIICArwV4/+vr4aVzCCCQQQHb80eQoCODFwunQgABBBIRSPYB9ePHj53kHIODg67T6YeempyDHZMSGQV+iwACCCCAAAIIIOClQKxM0nPmzHGSdCSSWC7Z+NnL/lE3AgjEJ5DO+Ts6OiotLS3S3d3tOrkuetQdynWncgoCCCCAAAIIIIAAApkWeP/+vfPu5smTJ65Tz58/30nSkZ+fH3eT0hk/x31SfogAAmkRSHb+6r3u3//+d7l+/XpUO6ZPn+4sTtJ3wRQEEEAAAQQQQAABBLItwPvfbI8A50fADIFk73+19Zqc4/Dhw6J/n4QXknOYMba0AgEEEEAAAQQQQOBfArz/5UpAAAEEUhcgQUfqhuPWYDuwxzxUjwACPhZI5gF1b2+vNDY2yvDwsEtm+fLlUlVVlfAubD7mpWsIIIAAAggggAAChgjEyiQ9a9YsJ0mHLjKIpyQTP8dTL79BAAHvBdI1f0dGRpx74vv377sarYsdddGjLn6kIIAAAggggAACCCCQLQFNrF5fXy+PHj1yNaGwsFD2798fd5KOdMXP2XLgvAgEWSCZ+au7BR8/flwePnwYRbds2TKprKyUKVOmBJmVviOAAAIIIIAAAggYJsD7X8MGhOYgkAWBZO5/tZnPnz+Xo0ePRiXnWL16tZSXl0vkupIsdI1TIoAAAggggAACCCDwUYD3v1wMCCCAQGoCtuePmBQKhUKpEXh7tO3A3upQOwII+Fkg0QfUPT090tzcLLqDUnjRB9O7du2SnJwcP3PRNwQQQAABBBBAAAGLBWJlkp4xY4azSEn/PVFJNH6eqD7+HAEEMieQjvmriSobGhqkr6/P1fCpU6c6yTl00SMFAQQQQAABBBBAAIFsCwwNDTlxa39/v6spc+fOdeLWgoKCCZuYjvh5wpPwAwQQ8EQg0fmrCShbWlqcXdjCi35H8+WXX8rmzZs9aSeVIoAAAggggAACCCCQqgDvf1MV5HgE7BZI9P5Xe/vs2TMnOYcm+Qkv+g10RUWF3SC0HgEEEEAAAQQQQMC3Avr+t66uLmqTBn3/q5sU6veLE5Vk4ueJ6uTPEUAAARsEbM8fQYIOG64y2ogAAoEUSCTA7ujokNOnT0tkzqWSkhIpLS0NpB+dRgABBBBAAAEEELBLIFYm6enTpzsPqWfNmjVuhxKJn+2SobUI+F8g1fmrf3/oIsfI3YR1caMm+Zk9e7b/EekhAggggAACCCCAgDUCmlyuvr4+KknHzJkz5cCBAzJt2jTuf60ZTRqKQGIC8d7/6jvfS5cuyeXLl6NOoB9yfvvtt7JkyZLETs6vEUAAAQQQQAABBBDIsADvfzMMzukQMEgg3vvfD03W5BxHjhyJSlC5du1aKSsrM6hnNAUBBBBAAAEEEEAAgWiBWJs06HeL+v0z73+5ahBAAIGxBUjQ4fGVYTuwxzxUjwACPhaI9wH11atX5fz581ESumuS/kNBAAEEEEAAAQQQQMAWgVgPqXWRvT6knjNnTsyuxBs/22JBOxEIkkAq81c/7tSPtZ4+feoimzFjhvP3hi5ypCCAAAIIIIAAAgggYJqAJulobGyU3t7eqDhWk8xpPBurpBI/m+ZAexAImkA881d3Cj5+/Lg8ePAgimfRokVOco6JPuQMmiv9RQABBBBAAAEEEDBXgPe/5o4NLUPAS4F47n8/nP/JkyfOjuPv3793NYnkHF6OEHUjgAACCCCAAAIIpFuA97/pFqU+BBAIgoDt+SMmhXTrDYOL7cAG09I0BBAwXCCeB9Rnz56VGzduRPWktLRUSkpKDO8hzUMAAQQQQAABBBBAIFog1kNq3R1UF9vPnTt3TLZ44me8EUDATIFk5++7d++cj7V0R6XwEu/O42Zq0CoEEEAAAQQQQACBoAiMjIxIU1OT3Lt3z9VlXXh/4MCBmMnmko2fg+JKPxEwWWCi+dvf3+8k53j79m1UNz7//HP56quvJPIbGpP7S9sQQAABBBBAAAEEEFAB3v9yHSAQPIGJ7n8/iDx69Ejq6+tFN2UIL/r9s34HTUEAAQQQQAABBBBAwCYB3v/aNFq0FQEETBCwPX8ECTpMuIpoAwIIIDCGwHgPqDW30unTp6Wjo8N1ZE5OjuzatUtWr16NKQIIIIAAAggggAAC1grEekg9ZcoUqa2tlXnz5kX1Ld4PPKxFoeEI+Fggmfmri5UOHz4sr169csnMnj1bdMfxgoICH4vRNQQQQAABBBBAAAG/CIyOjkpzc7P09PS4uqTxrMa1Gt9GlmTiZ7940Q8EbBcYb/5evXpVLly4IJF77OTn50tFRYWsWLHC9u7TfgQQQAABBBBAAIEAC/D+N8CDT9cDKRDP8ytNUtnQ0CBDQ0MuI5JzBPKSodMIIIAAAggggIBvBHj/65uhpCMIIJABARJ0eIxsO7DHPFSPAAI+Foj1gFpfVunOSZEfa+bl5UlVVZUsX77cxyp0DQEEEEAAAQQQQCAoArEeUuuihJqaGlmwYIGLIp4PPIJiRz8RsE0g0fmrSTmOHj0qr1+/dnW1sLDQSeIzdepU2whoLwIIIIAAAggggECABfT+t6WlRbq7u10KGtfu27dP5s6dy/1vgK8Puu4vgbHuf3WX4BMnTsjdu3ejOjt//nzn/e+MGTP8BUFvEEAAAQQQQAABBAIpwPvfQA47nQ6owETvfzU5R319vQwPD7uESM4R0AuGbiOAAAIIIIAAAj4T4P2vzwaU7iCAgGcCtuePmBSK3H7DM6rkKrYdOLlecxQCCCAgMtYDan0YrRmj+/r6XESTJ092FikuXLgQOgQQQAABBBBAAAEEfCMQ6yG1xr/V1dWyaNGij32d6AMP36DQEQR8KJDI/H3x4oUcOXJE3r1755LQRUuanEOT+FAQQAABBBBAAAEEELBNQF/Zt7a2Smdnp6vpGt/u379fNBndh5JI/GybA+1FwO8CkfP34MGD0tzcHJWAUh02bNgg27Ztk5ycHL+z0D8EEEAAAQQQQACBAAnw/jdAg01XAy0w3vOr3t5eaWxsjErOoffB27dvD7QbnUcAAQQQQAABBBDwjwDvf/0zlvQEAQS8E7A9fwQJOry7NqgZAQQQSEkg8gH1f/zHfzjJOR4/fuyqt6CgwEnOEf5xZkon5mAEEEAAAQQQQAABBAwSiPWQOi8vT/bs2SNLly51WssCJYMGjaYgkKBAvPP36dOnUldXJwMDA64zLF682Enao38vUBBAAAEEEEAAAQQQsFng1KlT0tHR4eqCJunQePdDkvZ442ebHWg7An4ViJy/mnxDFyiGF723LSsrk+LiYr8y0C8EEEAAAQQQQACBgAvw/jfgFwDdD4RArOdX9+7dk6amJhkZGXE5kJwjEJcFnUQAAQQQQAABBAIpcOLEiTE3adDNyHRTMi28/w3kpUGnEUBAREjQ4fFlYDuwxzxUjwACPhaIDLBnzZolL1++dPV45syZzg7B+m8KAggggAACCCCAAAJ+FhhrkVJubq7s3bvXSdLBA2o/jz5987tAPPNXk1Vqco7BwUEXx7Jly5xkPfr3AQUBBBBAAAEEEEAAAT8IjHX/qwv2NUmHJqeLJ372gwN9QMCPApHzN7KPc+bMkd27d8vs2bP92H36hAACCCCAAAIIIICASyDW+1+NiZcvX879L9cLAhYLjPX8SpNzNDY2RiWq3LRpk2zdutXi3tJ0BBBAAAEEEEAAAQTGF4j1/lfXA+omDbz/5QpCAIGgCtieP2JSSFMRG1xsBzaYlqYhgIDhAvF8oLVv3z4pKCgwvCc0DwEEEEAAAQQQQACB9Ai0tbVJe3u7qzJdlK8faTU0NLj++5/+9Kf0nJRaEEDAc4GJXjA9fPjQSc4xPDzsaktRUZFUVlaK7jhMQQABBBBAAAEEEEDATwKx7n81OV19fT33v34abPoSKIHx3v+uWbNGSktLRRPyUBBAAAEEEEAAAQQQCIrAWPe/+t5H7395/xuUq4B++lEg8v5X53RzczPJOfw42PQJAQQQQAABBBBAIC6Bse5/9Z2Qfv/M+9+4CPkRAgj4UMD2/BEk6PDhRUmXEEDAHwLjfaClGfJ0p7T8/Hx/dJZeIIAAAggggAACCCAQp8DZs2flxo0brl/rR1qjo6Ou/0aCjjhB+RkCBgiMl6Dj/v370tTUFJWco7i4WCoqKiTy4awB3aEJCCCAAAIIIIAAAgikRYD737QwUgkCxgjcunVLTp8+HdUe/fhy+/btsm7dOmPaSkMQQAABBBBAAAEEEMikAPe/mdTmXAhkRiDy/e9Y33Rs2rRJtm7dmpkGcRYEEEAAAQQQQAABBAwQ4P7XgEGgCQggYJQACTo8Hg7bgT3moXoEEPCxQKwEHUuXLnUyxLN7ko8Hn64hgAACCCCAAAIIjCtw7tw5uXbt2ri/IUEHFxEC9gjEStBx9+5dJzlHZAIeXbS0c+dOezpISxFAAAEEEEAAAQQQSFKA+98k4TgMAcMErl69KufPn49q1axZs6SqqkoKCwsNazHNQQABBBBAAAEEEEAgswLc/2bWm7Mh4LXAeBsU6rm//PJL5x8KAggggAACCCCAAAJBE+D+N2gjTn8RQGA8AdvzR0wKhUIhk4fYdmCTbWkbAgiYK/DgwQM5evRoVANXr17t7BBMQQABBBBAAAEEEEAg6AIXLlyQK1euxGQgQUfQrxD6b5PAWAk6urq6pLW1NSo5x/r162XHjh02dY+2IoAAAggggAACCCCQksDFixfl8uXL3P+mpMjBCGRPYHBwUP7nf/5HhoaGohrxn//5nzJ58uTsNY4zI4AAAggggAACCCBgkADvfw0aDJqCQIoC4yXo2Lp1q2zatCnFM3A4AggggAACCCCAAAL2CvD+196xo+UIIJBeAdvzR5CgI73XA7UhgAACaRE4dOiQPH78OC11UQkCCCCAAAIIIIAAAkEUIEFHEEedPtsqMNEOSrb2i3YjgAACCCCAAAIIIJAJAe5/M6HMORBIXkATdPzv//6vDAwMJF8JRyKAAAIIIIAAAggggIBw/8tFgIA9Arz/tWesaCkCCCCAAAIIIICAeQLc/5o3JrQIAQS8ESBBhzeuH2u1HdhjHqpHAAGfCvzwww/y9OlTn/aObiGAAAIIIIAAAggg4L0AD6i9N+YMCKRLgA+00iVJPQgggAACCCCAAAJBFOD+N4ijTp9tE+ju7pbm5mbbmk17EUAAAQQQQAABBBAwSoD7X6OGg8YgMK4A73+5QBBAAAEEEEAAAQQQSF6A+9/k7TgSAQTsErA9f8SkUCgUMpncdmCTbWkbAgiYK3Dnzh1pamoyt4G0DAEEEEAAAQQQQAABwwV4QG34ANE8BMIE+ECLywEBBBBAAAEEEEAAgeQFuP9N3o4jEcikQEdHh5w6dSqTp+RcCCCAAAIIIIAAAgj4SuC//uu/JPKbcl91kM4g4BOB0dFR+e///m+f9IZuIIAAAggggAACCCCQeQHufzNvzhkRQCA7ArbnjyBBR3auG86KAAIITCjAAqUJifgBAggggAACCCCAAAIxBVigxMWBgD0C3P/aM1a0FAEEEEAAAQQQQMA8Ae5/zRsTWoRALAHuf7k2EEAAAQQQQAABBBBIXoD73+TtOBKBTAtw/5tpcc6HAAIIIIAAAggg4CcB7n/9NJr0BQEExhMgQYfH14ftwB7zUD0CCCCAAAIIIIAAAggggAACCCCAAALWC3R2dsrJkydFd1TSos8EKyoqpLi42Pq+0QEEEEAAAQQQQAABBBBAAAEEEEAAAQQQQAABBBBAAAEEEEAgSALv37+XkZERmTZtWpC6TV8RQAABBBBAAAEEEEAAAQQQQCBOAdvzR0wKhUKhOPualZ/ZDpwVNE6KAAIIIIAAAggggAACCCCAAAIIIICAZQK9vb3y17/+Vd69eye7du2SVatWWdYDmosAAggggAACCCCAAAIIIIAAAggggAACCCCAAAIIIIAAAggggAACCCCAAAIIIIAAAggggAACCCAwnoDt+SNI0MH1jQACCCCAAAIIIIAAAggggAACCCCAAAIIIIAAAggggAACCCCAAAIIIIAAAggggAACCCCAAAIIIIAAAggggAACCCCAAAIIIIAAAggggAACCCDgqQAJOjzlFbE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VDIZGXbgU22pW0IIIAAAggggAACCCCAAAIIIIAAAggggAACCCCAAAIIIIAAAggggAACCCCAAAIIIIAAAggggAACCCCAAAIIIIAAAggggAACCCCAAAIIIIBAJgRszx9Bgo5MXCWcAwEEEEAAAQQQQAABBBBAAAEEEEAAAQQQQAABBBBAAAEEEEAAAQQQQAABBBBAAAEEEEAAAQQQQAABBBBAAAEEEEAAAQQQQAABBBBAAAEEEAiwAAk6PB5824E95qF6BBBAAAEEEEAAAQQQQAABBBBAAAEEEEAAAQQQQAABBBBAAAEEEEAAAQQQQAABBBBAAAEEEEAAAQQQQAABBBBAAAEEEEAAAQQQQAABBBBAwHgB2/NHTAqFQiGTlW0HNtmWtiGAAAIIIIAAAggggAACCCCAAAIIIIAAAggggAACCCCAAAIIIIAAAggggAACCCCAAAIIIIAAAggggAACCCCAAAIIIIAAAggggAACCCCAAAKZELA9fwQJOjJxlXAOBBBAAAEEEEAAAQQQQAABBBBAAAEEEEAAAQQQQAABBBBAAAEEEEAAAQQQQAABBBBAAAEEEEAAAQQQQAABBBBAAAEEEEAAAQQQQAABBBBAIMACJOjwePBtB/aYh+oRQAABBBBAAAEEEEAAAQQQQAABBBBAAAEEEEAAAQQQQAABBBBAAAEEEEAAAQQQQAABBBBAAAEEEEAAAQQQQAABBBBAAAEEEEAAAQQQQAAB4wVszx8xKRQKhUxWth3YZFvahgACCCCAAAIIIIAAAggggAACCCCAAAIIIIAAAggggAACCCCAAAIIIIAAAggggAACCCCAAAIIIIAAAggggAACCCCAAAIIIIAAAggggAACCGRCwPb8ESToyMRVwjkQQAABBBBAAAEEEEAAAQQQQAABBBBAAAEEEEAAAQQQQAABBBBAAAEEEEAAAQQQQAABBBBAAAEEEEAAAQQQQAABBBBAAAEEEEAAAQQQQACBAAuQoMPjwbc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f+PnTu4ASAGYSCo679oXxUgrEwDAU14b3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eq+qswAAIABJREFU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iXfDQGAAAgAElEQVQ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c2I5DAAACAASURBVA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OBv5451LchtIApC///RbTi1gbvJI5eNqXxAaUqMD4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/y47dwAAIABJREFU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C2xD4xAAAUtklEQVR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v8LfPmu7kaAAAECBAgQIECAAAECBAgQIECAAAECBAgQIECAAAECBAgQIECAAAECBAgQIECAAAECBAgQIECAAAECBAgQIECAAAECBAgQIPDPAsdzF//3AwId//ymviBAgAABAgQIECBAgAABAgQIECBAgAABAgQIECBAgAABAgQIECBAgAABAgQIECBAgAABAgQIECBAgAABAgQIECBAgAABAgQIEPhDAYGOP8T876j33h9PNI4AAQIECBAgQIAAAQIECBAgQIAAAQIECBAgQIAAAQIECBAgQIAAAQIECBAgQIAAAQIECBAgQIAAAQIECBAgQIAAAQIECBAgQODfFBDo+GN9gY4/BjWOAAECBAgQIECAAAECBAgQIECAAAECBAgQIECAAAECBAgQIECAAAECBAgQIECAAAECBAgQIECAAAECBAgQIECAAAECBAgQIPAvCwh0/MsP4HgCBAgQIECAAAECBAgQIECAAAECBAgQIECAAAECBAgQIECAAAECBAgQIECAAAECBAgQIECAAAECBAgQIECAAAECBAgQIECAAAECfynw0pYU+cu/N4sAAQIECBAgQIAAAQIECBAgQIAAAQIECBAgQIAAAQIECBAgQIAAAQIECBAgQIAAAQIECBAgQIAAAQIECBAgQIAAAQIECBAgQIDAPwgIdFgR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Ah3WgwABAgQIECBAgAABAgQIECBAgAABAgQIECBAgAABAgQIECBAgAABAgQIECBAgAABAgQIECBAgAABAgQIECBAgAABAgQIECBAgMAPAYEO60GAAAECBAgQIECAAAECBAgQIECAAAECBAgQIECAAAECBAgQIECAAAECBAgQIECAAAECBAgQIECAAAECBAgQIECAAAECBAgQIEDgh4BAh/UgQIAAAQIECBAgQIAAAQIECBAgQIAAAQIECBAgQIAAAQIECBAgQIAAAQIECBAgQIAAAQIECBAgQIAAAQIECBAgQIAAAQIECBAg8ENAoMN6ECBAgAABAgQIECBAgAABAgQIECBAgAABAgQIECBAgAABAgQIECBAgAABAgQIECBAgAABAgQIECBAgAABAgQIECBAgAABAgQIEPghINBhPQgQIECAAAECBAgQIECAAAECBAgQIECAAAECBAgQIECAAAECBAgQIECAAAECBAgQIECAAAECBAgQIECAAAECBAgQIECAAAECBAj8EBDosB4ECBAgQIAAAQIECBAgQIAAAQIECBAgQIAAAQIECBAgQIAAAQIECBAgQIAAAQIECBAgQIAAAQIECBAgQIAAAQIECBAgQIAAAQIEfggIdFgP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/wGQWM4oKNYTiQAAAABJRU5ErkJggg=="/>
          <p:cNvSpPr>
            <a:spLocks noChangeAspect="1" noChangeArrowheads="1"/>
          </p:cNvSpPr>
          <p:nvPr/>
        </p:nvSpPr>
        <p:spPr>
          <a:xfrm>
            <a:off x="76200" y="-136525"/>
            <a:ext cx="10306050" cy="792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57421" y="71414"/>
            <a:ext cx="6300000" cy="48443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857488" y="857232"/>
            <a:ext cx="928694" cy="357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3" name="직사각형 32"/>
          <p:cNvSpPr/>
          <p:nvPr/>
        </p:nvSpPr>
        <p:spPr>
          <a:xfrm>
            <a:off x="3071802" y="1285860"/>
            <a:ext cx="500066" cy="142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4" name="직사각형 33"/>
          <p:cNvSpPr/>
          <p:nvPr/>
        </p:nvSpPr>
        <p:spPr>
          <a:xfrm>
            <a:off x="2857488" y="2000240"/>
            <a:ext cx="1071570" cy="10001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5" name="직사각형 34"/>
          <p:cNvSpPr/>
          <p:nvPr/>
        </p:nvSpPr>
        <p:spPr>
          <a:xfrm>
            <a:off x="7572396" y="1643050"/>
            <a:ext cx="571504" cy="2143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6" name="타원 35"/>
          <p:cNvSpPr/>
          <p:nvPr/>
        </p:nvSpPr>
        <p:spPr>
          <a:xfrm>
            <a:off x="2857488" y="92867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7" name="타원 36"/>
          <p:cNvSpPr/>
          <p:nvPr/>
        </p:nvSpPr>
        <p:spPr>
          <a:xfrm>
            <a:off x="2857488" y="121442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8" name="타원 37"/>
          <p:cNvSpPr/>
          <p:nvPr/>
        </p:nvSpPr>
        <p:spPr>
          <a:xfrm>
            <a:off x="7286644" y="164305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39" name="타원 38"/>
          <p:cNvSpPr/>
          <p:nvPr/>
        </p:nvSpPr>
        <p:spPr>
          <a:xfrm>
            <a:off x="2928926" y="200024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40" name="제목 1"/>
          <p:cNvSpPr txBox="1"/>
          <p:nvPr/>
        </p:nvSpPr>
        <p:spPr>
          <a:xfrm>
            <a:off x="0" y="928670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7.1</a:t>
            </a:r>
            <a:endParaRPr lang="en-US" altLang="ko-KR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153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2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더보기 버튼 클릭시 카테고리에 해당하는 전체 모임리스트를 출력하고 더보기 버튼은 숨김 처리</a:t>
            </a: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7.</a:t>
            </a:r>
            <a:r>
              <a:rPr lang="ko-KR" altLang="en-US" sz="1600">
                <a:latin typeface="+mj-lt"/>
                <a:ea typeface="+mj-ea"/>
                <a:cs typeface="+mj-cs"/>
              </a:rPr>
              <a:t>카테고리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8" name="AutoShape 2" descr="data:image/png;base64,iVBORw0KGgoAAAANSUhEUgAAEOgAAA0ACAYAAADQn5ScAAAAAXNSR0IArs4c6QAAN7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xMjEwJTIyJTIweSUzRCUyMjIwJTIyJTIwd2lkdGglM0QlMjIxMDYwJTIyJTIwaGVpZ2h0JTNEJTIyODEwJTIyJTIwYXMlM0QlMjJnZW9tZXRyeSUyMiUyRiUzRSUzQyUyRm14Q2VsbCUzRSUzQ214Q2VsbCUyMGlkJTNEJTIyMyUyMiUyMHZhbHVlJTNEJTIyJTI2bHQlM0Jmb250JTIwc3R5bGUlM0QlMjZxdW90JTNCZm9udC1zaXplJTNBJTIwMzRweCUzQiUyNnF1b3QlM0IlMjZndCUzQkxPR08lMjZsdCUzQiUyRmZvbnQlMjZndCUzQiUyMiUyMHN0eWxlJTNEJTIycm91bmRlZCUzRDAlM0J3aGl0ZVNwYWNlJTNEd3JhcCUzQmh0bWwlM0QxJTNCJTIyJTIwdmVydGV4JTNEJTIyMSUyMiUyMHBhcmVudCUzRCUyMjElMjIlM0UlM0NteEdlb21ldHJ5JTIweCUzRCUyMjEyMzAlMjIlMjB5JTNEJTIyNDAlMjIlMjB3aWR0aCUzRCUyMjE3MCUyMiUyMGhlaWdodCUzRCUyMjcwJTIyJTIwYXMlM0QlMjJnZW9tZXRyeSUyMiUyRiUzRSUzQyUyRm14Q2VsbCUzRSUzQ214Q2VsbCUyMGlkJTNEJTIyNCUyMiUyMHZhbHVlJTNEJTIyU2VhcmNoJTIyJTIwc3R5bGUlM0QlMjJzdHJva2VXaWR0aCUzRDElM0JzaGFkb3clM0QwJTNCZGFzaGVkJTNEMCUzQmFsaWduJTNEY2VudGVyJTNCaHRtbCUzRDElM0JzaGFwZSUzRG14Z3JhcGgubW9ja3VwLmZvcm1zLnNlYXJjaEJveCUzQnN0cm9rZUNvbG9yJTNEJTIzOTk5OTk5JTNCbWFpblRleHQlM0QlM0JzdHJva2VDb2xvcjIlM0QlMjMwMDhjZmYlM0Jmb250Q29sb3IlM0QlMjM2NjY2NjYlM0Jmb250U2l6ZSUzRDE3JTNCYWxpZ24lM0RsZWZ0JTNCc3BhY2luZ0xlZnQlM0QzJTNCcm91bmRlZCUzRDAlM0JsYWJlbEJhY2tncm91bmRDb2xvciUzRG5vbmUlM0Jjb21pYyUzRDElM0IlMjIlMjB2ZXJ0ZXglM0QlMjIxJTIyJTIwcGFyZW50JTNEJTIyMSUyMiUzRSUzQ214R2VvbWV0cnklMjB4JTNEJTIyMTYzMCUyMiUyMHklM0QlMjI1MCUyMiUyMHdpZHRoJTNEJTIyMjIwJTIyJTIwaGVpZ2h0JTNEJTIyMzAlMjIlMjBhcyUzRCUyMmdlb21ldHJ5JTIyJTJGJTNFJTNDJTJGbXhDZWxsJTNFJTNDbXhDZWxsJTIwaWQlM0QlMjI1JTIyJTIwdmFsdWUlM0QlMjIlRUIlQTElOUMlRUElQjclQjglRUMlOUQlQjglMjIlMjBzdHlsZSUzRCUyMnJvdW5kZWQlM0QxJTNCd2hpdGVTcGFjZSUzRHdyYXAlM0JodG1sJTNEMSUzQiUyMiUyMHZlcnRleCUzRCUyMjElMjIlMjBwYXJlbnQlM0QlMjIxJTIyJTNFJTNDbXhHZW9tZXRyeSUyMHglM0QlMjIxOTEwJTIyJTIweSUzRCUyMjUwJTIyJTIwd2lkdGglM0QlMjI5MCUyMiUyMGhlaWdodCUzRCUyMjMwJTIyJTIwYXMlM0QlMjJnZW9tZXRyeSUyMiUyRiUzRSUzQyUyRm14Q2VsbCUzRSUzQ214Q2VsbCUyMGlkJTNEJTIyNiUyMiUyMHZhbHVlJTNEJTIyJUVEJTlBJThDJUVDJTlCJTkwJUVBJUIwJTgwJUVDJTlFJTg1JTIyJTIwc3R5bGUlM0QlMjJyb3VuZGVkJTNEMSUzQndoaXRlU3BhY2UlM0R3cmFwJTNCaHRtbCUzRDElM0IlMjIlMjB2ZXJ0ZXglM0QlMjIxJTIyJTIwcGFyZW50JTNEJTIyMSUyMiUzRSUzQ214R2VvbWV0cnklMjB4JTNEJTIyMjAyNSUyMiUyMHklM0QlMjI1MCUyMiUyMHdpZHRoJTNEJTIyOTAlMjIlMjBoZWlnaHQlM0QlMjIzMCUyMiUyMGFzJTNEJTIyZ2VvbWV0cnklMjIlMkYlM0UlM0MlMkZteENlbGwlM0UlM0NteENlbGwlMjBpZCUzRCUyMjclMjIlMjB2YWx1ZSUzRCUyMiVFQiVBNyU4OCVFQyU5RCVCNCVFRCU4RSU5OCVFQyU5RCVCNCVFQyVBNyU4MCUyMiUyMHN0eWxlJTNEJTIycm91bmRlZCUzRDElM0J3aGl0ZVNwYWNlJTNEd3JhcCUzQmh0bWwlM0QxJTNCJTIyJTIwdmVydGV4JTNEJTIyMSUyMiUyMHBhcmVudCUzRCUyMjElMjIlM0UlM0NteEdlb21ldHJ5JTIweCUzRCUyMjIxNDAlMjIlMjB5JTNEJTIyNTAlMjIlMjB3aWR0aCUzRCUyMjkwJTIyJTIwaGVpZ2h0JTNEJTIyMzAlMjIlMjBhcyUzRCUyMmdlb21ldHJ5JTIyJTJGJTNFJTNDJTJGbXhDZWxsJTNFJTNDbXhDZWxsJTIwaWQlM0QlMjI4JTIyJTIwdmFsdWUlM0QlMjIlMjIlMjBzdHlsZSUzRCUyMmdyb3VwJTNCZmlsbENvbG9yJTNEJTIzRkZGRkZGJTNCZm9udENvbG9yJTNEJTIzMzMzMzMzJTNCc3Ryb2tlQ29sb3IlM0Rub25lJTNCJTIyJTIwdmVydGV4JTNEJTIyMSUyMiUyMGNvbm5lY3RhYmxlJTNEJTIyMCUyMiUyMHBhcmVudCUzRCUyMjElMjIlM0UlM0NteEdlb21ldHJ5JTIweCUzRCUyMjEyOTAlMjIlMjB5JTNEJTIyMTUwJTIyJTIwd2lkdGglM0QlMjI5MDAlMjIlMjBoZWlnaHQlM0QlMjI2MCUyMiUyMGFzJTNEJTIyZ2VvbWV0cnklMjIlMkYlM0UlM0MlMkZteENlbGwlM0UlM0NteENlbGwlMjBpZCUzRCUyMjklMjIlMjB2YWx1ZSUzRCUyMiUyMiUyMHN0eWxlJTNEJTIycm91bmRlZCUzRDAlM0J3aGl0ZVNwYWNlJTNEd3JhcCUzQmh0bWwlM0QxJTNCJTIyJTIwdmVydGV4JTNEJTIyMSUyMiUyMHBhcmVudCUzRCUyMjglMjIlM0UlM0NteEdlb21ldHJ5JTIwd2lkdGglM0QlMjI5MDAlMjIlMjBoZWlnaHQlM0QlMjI2MCUyMiUyMGFzJTNEJTIyZ2VvbWV0cnklMjIlMkYlM0UlM0MlMkZteENlbGwlM0UlM0NteENlbGwlMjBpZCUzRCUyMjEwJTIyJTIwdmFsdWUlM0QlMjIlMjZsdCUzQnNwYW4lMjZndCUzQiVFQyU4QSVBNCVFRCU4RiVBQyVFQyVCOCVBMCUyNmx0JTNCJTJGc3BhbiUyNmd0JTNCJTIyJTIwc3R5bGUlM0QlMjJyb3VuZGVkJTNEMCUzQndoaXRlU3BhY2UlM0R3cmFwJTNCaHRtbCUzRDElM0JzdHJva2VDb2xvciUzRCUyMzgwODA4MCUzQmZpbGxDb2xvciUzRGxpZ2h0LWRhcmsoJTIzYTM5OTk5JTJDJTIwJTIzZWRlZGVkKSUzQiUyMiUyMHZlcnRleCUzRCUyMjElMjIlMjBwYXJlbnQlM0QlMjI4JTIyJTNFJTNDbXhHZW9tZXRyeSUyMHdpZHRoJTNEJTIyMTUwJTIyJTIwaGVpZ2h0JTNEJTIyNjAlMjIlMjBhcyUzRCUyMmdlb21ldHJ5JTIyJTJGJTNFJTNDJTJGbXhDZWxsJTNFJTNDbXhDZWxsJTIwaWQlM0QlMjIxMSUyMiUyMHZhbHVlJTNEJTIyJUVBJUIyJThDJUVDJTlFJTg0JTIyJTIwc3R5bGUlM0QlMjJyb3VuZGVkJTNEMCUzQndoaXRlU3BhY2UlM0R3cmFwJTNCaHRtbCUzRDElM0IlMjIlMjB2ZXJ0ZXglM0QlMjIxJTIyJTIwcGFyZW50JTNEJTIyOCUyMiUzRSUzQ214R2VvbWV0cnklMjB4JTNEJTIyMTUwJTIyJTIwd2lkdGglM0QlMjIxNTAlMjIlMjBoZWlnaHQlM0QlMjI2MCUyMiUyMGFzJTNEJTIyZ2VvbWV0cnklMjIlMkYlM0UlM0MlMkZteENlbGwlM0UlM0NteENlbGwlMjBpZCUzRCUyMjEyJTIyJTIwdmFsdWUlM0QlMjIlRUIlQTclOUIlRUMlQTclOTElMjIlMjBzdHlsZSUzRCUyMnJvdW5kZWQlM0QwJTNCd2hpdGVTcGFjZSUzRHdyYXAlM0JodG1sJTNEMSUzQiUyMiUyMHZlcnRleCUzRCUyMjElMjIlMjBwYXJlbnQlM0QlMjI4JTIyJTNFJTNDbXhHZW9tZXRyeSUyMHglM0QlMjIzMDAlMjIlMjB3aWR0aCUzRCUyMjE1MCUyMiUyMGhlaWdodCUzRCUyMjYwJTIyJTIwYXMlM0QlMjJnZW9tZXRyeSUyMiUyRiUzRSUzQyUyRm14Q2VsbCUzRSUzQ214Q2VsbCUyMGlkJTNEJTIyMTMlMjIlMjB2YWx1ZSUzRCUyMiVFQiVBQyVCOCVFRCU5OSU5NCUyMiUyMHN0eWxlJTNEJTIycm91bmRlZCUzRDAlM0J3aGl0ZVNwYWNlJTNEd3JhcCUzQmh0bWwlM0QxJTNCJTIyJTIwdmVydGV4JTNEJTIyMSUyMiUyMHBhcmVudCUzRCUyMjglMjIlM0UlM0NteEdlb21ldHJ5JTIweCUzRCUyMjQ1MCUyMiUyMHdpZHRoJTNEJTIyMTUwJTIyJTIwaGVpZ2h0JTNEJTIyNjAlMjIlMjBhcyUzRCUyMmdlb21ldHJ5JTIyJTJGJTNFJTNDJTJGbXhDZWxsJTNFJTNDbXhDZWxsJTIwaWQlM0QlMjIxNCUyMiUyMHZhbHVlJTNEJTIyJUVEJTlFJTkwJUVCJUE3JTgxJTIyJTIwc3R5bGUlM0QlMjJyb3VuZGVkJTNEMCUzQndoaXRlU3BhY2UlM0R3cmFwJTNCaHRtbCUzRDElM0IlMjIlMjB2ZXJ0ZXglM0QlMjIxJTIyJTIwcGFyZW50JTNEJTIyOCUyMiUzRSUzQ214R2VvbWV0cnklMjB4JTNEJTIyNjAwJTIyJTIwd2lkdGglM0QlMjIxNTAlMjIlMjBoZWlnaHQlM0QlMjI2MCUyMiUyMGFzJTNEJTIyZ2VvbWV0cnklMjIlMkYlM0UlM0MlMkZteENlbGwlM0UlM0NteENlbGwlMjBpZCUzRCUyMjE1JTIyJTIwdmFsdWUlM0QlMjIlRUMlOUUlOTAlRUElQjglQjAlRUElQjAlOUMlRUIlQjAlOUMlMjIlMjBzdHlsZSUzRCUyMnJvdW5kZWQlM0QwJTNCd2hpdGVTcGFjZSUzRHdyYXAlM0JodG1sJTNEMSUzQiUyMiUyMHZlcnRleCUzRCUyMjElMjIlMjBwYXJlbnQlM0QlMjI4JTIyJTNFJTNDbXhHZW9tZXRyeSUyMHglM0QlMjI3NTAuMDAwMDAwMDAwMDAwMSUyMiUyMHdpZHRoJTNEJTIyMTUwJTIyJTIwaGVpZ2h0JTNEJTIyNjAlMjIlMjBhcyUzRCUyMmdlb21ldHJ5JTIyJTJGJTNFJTNDJTJGbXhDZWxsJTNFJTNDbXhDZWxsJTIwaWQlM0QlMjIxN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NkNmI2NTYlM0Jyb3VuZGVkJTNEMCUzQmxhYmVsQmFja2dyb3VuZENvbG9yJTNEbm9uZSUzQmZvbnRGYW1pbHklM0RWZXJkYW5hJTNCZm9udFNpemUlM0QxNCUzQmNvbWljJTNEMSUzQmZpbGxDb2xvciUzRCUyM2ZmZjJjYyUzQiUyMiUyMHZlcnRleCUzRCUyMjElMjIlMjBwYXJlbnQlM0QlMjIxJTIyJTNFJTNDbXhHZW9tZXRyeSUyMHglM0QlMjIxMjkwJTIyJTIweSUzRCUyMjM0MCUyMiUyMHdpZHRoJTNEJTIyMTgwJTIyJTIwaGVpZ2h0JTNEJTIyMTc1JTIyJTIwYXMlM0QlMjJnZW9tZXRyeSUyMiUyRiUzRSUzQyUyRm14Q2VsbCUzRSUzQ214Q2VsbCUyMGlkJTNEJTIyMTc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UzMCUyMiUyMHklM0QlMjIzNDAlMjIlMjB3aWR0aCUzRCUyMjE4MCUyMiUyMGhlaWdodCUzRCUyMjE3NSUyMiUyMGFzJTNEJTIyZ2VvbWV0cnklMjIlMkYlM0UlM0MlMkZteENlbGwlM0UlM0NteENlbGwlMjBpZCUzRCUyMjE4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3NzAlMjIlMjB5JTNEJTIyMzQwJTIyJTIwd2lkdGglM0QlMjIxODAlMjIlMjBoZWlnaHQlM0QlMjIxNzUlMjIlMjBhcyUzRCUyMmdlb21ldHJ5JTIyJTJGJTNFJTNDJTJGbXhDZWxsJTNFJTNDbXhDZWxsJTIwaWQlM0QlMjIxOS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yMDEwJTIyJTIweSUzRCUyMjM0MCUyMiUyMHdpZHRoJTNEJTIyMTgwJTIyJTIwaGVpZ2h0JTNEJTIyMTc1JTIyJTIwYXMlM0QlMjJnZW9tZXRyeSUyMiUyRiUzRSUzQyUyRm14Q2VsbCUzRSUzQ214Q2VsbCUyMGlkJTNEJTIyMjA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I5MCUyMiUyMHklM0QlMjI1NDUlMjIlMjB3aWR0aCUzRCUyMjE4MCUyMiUyMGhlaWdodCUzRCUyMjE3NSUyMiUyMGFzJTNEJTIyZ2VvbWV0cnklMjIlMkYlM0UlM0MlMkZteENlbGwlM0UlM0NteENlbGwlMjBpZCUzRCUyMjIx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1MzAlMjIlMjB5JTNEJTIyNTQ1JTIyJTIwd2lkdGglM0QlMjIxODAlMjIlMjBoZWlnaHQlM0QlMjIxNzUlMjIlMjBhcyUzRCUyMmdlb21ldHJ5JTIyJTJGJTNFJTNDJTJGbXhDZWxsJTNFJTNDbXhDZWxsJTIwaWQlM0QlMjIyM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xNzcwJTIyJTIweSUzRCUyMjU0NSUyMiUyMHdpZHRoJTNEJTIyMTgwJTIyJTIwaGVpZ2h0JTNEJTIyMTc1JTIyJTIwYXMlM0QlMjJnZW9tZXRyeSUyMiUyRiUzRSUzQyUyRm14Q2VsbCUzRSUzQ214Q2VsbCUyMGlkJTNEJTIyMjM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jAxMCUyMiUyMHklM0QlMjI1NDUlMjIlMjB3aWR0aCUzRCUyMjE4MCUyMiUyMGhlaWdodCUzRCUyMjE3NSUyMiUyMGFzJTNEJTIyZ2VvbWV0cnklMjIlMkYlM0UlM0MlMkZteENlbGwlM0UlM0NteENlbGwlMjBpZCUzRCUyMjI0JTIyJTIwdmFsdWUlM0QlMjIlRUIlODIlQTAlRUMlOTQlQTglMjIlMjBzdHlsZSUzRCUyMnJvdW5kZWQlM0QxJTNCd2hpdGVTcGFjZSUzRHdyYXAlM0JodG1sJTNEMSUzQiUyMiUyMHZlcnRleCUzRCUyMjElMjIlMjBwYXJlbnQlM0QlMjIxJTIyJTNFJTNDbXhHZW9tZXRyeSUyMHglM0QlMjIyMTQwJTIyJTIweSUzRCUyMjkwJTIyJTIwd2lkdGglM0QlMjI5MCUyMiUyMGhlaWdodCUzRCUyMjUwJTIyJTIwYXMlM0QlMjJnZW9tZXRyeSUyMiUyRiUzRSUzQyUyRm14Q2VsbCUzRSUzQ214Q2VsbCUyMGlkJTNEJTIyMjUlMjIlMjB2YWx1ZSUzRCUyMiUyMiUyMHN0eWxlJTNEJTIycm91bmRlZCUzRDAlM0J3aGl0ZVNwYWNlJTNEd3JhcCUzQmh0bWwlM0QxJTNCZmlsbENvbG9yJTNEbGlnaHQtZGFyayglMjNhMzk5OTklMkMlMjAlMjNlZGVkZWQpJTNCJTIyJTIwdmVydGV4JTNEJTIyMSUyMiUyMHBhcmVudCUzRCUyMjElMjIlM0UlM0NteEdlb21ldHJ5JTIweCUzRCUyMjEyOTAlMjIlMjB5JTNEJTIyMjEwJTIyJTIwd2lkdGglM0QlMjI5MDAlMjIlMjBoZWlnaHQlM0QlMjI0MCUyMiUyMGFzJTNEJTIyZ2VvbWV0cnklMjIlMkYlM0UlM0MlMkZteENlbGwlM0UlM0NteENlbGwlMjBpZCUzRCUyMjI2JTIyJTIwdmFsdWUlM0QlMjIlRUMlQTQlOTElRUIlQjYlODQlRUIlQTUlOTglMjIlMjBzdHlsZSUzRCUyMnJvdW5kZWQlM0QxJTNCd2hpdGVTcGFjZSUzRHdyYXAlM0JodG1sJTNEMSUzQmZpbGxDb2xvciUzRCUyM2ZmZjJjYyUzQnN0cm9rZUNvbG9yJTNEJTIzZDZiNjU2JTNCJTIyJTIwdmVydGV4JTNEJTIyMSUyMiUyMHBhcmVudCUzRCUyMjElMjIlM0UlM0NteEdlb21ldHJ5JTIweCUzRCUyMjEzMjAlMjIlMjB5JTNEJTIyMjIwJTIyJTIwd2lkdGglM0QlMjI5MCUyMiUyMGhlaWdodCUzRCUyMjIwJTIyJTIwYXMlM0QlMjJnZW9tZXRyeSUyMiUyRiUzRSUzQyUyRm14Q2VsbCUzRSUzQ214Q2VsbCUyMGlkJTNEJTIyMjclMjIlMjB2YWx1ZSUzRCUyMiVFQyVBNCU5MSVFQiVCNiU4NCVFQiVBNSU5OCUyMiUyMHN0eWxlJTNEJTIycm91bmRlZCUzRDElM0J3aGl0ZVNwYWNlJTNEd3JhcCUzQmh0bWwlM0QxJTNCJTIyJTIwdmVydGV4JTNEJTIyMSUyMiUyMHBhcmVudCUzRCUyMjElMjIlM0UlM0NteEdlb21ldHJ5JTIweCUzRCUyMjE0MzMlMjIlMjB5JTNEJTIyMjIwJTIyJTIwd2lkdGglM0QlMjI5MCUyMiUyMGhlaWdodCUzRCUyMjIwJTIyJTIwYXMlM0QlMjJnZW9tZXRyeSUyMiUyRiUzRSUzQyUyRm14Q2VsbCUzRSUzQ214Q2VsbCUyMGlkJTNEJTIyMjglMjIlMjB2YWx1ZSUzRCUyMiVFQyVBNCU5MSVFQiVCNiU4NCVFQiVBNSU5OCUyMiUyMHN0eWxlJTNEJTIycm91bmRlZCUzRDElM0J3aGl0ZVNwYWNlJTNEd3JhcCUzQmh0bWwlM0QxJTNCJTIyJTIwdmVydGV4JTNEJTIyMSUyMiUyMHBhcmVudCUzRCUyMjElMjIlM0UlM0NteEdlb21ldHJ5JTIweCUzRCUyMjE2NTAlMjIlMjB5JTNEJTIyMjIwJTIyJTIwd2lkdGglM0QlMjI5MCUyMiUyMGhlaWdodCUzRCUyMjIwJTIyJTIwYXMlM0QlMjJnZW9tZXRyeSUyMiUyRiUzRSUzQyUyRm14Q2VsbCUzRSUzQ214Q2VsbCUyMGlkJTNEJTIyMjklMjIlMjB2YWx1ZSUzRCUyMiVFQyVBNCU5MSVFQiVCNiU4NCVFQiVBNSU5OCUyMiUyMHN0eWxlJTNEJTIycm91bmRlZCUzRDElM0J3aGl0ZVNwYWNlJTNEd3JhcCUzQmh0bWwlM0QxJTNCJTIyJTIwdmVydGV4JTNEJTIyMSUyMiUyMHBhcmVudCUzRCUyMjElMjIlM0UlM0NteEdlb21ldHJ5JTIweCUzRCUyMjE1NDIlMjIlMjB5JTNEJTIyMjIwJTIyJTIwd2lkdGglM0QlMjI5MCUyMiUyMGhlaWdodCUzRCUyMjIwJTIyJTIwYXMlM0QlMjJnZW9tZXRyeSUyMiUyRiUzRSUzQyUyRm14Q2VsbCUzRSUzQ214Q2VsbCUyMGlkJTNEJTIyMzAlMjIlMjB2YWx1ZSUzRCUyMiVFQyVBNCU5MSVFQiVCNiU4NCVFQiVBNSU5OCUyMiUyMHN0eWxlJTNEJTIycm91bmRlZCUzRDElM0J3aGl0ZVNwYWNlJTNEd3JhcCUzQmh0bWwlM0QxJTNCJTIyJTIwdmVydGV4JTNEJTIyMSUyMiUyMHBhcmVudCUzRCUyMjElMjIlM0UlM0NteEdlb21ldHJ5JTIweCUzRCUyMjE3NTklMjIlMjB5JTNEJTIyMjIwJTIyJTIwd2lkdGglM0QlMjI5MCUyMiUyMGhlaWdodCUzRCUyMjIwJTIyJTIwYXMlM0QlMjJnZW9tZXRyeSUyMiUyRiUzRSUzQyUyRm14Q2VsbCUzRSUzQ214Q2VsbCUyMGlkJTNEJTIyMzElMjIlMjB2YWx1ZSUzRCUyMiVFQyVBNCU5MSVFQiVCNiU4NCVFQiVBNSU5OCUyMiUyMHN0eWxlJTNEJTIycm91bmRlZCUzRDElM0J3aGl0ZVNwYWNlJTNEd3JhcCUzQmh0bWwlM0QxJTNCJTIyJTIwdmVydGV4JTNEJTIyMSUyMiUyMHBhcmVudCUzRCUyMjElMjIlM0UlM0NteEdlb21ldHJ5JTIweCUzRCUyMjE4NjclMjIlMjB5JTNEJTIyMjIwJTIyJTIwd2lkdGglM0QlMjI5MCUyMiUyMGhlaWdodCUzRCUyMjIwJTIyJTIwYXMlM0QlMjJnZW9tZXRyeSUyMiUyRiUzRSUzQyUyRm14Q2VsbCUzRSUzQ214Q2VsbCUyMGlkJTNEJTIyMzIlMjIlMjB2YWx1ZSUzRCUyMiVFQyVBNCU5MSVFQiVCNiU4NCVFQiVBNSU5OCUyMiUyMHN0eWxlJTNEJTIycm91bmRlZCUzRDElM0J3aGl0ZVNwYWNlJTNEd3JhcCUzQmh0bWwlM0QxJTNCJTIyJTIwdmVydGV4JTNEJTIyMSUyMiUyMHBhcmVudCUzRCUyMjElMjIlM0UlM0NteEdlb21ldHJ5JTIweCUzRCUyMjE5NzYlMjIlMjB5JTNEJTIyMjIwJTIyJTIwd2lkdGglM0QlMjI5MCUyMiUyMGhlaWdodCUzRCUyMjIwJTIyJTIwYXMlM0QlMjJnZW9tZXRyeSUyMiUyRiUzRSUzQyUyRm14Q2VsbCUzRSUzQ214Q2VsbCUyMGlkJTNEJTIyMzMlMjIlMjB2YWx1ZSUzRCUyMiVFQyVBNCU5MSVFQiVCNiU4NCVFQiVBNSU5OCUyMiUyMHN0eWxlJTNEJTIycm91bmRlZCUzRDElM0J3aGl0ZVNwYWNlJTNEd3JhcCUzQmh0bWwlM0QxJTNCJTIyJTIwdmVydGV4JTNEJTIyMSUyMiUyMHBhcmVudCUzRCUyMjElMjIlM0UlM0NteEdlb21ldHJ5JTIweCUzRCUyMjIwODAlMjIlMjB5JTNEJTIyMjIwJTIyJTIwd2lkdGglM0QlMjI5MCUyMiUyMGhlaWdodCUzRCUyMjIwJTIyJTIwYXMlM0QlMjJnZW9tZXRyeSUyMiUyRiUzRSUzQyUyRm14Q2VsbCUzRSUzQ214Q2VsbCUyMGlkJTNEJTIyMzQlMjIlMjB2YWx1ZSUzRCUyMiUyNmx0JTNCZm9udCUyMHN0eWxlJTNEJTI2cXVvdCUzQmZvbnQtc2l6ZSUzQSUyMDE2cHglM0IlMjZxdW90JTNCJTI2Z3QlM0IlRUIlQUElQTglRUMlOUUlODQlMjAlRUIlQTYlQUMlRUMlOEElQTQlRUQlOEElQjglMjZsdCUzQiUyRmZvbnQlMjZndCUzQiUyMiUyMHN0eWxlJTNEJTIycm91bmRlZCUzRDAlM0J3aGl0ZVNwYWNlJTNEd3JhcCUzQmh0bWwlM0QxJTNCJTIyJTIwdmVydGV4JTNEJTIyMSUyMiUyMHBhcmVudCUzRCUyMjElMjIlM0UlM0NteEdlb21ldHJ5JTIweCUzRCUyMjEyOTAlMjIlMjB5JTNEJTIyMjgwJTIyJTIwd2lkdGglM0QlMjI5MCUyMiUyMGhlaWdodCUzRCUyMjMwJTIyJTIwYXMlM0QlMjJnZW9tZXRyeSUyMiUyRiUzRSUzQyUyRm14Q2VsbCUzRSUzQ214Q2VsbCUyMGlkJTNEJTIyMzUlMjIlMjB2YWx1ZSUzRCUyMiUyNmx0JTNCZm9udCUyMHN0eWxlJTNEJTI2cXVvdCUzQmZvbnQtc2l6ZSUzQSUyMDE2cHglM0IlMjZxdW90JTNCJTI2Z3QlM0IlRUIlOEQlOTQlRUIlQjMlQjQlRUElQjglQjAlMjZsdCUzQiUyRmZvbnQlMjZndCUzQiUyMiUyMHN0eWxlJTNEJTIycm91bmRlZCUzRDAlM0J3aGl0ZVNwYWNlJTNEd3JhcCUzQmh0bWwlM0QxJTNCZmlsbENvbG9yJTNEJTIzZmZmMmNjJTNCc3Ryb2tlQ29sb3IlM0QlMjNkNmI2NTYlM0IlMjIlMjB2ZXJ0ZXglM0QlMjIxJTIyJTIwcGFyZW50JTNEJTIyMSUyMiUzRSUzQ214R2VvbWV0cnklMjB4JTNEJTIyMjEwMCUyMiUyMHklM0QlMjIyODAlMjIlMjB3aWR0aCUzRCUyMjkwJTIyJTIwaGVpZ2h0JTNEJTIyMzAlMjIlMjBhcyUzRCUyMmdlb21ldHJ5JTIyJTJGJTNFJTNDJTJGbXhDZWxsJTNFJTNDbXhDZWxsJTIwaWQlM0QlMjIzNiUyMiUyMHZhbHVlJTNEJTIyJTI2bHQlM0JiJTIwc3R5bGUlM0QlMjZxdW90JTNCY29sb3IlM0ElMjByZ2IoMjU1JTJDJTIwMCUyQyUyMDApJTNCJTI2cXVvdCUzQiUyNmd0JTNCMDElMjZsdCUzQiUyRmIlMjZndCUzQiUyMiUyMHN0eWxlJTNEJTIydGV4dCUzQmh0bWwlM0QxJTNCYWxpZ24lM0RjZW50ZXIlM0J2ZXJ0aWNhbEFsaWduJTNEbWlkZGxlJTNCd2hpdGVTcGFjZSUzRHdyYXAlM0Jyb3VuZGVkJTNEMCUzQmZvbnRTaXplJTNEMTclM0IlMjIlMjB2ZXJ0ZXglM0QlMjIxJTIyJTIwcGFyZW50JTNEJTIyMSUyMiUzRSUzQ214R2VvbWV0cnklMjB4JTNEJTIyMTI3NiUyMiUyMHklM0QlMjIyMTUlMjIlMjB3aWR0aCUzRCUyMjYwJTIyJTIwaGVpZ2h0JTNEJTIyMzAlMjIlMjBhcyUzRCUyMmdlb21ldHJ5JTIyJTJGJTNFJTNDJTJGbXhDZWxsJTNFJTNDbXhDZWxsJTIwaWQlM0QlMjIzNyUyMiUyMHZhbHVlJTNEJTIyJTI2bHQlM0JiJTIwc3R5bGUlM0QlMjZxdW90JTNCY29sb3IlM0ElMjByZ2IoMjU1JTJDJTIwMCUyQyUyMDApJTNCJTI2cXVvdCUzQiUyNmd0JTNCMDI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TI5MCUyMiUyMHklM0QlMjIzNDAlMjIlMjB3aWR0aCUzRCUyMjYwJTIyJTIwaGVpZ2h0JTNEJTIyMzAlMjIlMjBhcyUzRCUyMmdlb21ldHJ5JTIyJTJGJTNFJTNDJTJGbXhDZWxsJTNFJTNDbXhDZWxsJTIwaWQlM0QlMjIzOCUyMiUyMHZhbHVlJTNEJTIyJTI2bHQlM0JiJTIwc3R5bGUlM0QlMjZxdW90JTNCY29sb3IlM0ElMjByZ2IoMjU1JTJDJTIwMCUyQyUyMDApJTNCJTI2cXVvdCUzQiUyNmd0JTNCMDM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jA0MCUyMiUyMHklM0QlMjIyODAlMjIlMjB3aWR0aCUzRCUyMjYwJTIyJTIwaGVpZ2h0JTNEJTIyMzAlMjIlMjBhcyUzRCUyMmdlb21ldHJ5JTIyJTJGJTNFJTNDJTJGbXhDZWxsJTNFJTNDJTJGcm9vdCUzRSUzQyUyRm14R3JhcGhNb2RlbCUzRV9h8GwAACAASURBVHhe7N15sJ1lmSDw5wZsBIEgi+wKCCLaCWKiqEWI1rSjo6xa4rigLIksUmoJCFVq2ZT8IYKFUE4CJrhBo41lC0gNOGgpizbVRQZJFDQyQkHEQSNLlK2BfDPnWLmS7eTm5nzfeZdf/uv23vd9nt/z+L3f8eR9MtY0TRP+ECBAgAABAgQIECBAgAABAgQIECBAgAABAgQIECBAgAABAgQIECBAgAABAgQIECBAgAABAgQIECBAgAABAgQIECBAgAABAgQIECCwToExAzp0BgECBAgQIECAAAECBAgQIECAAAECBAgQIECAAAECBAgQIECAAAECBAgQIECAAAECBAgQIECAAAECBAgQIECAAAECBAgQIECAAIH1CxjQoTs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LJD+gYGxtTQAIECBAgQIAAAQIECBAgQIAAAQIECBAgQIAAAQIECBAgQIAAAQIECBAgQIAAAQIECBAgQIAAAQIECBAgQIAAAQIECBAgQIAAgYIEmqbJKhsDOrIql2AJECBAgAABAgQIECBAgAABAgQIECBAgAABAgQIECBAgAABAgQIECBAgAABAgQIECBAgAABAgQIECBAgAABAgQIECBAgAABAvkLGNAx5BqOjY0NeUXLESBAgAABAgQIECBAgAABAgQIECBAgAABAgQIECBAgAABAgQIECBAgAABAgQIECBAgAABAgQIECBAgAABAgQIECBAgAABAgQIjFLAgI4h6xvQMWRQyxEgQIAAAQIECBAgQIAAAQIECBAgQIAAAQIECBAgQIAAAQIECBAgQIAAAQIECBAgQIAAAQIECBAgQIAAAQIECBAgQIAAAQIERixgQMeQC7DmgI7cgIfMYTkCBAgQIECAAAECBAgQIECAAAECBAgQIECAAAECBAgQIECAAAECBAgQIECAAAECBAgQIECAAAECBAgQIECAAAECBAgQIECAQHYCuc+PGGsSn3iRO3B2HS1gAgQIECBAgAABAgQIECBAgAABAgQIECBAgAABAgQIECBAgAABAgQIECBAgAABAgQIECBAgAABAgQIECBAgAABAgQIECBAgMCQBXKfH2FAx5AbwnIECBAgQIAAAQIECBAgQIAAAQIECBAgQIAAAQIECBAgQIAAAQIECBAgQIAAAQIECBAgQIAAAQIECBAgQIAAAQIECBAgQIAAAQKrCxjQ0XJH5A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8orvYwAAIABJREFU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Udtu6bfqOOxPwECBAgQIECAAIHnCyT+cUSxCBAgQIAAAQIECBAgQIAAAQIECBAgQIAAAQIECBAgQIAAAQIECBAgQIAAAQIECBAgQIAAAQIECBAgQGBIArnPjzCgY0iNkOoyBnSkWhlxESBAgAABAgQI9AQM6NAHBAgQIECAAAECBAgQIECAAAECBAgQIECAAAECBAgQIECAAAECBAgQIECAAAECBAgQIECAAAECBAgQqEPAgI6W65w7cMs8G1zegI4NEvkBAgQIECBAgACBEQoY0DFCfFsTIECAAAECBAgQIECAAAECBAgQIECAAAECBAgQIECAAAECBAgQIECAAAECBAgQIECAAAECBAgQIECgQ4Hc50eMNYnfiMsduMNeXOdWBnSMugL2J0CAAAECBAgQGCSQ+McRxSNAgAABAgQIECBAgAABAgQIECBAgAABAgQIECBAgAABAgQIECBAgAABAgQIECBAgAABAgQIECBAgACBIQnkPj/CgI4hNUKqy+TeoKm6iosAAQIECBAgQGByAt5PJ+fmtwgQIECAAAECBAgQIECAAAECBAgQIECAAAECBAgQIECAAAECBAgQIECAAAECBAgQIECAAAECBAgQIJC7QO73ywzoyL0DNxB/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BAgQIECAAAECBAgQIECAAAECBAgQIECAAAECBAgQIECAAAECBAgQIECAAAECfYHc75cZ0FF4I+feoIWXR3oECBAgQIAAgeoEvJ9WV3IJEyBAgAABAgQIECBAgAABAgQIECBAgAABAgQIECBAgAABAgQIECBAgAABAgQIECBAgAABAgQIECBAoC+Q+/0yAzoKb+TcG7Tw8kiPAAECBAgQIFCdgPfT6kouYQIECBAgQIAAAQIECBAgQIAAAQIECBAgQIAAAQIECBAgQIAAAQIECBAgQIAAAQIECBAgQIAAAQIECPQFcr9fZkBH4Y2ce4MWXh7pESBAgAABAgSqE/B+Wl3JJUyAAAECBAgQIECAAAECBAgQIECAAAECBAgQIECAAAECBAgQIECAAAECBAgQIECAAAECBAgQIECAAIG+QO73ywzoKLyRc2/QwssjPQIECBAgQIBAdQLeT6sruYQJECBAgAABAgQIECBAgAABAgQIECBAgAABAgQIECBAgAABAgQIECBAgAABAgQIECBAgAABAgQIECDQF8j9fpkBHYU3cu4NWnh5pEeAAAECBAgQqE7A+2l1JZcwAQIECBAgQIAAAQIECBAgQIAAAQIECBAgQIAAAQIECBAgQIAAAQIECBAgQIAAAQIECBAgQIAAAQIE+gK53y8zoKPwRs69QQsvj/QIECBAgAABAtUJeD+truQSJkCAAAECBAgQIECAAAECBAgQIECAAAECBAgQIECAAAECBAgQIECAAAECBAgQIECAAAECBAgQIECAQF8g9/tlBnQU3si5N2jh5ZEeAQIECBAgQKA6Ae+n1ZVcwgQIECBAgAABAgQIECBAgAABAgQIECBAgAABAgQIECBAgAABAgQIECBAgAABAgQIECBAgAABAgQIEOgL5H6/zICOwhs59wYtvDzSI0CAAAECBAhUJ+D9tLqSS5gAAQIECBAgQIAAAQIECBAgQIAAAQIECBAgQIAAAQIECBAgQIAAAQIECBAgQIAAAQIECBAgQIAAAQJ9gdzvlxnQUXgj596ghZdHegQIECBAgACB6gS8n1ZXcgkTIECAAAECBAgQIECAAAECBAgQIECAAAECBAgQIECAAAECBAgQIECAAAECBAgQIECAAAECBAgQIECgL5D7/TIDOgpv5NwbtPDySI8AAQIECBAgUJ2A99PqSi5hAgQIECBAgAABAgQIECBAgAABAgQIECBAgAABAgQIECBAgAABAgQIECBAgAABAgQIECBAgAABAgQI9AVyv19mQEfhjZx7gxZeHukRIECAAAECBKoT8H5aXcklTIAAAQIECBAgQIAAAQIECBAgQIAAAQIECBAgQIAAAQIECBAgQIAAAQIECBAgQIAAAQIECBAgQIAAgb5A7vfLDOgovJFzb9DCyyM9AgQIECBAgEB1At5Pqyu5hAkQIECAAAECBAgQIECAAAECBAgQIECAAAECBAgQIECAAAECBAgQIECAAAECBAgQIECAAAECBAgQINAXyP1+mQEdhTdy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rQh89atfbWVdixIgQIAAAQIECBAgQIBAuwIf+chH2t3A6gQIjFzglltuiZtuuiluv/32WLp0aTz44IPxl7/8JVauXDny2ARAgACBFASmTJkS22yzTey2227xile8ImbOnBmzZ8+OWbNmpRCeGDoScF52BG0bAgSyFXBeZlu6oQbuvBwqp8UIEChQwHlZYFErSin3+2UGdBTerLk3aOHlkR4BAgQIECBAoDoB76fVlVzCBAgQIECAAAECBAgQaEXAgI5WWC1KgAABAgQIECBAgACB1gUM6Gid2AYERiJwzz33xIIFC+LKK6+MZcuWjSQGmxIgQCB3gT322CPe//73x9y5c2PffffNPR3xr0PAeaktCBAgsOkCzstNN0x9Bedl6hUSHwECOQg4L3Ookhhzv19mQEfhPZx7gxZeHukRIECAAAECBKoT8H5aXcklTIAAAQIECBAgQIAAgVYEDOhohdWiBAgQIECAAAECBAgQaF3AgI7WiW1AoFOBhx56KM4555yYP39+p/vajAABAqULnHLKKfG5z30udt5559JTrSI/52UVZZYkAQIjEHBejgC9xS2dly3iWpoAgaoFnJdVlz/p5HO/X2ZAR9LttenB5d6gmy5gBQIECBAgQIAAgZQEvJ+mVA2xECBAgAABAgQIECBAIF8BAzryrZ3ICRAgQIAAAQIECBCoW8CAjrrrL/uyBC677LI4/fTT47HHHisrMdkQIEAgEYGpU6fGl770pTjxxBMTiUgYkxFwXk5Gze8QIEBg4gLOy4lbpfyTzsuUqyM2AgRKEHBellDF8nLI/X6ZAR3l9eRqGeXeoIWXR3oECBAgQIAAgeoEvJ9WV3IJEyBAgAABAgQIECBAoBWBNQd0uODVCrNFCRAgQIAAAQIECBAgsMkCPr9tMqEFCCQpcOqpp8b8+fPXGdu2224bRxxxRMyePTsOOuig2HvvvWO77baLKVOmJJmLoAgQINC1wMqVK+PRRx+Ne++9N+6444646aab4tprr40VK1asM5Tev3Y8b968rsO03xAEnJdDQLQEAQLVCjgv6ym987KeWsuUAIHhCzgvh29qxe4Ecr9fZkBHd70ykp1yb9CRoNmUAAECBAgQIECgNQHvp63RWpgAAQIECBAgQIAAAQJVCbjgVVW5JUuAAAECBAgQIECAQMYCPr9lXDyhE1iPwFFHHRXXXHPNWv/ptGnT4mMf+1iccMIJhnHoHgIECGykQO9S1de+9rW4+OKLY8mSJWv99pFHHhlXX331Rq7qx0cp4Lwcpb69CRAoVcB5WV5lnZfl1VRGBAiMXsB5OfoaiGBiArnfLzOgY2J1zvancm/QbOEFToAAAQIECBAgsE4B76cagwABAgQIECBAgAABAgSGIeCC1zAUrUGAAAECBAgQIECAAIH2BXx+a9/YDgS6FFjf5anzzz8/zjjjjC5DsRcBAgSKFbjgggvizDPPXCs/QzryKbnzMp9aiZQAgXwFnJf51m5V5M7L/GsoAwIE0hdwXqZfo5ojzP1+mQEdhXdv7g1aeHmkR4AAAQIECBCoTsD7aXUllzABAgQIECBAgAABAgRaEXDBqxVWixIgQIAAAQIECBAgQGDoAj6/DZ3UggRGJnDqqafG/PnzV9t/2rRp8fWvfz1mzJgxsrhsTIAAgRIFFi1aFMcff3wsWbJktfROOeWUmDdvXokpF5OT87KYUkqEAIEMBJyXGRRpPSE6L/OtncgJEMhPwHmZX81qiTj3+2UGdBTeqbk3aOHlkR4BAgQIECBAoDoB76fVlVzCBAgQIECAAAECBAgQaEXABa9WWC1KgAABAgQIECBAgACBoQv4/DZ0UgsSGInAZZddFnPmzFlt70MOOSSuueaa2H777UcSk00JECBQusDDDz8cRx55ZNx6662rpbpw4cI48cQTS08/y/ycl1mWTdAECGQu4LzMr4DOy/xqJmICBPIXcF7mX8MSM8j9fpkBHSV25fNyyr1BCy+P9AgQIECAAAEC1Ql4P62u5BImQIAAAQIECBAgQIBAKwIueLXCalECBAgQIECAAAECBAgMXcDnt6GTWpBA5wIPPfRQ7L///vHYY4+N7z1t2rT46U9/ajhH59WwIQECtQn0LlG9+c1vjiVLloynPnXq1PjNb34TO++8c20cSefrvEy6PIIjQKBwAedlPgV2XuZTK5ESIFCegPOyvJrmnlHu98sM6Mi9AzcQf+4NWnh5pEeAAAECBAgQqE7A+2l1JZcwAQIECBAgQIAAAQIEWhFwwasVVosSIECAAAECBAgQIEBg6AI+vw2d1IIEOhc49dRTY/78+avte/vtt8eMGTM6j8WGBAgQqFFg0aJFMXPmzNVSP+WUU2LevHk1ciSbs/My2dIIjACBSgScl3kU2nmZR51ESYBAuQLOy3Jrm2Nmud8vM6Ajx67biJhzb9CNSNWPEiBAgAABAgQIZCDg/TSDIgmRAAECBAgQIECAAAECGQi44JVBkYRIgAABAgQIECBAgACBiPD5TRsQyFvgnnvuif3222+1JM4///w444wz8k5M9AQIEMhM4IILLogzzzxztah/+9vfxr777ptZJmWG67wss66yIkAgPwHnZdo1c16mXR/RESBQj4Dzsp5ap55p7vfLDOhIvcM2Mb7cG3QT0/frBAgQIECAAAECiQl4P02sIMIhQIAAAQIECBAgQIBApgIueGVaOGETIECAAAECBAgQIFCdgM9v1ZVcwoUJnHXWWfHFL35xPKtp06bF4sWLC8tSOgQIEMhDYPr06bFkyZLxYD/1qU/Feeedl0fwhUfpvCy8wNIjQCArAedluuVyXqZbG5ERIFCfgPOyvpqnmHHu98sM6Eixq4YYU+4NOkQKSxEgQIAAAQIECCQg4P00gSIIgQABAgQIECBAgAABAgUIuOBVQBGlQIAAAQIECBAgQIBAFQI+v1VRZkkWLLDnnnvGsmXLxjNcsGBBzJkzp+CMpUaAAIF0BRYuXBhz584dD3CPPfaIBx54IN2AK4rMeVlRsaVKgEDyAs7LdEvkvEy3NiIjQKA+AedlfTVPMePc75cZ0JFiVw0xptwbdIgUliJAgAABAgQIEEhAwPtpAkUQAgECBAgQIECAAAECBAoQcMGrgCJKgQABAgQIECBAgACBKgR8fquizJIsVOCWW26JQw89dDy7bbfdNh555JGYMmVKoRlLiwABAmkLrFy5Ml784hfHihUrxgO9+eabY9asWWkHXnh0zsvCCyw9AgSyE3Beplky52WadREVAQL1Cjgv6619Spnnfr/MgI6UuqmFWHJv0BZILEmAAAECBAgQIDBCAe+nI8S3NQECBAgQIECAAAECBAoScMGroGJKhQABAgQIECBAgACBogV8fiu6vJIrXODcc8+Nz372s+NZfvCDH4zLL7+88KylR4AAgbQFjj322LjiiivGg/z85z8fn/nMZ9IOuvD3MMvoAAAgAElEQVTonJeFF1h6BAhkKeC8TK9szsv0aiIiAgQIOC/1wKgFcr9fZkDHqDuo5f1zb9CWeSxPgAABAgQIECDQsYD3047BbUeAAAECBAgQIECAAIFCBVzwKrSw0iJAgAABAgQIECBAoDgBn9+KK6mEKhI46qij4pprrhnPeMGCBTFnzpyKBKRKgACB9AQWLlwYc+fOHQ/syCOPjKuvvjq9QCuKyHlZUbGlSoBANgLOy/RK5bxMryYiIkCAgPNSD4xaIPf7ZQZ0jLqDWt4/9wZtmcfyBAgQIECAAAECHQt4P+0Y3HYECBAgQIAAAQIECBAoVMAFr0ILKy0CBAgQIECAAAECBIoT8PmtuJJKqCKBV73qVXH33XePZ3z77bfHjBkzKhKQKgECBNITWLRoUcycOXM8sAMOOCDuuuuu9AKtKCLnZUXFlioBAtkIOC/TK5XzMr2aiIgAAQLOSz0waoHc75cZ0DHqDmp5/9wbtGUeyxMgQIAAAQIECHQs4P20Y3DbESBAgAABAgQIECBAoFABF7wKLay0CBAgQIAAAQIECBAoTsDnt+JKKqGKBLbbbrt47LHHxjP+85//HNtvv31FAlIlQIBAegIPP/xw7LDDDuOBTZ06NR599NH0Aq0oIudlRcWWKgEC2Qg4L9MrlfMyvZqIiAABAs5LPTBqgdzvlxnQMeoOann/3Bu0ZR7LEyBAgAABAgQIdCzg/bRjcNsRIECAAAECBAgQIECgUAEXvAotrLQIECBAgAABAgQIEChOwOe34koqoYoENttss1i5cuV4xs8991xMmTKlIgGpEiBAID2B3nO593xe9af3XO49n/0ZnYDzcnT2diZAgMD6BJyX6fWG8zK9moiIAAECzks9MGqB3O+XGdAx6g5qef/cG7RlHssTIECAAAECBAh0LOD9tGNw2xEgQIAAAQIECBAgQKBQARe8Ci2stAgQIECAAAECBAgQKE7A57fiSiqhigR8v19RsaVKgEBWAp7PaZVLPdKqh2gIECCwSsDzOa1eUI+06iEaAgQIOC/1QAoCub8fGNCRQhe1GEPuDdoijaUJECBAgAABAgRGIOD9dATotiRAgAABAgQIECBAgECBAi54FVhUKREgQIAAAQIECBAgUKSAz29FllVSlQj4fr+SQkuTAIHsBDyf0yqZeqRVD9EQIEBglYDnc1q9oB5p1UM0BAgQcF7qgRQEcn8/MKAjhS5qMYbcG7RFGksTIECAAAECBAiMQMD76QjQbUmAAAECBAgQIECAAIECBVzwKrCoUiJAgAABAgQIECBAoEgBn9+KLKukKhHw/X4lhZYmAQLZCXg+p1Uy9UirHqIhQIDAKgHP57R6QT3SqodoCBAg4LzUAykI5P5+YEBHCl3UYgy5N2iLNJYmQIAAAQIECBAYgYD30xGg25IAAQIECBAgQIAAAQIFCrjgVWBRpUSAAAECBAgQIECAQJECPr8VWVZJVSLg+/1KCi1NAgSyE/B8Tqtk6pFWPURDgACBVQKez2n1gnqkVQ/RECBAwHmpB1IQyP39wICOFLqoxRhyb9AWaSxNgAABAgQIECAwAgHvpyNAtyUBAgQIECBAgAABAgQKFHDBq8CiSokAAQIECBAgQIAAgSIFfH4rsqySqkTA9/uVFFqaBAhkJ+D5nFbJ1COteoiGAAECqwQ8n9PqBfVIqx6iIUCAgPNSD6QgkPv7gQEdKXRRizHk3qAt0liaAAECBAgQIEBgBALeT0eAbksCBAgQIECAAAECBAgUKOCCV4FFlRIBAgQIECBAgAABAkUK+PxWZFklVYmA7/crKbQ0CRDITsDzOa2SqUda9RANAQIEVgl4PqfVC+qRVj1EQ4AAAeelHkhBIPf3AwM6UuiiFmPIvUFbpLE0AQIECBAgQIDACAS8n44A3ZYECBAgQIAAAQIECBAoUMAFrwKLKiUCBAgQIECAAAECBIoU8PmtyLJKqhIB3+9XUmhpEiCQnYDnc1olU4+06iEaAgQIrBLwfE6rF9QjrXqIhgABAs5LPZCCQO7vBwZ0pNBFLcaQe4O2SGNpAgQIECBAgACBEQh4Px0Bui0JECBAgAABAgQIECBQoIALXgUWVUoECBAgQIAAAQIECBQp4PNbkWWVVCUCvt+vpNDSJEAgOwHP57RKph5p1UM0BAgQWCXg+ZxWL6hHWvUQDQECBJyXeiAFgdzfDwzoSKGLWowh9wZtkcbSBAgQIECAAAECIxDwfjoCdFsSIECAAAECBAgQIECgQAEXvAosqpQIECBAgAABAgQIENigwBPPRtx4X8S//yHizj9G/J/HIv7v4xF//c+//erW/xCxy4siXj414sCXRLxx14i3vixiqxdscOnWfsDnt9ZoLUygdQHf77dObAMCBAhMSsDzeVJsrf2SerRGa2ECBAhskoDn8ybxDf2X1WPopBYkQIDAUAQ8n4fCaJFJCuTefwZ0TLLwufxa7g2ai7M4CRAgQIAAAQIEJibg/XRiTn6KAAECBAgQIECAAAECBAYLuOClQwgQIECAAAECBAgQqEngmnsirrg74ntLI5qNTHwsIt79iogPHhBx5L4b+ctD+HGf34aAaAkCIxLw/f6I4G1LgACBDQh4PqfVIuqRVj1EQ4AAgVUCns9p9YJ6pFUP0RAgQMB5qQdSEMj9/cCAjhS6qMUYcm/QFmksTYAAAQIECBAgMAIB76cjQLclAQIECBAgQIAAAQIEChRI6YLXihUr4u67747FixfHvffeG08++WQ88cQTq6m/8IUvjC222CJ22WWX2GeffeKggw6K3XffPTbffPMCqyMlAgQIECBAgAABAgSGJXDl3REX3B5xxx+Hs+JBL4k4Y2bE+w8YznoTWSWlz28TidfPECDwdwHf7+sGAgQIpCng+ZxWXdQjrXqIhgABAqsEPJ/T6gX1SKseoiFAgIDzUg+kIJD7+4EBHSl0UYsx5N6gLdJYmgABAgQIECBAYAQC3k9HgG5LAgQIECBAgAABAgQIFCgw6gteTz31VPzsZz+LG2+8MR555JFJCfeGc+y9997xjne8I175ylfGlClTJrWOXyKwPoF58+bFnXfeudZ/fMIJJ8TBBx8MjgABAgQIECBAIGGBXy6POPOmiBvuayfIt+8Vcf7siH/csZ31n7/qqD+/tZ+hHQiUK+D7/XJrKzMCBPIW8HxOq37qkVY9REOAAIFVAp7PafWCeqRVD9EQIEDAeakHUhDI/f3AgI4UuqjFGHJv0BZpLE2AAAECBAgQIDACAe+nI0C3JQECBAgQIECAAAECBAoUGNUFr6effjquv/76+NGPfhTPPPPM0GR33HHHOOaYY2L69Omx5mfnoW1ioeoEDOioruQSJkCAAAECBAoR+OriiJNvjGjWk88rt4/4r3tFvHHXiFfvGLHnNhHb/sPffnjFf0Y88JeIXy2P+Pc/RPyv+yJ+/fC6FxqLiEveGvGR6e3CjerzW7tZWZ1AHQK+36+jzrIkQCA/Ac/ntGqmHmnVQzQECBBYJeD5nFYvqEda9RANAQIEnJd6IAWB3N8PDOhIoYtajCH3Bm2RxtIECBAgQIAAAQIjEPB+OgJ0WxIgQIAAAQIECBAgQKBAgVFc8HrggQfikksuieXLl7ci2vvM3BvQcdxxx8VWW23Vyh4WrUvAgI666i1bAgQIECBAoAyBs2+JOO8/1p3Lca+OOHFaxCG7b1yut/4+4rIlEd/41bp/76zXR3xh1satuTE/PYrPbxsTn58lQGD9Ar7f1x0ECBBIU8DzOa26qEda9RANAQIEVgl4PqfVC+qRVj1EQ4AAAeelHkhBIPf3AwM6UuiiFmPIvUFbpLE0AQIECBAgQIDACAS8n44A3ZYECBAgQIAAAQIECBAoUKDrC16/+MUv4pvf/GY88cQTrWvuuuuucdppp8WOO+7Y+l42KFvAgI6y6ys7AgQIECBAoDyB034c8T9+sXZe79ov4p/fFDFtEz8iLPn/swb/+ecR//bbtff46GsivvJf2jHt+vNbO1lYlUCdAr7fr7PusiZAIH0Bz+e0aqQeadVDNAQIEFgl4PmcVi+oR1r1EA0BAgScl3ogBYHc3w8M6Eihi1qMIfcGbZHG0gQIECBAgAABAiMQ8H46AnRbEiBAgAABAgQIECBAoECBLi94LV26NObPnz+h4RxbbbVVbLPNNrHbbrvFlClTxuUffvjhWL58eTz++OOxcuXKDVbEkI4NEvmBCQgY0DEBJD9CgAABAgQIEEhE4OxbIs77j7WDueSfIk46cLhBXnpnxMk/WnvNs14f8YVZw92rt1qXn9+GH70VCdQt4Pv9uusv+7wF/vrXv8Zhhx0WN910Uz+RD33oQ/0BxP6UIeD5nFYd1SOteixatCgOPfTQ8e90rr322jj88MM3Kcjzzjsvzj777P4aL33pS+O2226L3vc4ufz58Ic/HN/61rf64c6ePTuuu+662HrrrZMO/wc/+EEcccQR4zEOo46jSNh5PAr1v+/p+Txa/zV3V4/R1MPzdDTu69s1xzO5l0vu59nz/3vQ+zs9N998c8yYMSOt5hhhNJ7PI8S3deTefwZ0FN7EuTdo4eWRHgECBAgQIECgOgHvp9WVXMIECBAgQIAAAQIECBBoRaCrC14rVqyICy+8MB588MF15tH7nNv7S5hve9vb4sADD4wtt9xyYL7PPvts3H///XHDDTfEr371q+j93+v70/sLASeccEJsvvnmrRhatHwBAzrKr7EMCRAgQIAAgTIEvro44qQbV89lt60j/vWwiEN2byfHW38f8d7rIh786+rrX/rWiI9MH+6eXX1+G27UViNAoCfg+319QCBfgdwvUOUr303kns/dOE90F/WYqFQ3P5frgI4HHnggrrrqqrj++utj8eLF8ac//Wkc7AUveEHss88+/e+i3ve+9/UvlPb+fxP9k+Nl4K4ulD/33HNx1113xcKFC+OHP/xh/O53v4tnnnmmT9sbxN8byNIbajJ37tx4/etfv1HuvTWcxxPt0nZ+zvO5HdfJrqoek5XbtN/r6nm6aVFu+LdzeJ5OJMYcz+QSzjMDOgb/d8zzecPPID/RnkDu/WdAR3u9kcTKuTdoEoiCIECAAAECBAgQGJqA99OhUVqIAAECBAgQIECAAAECVQt0dcHr+9//fn+Yxrr+TJ06NT7wgQ/E9OnT17qwMpHi9P5yZe9fLFu6dOk6f7z3F/+OPfbYeNOb3jSR5fwMgbUEDOjQFAQIECBAgACB9AV+uTxi+jcjmueF2hvOccO7I6bt2G78S5ZHvP17qw/pGIuIxR+O+Mch7t3V57d2taxOoE4B3+/XWXdZdyfw0EMPxXe+85349re/Hb/85S/j8ccfH9+8NxT40EMP7Q/wfctb3uJCcHdlyWInz+e0yqQeadUjtwEdveEQn/jEJ+LGG9eY2jiAddttt41zzz035syZs8HB8b1lcrwM3PaF8qZp4ic/+Ul89KMfjV//+tcTauKddtopLrroojjmmGNis802m9DvTOSy9oQW8kOTEvB8nhRba7+kHq3RDly47edpV1nl8DydSIw5nsm9Gk8kt656YTL7GNAxWM3zeTJd5XeGJZB7/xnQMaxOSHSd3Bs0UVZhESBAgAABAgQITFLA++kk4fwaAQIECBAgQIAAAQIECKwm0MUFr0ceeSQuuOCCWL58+Vr6O+ywQ3z84x+PnXfeeZMq8+yzz8aVV14ZP//5z6P3lwHX/LP77rvH6aefHi960Ys2aR+/XKeAAR111l3WBAgQIECAQF4C/+17ETfct3rMt/z3iEN27yaPW38fMes7q+/19r0irn/38Pbv4vPb8KK1EgECzxfw/b5+INCOwLJly+KTn/xkfPe7353QBltuuWWcc845cdppp03oInZv0dwvUE0IpuIf8nxOq/jqkVY9chnQ8dxzz8VXvvKV/nmwcuXKSSG+8Y1vjKuuuir22GOPgb+f42XgNi+UP/nkk/HpT386Lrzwwkm5v+td74oFCxbE9ttvv8Hfdx5vkKjVH/B8bpV3oxdXj40mG8ovtPk8fX6AvWGDvX/85Bvf+Ebcdttt48MHe/8oyatf/eo4+uij+4Ol9txzz0nllcPzdCIxtnUm8x/cVgZ0DPbxfJ7UY8kvDUkg9/4zoGNIjZDqMrk3aKqu4iJAgAABAgQIEJicgPfTybn5LQIECBAgQIAAAQIECBBYXaCLC14333xzf3jGmoMztthii/6/qLX//vsPpSxPP/10/y9hLl26dK31en9hZe7cufHa1752KHtZpC4BAzrqqrdsCRAgQIAAgfwErrw74gP/c/W4L/mniJMO7DaXS++MOPlHq+/5L++IeP8Bw4mji89vw4nUKgQIrCng+/3yeuK8886Ls88+u9PEvvCFL8RZZ501lD27jn/27Nlx3XXXxdZbbz2U+Hv/O+Pll1/ev5j2zDPPbPSaM2fO7A/12GuvvTb4uxO5HLbBRfxAsgKez2mVRj3SqkcOAzp658H555+/1vn48pe/PM4888x45zvfGbvuumtsttlmfdxHH3007rrrrrj00kvjiiuuWG2gx3777Rc33nhjvOxlL1tvITb1MvAf/vCHeMMb3hD333//0Iq91VZbRe97uBkzZqxzzbYulPfO3953fL0BG8//c+yxx8bJJ58c06dPHz/3n3rqqbjnnnui95n2kksuWe3snjVrVn84yi677DLQxHk8tJaZ1EKez5Nia+2X1COijedpr2DXXnttHH744Z0+T1dt1nuufvnLX+4PPprIZ5z3vOc9cfHFF2/w+blmMpvyPF3zTBlGk6/rHJtIjJt6Jq8Zew7+q2J+fu7DqMHz19iY94oN/eywY8thPc/nHKpUboy5958BHeX2Zj+z3Bu08PJIjwABAgQIECBQnYD30+pKLmECBAgQIECAAAECBAi0ItD2Ba/eX47s/UXHO+64Y634Dz744Dj++OPX+g5mUxK977774qKLLoonnnhirWUOOuigOOmkk4a636bE6nfzETCgI59aiZQAAQIECBCoU+C1l0fc8ce/5/6u/SK+d8RoLN59bcS//fbvex/0koj/fexwYmn789tworQKAQLrEvD9fnl90fWAi56gAR1/66P1XcZ+3ete17+M3RsGstNOO/X/N8DeJave/17YG8bRq9mKFSvGm7H3L073LuC95jWvGdigE7kcVl6H15OR53NatVaPtOqRw4CO3nP86KOPHh+00bso2hsY8d73vnd8KMf6VJctWxbHHXdc/PjHPx7/kcMOO6w/LOL/sXcm8DpWa/+/TmQWtm3KrMiUlDGzzCKxy7h5kaJMR04pOkVvHO8pJLz4ozjm2Ls4MkTGbVYhU0jGDJkdY9L/vZaevZ/9DPez1j09933v3/p8+lSeta51re91Wc9zr3ut38qcOXPIZkYPA1txoLxIkSK0ZcsWIUQSqlgh0BHqu5i/T+fPn0+lSpXSTOSLFy8KQf3ExMTkenzIfPbs2fTggw+GbYvv4+jOD5ifo8s/sHfEw3sCHTw3dujQgb7++mulZJN9pvE3amQ+9apAh1v4++IIgQ6lvya2Vsb8bCtudBZAwO35B4EOj6e02xPU4+HB8EAABEAABEAABEAgzRHA79M0F3IMGARAAARAAARAAARAAARAAAQsIWD1Aa9r167RqFGjxC02/oWfa/mGS76t0szCmwI/++wz2rp1a5BZ3pjPm/Rz5MhhZpewlQYIQKAjDQQZQwQBEAABEAABEHAtgUWHiZ5flNr93f9F9HhsdIb0w3miCjNS9/1lK6JWjxr3x+rnN+MewgIIgEA4Ani/773cgECHWkxZNGPJkiWULVs2tYYhaickJFDbtm2TD2PHxsbSnDlzqGHDhprCvDdv3hS3UY8ZMybZaunSpWnlypVUqFChsH4ZOcBmeLAwYDkBzM+WI1bqAPFQwqVc2QpxiHBOhBON8P/+jCQsEWmAV65coSZNmiS/D8qZMyd99dVXVKNGjUhNkz9nG3FxcckiHZyDCxcupDZt2oS0AYGO+1gCxVvq168vuMXExEixZwGt3r17CzEVX5k7dy61b98e38dSBO2vhPnZfuZaPSIe3hLoCPwu4tizYNHbb79NXbp0oWLFignRqQsXLohnl3feeYd++umn5BTh778VK1ZQ1apVpRLVyPONFwU63MTfF2AIdEilelQqYX6OCnZ0+icBt+cfBDo8nspuT1CPhwfDAwEQAAEQAAEQAIE0RwC/T9NcyDFgEAABEAABEAABEAABEAABELCEgNUHvPi2Ed5wefny5VT+Z8yYkfr27UslS5Y0fVwszsEiHSzW4V8yZcpE/fv3pxIlSpjeJwx6mwAEOrwdX4wOBEAABEAABEDA3QRe/DfRwoMpY+hajuizptEdU7flRNP3pvjwQimiBS2N+2T185txD2EBBEAgHAG830du6CEQeJB65MiRNGjQID2mbG8TeOjLLIGOw4cPU506dZLFgFVvjOb1wg8//DAVR14vZNGOwL+nPmhGDrDZDh4dKhPA/KyMzNIGiIeleMXcWb16dTp+/Li1HRGRHQIdSUlJxMIQd+/eFePR+z0Z+N3StWtX+vTTT0N+LxgV6DALvIofgYepFy9eTC1b6n9A5e9Sfr83YcIEMZwsWbLQ+vXrqVKlSkrDO3fuHD3zzDO0d+/9h+dq1aqJA+bhRPbxfayE1/TKmJ9NR2rIIOIRLNCh9zsg8LtRa440ez7lJOA5dcCAATR27NjknKhdu7YQIAwnIsjCgzze999/P7lNuXLlaPXq1ZQ3b96IueWG+VTGR5XvwnBQvM7fTGE0H0P/vwd6fwNETFIXV8D87OLgecB1t+cfBDo8kIRaQ3B7gno8PBgeCIAACIAACIAACKQ5Avh9muZCjgGDAAiAAAiAAAiAAAiAAAiAgCUErD7gFQ2BDt5IM2rUKLp27VoqZg888AD17NmTKlasaJjlnTt3aM+ePeJmtmPHjhFvEuEbv7jwMztvRuANMGXKlBEbXvm/w23yN+zMnwZ4E+qpU6fo+++/pyNHjtCZM2foxo0byX75+mHfMmfOTMWLF6cKFSpQ+fLlKWvWrGa5EdLOvXv36IcffhCbK3nzL7NKnz69uE2NN23yjXYyG4YCjbNdHvPGjRvp4MGDdOnSJTFmX+HbhR566CExVu6Hx5ohQwblsaoIdHAceKxbtmyho0eP0tWrV5NvdPX3p3LlyvT4448LDiggAAIgAAIgAAIgAAL6CNz4jSjbJ0T+0nwb2hPVKqjPnlmtkk4R1Z6XYu0vRPSf/kRZDP70s/r5zazxww4IgEAwAbzfR1boIQCBjmBqQ4cOpWHDhokPeK3viy++oOeee04JL69LvfLKKzR9+nTRjm+c3rBhg1g3ClVkDocpOYDKjiKA+dlR4QhaQw8U4XaWt+7zxmsCHZMnT6ZevXqJQPC7Bhbs4HcyqoXzLD4+XhyG5lKrVi1aunQpZc+ePciUGYeBVf0LrB/4vdSxY0eaNWtW2HdQZh8o53cyNWvWFO/GuPTu3ZvGjRun6x3Y+PHjhdgHl0iHfPF9bDRzjLXH96Uxfma3Rjy8I9DBzyENGzYk3nvAhYWnFi5cKL7XtMrvv/9O//znP2nw4MHJ1SIJD/oqumE+lfHRjO9kr/OHQIfZs29ke5ifIzNCDesIuD3/INBhXW44wrLbE9QREOEECIAACIAACIAACICAaQTw+9Q0lDAEAiAAAiAAAiAAAiAAAiAAAmmagNUHvMIJdJgplhEYQBZoGD16NP3666+UMWNGsVn/4YcfpkyZMlGDBg3okUce0R3zkydPEt+cwzd6+W5lkzEWGxsrbiSrWrWq8MfMotcnnw/sDwtYtGrVikqVKqW8iZIPQixfvjzVkIoWLSpu+2EhkOvXr4vb5phZuA3V7ANvnO3QoQPlyZMnIp5bt27RqlWrxE1AbF+2sBjGU089Ra1bt464scnfpoxAx+3bt2nZsmXCJ/5vmcL5yTfENWvWTOQqCgiAAAiAAAiAAAiAgBqBRYeJnl+U0qZ0DNH+bmo2rKpd5jOiAxdTrH/ZiqjVo8Z6s/r5zZh3aA0CIKBFAO/3kR96CECgIzW18+fPU926dWnfvn3igxdffJFmz55NLIiqWlh4l2+mvnz5smj63nvvEYt/hCoyh8NU+0d95xDA/OycWLAniIez4mGFN2YeFI2GLTMOAxvlyu+EWBiehTK4DB8+PNUB7UD7Zgt0bN++XXwf37x5U3SVkJBAbdq00TWsb7/9lurUqZMsvM5CI506dcL3sS6a1jbC/GwtX1XriIc3BDp4Hm3bti0tWbJEpAALB/JlF7yfQKZcuXJF7D9gkQkuvB9h7dq1VK5cOc3mbni+kfHR6HdyWuBv5m8lX1L5/66IJK4lk8deq4P52WsRddd43J5/EOhwV74pe+v2BFUeMBqAAAiAAAiAAAiAAAg4mgB+nzo6PHAOBEAABEAABEAABEAABEAABFxDwOoDXpcuXSJ+8c//DizVqlWjbt26KQtCRAMuC0LMnTuXtm3bRvfu3dPtQqFChcQNnfny5dNtw9eQmfJNnz/++GNY4QuVTnitoWzZsiImoW6GC2dLS6CDWfHNaT///HNEV7h/vumNN2OGK2yPb8FLTExM3vwZ0XCICnxwo2nTptS8eXMpwZRIAh0HDx4UIiSh8lzGP94wxTf9FS5cWKY66oAACIAACIAACIAACPxJ4K0NRP+zLQVHv6eIxtZ3Bp7+a4g++S7Fl0FViUbWNuab1c9vxrxDaxAAAS0CeL+P/NBDAAIdqanxmhDfKO0TzeW1uvbt2+tBK2xwWz5UzIVFfRctWkRZs2YNsidzOEyXE2jkCAKYnx0RhmQnEA9nxcMKb8w8KDp58mSxrs4lJiZGvDtgIXDVwsLi8fHxNGfOHNGUxSf4sHS2bNmCTBk9DKzqW6j6gd+HS5cuFSLg4YrZAtH4YSEAACAASURBVB1mHsxV+a2D72Mzske/DczP+tlZ0RLx8IZAx+bNm6levXp0584dkSbvvPMOvf/++0p7J1auXCneefv2L2gJD/py0cz5VPZ7Xbaeio9Gv5O9wD/S/KLKPZI9/tzM3wEy/bmtDuZnt0XMW/66Pf8g0OGtfAwajdsT1OPhwfBAAARAAARAAARAIM0RwO/TNBdyDBgEQAAEQAAEQAAEQAAEQAAELCFg9QEv3lDyySef0KFDh4L8z5gxI/Xu3Zsee+wxS8ZmltGzZ8/SxIkTiTcKmlF43J07d6YqVaroNnfgwAHi2F2/fl23jXANixQpQq+99hrlypVLynY4gY6//vWvtHz5cnHTj0zhW4HefPNNyp07d8jqLJLCgiQ7d+40TZCkUqVK1KVLF+KYaBUtgQ4+0MEHQn777TeZYYatwzfMvPrqq1SqVClDdtAYBEAABEAABEAABNISgWYJRMuPpox47rNE7Us7g8C8A0QdvkrxpWkxomVxxnyz+vnNmHdoDQIgoEUA7/eRH3oIqBxa1WPfyjaBh760DjvL+mHWQWxff7KHlcw8wCY7VtSzjwDmZ/tYy/SEeMhQsq7O77//Tjt27KD58+fT6tWr6fDhw6neQbDwNYtM165dW4gc8aHiTJkyKTkkO/fKGA0Uqhg5ciQNGjRIpmmqOjxOFg73vQPq2rWrEOQOzEduZPQwsLJzIRr4M8yfPz9t3LiRSpQoEdY0BDrMoA4bmJ+dlQOIhzcEOvznc35PvmHDBipfvrxSst28eZNat26d/D6eL0jhd/M5cuQIa8fM5xv/MfAFIDyGJ554Iqhv1e9/GR+Nfid7gX+kZBkxYgQNGTJEVOM9IFu2bKECBQpEaqb5OQQ6tPFhfjaUXmhskIDb8w8CHQYTwOnN3Z6gTucL/0AABEAABEAABEAABNQI4PepGi/UBgEQAAEQAAEQAAEQAAEQAAEQCE3AjgNefHsX30AZqvDmkB49ejhWlODEiRM0YcIEunTpkqkplD59eurUqRPVqFFD2e7BgweFYMiNGzeU28o2YOGK7t27E/sZqYQT6GjcuDHNmDEj+dafSHZ4w1C3bt1CbnplIRKOw08//RTJjPLnMmMNJ9DBm6RYLMV3c6ty5wENYmNjacCAAcT/RgEBEAABEAABEAABEIhMoNSnRIf8fqrv/i+ixx3yU+qH80QVZqSMoWQuooPdI49Jq4Ydz2/GPERrEACBcATwfh+5oYcABDpSU1M91BWJuf/BopiYGOKD3mXKlAlqJnM4LFJf+Ny5BDA/Oys2iEd04sHCHJ9//jn179+ffv31V2knWLDjnXfeIRbrfuihh6TamTmXX7lyhZo0aUJbt24VffPh5q+++krpvQvbiIuLo2+++UbY4Bzkd1pNmzYNOR6jh4GlIGlUCjyIzePndzSZM2cO2woCHUapo73v74Y/iT/++ANgokgA35fuF+jgiyn4+4e/c7jIzOfhUm78+PHUt29f8bGWSIavvZnPN/4iinwZxfr164nfvQcW1e9/GR+NfCd7hX+kacifEQQ6ItEy53PMz+ZwhBV9BNyefxDo0Bd317Rye4K6BjQcBQEQAAEQAAEQAAEQkCKA36dSmFAJBEAABEAABEAABEAABEAABEAgAgE7DngdO3aMxo4dm+qmNX+3HnjgAXGTyvPPP09825dTytmzZ4XfFy5cCOkSP5vzDSMNGzakcuXKiZto+M9YrOHcuXO0efNmcUsMb5gMVXiTyquvvqokTnL+/HkaM2YM8b9DlYwZM9Ljjz9OtWrVooIFC4pNOL41hDt37gihkR9++EH4xeMLt4EuQ4YM1LNnT6lbekIJdOTLl0+4x33IFM4B7q9ixYpB1Zkn31b37bffhjWVNWtWqlmzJlWvXp3y5MlD7D+PjTfXcruVK1eGFVlhPr7b/sJ1EE6gI1R9HkuxYsWoSpUq9Nhjj4mNsffu3aOjR4/Stm3baO/evZqCHnzrIPsT6nY+GZaoAwIgAAIgAAIgAAJpicBD44iu3UkZ8aU+RDkzOoPA5dtEucan+JI9A9HV+3vldRc7nt90O4eGIAACmgTwfh8JoocABDpSU1M91BWJuezNvzKHwyL1hc+dSwDzs7Nig3jYH48zZ85QfHx8skCFHg9Kly5NiYmJIUWOAu2ZPZcvXryYWrduLdbgufB7lylTplC7du0oXbp0msM5efIkde3aNdXYW7RoIcRKwgleGDkMrIdtYBt+31GnTp1kAfeRI0fSoEGDNE2bLdCxfft2qlu3bvK7r4SEBGrTpo2u4QWOZ9asWULcPlTB97EuxKY1wvxsGkpTDCEe7hfoCHzWGz58OA0ePFhXfrDQYP369ZPfP0eal82cT2WfqVS//2V8NPKd7BX+WgnDeyX4N96cOXNENRnxFpkElI25jC0v1sH87MWoumdMbs8/CHS4J9d0eer2BNU1aDQCARDQJMA/+nlD7a5du4T67vHjx+m7774TDzb8gz1U4Y25vGGbN0lXrlyZihYtSlWrVhWbzwsXLkyZMmUCdQsI8MPFxYsXxcZzvmGRF/R++eUXES8uvMD822+/heyZN3azQj4v2vINjryxHDEzN0isvs0HFjg+O3fupB9//FHEiGPG//DtmKFKrly5KFu2bPTwww9ThQoVxOb9smXLigMIHDNsYDc3TrDmPAL4feq8mMAjEAABEAABEAABEAABEAABEHAjATsOePH63Lx582jt2rWaiPhZl9d1eGMfr8Hx+k+0Cq/zsigDiymEKizGwZsEeV1Kax3q9u3btGjRIlqzZk3yBlF/e7GxsTRgwADif0cqWhzZB/aFN5PyWmakwrZ4HW769OlhhSt4PbRbt24R19lCCXSEW8/jzUG8jsc36/GaOm/k5HVBHv/AgQOJ12MDC+cN508oMZH06dNTgwYN6NlnnxXr7uEKb87lG4iWLVsWUhyD847jkDdv3pAmZAQ6OAYsyNGhQwdNoZlr167RtGnTaP/+/SH74lv+3nzzTcqdO3ekMOJzEAABEAABEAABEEjzBB4YReR/Z+vvrxM98BdnYLn3B1G60Sm+sFv3BhrzzY7nN2MeojUIgEA4Ani/773c8D8MZNfoZA7h2uVLpH4CD1Txet+SJUvEXi+9RfVQV6R+/A8W8doQH2wrU6ZMUDOZw2GR+sLnziWA+dlZsUE87I0Hi6vz2nrge5AXXniBXnrpJSFC7b8X9/Lly7Rv3z7xXoH/8d93zWv8vP7Oe+O1itlzOb83+PDDD4NEKh555BF64403xPh4375PrIPHsGPHDpo5cyaxGIRP2IN9ZiH2r776SuztD1eMHAY2I7pDhw6lYcOGCVP8LoHF2MuXL69p2myBDhaQ5+91zgUu/F6KRdb17NkeP3489e17X8mS322tX7+eKlWqFHI8+D42I4P028D8rJ+dFS0RD/cLdAQKFLHgVMuWLXWlCwtO8SUWp06dEu0jPTeaOZ/KijX069ePxo0bJ/wrUqQIbdmyRXw/hysyPhr5TvYKf62E4T0JzZs3F8+5vsL7JZo1a6Yrz3yNZGNuqBMXN8b87OLgecB1t+cfBDo8kIRaQ3B7gno8PJ4Ynv+Ck+yAjPwIl+0D9e4T4AU8Ft3gxcO5c+eKB4JwogFGmLHQQKNGjcTteHzDoZEXUkb8cHvbW7duiQcJfoBYtWqVWDz2X0Q1c3y8YZtvyOTbPZ955hlsmpaAy/FhcZT58+eLxWwWTTG78Ab/p556il588UURG76xMpIattk+wB4IWE0Av0+tJgz7IAACIAACIAACIAACIAACIJA2CNh1wIs3PY4aNUoItcoWXh/lm9d4EygLH4S7sUzWnko9LVEI3izSp08fKVEN3/oyr1eyyAQLfwSWp59+mngDSaTNiyw0zAyvXr0aZIM3LHbv3p1YsEKlnD17lsaOHUsXLlwIapYnTx6xgZXFSLRKJIEOFq7mtVO+xS6UfyxiwnnBItaBhf98zJgxQsg3sLAgR+fOnUV+yJZNmzbR7NmzQ8aBfeRb9UKVSAIdPC6+IY5tRIoj2+c84A2rvPknsHB7FkZhgRQUEAABEAABEAABEAABbQIQ6HgFKQICIOASAni/75JAKbgJgQ5tWFYIdEyePJl69eolOtYS1JANo+whcZnDYbJ9op7zCGB+dlZMEA/74sHiGq+88ooQ2vAVFsPm/y9UqFBER3jN/uWXX6bExMTkurVr1yY+tKn1TkF27o3ogF8F3uM/ceJE+utf/xr2ssZI9njsLNiRP39+zapGDgNH8iHS5z///DMxY98BbD5rwEIjkd4LmS3QwbxZVGPChAnCZRbWWL16tfI7DT5QzmcmDhw4IOw0adKE+H1TuHeB+D6OlCHWfo752Vq+qtYRD/cLdPAZp8aNG4tzapEEiiLlR6AQQ5cuXWjGjBlhm5k5n8qKNah+f8r4qGrTH4hX+GvlxpEjR6hmzZriMmtfiSTeEinX+HPZmMvY8mIdzM9ejKp7xuT2/INAh3tyTZenbk9QXYNGI1sJQKDDVtxSnfHDzqFDh8QtifyAwhvI7S58kyDfGshqiJE2Qdvtm9P6O3HihBBP4U3NfPNjtAqLrPTu3VtsDA+1oTxafkW7Xxa0YcGU0aNHC4Ebuwsv2PJiA8embNmyEOuwOwDozxIC+H1qCVYYBQEQAAEQAAEQAAEQAAEQAIE0R8AugQ4Gy+utvElSr/hxpkyZqHjx4kKQ4fHHH6eHHnrIknhpiYnkzp2b+vfvT/ny5VPqm9ebFy1aRMuXLxcbbfwLb7phmywyq1VWrFiRarOrry4fSBgwYACxmLCewqIVvIkzUOSYBTB4k2XJkiU1zWoJdPD6RdOmTalVq1ZSwhWBHfGaInMLLLzhtFOnTlSjRg2lITN7FkphAZbAoiVIoiXQoXeMv/zyi1gv5U1TgYVvn+vYsaPS2FAZBEAABEAABEAABNIigYfGEV27kzLyS32IcmZ0BonLt4lyjU/xJXsGoqv3LwbWXex8ftPtJBqCAAiEJID3+95LDAh0aMfUCoEOFsCtX79+svAq7xXkw8l6CounctuEhATRnG8W5v/m9cfAInM4TI8PaOMMApifnREHnxeIh33x2Lx5M9WrV4/u3Ln/QMUCFTwPquxVZ5EP3pM7ZcqUZMcjzc1WCHT4Oue942+++SbxBaiyhd8LsIh527ZtpfYVGzkMLOtTuHr+7PjvCr8/4fcvkYrZAh3cH4uP16lTh27cuCG65+/nhQsXCgEtmXLz5k3x/mnatGmiOo+H27MQeriC72MZstbVwfxsHVs9lhEP9wt0mClyoDo/qtbXylHZcah+f8r4qGrTfxyyfsv8/ZTx1d+Oan0ZH0LV8Rch8X2u9dwr24+Z7GT7dFM9zM9uipb3fHV7/kGgw3s5mWpEbk9Qj4fHE8ODQIdzwsibwxcsWEAffPAB/fTTT45xjBfR/v73vwuF2XTp0jnGr2g64tRY+Zg88sgj9O6779KLL75o6+2e0YyJf9+82X3//v3E8xsrSwdu8I+Wn7yg/re//Y1eeukl4gMVKCDgVgL4ferWyMFvEAABEAABEAABEAABEAABEHAWAbsPePGaK992eeXKFcMgWNiCxVj5xrBHH3004i1hsh2uX7+e5syZEySkwaIQPXr0oCeffFLWVKp6vPGfhR727t0b1J7Xfbt16xZWxII3yX7yySdC5CSwsPgFb6bQWy5cuED//Oc/g0SqH3zwQXr11VepXLlymqa1BDpY0JjFQ/SIqfD676hRo5Jvg/N3gkVamJeetXK+JYbtXr16NdW4HnjgAerZsyexcHZg0RLoKFWqFPXp04dY0ES1fPbZZyEFjcuUKSM2p+oZn6oPqA8CIAACIAACIAACbiZQ6lOiQ5dSRrD7v4gej3XGiH44T1TB77LKkrmIDnY35pvdz2/GvEVrEAABfwJ4v++9fDByGMh7NIJHFHjoKC4uToim8vqa3nL+/HliUdN9+/YJE7wnb/bs2cRrWKplz549Yk3Rd2mb1k3Cdh2gUh0D6ptDAPOzORzNsoJ4mEUysp0hQ4bQiBEjRMWcOXPShg0bqHz58pEbBtT4+eefxXx66tQp8Umk+d5KgQ6fa2fPnqUlS5aISx93795Nv/76a7LX/J1RokQJatKkiRDJrly5stI6fLS+/w8fPiwEMU6fPi3Gwv7zuxm+vDBSsUKgg/eHf/jhhzRo0KDk7vndCn8v83s7rXLx4kV6+eWXUwnS8/9PmDBB8zsd38eRIm3t55ifreWrah3x8JZAR5EiRcT74gIFCqimgqivOj+q1tdySlasIdz3Z+B3VLi++KJevnTbvxj5Tvbv1838tWLj/1vPVy9//vy0ceNG8VtIb5GNuV77bm+H+dntEXS3/27PPwh0uDv/Inrv9gSNOEBUiDoBCHREPQTEm5D5RQsr4bKqr1MLiz6weAgvYup5ueTUcan4xQu6zGD69OmOEX3Q8p8XQAcPHkz9+vXTtRFdhY0T6v7++++0bt06GjhwIO3cudMJLoX0gTfcd+3ald555x1x8yoKCLiNAH6fui1i8BcEQAAEQAAEQAAEQAAEQAAEnEkgGge8rl27RixMwJvpeROfGYU39/MaDwtVlC5dmnjtR0+5ffu2WCMOJd7Mm1Nfe+01pc2agT4cOHBAbDL03Urn+zw2NlaIyubKlSuk23wAgd8jBIpKZM2aVQhgFC5cWM9wRRst8Y/u3bsL0WitoiXQYUQ8hIVMJk6cGLRez8Is/fv3p2LFiukaM+cc59/WrVuD2jdu3FisvQeWcAIdnGe8cfSpp57S5Quvn7JgTaC4cdGiRUVcZTbX6uoYjUAABEAABEAABEDAIwSaJRAtP5oymLnPErUv7YzBzTtA1OGrFF+aFiNaFvxTU8nZaDy/KTmIyiAAAmEJ4P2+95LDyGEg79EIHpGZh778rQ8dOpSGDRsm/ojXZXhd6rnnnlNCyntDX3nlFbH3kEukg+lWjUXJaVS2jADmZ8vQ6jKMeOjCptyIxcTbt29PCQkJom2DBg1o0aJFxO8bVAuvt8fHxwvRcy61atWipUuXUvbs2UOaskOgQ3UMKvWj8f0f+L3F33/Lly+nRo0aSbluhUAHd8x+9e7dm6ZMmZLKj86dO1OvXr2oQoUKlC1bNvHZrVu3iEVG+Jl20qRJqd77cP5xLubIkUNzPPg+lgq3ZZUwP1uGVpdhxMMZAh1awYsk+uAVgYhvv/1WCEjduHGD+B0+X4RSqVKlIDQQ6EhBYsf3GV+Ww2JeofZD8MXLnTp10jX3cCMIdGijw/ysO7XQ0AQCbs8/CHSYkARONuH2BHUyW/h2nwAEOqKXCbyh+eOPPxaCD04W5ggkxA9trD7Lm4XTyi16P/74I7399tvixZobCwuqcJ7xzYde3FjNC+3btm0T49u+fburQsRCHf/93/9NhQoVcpXfcDZtE8Dv07Qdf4weBEAABEAABEAABEAABEAABMwiEK0DXryWxAIMCxYsoDNnzpg1HGGHN5E+//zzYiOoqlDHoUOHaNy4ccRCHf7FqBCDz9bNmzdpzJgxdOzYMSX7vGGWhYv5Fjr+N98Ax6IdfJMOr8dlyJDBEMNwAhRGBDoyZsxIffr0oVKlSunyjTf0shBwYDFDKIWFMf71r3+JzaEshsHC2Cz4kSdPnpCbkMPx4fpvvPFGxI2j4QCcOHFC5MP169dTVeGDIXzzXExMjC52aAQCIAACIAACIAACaYXAWxuI/mdbymj7PUU0tr4zRt9/DdEn36X4Mqgq0cjaxnyL1vObMa/RGgRAgAng/b738iAaB3TdRNGqQ0dHjx4VB8mPHDkicPDNv0uWLKEyZcpI4eE1Sd5zyesuvsJCsLw+E/j31Pe5VWORchiVLCeA+dlyxEodIB5KuHRXNnteGzFiBPEt7VwiHUiGQId62Fi8om3btslC3y+++CLNnj1b+pLPQIGOSB4sXryYWrZsGama+JzPXfAlif/85z+l6gdWatOmjRD4kHkXYnbe6nI4DTfC/Oys4CMe3hLo0BK2kMk81flRtb6WD14Q6HAz/3Cx2bx5M9WrV09c1MLzBV924zsrycIdfB5P73k2CHRo/63E/Cwza6GOVQTcnn8Q6LAqMxxi1+0J6hCMcEODAAQ67E+P33//nT7//HOh0hp466D93ujvsUqVKkLNvWzZsvqNOLzl6dOn6f333xequV4ovNmbN87Ur18/7Is9t43z5MmT1K9fP9eKpzBvrwuouC2n4G9kAvh9GpkRaoAACIAACIAACIAACIAACIAACEQmEO0DXrwp/vjx47Rs2TLas2ePqSLKDz/8MLEwKwswyJYVK1ZQYmJiUHWjQgz+BsMJT9StW5c6duwo66qp9awQ6DDCjG9TY2FtFiMJLB06dBAbSuws4fjwDXCvvfaa7nXeixcvCgH3y5cvpxoOBDrsjC76AgEQAAEQAAEQcDOBRYeJnl+UMoLSMUT7uzljRGU+IzpwMcWXL1sRtXrUmG/Rfn4z5j1ag0DaJoD3+96LPwQ6tGNq5qGvwJ4CDyrHxsYSr7c1bNhQc42GhXP5ADmLcfhKuXLlaPXq1ZQ3b96wA7JyLN77m+G+EWF+dlbMEA974sHr73w55NKlS0WHzZs3J55bM2XKpMsBle9ECHSoIWahe34fwoLtXFi0ff369fToo/IPl1YKdLBP/J5vzZo11Lt3bzpw4IDUAPn90dixY4XwiOwlpfg+lkJrWSXMz5ah1WUY8XC/QMeqVauocePGYg41KhBx7do18V2elJQk8qlLly40Y8YMW55v/AU6uMNwIk/+vxV4P8SsWbM0n91k5nyV3x+BMLzCP1SQOaf4gpcJEyaIj/mcYfv27endd98V/88X0yxfvpwaNWqka/6BQIc2NszPutIKjUwi4Pb8g0CHSYngVDNuT1CncoVfKQQg0GFvNnhBTCCQGP+I/sc//hHydj976ZrXG4uozJ8/n15++WW6ceOGeYYdYok3brNqMN/o6dbiFaEbf/4soDJt2jTiAxEoIOBkAvh96uTowDcQAAEQAAEQAAEQAAEQAAEQcA8BJx3wunfvHh06dIg2bdpE+/btM0VYmUVZeaMpb2AMdwumf7QmT55M333nd831nx8aFWLw72PHjh00depUseHGvxQvXpz++te/6t4EayTrrBDoKFmypBD1zZAhg7JrvNmU35sEimvzBmG+1ZRvR7WzhOPTtGlTat26tW5XINChGx0aggAIgAAIgAAIgIAgcOMuUbaxRP6/rDe0J6pVMLqAkk4R1Z6X4sNfiOg//YiyPGjMLyc9vxkbCVqDQNojgPf73ou5kcNA3qMRPCKZA1V6OfCa2ujRo+lvf/tbKhN80dkbb7wh9nzxwV/+e8e3BB89epQWLFgQtNbEa1d8OD3SIWcrx6KXAdqZRwDzs3kszbCEeJhBUc4Gr92PGzdOVGbB6A0bNlD58uXlGvvVOnv2rHj/4hNmYNH0Tz/9NOz7GDsEOliA5NKlSyHHcuHChVQiEnfv3hXvhHwi2ufOnUt+R8Tzf/bs2WnLli1CGIOLnd//V65cEe+3vvnmm+SxzJw5k+Lj45XiZLVAh88Z/n7md3y8/3rRokV05MiRZFF+PgxcpEgRatKkCXXr1o0qV64sLczhs4/vY6Wwm14Z87PpSA0ZRDycIdARToxCJriywhYytvhsXPXq1enUqVOi+siRI2nQoEFhm5o5n8qOw//7M5KACDsu46OR72RZv53OP5R/geJe7733nvj9Urt27eQcadGihbjsPHPmzDJDTFUHAh3ayDA/K6cUGphIwO35B4EOE5PBiabcnqBOZAqfUhOAQIc9GcGLP1999RV16tTJlM3d9ngt30vp0qWFoAVvFnd74QdFXqj1X1h0+5hC+c8x4xs5y5Qp47rh8ebxXr16iReYXizDhg0TL231PHh6kQfG5DwC+H3qvJjAIxAAARAAARAAARAAARAAARBwIwEnH/BicYb9+/eLzZAHDx7ULeLLG/9YSOG5556LeIsm36B57NixoFAaFWLwN8gbFHnj6+3bt1P1kytXLrFZhv9tdWExFN44u3v3btq8ebP4b/6zwNK9e3eqVq2apjtffPGFuGUlsPBGIN5oqac4gZG/3+EEOjp06CA2H+stEOjQSw7tQAAEQAAEQAAEQCCFwIv/Jlp4MOX/u5Yj+qxpdAl1W040fW+KDy+UIlrQ0rhPTn5+Mz46WAABbxPA+33vxdfIYSDv0QgekcyBKiMceB8oH1Lu0aNH8uFfFXtPP/20OJBUqFChiM2sHktEB1DBUgKYny3Fq2wc8VBGpruB/83xbIQvUuSb1ln0XLbwBX/vvPOOOAjMhePHwkf8PiVcMSLQ4S8qIuuj0Xr58+enjRs3JouG2/X9H0qcQ0+MePyBAh1GDpQb5WmkPb6PjdAz3hbzs3GGZlpAPNwv0MHv5mvUqCHEjLgMHjyYhg8fritNkpKSqH79+sSiU1wSEhKoTZs2YW2ZOZ/KCl04TaDDK/wDg8zPyQMGDKCxY8eKj/xF2IYOHUp8Psr3m23hwoWaeRIugSDQof3XFPOzrmkMjUwi4Pb8g0CHSYngVDNuT1CncoVfKQQg0GF9NrAaOnP++9//bn1nUeyBF0c/+ugj6t27t7K6bBTdTtX16tWrqV27dsS3JKaFEhsbK4RVnnnmGdcMlw9G8IO7T/XaNY4rOsovY+fMmUPFihVTbInqIGA9Afw+tZ4xegABEAABEAABEAABEAABEACBtEDATQe8fIId27Ztox9//FFp83369OmFcDNvdAlXwoklcH0ZoQrZfAnXT6ZMmah///7JGz1l7WnVu3PnjhCrPnHihBAeOX78uLgZhf8slCBHoC2ZcYcT6DAiarJ161Zxy15gKVq0qNhUYreobjiBDhk+WvGBQIcZWQ4bIAACIAACIAACaZ3AosNEzy9KTWH3fxE92VnbTAAAIABJREFUHhsdMj+cJ6owI3XfX7YiavWocX/c9PxmfLSwAALeIoD3+96KJ4/GrgO6biUXeOjrpZdeoqlTp5o+HL4E7PXXX5e+YOqhhx6iDz74QAh7yK4vmXmAzXQAMGiYAOZnwwhNNYB4mIpT09jNmzepbdu2tGTJkuR6LHLOIh0y4kX8juGtt96iiRMnJrdv1KiRuLAwW7ZsYfs2ItAxefJkcamgnSVLliy0fv16qlSpkujWju9/jk3fvn1p2rRpyUNt0KCBOHCdI0cO5eF7RaBDeeBoYCoBzM+m4jRsDPFwv0DHrVu3KC4uTghbcWnSpAnxO3fZZxT/JPL/bs2ePTtt2LCBnnjiibB5ZubzDQuM1KxZk86cOSP6CyUCFTjWLl260IwZAYunAd7K+GjkO9kr/AODHCiYwmcK+eIYnjN4vwifVzt8+LBoVq5cOeJze3nz5lWakyDQoY0L87NSOqGyyQTcnn8Q6DA5IZxmzu0J6jSe8CeYAAQ6rM0K3uTKyrG88JdWCm9SZhVFPQ9p0WLEasrjx48XL81kNodHy08r+uVFXFblf/bZZ60wb5pNVlXkhyq+GfLGjRum2XWyocKFC4uF7SpVqjjZTfiWBgng92kaDDqGDAIgAAIgAAIgAAIgAAIgAAIWEHDrAS9epzp37hxt3ryZtmzZQpcuXYpIh4Vyed2U/x2qnD59mkaNGkXXrl2LaMuKChkzZhSbLkuWLKlsnjdsHjp0SNyyw//88ssvdP36dcPrrDICFOEEOnitkzf06ilr166luXPnBjWtUKECvfbaa2ITiZ0FAh120kZfIAACIAACIAACIKBO4KmZRN+fS2nXpiRRgr6fouqdB7SIW0yUeCjlD5/MS/RdZ8NmhQG3Pr+ZM3pYAQF3E8D7fXfHL5T3/oeB7Bxd3bp1xWFqrcPPdvoTrq/AA1UjR46kQYMGWeYa34A8b948sZ60Z88esS7mKwUKFKA6deoIAV6+WZovQFMpMofDVOyhrrMIYH5GPJxFwF5vWNSbRTX43YKvPPDAAxQfH0+dO3emJ598kmJiYpLX4y9fvkwHDx4Ul97xswm/l/AVfq+xcuVKYpFtrWJEoGPVqlXUuHFj4vdDgYXnehZqDyzly5en7du3J18YWbt2berXr19QvdKlS1Pu3LlTceCxB35nGDkMLBNd/v5iEZJZs2Ypsw1nHwIdMuRRJxIBfF9GImTv54iH+wU6OGP8vxMDBaFkM+rKlStC3IMvv+BSrVo1WrFihaagk5nPN7y/onr16uKSEC6hBDr09CfTxuh3shf4++dJoPga/zZikbFHH01RjebfF/wbz1f48pgxY8Yo7b2AQIf2307Mz7KzF+pZQcDt+QeBDiuywkE23Z6gDkIJV8IQgECHdanBKumtW7emHTt2WNJJ1qxZqWHDhuLmxYoVK1LZsmWFKIb/oqSvY16c5B++fLvjvn376OuvvyZeMPR/IWSmky+88IJQntejmGumHzK2fvvtN3r77bfFBnirCi+UPvXUU+KFG/+7RIkSxOILHK+cOXMGdcs+sbgLKyTu3r1b5BA/sH733XdKt3PKjod9WLBggcgnJxZe1GZ1bH4Qs0pAhZUY+UUy/31i5U5e8M6VKxfx7aH+xRcbVuHetWsXbdq0Sfx92rt3ryXo3CKgYsngYdSxBPD71LGhgWMgAAIgAAIgAAIgAAIgAAIg4CoCXjjgxetWvOlj4cKFYiNpqM2ZvqDwrSDt2rULGSNuyzeI3L59O2oxlBHE8Dl39+5d4ltQli9fTrz5RWvcegck4084gQ6ZtuH8CmeT1wxZoMPuAoEOu4mjPxAAARAAARAAARBQIzBnP1Gn+xdOJpdJDYl6hr8sUq0DydqTdxH1WpW68uzmRB3LSBqIUM0Lz2/mkIAVEHAfAbzfd1/MInkMgQ5tQiyA27x5c0pKShIVrRboiBQvI5/LHA4zYh9to0sA83N0+Qf2jnjYHw++Rf355583tPeWxS34As0yZSI/+BgR6NBDx+w53OhhYK0x8H51vjyR90L7Cu9x58POfD5Bb7FLoIPfV/H+fN/lj6EOaesdA7czO5ZGfEmLbTE/OyvqiIc3BDpYWJCFo/iMGZfevXuLvQoqF1Xw9y+fGfPtE3jvvfdo6NChmglr5nyqR6Bj8ODB4iJqrSLjo9HvZC/w92cYKL7x0Ucf0cCBA1Nh5jNYnTp1EmfWuLAwG18yHRcXJz3JQaBDGxXmZ+lUQkULCLg9/yDQYUFSOMmk2xPUSSzhS2gCEOiwJjNY3Zdv6TP70D6r/L3++uvEm7n9FXP1joIV3FnZfvz48bRz5069ZkK2Y9V33pjOgiFOLfxDnxWJJ02aZKqL/MDAYhc9evQwLVbsID/Acm7xw8inn34qBFfMKizSwSIgVatWNcukKXZ4zKNHj6a//e1vptjzGeHx8sPxyy+/TKVKlVK+oSDQGc4lXuSdPn06/etf/0ql0G3Ucc4nVv5u27at0sKH0X7RHgTCEcDvU+QGCIAACIAACIAACIAACIAACICAGQS8dMCL17B4fXXmzJlhRZFjY2PFGheLwgYWtwh08DhZUJhvBL106ZLhNGARal774oMTgUVGZAMCHdV0x4A33PL7Id/GK/91U75V1snr+roHjYYgAAIgAAIgAAIgYBGBZglEy4+mNr6hPVGtghZ1GGA26RRR7Xmp/7BpMaJl8vubIzrqpee3iINFBRDwGAG83/dYQInEfifem2R34YuPeJ9htmzZ7O5aqb/Ag1p8aRfvt3RjkTkc5sZxwef7BDA/OysTEI/oxIMvnuT963yol/9btvCliXzh39///nd66KGHpJpBoCM0pv3791ObNm3owIEDyRXMEOdgYxDokEpNVIpAAPOzs1IE8fCGQAdfxtG5c2eaN+/+giJfKLt69WqqVk3u3fOFCxeoWbNmtH37dtGe90GsXbuW+MJcrWLm840egQ4Z8UYZH40KdHiBvy/O27ZtoyZNmiTvOWjQoAElJCSEvOibz8E1atRIXHzDRfX8GgQ6tL8PMD876/syrXnj9vyDQIfHM9btCerx8HhieBDoMD+MZotz5MmTR2zcfumll0wR5Qg3Yn5QmjhxIo0YMUJpoVOLoNYPbPPJq1m0QpyDlYJZ+ZEfMjJlyqTmkI7aJ06coI8//ljETWVxOlxXVapUoWXLllmaZyrDtEKco2nTpmJRnhcQ0qVLp+KOdN3ff/+dtm7dKpQft2zZIt1Oq6IelUhTOoYREAhBAL9PkRYgAAIgAAIgAAIgAAIgAAIgAAJmEPDiAS9er5swYUJI8Qpe3+nZs2fI28bcINDBG0VYRHbTpk3JN+Go5gEz4A06fJsd38pTsGBBIZ68a9euIFMQ6LiP5H//939189GKDwQ6VLMX9UEABEAABEAABEAgPIE954kqzCD6w6/Kw9mIlscRPR5rLbkfzhM1TSD65T8p/fyFiHb/F1F5E/v24vObtZGBdRBwDgG833dOLKLpidEDRNH0XbVvmYNaqjajVV/mcFi0fEO/xglgfjbO0EwLiIeZNNVt8X7uNWvWiHcQ/O/jx48HGeG99HXq1KF27dpR8+bNiQXAVQoEOlLT4v3Z8+fPF2cTbty4kfwhH67+8ssv6dFHH1XBG7IuBDoMI4QBCFo5LgfwfekNgQ5OLL6Ylr9Xfd8BJUuWpJUrV1LRokU1846/s3v37k1TpkxJrvfOO+/Q+++/H/EiWjOfb2Se+wL7c4pAhxf48xj0CG4ECnpw3i1dulTqdwcEOrS/EjA/O+4rM0055Pb8g0CHx9PV7Qnq8fB4YngQ6DA3jLyp9YUXXhALhEZLkSJFxA12cXFxxGq/dhUWeuAbEAcMGEBXr1413K0TRTp4YfHDDz8kvgnQjMJKfh999BE9/vjjER8szegv0Mb169fFxn8WBzEq1NGrVy8aN24cpU+f3gpXpW1yjD7//HPq2LEj3bt3T7pduIpdu3ald999l4oXL27YloqBH3/8kd58801avHixSrOQdSHSYRghDJhEAL9PTQIJMyAAAiAAAiAAAiAAAiAAAiCQxgl49YDXhg0bxCbSUGtajRs3Fuu9gcXpAh0szjF9+nTasWOHtDgHr2nHxMQQ37T2yCOPUOnSpSlv3rxB645GBCi++OILWr58eRBPGXGPcH/9wtl84okn6LXXXrP9b60RPlrOQqDD9lCiQxAAARAAARAAAY8T+H+7iXquTD1IFumY34KoVkFrBp90iqjdktTiHNzT5EZEr1Qwt0+vPr+ZSwnWQMCZBPB+35lxsdurtCTQceTIEapZsyadOXNGYOY9Wy1btrQbuSn9mXmAzRSHYMRUApifTcVp2BjiYRihqQYCDw2bMZc7VaBDzzmOunXr0pIlSyhbtmy6uPP7Ad4rvmDBglTteb//rFmzKH/+/LrsBjaCQIcpGNO8EczPzkoBxMM7Ah2hzlNVrlxZfDcUK1YsZOLxOSU+YzZ58uTkz1UuCDbz+eb8+fPE34f79u0TviQkJFCbNm1S+e1kgQ63879y5YrY9/LNN98I5jw38BlEFlKLVGbOnEl8tsu3n6ZEiRLidw1f8qJVINChTRbzc6TMw+dWEnB7/kGgw8rscIBttyeoAxDChQgE9CzsmLHQ5cXABP7I1DtG3rj8wQcfUN++fSlz5sx6zRhux+IcQ4YMofHjxxu29fLLLwsBCTuFRrSc5gewtm3bGhZ+4AfKqVOnRk2YI3CMHLO33nqLJk6cqDtmLALBm9Cfe+453TbMaGhmjPjwQNmyZc1wS5cNfoBm0Z5XXnmFfvrpJ102fI1y5sxJK1asoKpVqxqyg8YgYIQAfp8aoYe2IAACIAACIAACIAACIAACIAACPgJWHfC6ffu22Ahw8uRJ4k0XvBmfX+77bnMpVaqUpUFgMd1Ro0bRqVOngvoJJ/IQTqCD14JYZJiFLqJZ1q5dS/PmzQsrzsFrBexjpUqVxD/58uWTXts2IkBhhUAHv//46quvgnBXqFBBCHQErotYHRcjfLR8g0CH1ZGDfRAAARAAARAAgbRI4K0NRP+zLXjkPSsQTWpkLpHJu4h6rQq2Oagq0cja5vbF1qx6fjPfU1gEARAIJID3+8gJJpCWBDr8D3Xz3st169YR7/Ezu5h5uCycb3b0YTYX2JMngPlZnpUdNREPOyjL9wGBDm1WegU6tC7w5APXw4cPl363IxNNCHTIUEKdSAQwP0ciZO/niEewQIdZEdA6o2fVfOrbPzFlypTkYfB5r7fffpu6dOkihDrSpUtHFy5cIPbhvffeo+PHjyfXjY2NpWXLlhELe8gUM59vZMQ3ZOoE+i3jo1nP127lz/thWOiLRb18ReW8YChxEs6l+fPn0zPPPBM2lSDQof23DPOzzCyEOlYRcHv+QaDDqsxwiF23J6hDMMINDQIQ6DAnPfgGQRbUmDRpkiGDrVu3pk8++YQKFSpkyI6ZjVlVsFOnTrRz505DZjnX3njjDds3MAc6vW3bNmrSpAldvnxZ93j4wZNjzQ9X/NDppMIPLKtWraKOHTsSK0PqKSpKlnrsR2rz/fffi4crIzF66KGHRIxYiMUpMeLF7bFjxwrhm1A3qEbi4vu8ZMmStHLlSipatKhsE9QDAVMJ4PepqThhDARAAARAAARAAARAAARAAATSLAGrDnjxGsyYMWPo2LFjQWx5Pa9GjRqWM58zZ47Y/B9YeD2HNzkGCjOHE0vImDGjWHfm9aBolXPnzgme7GNg4TWCxx57jDp06KD7RjUjAhRWCHRs3bqVPv30U+nYWR0XI3y0fINAh9WRg30QAAEQAAEQAIG0SqDPN0QTQmytaPN/P+mH1iB6PNYYmR/+bwvA0E1EiYeC7fSuSDS+gTH74Vpb9fxmjbewCgIg4E8A7/eRD0zArANEbqC5fft2cZMyrxFmyZKF1q9fLwRlzS4yB7eM9mlHH0Z9RHv9BDA/62dnRUvEwwqq+m1CoEObnapAh0+Ygy+A/PXXX1MZ573Ws2fPpmeffdb0/f1WHSgPpGNFvvj3ge9j/X+XzWiJ+dkMiubZQDy8JdDBmRFKbEEmYwoXLkwsKlKxYkWZ6qKO3vlUz5lHaaeIaOTIkeLSFFkfzXy+dgN/f5a8x4DFOBITE5P/uEGDBsSXM+fIkUMaO4uTsBAMX3zjX4YNGybOHIa66BwCHdp4MT9Lpx8qWkDA7fkHgQ4LksJJJt2eoE5iCV9CE9DzY1VLnS+tcuYflCwEoPfQvZMFHzimvDjHogK8EVtvyZAhgxCOqF3bgutaJJ1i9cZmzZoRv4jTW1jhccGCBUIR0snl6NGj9OKLL9KOHTt0uen/oKnLgM5GV65cobi4OHHLqd7CD3nTp093lNCN/1g4/3iMJ06c0DtEEVteFOe5AwUE7CaA36d2E0d/IAACIAACIAACIAACIAACIOBNAlYd8Lp16xZ9/PHH9PPPPweBq169OnXr1s1yoCtWrEi1KcHXYTiBjmvXronNB6dPn07lGz+D9+jRQ/rWGSsGtnTpUlq0aFFI03y4oXv37pQ+fXpdXWvFiu1Wq1ZN064VAh179+6liRMnEm8K8S958uQRm0FUNpboghLQCAIdZlCEDRAAARAAARAAARCwj8Ctu0QFJxNdvBW6z67liF56nKhWQTWfkk4RTfuBaPre0O0GVSUaaeFWDKue39QooDYIgIAeAni/r4ea99qYeYDI6XT8D+3kz5+fNm7cSCVKlDDdbb2Hy1QcsaMPFX9Q11wCmJ/N5WnUGuJhlKC57a0QXPA/L1GkSBHasmULFShQwLDj4b5jzZ7D9X6X//7779S/f3+aMGFC0FitvlQUAh2G0wsGiIKEY/giU5ToEcD3pfcEOjib+Lvi888/p169etHVq1cjJlifPn1o+PDhxCJPKkXvd6OeM48qfvGFKXzJNhcZH/V+J4fzyen8fX6HOp9Wv359WrhwIcXExKggF3V5PwbnEYty+Be+ELlfv35B9iDQoY0Y87NyCqKBiQTcnn8Q6DAxGZxoyu0J6kSm8Ck1AT0/ViHQkZohb9itV68enT//f1eV6CisHsgCH1WqVNHR2r4mvKDBC3S8UKdXiKR06dK0cuXKqAgnsP98OyX/YNdb4uPjadKkSZQ1a1a9JmxtxwqFL7zwAq1Zs0a530cffZRWr15NnJ92FTNixDHmB7VQqol2jUOmn5MnTxIvbusVUOE+PvroIxo4cKBMd6gDAqYSwO9TU3HCGAiAAAiAAAiAAAiAAAiAAAikWQJWHvD67LPPxObKwMKbLXk9JXv27JZyDyfQUaZMGeINHunSpUvVP2+6GDduHO3fvz/Ir6ZNm4p1pGiUO3fuiM0ohw4FX8/98MMPi/VW1Y03/uO4ceMGjR49OqSQbbQEOlgkhcVSWDTFv/CaMI/X6Hopx5rX2XkDS86cOYk5shg0Hxjh9fNAsRMIdEQj89EnCIAACIAACIAACOgn0Gsl0eTdkduXjiFqXIzo6QJE5WKJCmcneijD/XZX7xCduEa09zzR5tNEXx8lOnAxtM2/ENGkRkSvVIjcp5EaVj6/GfELbUEABCITwPv9yIzSQg2zDxA5mRlfeMR7/LiYeQA7cMwyB7eMcrKjD6M+or1+Apif9bOzoiXiYQVV/TYh0BHMzsh3OR+A7d27N02ZMkUY5vc6vBeeLyYNfF+lP2rBLaMl0GHmGELZ6tKlC82YMcPqbmD/TwKYn52VCohHdOJh13x6/fp14ss7pk2bRklJScT/z4UvlC1btix17NiROnTooPt9ud7nGz1nHlUi5T+vy/ho5DtZyy+n8meft23bRs8880xyTvCf8cXXfKFKoUKFVHCnqst7J3hvxqBBg8Sfv/zyy2IvRahLjCHQoY0Z87PuNERDEwi4Pf8g0GFCEjjZhNsT1Mls4dt9Anp+rEKgIyV7bt68KRaolixZoiulzPhRqqtjA40SExOpffv2QTcIyppkZUXebK73VkXZfgLrsTAIb2bXKy7CG/f/8Y9/hPyxr9cnO9odO3aMGjVqFHITfaT+R44cmfywE6muGZ8bidEDDzwgxFd4ETnwu9MM36ywceXKFfF3afny5brM8wZ+FlF58skndbVHIxDQSwC/T/WSQzsQAAEQAAEQAAEQAAEQAAEQAAF/AlYe8Fq7di3NnTs3CDivIfFL/aeeesrSYMyZM4fWrVsX1Ef16tWpW7duIftmEeevv/466LOSJUuKG0IyZPjztJ6lnqc2zqLU/A4h1E05rVq1oubNmxvyJpwYBhuNlkCHlmgIb7apUaOGoTHzmuCHH35Iv/76ayo7LBrDa9CBN/ZBoMMQbjQGARAAARAAARAAAVsJfHWEqMUXqbuMyUR08ZY1bjQtRvRhXaLysdbYt+v5zXrv0QMIpG0CeL+ftuPvG71VB4icSNd/P2ytWrXEATMrxHplDm4Z5WNHH0Z9RHv9BDA/62dnRUvEwwqq6jb5kOaFCxfo+++/F8LlvEefC4sh8D7oEydO0PHjx5MNnzt3jnbu3Jn8/0eOHKGDBw+KfeJZsmQR72l8a+7+3w9mCjiF+441ew43+l3OLFmEnA+88iWIRsTXZSNr14HyQEEXWf/01oNAh15y+tphftbHzapWiIdVZLXt2jWfWj06s78brfBXxkej38lW+C1jU2Zs4ewEXvZdu3Zt+vzzz8UlJEYL2+YcZ7FN3kOUI0eOkCYh0KFNGvOz0UxEeyME3J5/EOgwEn0XtHV7groAcZp3EQIdxlKAFWRfffVVXUbq169PCxcupJiYGF3to9mIN4uzMIkesQveBM+CBLxYalfhBdtmzZrR9u3bdXWppcSny6DNjVixsEmTJnT58mWlnvnGRj7MkC9fPqV2eirzQjmrKu7du1e5OecUH3rgnHSLOIdvkLwhPy4ujr755hvlcXODFi1aiIfbzJkz62qPRiCghwB+n+qhhjYgAAIgAAIgAAIgAAIgAAIgAAKBBKwU6OBNmmPGjEl1g4ev/1KlSlGfPn0oY8aMlgSFbzbhWz5OnToVZJ9vlKlXr17IfnkT6eTJk4PWXHkTaf/+/alYsWKG/T1w4IC4FY03YObOnVus+xUvXpxiY2OJ1wIDRZUPHTokxJZv376dqm9uz+vi5cqVM+TT1q1b6bPPPiPedBFYoiXQwX6wT1u2bAnyiYVye/bsaWgNkmPAt77cuXMnlf3ChQvT66+/LjYN+xcIdBhKMTQGARAAARAAARAAAdsInLlOVHY60SU/MY5cmYj2dSVafZzoox1E358zx50n8xL9rTJRxzLm2JOxYuXzm0z/qAMCIKCfAN7v62fnpZZuPUCkJwY9evQQNz5zqVu3rrh4LVu2bHpMabYxcrjJdGdg0JUEMD87K2yIh3XxGD16tBCntrvw3vykpCQqU+b+g5PdAh1mj9eN3+V2HSiHQIfZ2eYse5ifEQ9nEYiON3bNp1aPzg3PUDI+uvE7mWMrMzatHOA9HXxuiS985z0M4YQ0rMojCHRok8X3pVWZB7syBNyefxDokImyi+u4PUFdjD7NuA6BDv2h5k3eLChw+PBhZSNuFufwDdaISEeVKlVo2bJlYhO4HcWIkIrbxTl8fGfNmkWdO3dWxs03jbZv3165nWoDPXMR9+FmcQ4fI6MiHTNnzqT4+HhV5KgPAroJ4PepbnRoCAIgAAIgAAIgAAIgAAIgAAIg4EfAygNefMsabwrYs2dPEHN+rmUx31atWlkSj02bNhGv1wSKG2fNmlXcTsZCDKEKrxF9+OGH9OuvvwZ9/PTTTxNv9DAiTqvFhG+Q4w2ygbeJhhPoYHGTvn37UsmSJXUz1PKHjbZp00aIDmuVL774QohBBxYZcQ8tu9999x1NmTIlKIZ8oxxzMnITzPz582n16tVB3VevXp26desW9OcQ6NCdYmgIAiAAAiAAAiAAArYRYLm5evOJ1p9M3eWS1kTPlkj5s0WHiWbtJ0o4SBQsUaft7l+IKK4UUXwZolaP2ja05I6sfH6zfzToEQTSFgG833dnvE+fPk28VnD8+HFHD6BIkSJC5JTXlvyL2/2XgW70cJNMH6jjbQKYn50VX8TDungEHiq2rqfUllkMe/369VSpUiXxAQQ67CKf0o9dB8oDBTr44HDLli1NGzC+801DqcsQ5mdd2CxrhHhYhlbTsF3zqdWjc8N8KuNjWhXosDo/ItmHQIc2IczPkTIIn1tJwO35B4EOK7PDAbbdnqAOQAgXIhDQcyje7IULNwaJ1d94M/XYsWOV3edNyytXrqSiRYsqt3VSA2bAG8YHDRqky62JEydSr169dLVVaWRESMVuIRGVcanWvXnzJrVt21bcCqBSeBM8b3TPnDmzSjOlunv37hU3h54/f16pHVfmOeyNN94wdDhBuVMLGhw7dowaNWpEfOhBtfBNpbypP2/evKpNUR8EdBHA71Nd2NAIBEAABEAABEAABEAABEAABEAggIDVB7y+//57mjp1Kt29ezeIffr06alTp05Uo0YNU+Ny9uxZsWZ84cKFILvly5en1157jdKlSxe2z3DiDbyR9NVXX6VSpUrp9pfFSiZPnkx37twJssFC1O3atQv683ACHSya27NnT6pYsaIl/rDRpk2bUuvWrTXtWyXQcenSJfroo49CrlfyOiYLGusRSzl37hyNGTOGLl68mGpcWjwh0KE7xdAQBEAABEAABEAABGwj8PpaojHfpu7u1SeI/rdhaBdu/Ea08hjR5tNEu84R/XSF6Mx1ov/8+VM9Wwai/FmJHslB9EReoqcLEDUqRpQlvW1DCurI6ue36I0MPYOA9wng/b47Y+x2gQu3+y+TNTIHt2TsoE7aJYD52VmxRzysi8f27dupbt26xHuYwxUWeuL3NqFKTEyMENkIfLeSM2dOeuqpp5LbcXveS5stWzZx8R+3e/DBB5NNul2gw7oIWWfZrgPlEOiwLoZOsIz52QlRSPEtHb+SAAAgAElEQVQB8YhOPOyaT60enRueoWR8hECH1ZkS2j4EOrS5Y36OTl6i1/sE3J5/EOjweCa7PUE9Hh5PDA8CHfrCqFdQIEOGDLRq1SqqXbu2vo4d1opvdYyLi6NvvvlG2bPSpUvT2rVrKV++fMptVRoMHTqUhg0bptJE1OXF2xUrVlDVqlWV2zq1wYYNG6hhw4YhN+GH85lzluPEt3RaUYyI3bz44os0e/bsVIvoVvhol82EhAQhohJ4u6pM/+PGjaM+ffrIVEUdEDBMAL9PDSOEARAAARAAARAAARAAARAAARAAASKy+oDX7du3afz48XTw4MGQvHmzZoMGDejZZ5+ljBkzGo4Ji3OwKDEfQAgsvMbGghYs0qFVWMSVBT6uX78eVK1gwYLUt29fypUrl7KvbO/jjz8Oeesqi3/079+fihUrFmSXBXX5HcLVq1eDPgsn6iHjnJaQia99NAU62Idw4h+cK71796bHHntMZqjJdXgddN68eWKtNbBwbAcOHEhZs2YN+gwCHUqYURkEQAAEQAAEQAAEbCfQdTnRjL2pu30shuj7zkSZoyioYTYIq5/fzPYX9kAABFII4P2+O7PB7QIXbvdfJmtkDm7J2EGdtEsA87OzYo94OCseVngDgQ4rqGrbtOtAOQQ67I+tnT1ifraTduS+EI/IjKyoYdd8aoXv/jbd8Awl4yMEOqzOlND2IdChzR3zc3TyEr3eJ+D2/INAh8cz2e0J6vHweGJ4EOhQDyNvpOWN0BMmTFBuPGLECHrrrbd03a6n3JlNDQ4fPkx16tQJufE8kgtWiwqcOHGCeKM4+6haeDN9r169VJs5uj7fFspjmjZtmpKf7733HrHQiRWFb+5kwZrLly8rmS9RooQQhgl1cEDJkIMq89zy7rvv0gcffKDslV2CN8qOoYEnCeD3qSfDikGBAAiAAAiAAAiAAAiAAAiAgO0E7Djg9dNPPwmRjhs3boQdX2xsLL3wwgv0xBNPiFvVVAuvuSUlJdGXX34Z9ga4KlWqULdu3YJueAvsS0vEgesWKVKEXnvtNSWRDhbnmDp1Ku3bty/k0PiGuR49eoT0jW+0GzNmDLFwSGBhoZABAwYoCzBfunSJWHTi+PHjmqijLdBx7tw5MfaLFy8G+clCGq+++iqVLFlSKl04rpwjLNDB+eJfeJ2lffv2VK9evZC2INAhhRiVQAAEQAAEQAAEQCAqBOIWEyUeCu56ZxeiJ/JExSXLOrXj+c0y52EYBNI4AbzfT+MJgOFbRkDm4JZlncOwJwhgfnZWGBEPZ8XDCm8g0GEFVW2bdh0oh0CH/bG1s0fMz3bSjtwX4hGZkRU17JpPrfDd36YbnqFkfIRAh9WZEto+BDq0uWN+jk5eotf7BNyefxDo8Hgmuz1BPR4eTwwPAh3qYdy7d6/YLMu3B6oU3oS9bNkyyp07t0ozV9SdNGmS2JCsWqwWFeDN9yymolpatGhBn3/+OWXOnFm1qePrb968WeTvnTt3pH2tVq0arVixgnLkyCHdRqYib0znTfx8K6hqmTlzJsXHx6s2c3x93vjPojI8z6gWqwVvVP1Bfe8SwO9T78YWIwMBEAABEAABEAABEAABEAABOwnYdcBr06ZNNHv27CBhhMCxsuhCzZo1qVatWpQ3b15NkeV79+7R2bNniW1v3LiRWAQjXOH14P79+0sLWbCQ7ahRo4jXiUIVXqPr1KkTVahQIaIQNAtrfPrpp3TmzJmQtrJnz06vv/46Pfzww2H9/+KLL2j58uUhPy9evLhYf2V2kQqvBe7evZvmzp1LLNIRqbBwSM+ePTWrhfOte/fuxGuaRsuGDRtozpw5xPEOLBkzZqS4uDghPqwl7HL79m1atGgRrVmzJqQdFiLu169f2LVoCHQYjSLagwAIgAAIgAAIgID5BK7/RtTyC6I1J1Lbzp6BaFkbopoFze8z2hbten6L9jjRPwh4kQDe73sxqhiTEwjIHNxygp/wwbkEMD87KzaIh7PiYYU3EOiwgqq2TbsOlEOgw/7Y2tkj5mc7aUfuC/GIzMiKGnbNp1b47m/TDc9QMj5CoMPqTAltHwId2twxP0cnL9HrfQJuzz8IdHg8k92eoB4PjyeGB4EO9TAOHTqUhg0bptSQ/y4vXLiQ2rRpo9TOLZUDH0RU/OYN2XxDoNlFr9BBlixZaP369VSpUiWzXXKEPb71sm3btrRkyRJpf6xi8vPPP4sN7KdOnZL2hSvWrVtX+J8tWzaldm6pnJiYKG5t5UMLKsUqIRUVH1A3bRDA79O0EWeMEgRAAARAAARAAARAAARAAASsJmDXAS9eY2GBBBaZkF1vSZ8+PfGaWIECBVKtQfE66OnTp+nGjRsRBT+YH9tgYeNSpUop4Tx48CBNnDhR9BOu5MqVi+rXr09PPvkkxcTEEPvM47t27RodPnyYVq1aRbz+Fkpcgm1yfRb6qFGjhqZvLO7BgiFXr14NWY/9aNeuHT3xxBMhhSru3r1LP/74o1jPY38CY5ApUyYhJhzoZ5kyZYT4R7p06cL6Z7VAB/vOAie8uTNSHFhQhMVYWKyD2/H6NIslawm4cH706dOHHnnkkbD2IdCh9FcHlUEABEAABEAABEDAcgKXbxM98znR9wF6erkzE61pS/R4rOUuRKUDu57fojI4dAoCHieA9/seDzCGFzUCMge3ouYcOnYFAczPzgoT4uGseFjhDQQ6rKCqbdOuA+UQ6LA/tnb2iPnZTtqR+0I8IjOyooZd86kVvvvbdMMzlIyPEOiwOlNC24dAhzZ3zM/RyUv0ep+A2/MPAh0ez2S3J6jHw+OJ4UGgQy2MfCtivXr16MCBA0oNmzRpQrxZOHPmzErt3FR55cqV1LRp07AbvsONxSo28+bNow4dOigj5Nssx4wZE/H2SWXDDmqgh83IkSNp0KBBpo5i/PjxYpO9SuHvxaVLl4pc82rRI6Li+1HrdTZejbnbxoXfp26LGPwFARAAARAAARAAARAAARAAAWcSsPOAF4tCLFu2jL766ispYQ0ziOXIkYN69uypKb6g1c/OnTtpxowZmiIdev1kEQleX3vuueek1kFXrFgh1re1BE4efPBByps3L+XPn1+4xSIVJ06cEMIe/N+hStmyZen5558nXicMFABhcZSBAwdS9uzZww7TaoEO7vj69es0depU2rdvn17cIdsxr44dO0YUSIFAh6nYYQwEQAAEQAAEQAAEDBFgcY6ac4n2XUhtplB2om9eJCqVy5B5Rze28/nN0SDgHAi4kADe77swaHDZFQSMXGhmZIBev9jKCBu3tcX87KyIIR7OiocV3tgh0GGF3+FsFilShLZs2SKE5p1a7DpQHijQYTWPLl26iPd3KPYQwPxsD2fZXhAPWVLm1rNrPjXX62BrMuIXVvsQyb6MjxDoiETRms8h0KHNFfOzNXkHq3IE3J5/EOiQi7Nra7k9QV0LPg05DoEOtWDrETZIC4ICTFGvqECGDBlo7dq19PTTT6sFQ6M2b/ju3LkzcbxUSmxsrPClXLlyKs1cV1eP0Ex8fDxNnz5d88ZKFRBXrlwhFmfZunWrSjPRxutiNwxEr+BN+/btaebMmeIGVBQQsIoAfp9aRRZ2QQAEQAAEQAAEQAAEQAAEQCBtEYjGAa8ffviBZs+eTZcuXbIUdvHixemll16iPHnyGOrn4MGDQhyC19LMKrxu9Oyzz1KzZs2kxDm4X15v5bXBHTt2aIp0yPrI4hQsENK8eXO6ffu2EEw+duxYqua8bty7d28qXbp0WLN2CHRw57du3RLjZ9EULZES2fFnyZKFeONOxYoVIzaBQEdERKgAAiAAAiAAAiAAArYR6PMN0YSdqbt7NCfR+vZEBbLa5kZUOorG81tUBopOQcCDBPB+34NBxZAcQQACHY4Ig6udwPzsrPAhHs6KhxXeQKDDCqraNu06UA6BDvtja2ePmJ/tpB25L8QjMiMratg1n1rhu79NGfELq32IZF/GRwh0RKJozecQ6NDmivnZmryDVTkCbs8/CHTIxdm1tdyeoK4Fn4Ych0CHfLD1ij5Uq1aN+IZBvjHR62X58uViU7XqJuW+ffvSJ598YhqePXv2UO3ateny5ctKNnnD97hx46Q3pisZd1jlfv36ibGGK3yLZuXKlemVV14Rm/VZZTnwO8nIkDZv3kz16tWjO3fuKJmZO3cusQiF1wsL3rRu3VrMHSolJiaGkpKSqEyZMirNUBcElAjg96kSLlQGARAAARAAARAAARAAARAAARAIQyBaB7xYEGLVqlVCIJXXYMwsWbNmpeeff55q1apFvL5mRmExERaH+PHHH5XXXQP7Z4HiHj16EAuIqBZeH2dBjNWrV9O9e/dUmyfXf/jhh6lr165UtGjR5D+bM2cOrVu3LsjmM888Q+3atQvbl10CHewAj3nDhg2UkJAgREX0Fh4/i7cUKlRIygQEOqQwoRIIgAAIgAAIgAAIWE5g3wWiCjOIfv8jpasn8xKtfIEod2bLu496B9F6fov6wOEACHiAAN7veyCIGIIjCUCgw5FhcZVTmJ+dFS7Ew1nxsMIbCHRYQVXbpl0HyiHQYX9s7ewR87OdtCP3hXhEZmRFDbvmUyt897cpI35htQ+R7Mv4CIGOSBSt+RwCHdpcMT9bk3ewKkfA7fkHgQ65OLu2ltsT1LXg05DjEOiQD/aRI0eoZs2adObMGflGREIEoU+fPkpt3FqZb3Js0qQJbd26VWkIZcuWFRuweYO4GWX8+PHEoh8qhW9kXLt2LT399NMqzVxblw8hNG7cONWmft4Uzxveu3TpQqVKlSK+ydKqMmTIEBoxYoSSeb4tk2OUL18+pXZurTxv3jzq0KGDsvuTJk2inj17KrdDAxCQJYDfp7KkUA8EQAAEQAAEQAAEQAAEQAAEQECLQLQPeLHgBG/a+/rrr+mXX37RLTrBQhwsusBrbZUqVaL06dObHngWRD569CgtWLCAfv75Z2Vfc+XKRS1atKAaNWoYFg45dOgQ8brVqVOnpAVDeC2hYMGC1LZtW7HuGLi2cODAAZowYUKQmC+L0Q4YMIDy5s0bkqmdAh0+B27cuEGJiYm0bds2JaGOnDlzUsuWLZVjAIEO0/86wSAIgAAIgAAIgAAI6CLwzOdEa06kNC2Vi2hHPFH2DLrMua5RtJ/fXAcMDoOAgwjg/b6DggFXQAAEQMCPAOZnZ6UD4uGseFjhjVUCHVb46hWbXjlQ7pV4uHUcmJ+dFTnEIzrx8Mp8KiN+ER3Car1CoEONl1m1IdChTRLzs1mZBjt6CLg9/yDQoSfqLmrj9gR1Eeo06yoEOuRDP3v2bIqPj5dvQET58+enjRs3UokSJZTaubmyHnEMnut4I3zDhg0ND51vvWzdujWtWLFCyRYLi/CG7syZ08D1NkR0/vx5cZsn39TYqVMnqlOnDuXIkUOJmd7KfOsnH1jYsWOHkonBgwfT8OHDldq4ufLZs2epXr16xAcUVErz5s3FTZ6ZMmVSaYa6ICBNAL9PpVGhIgiAAAiAAAiAAAiAAAiAAAiAgAYBJx3wYrEOFpzYt2+fEMA4efIk3bp1i1iMgcUxfIWfibNkyUIstsBrvuXLl6fHHnvM1jVF9mvXrl20e/du4ev169eFr77CAiHsY4ECBahcuXL05JNPhhW40JugzOTcuXO0ZcsW4cvly5dTsWIfsmfPToULF6aKFSuKf7Jmzaq3O0e245w5fPiwEKv+6aefiMWr/ePAa3O5c+cWgiS1atUSAiWBayqOHBicAgEQAAEQAAEQAAEQCCKw+CeiVl+m/uN/tyZqkXa2gZCTnt+QoiAAAmoE8H5fjRdqgwAIgIBdBDA/20Varh/EQ44TaoEACICA3QQwP9tNXLs/xMNZ8YA3IAACIOAjgPkZuRBNAm7PPwh0RDN7bOjb7QlqAyJ0YZAABDrkAPKG4+7du9P06dPlGvxZKy4uTtwmaMWtiUqO2Fj5yJEjVLNmTTpz5oxSr2aJL+zZs4dq164tNoWrlEmTJlHPnj1VmqCuTgJ8MykLgvABB9nCf4fWrFkjNrOnpTJkyBAaMWKE0pDTojCQEiBUNkwAv08NI4QBEAABEAABEAABEAABEAABEAABIhzwQhaAAAiAAAiAAAiAAAiAAAg4nsBv94genUZ0/GqKq42KEn39guNdN9VBCHSYihPGQMBWAni/bytudAYCIAAC0gQwP0ujsqUi4mELZnQCAiAAAsoEMD8rI7O0AeJhKV4YBwEQAAHdBDA/60aHhiYQcHv+QaDDhCRwsgm3J6iT2cK3+wQg0CGXCefPn6e6deuKGxRVSloUfeCbA9u3b08JCQkqqKhy5cr09ddfU65cuZTaBVaePHky9erVS8kGBA2UcBmurCdGZcuWpXXr1lFsbKzh/t1kICkpierXr0/890qlzJo1izp16qTSBHVBQJoAfp9Ko0JFEAABEAABEAABEAABEAABEAABDQI44IX0AAEQAAEQAAEQAAEQAAEQcDqBD7cTvbk+xct0fyE60J3o0ZxO99xc//D8Zi5PWAMBOwng/b6dtNEXCIAACMgTwPwsz8qOmoiHHZTRBwiAAAioE8D8rM7MyhaIh5V0YRsEQAAE9BPA/KyfHVoaJ+D2/INAh/EccLQFtyeoo+HCOUEAAh1yiaDnkHyWLFlo/fr1VKlSJblOPFRr9uzZFB8frzSimJgYYs5lypRRaudfWa84SPPmzYWgSKZMmXT3jYZyBPTGqGvXrvTpp59S4PeiXK/urXXp0iVq3Lgx7dixQ2kQffv2pU8++USpDSqDgCwB/D6VJYV6IAACIAACIAACIAACIAACIAACWgRwwAv5AQIgAAIgAAIgAAIgAAIg4GQCv94kemQq0bU7KV4OqEQ0up6TvbbGNzy/WcMVVkHADgJ4v28HZfQBAiAAAuoEMD+rM7OyBeJhJV3YBgEQAAH9BDA/62dnRUvEwwqqsAkCIAACxglgfjbOEBb0E3B7/kGgQ3/sXdHS7QnqCshp3EkIdMglwOTJk6lXr15ylf+sVblyZfr6668pV65cSu28UHn//v1Uq1YtunjxotJwZs2aRZ06dVJq41/5/PnzVLduXdq3b5+SjUmTJlHPnj2V2qCyPgJ6Y2Q0N/R564xW/fr1o3Hjxik5k5bnHyVQqKyLAH6f6sKGRiAAAiAAAiAAAiAAAiAAAiAAAgEEcMALKQECIAACIAACIAACIAACIOBkAj2+Jpr2Q4qHeTIT/dSDKHsGJ3ttjW94frOGK6yCgB0E8H7fDsroAwRAAATUCWB+VmdmZQvEw0q6sA0CIAAC+glgftbPzoqWiIcVVGETBEAABIwTwPxsnCEs6Cfg9vyDQIf+2LuipdsT1BWQ07iTEOiQS4AePXrQtGnT5Cr/Weull16iqVOnKrXxSuX//Oc/1KJFC1q3bp3SkPr27UuffPKJUhv/yklJSVS/fn26e/eutI3MmTMLP6tUqSLdBhX1E9i1axfVrl2brl27Jm0ke/bstGHDBnriiSek23ip4uLFi6lVq1ZKQ4qJiSH++1CmTBmldqgMAjIE8PtUhhLqgAAIgAAIgAAIgAAIgAAIgAAIRCKAA16RCOFzEAABEAABEAABEAABEACBaBHYfoao6uzUvf+/RkQvV4iWR9HtF89v0eWP3kHACAG83zdCD21BAARAwDoCmJ+tY6vHMuKhhxragAAIgID1BDA/W89YpQfEQ4UW6oIACICAfQQwP9vHGj0FE3B7/kGgw+NZ7fYE9Xh4PDE8CHREDiMLCTRv3lwcdlcpkyZNop49e6o08VTdfv360bhx45TG1KBBA1q0aBFlzZpVqZ2v8uTJk6lXr15KbcuWLSsEOmJjY5XaobI+AomJiRQXF6fUOK3HaP/+/VSrVi26ePGiErelS5dSs2bNlNqgMgjIEMDvUxlKqAMCIAACIAACIAACIAACIAACIBCJAA54RSKEz0EABEAABEAABEAABEAABKJB4A8iqvgvot2/pvReIQ/Rzi5Ef4mGQw7oE89vDggCXAABnQTwfl8nODQDARAAAYsJYH62GLCiecRDERiqgwAIgIBNBDA/2wRashvEQxIUqoEACICAzQQwP9sMHN2lIuD2/INAh8cT2u0J6vHweGJ4EOiIHMaTJ09S9erV6dSpU5Er/1kjffr0tGbNGnGoPq2W2bNnU3x8vNLwixQpQlu2bKECBQootfNV7tGjB02bNk2pLYtFzJs3jzhmKNYTGDFiBA0ZMkSpo7Qeo0uXLlHjxo1px44dStxGjhxJgwYNUmqDyiAgQwC/T2UooQ4IgAAIgAAIgAAIgAAIgAAIgEAkAjjgFYkQPgcBEAABEAABEAABEAABEIgGgSm7iV5ZmbrnbZ2IquSPhjfO6BPPb86IA7wAAT0E8H5fDzW0AQEQAAHrCWB+tp6xSg+Ihwot1AUBEAAB+whgfraPtUxPiIcMJdQBARAAAfsJYH62nzl6TCHg9vyDQIfHs9ntCerx8HhieBDoiBzG7du3U926denmzZuRK/9ZI3/+/LRx40YqUaKEdBuvVdTDLUuWLLR+/XqqVKmSMo7r169Tq1at6JtvvlFqO3z4cBo8eLBSG1TWR+CPP/4Qoi1z5sxRMsDx4Til1aKXW5cuXWjGjBlpFRvGbSEB/D61EC5MgwAIgAAIgAAIgAAIgAAIgEAaIoADXmko2BgqCIAACIAACIAACIAACLiEwOXbRMWnEPG/faVbeaJPm7hkABa5iec3i8DCLAjYQADv922AjC5AAARAQAcBzM86oFnYBPGwEC5MgwAIgIABApifDcCzoCniYQFUmAQBEAABEwhgfjYBIkzoJuD2/INAh+7Qu6Oh2xPUHZTTtpcQ6Igc/8TERIqLi4tc0a9G2bJlad26dRQbG6vUzkuVT548SdWrV6dTp04pDWvx4sXUsmVLpTZc+fTp06K/48ePK7VdunQpNWvWTKkNKusjcO3aNWrevDklJSUpGZg0aRL17NlTqY3XKo8YMYKGDBmiNCwWFlqyZAlly5ZNqR0qg0AkAvh9GokQPgcBEAABEAABEAABEAABEAABEJAhgANeMpRQBwRAAARAAARAAARAAARAwE4Cr64imrQrpcfsGYiO9CCKzWynF87rC89vzosJPAIBWQJ4vy9LCvVAAARAwF4CmJ/t5R2pN8QjEiF8DgIgAALRIYD5OTrcw/WKeDgrHvAGBEAABHwEMD8jF6JJwO35B4GOaGaPDX27PUFtQIQuDBKAQEdkgHoYNWjQgBYtWkRZs2aN3IFHa+gVYxg1ahS9/vrrylR27dpFtWvXJu5XtmTJkoXWr19PlSpVkm2CegYIQERFPzw9QkElSpSgTZs2Ub58+fR3jJYgEIIAfp8iLUAABEAABEAABEAABEAABEAABMwggANeZlCEDRAAARAAARAAARAAARAAAbMIbDtDVG12amvjniHq86RZPbjXDp7f3Bs7eA4CeL+PHAABEAABZxLA/OysuCAezooHvAEBEAABHwHMz87KBcTDWfGANyAAAiCA70vkgBMIuP33AQQ6nJBFFvrg9gS1EA1Mm0RAj/jE4sWLqWXLliZ54HwzPXr0oGnTpik52qVLF5oxY4ZSG69Vvnv3LrVv354SEhKUhjZ48GAaPny4UhuuvGrVKmrcuDH98ccf0m2LFClCW7ZsoQIFCki3QUX9BCCiop9dUlIS1a9fn/jvlWzJnz8/bdy4kVioAwUEzCSA36dm0oQtEAABEAABEAABEAABEAABEEi7BHDAK+3GHiMHARAAARAAARAAARAAAacRWHOCqNWXRNfupHhWOoZoT1eidH9xmrf2+4PnN/uZo0cQMIsA3u+bRRJ2QAAEQMBcApifzeVp1BriYZQg2oMACICANQQwP1vDVa9VxEMvObQDARAAAWsJYH62li+saxNwe/5BoMPjGe72BPV4eDwxPAh0aIeRxR7i4+Npzpw5SvFmgQkWmkjrxU5xk8TERIqLi1NCXqtWLVq6dCllz55dqR0q6yOwfft2qlu3Lt28eVPaQMGCBYWISqFChaTbeLEixE28GFX3jgm/T90bO3gOAiAAAiAAAiAAAiAAAiAAAk4igANeTooGfAEBEAABEAABEAABEACBtEsg8RBR+yVEv91LzSCpPVHNgmmXi//I8fyGPAAB9xLA+333xg6egwAIeJsA5mdnxRfxcFY84A0IgAAI+AhgfnZWLiAezooHvAEBEAABfF8iB5xAwO2/DyDQ4YQsstAHtyeohWhg2iQCEOjQBvmf//yHWrRoQevWrVMiPnLkSBo0aJBSGy9W1pNfDRo0oEWLFlHWrFmVkNjZl5JjqJxM4N///jc999xzSkSKFCkiBDoKFCig1M5rlU+fPk3Vq1en48ePKw2NBWiaNWum1AaVQSASAfw+jUQIn4MACIAACIAACIAACIAACIAACMgQwAEvGUqoAwIgAAIgAAIgAAIgAAIgYCWBSbuIXl0V3MObVYj+p46VPbvLNp7f3BUveAsC/gTwfh/5AAIgAALOJID52VlxQTycFQ94AwIgAAI+ApifnZULiIez4gFvQAAEQADfl8gBJxBw++8DCHQ4IYss9MHtCWohGpg2iYAeUYPFixdTy5YtTfLA2WauXbtGzZs3p6SkJCVHExISqE2bNkptvFh59OjRNHDgQKWh1a1bl5YsWULZsmVTajdkyBAaMWKEUpsuXbrQjBkzlNqgsn4CiYmJFBcXp2SgVq1axCIT2bNnV2rntcpnz56lGjVq0JEjR5SGlpbmayUwqGyIAH6fGsKHxiAAAiAAAiAAAiAAAiAAAiAAAn8SwAEvpAIIgAAIgAAIgAAIgAAIgEA0CQzdRDRsc7AHH9QiGlItmp45r288vzkvJvAIBGQJ4P2+LCnUAwEQAAF7CWB+tpd3pN4Qj0iE8DkIgAAIRIcA5ufocA/XK+LhrHjAGz+qh28AACAASURBVBAAARDwEcD8jFyIJgG35x8EOqKZPTb07fYEtQERujBIAAId2gBPnz5N1atXp+PHjyuRxqH4+7j+/e9/03P/n737gLarqhYGPEcw/0hBEopSTAAFhOADRAhNSChBEAMIkZaAoLQECD6aoQkoRaQ+iUiNUgIomAhBKaFoAtKxIUGaSII0AyQKCYOS/GPf97hS77373HP23uuc74zxxnuD7LXmXN+ad+91X86e2W67XHbrrrtuTJ06NRZffPFc4/bcc8+47LLLco3RoCMXV7cvruV+U2vDlm4nW7EJXn311Rg+fHhMmzYtV2YTJ06MUaNG5RrjYgKdCTifdibkzwkQIECAAAECBAgQIECgKwJe8OqKkmsIECBAgAABAgQIEGiEwOhbIi748wdnvuhLEfus0YiIac/p97e090/2rS3g7/dbe/+tngCB6gq4P1drb+xHtfZDNgQIEHhHwP25WrVgP6q1H7IhQICA56UaqIJA6ucDDTqqUEUNzCH1Am0gjanrJFDLC/Ot1HxCg47uFVotDTqWX375uOeee2LZZZfNFbyWBh0nn3xyHH300bniuLh2gVruNxp0/K93rQ06Tj311Bg3blztm2YkgQ8RcD5VFgQIECBAgAABAgQIECBQDwEveNVD0RwECBAgQIAAAQIECOQVOPvBiEN/+8FR124fsf3KeWdrjev9/tYa+2yVzSng7/ebc1+tigCB9AXcn6u1h/ajWvshGwIECLwj4P5crVqwH9XaD9kQIEDA81INVEEg9fOBBh1VqKIG5pB6gTaQxtR1EqjlhXkNOjrG7927d0ybNi0GDx5cp11Kd5qqN+jQvKDY2qrlfjNy5MiYOHFivP95WGzm5UfToKP8PZDBfwScT1UDAQIECBAgQIAAAQIECNRDwAte9VA0BwECBAgQIECAAAECeQU2uDLi3ufeO+q3u0QMHZB3pta53u9vrbPXVtp8Av5+v/n21IoIEGgOAffnau2j/ajWfsiGAAEC7wi4P1erFuxHtfZDNgQIEPC8VANVEEj9fKBBRxWqqIE5pF6gDaQxdZ0EanlhXoOOjvH79OkT06dPj3XWWadOu5TuNEU16GiG5gXPPfdcbLDBBjFz5sxKb3h3fv5rud98/etfj0svvbTSJkUk1ww1XoSTGMUIOJ8W4ywKAQIECBAgQIAAAQIEml3AC17NvsPWR4AAAQIECBAgQKCaAhMfidjjhv/kttoSEY98o5q5ViUrv79VZSfkQSC/gL/fz29mBAECBIoQcH8uQrnrMexH161cSYAAgSIF3J+L1O48lv3o3MgVBAgQKEPA/bkMdTHfEUi9/jToaPJaTr1Am3x7mmJ5tbww350X9FNDe+SRR2LjjTeOl19+ucupa9DxHyoNOrpcNtEKDToOPvjgGD9+fNdRIkKDjv/l0qAjV9m4uMECzqcNBjY9AQIECBAgQIAAAQIEWkTAC14tstGWSYAAAQIECBAgQKCCAtc9EfGNmyNeeT3i6m0jdvpsBZOsUEp+f6vQZkiFQE4Bf7+fE8zlBAgQKEjA/bkg6C6GsR9dhHIZAQIEChZwfy4YvJNw9qNa+yEbAgQIvCPg/qwWyhRIvf406CizegqInXqBFkAkRDcFNOjoGPDBBx+MIUOGxLx587osrUHHf6g06Ohy2bREg44999wzLrvssq6jaNDRbqVBR66ycXGDBZxPGwxsegIECBAgQIAAAQIECLSIgBe8WmSjLZMAAQIECBAgQIAAgeQF/P6W/BZaQAsL+Pv9Ft58SydAoNIC7s/V2h77Ua39kA0BAgTeEXB/rlYt2I9q7YdsCBAg4HmpBqogkPr5QIOOKlRRA3NIvUAbSGPqOglo0NEx5HPPPRcbbLBBzJw5s8viGnT8h6qoBh1ZxFqaP5x66qkxbty4Lu9tIy+spdYamc9HzT1lypTYdtttawpdy/3m61//elx66aU1xWumQRp0NNNupr8W59P099AKCBAgQIAAAQIECBAgUAUBL3hVYRfkQIAAAQIECBAgQIAAgc4F/P7WuZErCFRVwN/vV3Vn5EWAQKsLuD9XqwLsR7X2QzYECBB4R8D9uVq1YD+qtR+yIUCAgOelGqiCQOrnAw06qlBFDcwh9QJtII2p6yRQywvz3XlBv05pFzZNLU0TNOj4z/bU0qBj9dVXj2nTpsVSSy2Va59radCx9957x8UXX5wrTqMurqXWGpVLR/N25+e/lvuNBh3/uxu1Nug4//zzY//99y+jVMRsYgHn0ybeXEsjQIAAAQIECBAgQIBAgQJe8CoQWygCBAgQIECAAAECBAh0Q8Dvb93AM5RAyQL+fr/kDRCeAAECHyHg/lyt0rAf1doP2RAgQOAdAffnatWC/ajWfsiGAAECnpdqoAoCqZ8PNOioQhU1MIfUC7SBNKauk0AtL8x35wX9OqVd2DS1Nk244YYb4stf/nJheVY10AUXXBCjR4/Old7QoUPjV7/6VSy66KK5xtXSoKNKzR9qrbVcSHW4uDs//7Xcb7bYYou47rrrom/fvnXIPt0pZs+eHdnPxowZM3Itojv7lSuQi1tKwPm0pbbbYgkQIECAAAECBAgQINAwAS94NYzWxAQIECBAgAABAgQIEKirgN/f6sppMgKFCvj7/UK5BSNAgECXBdyfu0xVyIX2oxBmQQgQIJBbwP05N1lDB9iPhvKanAABAjULuD/XTGdgHQRSrz8NOupQBFWeIvUCrbKt3P5XoJYX5lvphe8XXnghNtpoo/jb3/6Wq2RayagjmFrqq9YGHcccc0yccsopufZp5MiRMXHixHj/vTbXJHW6uBUadJx11llx2GGH5RKrtR5yBUng4lrrw70ogc1NMEXn0wQ3TcoECBAgQIAAAQIECBCooIAXvCq4KVIiQIAAAQIECBAgQIDAhwj4/U1ZEEhXYJFFFokFCxa0L+Dtt9+OHj16pLsgmRMgQKAJBLL7cnZ/fueT3Zez+7NPeQKel+XZi0yAAIGPEvC8rF5teF5Wb09kRIAAAc9LNVC2QOrvl2nQUXYFNTh+6gXaYB7T10GglgYKrfTC96uvvhrDhw+PadOm5dLOmj6MGjUq15hmvLjIphm11HKVmj/U2oCh6Lrpzs//9ddfH9ttt12ulNddd92YOnVqLL744rnGNdvFWZOgL37xi/H88893eWm9e/duu3cNHjy4y2NcSKArAs6nXVFyDQECBAgQIECAAAECBAh0JuAFr86E/DkBAgQIECBAgAABAgSqIeD3t2rsgywI1CLQv3//mDt3bvvQl156KZZYYolapjKGAAECBOok8PLLL8eSSy7ZPlu/fv1izpw5dZrdNLUIeF7WomYMAQIEGivgedlY31pm97ysRc0YAgQINFbA87KxvmbvXCD198s06Oh8j5O+IvUCTRq/RZKvpalBd17QT431rbfeil133TUmTZqUK/VTTz01xo0bl2tMM1685557xmWXXZZraXvvvXdcfPHFucZkF0+ePDlGjBiRa9zqq6/e1sBgqaWWyjWuERe3QoOOO++8MzbbbLPIfq66+ll++eXjnnvuiWWXXbarQ5ryugcffDCGDBkS8+bN6/L6Pv7xj8cdd9wRa621VpfHuJBAVwScT7ui5BoCBAgQIECAAAECBAgQ6EzAC16dCflzAgQIECBAgAABAgQIVEPA72/V2AdZEKhFIPtu1COPPNI+9IEHHoh11lmnlqmMIUCAAIE6CWTfBcz+4bJ3PoMGDYoZM2bUaXbT1CLgeVmLmjEECBBorIDnZWN9a5nd87IWNWMIECDQWAHPy8b6mr1zgdTfL9Ogo/M9TvqK1As0afwWSV6Djs43ep999okJEyZ0fuG7rqi1yUSuIBW/+NVXX43hw4e3NcDI86m1ucmtt94aX/rSl2LhwoVdDvepT32qrfnDgAEDujymURe2QoOOP/3pT7HJJpvEv//97y4zajLxv1TXX399bLfddl12yy7U3CQXl4tzCDif5sByKQECBAgQIECAAAECBAh8pIAXvBQHAQIECBAgQIAAAQIE0hDw+1sa+yRLAh8m8NWvfjWuu+669j+66KKLIvsunA8BAgQIlCeQ/QN2++67b3sC22+/fVx77bXlJSRyeF4qAgIECFRPwPOyenvieVm9PZERAQIEPC/VQNkCqb9fpkFH2RXU4PipF2iDeUxfBwENOjpHrMVom222iUmTJkWvXr06D9CkV7zwwgux0UYbxd/+9rdcK5wyZUpsu+22ucZkF9fS/KF3795tDUQGDx6cO169B7RCg45a1pg9B6dOnRrDhg2rN3lS85111llx2GGH5cp56NCh8atf/SoWXXTRXONcTKAzAefTzoT8OQECBAgQIECAAAECBAh0RcALXl1Rcg0BAgQIECBAgAABAgTKF/D7W/l7IAMCtQqcdNJJ8Z3vfKd9+O677x6XX355rdMZR4AAAQJ1ENhjjz1i4sSJ7TOdeOKJceyxx9ZhZlPUKuB5WauccQQIEGicgOdl42xrndnzslY54wgQINA4Ac/LxtmauWsCqb9fpkFH1/Y52atSL9Bk4Vso8VqaT9TaQCFV1uuvvz622267XOmvu+66bU0FFl988Vzjmuniohtm1NoQJGuksuOOO5ZO//bbb8dLL70U2f8u6nPLLbfEnnvumStcd37+X3311Rg+fHhbU5Q8n+wvo0aNGpVnSNNdm/3rJRMmTMi1rpEjR7b9Rd77zxK5JnExgQ8RcD5VFgQIECBAgAABAgQIECBQDwEveNVD0RwECBAgQIAAAQIECBBovIDf3xpvLAKBRgnccccdMWTIkPbpF1tssXjllVeiR48ejQppXgIECBDoQGDBggVt3yv+17/+1X7V9OnTY5NNNuFWooDnZYn4QhMgQOBDBDwvq1kWnpfV3BdZESDQugKel62791Vaeervl2nQUaVqakAuqRdoA0hMWWcBDTo6B62l0cQSSywRd955ZwwaNKjzAE16xY033hjbbLNNrtV96lOfinvuuScGDBiQa1x28WuvvRbbb7993HbbbbnGHn300XHyySfnGtMsF9fSfKY7DToyt1oaTYwdOzbOOeecZmHPvY5aazur66y+fQjUW8D5tN6i5iNAgAABAgQIECBAgEBrCnjBqzX33aoJECBAgAABAgQIEEhPwO9v6e2ZjAm8W2DgwIHxzDPPtP+niy66qO37Oz4ECBAgULzAxRdfHPvuu2974Oy7srNmzSo+ERE/IOB5qSgIECBQHQHPy+rsxfsz8bys7t7IjACB1hPwvGy9Pa/iilN/v0yDjipWVR1zSr1A60hhqgYJaNDROezs2bNj6NChMWPGjM4v/r8rsp/dqVOnxrBhw7o8ptkuPOWUU+KYY47JtayNN944brjhhvj4xz+ea9w7Fx988MExfvz4XGOzJiKTJk2KXr165RrXDBeX0aDjggsuiNGjR+fia+U9yqCyL0lssMEG8Y9//COXW1bXO+64Y64xLibQFQHn064ouYYAAQIECBAgQIAAAQIEOhPwgldnQv6cAAECBAgQIECAAAEC1RDw+1s19kEWBGoVGDduXJx22mntw9dYY43485//XOt0xhEgQIBANwTWXHPNeOihh9pn+Pa3vx3Z97h9yhfwvCx/D2RAgACBdwQ8L6tbC56X1d0bmREg0HoCnpett+dVXHHq75dp0FHFqqpjTqkXaB0pTNUgAQ06Ood96623Ytddd21r4pDnc/LJJ8fRRx+dZ0jTXFur2d577x1ZB7daP1dccUXsvvvuuYavsMIK8bvf/S4+9alP5RrXDBeX0aDjzjvvjM022yyyGunqJ9ube+65J7Ju8a34qcUsa3Jzxx13xFprrdWKZNbcYAHn0wYDm54AAQIECBAgQIAAAQItIuAFrxbZaMskQIAAAQIECBAgQCB5Ab+/Jb+FFtDiAk888USsssoq71E4/fTT4/DDD29xGcsnQIBAsQJnnHFGHHHEEe8J+vjjj8fKK69cbCKifaiA56XCIECAQDUEPC+rsQ8flYXnZbX3R3YECLSOgOdl6+x11Vea+vtlGnRUvcK6mV/qBdrN5RtegIAGHV1DrsVpm222aWvq0atXr64FaaKr/vGPf8QXv/jFePrpp3OtauLEiTFq1KhcY9598YMPPhhDhgyJefPmdXmOj33sY/Gb3/wmNt544y6PaZYLy2jQUUttZM/CqVOnxrBhw5qFPtc6arn/rLvuum1miy++eK5YLibQFQHn064ouYYAAQIECBAgQIAAAQIEOhPwgldnQv6cAAECBAgQIECAAAEC1RDw+1s19kEWBLojcMABB8R55533nikeeOCBWGeddbozrbEECBAg0EWB7Lut2Xf63v0ZM2ZM/PjHP+7iDC4rQsDzsghlMQgQIPDRAp6XaVSH52Ua+yRLAgSaV8Dzsnn3NsWVpf5+mQYdKVZdjpxTL9AcS3VpSQK1vPg9ZcqU2HbbbUvKuJywd955Z2y22Wbx1ltvdTmBZZZZJn73u9/FZz7zmS6PaZYLb7311vjSl74UCxcu7PKS+vTpE9OnT+/WX/y+8sorbXGzv0DO8zn++OPjhBNOyDOkKa4to0FH9jO06667tjWvyfM5+uij4+STT84zpCmuff3112PEiBFxww035FrPXnvtFT/5yU/i/eeIXJO4mMBHCDifKg0CBAgQIECAAAECBAgQqIeAF7zqoWgOAgQIECBAgAABAgQINF7A72+NNxaBQKMFXnjhhVh11VVj7ty57aHWWGON+O1vfxtLLLFEo8ObnwABAi0t8PLLL8emm24aDz30ULtDv3794tFHH42ll166pW2qtnjPy6rtiHwIEGglAc/LdHbb8zKdvZIpAQLNJ+B52Xx7mvqKUn+/TIOO1Cuwk/xTL9Am356mWJ4GHV3bxtmzZ8fQoUNjxowZXRvwf1ddddVVbc0IWu1z8MEHx/jx43MtO+sOPnXq1Fh88cVzjXv3xVlDkG9+85txySWX5Joj29tf/epXseiii+Yal/rFZTToyMwuuOCCGD16dC6+9ddfP26++ebI/mKqlT6PPPJIbLzxxpH9EpXnM3HixBg1alSeIa4l0GUB59MuU7mQAAECBAgQIECAAAECBDoQ8IKX8iBAgAABAgQIECBAgEAaAn5/S2OfZEmgM4EJEybEPvvs857Lsu+kXHfddZp0dIbnzwkQIFCjQPa9v+233z6yfyTw3Z+LL7449t577xpnNayRAp6XjdQ1NwECBD5cwPMyvcrwvExvz2RMgED6Ap6X6e9hM64g9ffLNOhoxqp815pSL9Am356mWJ4GHV3bxlobP2TNOS6//PL42Mc+1rVATXBVrc1Mxo4dG+ecc063BaZMmdL2Fxp5Pv/v//2/tn8RYsMNN8wzLPlry2rQ8eCDD8aQIUNi3rx5XTZs1T2qpZlJ9i+bZH+hN2jQoC77upBAHgHn0zxariVAgAABAgQIECBAgACBjxLwgpfaIECAAAECBAgQIECAQBoCfn9LY59kSaArAgcccECcd95577l0jTXWiJ/+9KexzjrrdGUK1xAgQIBAFwWy70l+4xvfiIceeug9I8aMGRM//vGPuziLy8oQ8LwsQ11MAgRaVcDzMt2d97xMd+9kToBAegKel+ntWatknPr7ZRp0NHmlpl6gTb49TbE8DTq6vo21NH5oxRflb7rppthmm20ia2rS1U92r7vhhhti66237uqQj7zuqaeeik022ST+8Y9/5Jrr+OOPjxNOOCHXmNQvLqtBx6uvvhrDhw+PadOm5SKsVxOXXEFLvHj+/Pmxww47xM0335wri6222ip++ctfRu/evXONczGBrgo4n3ZVynUECBAgQIAAAQIECBAg0JGAF7zUBwECBAgQIECAAAECBNIQ8PtbGvskSwJdFfjqV78a11133QcuP/300+Pwww/v6jSuI0CAAIEOBM4444w44ogjPnBF9o/PXXvttewSEPC8TGCTpEiAQPICnpfJb2F4Xqa/h1ZAgED1BTwvq79HrZxh6u+XadDR5NWbeoE2+fY0xfI06Oj6NmYNH774xS/G008/3fVBEXHqqafGuHHjco1J9eK33nor9thjj/jZz36WawmrrbZa/Pa3v42ll14617gPu7gKOXR7EQVNUFaDjmx5tdx7Vl555bj99ttj4MCBBQmVG+buu++OTTfdNN54441ciYwfPz4OOuigXGNcTCCPgPNpHi3XEiBAgAABAgQIECBAgMBHCXjBS20QIECAAAECBAgQIEAgDQG/v6WxT7IkkEfgo16iWmONNeLggw+Ob37zm9GjR488U7qWAAECLS+wYMGC+MlPfhLnnHNOPPTQQx/w0JwjvRLxvExvz2RMgED1BTwvq79HeTP0vMwr5noCBAh0LuB52bmRK6ohkPr7ZRp0VKOOGpZF6gXaMBgT102glpfkp0yZEttuu23dckhlooULF8bYsWPj3HPPzZVyPZtP5ApcwsV/+ctfYpNNNok5c+bkin7ggQdG1lTg/fe8XJO86+KsRrO/zMj7ueqqq2LXXXfNOyzZ68ts0FFrrbRK84la7zf9+/ePO+64I/7rv/4r2bqUePUFnE+rv0cyJECAAAECBAgQIECAQAoCXvBKYZfkSIAAAQIECBAgQIAAgQi/v6kCAs0pcMABB8R55533oYtbbLHFYrvttouhQ4fG2muvHZ/+9Kcj+06Kph3NWQtWRYBAfoHsZanse7JPPfVU/OEPf4hp06ZF9r3Vf/3rXx862ZgxY+LHP/5x/kBGlC7geVn6FkiAAIGEBTwvE968nKl7XuYEczkBAgTeJeB5qRxSFkj9/TINOlKuvi7knnqBdmGJLilZQIOOfBtw5513xmabbRZvvfVWroHZX2aOHj0615jULq61oUB2n5s6dWoMGzasbkt+4YUXYtNNN42//vWvueYcPHhw3HjjjbHkkkvmGpfqxWU26Mh+hrJmKJMmTcrF97nPfS5uv/32+OQnP5lrXGoX19rAZJtttmkz7dWrV2pLlm9CAs6nCW2WVAkQIECAAAECBAgQIFBhgfe/4FXhVKVGgAABAgQIECBAgAABAu8S2G+//XgQINAkAhMmTIjDDjss5s6d2yQrsgwCBAhUS6Bfv35x5plnxt57712txGSTS8DzMheXiwkQIJBbwPMyN1klB3heVnJbJEWAQBMJeF420WY20VJSf79Mg44mKsYPW0rqBdrk29MUy9OgI982Zn8ZudVWW8W9996ba2ArNBV48MEHY8iQITFv3rxcNuuvv37cfPPNkR0U6/k54YQT4rvf/W7uKS+//PLYfffdc49LcUCZDToyr5/97Gex22675aZr9oY3WfOSrKFP9v+kyvu56qqr2hqf+BBopIDzaSN1zU2AAAECBAgQIECAAIHWEdCgo3X22koJECBAgAABAgQIEGguAQ06mms/rYZA9g8hZd+xyr6P40OAAAEC9RMYM2ZMHH/88bH00kvXb1IzlSbgeVkavcAECDS5gOdlc22w52Vz7afVECBQHQHPy+rshUzeK5D6+2UadDR5RadeoE2+PU2xPA068m9jrU0FTjnllDjyyCPj/T/X+TOo3og333wzRo0aFddcc03u5MaPHx8HHXRQ7nGdDfjLX/4Sm2yyScyZM6ezS9/z56uttlrccsstMWDAgFzjUry47AYdtTa8+cxnPhO33XZbrLjiiimyd5rzHXfcEcOGDYs33nij02vffUFWu7/97W/9hV4uNRfXIuB8WouaMQQIECBAgAABAgQIECDwfgENOtQEAQIECBAgQIAAAQIE0hTQoCPNfZM1gc4EnnjiibjoooviyiuvjGeeeaazy/05AQIECHyIQPa905EjR8a+++4bK6+8MqMmFPC8bMJNtSQCBAoX8LwsnLzwgJ6XhZMLSIBAEwp4XjbhpjbhklJ/v0yDjiYsyncvKfUCbfLtaYrladCRfxuzro6bbrpp/PWvf801uH///nHzzTfHeuutl2tcChdPmTIldthhh1iwYEGudBvZUGDhwoUxduzYOPfcc3PllF38rW99K84+++ymbKbyboyyG3RkufzoRz9q26e8n+wvsLK97dmzZ96hlb7+1VdfjR133LGtSUzeT6Oa3eTNw/XNL+B82vx7bIUECBAgQIAAAQIECBAoQkCDjiKUxSBAgAABAgQIECBAgED9BTToqL+pGQlUTSD7x2WmTZsWDzzwQDz22GPx7LPPxr///e/c3w2r2rrkQ4AAgXoJ9OjRIz7+8Y/HcsstF5/97Gdj3XXXjaFDh7b9o3I+rSPgedk6e22lBAjUJuB5WZtbs43yvGy2HbUeAgTqLeB5WW9R8xUpkPr7ZRp0FFktJcRKvUBLIBMyp4AGHTnB/u/yWpsKbLHFFjFp0qTo169fbYErOOrpp5+OLbfcMh5//PHc2Z166qkxbty43OO6OuDBBx+MIUOGxLx587o6pO267HB70003ta2rmT9VaNBRa8ObbI+uvvrqGDFiRNNsUdZU5vTTT6/pZyLrtn/77bfHwIEDm8bDQqor4Hxa3b2RGQECBAgQIECAAAECBAgQIECAAAECBAgQIECAAAECBAgQIECAAAECBAgQIECAAAECBAgQIECAAAECBBopkPr7ZRp0NLI6KjB36gVaAUIpdCKgQUdtJVJrU4Es2imnnBJHHnlkvP/nu7ZMyh315ptvxoEHHhgXXXRR7kSKaCjw1ltvxejRo2PChAm581tllVXilltuiRVWWCH32FQGVKFBR2ZVa8Obz3zmM3HbbbfFiiuumAp5h3ned999sdVWW8WcOXNyr6fRzW5yJ2RAUws4nzb19locAQIECBAgQIAAAQIECBAgQIAAAQIECBAgQIAAAQIECBAgQIAAAQIECBAgQIAAAQIECBAgQIAAAQIEPlIg9ffLNOho8uJOvUCbfHuaYnkadNS+jeeff36MGTMm9wQ9evSIq6++OkaMGJF7JsDcRgAAIABJREFUbJUGLFy4ME4//fQYN25cTWkV1VDg4Ycfjk033TRmz56dO88tttgiJk2aFP369cs9NoUBVWnQ8eKLL8bmm28e2V7l/TTLHj399NOx5ZZbxuOPP56XIIpodpM7KQOaWsD5tKm31+IIECBAgAABAgQIECBAgAABAgQIECBAgAABAgQIECBAgAABAgQIECBAgAABAgQIECBAgAABAgQIECDwkQKpv1+mQUeTF3fqBdrk29MUy9Ogo/ZtnDt3bmy77bZxxx135J6kf//+8etf/zo22mij3GOrMiBrXLHzzjvHggULcqc0ePDguPHGG2PJJZfMPTbvgKyRyHHHHRcnnXRS3qFt1++7775x7rnnRs+ePWsaX+VBVWnQkRn9/Oc/j9122y2y/cr72XvvvWP8+PHRu3fvvEMrcX12L8ka9tx222015XP55ZfH7rvvXtNYgwjUIuB8WouaMQQIECBAgAABAgQIECBAgAABAgQIECBAgAABAgQIECBAgAABAgQIECBAgAABAgQIECBAgAABAgQIEEhfIPX3yzToSL8GO1xB6gXa5NvTFMvToKN725g15xg2bFi88cYbuSfKmnTcfPPNsd566+UeW/aAyZMnx6677hpvvvlm7lR69OgRv/zlL2O77bbLPbbWAS+++GJsvvnm8fDDD9c0xejRo+Occ85pqiYdf//732OnnXaKBx54IJfJlClT2hrT1PuT1dKoUaPimmuuqWnqVBupZM05sp+lm266qaZ1b7nllpH9PC666KI1jTeIQC0Czqe1qBlDgAABAgQIECBAgAABAgQIECBAgAABAgQIECBAgAABAgQIECBAgAABAgQIECBAgAABAgQIECBAgACB9AVSf79Mg470a7DDFaReoE2+PU2xPA06ureNCxcujEMOOSR++MMf1jRR1qTj17/+dWy00UY1jS9jUHeac2T57rXXXnHhhRcW3uzilltuia233joWLFhQE9vuu+8e559/fvTt27em8VUZlNXsrbfeGiNHjozZs2fnTqtRDTqyRLIGKptuumlNeWXj99577xg/fnz07t0797rKGNDd5hx9+vSJ22+/PdZff/0y0hezhQWcT1t48y2dAAECBAgQIECAAAECBAgQIECAAAECBAgQIECAAAECBAgQIECAAAECBAgQIECAAAECBAgQIECAAIGWFkj9/TINOpq8fFMv0CbfnqZYngYd3d/GF198MTbffPO25gK1fHr27BlXXHFFfO1rX4v3/8zXMl+jxmSNHS699NK2Jgi1NrlYZZVVImuUscIKKzQqzY+cN8v/uOOOi5NOOqnm2FtssUVMnDgxlllmmZrnKHPgv/71rzjyyCPjvPPOqzmNRjboyJLKmqCMGTOm5vy+9KUvxVVXXRVLLLFEzXMUMfD555+PnXfeOe64446aw2X37yOOOKLS942aF2dgpQWcTyu9PZIjQIAAAQIECBAgQIAAAQIECBAgQIAAAQIECBAgQIAAAQIECBAgQIAAAQIECBAgQIAAAQIECBAgQIBAwwRSf79Mg46GlUY1Jk69QKuhKIuOBDToqE993HfffbHVVlvFnDlzap7wxBNPjHHjxkXWsKNqn/nz58cxxxwTZ599ds2p9ejRI66++uoYMWJEzXN0d+DcuXPb4t922201T7XUUkvFlVdeGcOGDUumMcKbb77ZZn/AAQdE1qSjO59GN+jIcj3wwAPjoosuqjnN1VZbLSZPnhyDBg2qeY5GDrz//vvb6nDWrFk1h8maxUyaNCn69etX8xwGEqhVwPm0VjnjCBAgQIAAAQIECBAgQIAAAQIECBAgQIAAAQIECBAgQIAAAQIECBAgQIAAAQIECBAgQIAAAQIECBAgkLZA6u+XadCRdv11mn3qBdrpAl1QuoAGHfXbgvPPPz/GjBnTrQmzl+4vueSSGDBgQLfmqefgxx57LHbZZZf44x//2K1ps1o74ogjSm9q8fTTT8eWW24Zjz/+eLfWs8MOO8Q555xTqb16/4LefvvttiYOmfvMmTO7td53Bje6QUcW58UXX4zNN988Hn744ZpzzhrdZD+Te+65ZyyyyCI1z1PPgVnzkazJzVFHHRULFiyoeepVVlklbrnlllhhhRVqnsNAAt0RcD7tjp6xBAgQIECAAAECBAgQIECAAAECBAgQIECAAAECBAgQIECAAAECBAgQIECAAAECBAgQIECAAAECBAgQSFcg9ffLNOhIt/a6lHnqBdqlRbqoVAENOurHn718f+CBB8ZFF13UrUmzxgInnXRSjB07Nnr37t2tubozeP78+TF+/Pg49thjI1tbdz777rtvnHvuuZGtrQqf++67L7baaquYM2dOt9LJ1pP5/Pd//3cstthi3ZqrnoOzvbvmmmviO9/5Tt0ac7yTXxENOrJY9dqjwYMHtzW9WX311etJnHuuGTNmxF577RX3339/7rHvHtC/f/+4+eabY7311uvWPAYT6I6A82l39IwlQIAAAQIECBAgQIAAAQIECBAgQIAAAQIECBAgQIAAAQIECBAgQIAAAQIECBAgQIAAAQIECBAgQIBAugKpv1+mQUe6tdelzFMv0C4t0kWlCmjQUV/+ejXpyLJaaaWV4swzz4zhw4fHIossUt9EO5gtW8PVV18dhxxySPzzn//sdtwtttgiJk2aFP369ev2XPWcYPLkybHrrrt2u/lIllPWqOOggw6KI444IpZddtl6pplrrlmzZsX//M//xHnnnRdZk45GfIpq0JHlXq8mHdlco0ePjuOOO67w/Xnqqadi3LhxbQ1Tuvvp0aNH28/miBEjujuV8QS6JeB82i0+gwkQIECAAAECBAgQIECAAAECBAgQIECAAAECBAgQIECAAAECBAgQIECAAAECBAgQIECAAAECBAgQIJCsQOrvl2nQkWzpdS3x1Au0a6t0VZkCGnTUX3/u3LltjR9uuummuky+/PLLx3e/+93Yaaedom/fvnWZ88Mmeemll2LChAlxxhln1KUxRxbjc5/7XPz617+OFVZYoWF5d2fiejbpeCePYcOGxcEHHxxbb711W+OORn+yeps6dWqcfvrpcf/99zc03OGHHx7f+973onfv3g2N8+7J671He+yxRxx55JExaNCgeP8ztl6Levvtt+Pee++NE088sW73gSy37Gfz0EMPbVje9Vq/eZpfwPm0+ffYCgkQIECAAAECBAgQIECAAAECBAgQIECAAAECBAgQIECAAAECBAgQIECAAAECBAgQIECAAAECBAgQIPBhAqm/X6ZBR5PXdeoF2uTb0xTLq6VBx6WXXhpbbrllsutffPHFo1evXg3NP2uasM8++8QvfvGLusXp0aNHW9OHsWPHxsYbbxyLLrpot+d+p7nDhRdeGLfeemu353v3BFVvzvFOrlkDkZ133jnmzZtX1/Vn+5U168gaQmQ/L0svvXRd5s+aP/z973+Pa6+9Nn72s5/FAw88UJd5O5pk4MCBcckll8Rmm21WSnOIRuzRcsstFwceeGDssssuseKKK8YiiyzSLcdsXx577LE2p5/+9Kd1a3LzTlKac3Rrewyus4DzaZ1BTUeAAAECBAgQIECAAAECBAgQIECAAAECBAgQIECAAAECBAgQIECAAAECBAgQIECAAAECBAgQIECAAIFEBFJ/v0yDjkQKrdY0Uy/QWtdtXHECtTToKC67xkSaMmVKbLvtto2Z/F2zvvbaazF69OiYOHFiQ2J98pOfbGsAsfnmm8dKK60Uq666avTu3Tv69+//nngLFy6Ml19+OebPnx8zZsyIJ554IqZOnRrTp0+PV155pSG5bbLJJnH11VfHMsss05D56z3p/fffHyNGjIhZs2bVe+r2+Xr27Blf+MIXYsiQIbHeeuvFWmut1dZk5cMaxryzZ2+88UY8+uij8eSTT8Zdd90V06ZNa/u/i/wcdNBBcfLJJ8diiy1WZNgPxMoayOy0004xZ86cuueRNVNZd9112xrgrL322pE1l8nWu8QSS0S2b+/+vP76620/Ny+99FL85S9/ifvuu6+tuc3DDz8cCxYsaEhuEyZMiD333LOU5ih1X5AJm0LA+bQpttEiCBAgQIAAAQIECBAgQIAAAQIECBAgQIAAAQIECBAgQIAAAQIECBAgQIAAAQIECBAgQIAAAQIECBAgkFsg9ffLNOjIveVpDUi9QNPSbs1sNeho7L6/+eabbc0Nvvvd7zY2UIVm/9rXvhYXX3xx9OvXr0JZdZ7K3//+9xg5cmTcfffdnV/cAldkTV8uvPDC2GyzzSrTGOKRRx6J4cOHx9/+9rcW2IGIPn36tDW6+cpXvtIS67XIdAScT9PZK5kSIECAAAECBAgQIECAAAECBAgQIECAAAECBAgQIECAAAECBAgQIECAAAECBAgQIECAAAECBAgQIECgngKpv1+mQUc9q6GCc6VeoBUkldL7BDToaHxJLFy4MH7+85/H3nvvHfPmzWt8wBIjnHjiiTFu3Ljo2bNniVnUHnr+/Plx3HHHxRlnnFH7JImPzPbupJNOirFjx0bv3r0rt5rnn38+9t9//5gyZUrlcqtnQquttlpMnjw5Bg0aVM9pzUWgLgLOp3VhNAkBAgQIECBAgAABAgQIECBAgAABAgQIECBAgAABAgQIECBAgAABAgQIECBAgAABAgQIECBAgAABAgSSE0j9/TINOpIruXwJp16g+Vbr6jIENOgoTv2xxx6LXXbZJf74xz8WF7SgSAMHDozLL788hg4dWlDExoXJGqr85je/if322y+efPLJxgWq4Mx77bVXZE1WBgwYUMHs/pPSm2++GWeffXYcddRRsWDBgkrnWktyBxxwQJx22mnRt2/fWoYbQ6DhAs6nDScWgAABAgQIECBAgAABAgQIECBAgAABAgQIECBAgAABAgQIECBAgAABAgQIECBAgAABAgQIECBAgAABApUUSP39Mg06KllW9Usq9QKtn4SZGiWgQUejZD983vnz58cPf/jDOOaYY5qmscBBBx0UJ598ciy22GLFYjY4WrZX48ePj2OPPTayhhDN/Nluu+3aGkKsuuqqSS1zxowZMWrUqKZperPSSivFhRdeGJtttlm8//mf1MZItukFnE+bfostkAABAgQIECBAgAABAgQIECBAgAABAgQIECBAgAABAgQIECBAgAABAgQIECBAgAABAgQIECBAgAABAh8qkPr7ZRp0NHlhp16gTb49TbE8DTrK2casscBee+0V999/fzkJ1CHq4MGD45JLLonVV1+9DrNVd4pnnnkmDj300Ljmmmuqm2SNme2www7x/e9/P7nGHO9ebjM0UunZs2ecdNJJMXbs2Ojdu3eNu2kYgeIEnE+LsxaJAAECBAgQIECAAAECBAgQIECAAAECBAgQIECAAAECBAgQIECAAAECBAgQIECAAAECBAgQIECAAAECVRJI/f0yDTqqVE0NyCX1Am0AiSnrLKBBR51Bc0z39ttvx+233x5jxoyJJ598MsfIci9daaWV4swzz4zhw4fHIossUm4yBUZ/9NFH46ijjopf/vKXBUatf6gePXrE6NGj48gjj4yBAwfWP0BJM7700ktxwgknxI9+9KOSMqgtbLYXxx13XCy77LK1TWAUgRIEnE9LQBeSAAECBAgQIECAAAECBAgQIECAAAECBAgQIECAAAECBAgQIECAAAECBAgQIECAAAECBAgQIECAAAECFRBI/f0yDToqUESNTCH1Am2kjbnrI6BBR30cuzNL1qhj0qRJcfTRR1e6UcfnP//5OOmkk2LrrbduqcYc79/bWbNmxamnnhrnn39+LFiwoDtbX+jYrLHKscceGzvttFP07du30NhFBnvmmWfi+OOPj0suuaSy+9OzZ8846KCD4ogjjtCYo8jiEKtuAs6ndaM0EQECBAgQIECAAAECBAgQIECAAAECBAgQIECAAAECBAgQIECAAAECBAgQIECAAAECBAgQIECAAAECBJISSP39Mg06kiq3/MmmXqD5V2xE0QIadBQt/tHxskYd9957b5x44olx0003VSKxHj16xO677x7jxo2LQYMGxfvvSZVIsqQkXnvttbjhhhvi9NNPj/vvv7+kLDoO+4lPfCL222+/2GeffWKFFVZoqf176aWXYsKECXHGGWfEP//5z0rsT6s0SakEtiQaKuB82lBekxMgQIAAAQIECBAgQIAAAQIECBAgQIAAAQIECBAgQIAAAQIECBAgQIAAAQIECBAgQIAAAQIECBAgQKCyAqm/X6ZBR2VLqz6JpV6g9VEwSyMFNOhopG7tc2fNBX7xi1/E2WefHY8++mjtE9UwMmvKMWzYsDjggANiq622il69etUwS2sNyfbr2muvjfPPPz8eeOCBUhe/6qqrxje/+c3YeeedW64px4fBZ41vsj3J9uaKK66IN998s9D9WW655eIb3/hGSzZJKRRasEIFnE8L5RaMAAECBAgQIECAAAECBAgQIECAAAECBAgQIECAAAECBAgQIECAAAECBAgQIECAAAECBAgQIECAAAEClRFI/f0yDToqU0qNSST1Am2MilnrKaBBRz01GzPX3LlzY/r06TFp0qS48cYb48UXX6x7oJVWWim+8pWvxG677RbrrLNO9OzZs+4xWmXCrAHEn/70p7j++uvj5ptvjt///vcNawqR7dMXvvCFtkYq2f6tueaaGqp0UGhZs47HHnusbW+yn6escceCBQvqWpp9+/aNDTbYoO1nafjw4bH00kvXdX6TEaiCgPNpFXZBDgQIECBAgAABAgQIECBAgAABAgQIECBAgAABAgQIECBAgAABAgQIECBAgAABAgQIECBAgAABAgQIECheIPX3yzToKL5mCo2YeoEWiiUYgRYReP3112PWrFnx4IMPxl133RUzZ85sawKRNRp47rnnPrThQNbIYZlllok+ffrE+uuvHyuuuGKsu+66sfbaa8eyyy4biyyySIvolbPMOXPmtDWGePzxx+Pee+9t37Msm+eff/4jG3hkzR6WWGKJtoYp2X5lzR6y/VtrrbViwIAB0b9//3IW1CRRFy5cGC+//HI89NBDcd9998Wjjz7a9nOV/bdXX301XnnllQ9d6Sc+8Ym2Riif/exn2/4na2qzxhprxOqrrx6LLrpok+hYBoGPFnA+VR0ECBAgQIAAAQIECBAgQIAAAQIECBAgQIAAAQIECBAgQIAAAQIECBAgQIAAAQIECBAgQIAAAQIECBBoTYHU3y/ToKPJ6zb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CBhgjMnDkz7rnnnvjTn/4Uf/3rX+Opp56K559/PubMmROvv/56LFy4sCFxTUqAAIF6C2Tv2/Tq1Sv69+8fyyyzTHz605+O1VZbLdZaa63YYIMNYvnll693SPMRKE0g9ffLNOgorXSKCZx6gRajJAoBAgQIECBAgEBRAs6nRUmLQ4AAAQIECBAgQIAAAQIECBAgQIAAAQIECBAgQIAAAQIECBAgQIAAAQIECBAgQIAAgeYTmD59elx33XVx4403xiOPPNJ8C7QiAgQIfIjAoEGD4stf/nJsv/32MWTIEEYEkhZI/f0yDTqSLr/Ok0+9QDtfoSsIECBAgAABAgRSEnA+TWm35EqAAAECBAgQIECAAAECBAgQIECAAAECBAgQIECAAAECBAgQIECAAAECBAgQIECAAIHyBebOnRsXXHBBXHLJJZpylL8dMiBAoGSBrFnHXnvtFfvvv3/069ev5GyEJ5BfIPX3yzToyL/nSY1IvUCTwpYsAQIECBAgQIBApwLOp50SuYAAAQIECBAgQIAAAQIECBAgQIAAAQIECBAgQIAAAQIECBAgQIAAAQIECBAgQIAAAQIEIiJrzHHaaafF2WefHfPnz2dCgAABAu8S6N27dxxyyCHx7W9/W6MOlZGUQOrvl2nQkVS55U829QLNv2IjCBAgQIAAAQIEqizgfFrl3ZEbAQIECBAgQIAAAQIECBAgQIAAAQIECBAgQIAAAQIECBAgQIAAAQIECBAgQIAAAQIEqiFwzjnnxAknnBCvvPJKhwkNGTIk1ltvvVhzzTVj5ZVXjgEDBsSSSy4Z2Yvr7//+ejVWJgsCBAh8UGDhwoVtjYheeumleOaZZ+KJJ56IP//5z3HffffF9OnTOyRbfPHF2+6XBx98MFoCSQik/n6ZBh1JlFntSaZeoLWv3EgCBAgQIECAAIEqCjifVnFX5ESAAAECBAgQIECAAAECBAgQIECAAAECBAgQIECAAAECBAgQIECAAAECBAgQIECAAIFqCGQvpB9yyCFx++23f2RCu+22W+y4446xzTbbRJ8+faqRuCwIECDQIIF58+bFDTfcEJMnT46rrrrqI6NsvvnmcfbZZ7c1LPIhUGWB1N8v06CjytVVh9xSL9A6EJiCAAECBAgQIECgQgLOpxXaDKkQIECAAAECBAgQIECAAAECBAgQIECAAAECBAgQIECAAAECBAgQIECAAAECBAgQIECgQgIXXnhhjB49OhYuXPiBrJZbbrk46KCDYt99942lllqqQllLhQABAsUJzJ49Oy666KL40Y9+FM8+++wHAmfv7Zx//vmx3377FZeUSARyCqT+fpkGHTk3PLXLUy/Q1LzlS4AAAQIECBAg0LGA86kKIUCAAAECBAgQIECAAAECBAgQIECAAAECBAgQIECAAAECBAgQIECAAAECBAgQIECAAIH3Cxx22GFx1llnfQCmV69ecdxxx8WRRx4Z7/8+OkUCBAi0qkDWyOjUU0+N733ve/H6669/gOHQQw+NM888s1V5rLviAqm/X6ZBR8ULrLvppV6g3V2/8QQIECBAgAABAtUScD6t1n7IhgABAgQIECBAgAABAgQIECBAgAABAgQIECBAgAABAgQIECBAgAABAgQIECBAgAABAmULjBo1Kq688soPpLHbbrvFD37wgxg4cGDZKYpPgACBSgrMmjUrxo0bF1ddddUH8hs5cmRcccUVlcxbUq0tkPr7ZRp0NHn9pl6gTb49lkeAAAECBAgQaDkB59OW23ILJkCAAAECBAgQIECAAAECBAgQIECAAAECBAgQIECAAAECBAgQIECAAAECBAgQIECAwEcKjBgxIiZPnvyBP7/gggtiv/32I0eAAAECXRC48MILY//99//AlTvuuGNMmjSpCzO4hEBxAqm/X6ZBR3G1Ukqk1Au0FDRBCRAgQIAAAQIEGibgfNowWhMTIECAAAECBAgQIECAAAECBAgQIECAAAECBAgQIECAAAECBAgQIECAAAECBAgQIEAgKYFRo0bFlVde+Z6cV1pppbj88stjww03TGotkiVAgEDZAnfffXfsscce8eSTT74nlZEjR8YVV1xRdnriE2gXSP39Mg06mryYUy/QJt8eyyNAgAABAgQItJyA82nLbbkFEyBAgAABAgQIECBAgAABAgQIECBAgAABAgQIECBAgAABAgQIECBAgAABAgQIECBA4AMChx12WJx11lnv+e+DBw+OSZMmxcCBA4nfoMzYAAAgAElEQVQRIECAQA0Cs2bNihEjRsT999//ntGHHnponHnmmTXMaAiB+guk/n6ZBh31r4lKzZh6gVYKUzIECBAgQIAAAQLdFnA+7TahCQgQIECAAAECBAgQIECAAAECBAgQIECAAAECBAgQIECAAAECBAgQIECAAAECBAgQIJC0wIUXXhj777//e9aQNee44YYbYqmllkp6bZInQIBA2QKzZ8+ObbbZ5gNNOi644ILYb7/9yk5PfAKR+vtlGnQ0eRGnXqBNvj2WR4AAAQIECBBoOQHn05bbcgsmQIAAAQIECBAgQIAAAQIECBAgQIAAAQIECBAgQIAAAQIECBAgQIAAAQIECBAgQIBAu8Cf//zn+PznPx8LFy5s/28rrbRS/OY3v4mBAweSIkCAAIE6CMyaNSs222yzePLJJ9tny97p+eMf/xhrrrlmHSKYgkDtAqm/X6ZBR+17n8TI1As0CWRJEiBAgAABAgQIdFnA+bTLVC4kQIAAAQIECBAgQIAAAQIECBAgQIAAAQIECBAgQIAAAQIECBAgQIAAAQIECBAgQIBA0wlsscUWcfvtt79nXXfddVdsuOGGTbdWCyJAgECZAnfffXdstNFG70lh8803j9tuu63MtMQmEKm/X6ZBR5MXceoF2uTbY3kECBAgQIAAgZYTcD5tuS23YAIECBAgQIAAAQIECBAgQIAAAQIECBAgQIAAAQIECBAgQIAAAQIECBAgQIAAAQIECLQJnHPOOfGtb33rPRoXXHBB7LfffoQIECBAoAECF154Yey///7vmfmHP/xhHHzwwQ2IZkoCXRNI/f0yDTq6ts/JXpV6gSYLL3ECBAgQIECAAIEPFXA+VRgECBAgQIAAAQIECBAgQIAAAQIECBAgQIAAAQIECBAgQIAAAQIECBAgQIAAAQIECBBoPYG5c+fGpz/96XjllVfaF7/bbrvFlVde2XoYVkyAAIECBUaOHBlXXXVVe8TFF188nnrqqejXr1+BWQhF4D8Cqb9fpkFHk1dz6gXa5NtjeQQIECBAgACBlhNwPm25LbdgAgQIECBAgAABAgQIECBAgAABAgQIECBAgAABAgQIECBAgAABAgQIECBAgAABAgQIxDHHHBOnnHJKu0SvXr3isccei4EDB9IhQIAAgQYKzJo1Kz772c/G66+/3h7l6KOPjpNPPrmBUU1N4KMFUn+/TIOOJq/u1Au0ybfH8ggQIECAAAECLSfgfNpyW27BBAgQIECAAAECBAgQIECAAAECBAgQIECAAAECBAgQIECAAAECBAgQIECAAAECBAi0uMDcuXNj2WWXjfnz57dLZM06jjrqqBaXsXwCBAgUI/D9738/sqYc73x69+4dzz33XPTr16+YBEQh8C6B1N8v06Cjycs59QJt8u2xPAIECBAgQIBAywk4n7bcllswAQIECBAgQIAAAQIECBAgQIAAAQIECBAgQIAAAQIECBAgQIAAAQIECBAgQIAAAQItLnDaaafFuHHj2hWWW265eOaZZ+L93y9vcSbLJ0CAQMMEFi5cGAMGDIhnn322PcYPfvCD+Pa3v92wmCYm8FECqb9fpkFHk9d26gXa5NtjeQQIECBAgACBlhNwPm25LbdgAgQIECBAgAABAgQIECBAgAABAgQIECBAgAABAgQIECBAgAABAgQIECBAgAABAgRaXGD11VePRx55pF3hlFNOiaOOOqrFVSyfAAECxQp8//vfj6OPPro96KBBg2LGjBnFJiEagYgPNOjKGsik9NGgI6XdqiFXL0DWgGYIAQIECBAgQIBAwwScTxtGa2ICBAgQIECAAAECBAgQIECAAAECBAgQIECAAAECBAgQIECAAAECBAgQIECAAAECBAhUTmD69OkxdOjQ9+T1z3/+M5ZaaqnK5SohAgQINLPA7Nmz4xOf+MR7ljht2rQYMmRIMy/b2iookPr7ZRp0VLCo6plS6gVaTwtzESBAgAABAgQIlC/gfFr+HsiAAAECBAgQIECAAAECBAgQIECAAAECBAgQIECAAAECBAgQIECAAAECBAgQIECAAAECRQkcdthhcdZZZ7WH22233eLKK68sKrw4BAgQIPAugZEjR8ZVV13V/l8OPfTQOPPMMxkRKFQg9ffLNOgotFyKD5Z6gRYvJiIBAgQIECBAgEAjBZxPG6lrbgIECBAgQIAAAQIECBAgQIAAAQIECBAgQIAAAQIECBAgQIAAAQIECBAgQIAAAQIECFRLYPXVV49HHnmkPalrrrkmvva1r1UrSdkQIECgRQR+8YtfxE477dS+2kGDBsWMGTNaZPWWWRWB1N8v06CjKpXUoDxSL9AGsZiWAAECBAgQIECgJAHn05LghSVAgAABAgQIECBAgAABAgQIECBAgAABAgQIECBAgAABAgQIECBAgAABAgQIECBAgEDBAjNnzowVVljhPVFfe+216NOnT8GZCEeAAAECmcC8efOib9++78F4+umnY/nllwdEoDCB1N8v06CjsFIpJ1DqBVqOmqgECBAgQIAAAQKNEnA+bZSseQkQIECAAAECBAgQIECAAAECBAgQIECAAAECBAgQIECAAAECBAgQIECAAAECBAgQIFAtgauvvjp22WWX9qSGDBkS06ZNq1aSsiFAgECLCQwdOjSmT5/evuqf//znsfPOO7eYguWWKZD6+2UadJRZPQXETr1ACyASggABAgQIECBAoEAB59MCsYUiQIAAAQIECBAgQIAAAQIECBAgQIAAAQIECBAgQIAAAQIECBAgQIAAAQIECBAgQIBAiQLHHHNMnHLKKe0ZHH744XH66aeXmJHQBAgQIHDEEUfEGWec0Q5x9NFHx8knnwyGQGECqb9fpkFHYaVSTqDUC7QcNVEJECBAgAABAgQaJeB82ihZ8xIgQIAAAQIECBAgQIAAAQIECBAgQIAAAQIECBAgQIAAAQIECBAgQIAAAQIECBAgQKBaAiNGjIjJkye3J3XZZZfFHnvsUa0kZUOAAIEWE7j88svj61//evuqd9xxx5g0aVKLKVhumQKpv1+mQUeZ1VNA7NQLtAAiIQgQIECAAAECBAoUcD4tEFsoAgQIECBAgAABAgQIECBAgAABAgQIECBAgAABAgQIECBAgAABAgQIECBAgAABAgQIlCjwhS98If7whz+0Z3DXXXfFhhtuWGJGQhMgQIDA3XffHRtttFE7xNprrx2///3vwRAoTCD198s06CisVMoJlHqBlqMmKgECBAgQIECAQKMEnE8bJWteAgQIECBAgAABAgQIECBAgAABAgQIECBAgAABAgQIECBAgAABAgQIECBAgAABAgQIVEtgueWWi+eee649qZkzZ8bAgQOrlaRsCBAg0GICs2bNiuWXX7591csuu2w8++yzLaZguWUKpP5+mQYdZVZPAbFTL9ACiIQgQIAAAQIECBAoUMD5tEBsoQgQIECAAAECBAgQIECAAAECBAgQIECAAAECBAgQIECAAAECBAgQIECAAAECBAgQIFCiQJ8+fWL+/PntGbz22muR/TcfAgQIEChPYN68edG3b9/2BHr37h3Zf/MhUJRA6u+XadBRVKWUFCf1Ai2JTVgCBAgQIECAAIEGCTifNgjWtAQIECBAgAABAgQIECBAgAABAgQIECBAgAABAgQIECBAgAABAgQIECBAgAABAgQIEKiYQI8ePWLhwoXtWS1YsCDe/53yiqUsHQIECDS9QHZfzu7P73yy+3J2f/YhUJRA6u+XadBRVKWUFCf1Ai2JTVgCBAgQIECAAIEGCTifNgjWtAQIECBAgAABAgQIECBAgAABAgQIECBAgAABAgQIECBAgAABAgQIECBAgAABAgQIEKiYgO+PV2xDpEOAAIH/E3B/Vgp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v9kQLPPfdcbLDBBjFz5sy2a0499dQYN27c/2fv/mP9LMv7gV9lQugPU40YV6QQBRdgCcwRpSC0ClEZoRDbiWsrSGLWkkC6COKZZUG2CB5k1Ew0szUxKqOVH8VQSLVqkXYbkOnG5jZKlglZW6nbmLQbtGxlPN+czzee9efp4fR5Ps99fZ7X+Wu0n899X/frurjzZIfnbTqxhx56KC699NLRuteuXRtz585Ndw4FtyPgfm7H3a7/XyD7/AnoGPBJzj6gA94exyNAgAABAgQIdE7A82nnWu7ABAgQIECAAAECBAgQIECAAAECBAgQIECAAAECBAgQIECAAAECBAgQIECAAAECBAh0VMB/P97Rxhd+bAEdhTdIeX0RcD/3hdkmhxDIPn8COgZ8tLMP6IC3x/EIECBAgAABAp0T8HzauZY7MAECBAgQIECAAAECBAgQIECAAAECBAgQIECAAAECBAgQIECAAAECBAgQIECAAAECHRXw3493tPGv8dgPPfRQXHrppb1vTZkyJTZt2hRnnXXWa1xl/B8X0DF+K58cXAH38+D2NsPJss+fgI4MU3YENWYf0CM4uq8SIECAAAECBAgUKOD5tMCmKIkAAQIECBAgQIAAAQIECBAgQIAAAQIECBAgQIAAAQIECBAgQIAAAQIECBAgQIAAAQINCPjvxxtAHcAlBymg48UXX4xLLrkkNm7c2OvU8PBwDA0Njdm1j33sY/HNb36z95k5c+bEww8/HNOmTTtsp/d2G/nw2rVrY+7cuYf9ng8QGBFwP5uDNgWyz5+Ajjanpw97Zx/QPhDZggABAgQIECBAoI8Cnk/7iG0rAgQIECBAgAABAgQIECBAgAABAgQIECBAgAABAgQIECBAgAABAgQIECBAgAABAgQItCjgvx9vET/R1gI6BHQkGteBKdX9PDCtTHmQ7PMnoCPl2I2/6P0HdPzf9EkCBAgQIECAAAECzQtUVdX8JnYgQIAAAQIECBAgQIAAAQIECBAgQIAAAQIECBAgQIAAAQIECBAgQIAAAQIECBAgQIAAgb4LZH8Bt+9gHd1QQIeAjo6OfqvHdj+3yt/5zbPPn4COAR9hAR0D3mDHI0CAAAECBAgkFxDQkbyByidAgAABAgQIECBAgAABAgQIECBAgAABAgQIECBAgAABAgQIECBAgAABAgQIECBAgMAhBLK/gKux/REQ0CGgoz+TZpe9BdzP5qFNgezzJ6Cjzenpw94COvqAbAsCBAgQIECAAIEJCwjomDCdL/C6NuEAACAASURBVBIgQIAAAQIECBAgQIAAAQIECBAgQIAAAQIECBAgQIAAAQIECBAgQIAAAQIECBAgQKBogewv4BaNO0DFCegQ0DFA45zmKO7nNK0ayEKzz5+AjoEcy/87lICOAW+w4xEgQIAAAQIEkgsI6EjeQOUTIECAAAECBAgQIECAAAECBAgQIECAAAECBAgQIECAAAECBAgQIECAAAECBAgQIEDgEALZX8DV2P4ICOgQ0NGfSbPL3gLuZ/PQpkD2+RPQ0eb02JsAAQIECBAgQIAAAQIECBAgQIAAAQIECBAgQIAAAQIECBAgQIAAAQIECBAgQIAAAQIECBAgQIAAAQIECBAgMIAC2V/AHcCWFHkkAR0COooczAEvyv084A0u/HjZ509AR+EDpjwCBAgQIECAAAECBAgQIECAAAECBAgQIECAAAECBAgQIECAAAECBAgQIECAAAECBAgQIECAAAECBAgQIECAQDaB7C/gZvPOWm/bAR1jua1duzbmzp07btp//dd/jXPPPTeeeeaZ3neGh4djaGhozO9/7GMCOsYN7IO1Cbifa6O00AQEss+fgI4JNN1XCBAgQIAAAQIECBAgQIAAAQIECBAgQIAAAQIECBAgQIAAAQIECBAgQIAAAQIECBAgQIAAAQIECBAgQIAAAQIEDi2Q/QVcve2PwCAFdGzfvj1mzZoVW7Zs6eG91oCO8847L9atWxevf/3rD4u/t9vIh19rmMhhN/CBgRZwPw90e4s/XPb5E9BR/IgpkAABAgQIECBAgAABAgQIECBAgAABAgQIECBAgAABAgQIECBAgAABAgQIECBAgAABAgQIECBAgAABAgQIECCQSyD7C7i5tPNWO0gBHZs3b46RkI1f/OIXvYYsW7YsbrnllkM256WXXorLLrssNmzY0PvMiSeeGE888UTMmDHjsA0V0HFYIh8YQ8D9bDzaFMg+fwI62pweexMgQIAAAQIECBAgQIAAAQIECBAgQIAAAQIECBAgQIAAAQIECBAgQIAAAQIECBAgQIAAAQIECBAgQIAAAQIEBlAg+wu4A9iSIo/UdkDH8PBwDA0N1WLzox/9KObMmRO7d+/urXfllVfGN77xjUOu/eKLL8Yll1wSGzdu7H3mrW99ay+g44QTTjhsPQI6DkvkA2MIuJ+NR5sC2edPQEeb02NvAgQIECBAgAABAgQIECBAgAABAgQIECBAgAABAgQIECBAgAABAgQIECBAgAABAgQIECBAgAABAgQIECBAgMAACmR/AXcAW1LkkQYpoGP/0IwLL7wwHnzwwZg6depB7bdv3x6zZs2KLVu29P5+ypQpsWnTpjjrrLMO2ysBHYcl8oExBNzPxqNNgezzJ6CjzemxNwECBAgQIECAAAECBAgQIECAAAECBAgQIECAAAECBAgQIECAAAECBAgQIECAAAECBAgQIECAAAECBAgQIEBgAAWyv4A7gC0p8khHGtDx4osvxn/913/1zva///u/8dRTT8V//ud/xt///d/H008/HU888USMBGV87Wtf631m/1CM4eHhGBoaqsXm1ltvjRtvvHF0rbe//e3x2GOPxVve8paDrr958+Y477zz4he/+MXo369duzbmzp172HoEdByWyAfGEHA/G482BbLPn4CONqfH3gQIECBAgAABAgQIECBAgAABAgQIECBAgAABAgQIECBAgAABAgQIECBAgAABAgQIECBAgAABAgQIECBAgACBARTI/gLuALakyCPtHzTRRJEjAR0PPvhgTJ06tbGAjqqq4qMf/WisWrVq9Aivf/3r48///M/jzDPPPOix/uIv/iLe9773xSuvvDL69+MNDBHQ0cSkdGdN93N3el3iSbPPn4COEqdKTQQIECBAgAABAgQIECBAgAABAgQIECBAgAABAgQIECBAgAABAgQIECBAgAABAgQIECBAgAABAgQIECBAgACBxALZX8BNTJ+q9H4EdJx++umxcePGOO644xoL6HjhhRfiAx/4QPz4xz/ex//P/uzPYtGiRQftyd13390L9dj7Z+HChTHynf3//dl/AQEdqca8uGLdz8W1pFMFZZ8/AR2dGleHJUCAAAECBAgQIECAAAECBAgQIECAAAECBAgQIECAAAECBAgQIECAAAECBAgQIECAAAECBAgQIECAAAECBAg0L5D9BdzmhewwIvBaAzre/OY3x7HHHnsA3vHHHx9nnHFG789H/v7ss8+OqVOnxq//+q/HjBkzYtq0ab2/2759e8yaNSu2bNnS++fh4eEYGho64mb89V//dcyePTt27dq1z1pXXXVVfO1rXzto4MbSpUvjzjvv3Ofze4eJjFWUgI4jblmnF3A/d7r9rR8++/wJ6Gh9hBRAgAABAgQIECBAgAABAgQIECBAgAABAgQIECBAgAABAgQIECBAgAABAgQIECBAgAABAgQIECBAgAABAgQIEBgsgewv4A5WN5zmlwJNBXSsWLEirr766t42Rx99dLzyyitRVVWcdNJJ8Zd/+Zfx1re+dZ8mvPTSS3HZZZfFhg0b9vnz173udfHDH/4wzjvvvDGbJqDDTB+JgPv5SPR890gFss+fgI4jnQDfJ0CAAAECBAgQIECAAAECBAgQIECAAAECBAgQIECAAAECBAgQIECAAAECBAgQIECAAAECBAgQIECAAAECBAgQ2Ecg+wu42jmYAk0EdIyEcfzO7/xOrFmzpoe2dOnS+N73vhdPP/10759Xr17d+/u9f5555pl4z3veEz//+c9jJJRj2rRpsWPHjt5HPvOZz8TNN988ZgMEdAzmfPbrVO7nfknb52AC2edPQIe5JkCAAAECBAgQIECAAAECBAgQIECAAAECBAgQIECAAAECBAgQIECAAAECBAgQIECAAAECBAgQIECAAAECBAgQqFUg+wu4tWJYrBiBJgI6nn322Tj//PPjZz/7WYzM/fr16+PBBx+ML3/5y71zf/CDH4xvf/vbMXny5FGHtWvXxmWXXdb75wsvvDDOPPPMWL58ee+fzz777N4a06dPP6SbgI5iRiplIe7nlG0bmKKzz5+AjoEZRQchQIAAAQIECBAgQIAAAQIECBAgQIAAAQIECBAgQIAAAQIECBAgQIAAAQIECBAgQIAAAQIECBAgQIAAAQIECJQhkP0F3DIUVZFB4Fvf+lYsWLCgV+qpp54ajz76aDzzzDPx3ve+N/7nf/4njjrqqPjud78b73//+0ePs3Tp0rjzzjt7/7xs2bK45JJLRj8/8u/OunXr4qKLLjrk8QV0ZJiMcmt0P5fbmy5Uln3+BHR0YUqdkQABAgQIECBAgAABAgQIECBAgAABAgQIECBAgAABAgQIECBAgAABAgQIECBAgAABAgQIECBAgAABAgQIECDQR4HsL+D2kcpWiQVeeeWVuOKKK2IkpGPk55prrukFb7z88svxoQ99KNavX9/78zlz5sTDDz8c06ZNixdeeCE+8IEPxI9//OMY+ffke9/7XrznPe+Jyy+/vPeZkZ8Pf/jDcffdd8fRRx99UB0BHYmHpoDS3c8FNKHDJWSfPwEdHR5eRydAgAABAgQIECBAgAABAgQIECBAgAABAgQIECBAgAABAgQIECBAgAABAgQIECBAgAABAgQIECBAgAABAgQINCGQ/QXcJkyseXiB7du3x6xZs2LLli2H/3ANnxgeHo6hoaEJr/QP//APcf7558eOHTt6YRvr1q2Liy66qLfe97///d7//eqrr/b++a677oqPfvSj8YMf/KAX0FFVVZx66qnx6KOPxlve8pb47ne/GxdffHHvz4855pje50bWPtiPgI4Jt8wXI3qzuvfPyMz5IdAvgezzJ6CjX5NiHwIECBAgQIAAAQIECBAgQIAAAQIECBAgQIAAAQIECBAgQIAAAQIECBAgQIAAAQIECBAgQIAAAQIECBAgQIBARwSyv4DbkTYVd8xMAR0joQY33XRTfPazn+05nn322bF+/fqYPn1675/37NkTixYtivvuu6/3z29/+9t7oR3Lly+PL3/5y70/u+aaa+LOO+/sBSbs3r07Lr/88nj44Yd7f3fJJZfEvffeG5MnTz6gTwI6ihvdVAW5n1O1a+CKzT5/AjoGbiQdiAABAgQIECBAgAABAgQIECBAgAABAgQIECBAgAABAgQIECBAgAABAgQIECBAgAABAgQIECBAgAABAgQIECDQrkD2F3Db1evu7pkCOp599tk4//zz42c/+1mvYSNBG9dee+0+zXvyySfjggsuiB07dvT+/Kyzzop/+7d/i61bt8YxxxwTjz76aJxzzjmj3xkJ8Ljooovi1Vdf7YV2rF69Oj7ykY8cMBACOrr770gdJ3c/16FojYkKZJ8/AR0T7bzvESBAgAABAgQIECBAgAABAgQIECBAgAABAgQIECBAgAABAgQIECBAgAABAgQIECBAgAABAgQIECBAgAABAgQIHFQg+wu42jqYAvsHgAwPD8fQ0NBrPmxVVXHTTTfFZz/72d53TznllHjkkUdi5syZ+6w18rnbb7/9oHt88IMfjG9/+9sxefLk0e/s2bMnFi9eHF//+td7f/aOd7wjRkI7TjrppH3WFdDxmlvmC3sJuJ+NQ5sC2edPQEeb02NvAgQIECBAgAABAgQIECBAgAABAgQIECBAgAABAgQIECBAgAABAgQIECBAgAABAgQIECBAgAABAgQIECBAgMAACmR/AXcAW+JIEVFXQMc//uM/xnvf+954/vnne66f+cxn4uabbz6o8c6dO2P+/PmxYcOG0b8f+ffj/vvvj3nz5h3wnf3Xvuqqq2LlypVx9NFHj35WQIdxPhIB9/OR6PnukQpknz8BHUc6Ab5PgAABAgQIECBAgAABAgQIECBAgAABAgQIECBAgAABAgQIECBAgAABAgQIECBAgAABAgQIECBAgAABAgQIECCwj0D2F3C1czAF6gjo2LNnTyxatCjuu+++HtIpp5wSjzzySMycOfOQaPuHbpx99tmxfv36mD59+kG/c8cdd8QnP/nJ0b+77bbb4oYbbohf/nsloGMw57Nfp3I/90vaPgcTyD5/AjrMNQECBAgQIECAAAECBAgQIECAAAECBAgQIECAAAECBAgQIECAAAECBAgQIECAAAECBAgQIECAAAECBAgQIECAQK0C2V/ArRXDYsUI1BHQcc8998SCBQuiqqreuf70T/80rr766jHPuG3btnj/+98fTz/9dC9k4/7774958+Yd8js7d+6M+fPnx4YNG3qfOeqoo+Lee+/t/dnIj4COYkYqZSHu55RtG5iis8+fgI6BGUUHIUCAAAECBAgQIECAAAECBAgQIECAAAECBAgQIECAAAECBAgQIECAAAECBAgQIECAAAECBAgQIECAAAECBAiUIZD9BdwyFFVRt8CRBnT893//d/zBH/xBLF++PF599dV417veFd/5znfiTW960yFL3bNnT1xzzTXx1a9+tfeZOXPmxMMPPxzTpk0b83hPPvlkXHDBBbFjx47e597whjfE+vXr493vfreAjroHo2PruZ871vDCjpt9/gR0FDZQyiFAgAABAgQIECBAgAABAgQIECBAgAABAgQIECBAgAABAgQIECBAgAABAgQIECBAgAABAgQIECBAgAABAgQIZBfI/gJudv+s9e8foNH0OYaHh2NoaOg1b7Nt27a44YYbYuHChTF37txDfr+qqrj99ttH9zjmmGPiBz/4QZx//vnj2nPNmjVx+eWX98JArrrqqvjSl74UU6dOFdAxLj0fOpSA+9lstCmQff4EdLQ5PfYmQIAAAQIECBAgQIAAAQIECBAgQIAAAQIECBAgQIAAAQIECBAgQIAAAQIECBAgQIAAAQIECBAgQIAAAQIECAygQPYXcAewJSmOlCWgY7yYewdsjHzn6quvjjvvvDNe97rXjWuJPXv2xHXXXRennHJKXHvttfErv/Irve899NBDcemll46usXbt2jGDQsa1mQ91RsD93JlWF3nQ7PMnoKPIsVIUAQIECBAgQIAAAQIECBAgQIAAAQIECBAgQIAAAQIECBAgQIAAAQIECBAgQIAAAQIECBAgQIAAAQIECBAgQCCvQPYXcPPK5658kAI6qqqKe+65Jz7+8Y/Hrl274tRTT43vf//7ccIJJxxxkwR0HDFhpxdwP3e6/a0fPvv8CehofYQUQIAAAQIECBAgQIAAAQIECBAgQIAAAQIECBAgQIAAAQIECBAgQIAAAQIECBAgQIAAAQIECBAgQIAAAQIECBAYLIHsL+AOVjfynGb/gI7h4eEYGhrKc4CDVLpt27a44YYbYuHChTF37txaziKgoxbGzi7ifu5s64s4ePb5E9BRxBgpggABAgQIECBAgAABAgQIECBAgAABAgQIECBAgAABAgQIECBAgAABAgQIECBAgAABAgQIECBAgAABAgQIECAwOALZX8AdnE7kOskgBnQ00QEBHU2odmdN93N3el3iSbPPn4COEqdKTQQIECBAgAABAgQIECBAgAABAgQIECBAgAABAgQIECBAgAABAgQIECBAgAABAgQIECBAgAABAgQIECBAgACBxALZX8BNTJ+6dAEd42ufgI7xOfnUwQXczyajTYHs8yego83psTcBAgQIECBAgAABAgQIECBAgAABAgQIECBAgAABAgQIECBAgAABAgQIECBAgAABAgQIECBAgAABAgQIECBAYAAFsr+AO4AtSXEkAR3ja5OAjvE5+dTBBdzPJqNNgezzJ6CjzemxNwECBAgQIECAAAECBAgQIECAAAECBAgQIECAAAECBAgQIECAAAECBAgQIECAAAECBAgQIECAAAECBAgQIEBgAAWyv4A7gC1JcSQBHeNrk4CO8Tn51MEF3M8mo02B7PMnoKPN6bE3AQIECBAgQIAAAQIECBAgQIAAAQIECBAgQIAAAQIECBAgQIAAAQIECBAgQIAAAQIECBAgQIAAAQIECBAgQGAABbK/gDuALUlxJAEd42uTgI7xOfnUwQXczyajTYHs8yego83psTcBAgQIECBAgAABAgQIECBAgAABAgQIECBAgAABAgQIECBAgAABAgQIECBAgAABAgQIECBAgAABAgQIECBAYAAFsr+AO4AtSXGk/QM6+lH0lVdeGd/4xjf6sVVtewjoqI2ykwu5nzvZ9mIOnX3+BHQUM0oKIUCAAAECBAgQIECAAAECBAgQIECAAAECBAgQIECAAAECBAgQIECAAAECBAgQIECAAAECBAgQIECAAAECBAgMhkD2F3AHowv5TiGgY3w9E9AxPiefOriA+9lktCmQff4EdLQ5PfYmQIAAAQIECBAgQIAAAQIECBAgQIAAAQIECBAgQIAAAQIECBAgQIAAAQIECBAgQIAAAQIECBAgQIAAAQIECAygQPYXcAewJSmOJKBjfG0S0DE+J586uID72WS0KZB9/gR0tDk99iZAgAABAgQIECBAgAABAgQIECBAgAABAgQIECBAgAABAgQIECBAgAABAgQIECBAgAABAgQIECBAgAABAgQIDKBA9hdwB7AljjRAAgI6BqiZLRzF/dwCui1HBbLPn4AOw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zTFyWgAAIABJREFU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HHXUUVFV1eiar776auz/Um6tG1qMAAECBA4rMHIvj9zPv/wZuZdH7mc/BPolIKCjYenswA3zWJ4AAQIECBAgQIAAAQIECBAgQIAAAQIECBAgQIAAAQIECBAgQIAAAQIECBAgQIAAAQIECBAgQIAAAQIECBAgUJzAlClTYvfu3aN1vfTSSzHyZ34IECBAoD2BXbt2xdSpU0cLmDx5coz8mR8C/RLInh8xqdo7fqxfaq9hn+zAr+GoPkqAAAECBAgQIECAAAECBAgQIECAAAECBAgQIECAAAECBAgQIECAAAECBAgQIECAAAECBAgQIECAAAECBAgQGAiB448/PrZv3z56li1btsTMmTMH4mwOQYAAgawCW7dujRNPPHG0/BkzZsRzzz2X9TjqTiiQPT9CQEfCoVMyAQIECBAgQIAAAQIECBAgQIAAAQIECBAgQIAAAQIECBAgQIAAAQIECBAgQIAAAQIECBAgQIAAAQIECBAgQKBkgd/8zd+MJ598crTExx57LM4555ySS1YbAQIEBl7g8ccfj3PPPXf0nO985zvjb/7mbwb+3A5YjoCAjoZ7kR24YR7LEyBAgAABAgQIECBAgAABAgQIECBAgAABAgQIECBAgAABAgQIECBAgAABAgQIECBAgAABAgQIECBAgAABAgSKE5g/f3488MADo3V985vfjCuuuKK4OhVEgACBLgncddddceWVV44eed68ebFmzZouEThrywLZ8yMmVVVVtWw45vbZgUu2VRsBAgQIECBAgAABAgQIECBAgAABAgQIECBAgAABAgQIECBAgAABAgQIECBAgAABAgQIECBAgAABAgQIECBAoAmBG2+8MW699dbRpT/5yU/G7bff3sRW1iRAgACBcQrccMMN8cd//Mejn162bFnccsst4/y2jxE4coHs+RECOo58BqxAgAABAgQIECBAgAABAgQIECBAgAABAgQIECBAgAABAgQIECBAgAABAgQIECBAgAABAgQIECBAgAABAgQIECCwl8C9994bH/nIR0b/ZPbs2bFx40ZGBAgQINCiwJw5c2LTpk2jFdxzzz1x+eWXt1iRrbsmIKCj4Y5nB26Yx/IECBAgQIAAAQIECBAgQIAAAQIECBAgQIAAAQIECBAgQIAAAQIECBAgQIAAAQIECBAgQIAAAQIECBAgQIAAgeIEtmzZEieddNI+db300ksxZcqU4mpVEAECBLogsGvXrpg6deo+R/2Xf/mXOPHEE7twfGcsRCB7fsSkqqqqQiwPWkZ24JJt1UaAAAECBAgQIECAAAECBAgQIECAAAECBAgQIECAAAECBAgQIECAAAECBAgQIECAAAECBAgQIECAAAECBAgQaErg9NNPj82bN48uf99998Vv//ZvN7WddQkQIEBgDIH7778/PvzhD49+4rTTTounnnqKGYG+CmTPjxDQ0ddxsRkBAgQIECBAgAABAgQIECBAgAABAgQIECBAgAABAgQIECBAgAABAgQIECBAgAABAgQIECBAgAABAgQIECBAoBsC119/fSxfvnz0sAsWLIhVq1Z14/BOSYAAgcIEFi5cGKtXrx6t6rrrros77rijsCqVM+gCAjoa7nB24IZ5LE+AAAECBAgQIECAAAECBAgQIECAAAECBAgQIECAAAECBAgQIECAAAECBAgQIECAAAECBAgQIECAAAECBAgQKFJg06ZNMWfOnH1q+/d///c47rjjiqxXUQQIEBhUgeeffz7e/OY373O8jRs3xuzZswf1yM5VqED2/IhJVVVVhdr2ysoOXLKt2ggQIECAAAECBAgQIECAAAECBAgQIECAAAECBAgQIECAAAECBAgQIECAAAECBAgQIECAAAECBAgQIECAAAECTQqcfvrpsXnz5tEtbr311vj0pz/d5JbWJkCAAIH9BD73uc/FsmXLRv/0tNNOi6eeeooTgb4LZM+PENDR95GxIQECBAgQIECAAAECBAgQIECAAAECBAgQIECAAAECBAgQIECAAAECBAgQIECAAAECBAgQIECAAAECBAgQIECgGwKf//znY2hoaPSwxx9/fGzbtu2A/4H3bmg4JQECBPovUFVVnHDCCfHcc8+Nbn7bbbfFpz71qf4XY8fOCwjoaHgEsgM3zGN5AgQIECBAgAABAgQIECBAgAABAgQIECBAgAABAgQIECBAgAABAgQIECBAgAABAgQIECBAgAABAgQIECBAgECxAjt37owZM2bE7t27R2u89dZb49Of/nSxNSuMAAECgyTwuc99LpYtWzZ6pMmTJ8f27dtj+vTpg3RMZ0kikD0/YlI1EnlT8E924IJplUaAAAECBAgQIECAAAECBAgQIECAAAECBAgQIECAAAECBAgQIECAAAECBAgQIECAAAECBAgQIECAAAECBAgQaFzgxhtvjJFQjl/+HHvssfFP//RPMXPmzMb3tgEBAgS6LLB169b4tV/7tXj55ZdHGUbCOm655ZYuszh7iwLZ8yMEdLQ4PLYmQIAAAQIECBAgQIAAAQIECBAgQIAAAQIECBAgQIAAAQIECBAgQIAAAQIECBAgQIAAAQIECBAgQIAAAQIECAy6wM6dO+Ntb3tbvPDCC6NHXbBgQaxatWrQj+58BAgQaFVg4cKFsXr16tEa3vjGN8azzz4b06dPb7Uum3dXQEBHw73PDtwwj+UJECBAgAABAgQIECBAgAABAgQIECBAgAABAgQIECBAgAABAgQIECBAgAABAgQIECBAgAABAgQIECBAgAABAsULfPGLX4zf+73f26fOFStWxOLFi4uvXYEECBDIKLBy5cpYsmTJPqX/yZ/8SSxdujTjcdQ8IALZ8yMmVVVVldyL7MAl26qNAAECBAgQIECAAAECBAgQIECAAAECBAgQIECAAAECBAgQIECAAAECBAgQIECAAAECBAgQIECAAAECBAgQINAvgQsvvDAeeeSRfbZ77LHH4pxzzulXCfYhQIBAJwQef/zxOPfcc/c56wUXXBAbNmzoxPkdslyB7PkRAjrKnS2VESBAgAABAgQIECBAgAABAgQIECBAgAABAgQIECBAgAABAgQIECBAgAABAgQIECBAgAABAgQIECBAgAABAgQGRuAnP/lJ/MZv/Ebs/b89f/LJJ8cPf/jDmDlz5sCc00EIECDQpsDWrVvjfe97X/z0pz8dLWMkFOFv//Zv44wzzmizNHsTCAEdDQ9BduCGeSxPgAABAgQIECBAgAABAgQIECBAgAABAgQIECBAgAABAgQIECBAgAABAgQIECBAgAABAgQIECBAgAABAgQIEEgjsHLlyliyZMk+9b7rXe+KdevWxXHHHZfmHAolQIBAiQLPP/98XHzxxfGjH/1on/JWrFgRixcvLrFkNXVMIHt+xKRq75ixApuXHbhAUiURIECAAAECBAgQIECAAAECBAgQIECAAAECBAgQIECAAAECBAgQIECAAAECBAgQIECAAAECBAgQIECAAAECBFoTuP7662P58uX77D8S0rFmzZqYOXNma3XZmAABApkFtm7dGvPnzz8gnOO6666LO+64I/PR1D5AAtnzIwR0DNAwOgoBAgQIECBAgAABAgQIECBAgAABAgQIECBAgAABAgQIECBAgAABAgQIECBAgAABAgQIECBAgAABAgQIECBAIIPAokWLYtWqVfuUevLJJ8ddd90V55xzToYjqJEAAQLFCDz++ONxxRVXxE9/+tN9alq4cGHcfffdxdSpEAICOhqegezADfNYngABAgQIECBAgAABAgQIECBAgAABAgQIECBAgAABAgQIECBAgAABAgQIECBAgAABAgQIECBAgAABAgQIECCQUmD+/PnxwAMPHFD7ihUrYvHixSnPpGgCBAj0W2DlypWxZMmSA7adN29erFmzpt/l2I/AmALZ8yMmVVVVldzj7MAl26qNAAECBAgQIECAAAECBAgQIECAAAECBAgQIECAAAECBAgQIECAAAECBAgQIECAAAECBAgQIECAAAECBAgQINCmwKJFi2LVqlUHlLBgwYK47bbbYubMmW2WZ28CBAgUK7B169YYGhqK1atXH1DjwoUL4+677y62doV1VyB7foSAju7OrpMTIECAAAECBAgQIECAAAECBAgQIECAAAECBAgQIECAAAECBAgQIECAAAECBAgQIECAAAECBAgQIECAAAECBFoXuP7662P58uUH1HHsscfGTTfdFL//+78f+7/Q23rRCiBAgEBLAlVVxfDwcPzRH/1RvPzyywdUcd1118Udd9zRUnW2JTC2gICOhickO3DDPJYnQIAAAQIECBAgQIAAAQIECBAgQIAAAQIECBAgQIAAAQIECBAgQIAAAQIECBAgQIAAAQIECBAgQIAAAQIECKQXWLlyZVx99dUx8uL5/j/HH398XHvttfG7v/u7cdxxx6U/qwMQIEBgIgLPP/98fPWrX40vfelL8dxzzx2wxMh7+V/5yldi8eLFE1nedwj0RSB7fsSk6mBPKn2hG98m2YHHd0qfIkCAAAECBAgQIECAAAECBAgQIECAAAECBAgQIECAAAECBAgQIECAAAECBAgQIECAAAECBAgQIECAAAECBAh0W+AnP/lJfOITn4hHHnnkkBALFiyIefPmxcUXXxxTpkzpNpjTEyAw8AK7du2KdevWxQMPPBCrV68+5HkvuOCC+MIXvhBnnHHGwJs4YG6B7PkRAjpyz5/qCRAgQIAAAQIECBAgQIAAAQIECBAgQIAAAQIECBAgQIAAAQIECBAgQIAAAQIECBAgQIAAAQIECBAgQIAAAQIDJfDFL34xbr755njhhRfGPNfs2bPj3e9+d++F9FNOOSVOOOGEeNOb3hSTJ0+O/V8AHigghyFAYKAEqqqK3bt3x3/8x3/Etm3b4p//+Z9jJLDor/7qr2LTpk1jnvWNb3xj775cunTpQJk4zOAKCOhouLfZgRvmsTwBAgQIECBAgAABAgQIECBAgAABAgQIECBAgAABAgQIECBAgAABAgQIECBAgAABAgQIECBAgAABAgQIECBAYOAEdu7cGZ///OfjC1/4Qu/FdT8ECBAg8H8CI0FEn/jEJ+JTn/pUTJ8+HQ2BNALZ8yMmVSOROgX/ZAcumFZpBAgQIECAAAECBAgQIECAAAECBAgQIECAAAECBAgQIECAAAECBAgQIECAAAECBAgQIECAAAECBAgQIECAAIGiBUaCOlasWBFf//rXY/PmzUXXqjgCBAg0LXDaaafFVVddFUuWLBHM0TS29RsRyJ4fIaCjkbGwKAECBAgQIECAAAECBAgQIECAAAECBAgQIECAAAECBAgQIECAAAECBAgQIECAAAECBAgQIECAAAECBAgQIECAQJ0CmzZtigcffDC+853vCOuoE9ZaBAgULTASyvFbv/Vbcdlll8Xs2bOLrlVxBA4nIKDjcEJH+PfZgY/w+L5OgAABAgQIECBAgAABAgQIECBAgAABAgQIECBAgAABAgQIECBAgAABAgQIECBAgAABAgQIECBAgAABAgQIECCwn8CWLVviiSeeiL/7u7+Lp59+Op599tn4+c9/Hjt27IiXX345qqpiRoAAgRQCI+/TH3vssfGGN7whfvVXfzXe9ra3xamnnhpnnnlmzJo1K0488cQU51AkgfEIZM+PmFQV/oSRHXg8Q+QzBAgQIECAAAECBAgQIECAAAECBAgQIECAAAECBAgQIECAAAECBAgQIECAAAECBAgQIECAAAECBAgQIECAAAECBAgQIECAAIFBFsieHyGgY5Cn09kIECBAgAABAgQIECBAgAABAgQIECBAgAABAgQIECBAgAABAgQIECBAgAABAgQIECBAgAABAgQIECBAgAABAgQIECBAgAABAgUICOhouAnZgRvmsTwBAgQIECBAgAABAgQIECBAgAABAgQIECBAgAABAgQIECBAgAABAgQIECBAgAABAgQIECBAgAABAgQIECBAgAABAgQIECBAoHiB7PkRk6qqqkpWzg5csq3aCBAgQIAAAQIECBAgQIAAAQIECBAgQIAAAQIECBAgQIAAAQIECBAgQIAAAQIECBAgQIAAAQIECBAgQIAAAQIECBAgQIAAAQL9EMieHyGgox9TYg8CBAgQIECAAAECBAgQIECAAAECBAgQIECAAAECBAgQIECAAAECBAgQIECAAAECBAgQIECAAAECBAgQIECAAAECBAgQIECAQIcFBHQ03PzswA3zWJ4AAQIECBAgQIAAAQIECBAgQIAAAQIECBAgQIAAAQIECBAgQIAAAQIECBAgQIAAAQIECBAgQIAAAQIECBAgQIAAAQIECBAgULxA9vyISVVVVSUrZwcu2VZtBAgQIECAAAECBAgQIECAAAECBAgQIECAAAECBAgQIECAAAECBAgQIECAAAECBAgQIECAAAECBAgQIECAAAECBAgQIECAAIF+CGTPjxDQ0Y8psQcBAgQIECBAgAABAgQIECBAgAABAgQIECBAgAABAgQIECBAgAABAgQIECBAgAABAgQIECBAgAABAgQIECBAgAABAgQIECBAoMMCAjoabn524IZ5LE+AAAECBAgQIECAAAECBAgQIECAAAECBAgQIECAAAECBAgQIECAAAECBAgQIECAAAECBAgQIECAAAECBAgQIECAAAECBAgQKF4ge37EpKqqqpKVswOXbKs2AgQIECBAgAABAgQIECBAgAABAgQIECBAgAABAgQIECBAgAABAgQIECBAgAABAgQIECBAgAABAgQIECBAgAABAgQIECBAgEA/BLLnRwjo6MeU2IMAAQIECBAgQIAAAQIECBAgQIAAAQIECBAgQIAAAQIECBAgQIAAAQIECBAgQIAAAQIECBAgQIAAAQIECBAgQIAAAQIECBAg0GEBAR0NNz87cMM8lidAgAABAgQIECBAgAABAgQIECBAgAABAgQIECBAgAABAgQIECBAgAABAgQIECBAgAABAgQIECBAgAABAgQIECBAgAABAgQIFC+QPT9iUlVVVcnK2YFLtlUbAQIECBAgQIAAAQIECBAgQIAAAQIECBAgQIAAAQIECBAgQIAAAQIECBAgQIAAAQIECBAgQIAAAQIECBAgQIAAAQIECBAgQKAfAtnzIwR09GNK7EGAAAECBAgQIECAAAECBAgQIECAAAECBAgQIECAAAECBAgQIECAAAECBAgQIECAAAECBAgQIECAAAECBAgQIECAAAECBAgQ6LCAgI6Gm58duGEeyxMgQIAAAQIECBAgQIAAAQIECBAgQIAAAQIECBAgQIAAAQIECBAgQIAAAQIECBAgQIAAAQIECBAgQIAAAQIECBAgQIAAAQIEihfInh8xqaqqqmTl7MAl26qNAAECBAgQIECAAAECBAgQIECAAAECBAgQIECAAAECBAgQIECAAAECBAgQIECAAAECBAgQIECAAAECBAgQIECAAAECBAgQINAPgez5EQI6+jEl9iBAgAABAgQIECBAgAABAgQIECBAgAABAgQIECBAgAABAgQIECBAgAABAgQIECBAgAABAgQIECBAgAABAgQIECBAgAABAgQIdFhAQEfDzc8O3DCP5QkQIECAAAECBAgQIECAAAECBAgQIECAAAECBAgQIECAAAECBAgQIECAAAECBAgQIECAAAECBAgQIECAAAECBAgQIECAAAECxQtkz4+YVFVVVbJyduCSbdVGgAABAgQIECBAgAABAgQIECBAgAABAgQIECBAgAABAgQIECBAgAABAgQIECBAgAABAgQIECBAgAABAgQIECBAgAABAgQIEOiHQPb8CAEd/ZgSexAgQIAAAQIECBAgQIAAAQI8TnuDAAAgAElEQVQECBAgQIAAAQIECBAgQIAAAQIECBAgQIAAAQIECBAgQIAAAQIECBAgQIAAAQIECBAgQIAAAQIEOiwgoKPh5mcHbpjH8gQIECBAgAABAgQIECBAgAABAgQIECBAgAABAgQIECBAgAABAgQIECBAgAABAgQIECBAgAABAgQIECBAgAABAgQIECBAgACB4gWy50dMqqqqKlk5O3DJtmojQIAAAQIECBAgQIAAAQIECBAgQIAAAQIECBAgQIAAAQIECBAgQIAAAQIECBAgQIAAAQIECBAgQIAAAQIECBAgQIAAAQIECPRDIHt+hICOfkyJPQgQIECAAAECBAgQIECAAAECBAgQIECAAAECBAgQIECAAAECBAgQIECAAAECBAgQIECAAAECBAgQIECAAAECBAgQIECAAAECHRYQ0NFw87MDN8xjeQIECBAgQIAAAQIECBAgQIAAAQIECBAgQIAAAQIECBAgQIAAAQIECBAgQIAAAQIECBAgQIAAAQIECBAgQIAAAQIECBAgQIBA8QLZ8yMmVVVVlaycHbhkW7URIECAAAECBAgQIECAAAECBAgQIECAAAECBAgQIECAAAECBAgQIECAAAECBAgQIECAAAECBAgQIECAAAECBAgQIECAAAECBPohkD0/QkBHP6bEHgQIECBAgAABAgQIECBAgAABAgQIECBAgAABAgQIECBAgAABAgQIECBAgAABAgQIECBAgAABAgQIECBAgAABAgQIECBAgACBDgsI6Gi4+dmBG+axPAECBAgQIECAAAECBAgQIECAAAECBAgQIECAAAECBAgQIECAAAECBAgQIECAAAECBAgQIECAAAECBAgQIECAAAECBAgQIECgeIHs+RGTqqqqSlbODlyyrdoIECBAgAABAgQIECBAgAABAgQIECBAgAABAgQIECBAgAABAgQIECBAgAABAgQIECBAgAABAgQIECBAgAABAgQIECBAgAABAv0QyJ4fIaCjH1NiDwIECBAgQIAAAQIECBAgQIAAAQIECBAgQIAAAQIECBAgQIAAAQIECBAgQIAAAQIECBAgQIAAAQIECBAgQIAAAQIECBAgQIBAhwUEdDTc/OzADfNYngABAgQIECBAgAABAgQIECBAgAABAgQIECBAgAABAgQIECBAgAABAgQIECBAgAABAgQIECBAgAABAgQIECBAgAABAgQIECBQvED2/IhJVVVVJStnBy7ZVm0ECBAgQIAAAQIECBAgQIAAAQIECBAgQIAAAQIECBAgQIAAAQIECBAgQIAAAQIECBAgQIAAAQIECBAgQIAAAQIECBAgQIAAgX4IZM+PENDRjymxBwECBAgQIECAAAECBAgQIECAAAECBAgQIECAAAECBAgQIECAAAECBAgQIECAAAECBAgQIECAAAECBAgQIECAAAECBAgQIECgwwICOhpufnbghnksT4AAAQIECBAgQIAAAQIECBAgQIAAAQIECBAgQIAAAQIECBAgQIAAAQIECBAgQIAAAQIECBAgQIAAAQIECBAgQIAAAQIECBAoXiB7fsSkqqqqkpWzA5dsqzYCBAgQIECAAAECBAgQIECAAAECBAgQIECAAAECBAgQIECAAAECBAgQIECAAAECBAgQIECAAAECBAgQIECAAAECBAgQIECAQD8EsudHCOjox5TYgwABAgQIECBAgAABAgQIECBAgAABAgQIECBAgAABAgQIECBAgAABAgQIECBAgAABAgQIECBAgAABAgQIECBAgAABAgQIECDQYQEBHQ03PztwwzyWJ0CAAAECBAgQIECAAAECBAgQIECAAAECBAgQIECAAAECBAgQIECAAAECBAgQIECAAAECBAgQIECAAAECBAgQIECAAAECBAgUL5A9P2JSVVVVycrZgUu2VRsBAmUL/OEf/mHZBaqOAAECBAgQIJBM4Oabb05WsXIJECBAgAABAgQIECBAgAABAgQIECBAgAABAgQIECBAgAABAgQIECBAgAABAgQIECBAoAsChb/u3YUWOCMBAn0SyJ4fIaCjT4NiGwIECLxWAQEdr1XM5wkQIECAAAECYwsI6DAhBAgQIECAAAECBAgQIECAAAECBAgQIECAAAECBAgQIECAAAECBAgQIECAAAECBAgQIFCigICOEruiJgIEmhAQ0NGE6l5rZgdumMfyBAgMsICAjgFurqMRIECAAAECrQgI6GiF3aYECBAgQIAAAQIECBAgQIAAAQIECBAgQIAAAQIECBAgQIAAAQIECBAgQIAAAQIECBAgcBgBAR1GhACBrghkz4+YVBV+Y2cH7sq/CM5JgED9AgI66je1IgECBAgQINBtAQEd3e6/0xMgQIAAAQIECBAgQIAAAQIECBAgQIAAAQIECBAgQIAAAQIECBAgQIAAAQIECBAgQKBUgcJf9y6VTV0ECCQUyJ4fIaAj4dApmQCBbgjsH9Bx8owZ3Ti4UxIgQIAAAQIEGhK4YsmSfVb2/8BsCNqyBAgQIECAQGcEsv+CpDONclACBAgQIEAgjYDnqzStUigBAgQIECCQRMDzVZJGKZMAAQIECBBII+D5Kk2rFEqAAAECBAgkEfB8laRRyiRAoHaB7PefgI7aR8KCBAgQqEdAQEc9jlYhQIAAAQIECPxSQECHWSBAgAABAgQI1CuQ/Rck9WpYjQABAgQIECBw5AKer47c0AoECBAgQIAAgb0FPF+ZB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MD/Y+9OoO2oykTx70UIY4AYaDE2s4gD72Ejo90MQohBGmwGQQNh8CFCmzgBdhB46kJMRxEUAs8o2spogA40NDMICj5k0qcsxTQogg2YRsEEJAER+K+qv7mde3Nzzzl1qs7d++zfWeut13Crdn379xXVX9eu+ipagdSvfxp0RHtqCYwAgdwFNOjI/QwwfwIECBAgQKBuAQ066hY1HgECBAgQIJC7QOoLJLnnz/wJECBAgACB+ATUV/HlREQECBAgQIBA2gLqq7TzJ3oCBAgQIEAgPgH1VXw5EREBAgQIECCQtoD6Ku38iZ4AgeoCqV//NOionnt7EiBAoFEBDToa5TU4AQIECBAgkKGABh0ZJt2UCRAgQIAAgUYFUl8gaRTH4AQIECBAgACBCgLqqwpodiFAgAABAgQIjCCgvnJ6ECBAgAABAgTqFVBf1etpNAIECBAgQICA+so5QIBArgKpX/806Mj1zDVvAgSiF9CgI/oUCZAAAQIECBBITECDjsQSJlwCBAgQIEAgeoHUF0iiBxYgAQIECBAgkJ2A+iq7lJswAQIECBAg0LCA+qphYMMTIECAAAEC2Qmor7JLuQkTIECAAAECDQuorxoGNjwBAtEKpH7906Aj2lNLYAQI5C6gQUfuZ4D5EyBAgAABAnULaNBRt6jxCBAgQIAAgdwFUl8gyT1/5k+AAAECBAjEJ6C+ii8nIiJAgAABAgTSFlBfpZ0/0RMgQIAAAQLxCaiv4suJiAgQIECAAIG0BdRXaedP9AQIVBdI/fqnQUf13NuTAAECjQpo0NEor8EJECBAgACBDAU06Mgw6aZMgAABAgQINCqQ+gJJozgGJ0CAAAECBAhUEFBfVUCzCwECBAgQIEBgBAH1ldODAAECBAgQIFCvgPqqXk+jESBAgAABAgTUV84BAgRyFUj9+qdBR65nrnkTIBC9gAYd0adIgAQIECBAgEBiAhp0JJYw4RIgQIAAAQLRC6S+QBI9sAAJECBAgACB7ATUV9ml3IQJECBAgACBhgXUVw0DG54AAQIECBDITkB9lV3KTZgAAQIECBBoWEB91TCw4QkQiFYg9eufBh3RnloCI0AgdwENOnI/A8yfAAECBAgQqFtAg466RY1HgAABAgQI5C6Q+gJJ7vkzfwIECBAgQCA+AfVVfDkREQECBAgQIJC2gPoq7fyJngABAgQIEIhPQH0VX05ERIAAAQIECKQtoL5KO3+iJ0CgukDq1z8NOqrn3p4ECBBoVECDjkZ5DU6AAAECBAhkKKBBR4ZJN2UCBAgQIECgUYHUF0gaxTE4AQIECBAgQKCCgPqqAppdCBAgQIAAAQIjCKivnB4ECBAgQIAAgXoF1Ff1ehqNAAECBAgQIKC+cg4QIJCrQOrXPw06cj1zzZsAgegFNOiIPkUCJECAAAECBBIT0KAjsYQJlwABAgQIEIheIPUFkuiBBUiAAAECBAhkJ6C+yi7lJkyAAAECBAg0LKC+ahjY8AQIECBAgEB2Auqr7FJuwgQIECBAgEDDAuqrhoENT4BAtAKpX/806Ij21BIYAQK5C2jQkfsZYP4ECBAgQIBA3QIadNQtajwCBAgQIEAgd4HUF0hyz5/5EyBAgAABAvEJqK/iy4mICBAgQIAAgbQF1Fdp50/0BAgQIECAQHwC6qv4ciIiAgQIECBAIG0B9VXa+RM9AQLVBVK//mnQUT339iRAgECjAhp0NMprcAIECBAgQCBDAQ06Mky6KRMgQIAAAQKNCqS+QNIojsEJECBAgAABAhUE1FcV0OxCgAABAgQIEBhBQH3l9CBAgAABAgQI1CugvqrX02gECBAgQIAAAfWVc4AAgVwFUr/+adCR65lr3gQIRC+gQUf0KRIgAQIECBAgkJiABh2JJUy4BAgQIECAQPQCqS+QRA8sQAIECBAgQCA7AfVVdik3YQIECBAgQKBhAfVVw8CGJ0CAAAECBLITUF9ll3ITJkCAAAECBBoWUF81DGx4AgSiFUj9+qdBR7SnlsAIEMhdQIOO3M8A8ydAgAABAgTqFtCgo25R4xEgQIAAAQK5C6S+QJJ7/syfAAECBAgQiE9AfRVfTkREgAABAgQIpC2gvko7f6InQIAAAQIE4hNQX8WXExERIECAAAECaQuor9LOn+gJEKgukPr1T4OO6rm3JwECBBoV0KCjUV6DEyBAgAABAhkKaNCRYdJNmQABAgQIEGhUIPUFkkZxDE6AAAECBAgQqCCgvqqAZhcCBAgQIECAwAgC6iunBwECBAgQIECgXgH1Vb2eRiNAgAABAgQIqK+cAwQI5CqQ+vVPg45cz1zzJkAgegENOqJPkQAJECBAgACBxAQ06EgsYcIlQIAAAQIEohdIfYEkemABEiBAgAABAtkJqK+yS7kJEyBAgAABAg0LqK8aBjY8AQIECBAgkJ2A+iq7lJswAQIECBAg0LCA+qphYMMTIBCtQOrXPw06oj21BEaAQO4CGnTkfgaYPwECBAgQIFC3gAYddYsajwABAgQIEMhdIPUFktzzZ/4ECBAgQIBAfALqq/hyIiICBAgQIEAgbQH1Vdr5Ez0BAgQIECAQn4D6Kr6ciIgAAQIECBBIW0B9lXb+RE+AQHWB1K9/GnRUz709CRAg0KiABh2N8hqcAAECBAgQyFBAg44Mk27KBAgQIECAQKMCqS+QNIpjcAIECBAgQIBABQH1VQU0uxAgQIAAAQIERhBQXzk9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ABAtkJqK+yS7kJEyBAgAABAg0LqK8aBjY8AQLRCqR+/dOgI9pTS2AECOQuoEFH7meA+RMgQIAAAQJ1C2jQUbeo8QgQIECAAIHcBVJfIMk9f+ZPgAABAgQIxCegvoovJyIiQIAAAQIE0hZQX6WdP9ETIECAAAEC8Qmor+LLiYgIECBAgACBtAXUV2nnT/QECFQXSP36p0FH9dzbkwABAo0KaNDRKK/BCRAgQIAAgQwFNOjIMOmmTIAAAQIECDQqkPoCSaM4BidAgAABAgQIVBBQX1VAswsBAgQIECBAYAQB9ZXTgwABAgQIECBQr4D6ql5PoxEgQIAAAQIE1FfOAQIEchVI/fqnQUeuZ655EyAQvYAGHdGnSIAECBAgQIBAYgIadCSWMOESIECAAAEC0QukvkASPbAACRAgQIAAgewE1FfZpdyECRAgQIAAgYYF1FcNAxueAAECBAgQyE5AfZVdyk2YAAECBAgQaFhAfdUwsOEJEIhWIPXrnwYd0Z5aAiNAIHcBDTpyP/UCsvgAACAASURBVAPMnwABAgQIEKhbQIOOukWNR4AAAQIECOQukPoCSe75M38CBAgQIEAgPgH1VXw5EREBAgQIECCQtoD6Ku38iZ4AAQIECBCIT0B9FV9ORESAAAECBAikLaC+Sjt/oidAoLpA6tc/DTqq596eBAgQaFRAg45GeQ1OgAABAgQIZCigQUeGSTdlAgQIECBAoFGB1BdIGsUxOAECBAgQIECggoD6qgKaXQgQIECAAAECIwior5weBAgQIECAAIF6BdRX9XoajQABAgQIECCgvnIOECCQq0Dq1z8NOnI9c82bAIHoBTToiD5FAiRAgAABAgQSE9CgI7GECZcAAQIECBCIXiD1BZLogQVIgAABAgQIZCegvsou5SZMgAABAgQINCygvmoY2PAECBAgQIBAdgLqq+xSbsIECBAgQIBAwwLqq4aBDU+AQLQCqV//NOiI9tQSGAECuQto0JH7GWD+BAgQIECAQN0CGnTULWo8AgQIECBAIHeB1BdIcs+f+RMgQIAAAQLxCaiv4suJiAgQIECAAIG0BdRXaedP9AQIECBAgEB8Auqr+HIiIgIECBAgQCBtAfVV2vkTPQEC1QVSv/5p0FE99/YkQIBAowIadDTKa3ACBAgQIEAgQwENOjJMuikTIECAAAECjQqkvkDSKI7BCRAgQIAAAQIVBNRXFdDsQoAAAQIECBAYQUB95fQgQIAAAQIECNQroL6q19NoBAgQIECAAAH1lXOAAIFcBVK//mnQkeuZa94ECEQvoEFH9CkSIAECBAgQIJCYgAYdiSVMuAQIECBAgED0AqkvkEQPLEACBAgQIEAgOwH1VXYpN2ECBAgQIECgYQH1VcPAhidAgAABAgSyE1BfZZdyEyZAgAABAgQaFlBfNQxseAIEohVI/fqnQUe0p5bACBDIXUCDjtzPAPMnQIAAAQIE6hbQoKNuUeMRIECAAAECuQukvkCSe/7MnwABAgQIEIhPQH0VX05ERIAAAQIECKQtoL5KO3+iJ0CAAAECBOITUF/FlxMRESBAgAABAmkLqK/Szp/oCRCoLpD69U+Djuq5tycBAgQaFdCgo1FegxMgQIAAAQIZCmjQkWHSTZkAAQIECBBoVCD1BZJGcQxOgAABAgQIEKggoL6qgGYXAgQIECBAgMAIAuorpwcBAgQIECBAoF4B9VW9nkYjQIAAAQIECKivnAMECOQqkPr1T4OOXM9c8yZAIHoBDTqiT5EACRAgQIAAgcQENOhILGHCJUCAAAECBKIXSH2BJHpgARIgQIAAAQLZCaivsku5CRMgQIAAAQINC6ivGgY2PAECBAgQIJCdgPoqu5SbMAECBAgQINCwgPqqYWDDEyAQrUDq1z8NOqI9tQRGgEDuAhp05H4GmD8BAgQIECBQt4AGHXWLGo8AAQIECBDIXSD1BZLc82f+BAgQIECAQHwC6qv4ciIiAgQIECBAIG0B9VXa+RM9AQIECBAgEJ+A+iq+nIiIAAECBAgQSFtAfZV2/kRPgEB1gdSvfxp0VM+9PQkQINCogAYdjfIanAABAgQIEMhQQIOODJNuygQIECBAgECjAqkvkDSKY3ACBAgQIECAQAUB9VUFNLsQIECAAAECBEYQUF85PQgQIECAAAEC9Qqor+r1NBoBAgQIECBAQH3lHCBAIFeB1K9/GnTkeuaaNwEC0Qto0BF9igRIgAABAgQIJCagQUdiCRMuAQIECBAgEL1A6gsk0QMLkAABAgQIEMhOQH2VXcpNmAABAgQIEGhYQH3VMLDhCRAgQIAAgewE1FfZpdyECRAgQIAAgYYF1FcNAxueAIFoBVK//mnQEe2pJTACBHIX0KAj9zPA/AkQIECAAIG6BTToqFvUeAQIECBAgEDuAqkvkOSeP/MnQIAAAQIE4hNQX8WXExERIECAAAECaQuor9LOn+gJECBAgACB+ATUV/HlREQECBAgQIBA2gLqq7TzJ3oCBKoLpH7906Cjeu7tSYAAgUYFNOholNfgBAgQIECAQIYCGnRkmHRTJkCAAAECBBoVSH2BpFEcgxMgQIAAAQIEKgioryqg2YUAAQIECBAgMIKA+srpQYAAAQIECBCoV0B9Va+n0QgQIECAAAEC6ivnAAECuQqkfv3ToCPXM9e8CRCIXkCDjuhTJEACBAgQIEAgMQENOhJLmHAJECBAgACB6AVSXyCJHliABAgQIECAQHYC6qvsUm7CBAgQIECAQMMC6quGgQ1PgAABAgQIZCegvsou5SZMgAABAgQINCygvmoY2PAECEQrkPr1T4OOaE8tgREgkLuABh25nwHmT4AAAQIECNQtoEFH3aLGI0CAAAECBHIXSH2BJPf8mT8BAgQIECAQn4D6Kr6ciIgAAQIECBBIW0B9lXb+RE+AAAECBAjEJ6C+ii8nIiJAgAABAgTSFlBfpZ0/0RMgUF0g9eufBh3Vc29PAgQINCqgQUejvAYnQIAAAQIEMhTQoCPDpJsyAQIECBAg0KhA6gskjeIYnAABAgQIECBQQUB9VQHNLgQIECBAgACBEQTUV04PAgQIECBAgEC9Auqrej2NRoAAAQIECBBQXzkHCBDIVSD1658GHbmeueZNgED0Ahp0RJ8iARIgQIAAAQKJCWjQkVjChEuAAAECBAhEL5D6Akn0wAIkQIAAAQIEshNQX2WXchMmQIAAAQIEGhZQXzUMbHgCBAgQIEAgOwH1VXYpN2ECBAgQIECgYQH1VcPAhidAIFqB1K9/GnREe2oJjACB3AU06Mj9DDB/AgQIECBAoG4BDTrqFjUeAQIECBAgkLtA6gskuefP/AkQIECAAIH4BNRX8eVERAQIECBAgEDaAuqrtPMnegIECBAgQCA+AfVVfDkREQECBAgQIJC2gPoq7fyJngCB6gKpX/806Kiee3sSIECgUQENOhrlNTgBAgQIECCQoYAGHRkm3ZQJECBAgACBRgVSXyBpFMfgBAgQIECAAIEKAuqrCmh2IUCAAAECBAiMIKC+cnoQIECAAAECBOoVUF/V62k0AgQIECBAgID6yjlAgECuAqlf/zToyPXMNW8CBKIX0KAj+hQJkAABAgQIEEhMQIOOxBImXAIECBAgQCB6gdQXSKIHFiABAgQIECCQnYD6KruUmzABAgQIECDQsID6qmFgwxMgQIAAAQLZCaivsku5CRMgQIAAAQINC6ivGgY2PAEC0Qqkfv3ToCPaU0tgBAjkLqBBR+5ngPkTIECAAAECdQto0FG3qPEIECBAgACB3AVSXyDJPX/mT4AAAQIECMQnoL6KLyciIkCAAAECBNIWUF+lnT/REyBAgAABAvEJqK/iy4mICBAgQIAAgbQF1Fdp50/0BAhUF0j9+qdBR/Xc25MAAQKNCmjQ0SivwQkQIECAAIEMBTToyDDppkyAAAECBAg0KpD6AkmjOAYnQIAAAQIECFQQUF9VQLMLAQIECBAgQGAEAfWV04MAAQIECBAgUK+A+qpeT6MRIECAAAECBNRXzgECBHIVSP36p0FHrmeueRMgEL2ABh3Rp0iABAgQIECAQGICGnQkljDhEiBAgAABAtELpL5AEj2wAAkQIECAAIHsBNRX2aXchAkQIECAAIGGBdRXDQMbngABAgQIEMhOQH2VXcpNmAABAgQIEGhYQH3VMLDhCRCIViD1658GHdGeWgIjQCB3AQ06cj8DzJ8AAQIECBCoW0CDjrpFjUeAAAECBAjkLpD6Aknu+TN/AgQIECBAID4B9VV8ORERAQIECBAgkLaA+irt/ImeAAECBAgQiE9AfRVfTkREgAABAgQIpC2gvko7f6InQKC6QOrXPw06qufengQIEGhUQIOORnkNToAAAQIECGQooEFHhkk3ZQIECBAgQKBRgdQXSBrFMTgBAgQIECBAoIKA+qoCml0IECBAgAABAiMIqK+cHgQIECBAgACBegXUV/V6Go0AAQIECBAgoL5yDhAgkKtA6tc/DTpyPXPNmwCB6AU06Ig+RQIkQIAAAQIEEhPQoCOxhAmXAAECBAgQiF4g9QWS6IEFSIAAAQIECGQnoL7KLuUmTIAAAQIECDQsoL5qGNjwBAgQIECAQHYC6qvsUm7CBAgQIECAQMMC6quGgQ1PgEC0Aqlf/zToiPbUEhgBArkLaNCR+xlg/gQIECBAgEDdAhp01C1qPAIECBAgQCB3gdQXSHLPn/kTIECAAAEC8Qmor+LLiYgIECBAgACBtAXUV2nnT/QECBAgQIBAfALqq/hyIiICBAgQIEAgbQH1Vdr5Ez0BAtUFUr/+adBRPff2JECAQKMCGnQ0ymtwAgQIECBAIEMBDToyTLopEyBAgAABAo0KpL5A0iiOwQkQIECAAAECFQTUVxXQ7EKAAAECBAgQGEFAfeX0IECAAAECBAjUK6C+qtfTaAQIECBAgAAB9ZVzgACBXAVSv/5p0JHrmWveBAhEL6BBR/QpEiABAgQIECCQmIAGHYklTLgECBAgQIBA9AKpL5BEDyxAAgQIECBAIDsB9VV2KTdhAgQIECBAoGEB9VXDwIYnQIAAAQIEshNQX2WXchMmQIAAAQIEGhZQXzUMbHgCBKIVSP36p0FHtKeWwAgQyF1Ag47czwDzJ0CAAAECBOoW0KCjblHjESBAgAABArkLpL5Aknv+zJ8AAQIECBCIT0B9FV9ORESAAAECBAikLaC+Sjt/oidAgAABAgTiE1BfxZcTEREgQIAAAQJpC6iv0s6f6AkQqC6Q+vVPg47qubcnAQIEGhXQoKNRXoMTIECAAAECGQpo0JFh0k2ZAAECBAgQaFQg9QWSRnEMToAAAQIECBCoIKC+qoBmFwIECBAgQIDACALqK6cHAQIECBAgQKBeAfVVvZ5GI0CAAAECBAior5wDBAjkKpD69U+DjlzPXPMmQCB6AQ06ok+RAAkQIECAAIHEBDToSCxhwiVAgAABAgSiF0h9gSR6YAESIECAAAEC2Qmor7JLuQkTIECAAAECDQuorxoGNjwBAgQIECCQnYD6KruUmzABAgQIECDQsID6qmFgwxMgEK1A6tc/DTqiPbUERoBA7gIadOR+Bpg/AQIECBAgULeABh11ixqPAAECBAgQyF0g9QWS3PNn/gQIECBAgEB8Auqr+HIiIgIECBAgQCBtAfVV2vkTPQECBAgQIBCfgPoqvpyIiAABAgQIEEhbQH2Vdv5ET4BAdYHUr38adFTPvT0JECDQqIAGHY3yGpwAAQIECBDIUECDjgyTbsoECBAgQIBAowKpL5A0imNwAgQIECBAgEAFAfVVBTS7ECBAgAABAgRGEFBfOT0IECBAgAABAvUKqK/q9TQaAQIECBAgQEB95RwgQCBXgdSvfxp05HrmmjcBAtELaNARfYoESIAAAQIECCQmoEFHYgkTLgECBAgQIBC9QOoLJNEDC5AAAQIECBDITkB9lV3KTZgAAQIECBBoWEB91TCw4QkQIECAAIHsBNRX2aXchAkQIECAAIGGBdRXDQMbngCBaAVSv/5p0BHtqSUwAgRyF9CgI/czwPwJECBAgACBugU06Khb1HgECBAgQIBA7gKpL5Dknj/zJ0CAAAECBOITUF/FlxMRESBAgAABAmkLqK/Szp/oCRAgQIAAgfgE1Ffx5UREBAgQIECAQNoC6qu08yd6AgSqC6R+/dOgo3ru7UmAAIFGBTToaJTX4AQIECBAgECGAhp0ZJh0UyYQkcCPfvSjsNtuu4UlS5aUUV1zzTVhv/32iyjClYfyxz/+Mey7777h+9//frnREUccES644IIkYhckAQLNCqS+QNKsjtEJEGhC4Le//W3Yeeedw29+85ty+NmzZ4eZM2c2cahGxxw6D/VVo9wGJ5CUgPoqqXQJlgCBigJ113T//u//Ht7znvcMRJPSfbeKhHYjQKADAfVVB1g2JZC5wPI1xSabbBLuvvvuMHHixMoqqa+vpR5/5cTZkQCBlgLqq5ZENiAQnUC/3DtZfh5rrbVWuOOOO8J2220XnfdIAaX4/Fjd9/KSSphgCfRIQH3VI2iHIUAgOoHUr38adER3SgmIAAEC/7+ABh3OBAIECDQr8LVvfSv84O67y4O8eautwgkzZoQ1Vl+92YManQCBURXQoGNU+R2cQN8LfOELXwgnnXRSOc/hHtprcoH11VdfDQ8//HDZNOO6664LDz74YHjppZfKWFZZZZWwxRZbhH322ScceuihYfvttw9jxozpKB8ewOuIy8YEshJIfYEkq2SZLIE+EeiXB8A06OiTE9I0CDQgoL5qANWQBBIWGHpPpump1PEiajsx1l3T9ctLJu3Y2YYAgc4F1Fedm9mDQK4CGnQMzrz1wVz/SzBvAq0F1FetjWxBIDaBfrl3EnuDjnbia/L5sabOu7rv5TUVp3EJpCygvko5e2InQKAbgdSvfxp0dJN9+xIgQKBBAQ06GsQ1NAECBEIIGnQ4DQjkJ6BBR345N2MCvRQYrQYdRTOOo446Ktx3331tTbd40eKss84KBx54YBh6Y3NlA3gAry1aGxHIUiD1BZIsk2bSBBIXqPsBsCOPPDJceOGFjaiM9IKrBh2NkBuUQF8IqK/6Io0mQaA2AQ062qPsl5dM2putrQgQ6FRAfdWpmO0J5CsQc4OOoS9ydpuldhqzWR/sVtn+BPpXQH3Vv7k1s/4V6Jd7J+00wBjNLLYTX7cNOto5RiuDoeuU11xzTdhvv/1Wulvd67Ot4vN3AjkKqK9yzLo5EyBQCKR+/dOgw3lMgACBSAU06Ig0McIiQKBvBDTo6JtUmgiBtgU06GibyoYECFQQ6HWDjpdffjmce+654fjjjw+vvPJKxxEXTT2K/ddee+2W+3oAryWRDQhkK5D6Akm2iTNxAjUJDH2Yr45he/0AmAYddWTNGAQI1CmgvqpT01gE0hfQoKO9HPbLSybtzdZWBAh0KqC+6lTM9gTyFdCgY3DurQ/m+9+CmRNoJaC+aiXk7wTiE+iXeyd1NKdoMjvtxKdBR5MZMDaBdAXUV+nmTuQECHQnkPr1T4OO7vJvbwIECDQmoEFHY7QGJhCFwAsvvhjOPPfcsOChh8p4dtl553DsBz7Q89iuvemmcNmVV/b8uMsf8H0HHhj2nTKl5zFo0NFzcgckMOoCGnSMegoEQGBUBYZ2868SzEhfk+plg45XX301nHHGGWHmzJmDpjF58uSyYcfOO+8cxo8fX/6teHjugQceCF/72tfCxRdfPKiZx9577x3mzZsX1ltvvRE5PIBX5WyxD4E8BFJfIMkjS2ZJoDkBDTpGth2pdhxamx5xxBHhggsuaC5ZRiZAIBkB9VUyqRIogZ4IDL0nM3v27BXuB3UbSKt7Wt2OP9z+dX91s19eMmnC2pgECKT/BT45JECgdwIadAy2tj7Yu3PPkQikJuD+VWoZE29MAnU8uzTSfFbWCL/ueyfL30+qy7ed+17tNMBoFU8dOVhnnXXCnXfeGd72trcNOlw78WnQ0SpD/k4gTwH1VZ55N2sCBNK/f69Bh7OYAAECkQpo0BFpYoRFoCYBDTr+G1KDjppOKsMQINBSQIOOlkQ2INDXAnUssMbSoGP+/PnhkEMOGWi2sfHGG4eLLroo7L777iPm8NFHHw0HH3xwuP/++we2O+6448KcOXPCqquuutJ9PYDX1/9pmByBrgQsEHfFZ2cCyQv0Q4OOdpNQ94urGnS0K287AvkJqK/yy7kZExhJQIOO9s6Pul8yae+otiJAIBUB9VUqmRIngfoF6lgbbDeqYo3u2muvDePGjRvYJbb1tU7vb8UWf7u5sB0BAs0LqK+aN3aE/hVouj7RoKP1uVNHDlb2/JgGHa39bUGAwPAC6itnBgECuQqkfv3ToCPXM9e8CRCIXkCDjuhTJEACXQlo0PHffN006Ph/DzwQzjrvvK5y0e3Ox0+fHrbdZptuh7E/AQI9ENCgowfIDkEgYoE6Flh32WWXcP3114fiSwhDf60eauv2CwjLjvef//mfYc899wy//OUvy3/1xje+sYxpyy23bEt/8eLF4aCDDgrf/e53y+1XWWWVcOONN4bJkyevdH8P4LVFayMCWQqkvkCSZdJMmkCNAu08ZNbqcENrtJU9OLhsnLq/tt4qvmV/b1XrtTvOyuZxxBFHhAsuuKDTYWxPgEAfCqiv+jCppkSgC4FUGnQMjbOLKbe169CaUYOOtthsRCBbAfVVtqk3cQKhjrXBdhk16GhXynYECPSDgPqqH7JoDqMl0HR9knKDjrlz54Zjjz12xNQ0sTZZ5VzYYostwl133RU23HDDQbu3E1+3z4+1c4xWc0plfbbVPPydQD8JqK/6KZvmQoBAJwKpX/806Ogk27YlQIBADwU06OghtkMRGAWB55csCV/4ylfCrx97rDz61m9+c/jEhz8cVl999VGIJt1DatCRbu5ETmA0BDToGA11xySQvsCRRx4ZLrzwwnIikyZNCldffXVYe+21V5hYq5c2u11gXXbAz372s2HZ/71YNNe46qqrwnve856OoIvmHrvttlv5YGLxmzJlSjnOmmuuOew4GnR0xGtjAlkJpL5AklWyTJZAAwI5PQB2yimnhFmzZpWKRbO2O++8M7ztbW+rrDr0wTcNOipT2pFA3wmor/oupSZEoCsBDTqG59Ogo6vTys4EshNQX2WXchMmMCDQ9Auwy1Nr0OHEI0AgJwH1VU7ZNtfREqi7YX2MzU1vvfXW8K53vSu8+uqrJXOrJv7FNnWsTVbN6Qc/+MHwzW9+s9x9uNqv3fi6fX6sDgMNOqqeBfYj0JyA+qo5WyMTIBC3QOrXPw064j6/REeAQMYCGnRknHxTz0Lg8SefDJ8744ywZMmScr4brL9++PQ//VN4zfjxWcy/rklq0FGXpHEI5CGgQUceeTZLAnUKvPDCC+Gggw4K119/fTnsSC9O9qJBx+LFi8tmGvfcc08ZT6vGGiNZLN/oY8KECeEHP/hBeMtb3jLsLhp01HlWGYtAfwmkvkDSX9kwGwK9F8jlAbA///nP4f3vf3+YP3/+AHLRtK3TJmnLZ0iDjt6fr45IIBUB9VUqmRIngd4IaNAxvLMGHb05/xyFQL8IqK/6JZPmQSA9gdjW11qtZQ4Vji3+9M4AERPoXwH1Vf/m1sziEcihQcfXvva1cNxxx5Xoa621VrjjjjvCdtttN2IS6librJLloonItGnTwqWXXlrufuihh4aLL744DL0ethNfnQ06qsxluH1aNUep+3ysK27jEOgnAfVVP2XTXAgQ6EQg9eufBh2dZNu2BAgQ6KGABh09xHYoAqMgcMvtt4cL580bdOTpH/xg2HmHHUYhmhUP+evHHgunf+lL4U9/+lNYbbXVwqknnhg233TTjmJbfoxix+OnTw/bbrNNR2M0tfELL74Yzjz33LDgoYfKQ7x5q63CCTNmhDVWX72pQxqXAIEIBDToiCAJQiCQmMAf/vCH8msN999/fxn57Nmzw8yZM4edRauH2rpdYC0O+tOf/jTsuuuu4bnnnitjmDt3bjj22GMrqd53333lFx2WLl1a7l8sHB922GHDjuUBvErEdiKQhUDqCyRZJMkkCTQo0M5DZq0On8IXmp544onwd3/3d+Gxxx4bmM706dPDnDlzVnjwrtV8l/1dg452pWxHID8B9VV+OTdjAiMJpNKgY7SzGONXYEfbxPEJEPhvAfWVs4EAgdESiG19rdVa5lCn2OIfrTw6LgECKwqor5wVBJoXqLshQoz3Tj760Y+Wa23Fb4sttgh33XVX2HDDDUfErWNtskr2iue09tlnn/LjR8Xv85//fDj55JNXGKqd+Lp9fmxoLqvMZ+g+GnTUoWgMAt0JqK+687M3AQLpCqR+/dOgI91zT+QECPS5gAYdfZ5g08taYPGzz4ZZZ54Znly4cJBDTE0ihjbXOPEjHwlv+x//o6O8LT/GmFVWCSefcELYasstOxqjqY2f++Mfw+e/9KXwxG9/Wx7irydODKeceGJYZ9y4pg5pXAIEIhDQoCOCJAiBQGICv/jFL8Iuu+wSnnnmmTLy66+/Prz73e8edhatHmrrdoG1OOgNN9xQLvgWv1VXXTXcfvvtZXxVfp0s5nsAr4qwfQjkIZD6AkkeWTJLAs0JtPOQWaujp9CgY968eWHq1KmDpvLXf/3X4c477wybb755qykO+3cNOiqx2YlAFgLqqyzSbJIE2hbQoKM9qhhfMmkvclsRINALAfVVL5Qdg0B6AsVX0ItmrPPnzy/X3x588MFQ3K9Z/jd27Niw8cYbh5133jnsv//+ZVP/9dZbr+3Jxra+1motc+jEYou/bXgbEiDQuID6qnFiByBQ1iVFDfKb3/ym1Bjpg0LtcMV272RonVE8C1XUZWusscaI06ljbbIdr6HbPPLII2Uz/4V/ee6/iPXAAw9cYah24uv2+TENOqpk0D4E4hdQX8WfIxESINCMQOrXPw06mjkvjEqAAIGuBTTo6JrQAASiFCgWeOdfc024+vrrh41v6nvfG/aZPHnUYx/aoOP46dPDttts01FcD/3yl2UjkpdfeSWsttpq4dQTTwybb7ppR2M0tfHysRXHiK2BSFPzNi6B3AU06Mj9DDB/Ap0LFF8I+Id/+IdyxwkTJpRfQnjLW94y7ECtHmrrdoG1OGg7C7ntzrKTh+o62bbd49uOAIH+EEh9gaQ/smAWBEZPoI7aJPYGHUuXLg0HHHBAuOmmm1aAPvXUU8Npp50Whl4L28mIBh3tKNmGQJ4C6qs8827WBFYm0C8NOor10YcffjhccsklZV310EMPhT/84Q8D015llVXCJptsEv72b/+2fPm1eClj7bXXbvvEiO0lk7YDtyEBAj0RUF/1hNlBCCQj8PLLL4drr702nHTSSWHBggUdx33wwQeHs846K2y00UYt961zfW3oOmPLg7fYoKi97r777jBx4sSVblln/N3Ga38CBOISUF/FlQ/Rr4t99wAAIABJREFU9KdAvzfoGPrBpJNPPjl8/vOfb5nMOtYmWx5kmA1uvfXWsllbcY9rnXXWKZv4v+1tb1thy3bi6/b5sXaO0WqO3a7PjjR+8azdfvvt1yoEfydAYIiA+sopQYBArgKpX/806Mj1zDVvAgSiF9CgI/oUCZBAJYEf//Sn4Stf/Wp5k674FQ0riuYV//Hww+U/r7XWWuGfPvax8IbNNqs0fl07/ebxx8PnzjgjvPDCC+WQVRp0/L8HHghnnXdeuX9MDTqKhiHfuvji8P3/+38Hce3+d38XPjBtWtmsw48Agf4U0KCjP/NqVgSaFPjoRz8a5syZUx5i9913Lx/YGzdu3LCH1KCjyUwYmwCBWAVSXyCJ1VVcBFIRiOEBsG6/GNbK+rLLLgtTp04duJdXXPeW3dcbP358uO2228K2227bapgV/q5BR8dkdiCQjYD6KptUmyiBtgRSb9BR1E233357mD59ekcvwBYNO4p9Tj/99LDuuuu2tNKgoyWRDQhkLaC+yjr9Jk9gkMDixYvDscceG4r7Pd38xo4dG77xjW+Eww8/fMTGrXU2uNCgo5uM2ZcAgboF1Fd1ixqPwIoC/d6g42tf+1o47rjjyomvuuqq5f2jXXbZpeWpUMfaZMuDDLPBKaecEmbNmlX+Zfvttw8333xzeM1rXrPClu3Ep0FHlQzYh0D/C6iv+j/HZkiAwPACqV//NOhwZhMgQCBSAQ06Ik2MsAh0IfDkb38bzjz33PDU738/cFPxpI9/PKw6dmz44tlnhyVLlpT//nWvfW2Y+fGPhw3WX7+Lo3W366LFi8NnZ88OTz/zTDnQx447Lmzf4csGsTboKJqhzP7KV8Kf//znQUhFE5GTjz8+vGHzzbvDszcBAtEKaNARbWoERiBKgeIrnsXXD+6///4yvlZfa+hFg44bbrih/IJo8etkgXo44E4W8+t8gDDKZAuKAIHKAqkvkFSeuB0JECgF2nnIrBVVt19oarJBx2OPPRYmT55cfu29+G299dbl11WPPPLI8Morr5T/btKkSWH+/PlhvfXWazXVQX/XoKMjLhsTyEpAfZVVuk2WQEuBlBt0PP/882HGjBnh29/+dst5rmyDDTbYoHyBds899xxxDA06KhPbkUAWAuqrLNJskgRaCixdujRMmzYtXHnllYO23XvvvcOHP/zh8Pa3vz289rWvDUXzjWW/RYsWhccffzwUXwH/l3/5l/CrX/1q4G9FQ7HLL788HHTQQSs9dp3raxp0tEyxDQgQ6KGA+qqH2A6VrcDQdaSjjz66bBBW9RfTvZOiLjvggAPCTTfdVE7nrW99a/j+978fivtArX51rE22OsbQvxdN3qZMmRLuueee8k8f+chHwjnnnDPsMO3Ep0FHpxmwPYE8BNRXeeTZLAkQWFEg9eufBh3OagIECEQqoEFHpIkRFoGKAr9/+unwha98JSx86qmBEd5/4IFhn3e9q/yawn0//nGY8/WvD3yBc7SbdAxt0PG+Aw8M+06Z0tHsl2/Q8Zrx48NnTzopTBimY3BHg3a58bPPPRdmnXVWeOLJJ8uR3vTGN4aXX345/PKRRwb++fjp08Naa67Z5ZHsToBAjAIadMSYFTERiFfgxhtvLJthFF/6LOq14usHe+2110oD7kWDjl/84hflFyOe+UsTtblz55Zf+qry+8EPfhD22GOPgaZlxYulBx544LBD1fkAYZVY7UOAQLwCqS+QxCsrMgJpCLTzkFmrmXTboGOk8YuXJ/bbb79WIQz795deeqn8avv5559f/r243n3nO98p66Xl/33xt2OOOSacd955g17gaHVQDTpaCfk7gXwF1Ff55t7MCQwnMPSeTNNKm2yySbj77rvDxIkTuzpU8aJF8RXUCy+8cNA4y16ALb40WrwAO2bMmPLvxTwfffTRcNFFF4Xiftezzz47sN/48ePLFzZ23HHHlcYU00smXcHZmQCBRgTUV42wGpRAcgLz5s0LU6dOHYi7qEeuuOKKsNlmm7U1l+LZoqJxWHEfaNkHmLbccstw2223hY033njYMepcX+v2Rc62Jjlkozrjr3J8+xAgEK+A+ire3IisfwR++tOfhl133TU899xz5aSK55eK53rWWGONSpOM6d7JD3/4w/DOd74z/OlPfyrn0uqDSctPuI61yU4Bl4+3uP5df/31objHNdyvnfi6revaOUarOXa7PtvkBxRaxe7vBPpVQH3Vr5k1LwIEWgmkfv3ToKNVhv2dAAECoySgQccowTssgQYE/uupp8KX5swZ1Jxjj113DUdOnTrw4Fnx4uf1N98c5i33pYbXbrBBOGHGjPD6Lh+CqzKlOhp0XHvTTeGyv8xn/QkTygYd4zv8mmiV2Fe2z5KlS8M3L7ww3PvjH5ebrLXWWuHk448Pf3755fDFs88eWEAfmps6YzAWAQKjK6BBx+j6OzqBlASK2qz44kHxomXxa+drDb1o0DH0qwzFFxquuuqqsGaF5mKf/exnw7L/u3PChAmhaNjxlre8Zdg0eQAvpbNXrAR6K5D6AklvtRyNQP8JxPAA2EiqVRt0FLXgGWecEWbOnDkw/FFHHRW+/vWvl004nn766fDud7873HfffQN//8xnPhNOOeWUtpt0aNDRf/89mBGBugTUV3VJGodAfwik2qDjzDPPDCeeeOJAEt785jeXL7Rus802LRNTNPco6qovf/nLg/a/5ZZbwkYbbTTs/jG9ZNJygjYgQKDnAuqrnpM7IIHoBF544YVw0EEHlS9TFr8tttgifPe73227OcfyEypqmqLRR3H/qPhdfPHF4bDDDht2znWur3X7ImeVpNQZf5Xj24cAgXgF1Ffx5kZk/SNwww03lE05lv3aeW5ppNnHcu9k6PNYq622Wvje974X3vGOd7SVvDrWJts60F82GhpvcY+riHfDDTdseY+qeEb9jjvuCNttt92gbbut6+ow0KCjk7PAtgR6I6C+6o2zoxAgEJ9A6tc/DTriO6dERIAAgVJAgw4nAoH+EHhwwYJw7vnnh+f++MeBCe25227hiPe/f6A5x7I/vPLKK+GGW24Z1KSjuPk4/YMfDNtus035pc5e/RY/+2w47QtfCE/9/vflId934IFh3ylTOjp8TA06XnzxxfCtSy4J//eee8o5FJYf+dCHwg5vf3v5z/f9+Mdhzte/PrCAvvvf/V04YurUsNrYsR3N2cYECMQtoEFH3PkRHYGYBH72s5+VX6JYtGhRGdb/+l//K9x6663hN7/5TVthDve10W4XWJcdePlGIKusskrZoOM973lPW3Et2+iXv/xl2G233UKx4Fr89t9///KL8Cv70oYH8DritTGBrARSXyDJKlkmS6ABgRgeABtpWlUadBQP2p111lmDXih94xvfGIoXQjfddNOBwxX1VPFg5MMPPzzw7zpp0qFBRwMnpCEJ9ImA+qpPEmkaBGoSSLFBx69//evyvtoTTzxRKgxXS7XiGa5hWlFrFQ1nh/vF8pJJq3n5OwECoyOgvhodd0clEJPA73//+7D77ruHBx98sAyraNJ/zjnnVApx6D2dkb4eXuf6Wl3rjJ1Mus74OzmubQkQiF9AfRV/jkSYvsCsWbPKBqbLfquuumq4/fbbwy677FJpcrHcO/n5z38e3vnOd4aiPit+73//+8NFF10Uivm186tjbbKd4yzbZuh9runTp4c5c+as9Hn+duLrtq5r5xit5qhBRyshfyfQewH1Ve/NHZEAgTgEUr/+adARx3kkCgIECKwgoEGHk4JA2gJ/eumlMP+aa8L1N988aCLv/Yd/KBtdjBkzZtgJFg+cFU0kvnHhheHll18e2GbS7ruXTTLWXGONnsC88OKL4cxzzw0LHnqoPF7RsOKDRxzR0bFjadBRNBv56je/GX6+YMFA/O8/8MCwz7veNXCTtHAvcjXvyisHttl+223D0YcfHsatvXZH87YxAQLxCmjQEW9uREYgJoGiLvjEJz4Rzj777DKs8ePHh3nz5oUPfehDUTTo+M///M+w5557huKl0OJXvORQfPFryy23bItx8eLF5VfCii+DFb+iyceNN94YJk+evNL9PYDXFq2NCGQpkPoCSZZJM2kCNQr02wNgxb244mvvM2fOHFAqasGbbrop7LjjjivI/eQnPykbpRX12bLfgQceGM4///wwYcKEEaU16KjxRDQUgT4TUF/1WUJNh0CGApdcckmYNm1aOfPimlbct9p77707lijuYU2ZMiXc85fm+8VLtddee20YN27cCmPF8pJJx5O0AwECPRFQX/WE2UEIRC1QZ4OOxx9/POy8884Dzcg06Ig69YIjQKAhAfVVQ7CGJfAXgaVLl4YDDjigXJ9a/jdS3dEKL4Z7J3/+85/DcccdF775zW+W4RYfsCw+llQ0em33V8faZLvHKp4f+/SnPx1OP/30gXi/973vhXe84x0rHaKd+Ops0NHuXFpt1+qjB500qWt1LH8nQGB4AfWVM4MAgVwFUr/+adCR65lr3gQIRC+gQUf0KRIggWEFXnnllXDfj38cvjN/fnj6mWcGtiluJE7/4AfDtttss9LOucsP+J+PPx7OPf/88OTChQP/umjO8d799w/v3GWXsNrYsY1mYGiDjl123jkc+4EPdHTMK/7t38I1N9xQ7rPVlluGT37kIyv9KntHA3ew8SOPPhrOmTs3PP2HPwzsdcC++4Z/2GefFZqkFDdTb/3e98JFl10Wiv+5+L3+da8LM445Jmy80UYdHNWmBAjEKqBBR6yZEReBuASG+1rDF7/4xfIrFL/5zW/aCnaTTTYJd999d5g4ceLA9t0usC5/4Pnz54dDDjkkFLVn8dt4443LL0oULyqM9CseGjz00EPDnXfeObBZsfhdfN1hpK9RaNDRVtptRCBLgdQXSLJMmkkTqFGgnYfMWh0uli80Pf/882HGjBnh29/+9kDIRXOOK664Iuy1114rncYvfvGLsO+++4ZHHnlkYJs3vOEN4etf/3rYY489VnofUIOOVmeGvxPIV0B9lW/uzZxAvwgs/4XXLbbYItx1111hww03rDS94kuxxXjFb7j7bcsGjeElk0oTtBMBAj0RUF/1hNlBCEQt8MILL5TN64vGYcWvqFGKRvabbbZZx3FffPHF4fDDDx/Yr/jnww47bNhx6lxfq3Odsd1J1xl/u8e0HQECaQior9LIkyjTFfjZz35WNq1YtGjRoEnstNNOZdOO9dZbr+PJDb13MtIAI92D6fjAy+1QPKtUrLn96U9/Kv/twQcfHIpGr2M7eB6+jrXJducw9PmxduJtJ75u67pOctnuXDXoaFfKdgSaE1BfNWdrZAIE4hZI/fqnQUfc55foCBDIWECDjoyTb+pJCrz44ovh3h/9KMz/938f1JijmMyWW2xRNufYYP31O5pbMeblV10Vbr799kH7Fc053rPPPmWjjvXWXbejMdvduI4GHV/71rfCD+6+uzzkm7faKpwwY0ZYY/XV2w2hq+2WvvBCKBqE3LKcXVG4H/6+94W93vnOlb4cUTTm+H8PPBDO+8Y3Bm4CF/sdvP/+YcqkSY03Rulq0nYmQKClgAYdLYlsQCB7gZdeeql8iK54EbP4FU3WWn39YBnaF77whXDSSSeV/9h0g46iZjnjjDMGfd29OO7kyZPD8ccfX365q3ihtPgVD8898MAD4Wtf+1ooHhJc1tSj+Fvx9dJ58+a1XLz3AF72/2kAILBSgdQXSKSWAIHuBNp5yKzVEWJo0FHUSu973/vCggULBsJtpznHso2LJmjFl8zuv//+QdMt/t2ZZ54ZNt988xUYNOhodWb4O4F8BdRX+ebezAn0i8CRRx4ZLrzwwnI6RTPZa6+9NowbN67S9Frdb1s2qAYdlXjtRCAbAfVVNqk2UQIjChTrYVOnTh3Y5m/+5m/KF0Lf+ta3tiX38ssvhwsuuKD86nuxnlj8ttxyy3DbbbeVjfSH+9W5vtbti5xtTXLIRnXGX+X49iFAIF4B9VW8uRFZfwice+654SMf+cgKkyn+2ysajhXP+nT666SpQxMNOp5++unw7ne/O9x3331l6BtssEH5PNbWW2/d0VTqWJts54BFvfehD31ooLH/KqusEm688cbyuayRfu3E121d10ku25lrsY0GHe1K2Y5AcwLqq+ZsjUyAQNwCqV//NOiI+/wSHQECGQto0JFx8k09GYE/Pv98eHDBgnDbnXeGn//iFyvEveYaa4QPTJsWdtpuu1DcnKv6W/DQQ+H8Cy8MT/3udysMsenGG4fJe+wRttl66zB+vfVW2nii02MXNxfPnjs3/PRnPyt33eHtbw/TjzkmjOlgHqPRoKNYEL/n/vvDty+9NBRNOpb91hk3Lsw45pjw1je/uS2KJ3/723L+Ty5cOLB9kc/DDjkkvGPHHTXqaEvRRgTiE9CgI76ciIhAbAKXXXZZ+XBe0QCj+B199NFh7ty5YdVVV20ZaqsXBrpdYB0aQFH3FIvyRUOO5ZtutAz0LxscddRR5f5rr712y108gNeSyAYEshVIfYEk28SZOIGaBNp5yKzVoUazQUdx7NNOO62s95b/FQ8FFg+iveMd72gV/sDfn3/++TBjxoyBB/WW/WFlDxhq0NE2rQ0JZCegvsou5SZMoO8ETjnllDBr1qxyXsXX6e+6666w4YYbVppnMU4xXvEb6eWQdl9MWGuttcIdd9wRtttuu0rx2IkAgTQF1Fdp5k3UBOoWWLp0aZg2bVq48sorBw1dfMW9aDC22267hYkTJw76gnvx1fqiMeu//du/hXPOOSf8brnntornwC6//PJw0EEHrTTUOtfX6l5nLNZCn3nmmfCrX/0qXH311eXLskUDksJg2a/O+OvOp/EIEBhdAfXV6Po7en8LLF68OEyZMiXcc8895UR32WWX8OSTT4ZHHnmk/Od99923rEHWXHPNjiDavXfS6h5MRwf9y8bF8+jTp08P559//sDuxTNWn/zkJzt+5r2Otcl25lCsExaN+Jc9j3XwwQeXzd3Gjh074u6dOC8bqFVzjHbibXqboeuas2fPXuGjUk3HYHwC/S6gvur3DJsfAQIrE0j9+qdBh3ObAAECkQpo0BFpYoRFIITwpz/9Kfyfb34z/OgnPxnWoygQJ7/zneG9++8fiqYOdfyKm3z3/OhH4aLLLgvPPffcsEMWzTr+6WMfC+uus04dhwzdNtjodv9OJrH42WfDD374w3DdLbes4PP2t70tHDl1apjwmtd0MmR48cUXw+VXXRVuvv32QfutNnZsmLT77mHKXnuF9Tscs6MAbEyAQO0CGnTUTmpAAn0l8Nhjj5VfOnj44YfLeXX6tYZeN+hYhv/ggw+GotnGsq9MtErKG97whnD22WeHffbZp+2Fbg/gtVL1dwL5CqS+QJJv5sycQD0CVR4ya3XkVg+h1fUA2MKFC8sHHB944IFBIW2//fbhiiuuCJtttlmrUFf4e/FiQ9HwrWjytmTJkrJh78pe1NCgo2NeOxDIRkB9lU2qTZRA3woULysUL78Wv26+7Dr0hZTiXtb8+fPDGsOsvbZbl2rQ0bennYkRGFFAfeUEIUBgmUBRXxx77LHl/ZtufsWLmd/4xjfC4YcfPuJaW53ra0MbdHQT/3D7Dlcn1Rl/3fEajwCB0RVQX42uv6P3t8C8efPKDwstf1/l7rvvDsveKynWnm688cby+aZOfkPvnbRaj+tk7JG2LdbOzjjjjEHNHCZNmlTe41lvvfU6PkwvGnQMfX5s/Pjx4bbbbgvbbrtty3jbvUe1/EC9ykXL4EfYoK712W5isC+BfhdQX/V7hs2PAIGVCaR+/dOgw7lNgACBSAU06Ig0McIi8BeB3z/9dPjCV74SFj711IBJ0bhh8p57hn2nTAnj2vgSeRXM4kvp9/34x+GKq68OTy33ZYZiobRozvGGDl4eWLR4cfjs7Nnh6WeeqRJKbfusttpq4dQTTwybb7pp22MWHZX/63e/Cz/+6U/Lxhy//a//WmHfojnKB6ZNCzttt135QkTV34KHHgrnX3jhIO9lY71m/Piww9vfHt6+zTbhDVtsEdZYffWqh7EfAQI9ENCgowfIDkEgUYHiq1mHHHJIuPbaawdm8KUvfSmccMIJbc9otBp0FAEWC9pFY5Hiy1bXXXddKJp2FPVS8SvqoOJrpcVLDIceemgoXjodM2ZM2/MqNvQAXkdcNiaQlUDqCyRZJctkCTQgUOUhs1ZhtHoIrc4HwIY+YPfhD384fPGLXwxrd3lfr/iy6sc//vGw0047hRNPPHHYFzU06Gh1Jvg7gXwF1Ff55t7MCfSLwK9//euw6667hieeeKKcUvGl1+Kr7BMmTGh7isO9vDFnzpwwY8aMYcdoty7VoKPtFNiQQF8JqK/6Kp0mQ6BrgeK5q2I98KSTTgoLFizoeLyiaf7nPve5sNFGG7Xct871taYbdBSTKV6UPfDAAwfmVWf8LbFsQIBAUgLqq6TSJdiEBIY2Ky3WmW666abwu9/9Luy2226hWFsqfjvssEO44YYbwvrrr9/27EarQUdRXxTPYxUfqSx+nX4saegEm27QUTxr9aEPfSh8+9vfHjj0rFmzytpx6LVvOPx271Etv2+rtdG2k9zghnWuzzYYpqEJJC2gvko6fYInQKALgdSvfxp0dJF8uxIgQKBJAQ06mtQ1NoF6BH716KPh7K9+Nbxpyy3LxhxFc4xOX3asGknxYNqTCxeGm2+7LTy4YEE47uijO2rOURw31QYdxdyvv/nmMO/KK4flK3IwZdKksP/f/30omnTU8SsW6O+5//7w7UsvDUtfeGHYIffYdddw5NSpPTsH6piXMQjkJqBBR24ZN18C7QnU9bWG0WzQ0d5Mq2/lAbzqdvYk0O8CqS+Q9Ht+zI9A0wJVHjJrFVOrh9DqfgDs/vvvL5tpnHbaaWGPPfZo6+G6VnPwdwIECHQjoL7qRs++BNIUGFrfxDqLTTbZJBRfbJ04ceKIIRb32j796U+H008/fWC7v/mbvwmXXHJJeOtb39pyekUj3eLLqp/5zGcGtt16663LL5W+9rWvHXb/0XrJpOVkbECAQBQC6qso0iAIAtEJFDVL0by1eGm0eMG1aH6/7KXXZcEWTVyLRhy777572HfffcsXYzv50nud62t1NOgo6rhVV121nN7rX//6sM0224Qtt9wyFLXa//yf/7OstZZ/7q3O+KM7AQREgEBXAuqrrvjsTGClAhdffHE4/PDDB/5+0UUXhWnTppUf7Rl6r6V4RumTn/xk2+tao3Hv5NZbbw0HH3xwWLRoUTmn4gNDl19+eTjooIMqnwVNNugY7vmxogltccx2a8B24hta17VaG62MZUcCBJISUF8llS7BEiBQo0Dq1z8NOmo8GQxFgACBOgU06KhT01gECAwnkGqDjmIuRcOMC77znXD7nXcOTG21sWPDe/bZJ7xrzz1ra8wx1O1PL70U7v3Rj8JV114bnvrd7wb+/PrXvS7M/PjHw4TXvMbJRoBAxAIadEScHKERGEWBoV9rGD9+fPnA/7bbbttRVBp0dMRlYwIE+kQg9QWSPkmDaRDISqDuBh1Z4ZksAQJJCKivkkiTIAnUKtBvDToKnOKLr8XLFt/97ncHWe29997hwx/+cNh+++0HvQBavPz56KOPhuLFk29961vll2GX/Yp7dcXXYnfccceVuo/GSya1ngQGI0CgUQH1VaO8BidAoI8FNOjo4+SaGoEuBdRXXQLancAwAsV9kUmTJoVHHnmk/GvRIOzaa68N48aNK//5qaeeCnvuuWf4+c9/Xv5zO/dLlj9Mr++dDG3OUcTSaVOR4U6UdhpgVD3Bhnt+rNU9qaHHaic+DTqqZsh+BPpbQH3V3/k1OwIEVi6Q+vVPgw5nNwECBCIV0KAj0sQIiwCBUuCFF18MZ557bljw0EPlP795q63CCTNmhDVWX71nQkuWLg3/5xvfKI83ZdKk8NY3vWnQlxyaDKTolPzkwoXh5ttuCw8uWBCOO/ro8IbNNmvykMYmQKAGAQ06akA0BIE+E7juuuvCIYccEpYsWVLOrJuvNfRzg44+S7vpECBQo0DqCyQ1UhiKAIEeCWjQ0SNohyFAYNQE1FejRu/ABEZNoB8bdBSYzzzzTJg6dWq4+eabK9tusMEG4bLLLitfQBnp1+uXTCpPyI4ECIyKgPpqVNgdlACBPhDQoKMPkmgKBBoSUF81BGvYbAVeeumlMH369HD++eeXBquttlooGlzsuuuug0xuueWWUDQ/feWVV8p/v8MOO4QbbrghrL/++i3tenXvpHi2+l//9V/DYYcdFop5LfvV0ZyjGKudBhgtMYbZYGhDkarPj7UTXxMNOoaOWcWgk31mz54dZs6c2ckutiVAoIWA+sopQoBArgKpX/806Mj1zDVvAgSiF9CgI/oUCZBA1gIxNOjIOgEmT4BAJQENOiqx2YlA3wrU/bUGDTr69lQxMQIERhBIfYFEcgkQSE+gVw06WtV23cp5waFbQfsT6F8B9VX/5tbMCPRKYPkXATbZZJNw9913h4kTJ/bq8IOO8/LLL4fLL788fOxjHwu/+93vOorhqKOOCp/73OfCRhtt1HK/Xr1k0jIQGxAgEKWA+irKtAiKAIEEBNy/SiBJQiQwSgLqq1GCd9i+FZg/f375caFljTdOPfXUcNppp4Xh/lv79Kc/HU4//fQBi2OOOSacd955YezYsSP69OLeSdGQo1hf+9//+38PiuUzn/lMOOWUU1rG2E6C22mA0c44y29T5/Nj7cSnQUenGbI9gTwE1Fd55NksCRBYUSD1658GHc5qAgQIRCqgQUekiREWAQKlgAYdTgQCBFIU0KAjxayJmUD9Aiv7WkO7i9Yri6jVS5xNLLAui6XXX0I44ogjwgUXXFB/coxIgEByAqkvkCQHLmACfSjQaY2kQUcfngSmRIDAIAH1lROCAIELstH+AAAgAElEQVRuBWJq0LFsLkWjjvvvvz9ceuml4frrrw+PPPLIwEsny7Z5zWteE97+9reHqVOnhv3337+tr78u27cXL5l0mxf7EyAwegLqq9Gzd2QCsQtYX4s9Q+IjQCBWAfVVrJkRV4oC9957b5gyZUpYtGhRGf4OO+wQbrjhhpXeF1m8eHE46KCDwne/+92B6R533HHhnHPOGbEBRtP3ThYuXBiOPfbYcM011wxKQ/Es1QknnBDGjBlTS3raaYDR7oGK58eK8Yp7UUuWLBnYrZvnx9qJr9O10Xbm0+u6dvbs2WHmzJnthGYbAgTaFFBftQllMwIE+k4g9eufBh19d0qaEAEC/SKgQUe/ZNI8CPSngAYd/ZlXsyLQ7wIadPR7hs2PQGuBlX2t4eijjw5z5swJa665ZutBVrKFBh2V6exIgEDCAqkvkCRML3QCfSPQ6UNoGnT0TepNhACBlQior5waBAh0KxBjg46hc6q7pmv6JZNuc2J/AgRGV0B9Nbr+jk4gZoFev8jYqwb4Tz/9dChe9r399tvDHXfcEZ588slQvDRbrJMO/f3VX/1VmDBhQthpp53C3/7t34a99torbLbZZrW9RBtz/sVGgEB1AfVVdTt7Elhe4LHHHguTJ08ODz/8cPmvx48fH2666aaw4447jgg1dL9i46IJxj//8z+vtElHU/dOiiYX1113XTjssMPCs88+OxD32LFjwyWXXBLe+973hqHXjG7OgnYaYLQzftFM9txzzw3HH3/8oCay06ZNC3Pnzg1rr712O8OssE078XW6NlopkJp3qvteXs3hGY5AXwior/oijSZBgEAFgdSvfxp0VEi6XQgQINALAQ06eqHsGAQIVBXQoKOqnP0IEBhNAQ06RlPfsQmMvsDjjz8epk+fvsLXGoovOHz5y1/uqjlHMTsNOkY/xyIgQKD3AqkvkPRezBEJEBgqMPSBwIsvvrh8iG9lv149ANaqtus2k3/84x/DvvvuG77//e+XQ/XqBY1u47Y/AQLNC6ivmjd2BAL9LqBBRyjv/+233379nmrzI0CgTQH1VZtQNiOQoUA/Neh4/vnnwxVXXBFOP/308Ktf/aqrbBYv1B555JHh5JNPDptvvnlXY9mZAIH+FFBf9Wdezaq3As8880zZvKJoqLXsd9FFF4WiQUQ7v6IZ15QpU8KiRYsGNj/qqKPKphPDNZdookHHgw8+GD7+8Y+HW265ZVDIG2+8cZg/f37YYYcd2plKR9u00wCj1YAre36s2+YcxXHbiU+DjlYZ8ncCeQqor/LMu1kTIBBWaOZWNIBL6adBR0rZEisBAlkJaNCRVbpNlkByAhp0JJcyARMgEELQoMNpQCBPgaVLl4ZLL700fPSjHw1LliwZhNDqCxKdiLV6ibPJBdYmxy4MvEDayZlgWwJ5CVggzivfZkugCYFTTjklzJo1a2Do4uHBf/mXf6n1a1pV4m5V21UZc/l91FfdCtqfQP8KqK/6N7dmRqCKQDsP9Q8dV4MODTqqnGv2IdDPAuqrfs6uuRGIW6AX93+KlxYuv/zy8KEPfWjQV+vrkpkxY0b4/Oc/H9Zdd926hjQOAQJ9IKC+6oMkmsKoCixcuDAccsgh4c477xyI47jjjgvnnHNOKBpltfsrmmAU47zyyisDu7zjHe8on5HabLPNBg1TZ4OO//iP/wif+tSnwlVXXbVCqAcffHCYO3dumDBhQrvT6Gi7KvfKlh2geH7sO9/5TvjEJz6xQt1U1/Nj7cTX9DNeHYG2uXGvPqDQZjg2I9CXAuqrvkyrSREg0IZA6tc/DTraSLJNCBAgMBoCGnSMhrpjEiDQroAGHe1K2Y4AgZgENOiIKRtiIdA7gXnz5pVfYV9+QXqVVVYJ3/zmN8uvPw29uVc1slYvcTa5wNrk2IVHLx4grOpuPwIERlcg9QWS0dVzdAIEFi9eXH7d65577hnA+Ou//uvygcTR/jpnq9qu2+ypr7oVtD+B/hVQX/Vvbs2MQBWBdh7qHzquBh0adFQ51+xDoJ8F1Ff9nF1zIxC3QNP3f1566aXy5dgzzzxzBYjtt98+FC/I7rjjjuFNb3pTWGeddcK4ceMGbffyyy+Hp59+OhT36O66667yi+/XXHNNKMZd/rf11luH6667Lmy66aZxg4uOAIGeCaivekbtQH0o8MADD4QDDjggPPLIIwOzO+aYY8J5553XUXOOZTtfeeWV4f3vf/+g//299957h3/9138Na6+99sAx6mrQ8dOf/jTsscce4Q9/+MOg7Ky11lrh/PPPD+973/vCmDFjGstclXtly4JZ2fNjZ511ViiaktURdzvxNf2MVxP4GnQ0oWpMAoMF1FfOCAIEchVI/fqnQUeuZ655EyAQvYAGHdGnSIAEshbQoCPr9Js8gWQFNOhINnUCJ9CVQPHlqAsuuCAcffTRZZOOjTfeOBRfkdhhhx26Gnfozq1e4mxygbXJsYt5Nv0AYa2JMBgBAj0VSH2BpKdYDkaAwAoCF198cTj88MNX+PezZ88OM2fOHFWx5Wu7XgRyxBFHlDWrHwECBNRXzgECBJYXaOeh/qFiGnRo0OG/IgIEBguor5wRBAiMlkDT62tFY44TTzxx0PSKl0s/+9nPhvXXX7/StIvmHEUzjmLcX/3qVwNjTJo0qVxfXW+99SqNaycCBPpLQH3VX/k0m94JFB8S+sd//MdBzTTe+973hm984xtd/e/Y4n93H3LIIWHJkiVhZf87u64GHYXWvffeWzbgX7RoUYlXNBw555xzwkYbbdQ4ZpV7ZcuCGvr82AYbbBAuu+yysOeee9YWdzvxNf2MV22TWW4gDTqaUDUmAfevnAMECBAoBFL/vy816HAeEyBAIFIBDToiTYywCBAoBTTocCIQIJCigAYdKWZNzATqESgWWS+66KJwww03hC9/+cvhda97XT0DLzeKBh21kxqQAIEEBFJfIEmAWIgE+lbgscceC5MnTw4PP/xwOceiPlu4cGH5P48fPz7cdNNN5Rc+R+unQcdoyTsuAQLqK+cAAQLLC7TzUP9QsVgbdLzwwgsDX1d96qmnwj777BOefPLJMvxTTz01fPjDHy6/4L5gwYKBKb344ovhnnvuCcW+xa/4ymyxz5///Ofw/PPPh9tuuy1st9125dfe3/Oe9wzsV3z5fb/99nMyESBAoBRQXzkRCBAYLYEmG3T8+te/Drvuumt44oknBu6nXXHFFWGvvfaqZbrPPPNMKF4Yvv322wfGmzNnTvl1eT8CBAior5wDBKoJFPcyjjvuuFA0sC9+06ZNC3Pnzg1rr712tQGX2+snP/lJeX/lvPPOC5tuuukK49V97+TWW28Np512WtkYbI899ljh/+7qekIrGaDKvbLlh1rWpOP6668vm4rU/fxYO/E10aBj6JhN+S8bN4aPLTQ9R+MT6LWA+qrX4o5HgEAsAqlf/zToiOVMEgcBAgSGCGjQ4ZQgQCBmAQ06Ys6O2AgQWJmABh3ODQIEmhTQoKNJXWMTIBCrQOoLJLG6iotAvwssXbo0HH744eVXN4vfxIkTw1VXXRU+8pGPhPvuu6/8d6P9VU4NOvr9LDQ/AvEKqK/izY3ICIyGQDsP9Q+Nq9cNOk455ZQwa9asnvOstdZa4Y477tCgo+fyDkggPQH1VXo5EzGBXgn0+kXGI444IlxwwQW1TO+SSy4pX+pd9muiecbPfvazsgnIokWLBu7XXX311bW8RFwLgkEIEBg1AfXVqNE7cB8IvPTSS+Gf//mfw3PPPVfeTxk7dmxPZlV3g46eBD3MQarcK+tlrO3Ep0FHLzPiWATSEVBfpZMrkRIgUK9A6tc/DTrqPR+MRoAAgdoENOiojdJABGoTWLR4cfjs7Nnh6WeeqW3MJgZaf8KE8NmTTgrj11tv0PDib0J7xTFX5t+bozsKAQIjCWjQ4fwgQKBJAQ06mtQ1NgECsQqkvkASq6u4CPSzQPHg4fTp08P5559fTnOVVVYJl19+eTjooIPCvffeG6ZMmTLoof+iicd6Q+5x9cKnVW3XbQxNfkG129jsT4DA6Aqor0bX39EJxCbQzkP9ox3zWWedFU444YRRCaP42um73/3u0C8vmYwKooMSyEBAfZVBkk2RQEWBlBt0LH/vavnGZRUpht1t6P2rTTbZJNx9991ls10/AgTyFlBf5Z1/s09ToF/uncR+r6yd+DToSPO/IVETaFpAfdW0sPEJEIhVIPXrnwYdsZ5Z4iJAIHsBDTqyPwUARCigwUVvktKvDUZ6o+coBAiMJKBBh/ODAIEmBVq9xNnEAuuy+TQ5dnEML5A2eeYYm0DaAqkvkKStL3oC6QkUzTk+9alPhTPPPHMg+KKG+uQnPxmWXU+KhhyHHHJIeOWVV8pt9t577zBv3ryeN+loVdt1q6++6lbQ/gT6V0B91b+5NTMCVQTaeai/yrh17jP0BY+Rxi6+Cvu6171u2E2KF0t32mmnsPrqqw/8fcsttwxbbLFF+c+rrrpq2HrrrcO4cePCmDFjwvrrr1/+/8WvX14yqTMvxiJA4L8F1FfOBgIEViagQcfI54YGHf7bIUBgZQLqK+cGgfQE+uXeSez3ytqJr4lnvJoYM72zXMQE0hZQX6WdP9ETIFBdIPXrnwYd1XNvTwIECDQqoEFHo7wGJ1BJQIOOSmwd76RBR8dkdiBAoE0BDTrahLIZAQKVBFq9xNnkYmiTYxcYXiCtdErYiUAWAqkvkGSRJJMkEInAM888E4455phw5ZVXDkRU/PN5550Xihc1l/1effXVcMYZZ4SZM2cO/Lvtt98+XHHFFWGzzTbr2Wxa1XbdBqK+6lbQ/gT6V0B91b+5NTMCVQTaeai/yrj9tk+/vGTSb3kxHwKxCKivYsmEOAjEJ9D0+lqTM77kkkvCtGnTBg4xe/bsQffT6jj2z372s7DrrruGRYsWlcNNmjQpXH311WHttdeuY3hjECCQsID6KuHkCT1bgX65dxL7vbJ24muiBm1izGz/YzFxAqMkoL4aJXiHJUBg1AVSv/5p0DHqp5AACBAgMLyABh3ODAIECBAgQIBAvQIadNTraTQCBAYLtHqJs8nF0CbHLmbpBVJnOwECKxNIfYFEZgkQ6I3AAw88EN73vveFBQsWDBzwuOOOC+ecc86g5hzL/lg06Sgad3zsYx8Lr7zySvmv11133VC8ePD3f//3Yei1p4lZtKrtuj2m+qpbQfsT6F8B9VX/5tbMCFQRaOeh/irj9ts+/fKSSb/lxXwIxCKgvoolE+IgEJ9A0+trTc7417/+ddk844knnigPM378+LLB7V577VXLYYtmu+9973vD7bffPjDenDlzwowZM2oZ3yAECKQtoL5KO3+iz1OgX+6dxH6vrJ34mqhBmxgzz/9SzJrA6Amor0bP3pEJEBhdgdSvfxp0jO754+gECBBYqYAGHU4OAgQIECBAgEC9Ahp01OtpNAIEBgu0eomzycXQJscuZukFUmc7AQIrE0h9gURmCRBoVuDZZ58Np5xySjj33HMHDrTKKquEs846q3yYf8yYMSsNoGjSUTzENnXq1LBkyZKB7Q444ICyscdGG23UaPCtartuD66+6lbQ/gT6V0B91b+5NTMCVQTaeai/yrj9tk+/vGTSb3kxHwKxCKivYsmEOAjEJ9D0+lrTMz7zzDPDiSeeOOgwRVPcT3/602HixImVDv/SSy+F+fPnh0984hNh4cKFA2NMmjSp/PfrrbdepXHtRIBAfwmor/orn2aTh0C/3DuJ/V5ZO/E1UYM2MWYe/2WYJYF4BNRX8eRCJAQI9FYg9eufBh29PV8cjQABAm0LaNDRNpUNCRAgQIAAAQJtCWjQ0RaTjQgQqCjQ6iXOJhdDmxy74PACacWTwm4EMhBIfYEkgxSZIoFREXj66afDV7/61TBr1qywdOnSgRg22GCDcNlll4U999yz7bgeffTRcOihh4Yf/vCHg/Y5/PDDw0knnRTe8pa3hKHXorYHH2HDVrVdt8dQX3UraH8C/Sugvurf3JoZgSoC7TzUX2XcftunX14y6be8mA+BWATUV7FkQhwE4hNoen2t6RkXzTQ+//nPh6HPmRbHfdOb3hQOOuigMHny5PJ/XmeddcK4ceMGhfTyyy+H4j7eU089Fe65555www03hGuuuSYU4y7/23rrrcN1110XNt1006anZHwCBBIRUF8lkihhElhOoF/uncR+r6yd+JqoQZsY039ABAj0VkB91VtvRyNAIB6B1K9/GnTEcy6JhAABAoMENOhwQhAgQIAAAQIE6hXQoKNeT6MRIDBYoNVLnE0uhg4du+ncHHHEEeGCCy5o+jDGJ0AgAYHUF0gSIBYigSQEiof5f/vb34abbropzJ07N9x///0rxH3wwQeXf5swYULHcyqafMyZMyeceuqpK7wg8PrXvz784z/+YzjggAPCVlttFcaOHdvx+MPtsHxtV8uALQZRX/VC2TEIpCGgvkojT6Ik0CuBoS9P9OK4m2yySbj77rsrf3W9FzEOPUa/vGQyGnaOSSAHAfVVDlk2RwLVBHq9vlZEufvuu4drr712hWYZ1WYQwquvvlo2zzjssMPCs88+W3WYle43Y8aMsgnIuuuuW/vYBiRAIF0B9VW6uRN5vgL9cu+knQYYo5nlduJr4vmx0ahrrW2O5pnm2P0ooL7qx6yaEwEC7Qikfv3ToKOdLNuGAAECoyCgQccooDskAQIECBAg0NcCGnT0dXpNjsCoC2jQMeopEAABAqMgkPoCySiQOSSBvhN48sknw1577RV+8YtfDDu3N7zhDeHrX/962GOPPcLQa0anGI8//nj46Ec/Gq666qphdx0/fny47bbbwrbbbtvp0Ctsr0FH14QGIECgooD6qiKc3Qj0qYAGHe0ltl9eMmlvtrYiQKBTAfVVp2K2J5CPwGi8yFh3g45l2Soa3F5xxRVh1qxZ4T/+4z+6SmLRAPfII48MJ598cth88827GsvOBAj0p4D6qj/zalb9LdAv907aaYAxmplsJz4NOkYzQ45NIF4B9VW8uREZAQLNCqR+/dOgo9nzw+gECBCoLKBBR2U6OxIgQIAAAQIEhhXQoMOJQYBAkwIadDSpa2wCBGIVSH2BJFZXcRFITeDee+8NU6ZMCYsWLRoI/c1vfnOYPXt22HfffcOYMWNqnVLxksGnPvWpFRp1FPXYJz/5ya4bgRTBatBRa8oMRoBABwLqqw6wbEogAwENOtpLcr+8ZNLebG1FgECnAuqrTsVsTyAfgX5q0LF81p5++ulQ3K+7/fbbwx133BGKBrsLFy4ML7300grJ/au/+qswYcKEsNNOO5X/r2iyu9VWW9V+Py+fs8pMCeQhoL7KI89m2V8C/XLvpJ0GGKOZuXbi06BjNDPk2ATiFVBfxZsbkREg0KxA6tc/DTqaPT+MToAAgcoCGnRUprMjAQIECBAgQGBYAQ06nBgECIymQBMLrKM5H8cmQIBAIZD6AoksEiBQn8DcuXPLL3ROnTo1HH300eGNb3xjLY0yRopw8eLFoXjQ7eyzzw4bbbRRuPTSS8Oaa65Z36SMRIAAgVEQUF+NArpDEiCQvEC/vGSSfCJMgECkAuqrSBMjLAIECBAgQCBZAfVVsqkTeMYC/XLvpJ0GGLGn2fNjsWdIfARGR0B9NTrujkqAwOgLpH7906Bj9M8hERAgQGBYAQ06nBgECBAgQIAAgXoFNOio19NoBAgQIECAAIHUF0hkkAABAgQIECAQm4D6KraMiIcAAQIECBBIXUB9lXoGxU+AAAECBAjEJqC+ii0j4iFAgAABAgRSF1BfpZ5B8RMgUFUg9eufBh1VM28/AgQINCygQUfDwIYnQIAAAQIEshPQoCO7lJswAQIECBAg0LBA6gskDfMYngABAgQIECDQsYD6qmMyOxAgQIAAAQIERhRQXzlB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CB/4+9e4+2qyoPBT4PSUwIEAgPTTQeLkWQ1McVCW1Uig/AKhavwlDHbX0Eq0hRuOJAgl6rF1pbUFqxKqXWlvioFh2Aw8hFiiCgaGipVKUXqjwkoAkPFRIehjz2HecggZOEvfdae82951zzl38Yg6w51zd/38z65jqLf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G/pQIgAACAASURBV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r+MNSQAAIABJREFU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lsWmKg3MzkBAgQIECBAgAABAgQIECBAgAABAgQIECBAgAABAgQIECBAgAABAgQIECBAgAABAgQIECBAgAABAgQIECAwEoFOpzOS+7opAQIEhi2gQUdk8dyBI/OYngCBFgto0NHi5FoaAQIECBAgQIAAAQIECBAgQIAAAQIECBAgQIAAAQIECBAgQIAAAQIECBAgQIAAAQIECBAgQIAAAQIECBD4jYAGHbYCAQKlCOTeP2Ksk/gTO3fgUv4gWCcBAs0LaNDRvKkZCRAgQIAAAQIECBAgQIAAAQIECBAgQIAAAQIECBAgQIAAAQIECBAgQIAAAQIECBAgQIAAAQIECBAgQIBAagKJ/3Xv1LjEQ4BAxgK594/QoCPjzSd0AgTaLaBBR7vza3UECBAgQIAAAQIECBAgQIAAAQIECBAgQIAAAQIECBAgQIAAAQIECBAgQIAAAQIECBAgQIAAAQIECBAgQGBCQIMO+4AAgVIENOiInOncgSPzmJ4AgRYLbPn8+/zf/V2LV2tpBAgQIECAAAECBAgQIECAAAECBAgQIECAAAECBAgQIECAAAECBAgQIECAAAECBAgQIECAAAECBAgQIECgDIE3veMdUxaqQUcZebdKAgRCyL1/xFgn8Sd27sD+kBAgQKCugAYddeWMI0CAAAECBAgQIECAAAECBAgQIECAAAECBAgQIECAAAECBAgQIECAAAECBAgQIECAAAECBAgQIECAAAEC6Qpo0JFubkRGgEBcgdz7R2jQEXd/mJ0AAQK1BTToqE1nIAECBAgQIECAAAECBAgQIECAAAECBAgQIECAAAECBAgQIECAAAECBAgQIECAAAECBAgQIECAAAECBAgQSFZAg45kUyMwAgQiC2jQATiygOkJEChVQIOOUjNv3QQIECBAgAABAgQIECBAgAABAgQIECBAgAABAgQIECBAgAABAgQIECBAgAABAgQIECBAgAABAgQIECDQZgENOtqcXWsjQKCbgAYdkfdH7sCReUxPgECLBTToaHFyLY0AAQIECBAgQIAAAQIECBAgQIAAAQIECBAgQIAAAQIECBAgQIAAAQIECBAgQIAAAQIECBAgQIAAAQIEihXQoKPY1Fs4geIFcu8fMdbpdDopZzF34JRtxUaAQNoCGnSknR/RESBAgAABAgQIECBAgAABAgQIECBAgAABAgQIECBAgAABAgQIECBAgAABAgQIECBAgAABAgQIECBAgACBOgIadNRRM4YAgTYI5N4/QoOONuxCayBAoJUCGnS0Mq0WRYAAAQIECBAgQIAAAQIECBAgQIAAAQIECBAgQIAAAQIECBAgQIAAAQIECBAgQIAAAQIECBAgQIAAAQKFC2jQUfgGsHwCBQto0BE5+bkDR+YxPQECLRbQoKPFybU0AgQIECBAgAABAgQIECBAgAABAgQIECBAgAABAgQIECBAgAABAgQIECBAgAABAgQIECBAgAABAgQIEChWQIOOYlNv4QSKF8i9f8RYp9PppJzF3IFTthUbAQJpC2jQkXZ+REeAAAECBAgQIECAAAECBAgQIECAAAECBAgQIECAAAECBAgQIECAAAECBAgQIECAAAECBAgQIECAAAECBOoIaNBRR80YAgTaIJB7/wgNOtqwC62BAIFWCmjQ0cq0WhQBAgQIECBAgAABAgQIECBAgAABAgQIECBAgAABAgQIECBAgAABAgQIECBAgAABAgQIECBAgAABAgQIFC6gQUfhG8DyCRQsoEFH5OTnDhyZx/QECLRYQIOOFifX0ggQIECAAAECBAgQIECAAAECBAgQIECAAAECBAgQIECAAAECBAgQIECAAAECBAgQIECAAAECBAgQIECgWAENOopNvYUTKF4g9/4RY51Op5NyFnMHTtlWbAQIpC2gQUfa+REdAQIECBAgQIAAAQIECBAgQIAAAQIECBAgQIAAAQIECBAgQIAAAQIECBAgQIAAAQIECBAgQIAAAQIECBCoI6BBRx01YwgQaINA7v0jNOhowy60BgIEWimgQUcr02pRBAgQIECAAAECBAgQIECAAAECBAgQIECAAAECBAgQIECAAAECBAgQIECAAAECBAgQIECAAAECBAgQIFC4gAYdhW8AyydQsIAGHZGTnztwZB7TEyDQYgENOlqcXEsjQIAAAQIECBAgQIAAAQIECBAgQIAAAQIECBAgQIAAAQIECBAgQIAAAQIECBAgQIAAAQIECBAgQIAAgWIFNOgoNvUWTqB4gdz7R4x1Op1OylnMHThlW7ERIJC2gAYdaedHdAQIECBAgAABAgQIECBAgAABAgQIECBAgAABAgQIECBAgAABAgQIECBAgAABAgQIECBAgAABAgQIECBAoI6ABh111IwhQKANArn3j9Cgow270BoIEGilgAYdrUyrRREgQIAAAQIECBAgQIAAAQIECBAgQIAAAQIECBAgQIAAAQIECBAgQIAAAQIECBAgQIAAAQIECBAgQIBA4QIadBS+ASyfQMECGnRETn7uwJF5TE+AQIsFNOhocXItjQABAgQIECBAgAABAgQIECBAgAABAgQIECBAgAABAgQIECBAgAABAgQIECBAgAABAgQIECBAgAABAgSKFdCgo9jUWziB4gVy7x8x1ul0OilnMXfglG3FRoBA2gIadKSdH9ERIECAAAECBAgQIECAAAECBAgQIECAAAECBAgQIECAAAECBAgQIECAAAECBAgQIECAAAECBAgQIECAAIE6Ahp01FEzhgCBNgjk3j9Cg4427EJrIECglQIadLQyrRZFgAABAgQIECBAgAABAgQIECBAgAABAgQIECBAgAABAgQIECBAgAABAgQIECBAgAABAgQIECBAgAABAoULaNBR+AawfAIFC2jQETn5uQNH5jE9AQItFtCgo8XJtTQCBAgQIECAAAECBAgQIECAAAECBAgQIECAAAECBAgQIECAAAECBAgQIECAAAECBAgQIECAAAECBAgQKFZAg45iU2/hBIoXyL1/xFin0+mknMXcgVO2FRsBAmkLaNCRdn5ER4AAAQIECBAgQIAAAQIECBAgQIAAAQIECBAgQIAAAQIECBAgQIAAAQIECBAgQIAAAQIECBAgQIAAAQIE6gho0FFHzRgCBNogkHv/CA062rALrYEAgVYKaNDRyrRaFAECBAgQIECAAAECBAgQIECAAAECBAgQIECAAAECBAgQIECAAAECBAgQIECAAAECBAgQIECAAAECBAgULqBBR+EbwPIJFCygQUfk5OcOHJnH9AQItFhAg44WJ9fSCBAgQIAAAQIECBAgQIAAAQIECBAgQIAAAQIECBAgQIAAAQIECBAgQIAAAQIECBAgQIAAAQIECBAgQKBYAQ06ik29hRMoXiD3/hFjnU6nk3IWcwdO2VZsBAikLaBBR9r5ER0BAgQIECBAgAABAgQIECBAgAABAgQIECBAgAABAgQIECBAgAABAgQIECBAgAABAgQIECBAgAABAgQIEKgjoEFHHTVjCBBog0Du/SM06GjDLrQGAgRaKaBBRyvTalEECBAgQIAAAQIECBAgQIAAAQIECBAgQIAAAQIECBAgQIAAAQIECBAgQIAAAQIECBAgQIAAAQIECBAgULiABh2FbwDLJ1CwgAYdkZOfO3BkHtMTINBiAQ06WpxcSyNAgAABAgQIECBAgAABAgQIECBAgAABAgQIECBAgAABAgQIECBAgAABAgQIECBAgAABAgQIECBAgACBYgU06Cg29RZOoHiB3PtHjHU6nU7KWcwdOGVbsREgkLaABh1p50d0BAgQIECAAAECBAgQIECAAAECBAgQIECAAAECBAgQIECAAAECBAgQIECAAAECBAgQIECAAAECBAgQIECgjoAGHXXUjCFAoA0CufeP0KCjDbvQGggQaKWABh2tTKtFESBAgAABAgQIECBAgAABAgQIECBAgAABAgQIECBAgAABAgQIECBAgAABAgQIECBAgAABAgQIECBAgEDhAhp0FL4BLJ9AwQIadEROfu7AkXlMT4BAiwU06Ghxci2NAAECBAgQIECAAAECBAgQIECAAAECBAgQIECAAAECBAgQIECAAAECBAgQIECAAAECBAgQIECAAAECBIoV0KCj2NRbOIHiBXLvHzHW6XQ6KWcxd+CUbcVGgEDaAhp0pJ0f0REgQIAAAQIECBAgQIAAAQIECBAgQIAAAQIECBAgQIAAAQIECBAgQIAAAQIECBAgQIAAAQIECBAgQIAAgToCGnTUUTOGAIE2COTeP0KDjjbsQmsgQKCVAhp0tDKtFkWAAAECBAgQIECAAAECBAgQIECAAAECBAgQIECAAAECBAgQIECAAAECBAgQIECAAAECBAgQIECAAAEChQto0FH4BrB8AgULaNAROfm5A0fmMT0BAi0W0KCjxcm1NAIECBAgQIAAAQIECBAgQIAAAQIECBAgQIAAAQIECBAgQIAAAQIECBAgQIAAAQIECBAgQIAAAQIECBAoVkCDjmJTb+EEihfIvX/EWKfT6aScxdyBU7YVGwECaQto0JF2fkRHgAABAgQIECBAgAABAgQIECBAgAABAgQIECBAgAABAgQIECBAgAABAgQIECBAgAABAgQIECBAgAABAgTqCGjQUUfNGAIE2iCQe/8IDTrasAutgQCBVgpo0NHKtFoUAQIECBAgQIAAAQIECBAgQIAAAQIECBAgQIAAAQIECBAgQIAAAQIECBAgQIAAAQIECBAgQIAAAQIECBQuoEFH4RvA8gkULKBBR+Tk5w4cmcf0BAi0WECDjhYn19IIECBAgAABAgQIECBAgAABAgQIECBAgAABAgQIECBAgAABAgQIECBAgAABAgQIECBAgAABAgQIECBAoFgBDTqKTb2FEyheIPf+EWOdTqeTchZzB07ZVmwECKQtoEFH2vkRHQECBAgQIECAAAECBAgQIECAAAECBAgQIECAAAECBAgQIECAAAECBAgQIECAAAECBAgQIECAAAECBAgQqCOgQUcdNWMIEGiDQO79IzToaMMutAYCBFopoEFHK9NaaVFzZv0yzJn1i7Djk+4LT5rxUJg+9nAYG6s0hYsJECBA4DcCE20JN3SeFB5ev324/+Gdw5pf7xbW/HpXPhkIXH/DDeGH118fbr711rDqrrvC/fffHxLvM5mBqhAJEChVYOI9c8cddwzzn/zksPdee4XnPvvZ4dkLF5bKMdR1q2dD5XYzAgRaLqCeDS/B6tfwrN2JAIH2C6hfo8uxejY6e3cmQKB9AurZ8HKqfg3P2p0IEGi/gPo1uhyrZ6Ozd2cCBNonoJ71n1P1p38rVxIgQKCXgPrTS6iZ39egoxlHsxAgkJ+ABh2Rc5Y7cGQe0xMg0GIBDTpanNweS9tjxzvCU3a6I8yc/kC5CFZOgACBIQis27BDuHPtgnD3/QuGcDe3qCpw2ZVXhn+5/PLw89Wrqw51PQECBAhUEHjqvHnh5S97WTjkxS+uMMql/QqoZ/1KuY4AAQKDCahng/ltOVr9atbTbAQIEHgiAfUr7t5Qz+L6mp0AAQKPCqhnze4F9atZT7MRIEDA+9ho9oB6Nhp3dyVAoDwB72NTc67+lPdnwIoJEBiNgPrTvLsGHc2bmpEAgTwEcu8fMdZJ/H89nDtwHttYlAQIpCigQUeKWYkb0+wZa8L43B+HHWbeF/dGZidAgACBKQIPrNs5rPzVvuHB9XPIJCBw6223hS+cd1748c03JxCNEAgQIFCOwL577x3e+IY3hL323LOcRUdcqXoWEdfUBAgQ6CKgng22PdSvwfyMJkCAQF0B9auu3LbHqWfNepqNAAEC/QqoZ/1KqV+DSRlNgACBZgXUr2Y9vY8162k2AgQI9CtQej1Tf/rdKa4jQIBAswKl158mNTXoaFLTXAQI5CSQe/8IDTpy2m1iJUCgKAENOopKd5g7+86w167Xh7GxstZttQQIEEhFoNMJ4dZfPjv86sGnpBJSkXGsuPbacPZnPhMS7yNZZG4smgCBMgQm3kOPe9vbwuJFi8pYcKRVqmeRYE1LgACBPgXUsz6htrhM/arnZhQBAgSaElC/mpFUz5pxNAsBAgTqCqhn9eTUr3puRhEgQKApAfWrGUn1rBlHsxAgQKCuQKn1TP2pu2OMI0CAQDMCpdafZvQem0WDjqZFzUeAQC4CGnREzlTuwJF5TE+AQIsFNOhocXK3WNpEc47f2u36bS54l6c8J+y4695h1o7zwown7RR08ChnX1gpAQINC3Q6Yf3Da8Ov718d7v/lzeHeO3+0zRvc8gtNOhqW73u6iY9ln/r7v9/m9UuWLAlHHHFEWLRoUXja054Wpk2b1ve8LiRAgACBxwQ2btwYfvazn4Vrr702LF++PCxbtmybPO98+9s16ai5cdSzmnCGESBAoIKAelYBq89L1a8+oVxGgACBAQTUrwHw+hyqnvUJ5TICBAgMIKCeDYD3BEPVr+ZNzUiAAIEtBdSv+HtCPYtv7A4ECBBQz7beA+qPPxcECBCIL6D+xDeeuIMGHcNxdhcCBNITyL1/xFgn8f81ce7A6W1ZEREgkIuABh25ZGqwOGfPWBP2e8q/bdV3Y6Ixx+7jLwozZs4Z7AZGEyBAgMA2BdavWxPuWXn1Vo06Op0QbrzzwPDges/fYW6dW2+7LXzoL/8ybPl6OtGY49RTTw3j4+PDDMe9CBAgUIzAypUrw4c+9KGtGnVMvI+e+r73hb323LMYiyYWqp41oWgOAgQIVBdQz6qbPX6E+jWYn9EECBCoK6B+1ZXb9jj1rFlPsxEgQKBfAfWsXyn1azApowkQINCsgPrVrKf3sWY9zUaAAIF+BUqvZ+pPvzvFdQQIEGhWoPT606zmY7Np0BFL1rwECKQukHv/CA06Ut9h4iNAoFgBDTrKSP1+T7427DDzvimLnbf3YWHu/P3LALBKAgQIjFjgV6uuC6tvvnRKFA+s2znceNeiEUdW1u3/7CMfCT+++eYpi/7EJz4R3vWud5UFYbUECBAYkcAnP/nJcPzxx0+5+7577x3+9OSTRxRRnrdVz/LMm6gJEGiPgHpWL5fqVz03owgQINCUgPrVjKR61oyjWQgQIFBXQD2rJ6d+1XMzigABAk0JqF/NSKpnzTiahQABAnUFSq1n6k/dHWMcAQIEmhEotf40o7f1LBp0xJI1LwECqQto0BE5Q7kDR+YxPQECLRbQoKPFyf3N0vbY8Y4wPve/pixUc472590KCRBIT2BbTTpW/uqZ4e77F6QXbAsjuuzKK8OyL35xyso052hhoi2JAIHkBbb10WzJH/5hOOTFL04+9hQCVM9SyIIYCBAgEIJ6Vm0XqF/VvFxNgACBWALq12Cy6tlgfkYTIECgKQH1rJqk+lXNy9UECBCIJaB+DSarng3mZzQBAgSaEiitnqk/Te0c8xAgQGAwgdLqz2Ba3Udr0BFT19wECKQskHv/iLFOp9MBnLKA2AgQKFVAg472Z/7Z81eEmdMf2LzQXZ7ynDB/n1e2f+FWSIAAgQQFVv3k4nDvnT/aHNm6DTuE61ctTjDS9oW09EMfCj9fvXrzwpYsWRLOPffc9i3UiggQIJCBwNFHHx2WLVu2OdKnzpsXzjj11AwiH32I6tnocyACAgQIPCqgnvW/F9Sv/q1cSYAAgdgC6ld9YfWsvp2RBAgQaFpAPetfVP3q38qVBAgQiC2gftUXVs/q2xlJgACBpgVKqmfqT9O7x3wECBCoL1BS/amv1HukBh29jVxBgEA7BTToiJzX3IEj85ieAIEWC2jQ0eLkhhDmzPpl2GeP66Ys8hkHHhtmzJzT7oVbHQECBBIVWL9uTbjp386ZEt1P7t4/rPn1rolG3I6wrr/hhnDGWWdNWcxtt90WxsfH27FAqyBAgEBmAitXrgx77rnnlKiXvvvd4dkLF2a2kuGGq54N19vdCBAg0EtAPesl9Mjvq1/9ObmKAAECwxJQv+pJq2f13IwiQIBALAH1rD9Z9as/J1cRIEBgWALqVz1p9ayem1EECBCIJVBKPVN/Yu0g8xIgQKCeQCn1p55O/6M06OjfypUECLRLIPf+EWOdTqeTckpyB07ZVmwECKQtoEFH2vkZNLoFu/wkPGWnlZun2eUpzwnz93nloNMaT4AAAQIDCKz6ycXh3jt/tHmGO9eOhzvu3WeAGQ3tJfDFr3wlXPzNb26+bMmSJeHcc8/tNczvEyBAgEBEgS272r/y0EPDH77udRHvmP/U6ln+ObQCAgTaJ6Ce9c6p+tXbyBUECBAYtoD6VV1cPatuZgQBAgRiC6hnvYXVr95GriBAgMCwBdSv6uLqWXUzIwgQIBBboIR6pv7E3kXmJ0CAQHWBEupPdZVqIzToqOblagIE2iOQe/8IDTrasxethACBlgmk3KBj5gMPhKdef31Y8IMfhN1vvTXMvvfeMLZp02QGNs6YER6cOzfc9YxnhNv33z+sfuYzw4aZM0eWnVlr1oRDP/axsMvPf77NGFbvt1+44rjjhh7jfk++Nuww877NMS1Y+Jqw0277jszJjQkQIEAghLW/+HG444avbqZ4YN3O4ca7FqGJKPBnH/lI+PHNN2++w/nnnx+OPPLIiHc0NQECBAj0ErjgggvCUUcdtfmyfffeO/zpySf3Glb076tnRaff4gkQSFRAPeudGPWrt5ErCBAgMGwB9au6uHpW3cwIAgQIxBZQz3oLq1+9jVxBgACBYQuoX9XF1bPqZkYQIEAgtkAJ9Uz9ib2LzE+AAIHqAiXUn+oq1UZo0FHNy9UECLRHQIOOyLnMHTgyj+kJEGixQIoNOubceWd43le/Gp7+H/+xuSFHrxRMNOy46UUvCtcffnh4aOede13e+O/vdc014YXLlj1hvKNq0PHcp307zNju4c3rfcaBx4YZM+c0vn4TEiBAgED/AuvXrQk3/ds5mwes3/Sk8MOf/V7/E7iyssBxJ50U1q5du3ncbbfdFsbHxyvPYwABAgQINCewcuXKsOeee26ecKeddgpnn3lmczdo4UzqWQuTakkECGQvoJ71TqH61dvIFQQIEBi2gPpVXVw9q25mBAECBGILqGe9hdWv3kauIECAwLAF1K/q4upZdTMjCBAgEFughHqm/sTeReYnQIBAdYES6k91lWojNOio5uVqAgTaI5B7/4ixTqfTSTkduQOnbCs2AgTSFkipQcd2GzeG/S67LPz3r30tTFu/vhbcw7Nnh2v+6I/CbQccEMLYWK05qg6atXZtOOSss8LcO+54wqGjatDx/AWXTWFY+KL3Ds2lqqPrCRAgUIxApxNuuPqjm5c78ab0/TsOKWb5o1jom489Njz+lXTDhg1h2rRpowjFPQkQIEDgNwIbN24M06dP3+wx8W76uXMea2AFamsB9cyuIECAQHoC6lnvnKhfvY1cQYAAgWELqF/VxdWz6mZGECBAILaAetZbWP3qbeQKAgQIDFtA/aourp5VNzOCAAECsQVKqGfqT+xdZH4CBAhUFyih/lRXqTZCg45qXq4mQKA9Arn3j9Cgoz170UoIEGiZQCoNOqavWxd+54tfDL+1YsXAwp3ttgs/OvzwcP3hh4dNsf/ybacTFn3lK5ONRbr9GlWDjgOePjWuhQedPLCvCQgQIEBgcIEbvvMiivZxAAAgAElEQVSRKZP8++0adAyu+sQz+IFiTF1zEyBAoL5AKu+j9Vcw3JHq2XC93Y0AAQL9Cqhn3aXUr353kusIECAwXAH1q5q3elbNy9UECBAYloB65n1sWHvNfQgQINCkgPpVTdP7WDUvVxMgQGBYAm2vZ+rPsHaS+xAgQKCaQNvrTzWN6lerb9XNjCBAoB0CGnREzmPuwJF5TE+AQIsFUnhB2W7jxnDgl74U9vn2txuTnmjScd1rXxv+32GHhTA21ti8W040/v3vhxf94z+GaevXd72HBh3RUmBiAgQIZCmgQcdw0+YHisP1djcCBAj0K5DC+2i/saZwnXqWQhbEQIAAga0F1LPuu0L98qeGAAECaQqoX9Xyop5V83I1AQIEhiWgnnkfG9Zecx8CBAg0KaB+VdP0PlbNy9UECBAYlkDb65n6M6yd5D4ECBCoJtD2+lNNo/rV6lt1MyMIEGiHQO79I8Y6nU4n5VTkDpyyrdgIEEhbYOQvKJ1O+O1LLw37X3hhGNu0qVGsjTNmhKvf+taw8vnPb3TeRycbv+668IJly8KMX/+65/wadPQkckEPgeUXXxVe/Yb3jNTpa+f9dTjilQcPFMOq1feExS9bElbesXpyntNPPT4sPfEtA8255eAzPvbZcMqHPjH5r8cXzAsrLl8W5s/bvdF7mIzAoAIadAwqWG28HyhW80r56uXLl4dXv/rVIw3xa1/7WjjiiCMGimHVqlVh8eLFYeXKlY/Uw9NPD0uXLh1ozq3q4RlnhFNOOeWRejg+HlasWBHmz5/f6D1MRmBQgZG/jw66gCGPV8+GDB7xdupZ/7hnqGf9Y7lyZALqWXd69WtkW7PxG6tf/ZOqX/1buXJ0AupXNXv1rJpXylerZ/1nRz3r38qVoxNQz7yPjW73DffO6lf/3upX/1auHJ2A+lXN3vtYNa+Ur1bP+s+Oeta/lStHJ9D2eqb+jG5vNX1n9ad/UfWnfytXjk6g7fUntqz6FlvY/AQIpCqQe/8IDTpS3VniIkCgeIFRv6Dsevvt4WUf/3iYtXZtlFzc+9SnhstPOCE8OHduc/N3OmHP738/LP7c5/pqzjFxYw06muMvdSYNOvrPfMwGHVs2GOk/qnpXajBSzy2HURp0DDdLfqA4XO+Yd/PBrH/dmB/Mtmww0n9U9a7UYKSeWw6jRv0+moPR42NUz3LL2BPHq571n0v1rH8rV45OQD3rbq9+jW5vNn1n9at/UfWrfytXjk5A/apmr55V80r5avWs/+yoZ/1buXJ0AuqZ97HR7b7h3ln96t9b/erfypWjE1C/qtl7H6vmlfLV6ln/2VHP+rdy5egE2l7P1J/R7a2m76z+9C+q/vRv5crRCbS9/sSWVd9iC5ufAIFUBTToiJyZ3IEj85ieAIEWC4zyBWVs06bwonPPDf/tX/81qvCPDj88/GDi/7Q+NjbwfbbbuDE865JLwnOXLw8T8ff7S4OOfqVc90QCGnT0vzc06OjfypWjE9CgY7j2fqA4XO+Yd/PBrH9dH8z6t3Ll6ARG+T46ulXXv7N6Vt8utZHqWf8ZUc/6t3Ll6ATUs+726tfo9mbTd1a/+hdVv/q3cuXoBNSvavbqWTWvlK9Wz/rPjnrWv5UrRyegnnkfG93uG+6d1a/+vdWv/q1cOToB9auavfexal4pX62e9Z8d9ax/K1eOTqDt9Uz9Gd3eavrO6k//oupP/1auHJ1A2+tPbFn1Lbaw+QkQSFUg9/4RY51Op5Mq7kRcuQOnbCs2AgTSFhjlC8oet9wSXvbxj4cZv/51V6TOdtuFW3/nd8L1hx8e1u6xx+S1c3/2s7D/+eeH+Tfc0BP4/t13D9888cQw8c9Bfu34i1+EF557bnjyT35SeRoNOiqTGdCQwE233B4OfsXbw6rV90zOuMfuc8PVl/5D2Gfv8YbuUG2aiTgWv2xJWHnH6smBp596fFh64luqTdLjag06GuU0WSQBDToiwT7BtH6gOFzvFO920003hYMPPjisWrXqkXq4xx7h6quvDvvss89Iwp2IY/HixWHlypWP1MPTTw9Lly5tNBYfzBrlNFkkgVG+j0ZaUtRp1bOovFlMrp6NhxUrVoT58+c3kq8t63Ejk3aZZHy82fhjx2v+/gXUs+5W6lf/e6mtV6pfzT7/1a+2/kkZ/rrUr2rm6lk1rzZerZ6pZ23c121Yk3rmfawN+zjmGtQv9Svm/jJ3fQH1q5qd97FqXm28Wj1Tz9q4r9uwprbXM/WnDbt0sDWoP+rPYDvI6FgCba8/sdwenVd9iy1sfgIEUhXIvX+EBh2p7ixxESBQvMDIXlA6nXDgeeeFZ37rW11zMNGc47rXvjb8v8MOm+imNOXa7TZuDAd+6Uthn29/u2ce/+1//s/wXy95Sc/rtnXBtPXrJ+N8zkUX9Wwm8kQ30KCjFr1BAwps2LAxHP/ej4Rz/uH8KTO9fclrw6f+ammYMWP6gHeoPjz3Bh3VV1x9xPKLrwqvfsN7JgeOL5gXVly+LMyfN1iDoepRGBFbQIOO2MJT5/cDxeF6p3a3DRs2hOOPPz6cc845U+vh298ePvWpT4UZM2YMPeTcG3QMA+zx//cCf6F5GOKjucfI3kdHs9yB76qeDUyY9QTqWQg51gP1LOs/dn0Hr551p1K/+t5KrbxQ/VK/WrmxW7Io9ataItWzal5tu1o9U8/atqfbtB71zPtYm/Zz02tRv9SvpveU+ZoTUL+qWXofq+bVtqvVM/WsbXu6Tetpez1Tf9q0W6uvRf1Rf6rvGiOGJdD2+hPbUX2LLWx+AgRSFdCgI3JmcgeOzGN6AgRaLDCqF5TZ994bDvurvwo73XVXV93bFi0KV7/1rWHTtGnbvG7W2rXhkLPOCnPvuKPrPHUaZIxt2hTm/dd/hQP/+Z/DnNWrB9oFde4/0A1/M/iAp182ZZqFB53cxLTmyECg0+mEz37x6+GP3/lnYdOmTVtFfMZpJ4T3/q83hS2fAbGXpkFHb2ENOnobteEKDTqGm0U/UByud0p3m6yHn/1s+OM//uNt18Mzzgjvfe97h18PV60KixcvDitXrpzkOv3008PSpUsbpTvjjDPCKaecMjmnv9DcKK3JGhQY1ftog0sY6lTq2VC5k7qZeqaeJbUhBbOVgHrWfVOoX+X+oVG/1K9yd38eK1e/quVJPavm1aar1TP1rE37uY1rUc+8j7VxXzexJvVL/WpiH5kjnoD6Vc3W+1g1rzZdrZ6pZ23az21cS9vrmfrTxl3b35rUH/Wnv53iqlEJtL3+xHZV32ILm58AgVQFcu8fMdaZOKUm/Ct34IRphUaAQOICo3pBeep//md4ydlnh+02bHhCoU3Tp4crjjsu/PxZz+qq+MwrrggHfulLXa95ePbs8M13vzv8cs89e2Zk+rp1Yc9///fwrEsuGbgxx6M306CjJ7sLGhTYuHFT+OSnzwvved/HNv9l5N974f5h/rzdw5cvuHTyTtttt1346788MbzrmDeEadO2a/Du3afaskFH7BuPL5gXVly+bHLtufzSoCOXTA0WpwYdg/lVHe0HilXF2nH9xo0bwyc/+cnwnve857F6+Hu/F+bPnx++/OUvP1YP//qvw7ve9a4w7QkawsXQWLVFg44Y93j8nBp0xBY2f12BUb2P1o131OPUs1FnYDT3V88ec1fPRrMH3bW3gHrW3Uj96r2H2niF+qV+tXFft21N6le1jKpn1bzacrV6pp61ZS+3eR3qmfexNu/vumtTv9SvunvHuOEJqF/VrL2PVfNqy9XqmXrWlr3c5nW0vZ6pP23evU+8NvVH/Slz5+e16rbXn9jZUN9iC5ufAIFUBXLvH6FBR6o7S1wECBQvMKoXlEXnnRf2u/zyrv737LVXuPyEE8JEc41uv3ZetSoc+rGPhe3vu6/rddf80R+Fnxx8cM+cv3DZsvBb3/tez+uqXKBBRxUt1w4isGbtA+H4kz4SPvelizZPs8/e4+HSr30q7LLzTuGoN54cLrviXzf/3utee2g456z3h13nzhnktn2P1aCjN5UGHb2N2nCFBh3DzaIfKA7XO4W7rVmzJhx//PHhc5/73GP1cJ99wqWXXhp22WWXcNRRR4XLLrvssXr4uteFc845J+y6665DCV+Djt7My5cvD69+9asnL8zxL2T3XqErJgRG9T6aq756lmvm6setnk21y7EeqGf1939OI9Wz7tlSv3Lazc3Eqn6pX83sJLPEFlC/qgmrZ9W82nC1eqaetWEfl7AG9cz7WAn7vMoa1S/1q8p+ce3oBNSvavbex6p5teFq9Uw9a8M+LmENba9n6k8Ju3jqGtUf9ae8XZ/nittef2JnRX2LLWx+AgRSFdCgI3JmcgeOzGN6AgRaLDCKF5Tp69aFF//t34b5N9zQVfbmF74wfO/Nb574W1tdr+t3vlt/93fD1Ucf3XO+Kg06Ns6YER7cZZew0913d41Rg44W/yFKZGkbN24KX77w0nDs//qLMNGk49Ffi/b/7XDhF88MC5725Ml/tfrOX4Q3vv1PpzTpmLPTDuHsj50SXv/aw8KMGdOjrkiDjt68GnT0NmrDFRp0DDeLfqA4XO9R3m2ii/2Xv/zlcOyxx4aJj2ab6+GiReHCCy8MCxYseKQerl4d3vjGN05p0jFnzpxw9tlnh9e//vVhxowZUZehQUdvXn+hubdRG64Yxftozm7qWc7Zqxa7erZtLw06qu0jVw9PQD3rbq1+DW8vjvpO6pf6Neo96P7VBNSval7qWTWvnK9Wz9SznPdvibGrZ97HStz321qz+qV++bOQl4D6VS1f3seqeeV8tXqmnuW8f0uMve31TP0pZ1erP+pPObu9HStte/2JnSX1Lbaw+QkQSFUg9/4RY51Op5Mq7kRcuQOnbCs2AgTSFhjFC8rsX/0qvPzMM8OO99zTFeffX/e6cMOhh/YFuOi888J+l1/e9dp79torXH7CCeHh2bO7Xtdvg471s2aFFW9+8+Q69r/ggq5zatDRVxpdVENg/foN4aJLvhPe938+GW788U+nzHDSCW8Kp/3vY8P228+c8u8femhd+OCHzwln/s3np/z78QXzwhmnnRCO+h8vi9aoY8sGHaefenxYeuJbaqz8iYec8bHPhlM+9InJCybWtOLyZWH+vN0buYcGI40wmiSEoEHHcLeBHygO13sUd1u/fn246KKLwvve975w4403Tq2HJ50UTjvttLD99ttvUQ8fCh/84AfDmWeeObUejo+HM844Ixx11FHRGnVs2aDj9NNPD0uXLm2UbmINp5xyyiP1cHw8rFixIsyfP7+Re2gw0gijSbbx87jP/93fcekioJ61f3uoZ1vnWD1r/75vwwpH8fPVnNzUr5yyVS9W9Uv9qrdzjBq1gPpVLQPqWTWvHK9Wz9SzHPetmLf+7/38fHHqrlC/2v+nRP1Sv9q/y9u5Qu9j1fKqnlXzyvFq9Uw9y3Hfirn972PqT/t3ufqj/rR/l7dzhd6nBsur+jaYn9EECOQrkHv/CA068t17IidAoOUCo3hBefJNN4WX/c3fhOnr1nXVveKd7wx3PPe5fWVgn6uuCr/7T//U9doH584N/3LSSeH+3bv/Rf1+GnQ8tMsu4eqjjw4TjTeedcklGnT0lSUXNSUw0ffstttXhc989qvh0+deGO6+51dTpt57rwXh03/zv8NLD160VROyRy+cmONbV10bjjnhw+HmW++YMn6ioccxS44M73jrkWHfZ+wZpk3brqnQgwYd1SibbjBS7e6ujimgQUdM3a3n9gPF4XoP626T9fC228JnPvOZ8OlPfzrcfffdU+vh3ntP/vuXvvSl3evht74VjjnmmHDzzTdvUQ+3n/z373jHO8K+++4bpk2b1tjSNOioRtl0g5Fqd3d1TIFRvI/GXE/sudWz2MKjmV896+6uQcdo9qW7VhNQz7p7qV/V9lMuV6tf6lcue1WcTyygflXbHepZNa9crlbP1LNc9qo41bO6e0D9qiuX9jj1S/1Ke4eKrh8B72P9KD12jXpWzSuXq9Uz9SyXvSrOct/H1J927n71R/1p584ua1XepwbLt/o2mJ/RBAjkK6BBR+Tc5Q4cmcf0BAi0WGAULyjj110XDj7nnK6qD8+eHb757neHX+65Z1/6C374w/CST32q67UbZs4Ml59wQrjrGc/oel2vBh137bNP+O7RR4f7d9ttch4NOvpKkYsGELj3vrWTTTi+e80Pw/KLrwrfuPR74YEHH9pqxjk77RD+/IPHhbe9+TVhoslGP78eemhd+Mznvho+cNrZYc3aB7YaMmPG9HDwi54fjjzipWHR8387TDT/2HXunCf8i8697qlBRy+hqb+vQUc1r5yu1qBjuNnyA8Xhese627333jvZhOO73/1uWL58efjGN74RHnhg69o1Z86c8Od//ufhbW97W9h+++37Cuehhx6abPTxgQ98IKxZs2Yb9XBGOPjgg8ORRx4ZFi1aFPbee++w66671q+Hq1aFxYsXh5UrV07e6/TTTw9Lly7tK9Z+L/IXmvuVct0oBUbxPjrK9Q56b/VsUME0xqtn1fKgnlXzcvVoBNSz7u7q12j2ZdN3Vb+qiapf1bxcPRoB9auau3pWzSvVq9WzaplRz6p5uXo0AuqZ97HR7Lzh3lX9quatflXzcvVoBNSvau7ex6p5pXq1elYtM+pZNS9Xj0ag7fVM/RnNvmr6rupPNVH1p5qXq0cj0Pb6E1tVfYstbH4CBFIVyL1/xFhnotVcwr9yB06YVmgECCQuMIoXlH4aWjy0887hmyeeGO6bP78vwd1++tNwyMc/Hp704INdr7/ine8Mdzz3uV2veaIGHetnzQo/etWrwo2HHBI2Pe7/oN7Pelbvt1+44rjjwkSTkGH+OuDpl0253cKDTh7m7d2rAYEvnPd/w5ve/sGuM0005jjtA8eGt73lNWGH2f39ReQtJ5xo+PGZz341fPij/zjZDKTbr7/40DvDKe9ZUusvJbetQcfppx4flp74lgYybYrSBDToGG7G/UBxuN4x7vaFL3whvOlNb+peD+fMCaeddtpkY44ddtihVhgTDT8mGnV8+MMfnmwG0rUe/sVfhFNOOaVePWxZg44YDUZqJdCg7ARG8T6aHdLjAlbPcs7eI7GrZ9VzOMz/AEQ9q54fIx4RUM+67wT1K/8/KepX9RyqX9XNjBi+gPpVzVw9q+aV4tXqWfWsqGfVzYwYvoB65n1s+LtuuHdUv6p7q1/VzYwYvoD6Vc3c+1g1rxSvVs+qZ0U9q25mxPAF2l7P1J/h76mm76j+VBdVf6qbGTF8gbbXn9ii6ltsYfMTIJCqQO79IzToSHVniYsAgeIFRvGCsvjznw/P+M53utqv3WOP8C/vfW+YaNTRz69db7stHHrWWT0bdFx35JHhP3//97tOuWWDjs5224Xbn/e8cO3rXx8enDt3q7EadPSTIdfUFVi/fkM45oQPh2X/tHyrKRYf+Jzw/pOODq849IVhxozpdW8xZdzGjZvCNddeHz780X8I3/jm98KmTZum/P6Bz//tcPEFnwi77drfn80tg9Kgo5E0maQFAhp0DDeJfqA4XO8Yd1u/fn045phjwrJly7auh4sXh/e///3hFa94RZgxY0Yjt9+4cWO45pprJht1fOMb39i6Hh54YLj44ovDbrvtVut+qzToqOVmUPsERvE+mrOiepZz9h6JXT2rnkP/AUh1MyOGL6CedTdXv4a/J5u+o/pVXVT9qm5mxPAF1K9q5upZNa8Ur1bPqmdFPatuZsTwBdQz72PD33XDvaP6Vd1b/apuZsTwBdSvaubex6p5pXi1elY9K+pZdTMjhi/Q9nqm/gx/TzV9R/Wnuqj6U93MiOELtL3+xBZV32ILm58AgVQFNOiInJncgSPzmJ4AgRYLjOIFZcsGGNvirdqgY+7tt0826Jh5//1ds/Ufr3lNuP6Vr+x6zaPxTTTmWLVwYZho6vGrpz1t4n+Huc1xGnS0+A9IIkv76cqfh5f/j3dN/uXgV/3+QeGIVx4cDnrB88KsWU+KGuFEc5AfXP/jcOHyK8JFl3wn3HLrHeH8f/poOOylv1v7vls26Kg9UZ8DxxfMCysuXxbmz9u9zxHdLxtGg5FGAjVJ8gIadAw3RX6gOFzvWHf76U9/Gl7+8pc/Ug9f9apwxBFHhIMOOijMmjUr1i0n5534WPeDH/wgXHjhheGiiy4Kt9xySzj//PPDYYcdVvu+WzboqD1RnwPHx8fDihUrwvz58/sc0aMeDqHBSCOBmiR5gVG8jyaP0iVA9Szn7D0Wu3pWP4/qWX07I+MKqGfdfdWvuPtvWLOrX/Wl1a/6dkbGFVC/qvmqZ9W8Ur1aPaufGfWsvp2RcQXUM+9jcXdYGrOrX/XzoH7VtzMyroD6Vc3X+1g1r1SvVs/qZ0Y9q29nZFyBttcz9Sfu/hnW7OpPfWn1p76dkXEF2l5/4uqFoL7FFjY/AQKpCuTeP2Ks0+l0UsWdiCt34JRtxUaAQNoCw35Bmb5uXXjJ2WeHeTfe2BXmnr32CpefcEJ4ePbsvgC3v+++8PKPfjTsdPfdXa+/5QUvCN9dsqTrNQf+8z+HTdOnhxsOOSQ8OHduz/tr0NGTyAUENgto0GEzEHhEQIOO4e4EP1Acrre79RbQoKO3kSvKEBj2+2juqupZ7hlsX/zqWftyakX1BNSz7m7qV719ZVQ8AfUrnq2Z8xJQv6rlSz2r5uXq+ALqWXxjd8hDQD3zPpbHThXlowLql71A4BEB9avaTvA+Vs3L1fEF1LP4xu6Qh0Db65n6k8c+LClK9aekbFtrN4G215/Y2VffYgubnwCBVAVy7x+hQUeqO0tcBAgULzDsF5R+G3Ss3m+/cMVxx4UNM2f2laMmG3T0dcPHXaRBR1Ux15csoEFHydm39scLaNAx3P3gB4rD9Xa33gI+mPU2ckUZAsN+H81dVT3LPYPti189a19OraiegHrW3U39qrevjIonoH7FszVzXgLqV7V8qWfVvFwdX0A9i2/sDnkIqGfex/LYqaJ8VED9shcIPCKgflXbCd7Hqnm5Or6Aehbf2B3yEGh7PVN/8tiHJUWp/pSUbWvtJtD2+hM7++pbbGHzEyCQqoAGHZEzkztwZB7TEyDQYoFhv6Bo0NFfw5GmttwBT79sylQLDzq5qanNQ6BIgWE3GJlAnr39rHDVJX8fDnjewiLN27poDTqGm1k/UByut7u1X2DYH/wm6+Hs2eGqq64KBxxwQPuBC1rhsN9Hc6dVz3LPoPhTE1DPUstIvvGoZ91zp37lu7dFnqaA+pVmXnKMSv2qljX1rJqXqwn0ElDPegn5/X4F1DPvY/3uFdcRaEJA/WpC0RwTAupXtX3gfayal6sJ9BJQz3oJ+f1+Bdpez9SffneC6wj0J6D+9Ofkqt4Cba8/vQUGu0J9G8zPaAIE8hXIvX/EWKfT6aTMnztwyrZiI0AgbYFhv6CMukHHqoULw5V/8idhw8zmGmU865JLwv4XXNA10av32y9ccdxxjd63n52lQUc/SuldM4omEHUUxhfMCysuXxbmz9u9zvAsx4wiNxp0ZLlVegatQUdPokYv8APFRjmHNtkoPsrUWdz4+HhYsWJFmD9/fp3hWY4ZRW406Mhyq/QMetjvoz0DSvwC9SzxBD1BeKN4ZtaRUs/qqFUfo55VN8thhHrWPUvqVw67eOsY1a908zaK3Khf6e6HQSJTv6rpqWfVvFK5ehTPzDpr9z5WR636GPWsulkOI9Qz72M57NOqMapfVcWGd/0ocqN+DS+/w7yT+lVN2/tYNa9Urh7FM7PO2r2P1VGrPkY9q26Ww4i21zP1J4dd6PtWTlkaxdlA/clph/Qfa9vrT/8S9a5U3+q5GUWAQP4CufeP0KAj/z1oBQQItFRg2C8oo27QEaNRhgYdLf3DMcJljaIJRJ3latBRR636GA06qpvlMEKDjuFmyQ8Uh+vd1N1G8VGmTuz+g406atXH+GBW3SyHEcN+H83BpFuM6lmeGVTP0s3bKHKjnqW7HwaJTD3rrqd+DbK7Rjd2FM/IOqv1PlZHrfoY9au6WQ4j1K9qWVLPqnmlcrV6lkomto5jFLlRz9LdD4NEpp55Hxtk/6Q6dhTPyDoW3sfqqFUfo35VN8thhPpVLUvex6p5pXK1epZKJryPpZuJ/CNrez1Tf/Lco+pPunkbRW68T6W7HwaJrO31ZxCbfsaqb/0ouYYAgTYKaNAROau5A0fmMT0BAi0WGPYLigYdM4e6mw54+mVT7rfwoJOHen83qyegQUc9N6MI5CSgQcdws+UHisP1bupuo/goUyf2Ev8DxDpOxhDYlsCw30dzz4J6lmcG1bM88yZqAlUE1LPuWupXld2UzrXqVzq5EAmBWALqVzVZ9ayaVypXq2epZEIcBOIJqGfex+LtrtHNrH6Nzt6dCQxLQP2qJu19rJpXKlerZ6lkQhwE4gm0vZ6pP/H2TsyZ1Z+YuuYmkIZA2+tPbGX1Lbaw+QkQSFUg9/4RY51Op5Mq7kRcuQOnbCs2AgTSFhj2C8qoG3SsWrgwXPknfxI2zGyuUcazLrkk7H/BBV0TvXq//cIVxx3X6H372VkadPSj1O5r7n/gwfAHr3t3uPI7359c6IsPen74+lfOCjvuMLvdC7c6AokLaNAx3AT5geJwvVO82/333x/+4A/+IFx55ZWP1MMXvzh8/etfDzvuuGOK4YqJQDECw34fzR1WPcs9g4PHr54NbmgGAjEE1LPuqupXjF2X15zqV175Em05AupXtVyrZ9W82ni1etbGrFpTGwTUM+9jbdjHMdegfsXUNTeB+gLqVzU772PVvNp4tXrWxqxaUxsE2l7P1J827NLB1qD+DOZnNIFYAm2vP7HcHp1XfYstbH4CBFIVyL1/hAYdqe4scREgULzAsF9QRt2g45YXvCB8d8mSRvOuQUejnImmNe8AACAASURBVCZrWECDjoZBTUegIQENOhqC7HMaP1DsE6rFl/lg1uLkWlrWAsN+H80aK4SgnuWewcHjV88GNzQDgRgC6ll3VfUrxq7La071K698ibYcAfWrWq7Vs2pebbxaPWtjVq2pDQLqmfexNuzjmGtQv2LqmpvA/2fv3qP2qup70f+ekJgQuYWLEohhZKNILNViiFKxiJSLFGQLHLx1D8TN1u0Ra7G1mPbUQ7HutrR1U2+9qQVaj1YcoEccKopoUtSgoh5ki6jIIQcNoJVbSIi5rDPepARCkvd91vOstd455/rwTx0y17x8fjN8O9+En6MLyK96dt5j9bxKHC3PSqyqM5UgUHqeyZ8Sbul4Z5A/4/n5mkBbAqXnT1tuj84r39oWNj8BAqkKaNDRcmVyB26Zx/QECBQs0PUDRYOO2Z3epiVP++J26y1+4YWdrm+x6ReYjgYdq+/+eRx9/Lmx6q67px9gkh0sXHBgrLz+8ph/4P5J79PmyhTQoKPbuvqBYrfeKa42Hb9htnr16jj66KNj1apVKZJs29PChQtj5cqVMX/+/KT3aXNlCnT9Hs1dUZ7lXsHx9y/Pdm0oz8a/X2YYXUCeTW4nv0a/W6V8Kb/kVyl3ubRzyK96FZVn9bxKHC3P5FmJ97qEM8kz77ES7nGbZ5Bf8qvN+2Xu0QXkVz0777F6XiWOlmfyrMR7XcKZSs8z+VPCLR3vDPJH/ox3g3zdlkDp+dOW26Pzyre2hc1PgECqArn3jxhUVVWlijuxr9yBU7a1NwIE0hbo+oEybIOOew47LL58/vmxYc6coQB3f+CBOOmv/ir2/NnPJh3/41//9fjquecONeewg37l2mvjyKuvnnT43YcfHl9+4xtj42wNOoZ1Na4ZAQ06JvkBoQYdzVwys4wkoEHHSGwjf+QHiiPTFfOh3zCbJA816Cjmnud4kK7fozkaPX7P8iz3Co6/f3kmz8a/RWZoQ0CeTa4qv9q4dXnNKb/kV143tj+7lV/1ai3P6nmVOFqeybMS73UJZ5Jn3mMl3OM2zyC/5Feb98vcowvIr3p23mP1vEocLc/kWYn3uoQzlZ5n8qeEWzreGeSP/BnvBvm6LYHS86ctt0fnlW9tC5ufAIFUBXLvH6FBR6o3y74IEOi9QOcPlKqKYy67LBbdeOOk9g8dcEB8/g/+INbtvfdQNdr3zjvjhL/5m3jS2rWTjv/Oy14Wt5xyylBzDjtIg45hpYybDgENOib5AeEuGnSsvvvncfTx58aqu+6ejpINveZCDUaGtkpxoAYd3VbFDxS79U5xNb9hVv83zFavXh1HH310rFq1KsWSbtvTQg1Gkq7PVJvr/D061YYS//vyLPECdbA9eSbPOrhmlhhBQJ5Njia/RrhUhX0iv+RXYVe6mOPIr3qllGf1vEocLc/kWYn3uoQzyTPvsRLucZtnkF/yq837Ze7RBeRXPTvvsXpeJY6WZ/KsxHtdwplKzzP5U8ItHe8M8kf+jHeDfN2WQOn505bbo/PKt7aFzU+AQKoCGnS0XJncgVvmMT0BAgULTMcD5QWXXx7/6Wtfm1S1rQYd3z7zzPhfJ5/caEU16GiU02RjCNxz7y9ixVe+Fdd9+eux/Iab4t6f3Rf33f/gTmc8YP95cdD8A+KYo58TLznh1+MFz39O7LfvcA1xxtjiSJ9ecukVseyi9275toumFBp0jFQmH9UU0KCjJtiYw/1AcUzAzD6/5557YsWKFXHdddfF8uXL495774377rtv53l4wAFx0EEHxTHHHBMveclL4gUveEHst99+SZ74kksuiWXLlm3Nww6aUmjQkeQ1KG5T0/EezRlRnuVcvfp7l2f1zXb2hTxrxtEskwvIs8l95Fe/fgXJr2bqLb+acTSL/GryDsizJjXTn0ueNVMjedaMo1nk2Th3QH6No5fft/KrmZrJr2YczSK/mrwD8qxJzfTnkmfN1EieNeNoln7nmfzp168A+dNMveVPM45m6Xf+tF1/+da2sPkJEEhVIPf+EYOqqqpUcSf2lTtwyrb2RoBA2gLT8QfIh2losXbevPj8W98aa/bffyjAp/zoR3H8e94TM9evn3T8l88/P+569rOHmnPYQcOc5+7DD48vv/GNsXH27GGnbWTckqd9cbt5Fr/wwkbmNUk6AuvWrY+Pf/K6eMdffCBuv+OusTZ26KIF8c63vzHO+s/Hx6xZM8eaq8mPNejYuWYXzUqarKO5thfQoKPbG+EHit16T8dq69ati49//OPxjne8I26//faxtnDooYfGO9/5zjjrrLNi1qxZY83V5McadOwiDztoVtJkHc21vcB0vEdzroE8y7l6w+1dng3nVGeUPwBSR8vYUQXk2eRy8mvUm5XPd/Kr+VrJr+ZNzbijgPyqdyvkWT2vHEfLs+arJs+aNzWjPKt7B+RXXbH8xsuv5msmv5o3NaP8GvcOyLNxBdP/Xp41XyN51rypGfuXZ/Kn/Fsvf5qvsfxp3tSM/cuftmsu39oWNj8BAqkK5N4/QoOOVG+WfREg0HuB6fgDeItuvDGO+ad/mtT+l3PnxnUXXBC/OOSQoWq04Oab47j3v3/SsRPNMa5/85vj3qc/fag5hx2kQcewUsY1LbD8hm/Feee/Y+zGHE/c10Sjjo9e9mex9LnPanrLI83XdYOOOptc8/DaOO3sC2KiFhN/nfOqU+OKf7i4zhSR8vlqHcTgWgIadNTiGnuwHyiOTZj0BMuXL4/zzjtv7MYcO+ThoYfGRz/60Vi6dGkS5++6QUedQ69ZsyZOO+20mKjFljw855y44oor6kwRKZ+v1kEMriUwHe/RWhtMbLA8S6wgDW9HnjUMOsJ08mwENJ9sEZBnk18E+VX2LxT5Nf31lV/TX4NcdyC/6lVOntXzym20PJv+ismz6a9BrjuQZ95jud7dJvYtv5pQHG8O+TWeX5+/ll/1qu89Vs8rt9HybPorJs+mvwa57qD0PJM/ud7M4fYtf4ZzanOU/GlTt+y5S8+ftqsn39oWNj8BAqkKaNDRcmVyB26Zx/QECBQsMB0PlPm33hovft/7YsbGjbuUrWbMiC+df3789IgjhtJffN11seTjH5907Np58+Lzb31rrNl//6HmHHaQBh3DShnXlEBVVXHl1V+IV5/3x7F58+btpj3qyGfF2WecEMf9xpJ42sFPjXn77BVz5jxpuzGPPPLLuO/+B+O2H94ZX/jSjXHV//3FLf/58X/NmjUz/vWyP4szTz++qW2PPE/KDSw06Bi5rL3/UIOObq+AHyh2693Valvy8Mor49WvfvWOeXjUUXH22WfHcccdF0972tNi3rx5MWfOnCfk4SNx3333xW233RZf+MIX4qqrrtryn7fPw1nxr//6r3HmmWd2daxdrpNyAwu/YTbt1yPbDUzHezRbrIiQZzlXb9d7l2crY/78+UkUV54lUYYsNyHPJi+b/MryWk+5afklv6a8JAYkLyC/6pVIntXzymW0PJNnudxV+9y1gDzzHuvjrw/5Jb/6eO9LO7P8qldR77F6XrmMlmfyLJe7ap/9fY/JnzJvv/yRP2Xe7H6dyntqvHrLt/H8fE2AQL4CufePGFQT/59swn/lDpwwra0RIJC4wHQ8UPZevTpOuPTS2P2BBybVufG3fzt+eOyxQwke9bGPxeHXXz/p2J8vWhTXv/nN8cu5c4eac9hBGnQMK2VcUwI3fvOWOP7UN8TadY9sm/JNr395/Mkf/ffYb9+9R1rmjjt/Gr//R5fGJ6750rbv99l7z7j2k++L5y35lZHm3NlH13x2RZz+it/b8rfm7j4nVlz7gVjya4snnV+Djsb4TZSQgAYd3RbDDxS79e5qtRtvvDGOP/74WLt27WN5+KY3xZ/8yZ/EfvvtN9I27rjjjvj93//9+MQnPvFYHu6zT1x77bXxvOc9b6Q5d5qH11wTp59++tY8nDs3VqxYEUuWLJk8Dy+5JJYtW7ZlzMKFC2PlSr9h1lhBTDRtAtPxHp22wzawsDxrADHBKeSZPEvwWtpSTQF5NjmY/Kp5oTIZLr/kVyZX1TYnEZBf9a6HPKvnlctoeSbPcrmr9rlrAXnmPdbHXx/yS3718d6Xdmb5Va+i3mP1vHIZLc/kWS531T77+x6TP2Xefvkjf8q82f06lffUePWWb+P5+ZoAgXwFcu8foUFHvnfPzgkQKFxgOh4oT1q7No5/z3ti/zvumFT39he8IL52zjkRg8Gk42auXx8v+ru/i/m33jrpuDue//z4ymtfO+V8dUuuQUddMePHEVi3bn2c8eq3xrVf/NqWaWbMmBEf+dA74+VnnhhP/PVcd52JfmpXfOTTcd75fxqbN2/e8vlpL/mNuPKKv4jdd59dd7qdjtegY0eWlBuQNFJ0k+xUQIOObi+GHyh2693FauvWrYszzjhjS+OMbXn4kY/Ey1/+8mby8Ior4rzzznssD087La688srYfffdGzneNRp07OB4ScINSBopukl2KjAd79GcSyHPcq7ezvcuzzScKu9W9/NE8mzyusuv8n5dyC/5Vd6t7ueJ5Fe9usuzel45jJZn8iyHe2qPUwvIM++xqW9JWSPkl/wq60b39zTyq17tvcfqeeUwWp7JsxzuqT1OLVB6nsmfqe9AbiPkj/zJ7c7a784FSs+ftusu39oWNj8BAqkKaNDRcmVyB26Zx/QECBQsMC0PlKqKX//nf45Dv/rVSWXvW7AgrnvLW2L9HntMOm6Pn/88Tvrrv46599036bgbf/u344fHHtt4NTXoaJzUhJMI3PSdW+PYk18Xa9c9smXUH194Xrzj/3jD2P8y8qNLTjTpeMuy/xnv/ruPbvmv9p23V9zw+Q/F4mcuaqQuGnTsyKhBRyNXK7tJNOjotmR+oNitdxer3XTTTXHsscfG2rVrt+bhH/9xvOMd72g2D9/ylnj3u9+9NQ/33TduuOGGWLx4cSPH06BjJ3moQUcjdyu3SablPZob0uP2K88yLt4uti7P/AGQ8m51P08kzyavu/wq79eF/JJf5d3qfp5IftWruzyr55XDaHkmz3K4p/Y4tYA88x6b+paUNUJ+ya+ybnR/TyO/6tXee6yeVw6j5Zk8y+Ge2uPUAqXnmfyZ+g7kNkL+yJ/c7qz97lyg9Pxpu+7yrW1h8xMgkKpA7v0jBtXEv+2Z8F+5AydMa2sECCQuMF0PlEU33hjH/NM/TaqzeebM+PIb3xg//ZVfmXTcMHP9cu7cuO6CC+IXhxzSeEU06Gic1ISTCFz9qevjrP9y4ZYRu+8+O5Z/9gOx9LnPatTshq99J1586n+PjRs3bZn3Ux/7n/HSU5ppbqNBx46l0qCj0eubzWQadHRbKj9Q7Na7i9WuvvrqOOuss/4jD3eP5cuXx9KlSxtdeqIhx4tf/OLYuHHj1jz81KfipS99aSNraNCxkzzUoKORu5XbJNP1Hs3N6dH9yrNcK7frfcszfwCkvFvdzxPJs8nrLr/K+3Uhv+RXebe6nyeSX/XqLs/qeeUwWp7JsxzuqT1OLSDPvMemviVljZBf8qusG93f08iverX3HqvnlcNoeSbPcrin9ji1QOl5Jn+mvgO5jZA/8ie3O2u/OxcoPX/arrt8a1vY/AQIpCqQe/8IDTpSvVn2RYBA7wWm64Gy9+rVccKll8buDzwwaQ3+v+c8J2543eti06xZOx03++GH48Xve1/s/+MfTzrP3YcfvqXZx8bZsxuvuQYdjZOacBKBxzdzOPigp8TKL14eCw5+SqNmN33n1jj25NfF2nWPbJlXg45d8655eG2cdvYFsfyGb20ZdM6rTo0r/uHiWvXQoKMWVzGDNejotpR+oNitdxerXfK4Zg4HH3xwrFy5MhYsWNDo0k/smq9BxyR5uGZNnHbaaVsapWzJw3POiSuuuKJWPR5f04UL0/oNwVoHMbiWwHS9R2ttMqHB8iyhYjS0FXmW1j/v18izhm52/6aRZ5PXXH6V92tCfsmv8m51P08kv+rVXZ7V88phtDyTZzncU3ucWkCeeY9NfUvKGiG/5FdZN7q/p5Ff9WrvPVbPK4fR8kye5XBP7XFqgdLzTP5MfQdyGyF/5E9ud9Z+dy5Qev60XXf51raw+QkQSFVAg46WK5M7cMs8pidAoGCB6Xqg7LZhQxz7j/8YB99886S61YwZ8e0zzojvnXhixGCw3dgZmzbFEZ/5TPzqZz4Tg82bJ53nG696Vdx23HGtVFKDjlZYTboLgWs+uyJOf8Xvbfm7u+8+O5Z/9gOx9LnPatTrui99PU562flRVdWWeT9z1XvilBNf0Mgaj9//3N3nxIprPxBLfm3xpHOn3MBCg45GrkUvJ9Ggo9uy+4Fit95drHbNNdfE6aef/h95uPuWxhBLly5tdOnrrrsuTjrppMfy8DOfiVNOOaWRNR6//7lz58aKFStiyZIlk+fh45qSpNbAwr/Q3Mi16OUk0/UezRVbnuVauV3vW575AyDl3ep+nkieTV53+VXerwv5Jb/Ku9X9PJH8qld3eVbPK4fR8kye5XBP7XFqAXnmPTb1LSlrhPySX2Xd6P6eRn7Vq733WD2vHEbLM3mWwz21x6kFSs8z+TP1HchthPyRP7ndWfvduUDp+dN23eVb28LmJ0AgVYHc+0cMqkf/Dc9EhXMHTpTVtggQyEBgOh8oC7/97XjhBz8YMzZunFRqoknHHc97Xnz31FPjoQMOiEFVxbyf/CSOvOqqmH/rrVMqr9l//7juLW+Jif/bxl8adLShas5dCdz0nVvj2JNfF2vXPbJlyO/+76+KS//i9+KJv5ZHFdywYWO8/s3/Iy7/v67ZMsW+8/aKGz7/oVj8zEWjTrndd6M06Ghk4ZYm0aCjJdgeTKtBR7dF9gPFbr27WO2mm26KY489NtauXbs1D3/3d+PSSy9tMA83xOtf//q4/PLLt+bhvvvGDTfcEIsXT95Uatizj9KgY9i5p2OcBh3ToV7GmtP5Hs1RUJ7lWLXJ9yzP0qqpPEurHjntRp5NXi35ldNtHm6v8ms4p65Gya+upMtbR37Vq6k8q+eVw2h5llaV5Fla9chpN/LMeyyn+9rEXuVXE4rNzSG/mrPs20zyq17FvcfqeeUwWp6lVSV5llY9ctpN6Xkmf3K6jcPtVf4M59TVKPnTlXR565SeP21XTL61LWx+AgRSFci9f4QGHaneLPsiQKD3AtP5QJm5fn0c97d/Gwd+//ut1uG7v/Vb8f9M/C+sDwatrKNBRyusJt2FwLp16+Plr1kWn/7cv20ZMWPGjPjQ+98er3n1aWP/S8mbNm2Od733w/G2//M921Z/5f92UvzLP/5pzJy5WyM10aBjR8ZLLr0ill303i1/Y+GCA2Pl9ZfH/APbaSjUSBFN0oiABh2NMA49iR8oDk2VzcB169bFy1/+8vj0pz/9WB5+6EPxmte8poE83BTvete74m1ve9tjefjKV8a//Mu/xMyZMxsx0qBjJ3l4ySWxbNmyrXm4MK2O/Y0U3SQ7FZjO92iOJZFnOVZt8j3Ls7Rq6g+ApFWPnHYjzyavlvzK6TYPt1f5NZxTV6PkV1fS5a0jv+rVVJ7V88phtDxLq0ryLK165LQbeeY9ltN9bWKv8qsJxebmkF/NWfZtJvlVr+LeY/W8chgtz9KqkjxLqx457ab0PJM/Od3G4fYqf4Zz6mqU/OlKurx1Ss+ftism39oWNj8BAqkKaNDRcmVyB26Zx/QECBQsMN0PlPm33hrHvf/9sduGDa0o33/QQXH9m98ca+fNa2X+iUk16GiN1sS7EPj6Tf8rTn7Zm+L+Bx7aNuKMl7443vVnb4lFhxw0ktttP7wzLnz7u+NTn1mx7ft99t4zrv/038eRz3nmSHPu7CMNOnZU0aCjseuV1UQadHRbLj9Q7Na7q9W+/vWvx8knnxz333//Y3l4xhlbmmssWrRopG3cdtttceGFF8anPvWpx/Jwn33i+uuvjyOPPHKkOXeah9dcE6dPNJCLiLlz58aKFStiyZIljc3f9UR+w6xr8XLWm+73aG6S8iy3ig23X3k2nFMXo+RZF8plriHPJq+r/Crz3suvdOoqv9KpRW47kV/1KibP6nnlMlqepVMpeZZOLXLbiTzzHsvtzjaxX/nVhGIzc8ivZhz7OIv8qld177F6XrmMlmfpVEqepVOL3HZSep7Jn9xu5HD7lT/DOXUxSv50oVzmGqXnT9tVk29tC5ufAIFUBXLvHzGoqqpKFXdiX7kDp2xrbwQIpC0w7Q+UqopnfeELceQnPhGDzZsbxdo0a1Z85b/+11j13Oc2Ou8TJ9Ogo1Vek+9C4OpPXR+vfO0fxYYNG7cb8cxnHBJn/effjBNf/PyY+M/z9tkr5sx50nZj1jy8Nu6/f01877Yfx/IbvhUfu+rzcfsdd203Zu7uc+LKf/6LOPXkFzZaAw06duTUoKPRK5bNZBp0dFsqP1Ds1rvL1a6++up45StfGRue0Oztmc98Zpx11llx4oknxsR/njdvXsyZM2f7PFyzZktzj+9973uxfPny+NjHPha333779nk4d25ceeWVceqppzZ6rGs06NjB85JLLolly5Zt+e8XLlwYK1eujPnz5zfqbrL0BKb9PZoeyaQ7kmeZFazGduVZDawWh/oDIC3iFj61PJu8wPKr3F8A8iuN2sqvNOqQ4y7kV72qybN6XjmNlmdpVEuepVGHHHchz7zHcry3TexZfjWhOP4c8mt8w77OIL/qVd57rJ5XTqPlWRrVkmdp1CHHXZSeZ/Inx1s53J7lz3BObY+SP20Llzt/6fnTduXkW9vC5idAIFWB3PtHaNCR6s2yLwIEei+QwgNlxqZNsfSjH41n/Nu/NVaPasaM+PYZZ8T3TjxxogtTY/PubCINOlrlNfkkAjff8sN4xbl/GN//wf/bqNPS5z4rPvzBd8ZhT1/Y6LwTkz2+QUfjk+9iwolmIyuu/UAs+bXFjS850ezktLMv2NLoZOKvc151alzxDxfXWkeDjlpcxQzWoKPbUvqBYrfeXa928803xyte8Yr4/ve/3+jSS5cujQ9/+MNx2GGHNTrvljx8XIOOxiffVR7OnRsrVqyIJUuWNL6k3zBrnLQ3E6bwHs0JW57lVK36e5Vnw5nNlWfDQRnVqYA8m5xbfnV6HTtfTH4NRy6/hnMyqlsB+VXPW57V88pttDwbrmLybDgno7oVkGfeY93euLRWk1/D1UN+DedkVLcC8quet/dYPa/cRsuz4Somz4ZzMqpbgdLzTP50e5+6Xk3+DCcuf4ZzMqpbgdLzp21N+da2sPkJEEhVQIOOliuTO3DLPKYnQKBggVQeKLtt2BBLrrwynnHDDTHYvHks8YnmHLeecEJ852Uvi8277TbWXMN8rEHHMErGtCWwadPm+Nx1X42L//wf4xvf+t5Yy0w05rjoD18fLznhBbHbbjPGmmtXH2vQsaOMBh2tXLXkJ9Wgo9sS+YFit97TsdqmTZvic5/7XFx88cXxjW98Y6wtTDTmuOiii+IlL3lJ7NbS/y+pQcdO8vCSS2LZsmVb/sbChQtj5cqVMX/+/LFq6eP0BVJ5j6YvtXWH8iyXSo2+T3k2tZ0/ADK1kRHdC8izyc3lV/d3susV5dfU4vJraiMjuheQX/XM5Vk9rxxHy7OpqybPpjYyonsBeeY91v2tS2tF+TV1PeTX1EZGdC8gv+qZe4/V88pxtDybumrybGojI7oXKD3P5E/3d6rrFeXP1OLyZ2ojI7oXKD1/2haVb20Lm58AgVQFcu8fMaiqqkoVd2JfuQOnbGtvBAikLZDSA2WiMcdhy5fHr33ykzHrkUdGgtswZ05841Wvih8///kT/3AfaY66H2nQUVfM+LYEHnhwTXz1xpvjSyu+GSu+8q2466f3xuq7fx6bn9D0ZsaMGTH/wP1jwUFPiWOPeW6cdPzRcfTzjog9njy3ra1tm1eDjh2JNeho/doluYAGHd2WxQ8Uu/We7tUeeOCB+OpXvxpf+tKXYsWKFXHXXXfF6tWrd56H8+fHggUL4thjj42TTjopjj766Nhjjz1aP4IGHTvJQw06Wr93KS6Q0ns0RZ8n7kme5VCl5vYoz3Zu6Q+ANHfHzNScgDyb3FJ+NXfXcphJfsmvHO6pPW4VkF/1boI8q+eV+2h5Js9yv8N92r888x7r032f6qzyS35NdUf8/XQE5Fe9WniP1fPKfbQ8k2e53+E+7b/0PJM/fbrNEfJH/vTrxud92tLzp+3qyLe2hc1PgECqArn3j9CgI9WbZV8ECPReIMUHytz77otnX3NNLPr612O3DRuGqtGmWbPiR8ccE7f81m/Fur33HuqbpgZp0NGUpHkI5Cew5uG1cdrZF8TyG761ZfPnvOrUuOIfLq51EA06anEVM1iDjm5L6QeK3XpbrX8Ca9asidNOOy2WL1++NQ/POSeuuOKKWhCXaNBRy6uUwSm+R1O2lWcpV8feShCQZyVUcXrOIM8md5df03MvrdofAfnVn1o3fVL5VU9UntXzMppAXQF5VlfM+EcF5Jn3mF8NBKZTQH5Np37ea8uvevXzHqvnZTSBugLyrK6Y8X15j8kfd51AuwLyp13fkmf3nhqvuvJtPD9fEyCQr4AGHS3XLnfglnlMT4BAwQIpP1Bmrl8fB99ySyy86abY/447Yu7998dg8+Yt1ZhoyLF23rz4+aJFcddznhM/OeKI2Dh7dsGVGu1oS572xe0+XPzCC0ebyFcECBAg0KiABh2Nck45mR8oTklkAAECBKZFIOX36LSATLGoPEuxKvZEgACBCHk2+S2QX36VECBAIE0B+VWvLvKsnpfRBAgQ6EpAnnmPdXXXrEOAAIEmBeRXPU3vsXpeRhMgQKArgdLzTP50dZOsQ4AAgXoCpedPPY36o+VbfTNfECBQhkDu/SMGVVVVKZcid+CUbe2NAIG0BTxQ0q7PuLvToGNcQd8TIECgHQENieMCWgAAIABJREFUOtpx3dWsfqDYrbfVCBAgMKyA9+iwUlvHybN6XkYTIECgKwF5Nrm0/OrqJlqHAAEC9QTkVz0veVbPy2gCBAh0JSDPvMe6umvWIUCAQJMC8quepvdYPS+jCRAg0JVA6Xkmf7q6SdYhQIBAPYHS86eeRv3R8q2+mS8IEChDIPf+ERp0lHEPnYIAgQIFPFAKLOrjjqRBR9n1dToCBPIV0KCj29r5gWK33lYjQIDAsALeo8NKbR0nz+p5GU2AAIGuBOTZ5NLyq6ubaB0CBAjUE5Bf9bzkWT0vowkQINCVgDzzHuvqrlmHAAECTQrIr3qa3mP1vIwmQIBAVwKl55n86eomWYcAAQL1BErPn3oa9UfLt/pmviBAoAwBDTparmPuwC3zmJ4AgYIFPFAKLm5EaNBRdn2djgCBfAU06Oi2dn6g2K231QgQIDCsgPfosFJbx8mzel5GEyBAoCsBeTa5tPzq6iZahwABAvUE5Fc9L3lWz8toAgQIdCUgz7zHurpr1iFAgECTAvKrnqb3WD0vowkQINCVQOl5Jn+6uknWIUCAQD2B0vOnnkb90fKtvpkvCBAoQyD3/hGDqqqqlEuRO3DKtvZGgEDaAh4oaddn3N1p0DGuoO8JECDQjoAGHe247mpWP1Ds1ttqBAgQGFbAe3RYqa3j5Fk9L6MJECDQlYA8m1xafnV1E61DgACBegLyq56XPKvnZTQBAgS6EpBn3mNd3TXrECBAoEkB+VVP03usnpfRBAgQ6Eqg9DyTP13dJOsQIECgnkDp+VNPo/5o+VbfzBcECJQhkHv/CA06yriHTkGAQIECHigFFvVxR9Kgo+z6Oh0BAvkKaNDRbe38QLFbb6sRIEBgWAHv0WGlto6TZ/W8jCZAgEBXAvJscmn51dVNtA4BAgTqCcivel7yrJ6X0QQIEOhKQJ55j3V116xDgACBJgXkVz1N77F6XkYTIECgK4HS80z+dHWTrEOAAIF6AqXnTz2N+qPlW30zXxAgUIaABh0t1zF34JZ5TE+AQMECHigFFzciNOgou75OR4BAvgIadHRbOz9Q7NbbagQIEBhWwHt0WKmt4+RZPS+jCRAg0JWAPJtcWn51dROtQ4AAgXoC8quelzyr52U0AQIEuhKQZ95jXd016xAgQKBJAflVT9N7rJ6X0QQIEOhKoPQ8kz9d3STrECBAoJ5A6flTT6P+aPlW38wXBAiUIZB7/4hBVVVVyqXIHThlW3sjQCBtAQ+UtOsz7u406BhX0PcECBBoR0CDjnZcdzWrHyh26201AgQIDCvgPTqs1NZx8qyel9EECBDoSkCeTS4tv7q6idYhQIBAPQH5Vc9LntXzMpoAAQJdCcgz77Gu7pp1CBAg0KSA/Kqn6T1Wz8toAgQIdCVQep7Jn65uknUIECBQT6D0/KmnUX+0fKtv5gsCBMoQyL1/hAYdZdxDpyBAoEABD5QCi/q4I2nQUXZ9nY4AgXwFNOjotnZ+oNitt9UIECAwrID36LBSW8fJs3peRhMgQKArAXk2ubT86uomWocAAQL1BORXPS95Vs/LaAIECHQlIM+8x7q6a9YhQIBAkwLyq56m91g9L6MJECDQlUDpeSZ/urpJ1iFAgEA9gdLzp55G/dHyrb6ZLwgQKENAg46W65g7cMs8pidAoGABD5SCixsRGnSUXV+nI0AgXwENOrqtnR8oduttNQIECAwr4D06rNTWcfKsnpfRBAgQ6EpAnk0uLb+6uonWIUCAQD0B+VXPS57V8zKaAAECXQnIM++xru6adQgQINCkgPyqp+k9Vs/LaAIECHQlUHqeyZ+ubpJ1CBAgUE+g9Pypp1F/tHyrb+YLAgTKEMi9f8Sgqqoq5VLkDpyyrb0RIJC2gAdK2vUZd3fPXfDFGAwem2XxMX8Q2/0X4y7gewIECBCoL1BVcetX/mrbdxMvpW/d9Zv15/HF0ALnvOEN8fgn6caNG2O33XYb+nsDCRAgQKB5gU2bNsXMmTO3TTzxNv3nv//75hcqaEZ5VlAxHYUAgWIE5NnUpZRfUxsZQYAAga4F5Fd9cXlW38wXBAgQaFtAnk0tLL+mNjKCAAECXQvIr/ri8qy+mS8IECDQtkAf8kz+tH2LzE+AAIH6An3In/oq9b7QoKOel9EECJQjkHv/CA06yrmLTkKAQGECGnQUVtAnHOfZB/9bzJrxy23/7dOXviFmzd6r7EM7HQECBBIX2LD+wfjRNx77F5A3bH5S3PyT30h813lv741vfWs89NBD2w5x5513xsKFC/M+lN0TIEAgc4FVq1bFIYccsu0Ue+65Z/ztX/915qdqd/vyrF1fsxMgQGAUAXk2tZr8mtrICAIECHQtIL/qi8uz+ma+IECAQNsC8mxqYfk1tZERBAgQ6FpAftUXl2f1zXxBgACBtgX6kGfyp+1bZH4CBAjUF+hD/tRXqfeFBh31vIwmQKAcAQ06Wq5l7sAt85ieAIGCBTToKLi4EXH4U74ZT579wLZDLlj8sthzv8PKPrTTESBAIHGBh/79B3HXrZ/ctsuH1+8d37/3qMR3nff2/vQv/zJ+cPvt2w5x1VVXxZlnnpn3oeyeAAECmQtcffXVcdZZZ207xWGHHhpvv/DCzE/V7vblWbu+ZidAgMAoAvJsajX5NbWREQQIEOhaQH7VF5dn9c18QYAAgbYF5NnUwvJraiMjCBAg0LWA/KovLs/qm/mCAAECbQv0Ic/kT9u3yPwECBCoL9CH/KmvUu8LDTrqeRlNgEA5Arn3jxhUVVWlXI7cgVO2tTcCBNIW0KAj7fqMu7sF+/wwnrrnqm3T7PPUX435zzhl3Gl9T4AAAQJjCKz+4Wfj/nu+u22Gex5aGHfd/4wxZvTpVAIf+fjH47PXXbdt2LnnnhuXXXbZVJ/5+wQIECDQosBrX/vauPzyy7etcMoJJ8Srzz67xRXzn1qe5V9DJyBAoDwBeTZ1TeXX1EZGECBAoGsB+VVfXJ7VN/MFAQIE2haQZ1MLy6+pjYwgQIBA1wLyq764PKtv5gsCBAi0LdCHPJM/bd8i8xMgQKC+QB/yp75KvS806KjnZTQBAuUI5N4/QoOOcu6ikxAgUJiABh2FFfQJx9lrzi/iGQd8e7v/9ulL3xCzZu9V9sGdjgABAokKbFj/YPzoG3+/3e5++LMj48FH9k10x2Vs65Zbb41L/uZvtjvMnXfeGQsXLizjgE5BgACBzARWrVoVhxxyyHa7ftsFF8QRixdndpJutyvPuvW2GgECBKYSkGdTCW39+/JrOCejCBAg0JWA/BpNWp6N5uYrAgQItCUgz4aTlV/DORlFgACBrgTk12jS8mw0N18RIECgLYG+5Jn8aesGmZcAAQKjCfQlf0bTGf4rDTqGtzKSAIGyBDToaLmeuQO3zGN6AgQKFtCgo+Di/sfRjpi/MmbPfHjbQfd56q/G/GecUv7BnZAAAQIJCqz+4Wfj/nu+u21n6zc+OW5ZfXSCOy1vS2+76KL46d13bzvYueeeG5dddll5B3UiAgQIZCDwxG72Bx14YFxy8cUZ7Hz6tyjPpr8GdkCAAIFHBeTZ8HdBfg1vZSQBAgTaFpBfowvLs9HtfEmAAIGmBeTZ8KLya3grIwkQINC2gPwaXViejW7nSwIECDQt0Kc8kz9N3x7zESBAYHSBPuXP6EpTf6lBx9RGRhAgUKZA7v0jBlVVVSmXJnfglG3tjQCBtAU06Ei7Pk3s7oA97oqF827bbqoDDz0x5s0/sonpzUGAAAECQwrct/rbcfftX9hu9Kr7nhk/W7NgyBkMG0fgi8uXx+Uf+ch2U7z3ve+NN73pTeNM61sCBAgQqCnwvve9L37nd35nu6/OffWr4zdf9KKaM/VzuDzrZ92dmgCB9ATkWb2ayK96XkYTIECgLQH5NZ6sPBvPz9cECBBoSkCe1ZOUX/W8jCZAgEBbAvJrPFl5Np6frwkQINCUQN/yTP40dXPMQ4AAgfEE+pY/42lN/rUGHW3qmpsAgZQFcu8foUFHyrfL3ggQ6LWABh39KP/hT/lmPHn2A9sdVpOOftTeKQkQSENgZ805Hl6/d3z/3qPS2GBPdvGnf/mX8YPbb9/utJp09KT4jkmAQBICO/vNssMOPTTefuGFSewvl03Is1wqZZ8ECJQqIM9Gq6z8Gs3NVwQIEGhKQH41IynPmnE0CwECBEYVkGejycmv0dx8RYAAgaYE5FczkvKsGUezECBAYFSBvuaZ/Bn1xviOAAECzQj0NX+a0dtxFg062pI1LwECqQto0NFyhXIHbpnH9AQIFCygQUfBxX3c0ebOejAOf+o3YjDY/rz7PPVXY/+Fx8Ss2Xv1A8IpCRAg0LHAhvUPxs9XfSXuv+e7261cVRHfv2dprN3gn79dluSOO++Mi/78z6OaKMDj/jr33HPj4osvjoULF3a5HWsRIECgNwKrVq2Kiy66KC6//PLtzjzxHr34D/8wFh1ySG8smjioPGtC0RwECBCoLyDP6ps9/gv5NZ6frwkQIDCqgPwaVW7n38mzZj3NRoAAgWEF5NmwUvJrPClfEyBAoFkB+dWsp/dYs55mI0CAwLACfc8z+TPsTTGOAAECzQr0PX+a1XxsNg062pI1LwECqQvk3j9iUD3x34BKTDx34MQ4bYcAgYwENOjIqFhjbnXe3HviP+13y05nmWjUsce+h8acPQ6MWU/aM3bo5DHm2j4nQIBAbwSqKjb88qF4ZM3dseYXt+/QmONRhx//+xFx39qn9oYlpYOu/OY34/0f+MBOtzTRqOOlL31pHHXUUXHwwQfHbrvtltLW7YUAAQLZCGzatCl+8pOfxDe/+c245pprdmjM8ehBzn/d6+Loo47K5lwpbVSepVQNeyFAoFQBedZ8ZeVX86ZmJECAwBMF5Ff7d0KetW9sBQIECMiz5u+A/Gre1IwECBDwHuv+Dsiz7s2tSIBA/wS8x3asufzp368DJyZAoHsB+dONuQYd3ThbhQCB9ARy7x+hQUd6d8qOCBAgsEVAg45+XYSJJh2L9r1F/41+ld1pCRBISKCqIu74heYc012Sid80+9sPfjAS7yM53UzWJ0CAQGsCE+/QN/63/6Y5x5jC8mxMQJ8TIEBgTAF5Nhqg/BrNzVcECBBoSkB+NSMpz5pxNAsBAgRGFZBno8nJr9HcfEWAAIGmBORXM5LyrBlHsxAgQGBUgb7mmfwZ9cb4jgABAs0I9DV/mtF7bBYNOpoWNR8BArkIaNDRcqVyB26Zx/QECBQsoEFHwcXdxdHmznowFs77QTx59gP9O7wTEyBAYBoFHl6/d6y677BYu2GvadyFpR8VuOPOO+PDH/tY/OD226EQIECAQIcChx16aPyXV7wiFh1ySIerlruUPCu3tk5GgEDaAvJsvPrIr/H8fE2AAIFRBeTXqHI7/06eNetpNgIECAwrIM+GlZJf40n5mgABAs0KyK9mPb3HmvU0GwECBIYV6HueyZ9hb4pxBAgQaFag7/nTpKYGHU1qmosAgZwEcu8fMagS/58mzh04p8tsrwQIpCWgQUda9ehyNwfscVc8dc+7YvbMh7tc1loECBDoncD6jU+Oex5aED9bs6B3Z8/hwF9cvjw+f/318dO7785hu/ZIgACBbAUOOvDAOOn44+M3X/SibM+Q8sblWcrVsTcCBEoSkGfNVlN+NetpNgIECOxKQH61ezfkWbu+ZidAgMCjAvKs2bsgv5r1NBsBAgS8x6bnDsiz6XG3KgEC/RPwHtu+5vKnf78GnJgAgekRkD/Nu2vQ0bypGQkQyEMg9/4RGnTkcc/skgCBHgpo0NHDoj/hyHvN+UXsNeffY48nPRBPmrUuZg5+GYMBFwIECBAYRaCqIjZWT4pfbtg91vxy73jwkf3iwUf2HWUq33QscMutt8bNt9wSt99xR6y+995Ys2ZNJN5nsmMhyxEgQGB4gYl35h577BHzn/KUOHTRonj2EUfEEYsXDz+BkSMLyLOR6XxIgACBHQTkWXeXQn51Z20lAgTKF5Bf01djeTZ99lYmQKA8AXnWXU3lV3fWViJAoHwB+TV9NZZn02dvZQIEyhOQZ8PXVP4Mb2UkAQIEphKQP1MJNfP3NehoxtEsBAjkJ6BBR8s1yx24ZR7TEyBQsIAGHQUX19EIECBAgAABAgQIECBAgAABAgQIECBAgAABAgQIECBAgAABAgQIECBAgAABAgQIECBAgAABAgQIECBAoLcCGnT0tvQOTqD3Arn3jxhUif9PD+cO3PtfIQAIEBhZQIOOkel8SIAAAQIECBAgQIAAAQIECBAgQIAAAQIECBAgQIAAAQIECBAgQIAAAQIECBAgQIAAAQIECBAgQIAAAQIEkhXQoCPZ0tgYAQItC+TeP0KDjpYviOkJECAwqoAGHaPK+Y4AAQIECBAgQIAAAQIECBAgQIAAAQIECBAgQIAAAQIECBAgQIAAAQIECBAgQIAAAQIECBAgQIAAAQIECKQroEFHurWxMwIE2hXQoKNd38g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zzxn38FH9XRCBAgQIAAAQIECBAgQIAAAQIECBAgQIAAAQIECBAgQIAAAQIECBAgQIAAAQIECBAgQIAAAQIECBAgQIBAbwWqqurt2R2cAIF+CeTeP2JQJf5P7NyB+/XLwWkJEGhSQIOOJjXNRYAAAQIECBAgQIAAAQIECBAgQIAAAQIECBAgQIAAAQIECBAgQIAAAQIECBAgQIAAAQIECBAgQIAAAQIE0hRI/F/3ThPNrggQyFIg9/4RGnRkee1smgCBPgho0NGHKjsjAQLLz6CbAAAgAElEQVQECBAgQIAAAQIECBAgQIAAAQIECBAgQIAAAQIECBAgQIAAAQIECBAgQIAAAQIECBAgQIAAAQIECPRdQIOOvt8A5yfQHwENOlqude7ALfOYngCBggU06Ci4uI5GgAABAgQIECBAgAABAgQIECBAgAABAgQIECBAgAABAgQIECBAgAABAgQIECBAgAABAgQIECBAgAABAgT+Q0CDDleBAIG+COTeP2JQJf5P7NyB+/ILwTkJECBAgAABAgQIECBAgAABAgQIECBAgAABAgQIECBAgAABAgQIECBAgAABAgQIECBAgAABAgQIECBAgAABAgQIECBAgAABArsSyL1/hAYd7jYBAgQIECBAgAABAgQIECBAgAABAgQIECBAgAABAgQIECBAgAABAgQIECBAgAABAgQIECBAgAABAgQIECBAgAABAgQIECBAgECrAhp0tMobkT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IAAAQIECBAgQIAAAQIECBAgQIAAAQIECBAgQIBAFwK594/QoKOLW2INAgQIECBAgAABAgQIECBAgAABAgQIECBAgAABAgQIECBAgAABAgQIECBAgAABAgQIECBAgAABAgQIECBAgAABAgQIECBAgECPBTToaLn4uQO3zGN6AgQIECBAgAABAgQIECBAgAABAgQIECBAgAABAgQIECBAgAABAgQIECBAgAABAgQIECBAgAABAgQIECBAgAABAgQIECBAgEDyArn3jxhUVVWlrJw7cMq29kaAAAECBAgQIECAAAECBAgQIECAAAECBAgQIECAAAECBAgQIECAAAECBAgQIECAAAECBAgQIECAAAECBAgQIECAAAECBAgQ6EIg9/4RGnR0cUusQYAAAQIECBAgQIAAAQIECBAgQIAAAQIECBAgQIAAAQIECBAgQIAAAQIECBAgQIAAAQIECBAgQIAAAQIECBAgQIAAAQIECBDosYAGHS0XP3fglnlMT4AAAQIECBAgQIAAAQIECBAgQIAAAQIECBAgQIAAAQIECBAgQIAAAQIECBAgQIAAAQIECBAgQIAAAQIECBAgQIAAAQIECBBIXiD3/hGDqqqqlJVzB07Z1t4IECBAgAABAgQIECBAgAABAgQIECBAgAABAgQIECBAgAABAgQIECBAgAABAgQIECBAgAABAgQIECBAgAABAgQIECBAgAABAl0I5N4/QoOOLm6JNQgQIECAAAECBAgQIECAAAECBAgQIECAAAECBAgQIECAAAECBAgQIECAAAECBAgQIECAAAECBAgQIECAAAECBAgQIECAAAECPRbQoKPl4ucO3DKP6QkQIECAAAECBAgQIECAAAECBAgQIECAAAECBAgQIECAAAECBAgQIECAAAECBAgQIECAAAECBAgQIECAAAECBAgQIECAAAECyQvk3j9iUFVVlbJy7sAp29obAQIECBAgQIAAAQIECBAgQIAAAQIECBAgQIAAAQIECBAgQIAAAQIECBAgQIAAAQIECBAgQIAAAQIECBAgQIAAAQIECBAgQKALgdz7R2jQ0cUtsQYBAgQIECBAgAABAgQIECBAgAABAgQIECBAgAABAgQIECBAgAABAgQIECBAgAABAgQIECBAgAABAgQIECBAgAABAgQIECBAoMcCGnS0XPzcgVvmMT0BAgQIECBAgAABAgQIECBAgAABAgQIECBAgAABAgQIECBAgAABAgQIECBAgAABAgQIECBAgAABAgQIECBAgAABAgQIECBAIHmB3PtHDKqqqlJWzh04ZVt7I0CAAAECBAgQIECAAAECBAgQIECAAAECBAgQIECAAAECBAgQIECAAAECBAgQIECAAAECBAgQIECAAAECBAgQIECAAAECBAh0IZB7/wgNOrq4JdYgQIAAAQIECBAgQIAAAQIECBAgQIAAAQIECBAgQIAAAQIECBAgQIAAAQIECBAgQIAAAQIECBAgQIAAAQIECBAgQIAAAQIECPRYQIOOloufO3DLPKYnQIAAAQIECBAgQIAAAQIECBAgQIAAAQIECBAgQIAAAQIECBAgQIAAAQIECBAgQIAAAQIECBAgQIAAAQIECBAgQIAAAQIECCQvkHv/iEFVVVXKyrkDp2xrbwQIECBAgAABAgQIECBAgAABAgQIECBAgAABAgQIECBAgAABAgQIECBAgAABAgQIECBAgAABAgQIECBAgAABAgQIECBAgACBLgRy7x+hQUcXt8QaBAgQIECAAAECBAgQIECAAAECBAgQIECAAAECBAgQIECAAAECBAgQIECAAAECBAgQIECAAAECBAgQIECAAAECBAgQIECAAIEeC2jQ0XLxcwdumcf0BAgQIECAAAECBAgQIECAAAECBAgQIECAAAECBAgQIECAAAECBAgQIECAAAECBAgQIECAAAECBAgQIECAAAECBAgQIECAAIHkBXLvHzGoqqpKWTl34JRt7Y0AAQIECBAgQIAAAQIECBAgQIAAAQIECBAgQIAAAQIECBAgQIAAAQIECBAgQIAAAQIECBAgQIAAAQIECBAgQIAAAQIECBAg0IVA7v0jNOjo4pZYgwABAgQIECBAgAABAgQIECBAgAABAgQIECBAgAABAgQIECBAgAABAgQIECBAgAABAgQIECBAgAABAgQIECBAgAABAgQIECDQYwENOloufu7ALfOYngABAgQIECBAgAABAgQIECBAgAABAgQIECBAgAABAgQIECBAgAABAgQIECBAgAABAgQIECBAgAABAgQIECBAgAABAgQIECCQvEDu/SMGVVVVKSvnDpyyrb0RIECAAAECBAgQIECAAAECBAgQIECAAAECBAgQIECAAAECBAgQIECAAAECBAgQIECAAAECBAgQIECAAAECBAgQIECAAAECBLoQyL1/hAYdXdwSaxAgQIAAAQIECBAgQIAAAQIECBAgQIAAAQIECBAgQIAAAQIECBAgQIAAAQIECBAgQIAAAQIECBAgQIAAAQIECBAgQIAAAQIEeiygQUfLxc8duGUe0xMgQIAAAQIECBAgQIAAAQIECBAgQIAAAQIECBAgQIAAAQIECBAgQIAAAQIECBAgQIAAAQIECBAgQIAAAQIECBAgQIAAAQIEkhfIvX/EoKqqKmXl3IFTtrU3AgQIECBAgAABAgQIECBAgAABAgQIECBAgAABAgQIECBAgAABAgQIECBAgAABAgQIECBAgAABAgQIECBAgAABAgQIECBAgEAXArn3j9Cgo4tbYg0CBAgQIECAAAECBAgQIECAAAECBAgQIECAAAECBAgQIECAAAECBAgQIECAAAECBAgQIECAAAECBAgQIECAAAECBAgQIECAQI8FNOhoufi5A7fMY3oCBAgQIECAAAECBAgQIECAAAECBAgQIECAAAECBAgQIECAAAECBAgQIECAAAECBAgQIECAAAECBAgQIECAAAECBAgQIECAQPICufePGFRVVaWsnDtwyrb2RoAAAQIECBAgQIAAAQIECBAgQIAAAQIECBAgQIAAAQIECBAgQIAAAQIECBAgQIAAAQIECBAgQIAAAQIECBAgQIAAAQIECBDoQiD3/hEadHRxS6xBgAABAgQIECBAgAABAgQIECBAgAABAgQIECBAgAABAgQIECBAgAABAgQIECBAgAABAgQIECBAgAABAgQIECBAgAABAgQIEOixgAYdLRc/d+CWeUxPgAABAgQIECBAgAABAgQIECBAgAABAgQIECBAgAABAgQIECBAgAABAgQIECBAgAABAgQIECBAgAABAgQIECBAgAABAgQIEEheIPf+EYOqqqqUlXMHTtnW3ggQIECAAAECBAgQIECAAAECBAgQIECAAAECBAgQIECAAAECBAgQIECAAAECBAgQIECAAAECBAgQIECAAAECBAgQIECAAAECXQjk3j9Cg44ubok1CBAgQIAAAQIECBAgQIAAAQIECBAgQIAAAQIECBAgQIAAAQIECBAgQIAAAQIECBAgQIAAAQIECBAgQIAAAQIECBAgQIAAAQI9FtCgo+Xi5w7cMo/pCRAgQIAAAQIECBAgQIAAAQIECBAgQIAAAQIECBAgQIAAAQIECBAgQIAAAQIECBAgQIAAAQIECBAgQIAAAQIECBAgQIAAAQLJC+TeP2JQVVWVsnLuwCnb2hsBAgQIECBAgAABAgQIECBAgAABAgQIECBAgAABAgQIECBAgAABAgQIECBAgAABAgQIECBAgAABAgQIECBAgAABAgQIECBAoAuB3PtHaNDRxS2xBgECBAgQIECAAAECBAgQIECAAAECBAgQIECAAAECBAgQIECAAAECBAgQIECAAAECBAgQIECAAAECBAgQIECAAAECBAgQIECgxwIadLRc/NyBW+YxPQECBAgQIECAAAECBAgQIECAAAECBAgQIECAAAECBAgQIECAAAECBAgQIECAAAECBAgQIECAAAECBAgQIECAAAECBAgQIEAgeYHc+0cMqqqqUlbOHThlW3sjQIAAAQIECBAgQIAAAQIECBAgQIAAAQIECBAgQIAAAQIECBAgQIAAAQIECBAgQIAAAQIECBAgQIAAAQIECBAgQIAAAQIECHQhkHv/CA06urgl1iBAgAABAgQIECBAgAABAgQIECBAgAABAgQIECBAgAABAgQIECBAgAABAgQIECBAgAABAgQIECBAgAABAgQIECBAgAABAgQI9FhAg46Wi587cMs8pidAgAABAgQIECBAgAABAgQIECBAgAABAgQIECBAgAABAgQIECBAgAABAgQIECBAgAABAgQIECBAgAABAgQIECBAgAABAgQIJC+Qe/+IQVVVVcrKuQOnbGtvBAgQIECAAAECBAgQIECAAAECBAgQIECAAAECBAgQIECAAAECBAgQIECAAAECBAgQIECAAAECBAgQIECAAAECBAgQIECAAIEuBHLvH6FBRxe3xBoECBAgQIAAAQIECBAgQIAAAQIECBAgQIAAAQIECBAgQIAAAQIECBAgQIAAAQIECBAgQIAAAQIECBAgQIAAAQIECBAgQIAAgR4LaNDRcvFzB26Zx/QECBAgQIAAAQIECBAgQIAAAQIECBAgQIAAAQIECBAgQIAAAQIECBAgQIAAAQIECBAgQIAAAQIECBAgQIAAAQIECBAgQIAAgeQFcu8fMaiqqkpZOXfglG3tjQABAgQIECBAgAABAgQIECBAgAABAgQIECBAgAABAgQIECBAgAABAgQIECBAgAABAgQIECBAgAABAgQIECBAgAABAgQIECDQhUDu/SM06OjilliDAAECBAgQIECAAAECBAgQIECAAAECBAgQIECAAAECBAgQIECAAAECBAgQIECAAAECBAgQIECAAAECBAgQIECAAAECBAgQINBjAQ06Wi5+7sAt85ieAAECBAgQIECAAAECBAgQIECAAAECBAgQIECAAAECBAgQIECAAAECBAgQIECAAAECBAgQIECAAAECBAgQIECAAAECBAgQIJC8QO79IwZVVVUpK+cOnLKtvREgQIAAAQIECBAgQIAAAQIECBAgQIAAAQIECBAgQIAAAQIECBAgQIAAAQIECBAgQIAAAQIECBAgQIAAAQIECBAgQIAAAQIEuhDIvX+EBh1d3BJrECBAgAABAgQIECBAgAABAgQIECBAgAABAgQIECBAgAABAgQIECBAgAABAgQIECBAgAABAgQIECBAgAABAgQIECBAgAABAgR6LKBBR8vFzx24ZR7TEyBAgAABAgQIECBAgAABAgQIECBAgAABAgQIECBAgAABAgQIECBAgAABAgQIECBAgAABAgQIECBAgAABAgQIECBAgAABAgSSF8i9f8SgqqoqZeXcgVO2tTcCBAgQIECAAAECBAgQIECAAAECBAgQIECAAAECBAgQIECAAAECBAgQIECAAAECBAgQIECAAAECBAgQIECAAAECBAgQIECAQBcCufeP0KCji1tiDQIECBAgQIAAAQIECBAgQIAAAQIECBAgQIAAAQIECBAgQIAAAQIECBAgQIAAAQIECBAgQIAAAQIECBAgQIAAAQIECBAgQIBAjwU06Gi5+LkDt8xjegIECBAgQIAAAQIECBAgQIAAAQIECBAgQIAAAQIECBAgQIAAAQIECBAgQIAAAQIECBAgQIAAAQIECBAgQIAAAQIECBAgQIBA8gK5948YVFVVpaycO3DKtvZGgAABAgQIECBAgAABAgQIECBAgAABAgQIECBAgAABAgQIECBAgAABAgQIECBAgAABAgQIECBAgAABAgQIECBAgAABAgQIEOhCIPf+ERp0dHFLrEGAAAECBAgQIECAAAECBAgQIECAAAECBAgQIECAAAECBAgQIECAAAECBAgQIECAAAECBAgQIECAAAECBAgQIECAAAECBAgQ6LGABh0tFz934JZ5TE+AAAECBAgQIECAAAECBAgQIECAAAECBAgQIECAAAECBAgQIECAAAECBAgQIECAAAECBAgQIECAAAECBAgQIECAAAECBAgQSF4g9/4Rg6qqqpSVcwdO2dbeCBAgQIAAAQIECBAgQIAAAQIECBAgQIAAAQIECBAgQIAAAQIECBAgQIAAAQIECBAgQIAAAQIECBAgQIAAAQIECBAgQIAAAQJdCOTeP0KDji5uiTUIECBAgAABAgQIECBAgAABAgQIECBAgAABAgQIECBAgAABAgQIECBAgAABAgQIECBAgAABAgQIECBAgAABAgQIECBAgAABAj0W0KCj5eLnDtwyj+kJECBAgAABAgQIECBAgAABAgQIECBAgAABAgQIECBAgAABAgQIECBAgAABAgQIECBAgAABAgQIECBAgAABAgQIECBAgAABAskL5N4/YlBVVZWycu7AKdvaGwECBAgQIECAAAECBAgQIECAAAECBAgQIECAAAECBAgQIECAAAECBAgQIECAAAECBAgQIECAAAECBAgQIECAAAECBAgQIECgC4Hc+0do0NHFLbEGAQIECBAgQIAAAQIECBAgQIAAAQIECBAgQIAAAQIECBAgQIAAAQIECBAgQIAAAQIECBAgQIAAAQIECBAgQIAAAQIECBAgQKDHAhp0tFz83IFb5jE9AQIECBAgQIAAAQIECBAgQIAAAQIECBAgQIAAAQIECBAgQIAAAQIECBAgQIAAAQIECBAgQIAAAQIECBAgQIAAAQIECBAgQCB5gdz7RwyqqqpSVs4dOGVbeyNAgAABAgQIECBAgAABAgQIECBAgAABAgQIECBAgAABAgQIECBAgAABAgQIECBAgAABAgQIECBAgAABAgQIECBAgAABAgQIdCGQe/8IDTq6uCXWIECAAAECBAgQIECAAAECBAgQIECAAAECBAgQIECAAAECBAgQIECAAAECBAgQIECAAAECBAgQIECAAAECBAgQIECAAAECBAj0WECDjpaLnz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OD/Z+/ew62q7nvh/5BLBcFL1BQblUTTNFpfjyk1IYmKggZvm0SM11DgbSOaGrW5IAatKTEYJOaGmuMl5uESbyD6CohGUSPWSiC2PnlSjTYxBk1Rq1GMihHIfp+1KXu7Ye+95pprzbXnXOuz/znPyR7jN8b4jB9znuPD/EK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KtLzPoAACAASURBV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CBAgQIAAAQIECBAgQIAAAQIECBAgQIAAAQIECBAgQIAAAQIECBAgQIAAAQIECBAgQIAAAQIECBAgQIAAAQIECBAgQIBA7gWKnh/Rp7W1tTXPykUHzrOtvREgQIAAAQIECBAgQIAAAQIECBAgQIAAAQIECBAgQIAAAQIECBAgQIAAAQIECBAgQIAAAQIECBAgQIAAAQIECBAgQIAAAQIE6iFQ9PwIAR316BJrECBAgAABAgQIECBAgAABAgQIECBAgAABAgQIECBAgAABAgQIECBAgAABAgQIECBAgAABAgQIECBAgAABAgQIECBAgAABAgSaWEBAR8aXX3TgjHmUJ0CAAAECBAgQIECAAAECBAgQIECAAAECBAgQIECAAAECBAgQIECAAAECBAgQIECAAAECBAgQIECAAAECBAgQIECAAAECBAjkXqDo+RF9WltbW/OsXHTgPNvaGwECBAgQIECAAAECBAgQIECAAAECBAgQIECAAAECBAgQIECAAAECBAgQIEC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Glhg6+dfAx/V0QgQIFBogdbW1kLv3+YJECBAgAABAgQIECBAgAABAgQIECBAgAABAgQIECBAgAABAgQIECBAgAABAgQIEGhcgSfuOqVxD+dkBAgQaCCB/Y65pYFO4ygECBDoXqDo+RF9WnP+RWHRgf3hIUCAQFoBAR1p5cwjQIBAfQVy/v+cri+G1QgQIECAAAECBAgQIECAAAECBAgQIECAAAECBAgQIECAAAECBAgQIECAAAECBAgQyJWAgI5cXYfNECBAoFsBAR2agwCBZhEoen6EgI5m6VTnJECgcAICOgp3ZTZMgECTCgjoaNKLd2wCBAgQIECAAAECBAgQIECAAAECBAgQIECAAAECBAgQIECAAAECBAgQIECAAAECBRAQ0FGAS7JFAgQIRISADm1AgECzCAjoyPimiw6cMY/yBAg0sICAjga+XEcjQKChBAR0NNR1OgwBAgQIECBAgAABAgQIECBAgAABAgQIECBAgAABAgQIECBAgAABAgQIECBAgACBhhIQ0NFQ1+kwBAg0sICAjga+XEcjQKCTQNHzI/q05vyLwqID+/NCgACBtAKef2nlzCNAgEC2Ap7P2fqqToAAAQIECBAgQIAAAQIECBAgQIAAAQIECBAgQIAAAQIECBAgQIAAAQIECBAgQIBA7QS2DujY75Dza1dcJQIECBBILfDEv87qNFdAR2pKEwkQKJhA0b/PE9BRsIazXQIEmkeg6C+Y5rkpJyVAoNkEPJ+b7cadlwABAgQIECBAgAABAgQIECBAgAABAgQIECBAgAABAgQIECBAgAABAgQIECBAgEBxBQR0FPfu7JwAgcYWENDR2PfrdAQIdC9Q9O/zBHTobg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fhPAQIENgi4PmsFwgQIECAAAECBAgQIECAAAECBAgQIECAAAECBAgQIECAAAECBAgQIECAAAECBAgQKIqAgI6i3JR9EiDQbAICOprtxp2XAIEtAkX/Pk9Ah14mQIBATgWK/oLJKattESBAoGoBz+eqCRUgQIAAAQIECBAgQIAAAQIECBAgQIAAAQIECBAgQIAAAQIECBAgQIAAAQIECBAgQKBOAgI66gRtGQIECFQoIKCjQjDDCRBoGIGif58noKNhWtFBCBBoNIGiv2Aa7T6chwABAlsEPJ/1AgECBAgQIECAAAECBAgQIECAAAECBAgQIECAAAECBAgQIECAAAECBAgQIECAAAECRREQ0FGUm7JPAgSaTUBAR7PduPMSILBFoOjf5wno0MsECBDIqUDRXzA5ZbUtAgQIVC3g+Vw1oQIECBAgQIAAAQIECBAgQIAAAQIECBAgQIAAAQIECBAgQIAAAQIECBAgQIAAAQIECNRJQEBHnaAtQ4AAgQoFBHRUCGY4AQINI1D07/MEdDRMKzoIAQKNJlD0F0yj3YfzECBAYIuA57NeIECAAAECBAgQIECAAAECBAgQIECAAAECBAgQIECAAAECBAgQIECAAAECBAgQIECgKAICOopyU/ZJgECzCQjoaLYbd14CBLYIFP37PAEdepkAAQI5FSj6CyanrLZFgACBqgU8n6smVIAAAQIECBAgQIAAAQIECBAgQIAAAQIECBAgQIAAAQIECBAgQIAAAQIECBAgQIAAgToJCOioE7RlCBAgUKGAgI4KwQwnQKBhBIr+fZ6AjoZpRQchQKDRBIr+gmm0+3AeAgQIbBHwfNYLBAgQIECAAAECBAgQIECAAAECBAgQIECAAAECBAgQIECAAAECBAgQIECAAAECBAgURUBAR1Fuyj4JEGg2AQEdzXbjzkuAwBaBon+fJ6BDLxMgQCCnAkV/weSU1bYIECBQtYDnc9WEChAgQIAAAQIECBAgQIAAAQIECBAgQIAAAQIECBAgQIAAAQIECBAgQIAAAQIECBAgUCcBAR11grYMAQIEKhQQ0FEhmOEECDSMQNG/zxPQ0TCt6CAECDSaQNFfMI12H85DgACBLQKez3qBAAECBAgQIECAAAECBAgQIECAAAECBAgQIECAAAECBAgQIECAAAECBAgQIECAAIGiCAjoKMpN2ScBAs0mIKCj2W7ceQkQ2CJQ9O/zBHToZQ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eR9Xkuu+yyuOCCCzots3jx4mhpacl66Yapv2TJkhg7dizDhrnR/B7E8zm/d2NnBAgQIECAAAECBAgQIECAAAECBAgQIECAAAECBAgQIECAAAECBAgQIECAAAECBAh0FhDQoSPeKbD2+ZdixKhJsea559v/5wmnHRdzr5kOqgkEHn3siThszBnx5vq32k87c/o5MfULE5vg9Pk7ooCO/N2JHREgUB+Bon+fJ6CjPn1iFQIECFQsUPQXTMUHbvIJAjqqbwABHdUbqpBMwPM5mZNRBAgQIECAAAECBAgQIECAAAECBAgQIECAAAECBAgQIECAAAECBAgQIECAAAECBAj0voCAjt6/gzztQEBHnm6j/nsR0FF/855WFNCRr/uwGwIE6idQ9O/zBHTUr1esRIAAgYoEiv6CqeiwORn8wgsvxNKlS6MU9LBq1apYu3Ztp53tvvvusc8++8S4cePiU5/6VPzlX/5lbH1PaY8ioCOtXMc8AR3VG6qQTMDzOZmTUQQIECBAgAABAgQIECBAgAABAgQIECBAgAABAgQIECBAgAABAgQIECBAgAABAgQI9L6AgI7ev4M87UBAR55uo/57EdBRf/OeVhTQka/7sBsCBOonUPTv8wR01K9XrESAAIGKBIr+gqnosL04eNOmTfHggw/GBRdcEKtXr65oJ6XAjpkzZ8Zpp50WAwcOrGju1oMFdFTF1zZZQEf1hiokE/B8TuZkFAECBAgQIECAAAECBAgQIECAAAECBAgQIECAAAECBAgQIECAAAECBAgQIECAAAECvS8goKP37yBPOxDQkafbqP9eBHTU37ynFQV05Os+7IYAgfoJFP37PAEd9esVKxEgQKAigaK/YCo6bC8NfuaZZ+L000+PRx55pKod7LvvvnHttdfGEUccEVvfW9LCAjqSSnU/TkBH9YYqJBPwfE7mZBQBAgQIECBAgAABAgQIECBAgAABAgQIECBAgAABAgQIECBAgAABAgQIECBAgAABAr0vIKCj9+8gTzsQ0JGn26j/XgR01N+8pxUFdOTrPuyGAIH6CRT9+zwBHfXrFSsRIECgIoGiv2AqOmwvDL7zzjvj5JNPjjfffLNmq19yySUxderU6N+/f8U1ixDQMXHixJg3b17FZ0szYe+9946VK1fGHnvskXi6gI7EVAZWKeD5XCWg6QQIECBAgAABAgQIECBAgAABAgQIECBAgAABAgQIECBAgAABAgQIECBAgAABAgQI1E1AQEfdqNsXmnjmV2PeTXfWdeGZ08+JqV+YWHZNAR1liRp6gICOfF2vgI583YfdECBQP4Gif58noKN+vWIlAgQIVCSQ9QumnmELSQ8+YcKEmDt3btLhqcfddtttceqpp8aGDRu2qbHvvvvG5MmT44QTTmgLhxg8eHDbmNLYtWvXxooVK2L27NmxevXqLtc/66yz2n5faUiHgI7OnM0S0LH1vQ8aNKitx4YPH566v+s1sfTnYcSIEbFmzZp6LZlonXoYZv18TnRQgwgQIECAAAECBAgQIECAAAECBAgQIECAAAECBAgQIECAAAECBAgQIECAAAECBAgQIJBAQEBHAqQaDxHQ0QH6+htvxvEn/VM8+K//3v4/jjzkb2Lpwu/G4B0G1Vi++3Jb30lWe7jsO3Pjgq9eUbdzVXoOAR11u5pECwnoSMRkEAECDShQ9O/zBHQ0YFM6EgECjSGQ9QumWQM6Vq1aFWPGjIlXX321U6Pstddecf3118eoUaOib9++ZZvo8ccfj0mTJnUZ1FEKXZgyZUpsfYc9FRXQ0VlHQIeAjrJ/CLsZIKAjrZx5BAgQIECAAAECBAgQIECAAAECBAgQIECAAAECBAgQIECAAAECBAgQIECAAAECBAg0ooCAjvrfqoCODnMBHdn23+jDPxx33Pyt2GHQwEQLCehIxFS3QQI66kZtIQIEciaQ9ffTWR9XQEfWwuoTIEAgpUDWL5hmDOh48cUX2wI4/vM//7PTrRx66KGxYMGCGDp0aEW3tWHDhpgxY0ZMnz6907wBAwbE8uXLo1Q36Y+Ajs5SAjoEdCT9s7P1OAEdaeXMI0CAAAECBAgQIECAAAECBAgQIECAAAECBAgQIECAAAECBAgQIECAAAECBAgQIECgEQUEdNT/VgV0dJgL6Mi2/yacdlzMvabzd009rSigI9v7qLS6gI5KxYwnQKBRBLL+fjprJwEdWQurT4AAgZQCWb9gmjGgo6sQjNGjR8eiRYtip512SnVTpZCOs88+O6677rpO80eOHBlLly6NwYMHJ6pbhICORAdJOWjrfmyWgI5LL700Lrzwwna1eoRLpLyibaatXbs2RowYEWvWrKlVyZrUqYdh1s/nmkAoQoAAAQIECBAgQIAAAQIECBAgQIAAAQIECBAgQIAAAQIECBAgQIAAAQIECBAg0DgCGzZEPPBAxE03RTz8cMRzz0WsX7/5fP36RQwbFlH6ByZPOSXi8MMjtt8+u7OX9vLooxE33xyxfHlE6e8T/+EPm9fr2zei9A9n7r9/xIknRhx7bMRee2W3F5UTCQjoSMRU00FbB3TsvefQWHn/nNhj6G41XSdNsbXPvxQjRk2KNc893z690pCHStYV0FGJVuVj/2HCJ+MHV/5z4okCOhJT1WWggI66MFuEAIEcChT9+zwBHTlsKlsiQIBASSDrF0wtAhGquamuPu6fMGFCzJ07t5qy3c79zW9+E4ceemj87ne/ax+z8847x/333x8f+tCHqlpz3bp10dLSEg899FB7ndL9LVu2LI4++uhEtQV0TIx58+a1WzVLQMfWfw5LfXPPPffEkUcemahvenNQV3+GZ86cGVOnTu3NbdVl7ayfz3U5hEUIECBAgAABAgQIECBAgAABAgQIECBAgAABAgQIECBAgAABAgQIECBAgAABAgTyL1AK4bjqqogZMyJefTXZfocMiTjrrIiLLorYccdkc5KMeu21iEsvjbjmmuR7KQV2jBgR8a1vRXz4w6UPJZKsZEyNBQR01Bg0QTkBHR1IzRbQkaA9Ug9Z/sCq+MSnzo7W1tb2GjOnnxNTvzAxcU0BHYmp6jJQQEddmC1CgEAOBYr+fZ6Ajhw2lS0RIECgJJD1C6bZAjpuuOGGGD9+fKfmuuiii+JrX/vaNtZpOvDee+9tC+P405/+1D791FNPjfnz50e/UiJxmR8BHc0X0PHKK6/EJz7xifjZz37WqTuKEnIhoKPj2t75H7fK/Vn3ewIECBAgQIAAAQIECBAgQIAAAQIECBAgQIAAAQIECBAgQIAAAQIECBAgQIAAAQKJBJ54IuLkkyN+8YtEw7cZtM8+ET/8YcTIkenmb5lV+hD8zjsj/v7vI/7nf9LVKgV1lP4+/+zZtQ0NSbebppsloKP+Vy6go8NcQEft+u+GBXfF+M/+c6eCi340K8aNHZV4EQEdianqMlBAR12YLUKAQA4Fsv5+OusjC+jIWlh9AgQIpBTI+gXTTAEdGzdujFJYxqJFi9pvY+edd46HHnooDjjggJQ31Hna66+/Hscff3w8+OCD7b8YNmxYPPzww/Ge97yn7BoCOpovoOORRx6Jww8/PN5+++1O/TFmzJi4/fbbY+DAgWX7pjcHCOjo0BfQ0ZudaG0CBAgQIECAAAECBAgQIECAAAECBAgQIECAAAECBAgQIECAAAECBAgQIECAQAMKLF8e8ZnPRLz4YnWHGzIkYs6ciHHj0tXZtCni29+OmDYtYuPGdDXeOesjH4m49daIPfesvpYKiQUEdCSmqtlAAR0dlAI6atZWceHXvh+XXv7D9oL9+vWNB+68Jg756EGJFxHQkZiqLgMFdNSF2SIECORQIOvvp7M+soCOrIXVJ0CAQEqBrF8wzRTQ8dJLL8XIkSPj8ccfb7+N0v996dKlMXjw4JQ3tO20Cy+8MC699NJ3/H90+8UDDzwQhxxySNk1BHQ0V0BHKdDhnHPOiauuumqb3hgwYEAsX748Dj300LJ905sDBHR06Avo6M1OtDYBAgQIECBAgAABAgQIECBAgAABAgQIECBAgAABAgQIECBAgAABAgQIECBAoMEEVq2KaGmpPpxjC8suu0QsXhyR4O+1d5JsbY24/PKIr3wlohTUUasfIR21kkxcR0BHYqqaDRTQ0UEpoKM2bfXWW2/HieOnxLJ7Hm4vOPTPd42H7/1h7PPe8v+w8JZJAjpqIdqdwwAAIABJREFUcx+1qiKgo1aS6hAgUDSBrL+fztpDQEfWwuoTIEAgpUDWL5hmCuh4+umn4+Mf/3g8//zz7bcxYcKEmDt3bsrb6XrakiVLYuzYsZ1+uWjRohiXIG1YQEdzBXQ8+uijcdhhh8Wbb77ZZTMdf/zxsWDBghg4cGBNe7SWxQR0dGgK6KhlZ6lFgAABAgQIECBAgAABAgQIECBAgAABAgQIECBAgAABAgQIECBAgAABAgQIEGhigZdfjjj++IiVK2uLsP/+EcuWRQwblrzuQw9t3strryWfk3TkKadEzJ8f0b9/0hnGVSEgoKMKvJRTBXR0wAnoSNlEW0373X+/GB8/6h/it8+ubf/NIR89KJYtmh1DBg9KvIiAjsRUdRkooKMuzBYhQCCHAll/P531kQV0ZC2sPgECBFIKZP2CaaaAjq7CEGbOnBlTp05NeTtdT1u9enWMHDky1q9f3z4g6ToCOponoKPUHyeffHIsXbq02/4r/fm/6aab4pTSf3jO6Y+Ajo6LEdCR0ya1LQIECBAgQIAAAQIECBAgQIAAAQIECBAgQIAAAQIECBAgQIAAAQIECBAgQIBA0QRmzYqo8d9zbyf43OciZs+O6NevvMrrr0d88pMR999ffmyaEX37RsyZEzF+fJrZ5lQoIKCjQrAaDBfQ0YEooKMGDRUR//rIY3HEcWfGxo2b2guec+YpMfubUypaQEBHRVyZDxbQkTmxBQgQyKlA1t9PZ31sAR1ZC6tPgACBlAJZv2AEdNQ+oKOaIBABHc0R0FEKcvjmN7+ZKBxmt912i5/85Cfx13/91ymfItlOE9DR4SugI9teU50AAQIECBAgQIAAAQIECBAgQIAAAQIECBAgQIAAAQIECBAgQIAAAQIECBAg0BQCv/lNxOjREaX/M4ufXXaJuPfeiOHDy1e/++7NAR1vv11+bNoRH/tYxLJlETvtlLaCeQkFBHQkhKrhMAEdHZhdBXTUkDp1qZGH/E0sXfjdGLzDoNQ16jnxsu/MjQu+ekWnJX/0g0viMycfU9E2BHRUxJX5YAEdmRNbgACBnApk/f101scW0JG1sPoECBBIKZD1C0ZAR+0DOlavXh0jR46M9evXt9/6zJnJ1hHQ0RwBHYsWLYqTTz45/vSnP3V6Mnz5y1+OBx98MEo99M6fI444Im699dZ417velfJJkt00AR0dtgI6suszlQkQIECAAAECBAgQIECAAAECBAgQIECAAAECBAgQIECAAAECBAgQIECAAAECTSNw1VURn/98+eOOGBHx/e9HHHjg5rGPPx5x8cURS5ZEbNrU8/xS/dmzI/r06X7cxo0REydG3Hhjz7UGDow488yI886LGDZs89i1ayN+8IOIyy+P+MMfep4/YEDEHXdEHH10+TMbUZWAgI6q+FJNFtDRwSagI1ULdZrUleG7dtkx/vWe62O/v3pfRQsI6KiIK/PBAjoyJ7YAAQI5Fcj6++msjy2gI2th9QkQIJBSIOsXTDMFdDz99NPx8Y9/PJ5//vn225gwYULMnTs35e10PW3JkiUxduzYTr8sBTKMGzeu7DoCOho/oGPVqlUxZsyYePXVVzv1w8EHHxx33XVX/Pu//3scffTR24R3jB49Okp9tFPOkqEFdHRco4COso84AwgQIECAAAECBAgQIECAAAECBAgQIECAAAECBAgQIECAAAECBAgQIECAAAECBHoSWLcu4thjI/7t33p2mjw54sorI/r37zxuw4bN4R7XXtvz/Pe/P+InP4l4z3u6H/f00xGHHx7x7LPdj3n3uyNuvz3iYx/rekzpHCecEPHiiz3vZ9q0iBkz9EbGAgI6MgbuoryAjg4UAR3V919XoRrHfuLjsehH34zttx9Q0QICOiriynywgI7MiS1AgEBOBbL+fjrrYwvoyFpYfQIECKQUyPoF00wBHS+99FKMHDkyHi8lA//vzyGHHBLLli2LIUOGpLyhbaddeOGFcemll7b/ol+/fvHAAw9Eaa1yPwI6Gjug47HHHmsLb3l2q/9IvfPOO8ePf/zj+PCHPxylkIdvfvObMXXq1G3apRTccfPNN+cqpKOrgI5yfZ7172fOnNmlX63Xzfr5XOv9qkeAAAECBAgQIECAAAECBAgQIECAAAECBAgQIECAAAECBAgQIECAAAECBAgQIJBzgUceiTj66IjXXut+o3vvHXHffRGlkI2ufl54IeLIIyN+8Yvua/TtG3HbbRFb/cOUnSbccEPE+PE915gzp+cxpdmzZkV08XejOxU+6aSIG2+M6Ncv5xdU7O0J6Kj//Qno6DAX0FF9//3LN66N6d/oHMB0xeXnx+cnn1xxcQEdFZNlOkFAR6a8ihMgkGOBon+fJ6Ajx81lawQINLdA1i+YZgroKAUfjB8/Pm4s/Ye7//0pBSM89NBDccABB9Sk0datWxdjxoyJn/70p+31hg0bFg8//HC8p6d04f8dLaCjcQM6ugvn2G677WLBggVx4okntvfMhg0b4txzz42rr756m7489NBD28YPHTq0Jj1bbREBHR2CpWeMHwIECBAgQIAAAQIECBAgQIAAAQIECBAgQIAAAQIECBAgQIAAAQIECBAgQIAAAQKpBZKEWZx7bsT3vtfzErWoc955EbNnd7/Oxz4WsWxZxE479byX1asjPvGJiFdf7X7cqFERd9wRMXhwajoTywsI6ChvVOsRAjo6RLsK6Bh5yN/E0oXfjcE7DKo1fbf1tr6T3thDmsO+8OLv4/BjJ8cvn3qmffq7dtkx/vWe62O/v3pfxSUFdFRMlukEAR2Z8ipOgECOBbL+fjrrowvoyFpYfQIECKQUyPoF00wBHaUruPnmm+O0007rdBsXXXRRfO1rX4utrdNc2d133x3HHntsvPND/VNPPTXmz58f/RKk+QroaLyAjlIvLFmypK3v3nzzzU5tVQrnKAXGnHzyydv0X08hHR/84AfjlltuiQMPPDBNm9Z0joCODk4BHTVtLcUIECBAgAABAgQIECBAgAABAgQIECBAgAABAgQIECBAgAABAgQIECBAgAABAs0lsHFjxOmnRyxc2P25BwyIuPPOiCOP7Nnm0Ucjjjoq4pVXuh/3kY9E3HVXxC67bDvmrbciPve5zb9/4YWua0ybFjFjRvk7eu65iMMOi/jNb7ofK6CjvGMNRgjoqAFihSUEdHSACeiosHm2Gn7zrffEaX8/rdP/euqnPxHzr70k+vXrW3FxAR0Vk2U6QUBHpryKEyCQY4Gsv5/O+ugCOrIWVp8AAQIpBbJ+wTRbQMezzz4bo0aNil/96lftN7LzzjvH/fffHx/60IdS3tLmaevWrYuWlpZ46KGH2uuU7m/ZsmVx9NFHJ6otoKOxAjrWr18fF198cVx++eXb3H///v3jhhtuiE9/+tPdhsOUQjpmzJgR06dP73J+qe7ZZ58dfftW/h9TEjVkgkECOjqQBHQkaBhDCBAgQIAAAQIECBAgQIAAAQIECBAgQIAAAQIECBAgQIAAAQIECBAgQIAAAQIEuhYoBWGUgiyeeqp7ob32ivjJTyL22adnxVIwxzHHRPz0p92P22OPiPvui9hvv55rbdgQsXZtRCn0Y+XKiP/4j4if/zziuusiWlrK3+Zjj20OC3nppe7HTpwYMWdO+VpGVCUgoKMqvlSTswjo6CroItXmupg04bTjYu41236/UIv6AjrSK65f/8c44fQvx4/ve6S9SNv3Sou+F0cf+bFUhQV0pGLLbJKAjsxoFSZAIOcCWX8/nfXxBXRkLaw+AQIEUgpk/YJptoCO0jV0FYIxevToWLRoUey0006pbqoUpFAKSriu9B8Z3/EzcuTIWLp0aQwePDhRXQEdjRPQ8fOf/zxOOeWU+OUvf7nN3e+2225xyy23tIXFlPsphT7Mnz8/PvvZz0apz7b+Ofjgg2POnDmx//77lyuVye+7CuiYOXNmTJ06NZP18lQ06+dzns5qLwQIECBAgAABAgQIECBAgAABAgQIECBAgAABAgQIECBAgAABAgQIECBAgAABAhkLJAmyGDkyYsmSiCFDet7Mxo0Rp58esXBh9+MGDIi4886II4/M9mA33BAxfnzPa1x9dcSZZ2a7D9VDQEf9m0BAR4e5gI70/Xfb4vvj0383Nd75j4qOGf3RuP3Gy2PgwD9LVVhARyq2zCYJ6MiMVmECBHIuUPTv8wR05LzBbI8AgeYVyPoF04wBHS+//HIcc8wxsXr16k6Ndeihh8aCBQti6NChFTVcKTRhxowZMX1655TQQYMGxf333x8f+chHEtcrQkDH1j2T+HApBu69996xcuXK2KOUzpzwZ8mSJTF27NhOoxcvXhwtSdKZE67R07DnnnsuvvjFL8bCbv5j9kc/+tG48cYb473vfW9Fq/UU+FEqdNZZZ8XFF19ckVVFG+hmsICODph3/seuWtiqQYAAAQIECBAgQIAAAQIECBAgQIAAAQIECBAgQIAAAQIECBAgQIAAAQIECBAg0EQCd90VUfo7z5s2dX/ok06KuPHGiH79ysOcd17E7Nk9j8s6GOPllyOOPz5i5cru97HnnhHLl0f81V+VP5MRVQkI6KiKL9VkAR0dbAI6UrVQvPz7dXHMuHNi9b8/3l6g9K3ZrfMvi3Fjy/+jsd2tKqAj3X1kNUtAR1ay6hIgkHeBrL+fzvr8AjqyFlafAAECKQWyfsE0Y0BH6SpWrVoVY8aMiVdffbXTzey1115x/fXXx6hRo6Jv375lb+3xxx+PSZMmbRP2UZpYCtuYMmVKbH2HPRUV0NFZpygBHaVghieeeCJmzpwZ8+fP7/aKSyEupZ4YOHBg2d7qasAbb7wRX/nKV+KKK67ocv52223X1o8XXXRRvO9970u1RqWTBHR0iAnoqLR7jCdAgAABAgQIECBAgAABAgQIECBAgAABAgQIECBAgAABAgQIECBAgAABAgQIEGgXuOaa0r/a1zPIxIkRc+YkQ5s1K2Lq1J7HzpgRMW1asnqVjvr97yPOPDPi1lt7nvlP/xTx7W9H9OlT6QrGVyggoKNCsBoMF9DRgSigI11DXX39ovjcF77RafKY0R+N22+8PAYO/LN0RSNCQEdqukwmCujIhFVRAgQKIJD199NZEwjoyFpYfQIECKQUyPoF06wBHaXruO222+LUU0+NDRs2bHM7++67b0yePDlOOOGE2GOPPWLw4MFtY0pjS4EEK1asiNmzZ3cZzFEa96UvfSm+8Y1vRP/+/Su6eQEdnbnyHtCxbt26uP322+PrX/96/PrXv+72rj/4wQ/GLbfcEgceeGBF/dDV4FIIxAMPPNDWnz2tefDBB7eFgRx77LGxww47VL1udwUEdHTICOjIrM0UJkCAAAECBAgQIECAAAECBAgQIECAAAECBAgQIECAAAECBAgQIECAAAECBAg0vkCtAzVuuCFi/Pie3SoJ/EhyA6W/m//MM5tDOb7znYj/+Z+eZx1wQMRdd0XsuWeS6sZUKSCgo0rAFNOzCOhIsY0up6x9/qUYMWpSrHnu+fbfTzjtuJh7zfRaLdGpjoCOyll/9fSzcdjRZ0Tprrb8lP5h17tvvyKOOuIjlRd8xwwBHVXx1XyygI6akypIgEBBBLL+fjprBgEdWQurT4AAgZQCWb9gmjmgo3Ql999/f5xyyinx0ksd/5/VlFfVPu2SSy6JqVOnVhzOUSogoKOzft4COkoBLU899VTccccdMW/evHjyySd7bJdSQEspvOOcc86JgQMHVttaneavX78+rrjiirjooou6DJl55+C//du/jc9+9rMxZsyYGDZsWGz9XKlmYwI6OvQEdFTTSeYSIECAAAECBAgQIECAAAECBAgQIECAAAECBAgQIECAAAECBAgQIECAAAECBJpcYNKkiLlze0a47LKI889PBrVkScTYsT2PPf74iIULI7bfPlnN7kYlWWvrufvssznI40Mfqm5tsxMLCOhITFWzgQI6OigFdFTWVhs2bIzPfPaiWHj78k4T/2HCJ+Pq706Lfv36VlZwq9ECOqriq/lkAR01J1WQAIGCCGT9/XTWDAI6shZWnwABAikFsn7BNHtAR+lannvuuZg0aVLcd999KW9p87R99903rr322jjiiCNSByAUMaBj0KBBsWLFihg+fHhVfrWavGTJkhi71X9IXrx4cbS0tFS1xPXXXx9nnHFGJAlhKCWSnn322W3hHDvuuGNV65ab/PLLL8f06dPjqquuij/96U/lhsfQoUPben3//fcvOzbJAAEdHUpJeiOJqTEECBAgQIAAAQIECBAgQIAAAQIECBAgQIAAAQIECBAgQIAAAQIECBAgQIAAAQJNKNAbAR2jRkXccUfE4MHVgc+aFTF1avIaBxwQsWBBxH77JZ9jZNUCAjqqJqy4gICODjIBHcnbp/Rtwje/Nz+mXjy706Q9hu4WK+6+Lt6/z17Ji3UzUkBH1YQ1LSCgo6acihEgUCCBrL+fzppCQEfWwuoTIEAgpUDWL5itAzpSbrOm0yZMmBBzyyX/1nTFiE2bNsWDDz4YF1xwQaxevbqi6rvvvnvMnDkzTjvttBg4cGBFc7ceLKCjKr62yVkFdGzYsKEtdOO6667rdpOl+z/nnHPi/PPPj1133bX6w1RQoRTUMWvWrLjiiiti/fr1Xc4sBYcsWLAgTjzxxAoq9zxUQEeHj4COmrWVQgQIECBAgAABAgQIECBAgAABAgQIECBAgAABAgQIECBAgAABAgQIECBAgACB5hJ4662Ik06KWLq053P/6EcRn/lMMpslSyK2+ocPt5lYq4CO886LmN35Q/IuN9mvX8TnPhfx9a9HZPwPISZDaq5RAjrqf98COjrMBXQk77+f/uwXMeq4s+LN9W91mjT/uq/F+FOOTV6oh5ECOmrCWLMiAjpqRqkQAQIFE8j6++msOQR0ZC2sPgECBFIKZP2CEdCx7cW88MILsXTp0ragh1WrVkUpgOCdP6VAjn322SfGjRsXLS0t8YEPfCD69u2b8oY7TxPQUT1jVgEdpZ2tW7euLdzivvvu67TRgw46KL70pS/FCSecEDvssEP1h6iiwhtvvBELFy5sC4158sknO1Uq9deUKVNi6+dKFcu1/fkYMWJErFmzpr1Mae2plSRgV7OBXpyb9fO5F49maQIECBAgQIAAAQIECBAgQIAAAQIECBAgQIAAAQIECBAgQIAAAQIECBAgQIAAgXoKvP56xCc/GXH//T2vunhxREtLsp0lCegYObL0LyRGDBmSrGZXozZujDj99IiFC8vXOOOMiGnTIoYNi+jTp/x4I2oqIKCjppyJigno6GAS0JGoZeK3z66No8aeHf/1645vNEozJ32mJa6dfWH0798vWaEyowR01ISxZkUEdNSMUiECBAomUPTv8wR0FKzhbJcAgeYRyPoFI6AjX70koKP6+8gyoKO0u9/+9rcxduzY2H777WPy5MnxqU99KnbdddfqN55BhWeffTZuuummmDNnThx33HFx6aWXRv/+/Wu6koCODs7W1taa2ipGgAABAgQIECBAgAABAgQIECBAgAABAgQIECBAgAABAgQIECBAgAABAgQIECDQJAK9FdCx774RDz0Uscce6aGT7v2dKxxwQMT3vhdxxBGCOtLLVzxTQEfFZFVPENDRQdhVQEfVwDUoMPKQv4mlC78bg3cYVINq1ZUohXMc9+nz4j+feLpTob/cd++4d/FVMWyvKp7VW21NQEd1d1Xr2QI6ai2qHgECRRHI+vvprB0EdGQtrD4BAgRSCmT9ghHQkfJiMpomoKN62KwDOqrfYWNV6CqgIy8nHDRoUKxYsSKGDx+eyZayfj5nsmlFCRAgQIAAAQIECBAgQIAAAQIECBAgQIAAAQIECBAgQIAAAQIECBAgQIAAAQIE8ieQNORi8eKIlpZk+1+yJGLs2J7H1iKgY+3aiEMPjfj1r5Pta8uovn0jJkyImD07YvDgyuYanUpAQEcqtqomCejo4BPQ0XMrrXvt9Thx/Plx309WdRq4805D4sf/35Xx4eF/XVUvbj1ZQEdNOasuJqCjakIFCBAoqEDRv88T0FHQxrNtAgQaXyDvLxhhCLXtQQEd1XvqyeoNK6kgoKNDq7W1tRI6YwkQIECAAAECBAgQIECAAAECBAgQIECAAAECBAgQIECAAAECBAgQIECAAAECBAhsFihyQMcTT0SMHh1RCupI83PUURELF0bstFOa2eZUICCgowKsGg0V0NEBKaCj+6YqhXOcOmla3L383zoN2m677WLB3Jlx4idH1agjO8oI6Kg5aVUFBXRUxWcyAQIFFsj799PlaAV0lBPyewIECPSSQN5fMMIQeqkxenHZiRMnxrx589p3MGjQoFixYkUMHz68F3fVsbSerO81COjo8BbQUd/esxoBAgQIECBAgAABAgQIECBAgAABAgQIECBAgAABAgQIECBAgAABAgQIECBAoGEEeiugY+TIiCVLIoYMSU/5zDMRK1ZEjBgRsffeEdtvH7FpU0Tpf//WtyKuuy5i48ae60+eHHHllRH9+6ffh5llBQR0lCWq+QABHR2kAjq6bq/uwjlKoy/72rkx5by/i62/LatFowroqIVi7WoI6KidpUoECBRLIO/fT5fTFNBRTsjvCRAg0EsCeX/BCEPopcboxWUFdPQifg6XFtDRcSkCOnLYoLZEgAABAgQIECBAgAABAgQIECBAgAABAgQIECBAgAABAgQIECBAgAABAgQIECiCwFtvRZx0UsTSpT3vdtGiiHHjkp2oFLwxdmzPY0eNirjjjojBg5PVTDPqkUciPv3piP/+7+5n9+0bMWdOxPjxaVYwJ6GAgI6EUDUcJqCjhpgRseSuFTH2lC92Krr4lm9HyzGH1XahOlV7/oWX4+SJF8RD//Yf26x41j+cGLNnTYn+/ftlshsBHZmwpi4qoCM1nYkECBRcIO/fT5fjFdBRTsjvCRAg0EsCeX/BCOjopcboxWUFdPQivqVzJZD353OusGyGAAECBAgQIECAAAECBAgQIECAAAECBAgQIECAAAECBAgQIECAAAECBAgQIECgZ4FJkyLmzu15zGWXRZx/fjLJvAR0lHb70EMRxx8f8dpr3e/9Yx+LWLYsYqedkp3PqIoFBHRUTFb1BAEdVRN2KtBIAR1PPPmbGPeZKfHLp57ZBumMSSfEVd+amlk4R2lBAR217c1qqwnoqFbQfAIEiipQ9O/zBHQUtfPsmwCBhhfI+wumkQI61q5dGyNGjIg1a9bkqq8WL14cLS0tudmTgI7cXIWN9LJA3p/PvcxjeQIECBAgQIAAAQIECBAgQIAAAQIECBAgQIAAAQIECBAgQIAAAQIECBAgQIAAgUoEeiOgoxSasXBhxPbbV7LTyse2tkace27ElVd2P3fAgIg774w48sjK65uRSEBARyKmmg4S0FFTzmiEgI7W1tZYctdDcdr/Oy3eXP/WNkBn/cOJMXvWlEzDOUqLCuiobW9WW01AR7WC5hMgUFSBon+fJ6CjqJ1n3wQINLxA3l8wAjqyb0EBHZUZN1JPVnZyo+stkPfnc709rEeAAAECBAgQIECAAAECBAgQIECAAAECBAgQIECAAAECBAgQIECAAAECBAgQIFCFwKWXRlx4Yc8FLrss4vzzky1yzTURZ53V89iJEyPmzElWr9pRy5dHHHdcxNtvd19p2rSIGTOqXcn8bgQEdNS/NQR01Na86AEd69f/MS6ecXVcPnt+lzBf/crkuPDLf595OEdpcQEdte3NaqsJ6KhW0HwCBIoqUPTv8wR0FLXz7JsAgYYXyPsLppHCENauXRsjRoyINWvW5KqvBHRUdh2N1JOVndzoegvk/flcbw/rESBAgAABAgQIECBAgAABAgQIECBAgAABAgQIECBAgAABAgQIECBAgAABAgQIVCHwne9EfPGLPRf47Gcjrrsu2SKzZkVMndrz2FIYRikUox4/TzwRMXp0xNq13a920kkRN94Y0a9fPXbUdGsI6Kj/lQvoqK15kQM6fv6L/4pTJn0lfvnUM9ugbLfddvG9WV+Os884Kbb+TqG2gh3VBHRkJZuuroCOdG5mESBQfIGif58noKP4PegEBAg0qEDeXzCNFIYgoCPZH6KJEyfGvHnz2gcPGjQoVqxYEcOHD09WIONRjdSTGVMpX6VA3p/PVR7PdAIECBAgQIAAAQIECBAgQIAAAQIECBAgQIAAAQIECBAgQIAAAQIECBAgQIAAgXoKLFkSMXZszyuOHx9R+rvcffqU39kZZ0T84Ac9j7v66ogzzyxfqxYjSsEchx4a8etfd19t1KiIO+6IGDy4FiuqsZWAgI76t0QtAjpef+PN+MMf3uxy80/+12/jpZdfbfvdH99+O366+hfx1h/fjlIYxNPP/C6mnPd3MeW8CV3OXfv8SzFi1KRY89zz7b+fcNpxMfea6fWHSrhiEQM6XvvDG3Hh9KviymsXdHnKQQO3jwXzZsZxYw5JqFCbYQI6auNYqyoCOmolqQ4BAkUTKPr3eQI6itZx9kuAQNMI5P0F00hhCF0FdEyYMCHmzp1bt3677LLL4oILLui03uLFi6OlpaVueyi3kICOckJ+3ywCeX8+N8s9OCcBAgQIECBAgAABAgQIECBAgAABAgQIECBAgAABAgQIECBAgAABAgQIECBAoCEEVq+O+MQnIl7d/LF9lz9JAyw2bow4/fSIhQu7rzVgQMSdd0YceWTXYzZsiPj97yN++9uI//qviFWrIp54IuJXv4oYODBi+fKIPfZITi+gI7lVRiMFdGQE20PZrQM66r2DGRf/Y0z78t93uayAjmxvY/36P8ZNt/44vnDBt6IU0tHVz0EHfiBumTMzPvD+vbPdTBfVBXTUnbzHBQV05Os+7IYAgfoJFP37PAEd9esVKxEgQKAigby/YAR0VHSdZQcL6ChLVHZAI/Vk2cMa0KvqowCWAAAgAElEQVQCeX8+9yqOxQkQIECAAAECBAgQIECAAAECBAgQIECAAAECBAgQIECAAAECBAgQIECAAAECBCoTeO65iMMOi/jNb7qf9773RaxYEbHnnj3XfumliNGjI37+8+7HlcI17rsvYr/9th0za1bE1Kndz91hh4i774445JDkZ3zssYijjooo7a27n6QBJMlXNfIdAgI66t8OvR3QMeG042LuNdO7PLiAjmz64Y0318fNt94TX/mXK+N/Xnql20X+8YyTYtYl58YOgwZms5EyVQV09Ap7t4sK6MjXfdgNAQL1Eyj693kCOurXK1YiQIBARQJ5f8E0UhjC2rVrY8SIEbFmzZr2O5owYULMnTu3ojurZnAzBnS89dZb8cor2/5HhyeffDJe+t//+Priiy/GY489FuvWrYuf/exnseuuu8ayZctit91224a7kXqyml4yN3uBvD+fsxewAgECBAgQIECAAAECBAgQIECAAAECBAgQIECAAAECBAgQIECAAAECBAgQIECAQM0E3ngj4oQTIu69t/uSAwZE3HlnxJFH9rzso49uDsPo4u9pt08cOTJiyZKIIUO2rXXbbREnntjzGpddFnH++cmPf8MNEePH9zz+pJMibrwxol+/5HWNTCwgoCMxVc0GCuioGWVboSV3rYixp3yxU9HFt3w7Wo45rLYLpay2adOf4rypl8dV1y7otsKOQ3aIG67/ehw35pDY+puElMummiagIxVbZpMEdGRGqzABAjkXKPr3eQI6ct5gtkeAQPMK5P0F00hhCAI6kv05mzhxYsybNy/Z4IxGDR06NB5++OHYZ599tlmhkXoyIz5laySQ9+dzjY6pDAECBAgQIECAAAECBAgQIECAAAECBAgQIECAAAECBAgQIECAAAECBAgQIECAQL0EzjsvYvbsnlf7/Oc3j+nTp/txV10VURrX08+550Z873tdj3jssc0BH//7Dy52Oej//J+Ie+6JePe7y+usX7858OOuu3oeO21axIwZ5esZkUpAQEcqtqom1TKgY4dBA+Nd79pxm/184P3DYp/3vqftfz/o//lAvHv3d8UHP/DeePfuu8Su79o5+vbdrsszrH3+pRgxalKsee759t9POO24mHvN9KrOnOXkvAd0lM6+fv0f45wps+L6eXdsQ3HSCUfG1d+dFu/aZdt7zNKtq9oCOuot3vN6AjrydR92Q4BA/QSK/n2egI769YqVCBAgUJFA3l8wjRSGIKAjWWvmIaBj0KBBsWLFihg+fPg2m26knkx2I0b1lkDen8+95WJdAgQIECBAgAABAgQIECBAgAABAgQIECBAgAABAgQIECBAgAABAgQIECBAgACBlAKLF0eMGxexaVP3BfbeO+K++yLe//6ux7z8csTxx0esXNl9jb59I267LWLs2K7HvPJKxDHHRPz0pz0f5BvfiJg6teewkFKFH/0oYtKkns81YEDEHXdEHH10SjzTygkI6Cgn1Fy/F9CR3X2ve+31OHXStLh7+b+1LbLv+/aMa2dfGEcc9rex9XcI2e2i58oCOnpLvut1BXTk6z7shgCB+gkU/fs8AR316xUrESBAoCKBvL9gGikMQUBHstbMQ0BHaaeLFy+OlpaWbTbdSD2Z7EaM6i2BvD+fe8vFugQIECBAgAABAgQIECBAgAABAgQIECBAgAABAgQIECBAgAABAgQIECBAgAABAikFfve7iMMPj/jVr3ouMHlyxJVXRvTv33lcKdijFJrxz//c8/xSuMdPfhLxnvd0P+5f/iVi+vSe6wwcGDFzZsTZZ0eUQj+2/mltjZg7N+If/zFi/fqeax1wQMTy5RF//ucp8UwrJyCgo5xQc/1eQEe2910K6Zgw+eL4+IiD4pwzT4mBA/8s2wUrrC6go0KwjIcL6MgYWHkCBHIrUPTv8wR05La1bIwAgWYXyPsLppHCEAR0JPvTVk1Ax+677x7bb799twv9xV/8RRx44IGdfn/QQQfFu9/97rb/be+994699torhgwZEoMHD+6yTiP1ZLIbMaq3BPL+fO4tF+sSIECAAAECBAgQIECAAAECBAgQIECAAAECBAgQIECAAAECBAgQIECAAAECBAikFCgFWpx77ubwjXI/I0ZEfP/7EVv+/vXjj0dcfHHEkiURpaCOnn4+//mI2bMj+vTpftQvfhExenTEiy+W20lEaS+zZkUcfHBE6e+Lv/VWxOrVETNmbA7dKLef0gpf/WpEKRTET2YCAjoyoy1kYQEdhby2mm1aQEfNKGtSSEBHTRgVIUCggAJF/z5PQEcBm86WCRBoDoG0L5iuwiYaSawU1LBy5crYY489anYsAR01o+zVQrUM6Hj00UfjsMMOizfffLNXz5TV4iNHjoylS5d2G3bS7Ocv5572+Vyurt8TIECAAAECBAgQIECAAAECBAgQIECAAAECBAgQIECAAAECBAgQIECAAAECBAg0scCjj0YcdVTEK69kg7DLLhH33hsxfHjP9Tdu3BwW8n//bzb7eGfV/faL+PGPI/baK/u1mngFAR1NfPldHL2WAR1d1Wok7b33HBor758TewzdrWGOJaAjX1cpoCNf92E3BAjUT6Do3+cJ6Khfr1iJAAECFQmkfcEI6KiIuW2wgI7KzfI4Q0BH8lsR0NFzQEk5ybTP53J1/Z4AAQIECBAgQIAAAQIECBAgQIAAAQIECBAgQIAAAQIECBAgQIAAAQIECBAgQKCJBVpbI774xYjvfjcbhH/6p4hvfzuiT5/y9Z95JmLMmIinnio/Nu2IAQMi5s2LOOWUtBXMSyggoCMhVJMME9CR/KIFdCS3MjKdgICOdG5mESBQfIGif58noKP4PegEBAg0qEDaF4yAjsobQkBH5WZ5nCGgI/mtCOgQ0JG8W4wkQIAAAQIECBAgQIAAAQIECBAgQIAAAQIECBAgQIAAAQIECBAgQIAAAQIECBCom8Bvfxtx7LERjz9e2yX33z9i2bKIYcOS1120KOLv/i5i/frkcyoZOXlyxJVXRvTvX8ksY1MICOhIgdbAUwR0JL9cAR3JrYxMJyCgI52bWQQIFF8g7ffTeTm5gI683IR9ECBAYCuBtC8YAR2Vt5KAjsrN8jhDQEfyWxHQIaAjebcYSYAAAQIECBAgQIAAAQIECBAgQIAAAQIECBAgQIAAAQIECBAgQIAAAQIECBAgUFeBVasiWloiXnyxNssOHBhx880RY8dWVq+1NeI734mYOjVi48bK5pYbLZyjnFBNfy+go6achS8moCP5FQroSG5lZDoBAR3p3MwiQKD4Amm/n87LyQV05OUm7IMAAQJbCRT9BVOkCxXQUaTb6n6vtQzoaAwRp8hKwPM5K1l1CRAgQIAAAQIECBAgQIAAAQIECBAgQIAAAQIECBAgQIAAAQIECBAgQIAAAQIE2gQeeSTi05+O+O//rg6kFM4xf37EiSemq1MK6fj+9yOmTIlYvz5djXfO6ts34gtfiLj00oj+/auvp0IiAQEdiZiaZlAtAzqaBq2BDvroY0/EYWPOiDfXv9V+qpnTz4mpX5jYQKcszlEEdBTnruyUAIHaChT9+zwBHbXtB9UIECBQM4Giv2BqBlGHQgI66oBchyUEdNQB2RJtAp7PGoEAAQIECBAgQIAAAQIECBAgQIAAAQIECBAgQIAAAQIECBAgQIAAAQIECBAgQCBzgaeeipg4MWLlynRL/cVfbA7nGDUq3fx3znrwwYizzor45S/T19p994gf/jDiuONKfyE3fR0zKxYQ0FExWUNPENDR0Ndb9nACOsoS1XWAgI66cluMAIEcCRT9+zwBHTlqJlshQIDAOwWK/oIp0m0K6CjSbXW/VwEdjXGPRTiF53MRbskeCRAgQIAAAQIECBAgQIAAAQIECBAgQIAAAQIECBAgQIAAAQIECBAgQIAAAQINILB+fcRNN0VcfHHE736X7EADB0accUbEJZdE7LhjsjlJRpX2cv31ETNnJt9LqW4pmGPKlIgzz6ztfpLs2Zg2AQEdGuGdAgI6mrsfBHTk6/4FdOTrPuyGAIH6CRT9+zwBHfXrFSsRIECgIoGiv2AqOmwvD+4qoKOXt9S2/OLFi6OlpSUPWynEHgR0FOKaGmKTns8NcY0OQYAAAQIECBAgQIAAAQIECBAgQIAAAQIECBAgQIAAAQIECBAgQIAAAQIECBAojsCmTRE/+9nmsI577ol45pmIUmBG6adfv4hhwyI++tGIsWMjjjkmYvDg7M5W2stjj0XcdlvEj3+8eS8vv9yx3q67Rrz3vRFjxkSMGxdx0EERfftmtx+VywoI6ChL1FQDBHQ01XVvc1gBHfm6fwEd+boPuyFAoH4CRf8+T0BH/XrFSgQIEKhIoOgvmIoO28uDBXT08gXUaHkBHTWCVKasgOdzWSIDCBAgQIAAAQIECBAgQIAAAQIECBAgQIAAAQIECBAgQIAAAQIECBAgQIAAAQIECBDIiYCAjpxcRE62IaAjJxfRS9sQ0NFL8N0sK6AjX/dhNwQI1E+g6N/nCeioX69YiQABAhUJFP0FU9Fhe3mwgI5evoAaLS+go0aQypQV8HwuS2QAAQIECBAgQIAAAQIECBAgQIAAAQIECBAgQIAAAQIECBAgQIAAAQIECBAgQIAAAQI5ERDQkZOLyMk2BHTk5CJ6aRsCOnoJvptlBXTk6z7shgCB+gkU/fs8AR316xUrESBAoCKBor9gKjpsLw8W0NHLF1Cj5QV01AhSmbICns9liQwgQIAAAQIECBAgQIAAAQIECBAgQIAAAQIECBAgQIAAAQIECBAgQIAAAQIECBAgQCAnAgI6cnIROdmGgI6cXEQvbUNARy/Bd7OsgI583YfdECBQP4Gif58noKN+vWIlAgQIVCRQ9BdMRYc1mEANBAR01ABRiUQCns+JmAwiQIAAAQIECBAgQIAAAQIECBAgQIAAAQIECBAgQIAAAQIECBAgQIAAAQIECBAgQCAHAgI6cnAJOdqCgI4cXUYvbEVARy+g97CkgI583YfdECBQP4Gif58noKN+vWIlAgQIVCRQ9BdMRYc1mEANBAR01ABRiUQCns+JmAwiQIAAAQIECBAgQIAAAQIECBAgQIAAAQIECBAgQIAAAQIECBAgQIAAAQIECBAgQCAHAgI6cnAJOdqCgI4cXUYvbEVARy+g97CkgI583YfdECBQP4Gif58noKN+vWIlAgQIVCRQ9BdMRYc1mAABAgUS8Hwu0GXZKgECBAgQIECAAAECBAgQIECAAAECBAgQIECAAAECBAgQIECAAAECBAgQIECAAIEmFxDQ0eQN4PgECORWQEBHbq/GxggQyFig6N/nCejIuEGUJ0CAQFqBor9g0p7bPAIECORdwPM57zdkfwQIECBAgAABAgQIECBAgAABAgQIECBAgAABAgQIECBAgAABAgQIECBAgAABAgQIbBEQ0KEX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Dg/2fv3rusqu680c9dFDcBAbmIyC3gFYNJ1OFoE09UREDASzrPk07G+bv7JZwXcV5Cjx7j/PV0p9NPzhPxgiDiJU3LkzbmBEQNSoIgiNzv16LWGXN3d8KqoqBq116r5tz7s8ZwMIS95/zNz5yrWIu11nc1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sj9L5iWBu1LBAgQyEDAz+cMJkmJBAgQIECAAAECBAgQIECAAAECBAgQIECAAAECBAgQIECAAAECBAgQIECAAAECBAg0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hj4F0xLjfgSAQIECFQuUBRF5X3ogAABAgQIECBAgAABAgQIECBAgAABAgQIECBAgAABAgQIECBAgAABAgQIECBAgAABAq0IDAzoaKUN3yFAgACB6gUefP6fq+9EDwQIEEhAQEBHxZOQO3DFPJonQKCDBQR0dPDkGhoBAh0lIKCjo6bTYAgQIECAAAECBAgQIECAAAECBAgQIECAAAECBAgQIECAAAECBAgQIECAAAECBAh0lICAjo6aToMhQKCDBQR0dPDkGhoBAiWB3PMjGkXiTxTmDmx/IUCAQKsCAjpalfM9AgQI1CuQ+OF0vRh6I0CAAAECBAgQIECAAAECBAgQIECAAAECBAgQIECAAAECBAgQIECAAAECBAgQIEAgKQEBHUlNh2IIECAwpICADouDAIFuEcg9P0JAR7esVOMkQCA7AQEd2U2ZggkQ6FIBAR1dOvGGTYAAAQIECBAgQIAAAQIECBAgQIAAAQIECBAgQIAAAQIECBAgQIAAAQIECBAgQCADAQEdGUySEgkQIBBCENBhGRAg0C0CAjoqnuncgSvm0TwBAgQIECBAgAABAgQIECBAgAABAgQIECBAgAABAgQIECBAgAABAgQIECBAgAABAgQIECBAgAABAgQIECBAgAABAgQIECBAIHmB3PMjGkXir/zOHTj5FaxAAgQIECBAgAABAgQIECBAgAABAgQIECBAgAABAgQIECBAgAABAgQIECBAgAABAgQIECBAgAABAgQIECBAgAABAgQIECBAgEDFArnnRwjoqHiBaJ4AAQIECBAgQIAAAQIECBAgQIAAAQIECBAgQIAAAQIECBAgQIAAAQIECBAgQIAAAQIECBAgQIAAAQIECBAgQIAAAQIECBAg0O0CAjoqXgG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bXmUa4AACAASURBVA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FxeNAAAAIABJREFU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gBYFPN/1NC9/yFQIECBAgQIAAAQIEosCDz/8zCAIEMhH4+7//+0wqVSYBAgQIECBAgACB9AT+7u/+Lr2iVESAwA0FnP9aGAQIECBAgAABAgRaF3D+27qdbxKoW8D5b93i+iNAgAABAgQIEOgkAee/nTSbxkKAwM0EBHRUvD5yB66YR/MECHSwgICODp5cQyNAgAABAgQIEKhcQEBH5cQ6INAWgf7+/vAP//APbWlLIwQIECBAgAABAgS6UeBv//Zvw8Br6t3oYMwEUhdw/pv6DKmPAAECBAgQIEAgdQEPKKU+Q+oj8B8Czn+tBAIECBAgQIAAAQKjE3D9d3R+vk2AQD4CuedHNIqiKFLmzh04ZVu1ESCQtoCAjrTnR3UECBAgQIAAAQJpCwjoSHt+VEfgegFvULIeCBAgQIAAAQIECLQu4AGl1u18k0DdAs5/6xbXHwECBAgQIECAQCcJOP/tpNk0lk4WENDRybNrbAQIECBAgAABAnUICOioQ1kfBAikIJB7foSAjhRWkRoIECBwAwEBHZYFAQIECBAgQIAAgdYFBHS0buebBOoW8IBS3eL6I0CAAAECBAgQ6CQBDyh10mwaS6cLOP/t9Bk2PgIECBAgQIAAgSoFnP9WqattAu0VcP7bXk+tESBAgAABAgQIdJeA89/umm+jJdDNAgI6Kp793IEr5tE8AQIdLDB0QEcjzL9/fZg+Z3kHj97QCBAgQIAAAQIECNxEoCjCoT2vh9NHPxnyQwI6rCAC+Qjc7AatJ598Mixf7vw3n9lUKQECBAgQIECAQLsFdu/eHbZv3z5ks27Qare49ghUJzDU+W9vb29YvXp1WLBgQXWda5kAAQIECBAgQIBAwgIHDhwIb7/9drhy5Yrz34TnSWkEhisw1Pnv+PHjw7p168Kdd9453KZ8jgABAgQIECBAgEDHCXz44Yfho48+cv7bcTNrQAQIjFQg9/yIRlEUxUgHXefncweu00pfBAh0lsDQAR1xnI1w171rw4w7V3TWoI2GAAECBAgQIECAwC0EiqI/HPzsV+Hs8S9u+kkBHZYSgXwEbvUGpccffzx897vfzWdAKiVAgAABAgQIECDQJoGdO3eGHTt23LQ1AR1twtYMgRoEbnb+29PTE9asWRMWLlxYQyW6IECAAAECBAgQIJCOwO9+97sQH0661e3szn/TmTOVELiVwM3Of2NIZQzpmDdv3q2a8ecECBAgQIAAAQIEOk4gXvuN14Bvtjn/7bhpNyACBIYQyD0/QkCHpU2AAIFEBQYGdDR6ekPR31eqdt6y58LMu76X6AiURYAAAQIECBAgQKC9AsW1vnDg01+G86e+LDXcM25C6L9WfpuSgI722muNQJUCtwroiH0/8sgj4bHHHquyDG0TIECAAAECBAgQSEpgOOEcsWA3aCU1bYohcFOBgee/MZSjv7//z9+J/79q1aqwZMkSkgQIECBAgAABAgQ6XqCvry9s3bo17N+/f9BYH3744UEPLDn/7fglYYAdJDCc679r164NixYt6qBRGwoBAgQIECBAgACBmwt88MEHYdeuXbdkcv57SyIfIECgQwQEdFQ8kbkDV8yjeQIEOlhgYEDH4hU/C/s/+ZcQH0q8fpuz+P8Isxc+0cEShkaAAAECBAgQIEAgNAM49n/8i3Dx7KESx7jeyWHxip+GP/7u/yn9voAOq4ZAPgIDb9CKDyO9/fbbg96UtmLFivDEE85/85lZlRIgQIAAAQIECLQqMFQ4x7PPPts8Vr5+c4NWq8q+R6B+gYHnv/FhpC1btpRCOuI9Ms8880y455576i9QjwQIECBAgAABAgRqEjh37lzYtGlTOHnyZKnHcePGhaeffjosW7YsDDx+dv5b0+TohkAbBG50/Xfbtm1CKttgqwkCBAgQIECAAIE8Bd5///3w2WeflYqPwe2rV68Ob775Zun3nf/mOceqJkBg5AK550c0iqIoRj7s+r6RO3B9UnoiQKDTBAYGdDz45P8VLp451Hwosb+//HbwO+Y/Fu5curLTCIyHAAECBAgQIECAQFPgWt/F8OWun4fL54+WRMZPvD0s+vZPwoTJd4RP//X/Lv2ZgA6Lh0A+Aje6wXLfvn3Nt6Zd/ybhOKL7778/PPXUU/kMTqUECBAgQIAAAQIERihws3AODyiNENPHCSQmcKPz36+++qp54+XA89947hvPgW0ECBAgQIAAAQIEOk3g0KFDzaC6K1fK90Dedttt4fnnnw+zZs1qDllAR6fNvPF0k8CN9t8DBw6EzZs3DwqpjIG0S5cu7SYeYyVAgAABAgQIEOgygXfffTfs2bOnNOoYULlmzZqwYMEC579dth4MlwCBvwjknh8hoMNqJkCAQKICNwroiKVePHc47N/18+YbxK/fZt71vTBv2XOJjkZZBAgQIECAAAECBFoT6LtyrhnOceXiiVIDMZRj8Yqfht4JU5u/L6CjNV/fIpCCwFA3WB48eLD5kNK1a9dKZca3CK9cKaQyhblTAwECBAgQIECAQHsFfvvb34b43/VbvCEhHv/GcI64eUCpveZaI1CnwFD7bwzpiA8pDTz/ffLJJ8Py5cvrLFFfBAgQIECAAAECBCoV+P3vfx9+85vfhIHvlpw7d25Yu3ZtmDRp0p/7d/5b6VRonEClAiO9/hv/7SteA7YRIECAAAECBAgQ6CSBeO67bdu2sHfv3tKwent7m+fA8+fPb/6+899OmnVjIUBgJAICOkai1cJncwduYci+QoAAgabAUAEd8c8unTsSvtz1j4NCOmbcuSLcde/aEEKDIgECBAgQIECAAIHsBWIox/6PfxGuXj5TGsvEKXOa4Rzjeif/+fcFdGQ/3QbQxQI3u8B0+PDh8MYbb4S+vr6SUHyLUnyb0sB/O+xiRkMnQIAAAQIECBDIXGDHjh1h586dpVHE493nnnsuLFmy5M+/7watzCda+V0tcLP9N75FPIZUDjz/feKJJ8KKFSu62s3gCRAgQIAAAQIE8heIx7nvvPNO+NOf/jRoMPfee2946qmnQk9PT+nPnP/mP+9G0L0CrVz/FVLZvevFyAkQIECAAAECnSgQwzneeuutsG/fvtLwYjjH+vXrw5133un6bydOvDERIDAigdzzIxrFwBjiEQ2/+g/nDly9kB4IEOhUgZsFdMQxx5CO/R//PFzru1QimD5neZh//3ohHZ26MIyLAAECBAgQINAlApfPHw1f7orHuxdLI548bX5Y9O2fhJ5xE0q/L6CjSxaGYXakwK1usDxy5Eh47bXXBj2kFB9SXLVq1aAbNjsSyaAIECBAgAABAgQ6WmC44RwR4VbHzx0NZXAEMhe41f77zTffNEMqr169WhrpI488Eh577LHMR698AgQIECBAgACBbhU4f/588zj35MmTJYIYyBED6R566KEb0tzq+LlbPY2bQA4Ct9p/4/Xf+HPhypUrpeEIqcxhdtVIgAABAgQIECBwK4H+/v6wdevWQeEc48ePD+vWrSuFc8S2bnX8fKv+/DkBAgRyFcg9P0JAR64rT90ECHS8wK0COiLA5QvHw5e7/jFcu1p+aPH22feHu+9/MYRGo+OdDJAAAQIECBAgQKDzBC6ePRT2f/yL0H+tfDPGlBmLw8IHfxwa43oHDVpAR+etAyPqHoHhXGA6duxYM6Rj4E1aCxcuDGvWrBHS0T3LxUgJECBAgAABAh0ncKNwjviQUgyji6F0A7fhHD93HJIBEegQgeHsv0ePHg2vv/76oPPfFStWNB9etBEgQIAAAQIECBDISeDw4cNhy5Yt4dKl8kvIJk2aFFavXh3mzZs35HCGc/yck4VaCXSTwHD23xMnToSNGzcOOv999NFHQ/zPRoAAAQIECBAgQCBHgRjOEc+D9+/fXyp/woQJYf369WHOnDmDhjWc4+ccLdRMgACBWwkI6LiV0Cj/PHfgUQ7f1wkQ6GKB4QR0RJ4rF080Qzr6rlwoaU2bdU+4+4GXQ6PR08WKhk6AAAECBAgQIJCbwPlTX4YDn/4yFNf6RnR8K6Ajt5lWL4G/CAz3AtNQN2ndfffdzZCO3t7B4T2cCRAgQIAAAQIECKQssH379rB79+5SiTGcIz6ktGjRohuWPtzj55THrTYC3Sow3P33+PHjzZDKy5cvl6iWL18ennzyyW7lM24CBAgQIECAAIHMBHbt2hViKGVRFKXKZ86c2Xxj8JQpU246ouEeP2fGolwCXSEw3P335MmT4dVXXx0U4iOksiuWiUESIECAAAECBDpO4Nq1a2Hz5s3hq6++Ko1t4sSJYcOGDWHWrFk3HPNwj587DsyACBDoeoHc8yMaxcB/+UxsSnMHToxTOQQIZCQw3ICOOKSrl06Ffbv+KfRdPlsa4dSZ3woLHvxRaPR4SCmjqVcqAQIECBAgQKBrBc4e/yIc/OxXoSj6SwbT5ywP8+9bH0KjMaSNgI6uXTYG3gECI7nAFG/Sig8pXbx4sTTyuXPnNi9iCenogAVhCAQIECBAgACBLhFoJZwj0ozk+LlLKA2TQDYCI9l/h3pI6Z577gkrV67MZswKJUCAAAECBAgQ6D6B+EDSu+++G/bu3Tto8N/61rfCM888M6zrOSM5fu4+ZSMmkLbASPbf06dPN0M6Llwov6Tw/vvvD0899VTaA1UdAQIECBAgQIAAgf8U6OvrC2+++WY4dOhQyWTSpEnhhRdeCDGscqhtJMfPwAkQINBJArnnRwjo6KTVaCwECHSUwEgCOuLAr14+Hb7c+fPmr9dvt92+ICx66CehMU5IR0ctEIMhQIAAAQIECHSYwOmjn4RDe14PYeAblO76Xpi3bFUIYehwjkghoKPDFoThdJXASC8wnT17NrzyyiuDbtKaPXt2M6RjwoQJXeVnsAQIECBAgAABAvkJtBrOEUc60uPn/HRUTKBzBUa6/546dSps3Lhx0JuEly5dGp599tkw8IalzpUzMgIECBAgQIAAgVwEzp8/33wg6fjx46WS47HrY489Fr73ve8NeygjPX4edsM+SIBA5QIj3X/PnTvXPP+Nv16/CamsfKp0QIAAAQIECBAg0AaBq1evhjfeeCN88803pdYmT57cDOeYMWPGTXsZ6fFzG0rWBAECBJIQENBR8TTkDlwxj+YJEOhggZEGdESKvstnw75d/xSuXjpVPqifNj8sWvE3oadnfAeLGRoBAgQIECBAgECuAie//l04vHdrCKEoDWHOoh+E2Yt+MKxhCegYFpMPEUhSoJULTEPdpHXHHXeEF198UUhHkjOtKAIECBAgQIAAgSjw/vvvh88++6yE0dPTE1avXh0WLVp0S6RWjp9v2agPECBQi0Ar+28M6YhvEr548WKpxiVLloRVq1aF+PPDRoAAAQIECBAgQCAFgSNHjjTDOS5dulQqp7e3t3nOu2DBghGV2crx84g68GECBCoTaGX/vXDhQvMlDfFlDddvQiormyYNEyBAgAABAgQItEHgypUr4fXXXw9Hjx4ttTZlypRmOMftt99+y15aOX6+ZaM+QIAAgQwEcs+PaBTFgFfTJoaeO3BinMohQCAjgVYCOuLw+q5cCF/u+sdw5eKJ0mgnTZ0XFq/4aegZ503CGS0DpRIgQIAAAQIEOl7g2P7t4ej+7QPG2Qjzlq0KM+8a/huUBHR0/FIxwA4WaPUC01A3ac2cObN5cWvSpEkdrGZoBAgQIECAAAECOQoMFc6xdu3aYT+o1Orxc45eaibQaQKt7r9nzpxphnTEt5Ffvy1cuDCsWbNGSEenLRTjIUCAAAECBAhkKLB79+7wwQcfhP7+/lL18UGkeM57q7cF32jIrR4/Z8inZAIdJ9Dq/hvDKTdu3BhOnz5dMhFS2XFLxIAIECBAgAABAh0hcPny5fDaa6+F48ePl8YzderU5kvG4q/D2Vo9fh5O2z5DgACBlAVyz48Q0JHy6lIbAQJdLdBqQEdEu3b1Yti3838MCumYOGVOWLziZ2Fcr4eUunpxGTwBAgQIECBAIAmBInzzx3fCiUMflqtpNML8+9aH6XOWj6hKAR0j4vJhAkkJjOYC01A3aU2fPr15kWvy5MlJjVUxBAgQIECAAAEC3SvQjnCOqDea4+fu1TdyAmkIjGb/PXfuXPMhpfjr9dvdd9/dDOmIbyW3ESBAgAABAgQIEKhbIAZyvPfee+Hzzz8f1PX8+fPD6tWrw4QJrb1QbDTHz3U76I8AgbLAaPbfS5cuNR9yPHGi/JLCeP4bA3/GjRuHmwABAgQIECBAgMCYC8Rwjnjd5uTJk6VaYijHSy+9FKZMmTLsGkdz/DzsTnyQAAECCQoI6Kh4UnIHrphH8wQIdLDAaAI6IksM6fhy1z+GyxfKSXwTb5sdFj8cQzo8pNTBy8fQCBAgQIAAAQJpCxRFOLTn9XD66CelOhuNnnD3Ay+HabPuGXH9AjpGTOYLBJIRGO0FpniTVnyT8MCLXdOmTQsvvPDCsJPokwFRCAECBAgQIECAQMcJvPvuu2HPnj2lccWHCeJD9QsWLBjReEd7/DyiznyYAIG2Cox2/z1//nzz/PfMmTOluubOnRs2bNggpKOts6UxAgQIECBAgACBWwlcuHAhvPnmm+HYsWODPvqd73wnPP7442HgPeC3avP6Px/t8fNI+vJZAgTaKzDa/ffKlSvNkI6BP1/mzZsX1q1b5/y3vdOlNQIECBAgQIAAgREKDHW/4u233968X3Ek4Ryx69EeP4+wfB8nQIBAMgK550c0iqIoktG8QSG5A6dsqzYCBNIWGG1ARxzdtb5LYf/HPw+Xzh0pDXbC5DuaIR2944efyJe2luoIECBAgAABAgRyESiK/nDws1+Fs8e/KJXcGNcbFj744zBlxuKWhiKgoyU2XyKQhEA7LjANdZPWbbfd1kykj2EdNgIECBAgQIAAAQJjITBUOMfzzz8f4tuER7q14/h5pH36PAEC7RFox/578eLFZkjHqVOnSkXNnj27GdLR6tvJ2zNCrRAgQIAAAQIECHSLwJEjR5rhHPGhpOu3GEa5cuXK8K1vfWvUFO04fh51ERogQKAlgXbsv319fc2Qjvjz5vpNSGVLU+JLBAgQIECAAAECbRIY6jrNjBkzmuEckyeP/GXa7Th+btPwNEOAAIFaBXLPjxDQUety0RkBAgSGL9COgI7YW/+1K2H/rp+Hi+cOlzofP3F6WPKd/zP0Tpg6/KJ8kgABAgQIECBAgMAoBIprfeHAp78M5099WWqlZ9yEsOjbPwmTp438waT/akhAxygmxlcJjLFAuy4wDXWTVrzo9eKLL4bp06eP8Uh1T4AAAQIECBAg0G0C7Q7niH7tOn7utrkwXgIpCLRr/x3qzWx33HFH8/xXSEcKs60GAgQIECBAgEDnCnz++efhvffeC/39/aVBxtD0GEY5a9astgy+XcfPbSlGIwQIjEigXftvvP77xhtvhMOHy/c/C6kc0XT4MAECBAgQIECAQJsEzp8/3wxRP3PmTKnFmTNnNsM5Jk2a1FJP7Tp+bqlzXyJAgMAYCgjoqBg/d+CKeTRPgEAHC7QroCMS9fdfCfs//kW4eOZQSWz8xNvD4od/FmJYh40AAQIECBAgQIBAlQLN4Lh4THq2fEw6rndyWLzip2HilDmj6l5Ax6j4fJnAmAq08wLTUDdpxYtf8SJYvBhmI0CAAAECBAgQIFCHwI3COXp7e8PatWvD/PmtB1S28/i5Dgd9ECDwF4F27r+XL18OGzduDCdPniwRj/YmUPNFgAABAgQIECBAYCiBGMixffv28Omnnw76yNy5c5vnu60+jHSjPtt5/GxWCRCoV6Cd+++1a9fCli1bwoEDB5z/1juNeiNAgAABAgQIELhO4Ny5c83rMvHX67cYUrlhw4YwceLElr3aefzcchG+SIAAgTEQyD0/olEURTEGbsPuMnfgYQ/UBwkQIDBAoJ0BHbHp+Lby/Z/8S7hwuvyP1L3jpzRDOiZMvsMcECBAgAABAgQIEKhE4FrfxfDlrp+Hy+ePltrvnTC1Gc7RjmNRAR2VTJ1GCdQi0O4LTPEmrTfffDMcPHiwVH98g3B8k3B8o7CNAAECBAgQIECAQJUCb7/9dti7d2/5HLi3N6xfvz7ceeedo+q63cfPoyrGlwkQGJFAu/ffGNLx2muvhePHj5fqmD59ejOkMr7B3EaAAAECBAgQIECgHQKXLl1qXns5cuTIoObuvffe8NRTT4Wenp52dPXnNtp9/NzW4jRGgMBNBdq9/8aAoK1bt4Z9+/YNOv+N138nT55sRggQIECAAAECBAhUJnDmzJnw6quvhvPnz5f6mDNnTvP6b7wvcTRbu4+fR1OL7xIgQKBOgdzzIwR01Lla9EWAAIERCLQ7oCN2XfT3hQOf/L/h/KnyP1I331r+8M/CxNtmj6BCHyVAgAABAgQIECBwa4G+K+ea4RxXLp4ofTiGciz69k/C+Im337qRYXxCQMcwkHyEQKICVVxgijdpbd68edCblOLFsJhYP3u2899El4OyCBAgQIAAAQLZC1QZzhFxqjh+zh7dAAhkIlDF/nvlypXw+uuvh6NHy8G4U6dObYZUxl9tBAgQIECAAAECBEYjcOzYsWY4x4ULF0rNxECO73//+2H58uWjaX7I71Zx/FxJoRolQGCQQBX7b3wnbfx3tz/+8Y+l/qZNm9YMqXT+ayESIECAAAECBAhUIXDq1KlmOMfFixdLzceXMqxbty6MHz9+1N1Wcfw86qI0QIAAgRoEBHRUjJw7cMU8midAoIMFqgjoiFxF0R+++uR/hXMny29uG9c7KSxe8bMwccqcDlY1NAIECBAgQIAAgToFrl4+Hb7c+U/h6uUzpW7jMefiFT8NMSiuXZuAjnZJaodA/QJVXmAa6uHIeHFs3rx59Q9WjwQIECBAgAABAh0tsG3btvDFF1+Uxhhvynr++efbdvxZ5fFzR0+OwRFIQKCq/ffq1ath06ZN4fDhw6VRTpkypfmQ0u23tycgNwFCJRAgQIAAAQIECNQs8Pnnn4d33nlnUK+TJk0Ka9asCfGBpKq2qo6fq6pXuwQI/EWgyv33vffeC3/4wx9K3Lfddlt46aWXQgzrsBEgQIAAAQIECBBol8DJkyeb4RyXLl0qNTl//vywdu3a0Nvb25auqjx+bkuBGiFAgEBFArnnRzSKGCea8JY7cMK0SiNAIHGBqgI64rCHCunoGTeh+aDkpKkeUkp8eSiPAAECBAgQIJC8wOXzR8P+j38R+q6eL9U6edr8sOjbPwnx2LOdm4COdmpqi0C9AlVeYIr/9BlvHB34kOS4ceOaD0nGi2U2AgQIECBAgAABAqMViMedb731Vti3b1+pqRjOsWHDhjBnTvvC0as8fh6tg+8TIHBzgSr3376+vuZbzQ8dOlT+t7jJk8OLL74Ypk+fbnoIECBAgAABAgQIjEjgyy+/DFu2bAkDbzOfNWtW80GkGAhX5Vbl8XOVdWubAIEQqt5///Vf/zV88sknzn8tNgIECBAgQIAAgcoEYjjHxo0bw+XLl0t9xPsN432H8f7Ddm1VHz8Wr0zTAAAgAElEQVS3q07tECBAoN0CuedHCOho94rQHgECBNokUGVARywxhnQc/GxjOHt8T6ninp7xYdGKvwnxwUkbAQIECBAgQIAAgVYELp491Azn6L92pfT1KTMWh4UP/jg0xrUnNfr6xgV0tDJTvkMgDYE6LjDd6E1K8SJZfLvbggUL0oBQBQECBAgQIECAQJYCdYZzRKA6jp+znAhFE8hAoOr999q1a2Hz5s3hq6++KmnEt5uvX78+xAcpbQQIECBAgAABAgSGIxADKGM4x8Bt6dKl4emnn27bW4JvVkvVx8/DcfAZAgRaE6hj//3ggw/Crl27Bp3/vvDCC2HmzJmtFe5bBAgQIECAAAECBEIIx48fD6+99tqgcI54n2G837Cd4RwRvI7jZxNLgACBFAUEdFQ8K7kDV8yjeQIEOlig6oCO/6I79IfXwumj5STpRs+4sHD5fwvxAUobAQIECBAgQIAAgZEInD/1Zdj/8T8P+sq0WfeFBQ++PJKmRvRZAR0j4vJhAkkJ1HWB6d/+7d/Cxx9/PGjs8aLZ4sXOf5NaFIohQIAAAQIECGQk8Pbbb4e9e/eWKp4wYUJYt25dmDt3bttHUtfxc9sL1yABArXdYBlDOuLbzq/f4s+lDRs2hNmzZ5sJAgQIECBAgAABAjcVOHDgQNi0adOgzzz++OPhu9/9bm16zn9ro9YRgbYL1LX/fvTRR+HDDz90/tv2GdQgAQIECBAgQKB7Bc6cORN++ctfhqtXr5YQlixZElavXl0JTF3Hz5UUr1ECBAiMQiD3/IhGEV/pk/CWO3DCtEojQCBxgboCOiLD159vCqe+KSdJx99f9O3/HqbM+FbiUsojQIAAAQIECBBIRWCocI7pcx8K8+9bX2mZAjoq5dU4gUoF6rzAtGPHjrBz587SeHp6esKqVatCvIhmI0CAAAECBAgQIDASgd27d4ft27eXvhIfgo9v6pw1a9ZImhr2Z+s8fh52UT5IgMCwBOraf/v7+8PWrVtDfOv59Vv8+bR+/fowZ86cYdXrQwQIECBAgAABAt0ncOjQofDGG2+EeEz5X1u8j/u5556r/TpKXcfP3TfLRkygeoE699947TdeAx54/ltVeG71enogQIAAAQIECBAYK4FLly6FV155JZw+fbpUwtKlS5v3F1a11Xn8XNUYtEuAAIFWBHLPjxDQ0cqs+w4BAgRqEKgzoCMO5/DeLeHk1//foJEtfOjHYerMZTWMWBcECBAgQIAAAQI5C5w7+cdwYPf/HDSEO+Y/Fu5curLyoQnoqJxYBwQqE6j7AtO///u/h9/97neDxvPss8+GZcuc/1Y20RomQIAAAQIECHSYwKeffhp+/etfl0Y1fvz4ZjjH7NmzKxtt3cfPlQ1EwwS6UKDO/Te+q+ett94aFNIRf07Fh5TuvPPOLpwBQyZAgAABAgQIELiZwOHDh8Prr78erl279uePxZvkV65cOSbXT+o8frYyCBBor0Dd++9nn30W3n///dIgent7w4YNG8LcuXPbOzitESBAgAABAgQIdKTA1atXm+EcJ06cKI0v3k8Yz4sHPkTeToS6j5/bWbu2CBAgMBoBAR2j0RvGd3MHHsYQfYQAAQI3FKg7oCMW8c3ereHE1x8NqmfBg38dps26x0wRIECAAAECBAgQuKHAUOEcdz/wUrh99v21qAnoqIVZJwQqERiLC0wfffRR+PDDDweN55lnngn33ntvJePUKAECBAgQIECAQOcIfPHFF2Hbtm2lAdURzhE7HIvj586ZOSMhMLYCY7H/vvvuu2HPnj2lgceHlNavXy+kY2yXg94JECBAgAABAkkJHDlyJLz22muhr6+vVNdYXjcZi+PnpCZFMQQyFhiL/XeokI41a9aEu+++O2NNpRMgQIAAAQIECFQtEIMq4znxN998U+pq6dKlYdWqVVV37/pv5cI6IEAgVYHc8yMaRXxtRsJb7sAJ0yqNAIHEBcYioCOSHPnTu+H4wd+UdBqNnnD3Ay+GabPuS1xNeQQIECBAgAABAnULnDu5N3z1yf8KRdH/567H4vhRQEfdM68/Au0TGIsbtGL1O3fuDDt27Bg0kKeffjrcd5/z3/bNsJYIECBAgAABAp0lsG/fvvDWW2+F6y+zjxs3Lqxbty7cddddlQ92rI6fKx+YDgh0gcBY7b9DhXSsXbs2zJ8/vwvkDZEAAQIECBAgQOBmAseOHQuvvvpqiG8Lvn77wQ9+EB566KExwxur4+cxG7COCXSQwFjtvzGgMp4DX7/19PSEGNKxcOHCDhI2FAIECBAgQIAAgXYJ9Pf3h02bNoWDBw+WmozXfWPYeTyerHobq+PnqselfQIECNxKIPf8CAEdt5phf06AAIExEhirgI443GP7t4ej+7eXR95ohLvveyHcPueBMRLRLQECBAgQIECAQGoCQ4VzLFj+ozB15rJayxXQUSu3zgi0VWAsLzDt3r07bN8+4Pw3hPDDH/4wPPCA89+2TrTGCBAgQIAAAQIdIBBvzIo3aMUbtf5rizdlPf/887W9iXMsj587YAoNgcCYCozl/vv++++H+Dbh67cYLhR/fgnpGNNloXMCBAgQIECAwJgKnDhxImzcuDFcuXKlVMdf/dVfhYcffnhMaxvL4+cxHbjOCXSAwFjuv3v37g3btm0rhevGf7+Lbz5fsmRJB+gaAgECBAgQIECAQLsE4gsZNm/eHPbv319qcu7cuWHDhg2ht7e3XV3dtJ2xPH6uZYA6IUCAwBACAjoqXhq5A1fMo3kCBDpYYCwDOiLr8YO/CUf+VE6SDqER7r5fSEcHLztDI0CAAAECBAgMW+Ds8T3h4GcbQ1H85aGkRqMnjEU4RyxaQMewp84HCSQnMNYXmOIDSvFBpYHbWL8ZLrmJUhABAgQIECBAoMsFvv766/DGG2+Ea9eu/VkiXst+7rnnar25f6yPn7t8GRg+gVEJjPX+GwMqY1Dl9VsM6YhvEl6wYMGoxubLBAgQIECAAAEC+QmcOnUqvPLKK+Hy5cul4h999NEQ/xvrbayPn8d6/PonkLPAWO+/+/btC2+99VYppCP+O96zzz4bli5dmjOt2gkQIECAAAECBNoo8Pbbb4cY8Hb9dscdd4SXXnopjB8/vo093bypsT5+rm2gOiJAgMAAgdzzIxpFjHpKeMsdOGFapREgkLjAWAd0RJ6TX38UDu/dOvCvvjD/vnVh+tyHEhdUHgECBAgQIECAQFUCMZzjq89eCeG6f1KI4RwLH/pvYcqMsXnjiICOqmZbuwSqF0jhAtOePXvCu+8ODKkMIYU3xFU/A3ogQIAAAQIECBC4lcCxY8eabxTu6+srfTTe1L9s2bJbfb2tf57C8XNbB6QxAl0kkML+u2PHjrBz586SenyT8OrVq8OiRYu6aDYMlQABAgQIECDQ3QJnzpwJv/rVr8KlS5dKEA8//HDz2kgKWwrHzyk4qIFAjgIp7L8xpGPr1q2hv/8vL52JlitXrgz33HNPjqxqJkCAAAECBAgQaKNAfKFXfLHX9dv06dPDyy+/HCZOnNjGnm7dVArHz7eu0icIECDQfoHc8yMEdLR/TWiRAAECbRFIIaAjDuTU4d+Hr7/YEkK4Ps+pEe66Z3WYMe87bRmrRggQIECAAAECBPIRSDGcI+oJ6MhnDamUwECBVC4wDRXS8dhjj4VHHnnExBEgQIAAAQIECHSpwIkTJ5rhHFeuXCkJ/PCHPwwPPPBA7SqpHD/XPnAdEugAgVT239/+9rch/nf9JqSjAxaYIRAgQIAAAQIEhilw9uzZ8Morr4QLFy6UvhHPceO5bipbKsfPqXiog0BOAqnsv/v37w9btmwZFNLx1FNPhfvvvz8nUrUSIECAAAECBAi0UeDDDz8MH330UanFqVOnNsM5brvttjb2NLymUjl+Hl61PkWAAIH2CQjoaJ/lDVvKHbhiHs0TINDBAqkEdETi00d2h0N73hgQ0hHCXfesEdLRwWvQ0AgQIECAAAECAwXOHP0sHNzzagjFX8LbGj29YeHyvw5TZiwZUzABHWPKr3MCoxJI6QLT3r17w7Zt20Jx3c+5OLiU3hg3KmxfJkCAAAECBAgQGJHA6dOnm28Uvnz5cul7P/jBD8JDDz00orba9eGUjp/bNSbtEOgWgZT23507d4YdO3aU6GNIx6pVq8KSJWP773zdsh6MkwABAgQIECAwFgLnz59vnufGX6/f7r333vDMM8+MRUlD9pnS8XNSMIohkIFASvvvV199FTZv3hyuXbtWknvyySfD8uXLM9BUIgECBAgQIECAQDsFdu/eHbZv315qctKkSeFHP/pRmDZtWju7GnZbKR0/D7toHyRAgEAbBHLPj2gUA+82bwNKO5vIHbidFtoiQKC7BFIK6IjyN3oYM/7+vGWrwsy7OvBNwlf7Qvj1hyH8y+YQdvw+hEPfhHDxP2/A7R0XwsK7Qvj+90L48XMhPPlYCJMmVLdAYy0f7wlh069DeOd/h/Cnr0I4cuIv/cV65s0J4d7FITz3/RBefOY/6ms0qqtJywQIECBAgEDXCTSPB//waim0LYZzLHrov4fbpi8ccw8BHWM+BQog0LJAaheY9u3bF7Zu3TroTUpCOlqeYl8kQIAAAQIECGQpMNQbhR999NEQ/xurLbXj57Fy0C+BHAVS239vdBNqvEdn5cqVYdmyZTkSq5kAAQIECBAgQOAmAhcuXAivvPJKiOe712/x2C8eAw68X3usMVM7fh5rD/0TyEkgtf330KFDYdOmTYNCOp544omwYsWKnGjVSoAAAQIECBAgMAqBzz//PLzzzjulFiZMmBBefvnlMGPGjFG0PLqvpnb8PLrR+DYBAgSGL5B7foSAjuHPtU8SIEDg/2fvTqCruu57j/80DwgQkxCTkIHIhEHY2Ng48JhHAfIQ49jO0PXatM3Q5qV9adMxTZMOq2mSOulLk5f2dUgaxzG2MZhJYjQ1NrYJtZmCscFCgBiEkAAJzbpv7evY0dHVcKV7zr1n+J61WGSFc/77vz97H2tfnXP/O64CbivQYTp/s+aULpzcrFCow2KRd9sijRh3T1x9HGvMFOH456elv/9X6br1YWSPbeZkS7/xsPSHvyENHmRfateuS9/5kfSvz0Wfy/utj82T/vQz0sMrpawM+3IiEgIIIIAAAggEUuD6leOqOrXNWpwjJVUF09xRnMMMCgU6Ajk16bRPBNz4gKmyslLl5eURRTrMLulmt3QOBBBAAAEEEEAAAX8LmC8tmR2F6+vrLR11w3rQjetnf88GeoeAfQJuvH9Pnjyp/fv3R3Ry6dKlFOmwb+iJhAACCCCAAAIIJFygqakp/Dn3xo0bllwKCwu1fPly1xXnMEm6cf2c8IEkAQQ8IuDG+9cU6dixY4fa2tosiokuxuuRISVNBBBAAAEEEEDA8wJm066dO3cqFAp90JfU1FSVlpZq5MiRCe2fG9fPCQWhcQQQCIwABTocHmqvAzvMQ3gEEPCxgBsLdBju+trTOn9ioz+LdLz1rvRrfySdOD2wmVU4Tvqnv5Dmzx7Y9e9f1d4h/csG6S+/J9Xfii1WUaH0xJ/EnlNsWXA1AggggAACCHhYoKfiHBOnP6qsIWNd0zMKdLhmKEgEgX4LuPUB0/nz58MvaXV0WItUTp06VQsWLOh3P7kAAQQQQAABBBBAwBsC5ktLZkfh69evWxJ2yzrQretnb4wuWSKQWAG33r+nTp3Svn37InAWLVqkoqKixKLROgIIIIAAAggggEDMAuZz7ubNm1VXV2eJVVBQoBUrVig5OTnmNpwI4Nb1sxN9JSYCfhNw6/17+fJlbdu2Ta2trRbymTNn6r777vPbMNAfBBBAAAEEEEAAgV8KXLhwQdu3b7e8B2g+C69Zs0ZjxoxJuJNb188JhyEBBBDwvYDX60ckhTqXfXLhcHkd2IWkpIQAAh4RcGuBDsPXUFehcyeeU6jDWkl6ZMFHNKpgvkeEu6S59zXp038mVV+LLf+cbOkHX5VKlwwszo166Qt/LT23c2DXd3dVVob07T+SHl8rJSXZF5dICCCAAAIIIOB7Aa8U5zADQYEO309HOuhjATc/YDJFOsrKytTe3m4ZAfMFJfNFJQ4EEEAAAQQQQAABfwm0tLSEdxTu+qWlyZMna+nSpa7orJvXz64AIgkEXCzg5vv39OnT2rNnj2XnOENpClSaAkUcCCCAAAIIIIAAAt4UaG5uDheh7Po513wByXwRya3FOYy2m9fP3pwNZI1A/ATcfP9WV1dr69atMr8H7HxMmzZN8+d79P3n+A0tLSGAAAIIIIAAAp4TuHjxYrhIW+f3/8xnYVOw0hSudMPh5vWzG3zIAQEE/Cvg9foRFOjw79ykZwgg4HEBNxfoMLS3rp9T5YkNCrVbi3SMGHeP8m7z2JeUfn5ceuT3Yi/O8f6cyx0i/ezb0n139G8WmuIcn/yytPfV/l0XzdmmSMcPvy7dP8DCIdG0wTkIIIAAAggg4CuBuktv6uI75ZJCH/QrOTldBTMeUdaQsa7rKwU6XDckJIRA1AJuf8BUVVWlHTt2qK3N+vnXfElzyZIl6voL4qg7zokIIIAAAggggAACrhIwO2e+8MILunr1qiWvwsJCLV++3DXrPrevn101qCSDgMsE3H7/VlRUaOfOnRTpcNm8IR0EEEAAAQQQQGCgAubL55s3b9a1a9YNq/Ly8rR27VqlpqYONHRcrnP7+jkuCDSCgEcF3H7/1tTUhH8P2LVIx+23366FCxd6VJ20EUAAAQQQQAABBLoKmOe+5nNx5/f+zLt+5tmveQbslsPt62e3OJEHAgj4T4ACHQ6PqdeBHeYhPAII+FjA7QU6DH3jjSpVHntaHR3WStLDxsxW/uRl3hida9el9V+UXj9qb75TJ0nPfkeaMCa6uKGQ9Mf/IP3Tk9GdP5CzRg2Xnv4H6a7pA7maaxBAAAEEEEAgQALvFecos/Q4XJyj+FFl5eS7UoICHa4cFpJCICoBLzxgunz5criSvvnSZufDbV/WjAqckxBAAAEEEEAAAQQiBMyOSeal/CtXrlj+bdy4cVq9erWrdhT2wvqZKYYAAt0LeOH+NUU6du3apY6ODksn5s2bp+nTecbI3EYAAQQQQAABBLwi0FMRypEjR2rdunVKS0tzfVe8sH52PSIJIpAgAS/cv6ZIx5YtW9Tc3GxRmjJlSniTBg4EEEAAAQQQQAABbwvU1dXp+eefjyjKtnjxYn3oQx9yVee8sH52FRjJIICAbwS8Xj8iKRQy3wh27+F1YPfKkhkCCLhdwAsFOoxhY/0lVR59Sh3tHi3S8cSPpK9815np8OmHpW/8gZSa0nf8l//7vUIhNxv6PjeWMxbOkZ76ljQoO5YoXIsAAggggAACPhaovXhYl07vsvQwOSVdBTPdW5zDJEuBDh9PSrrmewGvPGCqrq7W1q1bIx7amSIdy5Ytc9WXNn0/aeggAggggAACCCBgo4D5Evr27dt14cIFS9QxY8aopKREKSlR/I7fxnz6CuWV9XNf/eDfEQiigFfu38rKSpWXl1OkI4iTlD4jgAACCCCAgC8EzM7A5kvnXYtQDh8+XKWlpUpPT/dEP72yfvYEJkkiEGcBr9y/tbW14aK9TU1NFqFJkyZp6dKl6vo9ljgz0hwCCCCAAAIIIIDAAAVu3rypjRs3Rqzz3FqM3Cvr5wEOB5chgAACPQp4vX4EBTqY3AgggIBLBbxSoMPwNdVfUeWxp9TeZv0ldW7+LI2ZskJSkjuVz1ZJaz8jmb+dOHKHSJu/J93x4d6jNzZLv/4n0tYXncjCGjMlWfrnv5IeNuPCgQACCCCAAAIIWAV6Ks4xcebjyszJczUXBTpcPTwkh0CvAl56wGR2UjIvabW0WItUFhQUaMWKFRTpYK4jgAACCCCAAAIeEzB7WZSVlcl8Gb3zYXYUNl9aSk1NdV2PvLR+dh0eCSGQYAEv3b/nz58P//exvb3dojZ37lwVFxcnWJLmEUAAAQQQQAABBHoSMOs3U2z80qVLllNyc3N1//33KyMjwzN4Xlo/ewaVRBGIk4CX7l+zs7p5/tvY2GjRYZOGOE0WmkEAAQQQQAABBGwWuHXrlp5//nnV19dbIt95552aM2eOza3ZE85L62d7ekwUBBBA4D0BCnQ4PBO8DuwwD+ERQMDHAl4q0GGGoflWjc4efVLtrdZfUg/Nm66xRSXuLNLxw6elL32j71k0Z6b07T+SZnzovXNPnpH++gfS9v1Se0fv1//WI9Lf/4FZMfR83hu/kEo/L9Xd6D2WKa6x6F7pD35dmj1dykx/r/3KKumfN0j/vlGqv9V3f1b9D+lHf/fe9RwIIIAAAggggMAvBbxcnMN0gQIdTGUEvCvgtQdMpkiH2XmuubnZgj5+/HitXLnSdTuse3dmkDkCCCCAAAIIIOCsgCnOsWfPHp0+fdrSkNt3FPba+tnZUSQ6At4S8Nr9W1VVpR07dsjswN75uOuuu2T+cCCAAAIIIIAAAgi4S6Cjo0Pbtm2TWcd1PoYOHRouzpGZmemuhPvIxmvrZ0/hkiwCDgt47f69ceOGNm3aFFGkY8KECeHnv8nJyQ6LER4BBBBAAAEEEEDADgHzPp8pznH9+nVLuKlTp2rBggV2NOFIDK+tnx1BICgCCARSwOv1I5JC5s0jFx9eB3YxLakhgIDLBbxWoMNwtjReCxfpaGuxFokYMmqqxt2+zl1FOm7USx/9gvTqkd5nwv98SPrmH0ppXXbJa217r7jHvz3X+/WTJkjb/q80tpcd55/4kfSV7/YeJytD+vr/kn5zfc/FPl47In3yy9LF6t5jjR8tbfuhVDjO5XcB6SGAAAIIIIBAvARqLrymK+/uszSXkpqpghmPKjOnl3VMvBKMoh0KdESBxCkIuFTAiw+YamtrwzspNTU1WVTHjh2rVatWuXKndZcOP2khgAACCCCAAAIJE9i7d6/efvttS/vmS0sPPPCAq3cU9uL6OWGDTMMIuEzAi/fv5cuXw1/ybG1ttWgWFxdr7ty5LhMmHQQQQAABBBBAILgCpjhHWVmZzp07Z0HIyckJf87Nzs72HI4X18+eQyZhBBwS8OL9a4p0mOe/DQ0NFpVx48aFn/+mpKQ4pEVYBBBAAAEEEEAAATsEzHMMU3Tt2rVrlnCTJ0/W0qVL7WjCsRheXD87hkFgBBAIlIDX60dQoCNQ05XOIoCAlwS8WKDD+LY21ani6E/V1nzTwh0u0lG0rufiEvEeHFPM4sHflW5af5luSWN8vrTl+5IpstHdceWaVPpZ6YR1dz3LqSnJ0k++KZX0UG3xVqP02Jekva/2LvC5x6W//b2+/Z4tl377L6QW60tyluDZWdLGf5TuuyPe6rSHAAIIIIAAAi4U6Kk4x8Tijysje4QLM+4+JQp0eGaoSBSBCAGvPmCqq6sLv6TV2Nho6dPo0aO1Zs0ainQw1xFAAAEEEEAAARcLHDhwQMePH7dkOHjw4PCOwm7/0pJX188ung6khkDcBLx6/1ZXV2vr1q1qaWmxWFGkI25Th4YQQAABBBBAAIFeBcw+jeXl5Tp79qzlPPP51nzONZ93vXh4df3sRWtyRsBuAa/ev/X19dq8ebPM352P/Px8lZSU8PzX7olCPAQQQAABBBBAwCaB9vb28Ht8V65csUQsKCjQypUr1fUL4DY1a1sYr66fbQMgEAIIBFaAAh0OD73XgR3mITwCCPhYwKsFOsyQtDZf19kjT4X/7nwMHlGkcVNLlZSUnPiRe+JH0le+23sen3lU+saXej8n1jgXrkirPi2dreq5nVHDpRe+L02b3LfbjXrpo1+QXj3S+7k/+7a0uoeiIX23whkIIIAAAggg4BOBq5UHVF15wNKblLQsTZz5uKeKc5gOUKDDJ5OSbgRSwMsPmHraSckU6TAvaaWlpQVyTOk0AggggAACCCDgZoFDhw7p8OHDlhTNl5bMjsJmZ2G3H15eP7vdlvwQcFrAy/dvTU2NtmzZoubmZgvT9OnTNW/ePKfpiI8AAggggAACCCDQg4ApzrF7926dOXPGckZmZma4OMfQoUM9a+fl9bNn0UkcAZsEvHz/NjQ0hL/caZ4Ddz7y8vK0du1ainTYNEcIgwACCCCAAAII2CXQ0dGh7du368KFC5aQY8aMCW+ylZzsgu+v9dFZL6+f7RpH4iCAQDAFvF4/Iilkfjvr4sPrwC6mJTUEEHC5gJcLdBjatuabqjj6U7U21Vmkc4ZN1vhpDya2SEdbu/Qbfypt3NXzLEhPkzZ8R1p8T+8z5Y1fSKWfl+qsv4y3XHT3DOm570q5QyJjvfKG9ODvSresOy5bTlw4R3rqW9Kg7Ohm7e/+lfQfz/d+LgU6orPkLAQQQAABBHwscOXdfaq58Jqlh6Y4R2Hxx5WeNdxzPadAh+eGjIQR+EDA6w+YzA5KmzZtknlZq/MxatSo8EO+9PR0RhsBBBBAAAEEEEDAJQJHjhzRwYMHLdl47UtLXl8/u2QqkAYCCRHw+v1bW1sb/pJSU1OTxW/q1KlasICNARIyqWgUAQQQQAABBAIvsGfPHr3zzjsWh4yMjHBxjtzcXE/7eH397Gl8kkcgRgGv37+NjY3h579di3SMHDkyXKSD578xThAuRwABBBBAAAEEbBIwX4suKytTZWWlJaLXiqt5ff1s03ASBgEEAijg9foRFOgI4KSlywgg4A0BrxfoMMptLbd09uiTamm8ZkFPeJGOK9ekVZ+W3rF+CLMkOX60tO2HUuG43ieMKczx0BekQ8d6Pi9/pPTC96Xbb4s8Z/t+6WO/33sbn3lU+saXop+4T/xI+sp3ez+fAh3Re3ImAggggAACPhTorjhHanq2Js583JPFOcwQUaDDhxOVLgVGwA8PmEyRjs2bN8v83fkYMWJE+CUt8zIsBwIIIIAAAggggEBiBU6ePKn9+/dbkjAv0z/wwAOe+hP1bF0AACAASURBVNKSH9bPiZ0JtI5A4gT8cP/W1dWFi3SYLyt1PijSkbh5RcsIIIAAAgggEFyBF198UW+99VbE59zS0lINH+69DRm6jqQf1s/BnZ30POgCfrh/zede8/nXfA7ufAwbNkzr1q2TKfrLgQACCCCAAAIIIJBYgd27d+v06dOWJMznYVO0Mi0tLbHJ9aN1P6yf+9FdTkUAAQQ+EKBAh8OTwevADvMQHgEEfCzghwIdZnjaWxvDRTqab9VYRmtQbqEmTHtIScmp8R/FI6ek+z8n1Vh/cW5JZP5s6eknpJzs3vNra5d+40+ljbt6Pi89TdrwHWnxPZHnNNyS6uqlt85INxqkE+9Il2t+9ffVWukPPy198VPRO/VVoCM7S9r4j9J9d0QfkzMRQAABBBBAwDcCl07vUu3Fw5b+mOIchcWfUFqmd3dRokCHb6YoHQmggF8eMDU0NIRf0uq6kxIvaQVwUtNlBBBAAAEEEHCdwNtvv629e/da8jIvZZmX6c3Ol146/LJ+9pI5uSJgl4Bf7l/zudfsJNy1SEdRUZEWLVpkFxdxEEAAAQQQQAABBHoReOmll3TixAnrM9/UVJniHF77nNtTN/2yfmYiIxBEAb/cv01NTeHnv7W1tZZhHDp0aPi/t1lZWUEcXvqMAAIIIIAAAgi4QsBszGA2aOh8mHWa2ZzBa5tp+WX97IqJQRIIIOApAa/Xj0gKhUIhN4t7HdjNtuSGAALuFvBLgQ6j3N7WpLNHfhJRpCN76AQVTF8f/yIdO1+WHvmi1N7R8yR4cJn0//5aSk3pe6L84TelHzzV+3lP/In06w/1HcuOM373r6T/eL7nSONHS9t+KBWOs6M1YiCAAAIIIICAhwT8WpzDDAEFOjw0EUkVgS4CfnrA1NNOSrm5ueEvf/KSFtMfAQQQQAABBBCIv0BFRYV27typzo/FU1JSwuuzvLy8+CcUY4t+Wj/HSMHlCHhOwE/3rynSYb6kZIpVdj4mT56spUuXem5sSBgBBBBAAAEEEPCSwCuvvKKjR49aUjafc0tKSjRmzBgvdaXXXP20fvbNoNARBKIU8NP929zcrC1btqimxrpJ4eDBg8M7s2dn97EJYJRmnIYAAggggAACCCAQvcChQ4d0+LB1o8KcnJxwcQ4vrs/8tH6OfhQ5EwEEEJC8Xj+CAh3MYgQQQMClAn4q0GGITZGOymNPqan+ikU8XKRj2nolpaTGbyT+9Tnpi3/Te3uPr5V+8NXocnriR9JXvtv7uV/5nPSlX48uXixn1dRJ6z4rHXu75ygL50hPfUsaxIOBWKi5FgEEEEAAAa8JdFucI2OwCmc+prTMXK91JyJfCnR4fgjpQIAF/PaAqaedlIYMGRJ+SYsiHQGe7HQdAQQQQAABBOIuUFlZqfLycnV0/Kpgd3JyslavXq1x47xZxNpv6+e4TwoaRCCBAn67f01xjs2bN+vmzZsW1SlTpmjJkiUJlKZpBBBAAAEEEEDAvwLdfQnJ9NYU5xg/fryvOu639bOvBofOINCHgN/u35aWlnCRyq5FOsyXQEtLS2X+5kAAAQQQQAABBBCIj8Dx48d14MABS2OZmZl68MEHZYqoefHw2/rZi2NAzgggkBgBCnQ47O51YId5CI8AAj4W8FuBDjNUHe0tqjz6lBrrL1lGLmvIWBXMeETJyenxGVG7C2o8vV369J/3nnt/Cn7EorDrZenR/y21tPYc5Y9/SzJ/OBBAAAEEEEAgMAIX3ylT3aU3Lf1NNcU5ih9XWsZQXzhQoMMXw0gnAirgxwdMPe2kZIp0mJ3aBw0aFNDRptsIIIAAAggggED8BC5evKitW7dainOYZ88rV65UQUFB/BKxuSU/rp9tJiIcAq4V8OP9a4p0mC8p3bhxw+JeWFioZcuWyRRF4kAAAQQQQAABBBCwR+DcuXPavn27JZhZb61YscLTn3N70vHj+tmemUAUBNwv4Mf71xTpML9rrK6utgyAee5rNmmgSIf75yUZIoAAAggggID3Bd5++23t3bvX0pH09HQ98MADys317kaFflw/e3+20QMEEIiHgNfrRySFQqFQPKAG2obXgQfab65DAAEE/Figw4xqR0erzh1/Rreun7MMclyLdHzmq9KTW3qfZF/7gvTFT0U3Ebfvlz72+72fu+p/SD/6OynTwSIkDbfeK87x4us95zJquPTC96Vpk6PrG2chgAACCCCAgOcFLr69XXWXj1r6kZYxRBOLH/NNcQ7TOQp0eH6q0oEAC/j1AZN5SWvLli26evWqZXTNy1lr166VKdbBgQACCCCAAAIIIOCMwOXLl8MvzLe1tVkaMF8WnzRpkjONximqX9fPceKjGQQSKuDX+/fWrVvhz791dXUWX1Okw3xZlAMBBBBAAAEEEEAgdoH6+no988wzMs8eOh/Lly/XbbfdFnsDLozg1/WzC6lJCQHbBfx6/7a2tmrbtm0yv3vsfJgiHWaTBp7/2j6VCIgAAggggAACCHwgUFFRoZ07d6rzV6FTU1NVWlqqkSNHelrKr+tnTw8KySOAQFwEvF4/ggIdcZkmNIIAAgj0X8CvBTqMhCnScf7Ec2qoO2uByczJV8GMR5SSmtl/sP5ckYgCHQvnSE99SxqU3Z9Moz/X1Nv67o+lr/4fqb2j5+t+7QHpH/5YSk2JPjZnIoAAAggggIBnBarP/peunnvFkn9axlBNLH5caRmDPduv7hKnQIevhpPOBEzAzw+YettJiZe0AjbR6S4CCCCAAAIIxE3g2rVr2rRpk8wL852PxYsX60Mf+lDc8nCqIT+vn50yIy4CbhHw8/3b1NQULtJh/hvc+aBIh1tmH3kggAACCCCAgNcFnn/+eV25csXSjSVLlmjKlCle71qP+ft5/ezbQaNjCPxSwM/3rykIbIp0XLp0yTLe2dnZ4SIdQ4cOZR4ggAACCCCAAAII2CxQWVmpHTt2WKKmpKRozZo1ys/Pt7m1+Ifz8/o5/pq0iAACXhKgQIfDo+V1YId5CI8AAj4W8HOBjveH7dzxZ1Vfe9oyipk5eSqY8ahzRTqaWqRPfVna8V+9z55/+br0yOroZtj2/dLHfr/3c50u0LFpj/Rbfy41Nvecx6jh0nP/KM26Pbp+cRYCCCCAAAIIeFqg7vIRXXzb+gvp9MxcTZz5mFJ9VpzDDBQFOjw9XUk+4AJ+f8Bkvhi6ffv2bl/SWrt2rXJzcwM+A+g+AggggAACCCBgn0Btba3Ky8t1/fp1S9CPfOQjmjFjhn0NJTCS39fPCaSlaQQcF/D7/dvc3Bwu0lFTU2OxHD9+vFatWqXk5GTHjWkAAQQQQAABBBDwo8DBgwd15MgRS9fuuOMO3XPPPX7s7gd98vv62deDR+cCL+D3+7e9vT38/Leqqsoy1pmZmeEd3Hn+G/hbAAAEEEAAAQQQsEkgFArp8OHD4T/mf79/mOcNK1asUEFBgU0tJTaM39fPidWldQQQcLOA1+tHJIU6/3RyobTXgV1ISkoIIOARgSAU6AiFOnT+xMaIIh0Z2SM0cebjSknLsn+0Gm5Jj/5v6cXXe4/9s29LqxdE1340BTrmz5aefkLKyY4uZn/O2vua9Ok/k6qtO1JFhPjq70i/92tSUlJ/onMuAggggAACCHhQoL72jM6deFay/EI6TYWzPqGMQaM82KO+U6ZAR99GnIGAWwWC8IDJ7KRkqvh395KWKdIxfPhwtw4PeSGAAAIIIIAAAp4RMLtWmjVXS0uLJec5c+bozjvv9Ew/+ko0COvnvgz4dwS8KhCE+9f8N3jr1q2qrq62DNO4ceO0cuVKpaamenX4yBsBBBBAAAEEEEiIQHe7BJvdgc0XwP1+BGH97PcxpH/BFQjK/Wt+F2n+O935MEU6eP4b3LlPzxFAAAEEEEDAPoH6+nrt2bMnYlMs08KyZcs0adIk+xpLcKSgrJ8TzEzzCCDgQgGv14+gQIcLJxUpIYAAAkYgCAU63h/pC29t1o3qk5aBT88aHi7SkZpuc0GLRBXouG28VPYvUv5Ieyd4tMU5Ft8r/fjvpCE59rZPNAQQQAABBBBwnUBT/SVVHPmJQh3tltwKZjyiQbmFrsvXroQo0GGXJHEQiL9AUB4wmZ2UysrKdP78eQtyRkaG1qxZo5Ejbf68GP+hpEUEEEAAAQQQQCBhAu+++6527twZ0X5xcbHmzp2bsLycaDgo62cn7IiJQKIFgnL/tra2atu2bbp8+bKFPC8vL/wlJYp0JHom0j4CCCCAAAIIeEWgoaFBGzZssBSiNF/8Xr9+vbKyHNj4ymUwQVk/u4yddBCwRSBI9295ebkqKiosbub577p169ikwZbZRBAEEEAAAQQQCKKAWV/t27cvYmMGYzF//nxNmzbNVyxBWj/7auDoDAIIxCxAgY6YCXsP4HVgh3kIjwACPhYIUoEOs7P7hVMvRBTpSMvMVeHMx5SaMdi+kfZTgY5oi3OMGi49/Q/SXdPtcyQSAggggAACCLhSoLX5ut5940dqb2205De2qERD82a4Mme7kqJAh12SxEEg/gJBesDU0dEh85JW152U0tPTw0U6Ro0aFf8BoEUEEEAAAQQQQMDjAidOnNBLL70U0Yvbb79dCxYsUNfnzR7vroK0fvb6WJE/Al0FgnT/trW1yewkXFVVZWEwxSlNkQ7zOZgDAQQQQAABBBBAoGcB8zxh06ZNqq6utpxk1lJjx44NBF2Q1s+BGFA6GSiBIN2/5r/Xu3bt6rZIh/lv9ogRIwI19nQWAQQQQAABBBCIRcBsgPXyyy/rF7/4RUQYU7ByyZIlGj9+fCxNuPLaIK2fXTkAJIUAAgkT8Hr9iKRQKBRKmF4UDXsdOIoucgoCCCDQrUCgCnSEBUKqOrVN168ct3ikZQzVxOJHZf625fBLgY6yl6Tf/IpUd6N3lqwM6Ydfl+5fYgsfQRBAAAEEEEDAvQLtbU2qeOPHammqtSQ5qmCeRhbMc2/iNmVGgQ6bIAmDQAIEgvaAqaeXtNLS0lRSUqLRo0cnYBRoEgEEEEAAAQQQ8KbAa6+9pjfeeCMi+bvvvluzZ8/2Zqf6yDpo62dfDiKdCqxA0O5f8yJtWVmZzp8/bxnz4cOHq7S0lCIdgb0T6DgCCCCAAAIIRCNw8OBBHTlyxHLqnXfeqTlz5kRzuS/OCdr62ReDRicQ+KVA0O5f83WcPXv26PTp05Y5wCYN3BIIIIAAAggggED0ArW1tdq5c6fq6uoiLjKFKpcuXaqsrKzoA3rozKCtnz00NKSKAAIOC3i9fgQFOhyeIIRHAAEEBioQvAIdRiqki++Uq+7Smxa21IzBKpz5mNIycwfK+avrElWgY/5s6eknpJzs2Ppg6mo9t1P63F9Kjc29x6I4R2zWXI0AAggggICHBEId7Tp79KdqvGndkXJo3gyNLSrxUE8GnioFOgZux5UIJFogiA+YzEta5oFiRUWF9fNvaqrWrFlDkY5ET0raRwABBBBAAAHXC5j11N69e/XOO+9YcjUP7xcvXqwpU6a4vg8DTTCI6+eBWnEdAm4TCOL9a4pU7tixI6JIx7Bhw2R2Evbry7Rum3vkgwACCCCAAALeEjh37py2b99uSTo/P1/r1q1T15fWvdWz/mUbxPVz/4Q4GwH3CgT1/t23b59OnTplGRizSYP5/Dtq1Cj3DhiZIYAAAggggAACCRY4duyYXn31VZnC352P5ORk3XPPPSouLk5whs42H9T1s7OqREcAAS8IUKDD4VHyOrDDPIRHAAEfCwSzQMd7A3rp9C7VXjxsGd3U9GxNnPm40rOGxzbqTS3Sp74s7fiv3uP85zek0iXRtbV9v/Sx3+/93IVzpKe+JQ2KoUCHKc7xzxukP/9O38U5TCGQ731FemCplJQUXT84CwEEEEAAAQS8KRAK6fzJTbpZY33IPyh3ogqmPxKYtQAFOrw5fckaASMQ1AdMPe2klJqaqlWrVslU/udAAAEEEEAAAQQQiBRoa2tTWVmZLly4YPnHlJQUrVixQhMmTPA1W1DXz74eVDoXGIGg3r+mSEd5ebkqKystYz148GDdf//9ys6O4flpYGYPHUUAAQQQQACBoAg0NDRow4YNamlp+aDLmZmZWr9+feCKmwV1/RyUuU4//S0Q5Pt3//79OnnypGWATZGOkpISNmnw97SndwgggAACCCAwAIGmpiaZImddnx+YUEOGDNHy5cs1YsSIAUT21iVBXj97a6TIFgEE7Bbwev2IpJB5E9zFh9eBXUxLaggg4HKBIBfoMENz5d19qrnwmmWUUtKywkU6MrJj/ID1ma9KT27pfQZ87QvSFz8V3SyJR4GO9g7pOz+Svv5PkvnfvR25Q6R//pq0cn50+XMWAggggAACCHha4OI75aq79IalDxmDRqlw1ieUnJzm6b71J3kKdPRHi3MRcJdA0B8wdbeTkvly6cqVKzV+/Hh3DRbZIIAAAggggAACCRYwL2lt3bpVNTU11s/BGRnhl9yDsBNl0NfPCZ6CNI9ATAJBvn9NkY5du3apoqLCYpiTk6PS0lKZvzkQQAABBBBAAIGgC5g106ZNm1RdXW2hWLt2bSCLegd5/Rz0e4H+e18g6Pdvd0U6zCYNa9asoUiH96c3PUAAAQQQQAABmwSqqqq0e/duNTY2RkQsKirS/PnzZdZQQTiCvn4OwhjTRwQQ6F7A6/UjKNDBzEYAAQRcKhD0Ah1mWK5WvqzqypcsI5SSmqmCGY8qMydv4COXiAIdq/6H9KO/kzLT+593a5v0l9+TvveTvotzFI6TfvwNadbt/W+HKxBAAAEEEEDAcwLXLryuy+/uteSdmjFYt836NaWmB2vnSQp0eG76kjACHwjwgEnq7iWt5OTk8A7wBQUFzBYEEEAAAQQQQAABSTdu3NCWLVtUX19v8TBf6jZfVjK7KAXhYP0chFGmj34VCPr9a/YP2rNnj06fPm0Z4uzsbN1///0aPHiwX4eefiGAAAIIIIAAAlEJvPLKKzp69Kjl3DvvvFNz5syJ6nq/nRT09bPfxpP+BEuA+1c6cOCAjh8/bhl48wXTVatWBbLoUrDuAHqLAAIIIIAAAr0JmOKUhw4d0htvWDcmNNekpaVp4cKFmjRpUqAQWT8HarjpLAIIdBKgQIfD08HrwA7zEB4BBHwsQIGO9wa35sJruvLuPstIJ6ekq2Dmo8rKyR/YDPjmv0pf+6fer/3aF6Qvfiq6+P/6nPTFv+n93MfXSj/4anTxOp/Vn+Icd8+Q/v1vpIKx/W+HKxBAAAEEEEDAcwI3a07p/C82SQp9kLspZlY46+NKzxrhuf7EmjAFOmIV5HoEEifAA6b37Lt7ScsU6Vi2bJkKCwsTN0C0jAACCCCAAAIIuECgpqYmXJyjubnZks2IESPCO09mZma6IMv4pMD6OT7OtIKAEwLcv++p7tu3T6dOnbIQZ2VlqbS0VEOHDnWCnpgIIIAAAggggIDrBc6dO6ft27db8szPz9e6devU9T1q13fGpgRZP9sESRgEEiDA/fse+sGDB3XkyBHLCKSkpGjlypUaP358AkaGJhFAAAEEEEAAgcQK3Lx5Uzt37tTVq1cjEhk5cqSWL18eyGLerJ8TOy9pHQEEEifg9foRSSGzRYWLD68Du5iW1BBAwOUCFOj41QDVXjysS6d3WUYsOTldBTMeUdaQARSj+N6T0h9/u/cZ8GsPSP/4Z9HNkid+JH3lu72f+5XPSV/69ejivX+WKc7x5W9K//ac1N7R+7UPLJW+86fSsGDsENg/SM5GAAEEEEDAfwKNN6t09uhPFepo/6BzSckpmjjzMWUNHsD6yAdEFOjwwSDShcAK8IDpV0Pf3Uta5vejS5Ys0eTJkwM7R+g4AggggAACCARb4MKFCyorK1NbW5sFYsyYMVq9erXMzpNBOlg/B2m06avfBLh/fzWi+/fv18mTJy1DbIotmS+gDhs2zG9DT38QQAABBBBAAIFeBRoaGrRhwwa1tLR8cJ5ZG61fv16mkFlQD9bPQR15+u0HAe7fX43iz3/+c5k/nQ+zScOqVaso0uGHyU4fEEAAAQQQQCBqgTNnzujFF19Ua2ur5RrzbtysWbN09913y6yTgniwfg7iqNNnBBAwAl6vH0GBDuYxAggg4FIBCnRYB6bu0pu6+E65ZYf4pJRUFUxbr+yhE/o3itv3Sx/7/d6v+ViJ9MO/ND/p+479u38l/cfzvZ/3xJ9Iv/5Q37HeP8MU5/jL70nf+0nvxTlSkqXPPib9+eekrIzo43MmAggggAACCHhWoKWpVhVv/FjtbU2d+pCk8R++X4NHFHm2X7EmToGOWAW5HoHECfCAyWp/6NAhHT58OGJAFi1apKKi4P53PnEzlJYRQAABBBBAIJEC77zzjvbu3auue05MmjQpXMQsiC9psX5O5IykbQRiE+D+tfodOHBAx48ft/yf6enpWrt2rcxOeRwIIIAAAggggEAQBDo6OrRp0yZVV1dbumvWRGPHBnNjhvchWD8H4Q6gj34V4P61juyRI0dkNmrofJjfa65YsUIFBQV+nQb0CwEEEEAAAQQQCAuYghwvvfSS3n777QiR7OxsLVu2TPn5+YHWYv0c6OGn8wgEWoACHQ4Pv9eBHeYhPAII+FiAAh2Rg3v9ynFVndpmLdKRnKoJ0x7SoNzC6GfD4RPS/Z+Xrt/s+ZqFc6SnviUNyu49blu79Bt/Km3c1fN56WnShu9Ii++JLsdQSPruj6Wv/p/ei3Okpkh/8Xnpdz4hmUIdHAgggAACCCDge4G2lluqePPHam2+bunr6NsWa/i4Ob7vf28dpEBHoIefzntcgAdMkQPY3Uta5qwFCxZo6tSpHh9x0kcAAQQQQAABBKIT+O///m+9/vrrESebHZTuvffe6IL48CzWzz4cVLoUGAHu38ihNl9QMp+BOx+pqanhIh15eXmBmRt0FAEEEEAAAQSCK/DKK6/o6NGjFoDZs2eHdw4O+sH6OegzgP57WYD7N3L0TIFKU6iy80GRDi/PcnJHAAEEEEAAgWgErl69qp07d+rmzcjvbplCZYsXL1ZGBhsVs36OZjZxDgII+FHA6/UjkkJdtxty2Sh5HdhlnKSDAAIeEqBAR/eDdaP6pC6cekEyRSx+eSQlJWv8tAeVM2xydCN84Yq06tPS2aqez584VtrxL9K4Pl78qqmT1n1WOhZZzfGD4PkjpRe+L91+W9/5mX5970npK9+VTPGPno6sDOnbfyQ9vlZKSuo7LmcggAACCCCAgOcFOjpaVfHmf6q5wbp7Um7+HRozZYXn+xdrByjQEasg1yOQOAEeMHVv391LWuZMinQkbq7SMgIIIIAAAgjET+DFF1/UW2+9FdHg/PnzNW3atPgl4sKWWD+7cFBICYEoBbh/u4fqqUhHSUlJ4HfNi3JqcRoCCCCAAAIIeFSgoqJC5eXlluzNrsHr1q1T13enPdrFmNJm/RwTHxcjkFAB7t/u+U+ePKn9+/db/tEU6TC7xhcW9mOTwoSOLo0jgAACCCCAAALRCbz55pvhzRg6OjosF6SkpGju3LmaPn16dIECcBbr5wAMMl1EAIFuBbxeP4ICHUxsBBBAwKUCFOjoeWBu1pzShZObFQr96oOaKdIxbmqpBo8o6ntEbzVKj31J2vtqz+emp0kbviMtvqf3eG/8Qir9vFR3o+fz5s+Wnn5CysnuO7dNe6Tf+nOpsbnnc01xjn/6C+mh5RTn6FuUMxBAAAEEEPCHQCikyuNPq6HurKU/Zu0zfur9rAkkUaDDH1OdXgRTgAdMPY97T0U65s2bx0PKYN4u9BoBBBBAAAHfC7S3t2v37t0yX1LqfJgXtZYuXcqL6pJYP/v+NqCDPhbg/u15cA8fPqxDhw5F/Ld/1apVGjdunI9nBV1DAAEEEEAAgaAKmN2Dn3nmGbW2tn5AkJmZqfXr1ysrKyuoLJZ+s35mGiDgXQHu357HrrsiHeYLScuXL+d3n96d8mSOAAIIIIAAAp0EGhsbw897q6oiN1TOzc0Nr3uGDRuGWScB1s9MBwQQCKoABTocHnmvAzvMQ3gEEPCxAAU6eh/c+trTOv+LTQp1tP3qxKQkjStapyGjpvY9M/7wm9IPnur9vN96RPr7P+j9C68/fFr60jd6j/OZR6VvfKnvnM6ck9Z+Vjp/qedzU5Klr/6O9IVP8kXcvkU5AwEEEEAAAd8IVJ3aputXjln6kzV4rCbOfExJySm+6WcsHaFARyx6XItAYgV4wNS7f3cvaZkrzE4CxcXFiR08WkcAAQQQQAABBGwUaGlp0fbt23X58mVL1LS0NJWUlGj06NE2tubdUKyfvTt2ZI4A92/vc+DIkSM6ePCg5SSzk/DKlSs1YcIEJhACCCCAAAIIIOAbAbN78MaNG1VTU2Pp09q1azV27Fjf9DPWjrB+jlWQ6xFInAD3b+/2p06d0r59+ywnme/MLFmyRJMnT07cwNEyAggggAACCCAQo8D58+e1Z88eNTU1RUSaNm2a7rvvPpmNGTisAqyfmREIIBBUAa/Xj0gKhUIhNw+e14HdbEtuCCDgbgEKdPQ9Preun1PliQ0KtXcq0qEkjS0q0dC86b0H2LZf+viXpPaOns8bny9t+b40qYcXvq5dl9Z/UXr9aM8xTEGNn3xTKlnQez4Nt6RPfFna/Urv5y29T/rPv5MGZfcNxBkIIIAAAggg4AuBq5UHVF15wNKX9MxhKrzjk0pJzfRFH+3oBAU67FAkBgKJEeABU9/u3b2kZa6aPXu27r777r4DcAYCCCCAAAIIIOBygYaGBm3dulV1dXWWTLOzs7VmzRp2UeqkwvrZ5ZOZ9BDoRYD7t+/pcfz4cR04YP1dqCnSsWzZMnYS7puPMxBAAAEEEEDAIwIvv/yyjh2zbs7A7/sjB4/1s0cmNGki0I0A92/f0+L06dPhL692/SrPokWLVFRU1HcAzkAAAQQQQAABBFwk0N7exReBAgAAIABJREFUrldffTXis65JMSMjQ4sXL1ZBQYGLMnZXKqyf3TUeZIMAAvET8Hr9CAp0xG+u0BICCCDQLwEKdETH1XijSpXHnlZHR0unC5I0ZsoK5ebP6jlI1RWp5LelM+d6b+h/PiR98w+ltFTreaawx7f+Tfqr7/d+vSnuse3/SmPzej/v/z0rfenvei8YEh1JdGf97NvS6j6KhkQXibMQQAABBBBAwEGB61eOqerUNksLKWlZuu2OTyktY6iDLXsvNAU6vDdmZIzA+wI8YIpuLvT0klZxcbHmzp0bXRDOQgABBBBAAAEEXChQW1sbLs5x69YtS3a5ubnh4hyDBg1yYdaJS4n1c+LsaRmBWAW4f6MTPHnypPbv32852bycZV7gnTJlSnRBOAsBBBBAAAEEEHCpQEVFhcrLyy3Z5efna926der6QrpLuxC3tFg/x42ahhCwXYD7NzpS8zNh165d6uiwbjRIkY7o/DgLAQQQQAABBNwhYDZg2Llzp8wz366H+bxrCnCbTRk4ehZg/czsQACBoApQoMPhkfc6sMM8hEcAAR8LUKAj+sFtrL+kyqNPqaO9c5EOKX/yMg0bM7v7QKGQ9Ad/L/3w6b4bmjNT+vYfSTM+9N65J89If/0Dafv+vgtq/NYj0t//gZSU1HM75y9LD/6O9Na7fedi1xkU6LBLkjgIIIAAAgg4JtBQd1aVx5+WzLrll0dSSqoKiz+uzEGjHWvXq4Ep0OHVkSNvBCQeMEU/C3p6SWv69OmaN29e9IE4EwEEEEAAAQQQcInA5cuXtW3bNrW2tloyGj16tFavXq309HSXZOqeNFg/u2csyASB/gpw/0YvdurUKe3bty/igoULF+r222+PPhBnIoAAAggggAACLhK4efOmnnnmGctn4MzMTK1fv15ZWVkuytQdqbB+dsc4kAUCAxHg/o1erbKyMly4qWuRjgULFmjq1KnRB+JMBBBAAAEEEEAgAQKm4PbLL7+strY2S+vJycmaPXu27rzzTopRRjEurJ+jQOIUBBDwpYDX60ckhUKdvunjwiHyOrALSUkJAQQ8IkCBjv4NVFP9FVUee0rtbU2WC/NuW6QR4+7pPtgbv5BKPy/V3ehfY9GenTtE2vw96Y4P937F3/5QMn/ieVCgI57atIUAAggggEC/BZobqlXx5n+qo6PTF5SSkjRh2keVM2xSv+MF4QIKdARhlOmjXwV4wNS/ke3pJS3zgpZ5UYsDAQQQQAABBBDwioApPrZ79261t7dbUp4wYYJWrFihlJQUr3Qlrnmyfo4rN40hYKsA92//OE+fPq09e/ao62tN8+fP17Rp0/oXjLMRQAABBBBAAIEEC5gvXm/cuFE1NTWWTNauXauxY8cmODt3Ns/62Z3jQlYIRCPA/RuN0q/OOX/+vMrKyiJ+T0qRjv45cjYCCCCAAAIIxE+gpaUlXGTbPO/teuTk5GjZsmXKy8uLX0Ieb4n1s8cHkPQRQGDAAl6vH0GBjgEPPRcigAACzgpQoKP/vs23anT26JNqb220XDyy4CMaVTA/MqCpUfXH/yD905P9byyaKz73uPS3vyclJfV89pVrUulnpROno4lo3zkU6LDPkkgIIIAAAgjYLNDWfFPvvvkfamu5ZYk8ZsoK5ebfYXNr/glHgQ7/jCU9CZ4AD5j6P+Y9vaRVVFSkRYsW9T8gVyCAAAIIIIAAAnEWOHHihF566aWIVm+//fZw0bGuD+HjnJ6rm2P97OrhITkEehXg/u3/BDEv9+7atStiJ+H77rtPM2fO7H9ArkAAAQQQQAABBBIkYHYUPnbsmKV1s5vw3XffnaCM3N8s62f3jxEZItCTAPdv/+dGVVWVtm/fHlGkY968eZo+fXr/A3IFAggggAACCCDgkMCVK1fCv7evr6+PaGHSpEnhZ73p6ekOte7PsKyf/Tmu9AoBBPoWoEBH30YxneF14Jg6z8UIIBBoAQp0DGz4WxqvhYt0dP1C64hx9yjvtm6+pHTuovTR/yWdPDOwBnu6auok6dnvSBPG9B73mXLpN/9Mau+wt/2+olGgoy8h/h0BBBBAAIGECHS0t+jdN36slkbrzkkjJsxV3sQFCcnJK41SoMMrI0WeCEQK8IBpYLOip5e0Jk+erKVLlw4sKFchgAACCCCAAAJxEHj11Vf15ptvRrQ0Z84c3XnnnXHIwNtNsH729viRfbAFuH8HNv6VlZUqLy+PKNLBF1oH5slVCCCAAAIIIBB/AVN0zKxnOh/5+flat24dBSp7GQ7Wz/Gfq7SIgF0C3L8DkzTPf3fs2KG2tjZLgLlz56q4uHhgQbkKAQQQQAABBBCwSSAUCunw4cPhP+Z/dz5SU1NlCouZzRg4+i/A+rn/ZlyBAAL+EPB6/YikUNefiC4bF68Du4yTdBBAwEMCFOgY+GC1NtWp4uhPZXaf73wMGzNb+ZOXRQb++XHpkd+Tqq8NvNHOV2ZlSP/2t1JJH1+iNR9KP/916T8329Nuf6JQoKM/WpyLAAIIIIBAXARCoQ5VHvuZbl0/Z2lvyKgPa9zt6+KSg5cboUCHl0eP3IMuwAOmgc+Anl7SMkU6lixZwou9A6flSgQQQAABBBBwQKCjo0N79uzRmTPWgtnmefDixYs1ZcoUB1r1X0jWz/4bU3oUHAHu34GPdU9FOmbOnKn77rtv4IG5EgEEEEAAAQQQcFjg5s2beuaZZ9Ta2vpBS5mZmVq/fr2ysrIcbt3b4Vk/e3v8yD7YAty/Ax//y5cva9u2bZafGyYaRToGbsqVCCCAAAIIIBC7QH19ffg576VLlyKCjRgxQsuXL9eQIUNibyigEVg/B3Tg6TYCCES84+zychcRI0aBDiYxAggg4FIBCnTENjCtzdd19shTMn93PnLzZ2nMlBWSkqwNvHZE+uSXpYvVsTVsinP88OvS/Uv6jlNTJ637rHTs7b7PtfsMCnTYLUo8BBBAAAEEYhQI6cJbW3Sj+heWONlDJ6hgxseUlJQcY3z/X06BDv+PMT30rwAPmGIb255e0iosLNSyZcuUnMzPkNiEuRoBBBBAAAEE7BAwuz5u375dFy9etIQzuymtXLlS48aNs6OZQMRg/RyIYaaTPhXg/o1tYM+fP6+ysjK1t7dbAk2bNk3z58+PLThXI4AAAggggAACDgiYQpUbN25UTU2NJfratWs1duxYB1r0V0jWz/4aT3oTLAHu39jGu7q6Wlu3blVLS4sl0N13363Zs2fHFpyrEUAAAQQQQACBfgqYDaTKy8sj1iYmDEW0+4nZw+msn+1xJAoCCHhPwGzo0/mgQIfNY+h1YJs5CIcAAgESoEBH7IPd2nxTZ488GVGkY2jeDI0tKols4J1K6bf/Qnr96MAaHzNK+uHXpIVzorv+yCnp/s9JplBHvA8KdMRbnPYQQAABBBDoVeBKxT7VnH/Nck5G9kgVzvqEklPS0YtCgAIdUSBxCgIuFeABU+wD09NLWgUFBVqxYgVFOmInJgICCCCAAAIIxCDQ1NQUfqG86xeSMjIyZL6UZHZV4ohegPVz9FaciYDbBLh/Yx8R8yLwjh07ZAo/dT6mTJmiJUui2EAh9hSIgAACCCCAAAIIRC3w8ssv69ixY5bz77rrLpk/HH0LsH7u24gzEHCrAPdv7CNjfpe6ZcsWNTc3W4IVFxdr7ty5sTdABAQQQAABBBBAIAqBhoYGbdiwIaI4R1ZWlhYvXqzx48dHEYVT+hJg/dyXEP+OAAJ+FfB6/YikkMtLingd2K8Tn34hgIDzAhTosMe4reWWzh59Ui2N1ywBB48o0rippZG70Tc2S8+USX/9A6nqSnRJZGVIv/ag9OeflQYPiu4ac9b2/dLHfj/68+08kwIddmoSCwEEEEAAgZgE6i69oYvvlFtipGYM1m3Fn5D5myM6AQp0ROfEWQi4UYAHTPaMSk8vaZkHoWZX+pSUFHsaIgoCCCCAAAIIINAPgRs3boRfJK+vr7dclZOTEy7OMWTIkH5E41QjwPqZeYCAdwW4f+0Zu8uXL2vbtm1qbW21BJw0aZKWLl2qru8Z2dMqURBAAAEEEEAAgf4JVFRUhHcY7nzk5+dr3bp1rFeipGT9HCUUpyHgQgHuX3sG5dq1a+HfrZoCyJ2PWbNm6d5777WnEaIggAACCCCAAAK9CDz33HO6evWq5YwJEyaEi3NkZmZiZ5MA62ebIAmDAAKeE/B6/QgKdHhuypEwAggERYACHfaNdHtrY7hIR/OtGkvQnGGTNX7ag5FFOsxZ7R3Sf5+QNpRJew5KlVWSKd5hjtQUacIY6Z5iqWSBtOIj0qBs+xImEgIIIIAAAggERqC+9ozOnXhWCoU+6HNySrpuu+OTSs9iB+H+TAQKdPRHi3MRcJcAD5jsG4+eXtIaO3asVq1apdTUVPsaIxICCCCAAAIIINCHgCkgtnXr1ogXyEeOHKmSkhJe2hrgDGL9PEA4LkPABQLcv/YNQnV1dfhnTEtLiyVoYWGhli1bpuTkZPsaIxICCCCAAAIIINBPgZs3b+qZZ56xFBQzX1xav369zC7DHNEJsH6OzomzEHCjAPevfaNSW1sbLtLR2NhoCVpcXKy5c+fa1xCREEAAAQQQQACBLgIHDhzQ8ePHLf8vhcKcmSasn51xJSoCCLhfgAIdDo+R14Ed5iE8Agj4WIACHfYObntbkyqP/kxNDZctgXOGTdKE6Q/b2xjREEAAAQQQQACBKAQa6y/q7JEnFepot5w9ceZjyh46IYoInNJZgAIdzAcEvCvAAyZ7x66urk4vvPBCxEtaZme+1atXKy0tzd4GiYYAAggggAACCHQj0NDQoM2bN8t8KanzMX78eK1YsYLCYTHMGtbPMeBxKQIJFuD+tXcAzK59pkhHc/MvN1n4ZfiJEydq5cqV9jZGNAQQQAABBBBAoB8Czz77rEzRys7H2rVrZYppc0QvwPo5eivORMBtAty/9o7IjRs3tGnTpojnv9OnT9e8efPsbYxoCCCAAAIIIICApDNnzmjXrl0WC/OZds2aNer6XV/AYhdg/Ry7IREQQMCbAl6vH5EUCnXapteFY+B1YBeSkhICCHhEgAId9g9UR3uLKo8+pcb6S5bgg3Inavy0h5SczJeU7FcnIgIIIIAAAgh0J9DW2qB3D/+7zN+dj7G3r9XQUdNAG4AABToGgMYlCLhEgAdM9g/E9evXw0U6bt26ZQk+evTo8G71FOmw35yICCCAAAIIIPArAVOUw6xF6uvrLSxFRUVatGgRVDEKsH6OEZDLEUigAPev/fhmJ2HzM6epqckS3BSEMkU6UlJS7G+UiAgggAACCCCAQC8C3e0wfNddd8n84eifAOvn/nlxNgJuEuD+tX80TJEOUxC56/PfqVOnasGCBfY3SEQEEEAAAQQQCKyA2RzqueeeU1tb2wcGgwYN0kc/+lFlZmYG1sXJjrN+dlKX2Agg4GYBr9ePoECHm2cXuSGAQKAFKNDhzPCHi3Qcf1qNN6osDZhd6idM/6iSk9OdaZioCCCAAAIIIIDALwXaWup19siTammqs5jkFS7QiPFzcRqgAAU6BgjHZQi4QIAHTM4MgnlJy3xJyexe3/kYNWpUeDeD9HQ+/zojT1QEEEAAAQSCLWCKc5gXxbuuQYqLizV3Lp957ZgdrJ/tUCQGAokR4P51xt0U6diyZUvETsJjxozR6tWrlZqa6kzDREUAAQQQQAABBLoIVFZWaseOHZb/d9y4ceHfyXP0X4D1c//NuAIBtwhw/zozEqYgsvnda9fCyFOmTNHixYvZzd4ZdqIigAACCCAQKAFTlMMU5zBFOt4/kpOTtW7dOpmNoTicEWD97IwrURFAwP0CFOhweIy8DuwwD+ERQMDHAhTocG5wOzpaVHksskhHVk6+CmY+quQUvqTknD6REUAAAQQQCLZAW0vDL4tz1FoghubN0NiikmDjxNh7CnTECMjlCCRQgAdMzuGbL8aaIh2mWEfnY+TIkeEXgjMyMpxrnMgIIIAAAgggEDiBngqEzZgxQx/5yEcC5+FUh1k/OyVLXAScF+D+dc74+vXr4c+/XXcSNi8Ml5SUKC0tzbnGiYwAAggggAACgRdob2/XwYMHdfz4cYtFdna2Hn74YXYYHuAMYf08QDguQ8AFAty/zg1CT89/CwsLtWzZMpkv0HIggAACCCCAAAIDFdi1a5fOnDljudxswmA2Y+BwToD1s3O2REYAAXcLeL1+RFIoFAq5mdjrwG62JTcEEHC3AAU6nB2fjo5WnTv+jG5dP2dpKNMU6ZjxiFJSM51NgOgIIIAAAgggEDiB9tZbOnv0p2q+VWPp+9C8mRpbtDpwHnZ3mAIddosSD4H4CfCAyVnrxsbG8JeUOu9sYFocNmxYeHeDzEw+/zo7AkRHAAEEEEAgGAI9FeeYPn265s2bFwyEOPWS9XOcoGkGAQcEuH8dQO0U8ubNm+HPv113Eh41alS4SGV6Ops0ODsCREcAAQQQQCCYArW1tdq5c2fE7+DNu8/md/D5+fnBhLGh16yfbUAkBAIJEuD+dRbeFKfcsmVLxM8eU6RjxYoVzjZOdAQQQAABBBDwrcDJkye1f/9+S/9YX8RnuFk/x8eZVhBAwH0CXq8fQYEO980pMkIAAQTCAhTocH4ihDradO7Ec2qoq7A0lpE9QhNnPq6UtCznk6AFBBBAAAEEEAiEQHtbkyre/IlaGrsU5xg1TWOL1khJSYFwcLKTFOhwUpfYCDgrwAMmZ31N9KampvCXlMyLwp2P3NxclZaWUqTD+SGgBQQQQAABBHwtYIpzbNq0SaYwWOeD4hzODDvrZ2dciYpAPAS4f51XNjsJmy8pXb9+3dLYiBEjtHbtWmVkZDifBC0ggAACCCCAQGAEjh07ppdffrnb/i5YsEBTp04NjIUTHWX97IQqMRGIjwD3r/POPT3/HTdunFatWqWUlBTnk6AFBBBAAAEEEPCNwLVr1/Tcc8+po6Pjgz7l5ORo/fr1SktL800/3doR1s9uHRnyQgABpwUo0OGwsNeBHeYhPAII+FiAAh3xGdxQqEPnjj8TUaQjPWt4uEhHanp2fBKhFQQQQAABBBDwrUBHe7Mqjjyp5oZqSx8Hj7xd428vpTiHTSNPgQ6bIAmDQAIEeMAUH/Tm5ubwl5RqaqzFokyRDrOLX1YWRSrjMxK0ggACCCCAgL8EKM4R//Fk/Rx/c1pEwC4B7l+7JHuPYwpGbd68OaJIx7Bhw8KffzMzM+OTCK0ggAACCCCAgG8FzJei9+3bp8rKyog+DhkyRMuWLdPIkSN92/94dYz1c7ykaQcB+wW4f+037S5iT89/8/PzVVJSotTU1PgkQisIIIAAAggg4GmB1tZWbdiwQfX19R/0wxT7evDBBzV8+HBP980rybN+9spIkScCCNgt4PX6EUmhUChkN4qd8bwObKcFsRBAIFgCFOiI33ibIh3nT2xUfe1pS6NpmbkqnPmYUjMGxy8ZWkIAAQQQQAABXwmY4hxnjzylpobLln4NHj5F4z/8IMU5bBxtCnTYiEkoBOIswAOm+IG3tLRo69atqq62Fo0yLwybLykNGjQofsnQEgIIIIAAAgh4XqCurk4vvPCCzBehOx/FxcWaO3eu5/vn1g6wfnbryJAXAn0LcP/2bWTXGeZLs6ZIpdn1r/NBkUq7hImDAAIIIIBAcAWqqqq0e/fuiM/CRqSoqEjz58/nC9E2TQ/WzzZBEgaBBAhw/8YPvafnv6ZQ1Nq1a5Wenh6/ZGgJAQQQQAABBDwpUFZWprNnz1pyX7BggaZOnerJ/ngxadbPXhw1ckYAATsEvF4/ggIddswCYiCAAAIOCFCgwwHUXkKaIh0XTm7WzZpTlrPSMoZqYvGjMn9zIIAAAggggAAC/RHo6GjR2Td/GlGcI2fYJI2f9pCSkpL7E45z+xCgQAdTBAHvCvCAKb5jZ3Y92LZtmy5fthaPysnJ0f3330+RjvgOB60hgAACCCDgWQFTnGPz5s0yX4DufFCcw/khZf3svDEtIOCUAPevU7LdxzVfUjJFOq5evWo5gSKV8R0HWkMAAQQQQMAvAh0dHXr99df15ptvRnQpLS1NCxcu1KRJk/zSXVf0g/WzK4aBJBAYkAD374DYBnxRT89/zY73paWlFOkYsCwXIoAAAggg4H8B8xn31VdftXT0Qx/6kBYvXuz/zruoh6yfXTQYpIIAAnEVoECHw9xeB3aYh/AIIOBjAQp0JGBwQyGdP7kpokhHasZgFc58TGmZuQlIiiYRQAABBBBAwIsCHR2tqjz6lBpvXrSkHy7O8eEHlZSc4sVuuTpnCnS4enhIDoFeBXjAFP8J0tbWph07dsjs9Nf5MEU6zEta5m8OBBBAAAEEEECgJwGKcyR2brB+Tqw/rSMQiwD3byx6A7vWfP41RTquXLnC59+BEXIVAggggAACCEi6ceOGdu3aFVH4y+Dk5eVp6dKlGjx4MFY2C7B+thmUcAjEUYD7N47Yv2yqp+e/w4YN07p165SZmRn/pGgRAQQQQAABBFwtYDZ3euGFF2QKUr5/5Obm6qMf/ahSUnjHOZ6Dx/o5ntq0hQACbhLwev2IpFAoFHITaNdcvA7sZltyQwABdwtQoCNB4xMK6cKpF3Sj+qQlgdT0bE2c+bjSs4YnKDGaRQABBBBAAAGvCJjiHOeObdCtG+ctKQ/KnagJ0x6mOIdDA0mBDodgCYtAHAR4wBQH5G6aaG9vV1lZmc6f7/LzatCg8EtaZkdhDgQQQAABBBBAoKtAbW1t+EWtpqYmyz/dddddMn84nBdg/ey8MS0g4JQA969Tsr3HNV9SMp9/L1y4YP19LZ9/EzMgtIoAAggggIDHBE6dOqUDBw6otbXVkrl5t/mOO+7Q3Xffra7vOXusi65Nl/Wza4eGxBDoU4D7t08iR07o6fnv0KFDw89/s7OzHWmXoAgggAACCCDgPQHzrHfDhg1qbGz8IPnU1FQ9/PDDvDOWgOFk/ZwAdJpEAAFXCHi9fgQFOlwxjUgCAQQQiBSgQEciZ0VIVae26fqV45YkUtKywkU6MrJHJDI52kYAAQQQQAABFwuEOtpVeexnEcU5soeMV8GMj1Gcw8Gxo0CHg7iERsBhAR4wOQzcS3izA0J5ebkqKystZ2VlZYVf0jK7InAggAACCCCAAALvC5jiHJs3b1Zzc7MFZe7cuSouLgYqTgKsn+METTMIOCDA/esAapQhzedfU6Tj3LlzfP6N0ozTEEAAAQQQCLqAKcjx4osv6syZMxEU5gvOy5YtU35+ftCZHO0/62dHeQmOgKMC3L+O8vYa3Hz+3bFjR8QmDTk5OSotLZX5mwMBBBBAAAEEgi0QCoW0detWVVVVWSDM59xJkyYFGydBvWf9nCB4mkUAgYQLUKDD4SHwOrDDPIRHAAEfC1CgI9GDG9LFd8pVd+lNSyIpqZkqmPGoMnPyEp0g7SOAAAIIIICAywRMcY5zJ55RQ91ZS2amOMeEGeuVnJzmsoz9lQ4FOvw1nvQmWAI8YErseJuXtHbt2qWKigpLIpmZmeGXtCjSkdjxoXUEEEAAAQTcIkBxDreMhMT62T1jQSYI9FeA+7e/Yvae39vnX1OkctiwYfY2SDQEEEAAAQQQ8KzAlStXtHv3bt28eTOiDwUFBVq8eLEyMjI82z+vJM762SsjRZ4IRApw/yZ2VvS0SYMpMHX//fdr8ODBiU2Q1hFAAAEEEEAgoQKHDh3S4cOHLTlMnz5d8+bNS2heQW6c9XOQR5++IxBsAa/Xj0gKmbJXLj68DuxiWlJDAAGXC1Cgwx0DdPGdsogiHckp6SqY+aiyctgFwR2jRBYIIIAAAggkXsAU5zj/i42qr7XuoJQ1eEx43UBxDufHiAIdzhvTAgJOCfCAySnZ6OOaXxHv2bNHp0+ftlxkinTwJaXoHTkTAQQQQAABvwrU1NRoy5Ytam5utnRx7ty5Ki4u9mu3Xdsv1s+uHRoSQ6BPAe7fPokcP8F8/t27d6/eeecdS1vmC7Zr167ViBEjHM+BBhBAAAEEEEDAvQJmrfDGG2/o5z//ucyXmzsfqampMp+Dp02b5t4O+Cwz1s8+G1C6EygB7t/ED3dPRSqzsrLCmzQMHTo08UmSAQIIIIAAAgjEXeD8+fPatm2bpd2RI0fqgQceUHJyctzzocH3BFg/MxMQQCCoAl6vH0GBjqDOXPqNAAKuF6BAh3uG6NLpXaq9aK0QmZycroIZjyhryFj3JEomCCCAAAIIIJAQgVCoQ+dPPBdRnCNz0GhNnPWYzLqBw3kBCnQ4b0wLCDglwAMmp2T7H3ffvn06deqU5UK+pNR/R65AAAEEEEDATwKmOMcLL7yglpYWS7fMDkpmJyWO+Auwfo6/OS0iYJcA969dkrHHefHFF/XWW29ZAqWnp2vNmjUaNWpU7A0QAQEEEEAAAQQ8J3Dr1i3t2rVLly5dish92LBhWr58uXJzcz3XLy8nzPrZy6NH7kEX4P51xwzobZMGU6Ry+PDh7kiULBBAAAEEEEAgLgINDQ3asGGD5bmv+b34+vXrNWjQoLjkQCPdC7B+ZmYggEBQBSjQ4fDIex3YYR7CI4CAjwUo0OGuwb3y7j7VXHjNklRSSqoKpq1X9tAJ7kqWbBBAAAEEEEAgfgKhkM7/YqNuXrPuuBguzlH8qJJTMuKXS8BbokBHwCcA3fe0AA+Y3DV8+/fv18mTJy1JmYex69atYydhdw0V2SCAAAIIIOC4AMU5HCceUAOsnwfExkUIuEKA+9cVw/BBEi+99JJOnDhhSSotLU0lJSUaPXq0u5IlGwQQQAABBBBwVKCyslJ79+5Vc3NzRDszZszQvffeq5SUFEdzIHikAOtnZgUC3hXg/nXX2HW3SYN5/muKdIwcOdJdyZINAggggAACCDgi0NHRoeeff15Xr161xDe/Dx8/frwjbRI0egHWz9FbcSYCCPhLwOv9SytRAAAgAElEQVT1I5JCpjSmiw+vA7uYltQQQMDlAhTocN8AdVukIzlVE6Y9pEG5he5LmIwQQAABBBBAwFkBU5zjrc26edW602LGoFEqLH6c4hzO6kdEp0BHnMFpDgEbBXjAZCOmTaEOHDig48ePW6Kxk7BNuIRBAAEEEEDAIwLV1dXaunWrZQclk/q8efM0ffp0j/TCn2myfvbnuNKrYAhw/7pvnA8dOqTDhw9bEktNTdWqVas0duxY9yVMRggggAACCCBgq0B7e7teeeWViKJdppHMzEwtWrRIBQUFtrZJsOgFWD9Hb8WZCLhNgPvXbSMidbdJg/n8a4p05OXluS9hMkIAAQQQQAABWwVefvllHTt2zBLzzjvv1Jw5c2xth2ADE2D9PDA3rkIAAe8LeL1+BAU6vD8H6QECCPhUgAId7hzYq5Uvq7ryJUtySUnJGj/tQeUMm+zOpMkKAQQQQAABBOwXCIVUdWqrrldbd1hMzxqhwlkfV0pqpv1tErFXAQp0MEEQ8K4AD5jcOXbdFelgJ2F3jhVZIYAAAgggYLeAKc6xZcsWtba2WkIvWLBAU6dOtbs54vVTgPVzP8E4HQEXCXD/umgwOqVy9OjR8BdzOx8pKSlauXIlOwe6c8jICgEEEEAAAVsEamtrtXPnTtXV1UXEM4W6li5dqqysLFvaIsjABFg/D8yNqxBwgwD3rxtGITKH7p7/miIdJSUlys/Pd2fSZIUAAggggAACMQucPXtWZWVlljjmc++aNWvU9YvRMTdGgAEJsH4eEBsXIYCADwQo0OHwIHod2GEewiOAgI8FKNDh3sGtufCarry7z5KgKdIxbmqpBo8ocm/iZIYAAggggAACNgmEVPVWN8U5Moe9V5wjLdumdgjTHwEKdPRHi3MRcJcAD5jcNR6dszl48KCOHDliSZCdhN07XmSGAAIIIICAHQIU57BD0dkYrJ+d9SU6Ak4KcP86qRtb7BMnTuill6ybNCQnJ2vFihUqKCiILThXI4AAAggggIDrBMyuwa+++qra29stuZmf/2b34FmzZrku5yAmxPo5iKNOn/0iwP3r3pHs7vmvKVJpPv9OmDDBvYmTGQIIIIAAAggMSODGjRt69tlnLRszmGKU69evV2YmGxEOCNWBi1g/O4BKSAQQ8ISA1+tHJIVCoZCbpb0O7GZbckMAAXcLUKDD3eNTe/GwLp3eZU0yKUnjitZpyCh2EHT36JEdAggggAACsQlcfHu76i4ftQRJzxymicWPKzV9UGzBuXrAAhToGDAdFyKQcAEeMCV8CHpN4PDhwzp06JDlHPOS1urVq2V2U+BAAAEEEEAAAf8IUJzDG2PJ+tkb40SWCHQnwP3r7nnx1ltv6cUXX7Qkab6ku2zZMhUWFro7ebJDAAEEEEAAgagEmpqatG/fPlVWVkacP2TIkPDP/ZEjR0YVi5OcF2D97LwxLSDglAD3r1Oy9sT9+c9/LvOn88HnX3tsiYIAAggggICbBExRSlOco66u7oO0zPd0S0tLNXr0aDelGvhcWD8HfgoAgEBgBbxeP4ICHYGdunQcAQTcLkCBDrePkFR36U1dfKesS6JJGltUoqF5093fATJEAAEEEEAAgX4LXDq9U7UX/9tyXVrGUBXO+gTFOfqtae8FFOiw15NoCMRTgAdM8dQeWFtHjhyR2U2p82GKdKxcuVLjx48fWFCuQgABBBBAAAFXCVy+fFnbtm2z7J5kElywYIGmTqUotZsGi/Wzm0aDXBDonwD3b/+8EnH2mTNntHv3bnXe68i8GLZkyRJNnjw5ESnRJgIIIIAAAgjYJFBVVRX+Od/Y2BgRsaioSPPnz1dqaqpNrRHGDgHWz3YoEgOBxAhw/ybGvT+tdvf813z+Xbp0qSZNmtSfUJyLAAIIIIAAAi4V2Lt3r95++21Ldvfee69mzZrl0oyDmxbr5+COPT1HIOgCFOhweAZ4HdhhHsIjgICPBSjQ4Y3Bfa9IR7mkUKeEkzRmygrl5vPB1RujSJYIIIAAAghEJ9BdcY7UjMEqLP6E0jIGRxeEsxwToECHY7QERsBxAR4wOU5sSwPHjx/XgQMHLLHMTkorVqxQQUGBLW0QBAEEEEAAAQQSI2CKc2zdulVtbW2WBBYtWiTzJSUOdwmwfnbXeJANAv0R4P7tj1bizq2oqNCuXbvU0dHBz8XEDQMtI4AAAgggYJuA+Zn++uuv680334yImZaWpoULF/JFZNu07Q3E+tleT6IhEE8B7t94ag+8re6e/5po5mfj7bffPvDAXIkAAggggAACCRc4efKk9u/fb8nDbMJUUlKS8NxIIFKA9TOzAgEEgirg9foRSaHO2z64cBS9DuxCUlJCAAGPCFCgwyMDJen6leOqOrWtS5EOKX/yMg0bM9s7HSFTBBBAAAEEEOhR4PKZPbpWdcjy7+8V53hcaRlDkXOBAAU6XDAIpIDAAAV4wDRAuARc1t3DW4p0JGAgaBIBBBBAAAEbBSjOYSNmnEKxfo4TNM0g4IAA968DqA6FPHfunMrLy9Xe3m5pYcGCBZo6dapDrRIWAQQQQAABBOwWuHHjRrjw1tWrVyNC5+XlaenSpRo8mI0Y7Ha3Kx7rZ7skiYNA/AW4f+NvPtAWu3v+a2LNnz9f06ZNG2hYrkMAAQQQQACBBApcu3ZNGzdutPx+OycnRw8//LDS09MTmBlN9yTA+pm5gQACQRXwev0ICnQEdebSbwQQcL0ABTpcP0SWBG9Un9SFt16IKNKRd9sijRh3j7c6Q7YIIIAAAgggYBG4UrFfNecPWv6/1PRBKpz1CYpzuGiuUKDDRYNBKgj0U4AHTP0ES/Dpp06d0r59+yxZmCIdy5YtU2FhYYKzo3kEEEAAAQQQ6I9AVVWVduzYoba2NstlixYtUlFRUX9CcW4cBVg/xxGbphCwWYD712ZQh8NdunRJ27Zti/g5OW/ePE2fPt3h1gmPAAIIIIAAArEKmN9lHzhwQK2trZZQ5qXvO+64Q3fffbe6vgAea5tcb68A62d7PYmGQDwFuH/jqR17W909/zVR77vvPs2cOTP2BoiAAAIIIIAAAnETMJ+BN2zYoPr6+g/aNO91PfTQQxo+fHjc8qCh/gmwfu6fF2cjgIB/BCjQ4fBYeh3YYR7CI4CAjwUo0OG9wQ0X6Tj1ghQKWZIfVTBPIwvmea9DZIwAAggggAACulr5sqorX7JIpKRlq3DWx5WeOQwhFwlQoMNFg0EqCPRTgAdM/QRzwemnT5/Wnj17FOr0+df8HnfJkiWaPHmyCzIkBQQQQAABBBDoS8AU59i+fbtl5yRzjdk9mJ/nfekl9t9ZPyfWn9YRiEWA+zcWvcRce+XKFW3ZsiWiSMfcuXNVXFycmKRoFQEEEEAAAQR6FTBfRnrxxRd15syZiPOys7PDxabz8/NR9IAA62cPDBIpItCDAPev96ZGd89/TS9mz54dLmrFgQACCCCAAALeECgrK9PZs2ctyc6fP1/Tpk3zRgcCmiXr54AOPN1GAIGIAsqd30n2Ak9SyOUZU6DDC9OIHBFAwAkBCnQ4oep8zJs1p3Th5GaFQh2WxkaMu0d5ty1yPgFaQAABBBBAAAHbBK5VHdLlM3ss8cLFOYofU3rWCNvaIZA9AhTosMeRKAgkQoAHTIlQj73NiooK7dq1Sx0d1s+/ixYtUlFRUewNEAEBBBBAAAEEHBOgOIdjtHEJzPo5Lsw0goAjAty/jrA6HrS6ulpbt25VS0uLpa0777xTc+bMcbx9GkAAAQQQQACB6AVMcS3ze+vOOwW/f3VhYaEWLlyojIyM6ANyZkIFWD8nlJ/GEYhJgPs3Jr6EXdzT89+ZM2fqvvvuS1heNIwAAggggAAC0QkcOXJEBw8etJw8adKkcKFKDncLsH529/iQHQIIOCfg9foRFOhwbm4QGQEEEIhJgAIdMfEl9OL62tM6f2JjRJGOYWNmK38yH24TOjg0jgACCCCAQJQC3RbnSM1U4ayPU5wjSsN4n0aBjniL0x4C9gnwgMk+y3hHqqysVHl5OUU64g1PewgggAACCMQgcP78eZmdk9rb2z+IYh54L1myRJMnT44hMpfGS+D/s3cvflFc9+P/37vL/Y4oIiCiGLUqpDU21Y9p4gURb9ikaWvz+f153yZpm0sDguCFmouNzcfaBNQoFYMIKAKCyJ1l9/c42zZhWIiwzOzOOfOaxyMP+6g757zfz/eMnGVm3sP6OV7SzIOA/QKcv/abxmvEp0+fSkNDg0xPT1umrKqqkn379sUrDOZBAAEEEEAAgR8R6OzslMuXLy/6iddff1127NiBn2YCrJ81KxjhIjBPgPNX38Nhqeu/6ueo+nnKhgACCCCAAALuFBgcHJS//OUvlnu48vLy5K233pKkpCR3Bk1U3wuwfuZgQAABrwrQoMPhyusO7DAPwyOAgMECNOjQu7hjw9/Jw1t/jkoif8PPpKjiqN7JET0CCCCAAAKGCww/+qc87rxoydIfSJFNle9IWlah4dnrmx4NOvStHZEjwAUmvY+BxR7yVRlxw7PedSV6BBBAAAEzBdTP7ebmZsuNWepa7NGjR0W9SZhNDwHWz3rUiSgRWEyA81fv42JkZETq6+tlamrKksiuXbvkwIEDeidH9AgggAACCGguoB5E+uijj6KyWLNmTeRNweqhJDb9BFg/61czIkbgvwKcv3ofC0td/6VJh951JXoEEEAAAXMF1O+sP/zwQxkfH/8+SdWU4+2335acnBxzEzcoM9bPBhWTVBBAYEUCuveP8IXD4fCKMo7zh3UHjjMX0yGAgEECNOjQv5jjI13y8PZHEg4FLcnkFu6S4m0nRMSnf5JkgAACCCCAgGECI/3t8uhf5y1Z+QOpsqnqrKRlrjcsW7PSoUGHWfUkG28JcIFJ/3o/evRIzp8/L8Gg9fvv//zP/8ju3bv1T5AMEEAAAQQQMEDgxo0bcv369ahM1INKW7ZsMSBD76TA+tk7tSZT8wQ4f/Wv6ejoqDQ0NFhudFZZ7dy5U1577TX9EyQDBBBAAAEENBRY7EEklYb63bT6HTWbvgKsn/WtHZEjwPmr/zHQ19cXafa88Prvtm3b5ODBg/onSAYIIIAAAggYJHDu3DlRP7vnb1wD1qvArJ/1qhfRIoCAfQK694+gQYd9xwIjIYAAArYK0KDDVs6EDTbx7KF03/6zhOesDynlrNshJdtOi/ho0pGw4jAxAggggAACCwSeDdyWvruNIvJDH0u/P0U2vfx7mnNocLTQoEODIhEiAksIcIHJjEOjv79fmpqaZHZ21pLQvn37pKqqyowkyQIBBBBAAAENBebm5uTTTz+Ve/fuRUV/9OhR2bx5s4ZZeTtk1s/erj/Z6y3A+at3/f4bvXoLoWrSoZp1zN94k7AZ9SULBBBAAAH9BOrr6+Xx48eWwA8fPixbt27VLxkitgiwfuaAQEBfAc5ffWs3P3L181Vd/13YpOOll16SQ4cOmZEkWSCAAAIIIKC5wJUrV6Sjo8OSxa5du+TAgQOaZ+at8Fk/e6veZIsAAj8I0KDD4aNBd2CHeRgeAQQMFqBBhznFnRjtkYc3/yyhkPUhpUiTju115iRKJggggAACCGgsMPa0Ux7e/tCSgS+QJJt2nZX0nGKNM/NO6DTo8E6tydQ8AS4wmVPTgYEBaWxslJmZGUtSe/fulT179piTKJkggAACCCCgicDk5KScP39eBgcHLRH7/X6pqamRsrIyTTIhzPkCrJ85HhDQV4DzV9/aLYx8qSYdFRUVoh4IXnivkzmZkwkCCCCAAALuEvj888/l22+/tQT105/+VF599VV3BUo0MQmwfo6JjZ0QcIUA568rymBLEE+ePIlc/134kgb1/ffIkSO2zMEgCCCAAAIIIBCbQGtra9RLGtauXStvvfVWbAOyV8IEWD8njJ6JEUAgwQK694/whcPhH14NnGDMxabXHdiFpISEAAKaCNCgQ5NCLTPMyeePpPvmHyU0Z31IKbtgq5T+hC/Ay2TkYwgggAACCDgi8OxJu/R1nI8ae1PVO5KRU+rInAxqvwANOuw3ZUQE4iXABaZ4ScdnnqGhocibhBc26eCm6Pj4MwsCCCCAAAL/FVBNOZqbm2ViYiIKRb3dUL3lkE1PAdbPetaNqBFQApy/Zh0HqhGW+v47MjJiSay8vFyqq6tFNcRiQwABBBBAAAHnBNQbgtWbgudvJSUlcuLECZplOcce15FZP8eVm8kQsFWA89dWzoQPpn7XrJp0TE9PW2LZsmVL5PsvGwIIIIAAAgjEX+DSpUty//59y8QpKSny9ttvS1ZWVvwDYsZVCbB+XhUfOyOAgMYCuvePoEGHxgcfoSOAgNkCNOgwr77T4wPyoP09mQtOWZLLzCuXjTvfEp8/ybykyQgBBBBAAAGXC4z0t8ujfzWLyA+9K33+gGzc+bZk5m1yefSEN1+ABh0cDwjoK8AFJn1rt1Tkw8PDkYeUpqas338rKytl//795iVMRggggAACCLhMQN2MpW7KWrilpqbKsWPHpKioyGURE85KBFg/r0SLzyLgLgHOX3fVw45o1Pde9f1XfQ+ev5WVlUlNTQ1NOuxAZgwEEEAAAQQWEXjy5InU19dLKBT6/m9zcnIibwlWDySxmSHA+tmMOpKFNwU4f82r+1LXf/n+a16tyQgBBBBAwN0C6nvwhQsXpLu72xKo+i588uRJWbdunbsTILpFBVg/c2AggIBXBWjQ4XDldQd2mIfhEUDAYAEadJhZ3OmJQelu/6MEZ8ctCWbkbpSynb8RX4AmHWZWnqwQQAABBNwoMPzon/K486IlNL8/Rcp2/1bSc4rdGDIx/YgADTo4PBDQV4ALTPrW7sciV28QVg8pqTcKz9927Nghr7/+uplJkxUCCCCAAAIuELh+/brcuHEjKpI1a9ZIbW0tb0xyQY1WGwLr59UKsj8CiRPg/E2cvZMzqzcInzt3ToaGhizT8JCSk+qMjQACCCDgZYGJiQn54IMPLA2ik5OT5c0335S8vDwv0xiXO+tn40pKQh4S4Pw1s9hLXf8tLS2NNIYOBAJmJk5WCCCAAAIIuERgbm5OWlpapKenxxKReknDqVOnpKCgwCWREsZKBVg/r1SMzyOAgCkCuveP8IXD4R9eE+zCqugO7EJSQkIAAU0EaNChSaFiCHN2+pl0ffMHCc6MWfZWDwJv2nWWJh0xmLILAggggAACKxUYfPilDDz43LKbP5AiZZVnJT2LNwmv1NMNn6dBhxuqQAwIxCbABabY3HTYa3R0NNKkY3zc2qRy27ZtcvDgQR1SIEYEEEAAAQS0EQgGg9La2ipdXV1RMZeXl8vhw4clKYkG0doU9EcCZf1sQhXJwasCnL/mVn5mZkYaGxtlYGDAkiQPKZlbczJDAAEEEEiMgHoY6ZNPPpHBwUFLAMePH5eNGzcmJihmdUyA9bNjtAyMgOMCnL+OEydsgqWu/xYXF4v6eUyTjoSVhokRQAABBAwXUNeCm5ubpa+vz5JpWlqanD59WvLz8w0XMDs91s9m15fsEEBgaQHd+0fQoIOjGwEEEHCpAA06XFoYm8KanR6VB23vivpz/qaadJTt/q34/Sk2zcQwCCCAAAIIILBQoP9+qzztu275vwNJaVK2+6ykZRUCpqkADTo0LRxhIyAiXGAy+zAYGxuL3DC9sElHRUVF5EHhhb9gN1uD7BBAAAEEEHBGQL09uKmpSZ4+fRo1wSuvvCLqPzZzBFg/m1NLMvGeAOev2TWfnZ2N/Dzu7++3JKoeUqqtraVRltnlJzsEEEAAgTgJXL58WTo7Oy2z7d27V/bs2ROnCJgmngKsn+OpzVwI2CvA+Wuvp9tGU9d/6+vrRf05f+P7r9sqRTwIIIAAAqYI0JzDlEounQfrZ/NrTIYIILC4AA06HD4ydAd2mIfhEUDAYAEadBhc3P+kFpwZk65v/iCz088syaZnFUlZ5VnxB2jSYf5RQIYIIIAAAvEWeNx5UYYf/dMybSA5XTZVviOpGQXxDof5bBSgQYeNmAyFQJwFuMAUZ/AETLfUTVrl5eVSXV0tfr8/AVExJQIIIIAAAmYIDAwMRN6WNDk5aUkoKSkp0gxL/bxlM0uA9bNZ9SQbbwlw/ppf76VulF6/fr2cOHFCkpOTzUcgQwQQQAABBBwSaGtrk2vXrllGV995a2pqHJqRYRMtwPo50RVgfgRiF+D8jd1Olz3VyxkaGhpkdNT6kkK+/+pSQeJEAAEEENBFYKnG0Onp6XL69GnJy8vTJRXi/BEB1s8cHggg4FUB3ftH+MLhcNjNxdMd2M22xIYAAu4WoEGHu+tjV3TB2XHpbv+jTE8MWoZMyyqUst1nJZCUZtdUjIMAAggggIDHBcLy6F/NMtLfbnFISsmINOdISV/jcR/906dBh/41JAPvCnCByRu1X+omrbKyssgN1DTp8MZxQJYIIIAAAvYK3L9/X1pbWyUUClkGzsrKktraWlmzhu+69oq7YzTWz+6oA1EgEIsA528savrtMzc3Jy0tLdLT02MJft26dXLy5ElJSeElDfpVlYgRQAABBBIt0NvbK01NTTL/dmf1nfdXv/qVqAaVbGYKsH42s65k5Q0Bzl9v1Fk1jVZNOkZGRvj+642SkyUCCCCAQJwFZmZmpLGxUdQLG+ZvmZmZkeYcOTk5cY6I6ZwSYP3slCzjIoCA2wV07x9Bgw63H2HEhwACnhWgQYd3Sj8XnJIH7e/J9Lj1i3NqRkHkgeFAcrp3MMgUAQQQQAABJwTCYenraJRnA7ctoyelZkt55e8lOY0O0k6wx3tMGnTEW5z5ELBPgAtM9lm6faSlbtIqLS2VY8eOSSAQcHsKxIcAAggggIBrBL766iv5+uuvo+JRbyhUP1fT0mj+7Jpi2RwI62ebQRkOgTgKcP7GETvBU6nmWc3NzVFNOgoKCuTUqVOSmpqa4AiZHgEEEEAAAX0ERkdH5aOPPhL1YNJ/N9Xw6u233xbVoJLNXAHWz+bWlszMF+D8Nb/G/81wamoq0qRjeHjYkrT6/qseHKZJpXeOBTJFAAEEELBXYHp6Ws6dOydDQ0OWgdX34Lq6Or4P28ud8NFYPye8BASAAAIJEqBBh8PwugM7zMPwCCBgsAANOgwu7iKpheZm5EH7+zI19tjytynpayJNOpJSMrwFQrYIIIAAAgjYJBAOh6T3zl/k+dA9y4jJqbmyqeqsqD/ZzBCgQYcZdSQLbwpwgclbdVc3adXX10e9Sam4uFhqa2t526G3DgeyRQABBBCIQWB2dlYuX74s3d3dUXtv375dfvnLX4rf749hZHbRRYD1sy6VIk4EogU4f711VKgmHRcuXIj6mZ2fnx95SIlmWt46HsgWAQQQQCA2gWAwGGnOMTIy8v0A6p7iEydOSElJSWyDspc2AqyftSkVgSIQJcD5662DYqkHiGlS6a3jgGwRQAABBOwTWKoBVk5OTuR3y5mZmfZNxkiuEGD97IoyEAQCCCRAQPf+Eb5wOBxOgNuyp9QdeNmJ8kEEEEBggQANOrx3SIRCs/Lw5p9lYrTHknxyWp6UV/5eklKzvYdCxggggAACCKxCQDXn6Ln9oYwNf8fP1lU46rIrDTp0qRRxIhAtwAUm7x0VS11IXr9+feTG6uTkZO+hkDECCCCAAALLEBgbG5OmpqaoRlfqeur+/ftl9+7dyxiFj+guwPpZ9woSv5cFOH+9V33VpOPSpUvS1dVlST4vLy/ylkOadHjvmCBjBBBAAIGVCahmVwt/jqrvv5WVlSsbiE9rKcD6WcuyETQCEQHOX+8dCDMzM9LY2CgDAwOW5GlS6b1jgYwRQAABBFYnMDk5KQ0NDVHXg9XvlFVzjvT09NVNwN6uFGD97MqyEBQCCMRBQPf+ETToiMNBwhQIIIBALAI06IhFTf99wqGgPLz9oYyPPLAkk5yaK5uqzor6kw0BBBBAAAEEXiyw1M/UlPQ1sqnyHUlKyXjxIHxCKwEadGhVLoJFwCLABSZvHhBLvUlp3bp1cvLkSUlJSfEmDFkjgAACCCCwhEB/f7+0tLSIanQ1f0tNTZWamhrZsGEDdh4RYP3skUKTppECnL9GlvWFSan3JrW2tkpnZ6fls9xQ/UI6PoAAAggg4HGBGzduyPXr1y0KFRUVcuTIEY/LeCd91s/eqTWZmifA+WteTZeT0ezsbKTBtPpd9vyNJpXL0eMzCCCAAAIIiIyPj0eac4yOjlo4aHhl/tHB+tn8GpMhAggsLkCDDoePDN2BHeZheAQQMFiABh0GF/cFqYXDIem5/aGMDX9n+WRSaraUV/5ektPyvItD5ggggAACCCxDIDwXlO5bf5KJ0R7Lp1MzCiLNOQLJdJBeBqN2H6FBh3YlI2AEvhfgApN3Dwb1JiV1YXloaMiCUFBQIKdOnRL1wDEbAggggAACCIjcu3dPrly5IqFQyMKhbmw+fvy4ZGdnw+QhAdbPHio2qRonwPlrXElXlJD6Wd7R0WHZJycnJ/LWw8zMzBWNxYcRQAABBBAwXeDhw4dy/vx5S5pr166VM2fOSCAQMD198vuPAOtnDgUE9BXg/NW3dquNPBgMSnNzs/T19UX9Llt9/01P556t1RqzPwIIIICAmQJjY2NSX18v6s/5G/dQmVnvhVmxfvZGnckSAQSiBXTvH+ELq1c1uHjTHdjFtISGAAIuF6BBh8sL5HB4qklH752/yPOhe5aZklIyIg8Wp6SvcTgChkcAAQQQQEBPgdDcjHTf/JNMPrde6E3LKpSy3WclkJSmZ2JE/UIBGnS8kIgPIOBaAS4wubY0cQlMNelobGyUgYEBy3y8/SEu/EyCAAIIIOByAXUZ99q1a9Le3h4VaVlZWeStwcnJyS7PgvDsFmD9bLco4yEQPwHO3/hZu3Wmzz77TO7cuWMJLysrS+rq6kT9yYYAAggggAACIiMjI/Lxxx/L7Ozs9xxpaXBadbAAACAASURBVGny9ttvS0ZGBkQeEmD97KFik6pxApy/xpV0RQnNzc1JS0uL9PRYX6xEk8oVMfJhBBBAAAEPCdCcw0PFXiJV1s8cAwgg4FUB3ftH0KDDq0cueSOAgOsFaNDh+hI5H2A4LH0djfJs4LZlrkByeqRJR2pGgfMxMAMCCCCAAAIaCcwFp+RB+3syPW59wDc9q0jKKs+KP5CiUTaEulIBGnSsVIzPI+AeAS4wuacWiYpE3Wjd1NQk/f39lhDy8vIibxLmTUqJqgzzIoAAAggkUkA1sbp48aL09vZGhfHyyy/LL37xi0SGx9wJFGD9nEB8pkZglQKcv6sENGT3q1evyq1btyzZZGZmRr7/qoeV2BBAAAEEEPCygPou/NFHH8no6Oj3DH6/P9LMqrCw0Ms0nsyd9bMny07Shghw/hpSyFWkEQqF5MKFC9Ld3W0ZhSaVq0BlVwQQQAABIwXU99+GhgYZHx+35Ldu3To5efKkpKRw37ORhV+QFOtnL1SZHBFAYDEBGnQ4fFzoDuwwD8MjgIDBAjToMLi4K0otLI/+1Swj/dY3JAaS0qRs91lJy+Li84o4+TACCCCAgLECc8FJedD2nkxPDFpyTM8plrLdvxW/n19SG1v8/yRGgw7TK0x+Jgtwgcnk6i4/t2AwKM3NzdLX12fZiTcpLd+QTyKAAAIImCPw/PlzaWxstDyQpLILBAJy6NAh2bJliznJksmKBVg/r5iMHRBwjQDnr2tKkfBArl27Jm1tbdbfZaenR5p0qGaVbAgggAACCHhRIBwORxo5L2xUefDgQdm2bZsXSTyfM+tnzx8CAGgswPmrcfFsDF016bh06ZJ0dXVZRlVNKs+cOSOqWQcbAggggAACXhYYGRmJNOeYnJy0MKxfv15OnDghycnJXubxVO6snz1VbpJFAIF5Arr3j/CF1W+1XbzpDuxiWkJDAAGXC9Cgw+UFinN4jzsvyvCjf1pm9QdSpKzyrKRnFcU5GqZDAAEEEEDAXQLB2fFIc46ZyaeWwDJyN0rZzt+IL5DkroCJxhEBGnQ4wsqgCMRFgAtMcWHWYpK5uTk5f/58VJMO3qSkRfkIEgEEEEDAJoFHjx5F3iw4PT1t/Y6bkSG1tbWydu1am2ZiGF0FWD/rWjniRkCE85ejYL7AYk060tLSIk068vPzwUIAAQQQQMBzAn//+9/lm2++seS9c+dOee211zxnQcL/FmD9zJGAgL4CnL/61s7uyNWjSq2trdLZ2WkZWjXpUN9/1csa2BBAAAEEEPCiwPDwcKQ5x9TUlCX94uLiyDXhpCTue/bSccH62UvVJlcEEJgvoHv/CBp0cDwjgAACLhWgQYdLC5PAsAYefC6DD7+0ROD3p0jZ7t9Kek5xAiNjagQQQAABBBInMDs9GmnOMTv9zHohN69cNu58S3x+fkmduOrEd2YadMTXm9kQsFOAC0x2auo/lmrS0dLSIj09Pdaf7dykpX9xyQABBBBA4IUCd+/elc8++0wWvl9BNeU4fvy4pKenv3AMPmC+AOtn82tMhuYKcP6aW9tYM7tx44Zcv37dsntqaqqcOnVKCgoKYh2W/RBAAAEEENBOQD20e/nyZUvchYWFcubMGVl4k7Z2yRFwzAKsn2OmY0cEEi7A+ZvwErgugCtXrkhHR4clLvX7btWkIy8vz3XxEhACCCCAAAJOCgwNDcm5c+eiXthQWloqx44dk0Ag4OT0jO1CAdbPLiwKISGAQFwEaNDhMLPuwA7zMDwCCBgsQIMOg4u7itSe9l2X/vutlhF8gSQp2/kbycjduIqR2RUBBBBAAAH9BFRTjq5v/iDBmTFL8Fn5FVK6803x+fz6JUXEMQvQoCNmOnZEIOECXGBKeAlcF0AoFJILFy5Id3e3JTZu0nJdqQgIAQQQQMAmAdWQ429/+5vcunUrasQtW7bIoUOHuBHLJmsThmH9bEIVycGrApy/Xq38j+fd1tYm165ds3woJSVFTp48KevWrQMNAQQQQAAB4wWePn0qH3/8sajmzf/dMjIy5O2335a0tDTj8yfBpQVYP3N0IKCvAOevvrVzMnLVnPrOnTuWKdTPetWkIz8/38mpGRsBBBBAAAHXCAwMDEhjY6PMzMxYYiorK5Oamhrx+7nv2TXFimMgrJ/jiM1UCCDgKgHd+0f4wgtfweQqXonqfu3ycF2mRzgIIKCzAA06dK6es7EPP/qnPO68aJnE50+Ssl006XBWntERQAABBNwkMDP5VB60vSfB2XFLWNkF26RkRx3NOdxUrDjFQoOOOEEzDQIOCHCByQFUA4ZcqkkHN2kZUFxSQAABBBCwCKibr1paWuTRo0fW3/n6fPLqq6/Kyy+/jBgCFgHWzxwQCOgrwPmrb+2cjlw16bp69aplmuTkZDl16hRNOpzGZ3wEEEAAgYQKTE9Py4cffihjYz+8kEG9KfjMmTOydu3ahMbG5IkXYP2c+BoQAQKxCnD+xipn/n7qu+/CRtWpqalSV1dHkw7zy0+GCCCAgOcF+vv7pampSWZnZy0W5eXlUl1dTXMODx8hrJ89XHxSR8DjAjTocPgA0B3YYR6GRwABgwVo0GFwcW1IbaS/XR79q1lEwt+Pppp0bNz5lmTmldswA0MggAACCCDgXoHpicFIc4654KQlyJx1O6Rk22nV6dG9wROZYwI06HCMloERcFyAC0yOE2s7gWrScenSJenq6rLkoG7SUg8pFRQUaJsbgSOAAAIIIKAERkdHIzdhqT/nb+qB3CNHjoh6UxIbAgsFWD9zTCCgrwDnr761i0fk6i3C6m3CC9cEJ06ckPXr18cjBOZAAAEEEEAgrgLqZX0NDQ3y+PFjy7zq+3BFRUVcY2EydwqwfnZnXYgKgeUIcP4uR8m7n7l27Zq0tbVZALj+693jgcwRQAABrwj09fVJc3OzBINBS8rq++/hw4ejXnDvFRfy/LcA62eOBAQQ8KqA7v0jfGH1W24Xb7oDu5iW0BBAwOUCNOhweYFcEN6zgdvS19EoMu9Huc/nl9Kdb0pWPheqXVAiQkAAAQQQcEBgauyxdN/8k8wFpyyj5xbukuJtJ0SE5hwOsGsxJA06tCgTQSKwqAAXmDgwfkxA/fq6tbVVOjs7LR9LSUmRkydP8iZhDh8EEEAAAW0Fent75eLFizIzM2PJITs7W44fPy55eXna5kbgzgqwfnbWl9ERcFKA89dJXTPG7ujokCtXrliSSUpKktraWikuLjYjSbJAAAEEEEDgPwJffPGF3L592+JRVVUl+/btwwiBiADrZw4EBPQV4PzVt3bxivz69ety48YNy3Rc/42XPvMggAACCMRbgOYc8RbXbz7Wz/rVjIgRQMAeAd37R9Cgw57jgFEQQAAB2wVo0GE7qZEDjg7eld47n0TlVrK9TnLW7TAyZ5JCAAEEEPCuwOTzR9J9848SmrM+vJRX9FPZsLXGuzBkHhGgQQcHAgL6CnCBSd/axTNy9YCSelBp/pacnCy8STieVWAuBBBAAAG7BG7evClffvmlLHyPwoYNG6SmpkbU2wLZEFhKgPUzxwYC+gpw/upbu3hGrhpUqkaV89cJgUBAjh07JqWlpfEMhbkQQAABBBBwTGCxplQlJSWR3/cuvCnbsSAY2PUCrJ9dXyICRGBJAc5fDo7lCLS1tcm1a9csH+X673Lk+AwCCCCAgE4CPT090tLSInNzc5awt23bJgcPHtQpFWJ1UID1s4O4DI0AAq4WoEGHw+XRHdhhHoZHAAGDBWjQYXBxbU5tbPg76bn9oYTDoXkj+6Rk+2madNhszXAIIIAAAokTmBjtke5bf5LwXNASRP6GPVJUUZ24wJjZNQI06HBNKQgEgRULcIFpxWSe3eGzzz6TO3fuWPJXbxJWN20XFRV51oXEEUAAAQT0Eljs55nKYNeuXXLgwAG9kiHahAiwfk4IO5MiYIsA568tjJ4Y5P79+3Lp0qWoXFUjr/Lyck8YkCQCCCCAgLkCAwMD8vHHH1sSzM7Oll//+teSkpJibuJktmIB1s8rJmMHBFwjwPnrmlK4PpBbt27J1atXLXGq678nT56U9evXuz5+AkQAAQQQQODHBLq7u+XChQsSCs1/zkdkx44d8vrrr4OHwPcCrJ85GBBAwKsCuveP8IUXvprJZZXUHdhlnISDAAIaCdCgQ6NiuSDU8ZEH8lA16QjNf2jZJ8XbTkhu4S4XREgICCCAAAIIxC6w+M85kYKSV6VwMx2kY5c1a08adJhVT7LxlgAXmLxV79Vmu9hDzbxJeLWq7I8AAgggEC8BdaOxuuF4/ub3++WXv/ylbN++PV5hMI/mAqyfNS8g4XtagPPX0+VfcfKL3byt1g3V1dU06VixJjsggAACCLhFYGJiQj744AOZmpr6PqTk5GR58803JS8vzy1hEodLBFg/u6QQhIFADAKcvzGgeXgX9YIGdQ14/qaadNTW1kpxcbGHZUgdAQQQQEBnga6urkgT5oXNOXhpg85VdS521s/O2TIyAgi4W0D3/hE06HD38UV0CCDgYQEadHi4+DGmPvHsoTy89YGEQrOWETZsPSZ5RS/HOCq7IYAAAgggkFiB50P3pOfbj6KCWLtxv6zb9MvEBsfsrhKgQYerykEwCKxIgAtMK+LiwyLyt7/9TW7evBlloW7SKisrwwgBBBBAAAFXCizWnCM1NTVykzFvAnRlyVwbFOtn15aGwBB4oQDn7wuJ+MACgZ6eHmlubrbcxK1uVDt8+LBUVFTghQACCCCAgFYCc3Nz8sknn8jg4KAl7uPHj8vGjRu1yoVg4yPA+jk+zsyCgBMCnL9OqJo9ZkdHh1y5csWSJC9pMLvmZIcAAgiYLNDZ2Smtra0SDoctaVZVVcm+fftMTp3cYhRg/RwjHLshgID2AjTocLiEugM7zMPwCCBgsAANOgwuroOpTY49lu629yUUmrHMUlRRLfkb9jg4M0MjgAACCCBgv8Do4F3pu9sg4XDIMnjh5oNSUPKq/RMyotYCNOjQunwE73EBLjB5/ACIMf1r165JW1tb1N5Hjx6VzZs3xzgquyGAAAIIIOCMwGLNpXJycuT06dOSmZnpzKSMaqwA62djS0tiHhDg/PVAkR1Isbe3VxobG6NGPnTokLz00ksOzMiQCCCAAAIIOCOgHk66d++eZfC9e/fKnj3cz+SMuP6jsn7Wv4Zk4F0Bzl/v1n41mS/2MLPf75eamhpe0rAaWPZFAAEEEIirwGJNp1QA6ruv+g7MhsBiAqyfOS4QQMCrArr3j/CFF7bjclkldQd2GSfhIICARgI06NCoWC4LNdKko/19Cc3RpMNlpSEcBBBAAIEVCDwbuC19d9VNx9YO0jSdWgGixz5Kgw6PFZx0jRLgApNR5YxrMl999ZV8/fXXUXMeOXKENwnHtRJMhgACCCDwYwKLNedQTTnq6uokOzsbPARWLMD6ecVk7ICAawQ4f11TCu0CefTokZw/f16CwaAl9jfeeEO2b9+uXT4EjAACCCDgPYFPP/1U7t69a0m8vLw88sAtGwJLCbB+5thAQF8Bzl99a5foyLu6uuTSpUsSCv3wMifVpKO6ulrU2oENAQQQQAABNwss1Zxj3759UlVV5ebQiS3BAqyfE1wApkcAgYQJ6N4/ggYdCTt0mBgBBBD4cQEadHCErEZgauyJPGh/N6pJR+Hmg1JQ8upqhmZfBBBAAAEEHBcYefyNPLp3YUFzDp9s2FojeUUvOz4/E+gpQIMOPetG1AgoAS4wcRysRuAf//iHqP8WbocPH5atW7euZmj2RQABBBBAYNUCn332mdy5c8cyDs05Vs3q+QFYP3v+EABAYwHOX42L54LQ+/v7pampSWZnZy3RvP7667Jjxw4XREgICCCAAAIIRAuMjo7KxYsXZWhoyPKXeXl58uabb0pycjJsCCwpwPqZgwMBfQU4f/WtnRsi7+7ulgsXLliadKiHttRLGrZs2eKGEIkBAQQQQACBKAF1TVhdG164HThwQHbt2oUYAj8qwPqZAwQBBLwqQIMOhyuvO7DDPAyPAAIGC9Cgw+Dixik11aSj++b7Mhecssy4tuyArCs7EKcomAYBBBBAAIGVCQx2X5WB7qsLdvJJ8bYTklvIL6lXpumtT9Ogw1v1JluzBLjAZFY9E5FNW1ubXLt2LWpq3iSciGowJwIIIIDAfwVozsGx4JQA62enZBkXAecFOH+dNzZ9hoGBAWlsbJSZmRlLqtzkbXrlyQ8BBBDQU+D+/fty5coVCQaDlgRSUlLkrbfekpycHD0TI+q4CbB+jhs1EyFguwDnr+2knhtQNelQTb7m5uYsudOk0nOHAgkjgAACWggsdd8Sv7fVonyuCJL1syvKQBAIIJAAAd37R/jC4XA4AW7LnlJ34GUnygcRQACBBQI06OCQsENgemJIHrT9IapJR0HJq1K4+aAdUzAGAggggAACNgmE5XHnZRl+dMM6ns8nJdtOS8463gBoE7Sxw9Cgw9jSkpgHBLjA5IEixyHFpS5279u3T6qqquIQAVMggAACCCDwg8Dnn38u3377rYUkMzNT6urqJDs7GyoEViXA+nlVfOyMQEIFOH8Tym/M5IODg9LQ0CCzs7OWnPj+a0yJSQQBBBDQXkA9SHv16lVRbw9euKnvxkeOHJGioiLt8yQB5wVYPztvzAwIOCXA+euUrLfG7evrk+bm5qhmX6+99prs3LnTWxhkiwACCCDgWoGl7leiqZRrS+bKwFg/u7IsBIUAAnEQ0L1/BA064nCQMAUCCCAQiwANOmJRY5/FBCJNOtrflbnZSctf52/YI0UV1aAhgAACCCCQeIFwWHo7GmR0wHqTls/nl9KfvClZayoSHyMRuF6ABh2uLxEBIrCkABeYODjsErh79658+umnUcPt3btX9uzZY9c0jIMAAggggMCPCqi3A3d0dFg+Q3MODho7BVg/26nJWAjEV4DzN77eJs82NDQk586dk+npaUuaNOkwuerkhgACCOghMDIyIhcuXBD158KtrKxMDh8+LCkpKXokQ5QJF2D9nPASEAACMQtw/sZMx44LBPr7+6WxsTGqScf+/fulsrISLwQQQAABBBIqcP36dblxY8FLCUXk4MGDsm3btoTGxuR6CbB+1qteRIsAAvYJ0KDDPstFR9Id2GEehkcAAYMFaNBhcHETkNrM5FPpavsDTToSYM+UCCCAAAI/LhAOh6Tn249l7Gmn5YO+QJKU/eRtycgrgxCBZQnQoGNZTHwIAVcKcIHJlWXRNqh79+5Ja2trVPzqBi11oxYbAggggAACTgrQnMNJXcb+rwDrZ44FBPQV4PzVt3ZujHx4eFgaGhpkamrKEt4rr7wi6j82BBBAAAEE4i2gmlV+8cUXUQ/Q+v1+UU2kdu/eHe+QmE9zAdbPmheQ8D0twPnr6fLbnrxq0tHU1CSzs7OWsXlJg+3UDIgAAgggsAKBa9euSVtbm2UP9QysakxZUcFLCVdAyUdFhPUzhwECCHhVQPf+Eb5wOBx2c/F0B3azLbEhgIC7BWjQ4e766BidatLxoP1dCc5MWMLPK3pZNmytERGfjmkRMwIIIICAxgLhuaB0f/uBTIx0W7LwB1KkrPJ3kp61QePsCD3eAjToiLc48yFgnwAXmOyzZKR/C9y/f18uX74sC3/1vXPnTnnttddgQgABBBBAwBEBmnM4wsqgiwiwfuawQEBfAc5ffWvn1shHRkakvr4+qklHVVVV5EFoNgQQQAABBOIhEAwGRX0nVr+XXbhlZ2dLTU2NFBQUxCMU5jBMgPWzYQUlHU8JcP56qtxxSXZgYEAaGxtlZmbGMh8vaYgLP5MggAACCCwQuHr1qty6dcvy/6rmlNXV1VJeXo4XAisWYP28YjJ2QAABQwR07x9Bgw5DDkTSQAAB8wRo0GFeTd2Q0ezUiHS1/b+oJh25hbukeNsJmnS4oUjEgAACCHhEYC44JQ9v/lkmxx5ZMg4kpcumyrOSmrnOIxKkaZcADTrskmQcBOIvwAWm+Jt7Ycauri65dOmShEIhS7rbt2+XN954wwsE5IgAAgggEEcBmnPEEZupeIMSxwACGgvw/Vfj4rk4dNWko6GhQSYnJy1R7tq1Sw4cOODiyAkNAQQQQMAEgeHhYWlpaZHR0dGodNRDSYcOHZLk5GQTUiWHBAiwfk4AOlMiYJMA569NkAxjERgaGpJz587J9PS05f/nJQ0cKAgggAAC8RT47LPP5M6dO5YpVXMO1ZyyrKwsnqEwl0ECrJ8NKiapIIDAigRo0LEirpV/WHfglWfMHggggMC/BWjQwZHglECkSUf7exKcfm6ZImfdDinZdlrE53NqasZFAAEEEEAgIhCcHZcHbe/LzOSQRSQ5NVvKKs9KSlo+UgisWIAGHSsmYwcEXCPABSbXlMK4QHp7e6W5uVnm5uYsuW3dujVyY/jC3z0bB0BCCCCAAAJxEaA5R1yYmWSeAOtnDgcE9BXg/NW3dm6PXD0UrZp0jI+PW0KlSYfbK0d8CCCAgN4Ct2/fli+//DLq96+BQED2798v6mFZNgRWI8D6eTV67ItAYgU4fxPrb/LsqjmY+v47NTVlSZOXNJhcdXJDAAEE3COw2HVh9R342LFjUlpa6p5AiUQ7AdbP2pWMgBFAwCYB3ftH+MLhcNgmC0eG0R3YERQGRQABTwjQoMMTZU5YkrPTz6Sr7d2oJh3ZBdukdMcZmnQkrDJMjAACCJgvMDv9XB60vSvqZ9H8TTXl2FT1e0lKyTIfgQwdEaBBhyOsDIpAXAS4wBQXZs9O8vjxY2lqapJgMGgxUG9vrK6uFvUWCzYEEEAAAQRiFbh8+bJ0dnZads/MzJS6ujrJzs6OdVj2Q+BHBVg/c4AgoK8A56++tdMh8rGxMamvrxf15/xtx44d8vrrr+uQAjEigAACCGgiMDs7K3/961+lq6srKuKcnJzIg0n5+byQQZNyujpM1s+uLg/BIcDvrzgGEiYwMjISadIxOTlpiUG9pOHw4cMJi4uJEUAAAQTMFVCP3ra2tkZdF05KSpLa2lopLi42N3kyi4sA33/jwswkCCDgQgHd+0fQoMOFBxUhIYAAAkqABh0cB04LqAejH7S9H/WAtGrSUbKjTnw+HlJyugaMjwACCHhNYGZqWB60vSfBGesNwqmZ62RT5VkJJKV7jYR8bRSgQYeNmAyFQJwFuMAUZ3APTvfkyRM5d+5cVJOOjRs3Rm4Wp0mHBw8KUkYAAQRsEFisOUdGRoacOXOG5hw2+DLE0gKsnzk6ENBXgPNX39rpEvn4+Lh88sknUU06tm3bJgcPHtQlDeJEAAEEEHCxwNDQkFy4cEGeP38eFeWWLVsiP2/UA0psCNghwPrZDkXGQCAxApy/iXH30qyjo6ORJh3qe/D8Ta1HVJMOrv966WggVwQQQMBZgVAoJJcuXYpqUpmcnCwnTpyQ9evXOxsAo3tCgPWzJ8pMkgggsIgADTocPix0B3aYh+ERQMBgARp0GFxcF6UWnH4uXW3vRjXpyMqvkNKdb9Kkw0W1IhQEEEBAd4GpsSfSffOPMhe0vr0gPWuDlFX+TvyBFN1TJP4EC9CgI8EFYHoEViHABaZV4LHrsgUGBwcjTTpmZmYs+5SUlETeZhEIBJY9Fh9EAAEEEEBgqeYcdXV1ot4WzIaAkwKsn53UZWwEnBXg/HXWl9H/LaAeTlIPKamHleZvNOngCEEAAQQQWK3AzZs35dq1a6IeTpq/qYYcBw4ckO3bt692CvZHwCLA+pkDAgF9BTh/9a2dTpGPjY1FmlQubNLBSxp0qiKxIoAAAu4WUN9/VZPK7u5uS6ApKSly8uRJWbdunbsTIDptBFg/a1MqAkUAAZsFdO8f4QuHw2GbTWwdTndgWzEYDAEEPCVAgw5PlTuhyUaadLS/J7NTI5Y4MvPKZePOt8Tn580WCS0QkyOAAAIGCEyO9kr3zT9JKDRrySYjr0zKfvK2+AL8rDGgzAlPgQYdCS8BASAQswAXmGKmY8cVCgwPD0ceUpqamrLsWVRUFHmrBW92XCEoH0cAAQQ8KkBzDo8W3kVps352UTEIBYEVCnD+rhCMj8csMDk5Gfn+OzJivf5bUVEReZPwwnuxYp6IHRFAAAEEPCGgmh63trZGPZCkks/Ly5OamprIn2wI2C3A+tluUcZDIH4CnL/xs/b6TKpJR319vag/52+8pMHrRwb5I4AAAqsXmJubk5aWFunp6bEMlpqaKqdOnZKCgoLVT8IICPxHgPUzhwICCHhVQPf+ETTo8OqRS94IIOB6ARp0uL5ERgUYnJmQrrb/F9WkIyN3o5Tt+g1NOoyqNskggAAC8RUYH+mSh7c/knAoaJk4a02FlP7kTfH5/PENiNmMFaBBh7GlJTEPCHCByQNFdlGKz549i9ykpR5Wmr+tXbs2cgFdveWCDQEEEEAAgcUE1DsP1ANJnZ2dlr/OyMiQuro6ycnJAQ6BuAiwfo4LM5Mg4IgA568jrAy6hIBqTqm+/y5s0lFeXi7V1dXi9/O7eQ4eBBBAAIEXCwwODkbeFrzwoVe1544dO+TAgQMSCARePBCfQCAGAdbPMaCxCwIuEeD8dUkhPBLG+Ph4pEnl6OioJWNe0uCRA4A0EUAAAQcEgsGgNDc3S19fn2X0tLQ0OX36tOTn5zswK0N6WYD1s5erT+4IeFuABh0O1193YId5GB4BBAwWoEGHwcV1aWqqSceD9ndlZvKpJcJIk46dvxFfIMmlkRMWAggggIBbBZ4PdUjvnXoJh0OWEHMLd0vxS8dFfD63hk5cGgrQoEPDohEyAv8R4AITh0K8BZ4/fy6ffPKJTExMWKZes2ZN5AFrmnTEuyLMhwACCLhfQDXnuHjxonR1dVl/d0pzDvcXz8AIWT8bWFRS8owA569nSu2aRFWTDvWQ0vDwsCWmsrIyqampoUmHaypFIAgggIA7Bb755hv5di6wGwAAIABJREFUv//7PwmFrNd6k5KS5ODBg7JlyxZ3Bk5UxgiwfjamlCTiQQHOXw8WPcEpq5czqO+/C5tUFhYWRl7SoNYvbAgggAACCCxHYHZ2VpqamqS/v9/y8fT09Ehzjry8vOUMw2cQWJEA6+cVcfFhBBAwSED3/hG+sLqjzMWb7sAupiU0BBBwuQANOlxeIEPDm5udlK62P0Q16UjPKZay3b8Vv583CRtaetJCAAEEbBcYefyNPLp3QUSsXznzN+yRoopq2+djQARo0MExgIC+Alxg0rd2Okeu3viobtJSzTrmb+otF+qCunrrBRsCCCCAAAJKgOYcHAduE2D97LaKEA8Cyxfg/F2+FZ+0T2B6elrOnTsnQ0NDlkFp0mGfMSMhgAACpgmoBk+tra3S09MTlVpBQYEcPXpUcnJyTEubfFwowPrZhUUhJASWKcD5u0woPmarwFJNKteuXRtp0sFLGmzlZjAEEEDASIGZmRlpbGyUgYEBS36ZmZmRe4n4Lmxk2V2RFOtnV5SBIBBAIAECuvePoEFHAg4apkQAAQSWI0CDjuUo8RknBFSTjgft78r0hPUmrfSsIimrPCv+AE06nHBnTAQQQMAkgcGHX8rAg8+jUlpX9pqsLfsfk1IlFxcJ0KDDRcUgFARWKMAFphWC8XHbBNSblOrr6+XZs2eWMXNzcyMX1jMyMmybi4EQQAABBPQUoDmHnnUzPWrWz6ZXmPxMFuD8Nbm67s5tqRvLS0tL5dixYxIIBNydANEhgAACCMRN4PHjx3Lx4kVRvztduO3atUv2798vfr8/bvEwkbcFWD97u/5kr7cA56/e9dM5+qWaVK5Zs0bq6upo0qFzcYkdAQQQcFhgqZ8hWVlZkZ8h6k82BJwSYP3slCzjIoCA2wVo0OFwhXQHdpiH4RFAwGABGnQYXFwNUpsLTsmDtj9ENelIyyqUTZXv0KRDgxoSIgIIIJAogcedl2T40Y0F0/tkw9YaySt6OVFhMa8HBGjQ4YEik6KxAlxgMra0WiS21JuUuMCuRfkIEgEEEHBUgOYcjvIy+CoEWD+vAo9dEUiwAOdvggvg8elnZ2fl3LlzUW9/LC4uluPHj9Okw+PHB+kjgAAC6jvwP//5T/nHP/4h6n/P39Tb5g8fPixlZWVAIRBXAdbPceVmMgRsFeD8tZWTwVYooJpUNjQ0yNCQ9SWF+fn5curUKUlPT1/hiHwcAQQQQMB0gaXuHcrJyYm84CczM9N0AvJLsADr5wQXgOkRQCBhArr3j/CFF/42PWGUi0+sO7DLOAkHAQQ0EqBBh0bFMjRU1aSj++b7MjX2xJKhatJRtvusBJLSDM2ctBBAAAEEYhMIS1/HeXn25KZ1d59PSradlpx1O2Iblr0QWKYADTqWCcXHEHChABeYXFgUj4WkbtKqr6+Xp0+fWjLPyMiQM2fOSHZ2tsdESBcBBBBAIBQKyaVLl6SrqyvqZ4N6Q5K6GYsNgUQJsH5OlDzzIrB6Ac7f1RsywuoEVJOOpqYm6e/vtwykmnTU1tZKUlLS6iZgbwQQQAABLQUmJyfl4sWL8vjx46j4165dKzU1NbwpWMvK6h8062f9a0gG3hXg/PVu7d2Subr+29jYGNWkUl33Vdd/1XVgNgQQQAABBJSA+k6sGjuNjIxYQPLy8iLNOWjsxHESDwHWz/FQZg4EEHCjgO79I2jQ4cajipgQQAABEaFBB4eBGwRCczPyoP3dqCYdqRkFsqnyHQkk00naDXUiBgQQQCDRAuFwSHrv1MvzoQ5LKD5/kpTuOCNZayoSHSLze0CABh0eKDIpGivABSZjS6tVYuomLfWQ0pMn1iaV6kK7ehA7NzdXq3wIFgEEEEAgdgHVnOPChQvS3d1tGUTdsEtzjthd2dM+AdbP9lkyEgLxFuD8jbc48y0mEAwGpbm5Wfr6+ix/vX79ejlx4oQkJycDhwACCCDgIQH180A1qFRvC164VVVVyauvvip+v99DIqTqJgHWz26qBrEgsDIBzt+VefFpZwSWalKZlZUV+V2/+pMNAQQQQMDbAuPj45HmHKOjoxaI/Pz8SHOOtDReaOvtIyR+2bN+jp81MyGAgLsEaNDhcD10B3aYh+ERQMBgARp0GFxczVJTTTq629+XyTHrmzJS0tdEmnQkpdBJWrOSEi4CCCBgq0B4Lijd334gEyPWB5f8/mQp2/1bSc8psXU+BkNgKQEadHBsIKCvABeY9K2daZGrh5RUk46Fb4pUF9xPnTola9asMS1l8kEAAQQQWCBAcw4OCR0EWD/rUCViRGBxAc5fjgy3CMzNzcn58+ejmnSsW7dOTp48KSkpKW4JlTgQQAABBBwSCIfDcv36dfn6669F/e/5W2pqqhw5ckRKS0sdmp1hEVieAOvn5TnxKQTcKMD568aqeDOmpZpUqobcZ86ckezsbG/CkDUCCCCAgIyNjUl9fX3kz/lbQUFB5B4h9d2YDYF4CbB+jpc08yCAgNsEdO8f4Qsv/O26y4R1B3YZJ+EggIBGAjTo0KhYHgg1FJqR7rboJh3JaXlSXvX/0aTDA8cAKSKAAAKLCfy7idMfZXLskeWvA0lpUrb7rKRlFQKHQNwEaNARN2omQsB2AS4w2U7KgKsQUA8pqTcJ9/b2WkZRDyepC/Br165dxejsigACCCDgZgGac7i5OsQ2X4D1M8cDAvoKcP7qWzsTI1fff1taWqSnp8eSnroBXb0dkiYdJladnBBAAIF/C0xMTMiFCxfkyZMnUSSFhYVSU1Mj6qFVNgQSLcD6OdEVYH4EYhfg/I3djj3tF1jq+296errU1dVJbm6u/ZMyIgIIIICAqwVGR0eloaFBxsfHLXHSwNjVZTM6ONbPRpeX5BBA4EcEdO8fQYMODm8EEEDApQI06HBpYTwcVqRJx80/yeRon0Uh0qSj8veSlEonaQ8fHqSOAAIeFJgLTsqD9vdlenzAkn1ScqZsqjorKekFHlQh5UQK0KAjkfrMjcDqBLjAtDo/9rZfQD2grR5SevjwoXWdk5QUadKhblJnQwABBBAwS4DmHGbV0/RsWD+bXmHyM1mA89fk6uqZ21JrIN4SqWc9iRoBBBBYjoBqzHT58mWZnp6O+vhPf/pT+fnPfy4Lb4pezrh8BgEnBFg/O6HKmAjER4DzNz7OzLJ8gaW+/6alpUWaVObn5y9/MD6JAAIIIKC1wMjISKQ5x+TkpCWP9evXy4kTJyQ5OVnr/AheTwHWz3rWjagRQGD1AjToWL3hj46gO7DDPAyPAAIGC9Cgw+DiapxaeC4oD269H92kIzU38jB2ciqdpDUuL6EjgAACyxaYnX4u3e3vy8zUsGWf5NRs2VT1Dj8Pli3JB+0UoEGHnZqMhUB8BbjAFF9vZluegLpJq7W1Ve7fv2/ZISkpKXJBvqioaHkD8SkEEEAAAdcL0JzD9SUiwAUCrJ85JBDQV4DzV9/amRy5WgtdunRJurq6LGmqh5PUQ0rqYSU2BBBAAAH9BdS/91999ZW0tbVFJaP+ra+urpbi4mL9EyUDowRYPxtVTpLxmADnr8cKrkm6S33/TUlJkbq6OlmzZo0mmRAmAggggECsAsPDw5HmHFNTU5Yh1Pfh2tpaUfcEsSGQCAHWz4lQZ04EEHCDgO79I3zhcDjsBsilYtAd2M22xIYAAu4WoEGHu+vj5ehUk47u23+WiWcL3iScmi3llb+X5LQ8L/OQOwIIIGC8gGrK8aDtPQnOjFlyTUnLl01Vv5eklCzjDUjQnQI06HBnXYgKgeUIcIFpOUp8JlECqknHvXv3LNMHAoHIhfmSkpJEhcW8CCCAAAI2CdCcwyZIhomrAOvnuHIzGQK2CnD+2srJYDYLqCYdC5tU0qTDZmSGQwABBBIkMDQ0JJ9//rk8efIkKgL1ENKRI0ckPT09QdExLQJLC7B+5uhAQF8Bzl99a2d65OrRqYsXL0Y1qVRNOtRLGgoLC00nID8EEEDAswLqu/G5c+dkenraYlBaWirHjh0TdS8QGwKJEmD9nCh55kUAgUQL6N4/ggYdiT6CmB8BBBBYQoAGHRwabhYIh4LSfWuRJh0pGbKp8h1JSaeTtJvrR2wIIIBArALT4wPyoP19mQtOWoZIyyqUst2/k0ASN27Fast+qxegQcfqDRkBgUQJcIEpUfLMu1yBL774Qm7fvh318ZqaGikvL1/uMHwOAQQQQMCFAs3NzdLd3W2JTD2UpN6Wl5ub68KICQkBEdbPHAUI6CvA+atv7bwQuXpISTWp7OzstKSbl5cnp0+f5sFtLxwE5IgAAkYKDA4ORh5AmpmZseSnbnx+5ZVX5Gc/+5ksvAnaSAiS0lKA9bOWZSNoBCICnL8cCG4WWOr7b1JSUqRJR1FRkZvDJzYEEEAAgRgEBgYGpLGxMeq7cVlZmah7f/x+fwyjsgsC9gmwfrbPkpEQQEAvARp0OFwv3YEd5mF4BBAwWIAGHQYX15DUVJOOh7c/kvGRLktGgeR0Ka/6X5p0GFJn0kAAAQT+KzA59ki62/8ooTnrzVvpOSVStvu34vcng4VAQgVo0JFQfiZHYFUCXGBaFR87x0lgsSYd6gJ9dXU1TTriVAOmQQABBOwUCAaD0tLSIr29vZZhMzIyIs05cnJy7JyOsRCwVYD1s62cDIZAXAU4f+PKzWQxCly5ckU6Ojose6u1kWrSkZmZGeOo7IYAAgggkAiBJ0+eRJpzqO/A8zfVmPLo0aM8fJqIojDnigRYP6+Iiw8j4CoBzl9XlYNglhD47LPP5M6dO5a/VU061IPapaWluCGAAAIIGCLQ398vTU1NMjs7a8lo8+bNke/GbAi4QYD1sxuqQAwIIJAIAd37R/jCqgWkizfdgV1MS2gIIOByARp0uLxAhBcRCIdD8vDWB4s26dhU+Y6kZhQghQACCCBggIBqxvTw248kPGe9eSszr1w27nxLfP4kA7IkBd0FaNChewWJ38sCXGDycvX1yv369ety48YNS9Dq99eHDx+WiooKvZIhWgQQQMDDAurBJPWAknpQaf5Gcw4PHxSapc76WbOCES4C8wQ4fzkcdBH4/PPP5dtvv7WEq5p0nDp1SrKysnRJgzgRQAABTws8evRIzp8/H9WcY+PGjXLo0CFJS0vztA/J6yHA+lmPOhElAosJcP5yXOgisFiTDvWSBtWko6ysTJc0iBMBBBBAYAkB1ZyjsbEx6rtxeXl5pDnHwmdWgUQgUQKsnxMlz7wIIJBoAd37R9CgI9FHEPMjgAACSwjQoINDQyeBh7c/krGn9ywhB5LSpGz3WUnLKtQpFWJFAAEEEFgg8HywQ3ru/CXKJWfdT6Rk+2m8EHCNAA06XFMKAkFgxQJcYFoxGTskUODrr7+Wr776KioCdVP7Sy+9lMDImBoBBBBAYDkCMzMzkZuwBgYGLB9XzTnUW+Fzc3OXMwyfQSChAqyfE8rP5AisSoDzd1V87BxngcUeUlJrpjNnzkh2dnaco2E6BBBAAIGVCPT29kpzc7PMzc1Zdtu6dWuk2TAbAroIsH7WpVLEiUC0AOcvR4VOAn/729/k5s2bUSGrB7c3b96sUyrEigACCCAwT6Cvr09aW1tlYmLC4rJt2zY5ePAgVgi4SoD1s6vKQTAIIBBHARp0OIytO7DDPAyPAAIGC9Cgw+DiGphaOBySntsfy9hwpyU7fyBFNlWqJh1FBmZNSggggID5AqMDd6S3o0EkHLYkm1u4W4q3HRcRn/kIZKiNAA06tCkVgSIQJcAFJg4K3QRu3bolV69ejQpbXcBXF/LZEEAAAQTcKTA1NSUNDQ0yPDxsCVC9Bb6uro63wbuzbES1iADrZw4LBPQV4PzVt3ZejVx991Xfgedv6enpkbUTjc28elSQNwIIuF3g4cOH0tLSIqFQyBLq9u3b5Y033nB7+MSHgEWA9TMHBAL6CnD+6ls7r0b+97//Xb755puo9I8cOSIVFRVeZSFvBBBAQFuBjo4OuXLlSlT8O3bskNdff13bvAjcXAHWz+bWlswQQODHBXTvH+ELhxc8aeWyiusO7DJOwkEAAY0EaNChUbEINSKgmnT03qmX50MdFhG/P1nKKn8n6dnFSCGAAAIIaCTw7Mkt6etoUv/CW6IuKN0nheX8glqjUnomVBp0eKbUJGqgABeYDCyqB1JaqkmHupCvLuizIYAAAgi4S0C9GUk153j27JklMPVg6enTp0W9DZ4NAV0EWD/rUiniRCBagPOXo0JHgcUeUkpLS5NTp07JmjVrdEyJmBFAAAFjBb777ju5ePFiVH5VVVWyb98+Y/MmMXMFWD+bW1syM1+A89f8GpuY4fXr1+XGjRtRqfGSBhOrTU4IIGCywD/+8Q9R/y3caM5hctX1z431s/41JAMEEIhNQPf+ETToiK3u7IUAAgg4LkCDDseJmcAhgd679TI6cMcyus8fkI0735bMvE0OzcqwCCCAAAJ2Cow8/kYe3WuJGrKw/A0pKP2FnVMxFgK2CdCgwzZKBkIg7gJcYIo7ORPaJHDnzh357LPPokajSYdNwAyDAAII2CQwNjYm9fX1ov6cv+Xn50eac6gHTNkQ0EmA9bNO1SJWBKwCnL8cEboKLPaQUkpKitTV1dGkQ9eiEjcCCBgncP/+fbl8+bIsfF/fnj17ZO/evcblS0LeEGD97I06k6WZApy/ZtbVC1m1tbXJtWvXuP7rhWKTIwIIGCegvg+3trZKZ2cn/44bV13zE2L9bH6NyRABBBYXoEGHw0eG7sAO8zA8AggYLECDDoOLa3pq4bD0dTTKs4Hblkx9Pr+U7vy1ZOVvNl2A/BBAAAGtBYYf3ZDHnZeiciiqOCr5G36mdW4Eb7YADTrMri/ZmS3ABSaz62t6dks16Thw4IDs2rXL9PTJDwEEEHC9wLNnz6ShoUEmJiYssa5duzby1nf1YCkbAroJsH7WrWLEi8APApy/HA06Cyz2kJJaS504cUIKCwt1To3YEUAAAe0F7t27F3kIaeG2f/9+qays1D4/EvCuAOtn79aezPUX4PzVv4ZezuDWrVty9erVKAKu/3r5qCB3BBBwu8Ds7Ky0tLRIX1+fJdRAICBHjx6VsrIyt6dAfB4XYP3s8QOA9BHwsIDu/SN84YUts11WTN2BXcZJOAggoJEADTo0KhahLiIQlkf/apaR/nbL36kmHSU7fiXZBVtRQwABBBBwocBQ71fy5LsrCyLzyYaXaiVvPTdvubBkhDRPgAYdHA4I6CvABSZ9a0fk/xbo6OiQK1cWrqFE9u3bJ1VVVTAhgAACCCRIYHh4ONKcY2pqyhKBeoBUNedISkpKUGRMi8DqBFg/r86PvRFIpADnbyL1mdsOgcWadKg1lWrSUVRUZMcUjIEAAgggsEKBu3fvyqeffhq112uvvSY7d+5c4Wh8HAF3CbB+dlc9iAaBlQhw/q5Ei8+6UYCXNLixKsSEAAIILC4wPj4uTU1Noq4Nz9/S0tIiv7dUL25gQ8DtAqyf3V4h4kMAAacEdO8fQYMOp44MxkUAAQRWKUCDjlUCsrsrBB53XpThR/+0xuLzSfG2k5K7jhsBXFEkgkAAAQT+IzDYfVUGuhd0//f5pGR7neSs3Y4TAq4XoEGH60tEgAgsKcAFJg4OEwQ6Ozvl8uXLUanQpMOE6pIDAgjoKPD06VOpr6+XmZkZS/glJSVy7NgxmnPoWFRi/l6A9TMHAwL6CnD+6ls7Iv9BYLE3Cas3UdbW1opaa7EhgAACCMRP4Pbt2/LFF19ETfjGG2/I9u1c341fJZjJKQHWz07JMi4Czgtw/jpvzAzOC/CSBueNmQEBBBBYrYBqynHu3DmZnJy0DJWTkxN5YUNWVtZqp2B/BOIiwPo5LsxMggACLhSgQYfDRdEd2GEehkcAAYMFaNBhcHE9ltrAg89l8OGXC7L2yYaXaiVvfaXHNEgXAQQQcKfAk++uyFDvV5bgfD6/lOz4lWQXbHVn0ESFwAIBGnRwSCCgrwAXmPStHZFbBVSTjtbWVgmHw5a/eOWVV0T9x4YAAgggEB+BJ0+eRN6StLA5x8aNGyPNOfx+f3wCYRYEHBJg/ewQLMMiEAcBzt84IDNFXAQWe5OwWmOptZZac7EhgAACCDgv0N7eLl9+ab0XR91re+TIEdmyZYvzATADAnEQYP0cB2SmQMAhAc5fh2AZNu4CS13/3bNnj+zduzfu8TAhAggggMAPAn19fdLS0iKzs7MWlsLCQjl+/LikpqbChYA2AqyftSkVgSKAgM0CuveP8IUX3i1sM9Bqh9MdeLX5sz8CCHhXgAYd3q29iZk/7bsu/fdbo1Irqjgq+Rt+ZmLK5IQAAghoI/C485IMP7phiVc15yjd+WvJyt+sTR4EigANOjgGENBXgAtM+taOyKMFurq65NKlSxIKhSx/WVVVJfv27YMMAQQQQMBhgcePH0eacwSDQctM5eXlUl1dTXMOh/0ZPj4CrJ/j48wsCDghwPnrhCpjJkpgsTcJqyYdas2l1l5sCCCAAALOCVy/fl1u3LBe3+XfYOe8GTlxAqyfE2fPzAisVoDzd7WC7O8mAXX99+LFi1EvaeD6r5uqRCwIIOA1AfW7yU8//TTq3+bNmzdHGlfywgavHRH658v6Wf8akgECCMQmoHv/CBp0xFZ39kIAAQQcF6BBh+PETBBngeFH/5THnRejZl2/5bCsKaaTdJzLwXQIIICAiITl0b0LMvL4G4uGL5AkG3/ya8nM24QSAloJ0KBDq3IRLAIWAS4wcUCYJtDd3S0XLlyIatKxa9cuOXDggGnpkg8CCCDgGoGHDx9G/v2dm5uzxLR161Y5dOiQLLyo65rACQSBFQqwfl4hGB9HwEUCnL8uKgah2CKg3iR8+fJl6zUGny9yE/yWLVtsmYNBEEAAAQSsAl9++aW0t7db/s9AICA1NTWyceNGuBAwSoD1s1HlJBmPCXD+eqzgHkh3qZc0cP3XA8UnRQQQcJ3AYk0rVZAvv/yy/OIXv3BdvASEwHIEWD8vR4nPIICAiQI06HC4qroDO8zD8AggYLAADToMLq6HUxvpb5dH/2qOPBQ+f1u7cb+s2/RLD8uQOgIIIBBvgbD0dTTJsye3LBP7/clSVvk7Sc8ujndAzIfAqgVo0LFqQgZAIGECXGBKGD0TOyhAkw4HcRkaAQQQWERgqZtjt2/fLm+88QZmCBglwPrZqHKSjMcEOH89VnCPpKuadLS2tka9rfLw4cOiGqWxIYAAAgjYJ/DFF1/I7du3LQMmJSXJiRMnpKioyL6JGAkBlwiwfnZJIQgDgRgEOH9jQGMX1wssdf13x44d8vrrr7s+fgJEAAEEdBcIhULy17/+VdTvI+dv6rlTdT1427ZtuqdI/B4WYP3s4eKTOgIeF9C9f4QvHA5bn5B1WUF1B3YZJ+EggIBGAjTo0KhYhLoigdHBu9J7t15kwRIkf8PPpKji6IrG4sMIIIAAAjEIhMPS29EgowN3LDv7AymyqfKspGVx81YMquziAgEadLigCISAQIwCXGCKEY7dXC/Q09MjLS0tMjc3Z4mVm7RcXzoCRAABzQTu3bsXuRlr4SXPyspK2b9/v2bZEC4CLxZg/fxiIz6BgFsFOH/dWhniWq3AUs3S1I3xqmEaGwIIIIDA6gU+/fRTuXv3rmUg1Zzj1KlTUlhYuPoJGAEBFwqwfnZhUQgJgWUKcP4uE4qPaSew1PVf9VD4wYMHtcuHgBFAAAFdBGZmZqS5uVkeP34c9b24pqZGSktLdUmFOBFYVID1MwcGAgh4VUD3/hE06PDqkUveCCDgegEadLi+RAS4CoHnQ/ek985fJBwOWUbJW18pG16qFRHfKkZnVwQQQACBpQTUv7u9d+rl+VCH5SOBpDTZVPl7Sc1cBx4C2grQoEPb0hE4AsIFJg4CkwX6+vrk/PnzUU06uEnL5KqTGwIIxFNAPZykHlJauL3yyiui/mNDwEQB1s8mVpWcvCLA+euVSnszz6XeJPzaa6/Jzp07vYlC1ggggIANAqoZpWpKqZpTzt9SUlIizTnWrl1rwywMgYA7BVg/u7MuRIXAcgQ4f5ejxGd0FVDXf9VD4sFg0JJCRUWFHD58WBY+YKZrnsSNAAIIuEVgfHxczp07J8+ePbOElJ6eLidPnpQ1a9a4JVTiQCBmAdbPMdOxIwIIaC5Agw6HC6g7sMM8DI8AAgYL0KDD4OKSWkRgbPg76bn9YVSTjtx1O6V420kRH006OFQQQAABOwVUc46e2x/L2HCnZdik5Ewpq/ydpGZw85ad3owVfwEadMTfnBkRsEuAC0x2STKOWwWWukmLJh1urRhxIYCALgLt7e3y5ZdfRoW7f/9+qays1CUN4kRgxQKsn1dMxg4IuEaA89c1pSAQhwSWepPw3r17Zc+ePQ7NyrAIIICAuQKhUEguXbokXV1dliTT0tIizTl4CMnc2pPZvwVYP3MkIKCvAOevvrUj8uUJ9Pf3S1NTk8zOzlp2KC8vl+rqavH7/csbiE8hgAACCPyowNOnT6WxsVEmJyctn8vNzY18L87MzEQQASMEWD8bUUaSQACBGAR07x/hC6sW2y7edAd2MS2hIYCAywVo0OHyAhGeLQLjIw/k4bcfSnjO2kk6u2CrlOz4lfh8/JLaFmgGQQABzwuo5hwPb30g4yPWm7eSUrKk/OX/leTUXM8bAaC/AA069K8hGXhXgAtM3q29lzJf6iYt3qTkpaOAXBFAwE6BGzduyPXr16OGfOONN2T79u12TsVYCLhOgPWz60pCQAgsW4Dzd9lUfFBjgaWaVKoGaqqRGhsCCCCAwPIEVHOOlpYWefjwoWUH9Ybguro6UQ8jsSFgugDrZ9MrTH4mC3D+mlxdcvuvwMDAQOSh8ZmZGQtKWVmZ1NTU0KSDQwUBBBBYpYBqBnzhwgUJBq3PmRQVFUltba2kpKSscgZ2R8A9Aqyf3VMLIkEAgfgK6N7BjDT7AAAgAElEQVQ/ggYd8T1emA0BBBBYtgANOpZNxQc1F5h83ifd7X+UUMjaSTorf7OU7vw1TTo0ry/hI4BA4gXCoaA8vP1RVHOO5NQc2VT1jqg/2RAwQYAGHSZUkRy8KsAFJq9W3nt5q5u0zp07t+iblI4ePSoLLzZ4T4iMEUAAgeUJfPnll9Le3m75sPo39NChQ7J169blDcKnENBYgPWzxsUjdM8LcP56/hDwDIBqUqkeUlp48/zOnTvltdde84wDiSKAAAKxCszNzUlzc7P09vZahsjIyJAzZ85IdnZ2rEOzHwJaCbB+1qpcBIuARYDzlwPCKwJDQ0OR67/T09OWlEtLS+XYsWMSCAS8QkGeCCCAgK0CHR0d8umnn8rCd9Krl+Coa8J+Py+BtRWcwRIuwPo54SUgAAQQSJAADTochtcd2GEehkcAAYMFaNBhcHFJLUpgauyxPGh/X0Jz1k7SmXmbZONPfi2+QBJqCCCAAAIxCITngtJ9+88y8cz6ZqWU9DWyqfKsJKVkxTAquyDgTgEadLizLkSFwHIEuMC0HCU+Y4rAUm9SKi8vl+rqam4iMKXQ5IEAAo4JfPHFF3L79m3L+OoGLPVvqPq3lA0BLwiwfvZClcnRVAHOX1MrS16LCagmHU1NTVFNKrdv3y5vvPEGaAgggAACSwio5kbq38/Hjx9bPqGacpw+fVqysri+y8HjHQHWz96pNZmaJ8D5a15NyWhpgeHhYWloaJCpqSnLh4qLi6W2tlaSkrj/meMHAQQQWInAV199JV9//XXULj/72c/k5z//+UqG4rMIaCPA+lmbUhEoAgjYLKB7/whfeGE7MZuBVjuc7sCrzZ/9EUDAuwI06PBu7b2a+fT4QKRJx1xw0kKQnl0sZZW/E78/2as05I0AAgjEJBAKzUj3zT/J5GifZf/UjLWyqer3EkhKj2lcdkLArQI06HBrZYgLgRcLcIHpxUZ8wiyBpd6kVFZWJjU1NTTpMKvcZIMAAjYKtLa2yr179ywjquYc6i10GzdutHEmhkLA3QKsn91dH6JD4McEOH85PrwmsFSTyq1bt8rhw4e9xkG+CCCAwAsFVHMO9Qb2J0+eWD6bm5srdXV1kp7O9d0XIvIBowRYPxtVTpLxmADnr8cKTroyMjISadIxOWm9/3n9+vVy4sQJSU7m/mcOEwQQQOBFAqFQSC5fvizfffed5aPquVLV8Hfbtm0vGoK/R0BbAdbP2paOwBFAYJUCuvePoEHHKg8AdkcAAQScEqBBh1OyjOtmgZnJp/Kg7T0Jzo5bwkzLKpJNlWfFH0hxc/jEhgACCLhGIDQ3I93t78vkmPXNSqmZ62RTpWrOkeaaWAkEAbsEaNBhlyTjIBB/AS4wxd+cGRMvoN6kVF9fL9PT05ZgSktLI29SUg+csyGAAAII/FtA3YylmnPcv3/fQqLeOqeac5SUlECFgKcEWD97qtwka5gA569hBSWdZQks1aRyy5YtcuTIEVl4492yBuVDCCCAgIECMzMzkeYcg4ODluzy8/Pl9OnTkpbG9V0Dy05KLxBg/cwhgoC+Apy/+taOyGMXGB0djTTpGB+33v+8bt06OXnypKSkcP9z7LrsiQACpguo78RNTU1RDStVgyN1Pbi4uNh0AvLzuADrZ48fAKSPgIcFaNDhcPF1B3aYh+ERQMBgARp0GFxcUvtRgdnpZ9L1zR8kODNm+RwPlXPgIIAAAssTmAtOSffN92VqzPpmJZodLc+PT+krQIMOfWtH5AhwgYljwKsCqkmHuklramrKQqCadKgbDAKBgFdpyBsBBBD4XkA152hpaZGHDx9aVFRzjlOnTklhYSFaCHhOgPWz50pOwgYJcP4aVExSWZHAUt9/y8vLpbq6miaVK9LkwwggYKKAehBJNfN9+vSpJb01a9ZIXV0dD3OaWHRyWpYA6+dlMfEhBFwpwPnryrIQVBwExsbGIus69ef8raCgIHJNIzU1NQ5RMAUCCCCgl4D6N7OxsVGePXtmCTw9PT3yb6dqXMmGgOkCrJ9NrzD5IYDAUgK694/whcPhsJvLqzuwm22JDQEE3C1Agw5314fonBWYnR6VB23viWrWMX9LzVgrZZW/k6TkTGcDYHQEEEBAU4G52Ul50P6uTE8MWTLIyCmVjbt/I35/sqaZETYCLxagQceLjfgEAm4V4AKTWytDXPEQGBkZiTTpmJyctEyn3v5RW1sr6gF0NgQQQMCrAsFgMNKco7e310Kg3jKnbsZau3atV2nI2+MCrJ89fgCQvtYCnL9al4/gVymw1PffjRs3RppU+v3+Vc7A7ggggICeAqp5r/r9oGpmNH9TDSlPnDhBcw49y0rUNgmwfrYJkmEQSIAA528C0JnSNQLj4+OR9d3o6KglJvWA+enTpyUtLc01sRIIAgggkGiBwcFBaWpqinqxjfo3U30nzszkmZFE14j54yPA+jk+zsyCAALuE9C9fwQNOtx3TBERAgggEBGgQQcHgtcFgrPjkSYdM5PWN4Qkp+ZK+cv/K0kpWV4nIn8EEEDAIhCcmYg051j472Zm3ibZuPPX4vPzcCeHjNkCNOgwu75kZ7YAF5jMri/ZvVhA3Zz1ySefRDXpWL9+vZw8eZImHS8m5BMIIGCggGrOce7cOXny5IklO3XjqrqBlTclGVh0Ulq2AOvnZVPxQQRcJ8D567qSEFCcBZb6/ltSUhJpUhkIBOIcEdMhgAACiRVQTXvVG9YXviW4qKgo8iASzXsTWx9mT7wA6+fE14AIEIhVgPM3Vjn2M0VArfNUkw7VrHL+lpeXF7nGkZ6ebkqq5IEAAgjELNDT0xN5WcPc3JxlDPVCG9XQNzmZFxLGjMuO2gmwftauZASMAAI2CdCgwybIpYbRHdhhHoZHAAGDBWjQYXBxSW3ZAnPByUiTjumJQcs+yak5sqnqHVF/siGAAAIIiASnn0tX+3syO2W9qJeVv1lKVXMOH2+e4zgxX4AGHebXmAzNFeACk7m1JbPlC6iHlNRNWuqNSvM31aRD3YzPjQfLt+STCCCgv8DMzEykOYd6Y9L8LSMjI3Ljam5urv5JkgECqxBg/bwKPHZFIMECnL8JLgDTu0Jgqe+/PIzuivIQBAIIxFFgYmIi0rT3+fPnlllpWhTHIjCV6wVYP7u+RASIwJICnL8cHAiITE1NRa7/Dg8PWzhycnIi1zoyMzNhQgABBDwrcOfOHfn8888lHA5bDCoqKuTw4cOy8FlSz0KRuGcEWD97ptQkigACCwR07x/hCy9czbisxLoDu4yTcBBAQCMBGnRoVCxCdVRgLjgl3Tf/JFNjjy3zJKVkyabKs5KSvsbR+RkcAQQQcLvA7PQzedD2vqg/52/ZBVulZMevaM7h9gISn20CNOiwjZKBEIi7ABeY4k7OhC4VGBsbi9yUv7BJx7p16+TkyZOSkpLi0sgJCwEEELBPQN2wqppzPH361DJoVlaW1NXVifqTDQGvC7B+9voRQP46C3D+6lw9YrdTQH3/ra+vF/Xn/G3t2rVy6tQpvv/aic1YCCDgSoGl/h3cuHFj5C3Bfj8vX3Bl4Qgq7gKsn+NOzoQI2CbA+WsbJQNpLjA9PR255jE0NMQ1D81rSfgIIGCfwLVr16StrS1qwL1798qePXvsm4iRENBIgPWzRsUiVAQQsFVA9/4RNOiw9XBgMAQQQMA+ARp02GfJSPoLhOZmpPvWn2RytM+STFJyppRV/k5SM9bqnyQZIIAAAjEIzEw+lQc3/yjBaeublXILd0vxthMxjMguCOgrQIMOfWtH5AhwgYljAIEfBJa6Ob+goCDyJiWadHC0IICAyQKTk5ORBzWfPbM2oMzNzY38G5iRkWFy+uSGwLIFWD8vm4oPIuA6Ac5f15WEgBIooJpTqjcJj46OWqKgSUcCi8LUCCAQFwH175767jsxMWGZb8uWLVJdXR2XGJgEAV0EWD/rUiniRCBagPOXowKBHwRmZmaksbFRBgYGLCyZmZmRax85OTlwIYAAAp4QCIVCcuHCBenu7rbkq5pUHjp0SCoqKjzhQJIILCbA+pnjAgEEvCpAgw6HK687sMM8DI8AAgYL0KDD4OKSWkwC4blgpEnHxGiPZf9AcrpsqnxHUjMKYhqXnRBAAAFdBSLNOdrfleCM9eatvPWVsuGlWhHx6ZoacSMQkwANOmJiYycEXCHABSZXlIEgXCTwYw8pnTx5UlJTU10ULaEggAAC9gl89NFHMjg4aBlwzZo1kbeop6Wl2TcRIyGguQDrZ80LSPieFuD89XT5SX4RAdWgTTXpGBkZsfxtfn5+5CEl1oAcNgggYJrA8+fPI8051O//5m9bt26Vw4cPm5Yu+SCwagHWz6smZAAEEibA+ZsweiZ2qcDs7Kw0NTVJf3+/JcL09HQ5c+YMTTpcWjfCQgAB+wSmp6fl/Pnz8uTJE8ugycnJcvz4cSkqKrJvMkZCQEMB1s8aFo2QEUDAFgHd+0f4wuFw2BYJhwbRHdghFob9/9m796+orvvx/y+G+x1ELgFB4gWtqHnX+m40+vZKFBHQXNrm3c/nj/v+8Hm3fTeJRlQURaNZGm1qbBOVKvWC3ERAReXOwHzXnrTJHAYiA3Nm9t7nedbqylrNnL1fr8frnKw9nDmvjQACHhCgQYcHikyKEQsEZvzS/Y/jMvzikePcxKQ0qdj4iaRlFUU8JicggAACJgpMjD4LNueYnhpzhJ//1i+lZPX7JqZEzAgsWYAGHUsmZAAE4ibAA6a40TOxxgLzvaTEi+oaF43QEEBgSQLnz5+XR4+cf/Nj9/QlkXKyxQKsny0uLqlZL8D9a32JSXARAuPj48EmHS9evHCcnZeXF2zSoV5W4kAAAQRsEJivOceGDRtk586dNqRIDghEXYD1c9RJGRCBmAlw/8aMmokMEvD7/cGX0588eeKIWn3vVd9/1fdgDgQQQMBGAdWct6WlRV6+fOlILyMjQ9QmNapZLwcCXhdg/ez1K4D8EfCugOn9I2jQ4d1rl8wRQEBzARp0aF4gwourQPfdE/J68J4jhh+adPxW0rLooBrX4jA5Agi4LjA+8lQ6b/2vTPvHHXMVlG+TopW7XJ+fCRDQVYAGHbpWhrgQeLMAD5jebMQnvCmgmnScOnUq7CUl9eOE+vp6XlLy5mVB1ghYKXDjxg25efOmI7fi4mKpq6sTtWsSBwIIOAVYP3NFIGCuAPevubUjcncF1A6a6vvvs2fPHBPl5OQEX1LKzMx0NwBGRwABBFwWGB4elqamJlH/DD02btwo7733nsuzMzwC5gqwfja3dkSOAPcv1wACcwtMT0/L2bNnpaenx/GBtLS04PdfXlLnykEAAdsEBgcHpbm5WVST3tBDbU6jmnPQnNe2ipPPYgVYPy9WjvMQQMB0ARp0uFxB04Fd5mF4BBCwWIAGHRYXl9SiItBzr0leDdx1jOVLTJGKjb+T9Oy3ojIHgyCAAAK6CUyOD8mjv/1/MjM96QitsGKnLK/gx1u61Yt4YitAg47YejMbAtEU4AFTNDUZyzYBdhK2raLkgwACswXu378vFy9edH7HLSyUxsZGSUxMBAwBBOYQYP3MZYGAuQLcv+bWjsjdF5ivSUdWVlZwbaj+yYEAAgiYKDAyMhJszvH69WtH+OvWrZPdu3ebmBIxIxAzAdbPMaNmIgSiLsD9G3VSBrRIYGZmRlpaWqSrq8uRVWpqanCThoKCAouyJRUEEPCyQF9fX7A5h9/vdzCUlpZKbW2tJCUleZmH3BFwCLB+5oJAAAGvCpjePyIhEAgEdC6e6cA62xIbAgjoLUCDDr3rQ3R6CPS2n5GX/bccwfzQpOM3kp5dpkeQRIEAAghESWBkqEO6276QmRlnc47iVftkWenWKM3CMAiYK0CDDnNrR+QI8ICJawCBnxdgJ2GuEAQQsFXg6dOncuLECUd66sXLDz74gN2SbC06eUVFgPVzVBgZBIG4CHD/xoWdSQ0SmJycDP5ov7+/3xF1RkZGsElHTk6OQdkQKgIIICAyX3OO9evXy65duyBCAIE3CLB+5hJBwFwB7l9za0fksRNobW2Vhw8fOiZMSUmRw4cPS2FhYewCYSYEEEDABYGOjg45d+5c2Mhr166VvXv3ujAjQyJgtgDrZ7PrR/QIILB4AdP7R9CgY/G150wEEEDAVQEadLjKy+DWCASkt71ZXvbfcWTk86kmHb+V9JxSazIlEQQQ8LbAy4E26W0/LeLor5ggb62tlbziTd7GIXsE/iVAgw4uBQTMFeABk7m1I/LYCbCTcOysmQkBBGIjoHYOPnbsmKj/vv37ULskqeYc+fn5sQmCWRAwVID1s6GFI2wERIT7l8sAgTcLqB01VZMOtcNm6JGeni4NDQ2Sl5f35kH4BAIIIKCBwHzNOdasWSP79u3TIEJCQEB/AdbP+teICBGYT4D7l2sDgTcLqH2WL1y4QJOON1PxCQQQMEygvb1dLl++LLP3k6dZpWGFJNyYCrB+jik3kyGAgEYCNOhwuRimA7vMw/AIIGCxAA06LC4uqUVdoO9Bq7x4ctMxrs+XLOXVH0tGbnnU52NABBBAIJYCg51fy0DnlbApi1bukoLybbEMhbkQ0FqABh1al4fgEPhZAR4wcYEgsDABtZPw6dOnZWBgwHFCZmZm8CUldhJemCOfQgCB+Auo/54dP35cXr586Qjm4MGDsnLlyvgHSAQIaC7A+lnzAhEeAj8jwP3L5YHAwgSmp6fl7Nmz0tPT4zghLS0t+P2Xhm4Lc+RTCCAQP4HR0VE5ceKEqOaUoYdqzqF2Cp79m9j4RcrMCOgtwPpZ7/oQHQI/J8D9y/WBwMIFLl68KPfv33eckJycLHV1dVJcXLzwgfgkAgggoIHAd999J3/5y1/CIvnVr34l6n8cCCAwtwDrZ64MBBDwqoDp/SMSArNbkmlWSdOBNeMkHAQQMEiABh0GFYtQtRCYq0lHgi9JKqp/Q5MOLSpEEAggELFAICBP7p+Voae3Zp2aICWrayT/rV9GPCQnIGCzAA06bK4uudkuwAMm2ytMftEUmJqaCu4k/PTpU8ewGRkZwZeUcnNzozkdYyGAAAKuCKj/jnV3dzvGfvfdd+Wdd95xZT4GRcA2AdbPtlWUfLwkwP3rpWqT61IFZmZmpKWlRbq6uhxDpaamSmNjI006lgrM+Qgg4JqAas7R1NQkr169csyxatUq2b9/P805XJNnYBsFWD/bWFVy8ooA969XKk2e0RK4fPmy3Lt3zzFcUlKS1NbWSmlpabSmYRwEEEDAVYGrV6/KnTt3wubYtWuXrF+/3tW5GRwB0wVYP5teQeJHAIHFCpjeP4IGHYutPOchgAACLgvQoMNlYIa3UqD/0SV51vONIzfVpKN8w4eSmVdpZc4khQACdgrMzExJd9sxGRl6HPbftLJ1jZJdsMbOxMkKgSUI0KBjCXicikCcBXjAFOcCML1xAn6/P9iko6+vzxF7enp6sElHXl6ecTkRMAIIeEdgrh+Zrl27NriDMAcCCCxMgPXzwpz4FAI6CnD/6lgVYtJZQDXpaG1tlY6ODkeYqklHfX29FBQU6Bw+sSGAgAcFaM7hwaKTsqsCrJ9d5WVwBFwV4P51lZfBLRW4cuWKtLW1ObJLTEyUgwcPyooVKyzNmrQQQMAGAbVvvHoG3N7e7kjH5/MFG1W+/fbbNqRJDgi4KsD62VVeBkcAAY0FaNDhcnFMB3aZh+ERQMBiARp0WFxcUnNVYLDzqgx0XnXMkZDgkxUbPpCs/NWuzs3gCCCAQDQEpqdGpfPOn2V8uN/5wC0pTcqrP5L07LJoTMMYCFgnQIMO60pKQh4S4AGTh4pNqlETmJ6elrNnz0pPT49jzLS0tGCTjvz8/KjNxUAIIIBAtARu374tX3/9tWO4kpKS4MuV6gdaHAggsDAB1s8Lc+JTCOgowP2rY1WISXcB9QP/CxcuyMOHDx2hpqSkyOHDh6WwsFD3FIgPAQQ8IjBfc46VK1fKgQMHZPbvYD3CQpoILEmA9fOS+DgZgbgKcP/GlZ/JDRa4du2a3Lp1y5GBen5SW1tLkw6D60roCNgsoH67cv78eens7HSkmZSUFPwuTIMhm6tPbtEUYP0cTU3GQgABkwRM7x+REFBPMjU+TAfWmJbQEEBAcwEadGheIMLTWuBZzzfS/+iSI0aadGhdMoJDAIF/CUyOPZfO25/K1MRLh0lyaq5UbPqdpKSxGzoXCwLzCdCgg2sDAXMFeMBkbu2IPL4CaifhlpYW6erqcgTCTsLxrQuzI4DA3ALd3d1y5swZCX0smZ2dLR9++KGo/25xIIDAwgVYPy/cik8ioJsA969uFSEekwQuXrwo9+/fdz47SU6Wuro6KS4uNikVYkUAAQsFxsfH5YsvvpBXr145slPNOd5//32aUlpYc1KKjQDr59g4MwsCbghw/7qhypheEbh586bcuHHDka5q0qFedK+oqPAKA3kigIABAn6/X5qbm6Wvr88RrWqsq/5mV1RUZEAWhIiAHgKsn/WoA1EggEDsBUzvH0GDjthfM8yIAAIILEiABh0LYuJDCMwr8OLJTel70Or496pJR9n6RskuqEIOAQQQ0E5g7HWPdN7+TGamJxyxpWUVSUX1byUxOUO7mAkIAZ0EaNChUzWIBYHIBHjAFJkXn0YgVEA16WhtbZWOjg4HjPrBQ0NDgxQUFACGAAIIxF1gaGhIjh07JupHWv8+kpOTg805cnNz4x4fASBgmgDrZ9MqRrwI/CTA/cvVgMDSBK5cuSJtbW2OQdRunGon4dLS0qUNztkIIIDAIgVUc46mpiZR331Dj/Lycjl48CDNORbpymkIKAHWz1wHCJgrwP1rbu2IXA+BW7duybVr1xzBqCYdNTU1UllZqUeQRIEAAp4WUN+FVXOOwcFBh0N6enrwtyp5eWxG6OkLhOQjFmD9HDEZJyCAgCUCNOhwuZCmA7vMw/AIIGCxAA06LC4uqcVMYKjvO3ly/5yIBH6aMyFByqoaJKdwfcziYCIEEEDgTQKvn92XnntNEpj56WUldU5W/ttS9ouj4vMlv2kI/j0CnhegQYfnLwEADBbgAZPBxSN0LQQCgYBcuHBBHj586IhHNek4fPiwFBYWahEnQSCAgDcF1I+zPv/8cxkZGfkRQD37O3TokKxYscKbKGSNwBIFWD8vEZDTEYijAPdvHPGZ2hoB9YKSelEp9EhMTAy+BM/60poykwgCxgjQnMOYUhGooQKsnw0tHGEjQIMdrgEEoiKgGlSqRpWhh3q+sm/fPlm9enVU5mAQBBBAYDECw8PDcurUKXn16pXj9OzsbKmvrxf1Tw4EEIhMgO+/kXnxaQQQsEfA9P4RCQH1612ND9OBNaYlNAQQ0FyABh2aF4jwjBF42X9HetubnU06JEHK1tGkw5giEigClgs8770hTx9+Oeu/UyJ5xZvkrTW1IgkJlguQHgLREaBBR3QcGQWBeAjwgCke6sxpo8DFixfl/v37jtSSk5Olrq5OiouLbUyZnBBAQHOB6enp4C7CAwMDjkjfe+892bhxo+bREx4C+gqwfta3NkSGwJsEuH/fJMS/R2BhAt9++62o/4UeaifhAwcOSEVFxcIG4VMIIIDAEgXma85RWloa/Huc+u8SBwIILE2A9fPS/DgbgXgKcP/GU5+5bRK4d++eXL58OSylPXv2SFVVlU2pkgsCCBgiMDQ0FGzOMTo66oh42bJlwQ1k0tPTDcmEMBHQS4D1s171IBoEEIidgOn9I2jQEbtrhZkQQACBiARo0BERFx9G4GcFXg3clZ57J8OadJRW1UluUTV6CCCAQJwEAtL3oFVePPlb2PyFK/9Llpdvj1NcTIuAmQI06DCzbkSNgBLgARPXAQLRE1A/0FI/1Ao9kpKSpLa2VtTLARwIIIBALAXOnz8vjx49cky5fv162bVrVyzDYC4ErBNg/WxdSUnIQwLcvx4qNqm6LnDr1i25du2aYx6adLjOzgQIIPAvgYmJCTlx4oSoF5NCD/X3t0OHDkliYiJWCCAQBQHWz1FAZAgE4iTA/RsneKa1UkBt0KA2aph90KTDynKTFAJaCwwODgabc0xOTjriLCkpCX4XVhvIcCCAwOIEWD8vzo2zEEDAfAEadLhcQ9OBXeZheAQQsFiABh0WF5fU4iIQbNLRflIkEAiZP0Fo0hGXcjApAp4XCMz4pedek7x+5tzhPCHBJ2+p5kGFGzxvBAACkQrQoCNSMT6PgD4CPGDSpxZEYofAlStXpK2tzZGMeing4MGDsmLFCjuSJAsEENBe4MaNG3Lz5k1HnOpFJbVz0uxnf9onQ4AIaCbA+lmzghAOAhEIcP9GgMVHEViAgPruq74Dhx6qSUdNTY1UVlYuYAQ+ggACCEQuoJpznDx5Up4/f+44Wb2QpL7z0pwjclPOQGA+AdbPXBsImCvA/Wtu7YhcT4GHDx/KhQsXJOD4/bMEG6KrxugcCCCAgNsCvb29cvbsWfH7/Y6p1G9Q1G9R+C7sdgUY33YB1s+2V5j8EEBgPgHT+0ckBGZ/S9Os1qYDa8ZJOAggYJAADToMKhahGiPw+lm79NxtkkBgJiTmBHlrzQHJK3nHmDwIFAEEzBaYmZ6QztufydjrHkcivsQUKd/wkWTklpudINEjECcBGnTECZ5pEYiCAA+YooDIEAjMEpjrxXj1klJtbS1NOrhaEEDAdYFHjx7J+fPnHfPk5ubKBx98ICkpKa7PzwQI2C7A+tn2CpOfzQLcvzZXl9ziJXDv3j25fPmyY3r1W7N9+/bJ6tWr4xUW8yKAgKUCP9eco66uTpKSkizNnLQQiI8A6+f4uDMrAtEQ4P6NhiJjIOAU6OjokNbWVpmZCf39s8iOHTukuroaLgQQQMA1AfXsVzUJmv3fH/W3t71794r6LQoHAggsTYD189L8OBsBBMwVML1/BA06zL32iBwBBCwXoKzr/KoAACAASURBVEGH5QUmvbgJDL94IN1tx2c16RApWV0j+W9tiVtcTIwAAt4QmJp4KZ23P5XJMeeOSkkpmVKx8RNJzSjwBgRZIuCCAA06XEBlSARiJMADphhBM43nBG7duiXXrl1z5K1+GHHgwAGpqKjwnAcJI4BAbAQGBgakqalJpqenf5xQNeX46KOPJDs7OzZBMAsClguwfra8wKRntQD3r9XlJbk4Csy3k/CePXukqqoqjpExNQII2CQwX3OOoqIiqa+vpzmHTcUmF20EWD9rUwoCQSBiAe7fiMk4AYEFCfT09MjZs2cdz2DUidu2bZPNmzcvaAw+hAACCEQi0N7eLpcuXQo7RTUGUg2COBBAIDoCrJ+j48goCCBgngANOlyumenALvMwPAIIWCxAgw6Li0tqcRcYGeqQrrZjEpjxO2KhSUfcS0MACFgtMD7cL513/izTU6OOPFVTjvLq30pyKi8qWX0BkJzrAjTocJ2YCRBwTYAHTK7RMjAC0tbWJleuXHFIqCYdNTU1UllZiRACCCAQVYGRkRH5/PPPZXx8/Mdx1XO+w4cPS2lpaVTnYjAEvCzA+tnL1Sd30wW4f02vIPHrLDDfTsK7du2S9evX6xw6sSGAgAECk5OTwWaUz587N2FQzTnUd97k5GQDsiBEBMwTYP1sXs2IGIF/C3D/ci0g4J5AX1+fNDc3i9/v/P3z1q1bZcsWNil0T56REfCewN/+9jf561//GpY4/73x3rVAxu4LsH5235gZEEBATwHT+0ckBAKBgJ60P0RlOrDOtsSGAAJ6C9CgQ+/6EJ35AqMvu6Sz7VMJTDv/SF309h4pKPu1+QmSAQIIaCUwMvRYutuOyczMlCOujNxyKd/wkfgSU7SKl2AQMFGABh0mVo2YEfhBgAdMXAkIuCtw7949uXz5smMS9Xf3ffv2yerVq92dnNERQMAzAuqHoMeOHZOhoSFHzrwQ6ZlLgERjKMD6OYbYTIVAlAW4f6MMynAIzBLo6uqSlpYWmZmZcfwbtZun2tWTAwEEEFiMgGrOcerUKRkcHHScvnz5cmloaKA5x2JQOQeBBQqwfl4gFB9DQEMB7l8Ni0JIVgn09/cH16izm3Rs3rxZtm3bZlWuJIMAAvERuHr1qty5cydscp79xqcezGq/AOtn+2tMhgggMLeA6f0jaNDBlY0AAghoKkCDDk0LQ1hWCYy96pXO23+WmZlJR16FFTtlecV7VuVKMgggED+Boae35Mn9syKzeiPmFm6Qt6rqJCHBF7/gmBkBiwRo0GFRMUnFcwI8YPJcyUk4DgL379+Xixcvhs28f/9+mnTEoR5MiYBtAmovgDNnzkh3d7cjtU2bNsn27dttS5d8EIi7AOvnuJeAABBYtAD376LpOBGBBQv09PTI2bNnZXp62nGOekFJvajEgQACCEQi8HPNOerr6yUlhU0YIvHkswhEKsD6OVIxPo+APgLcv/rUgkjsFVAN5FSTDrVmDT1o0mFvzckMgVgIqMa3X375pTx48MAxnc/nE/X7krfffjsWYTAHAp4TYP3suZKTMAII/EuABh0uXwqmA7vMw/AIIGCxAA06LC4uqWklMDbcJ523/iQz084/UheU/VqK3t6jVawEgwAC5gkMdF6Rwc6vwwJfXr5dClf+l3kJETECGgvQoEPj4hAaAm8Q4AETlwgCsRF4+PChXLhwQdSL9KHHnj17pKqqKjZBMAsCCFgpcPnyZbl3754jtxUrVsihQ4dk9nM+KwFICoEYC7B+jjE40yEQRQHu3yhiMhQCPyPQ19cnzc3NYTsJ06SDywYBBCIRmK85x7Jly6SxsZHmHJFg8lkEFinA+nmRcJyGgAYC3L8aFIEQPCHw/PlzaWpqCmvSUV1dLTt27PCEAUkigED0BFTD25aWlrBNGZKSkqS2tlZKS0ujNxkjIYCAQ4D1MxcEAgh4VcD0/hEJgdm/xtWskqYDa8ZJOAggYJAADToMKhahGi8wPtwvj2/9gSYdxleSBBDQSCAQkN720/JyoM0ZVEKCvLWmVvKKN2kULKEgYIcADTrsqCNZeFOAB0zerDtZx0ego6NDWltbRe16Enrs2rVL1q9fH5+gmBUBBIwWuH37tnz9tbMxZX5+vhw9elSSk5ONzo3gEdBVgPWzrpUhLgTeLMD9+2YjPoFAtAT6+/uDTTpm7yS8ZcsW2bp1a7SmYRwEELBUYGpqSk6ePClqV/LQQzXnaGhokNTUVEszJy0E9BJg/axXPYgGgUgEuH8j0eKzCCxN4MWLF8G16/j4uGMg9exXPQPmQAABBBYioL4HnzlzRlTj29AjJSVF6uvrZfny5QsZhs8ggMAiBVg/LxKO0xBAwHgB0/tH0KDD+EuQBBBAwFYBGnTYWlny0lVANenovP0nmfY7/0id/9YWKVldo2vYxIUAAhoKzExPSvc/jsvI0GNHdD5fspT94qhk5b+tYdSEhID5AjToML+GZOBdAR4webf2ZB4fga6uruCuJ7ObdKhdlNRuShwIIIDAQgW6u7uDP9QK3QtAvaT00UcfSVZW1kKH4XMIIBChAOvnCMH4OAIaCXD/alQMQvGEwHw7CW/evFm2bdvmCQOSRACByAXUS0mnT58W1egn9MjLy5MjR47QnCNyUs5AYNECrJ8XTceJCMRdgPs37iUgAI8JvHz5UpqammRsbMyReVVVlezZs8djGqSLAAKRCqj/dqjvwepvaaFHRkZGsDmH+j7MgQAC7gqwfnbXl9ERQEBfARp0uFwb04Fd5mF4BBCwWIAGHRYXl9S0FZgYfSaPb/1Bpqecf6SmSYe2JSMwBLQT8E+OBJv9qP+ehB6JyRlSUf1bScsq0i5mAkLAFgEadNhSSfLwogAPmLxYdXKOt0BPT4+cPXtWpqenHaHQpCPelWF+BMwRGBoakmPHjonf7/8xaJ/PF/yRVklJiTmJECkCBgqwfjawaISMwL8EuH+5FBCIvcB8OwmrBpXqOzAHAgggECrwc805GhsbJS0tDTAEEIihAOvnGGIzFQJRFuD+jTIowyGwAIHXr1/LiRMnZHR01PFpmnQsAI+PIOBhgeHhYTl58qSo/4aEHjk5OcHnvmzK4OGLg9RjKsD6OabcTIYAAhoJmN4/IiEQuq2VRrD/DsV0YA1JCQkBBAwRoEGHIYUiTOsEJseeB5t0+Cedf6TOK3lH3lpzQEQSrMuZhBBAIDoCwf9+3P5f8U84/1CdkpYnFZt+J8mpudGZiFEQQGBOARp0cGEgYK4AD5jMrR2Rmy3Q19cnzc3NjpfrVUZqF2G1mzAHAgggMJ/A+Pi4fP755zIyMuL4yN69e2Xt2rXAIYCAywKsn10GZngEXBTg/nURl6ER+BmB+XYSXr9+vezatQs7BBBAICgwX3MO9VLS0aNHac7BdYJAHARYP8cBnSkRiJIA92+UIBkGgQgF1Iv2TU1Nov4ZeqxevVr27dsns9/NinB4Po4AApYJqA0ZTp06FdbYZ9myZcHmHDSptKzgpKO1AOtnrctDcAgg4KKA6f0jaNDh4sXB0AgggMBSBGjQsRQ9zkVgaQJT40PSceuPYS/Z5xZVS2lVHU06lsbL2QhYKTD2ukc6b38mM9MTjvzSs8ukvPojSUxiNyUrC09SWgnQoEOrchAMAhEJ8IApIi4+jEBUBfr7+4M/uPD7/Y5xf/WrX4n6HwcCCCAwW2B6ejr4486BgQHHv/qP//gP+fWvfw0YAgjEQID1cwyQmQIBlwS4f12CZVgEFiDATsILQOIjCHhYQP1tTP2NTP2tLPTIzs6WI0eOSEZGhod1SB2B+Amwfo6fPTMjsFQB7t+lCnI+AosXGB0dlRMnToj6Hhx6VFZWSk1Njfh8vsUPzpkIIGCNgPr+qzZ0mZycdORUUlIihw4dkuTkZGtyJREETBBg/WxClYgRAQTcEKBBhxuqIWOaDuwyD8MjgIDFAjTosLi4pGaEwNTES3n8/Z9E/TP0oEmHEeUjSARiKvBq8J70tp+WwIzzpcbsgjVStq5REnxJMY2HyRDwqgANOrxaefK2QYAHTDZUkRxMFhgcHAy+gDD7hxebN2+Wbdu2mZwasSOAgAsC58+fl0ePHjlGXrlypRw8eNCF2RgSAQTmEmD9zHWBgLkC3L/m1o7I7RBQOwifPHky7CWltWvXyt69e+1IkiwQQCBiAdWcQ72U1NfX5zhXNedobGyUzMzMiMfkBAQQiI4A6+foODIKAvEQ4P6NhzpzIvCTwNjYWLDZ+suXzt8/V1RUyIEDB2jSwcWCgMcFuru75dy5c2Ebuaj/Rrz//vuSmJjocSHSRyD2AqyfY2/OjAggoIeA6f0jEgKBQEAPyrmjMB1YZ1tiQwABvQVo0KF3fYjOGwL+idfSceuPMjU+5Eg4p3C9lFU1iCQkeAOCLBFAYF6BZz3fSP+jyyLi/FqV/9YvpWR1jYjw3wkuHwRiJUCDjlhJMw8C0RfgAVP0TRkRgUgFXrx4EXxJaXx83HFqdXW17NixI9Lh+DwCCFgq8O2334r6X+hRUFAQ3E04KYnmlJaWnbQ0FGD9rGFRCAmBBQpw/y4Qio8h4KKA2klYNakcGnI+/121alVwJ2EOBBDwloBqznHx4kXp6OhwJK6aczQ0NEhWVpa3QMgWAc0EWD9rVhDCQSACAe7fCLD4KAIuCajnvur77/Pnzx0zqBfwa2trXZqVYRFAQHeBhw8fSmtra1iYVVVVsmfPHt3DJz4ErBVg/WxtaUkMAQTeIGB6/wgadHCJI4AAApoK0KBD08IQlucE/JOj8vjWH2RyzPlH6pzCX0jZugbPeZAwAgj8JND3sFVe9N4MIyletU+WlW6FCgEEYixAg44YgzMdAlEU4AFTFDEZCoElCKgdlNROSmpHpdCDJh1LQOVUBCwSePTokZw/f96RUVpamnz88ceSkZFhUaakgoD+Aqyf9a8RESIwnwD3L9cGAnoIqJeUVJNK1awy9KisrAzuJMyBAALeEJicnJTm5mbp7+93JJyZmSmNjY2imnRwIIBAfAVYP8fXn9kRWIoA9+9S9DgXgegJqDWvev47u0nHihUr5ODBg5KYmBi9yRgJAQS0F1Dff9V/E2ZmZhyx8psQ7UtHgB4QYP3sgSKTIgIIzClAgw6XLwzTgV3mYXgEELBYgAYdFheX1IwTmJ4aCzbpmBh95og9K3+1rNjwgSQk+IzLiYARQGDxAoGZaem++4UMP3/gGCTBlyRl6xolu2DN4gfnTAQQWLQADToWTceJCMRdgAdMcS8BASDwo8Dr16/lxIkTonYUDj3Wr18vu3btQgoBBDwqMDAwEPyx1vT09I8C6keb6oWlwsJCj6qQNgLxE2D9HD97ZkZgqQLcv0sV5HwEoiegXlJSOwkPDg46BmUn4egZMxICOguoRj2qOcfs/wakp6fLkSNHJCcnR+fwiQ0BzwiwfvZMqUnUQgHuXwuLSkrGCszXmK60tFRqa2slKSnJ2NwIHAEEFi6gfgPy+eefh23Y8u6778o777yz8IH4JAIIuCLA+tkVVgZFAAEDBEzvH5EQCAQCOjubDqyzLbEhgIDeAjTo0Ls+ROc9gWn/uDz+/n9o0uG90pMxAg4B/+SodLV9JuPDfY7/PzEpTcqrP5L07DLEEEAgTgI06IgTPNMiEAUBHjBFAZEhEIiigGrSoXYSHh4edoy6bt062b17dxRnYigEEDBBQP234MyZM2G7i9fU1MiqVatMSIEYEbBOgPWzdSUlIQ8JcP96qNikaoSAeknp9OnTohrShR7sJGxE+QgSgUULjI2NBZtQvnz50jFGbm6uNDQ0SEZGxqLH5kQEEIiuAOvn6HoyGgKxFOD+jaU2cyHwZoGpqSk5e/asPHnyxPHhkpISOXTokCQnJ795ED6BAAJGCxw/fjzsb2Bqkxa1WQsHAgjEX4D1c/xrQAQIIBAfAdP7R9CgIz7XDbMigAACbxSgQccbifgAAjEXUE06Om//OezF/My8SqnY+NuYx8OECCAQW4GJkUHpavtUpiZeOyZOTs2Rio2/k5T0/NgGxGwIIOAQoEEHFwQC5grwgMnc2hG5vQIjIyPBnYRnv6iwevVq2b9/v72JkxkCCDgEXr16FWzYo/6bEHps3bpVtmzZghYCCMRJgPVznOCZFoEoCHD/RgGRIRCIsoB6SUl9/53dpEPtJKxeUkpMTIzyjAyHAALxFFBNKNX3XNWgNvRYtmyZ1NfXS1paWjzDY24EEJglwPqZSwIBcwW4f82tHZHbK+D3+4NNOnp7ex1JFhYWyuHDhyUlJcXe5MkMAY8LXLp0Sdrb2x0K6lmveubLgQACegiwftajDkSBAAKxF6BBh8vmpgO7zMPwCCBgsQANOiwuLqkZLTAzPSmdt/4kY8N9jjwycsulYsNvJCExyej8CB4BBOYWGB3qlK62YzIzM+n4QFpWiVRU/0YSk9OhQwCBOAvQoCPOBWB6BJYgwAOmJeBxKgIuCoyOjgZfUhoaGnLMsmrVKqmpqXFxZoZGAAEdBFRzDrWjsPpvQeixbt062b17tw4hEgMCnhVg/ezZ0pO4BQLcvxYUkRSsFFBNOpqbm+Xp06eO/FSTjtraWklK4vmvlYUnKc8JqEa0qjnH7O+5RUVFUldXxwuJnrsiSNgEAdbPJlSJGBGYW4D7lysDAT0Fpqen5cyZM2FNOgoKCqShoYE1sZ5lIyoEliRw+/Zt+frrrx1jlJeXBxvTciCAgD4CrJ/1qQWRIIBAbAVM7x+REAgEArEli2w204Ejy5ZPI4AAAj8J0KCDqwEBfQXUC/qdt/8sY6+cnaTTc0qlYuNvxeejk7S+1SMyBCIXGOr7Tp48OCcy66tTdkGVlK1rkAQfu6dFrsoZCERfgAYd0TdlRARiJcADplhJMw8CkQuMj48HX1x48eKF42T1g42DBw+Kz+eLfFDOQAAB7QVUYx5174+NjTli3bx5s2zbtk37+AkQAdsFWD/bXmHys1mA+9fm6pKb6QLz7SRcXFwcfHE/OTnZ9BSJHwFPC6i/banvuepvXaFHWVlZ8G9cNOLx9OVB8hoLsH7WuDiEhsAbBLh/uUQQ0FdANeloaWmR7u5uR5CqSUd9fb2kpqbqGzyRIYBARAJ9fX3B78Khr43m5eXJBx98wN+6IpLkwwi4L8D62X1jZkAAAT0FTO8fQYMOPa8rokIAAQSEBh1cBAjoLRCY9ktn26cy+rLLEWh6VolUbPpEfIk06dC7gkSHwEIEAtL/6LI86/km7MMFK34tRZV7FjIIn0EAgRgJ0KAjRtBMg4ALAjxgcgGVIRGIosDk5KQ0NTXJ8+fPHaOqFxjUTsKJiTSsiyI3QyEQd4H5XlqiOUfcS0MACPwowPqZiwEBcwW4f82tHZF7Q2C+nYQLCwvl8OHD7CTsjcuALC0UGBwclFOnTon6G1foQQNaC4tNStYJsH62rqQk5CEB7l8PFZtUjRSYmZmRs2fPhjXpyM/Pl4aGBklLSzMyL4JGAIGfBIaHh+Xzzz+XiYmJH//PlJQU+fDDDyUnJwcqBBDQTID1s2YFIRwEEIiZAA06XKY2HdhlHoZHAAGLBWjQYXFxSc0agcCMX7rajsnIUIcjp7SsIlm56fc06bCm0iTiRYHAzLR03/1Chp8/cKafkCCla+skt6jaiyzkjIDWAjTo0Lo8BIfAzwrwgIkLBAH9BdQLDOpFBvVCQ+hRUlIS3EmYXUb1ryERIrAQgWfPngXv9dAfaqnztm7dKlu2bFnIEHwGAQRiIMD6OQbITIGASwLcvy7BMiwCURT4uZ2E1UtK6kUGDgQQMEdA7Rbc3Nwsfr/fEfSqVatk37594vP5zEmGSBHwoADrZw8WnZStEeD+taaUJGKxgGrSce7cOens7HRkmZeXF2zSkZ6ebnH2pIaA3QLq71vHjx8P24RFNaBVG7FwIICAfgKsn/WrCREhgEBsBEzvH5EQCAQCsaFa3CymAy8ua85CAAEERGjQwVWAgBkCgcCMdLcdl+EXzpf4VZOOio2fSGISnaTNqCRRIvCTgH9yVLraPpPx4T4Hi8+XIuUbPpSMvAq4EEBAQwEadGhYFEJCYIECPGBaIBQfQyDOAupFBvVCg3qxIfRYvny51NfX85JSnOvD9AgsVWBgYEBOnz4dtqPwtm3bZPPmzUsdnvMRQCCKAqyfo4jJUAjEWID7N8bgTIfAIgXme0mpoKAg+P03NTV1kSNzGgIIxFKgp6cnuCu4ejEp9Fi3bp3s3r07lqEwFwIILFKA9fMi4TgNAQ0EuH81KAIhILAAgfm+/+bk5ASbdGRmZi5gFD6CAAK6CVy4cEEePHC+1/Cf//mf8stf/lK3UIkHAQT+JcD6mUsBAQS8KmB6/wgadHj1yiVvBBDQXoAGHdqXiAAR+FFgviYdqRkFsnLT7yUxmU7SXC4ImCIwMToonXc+Ff/Ea0fIyak5Ul79saRmLDclFeJEwHMCNOjwXMlJ2CIBHjBZVExSsV5AvdCgXmxQLziEHsuWLZPGxkaadFh/BZCgrQJPnz4NNuCZmppypLhjxw6prq62NW3yQsBYAdbPxpaOwBEQ7l8uAgTMEZjvJaX8/PzgS0ppaWzSYE41idSLAh0dHdLa2irqXg49Nm3aJNu3b/ciCTkjYKQA62cjy0bQCAQFuH+5EBAwR0CtmdXaWa2hQ4+srCw5cuQITTrMKSWRIhAU+O677+Qvf/mLQ6OyslIOHDiAEAIIaCzA+lnj4hAaAgi4KkCDDld5RUwHdpmH4RFAwGIBGnRYXFxSs1JANenoudskr5+1O/JLSV8WbNKRlJJhZd4khYBNAqNDndLVdkxmZiYdaaVllUhF9W9otmNTscnFSgEadFhZVpLyiAAPmDxSaNK0RkD9SKulpUW6urocOfGSkjUlJhGPCfT29gYb7/j9fkfmu3btkvXr13tMg3QRMEOA9bMZdSJKBOYS4P7lukDALIH5XlLKy8sLNqmkSYdZ9SRa7wg8fPhQ1G7BgUDAkTS7BXvnGiBTewRYP9tTSzLxngD3r/dqTsZmC6i18/nz5+ds0qG+/6pmHRwIIKC/gNpoRW3KEPp9WG22cvToUUlKStI/ASJEwMMCrJ89XHxSR8DjAqb3j0gIzH4SoVlBTQfWjJNwEEDAIAEadBhULEJF4N8CgYD0tJ+UVwN3HSbJaXlSuem/JSk1GysEENBU4GX/Hen9Z7PIrB9qZS1bLSvWH5UEX6KmkRMWAgj8W4AGHVwLCJgrwAMmc2tH5N4VmO8lpdzc3OBLSunp6d7FIXMEDBLo7u4ONtyZnp52RL1nzx6pqqoyKBNCRcBbAqyfvVVvsrVLgPvXrnqSjTcE1M/qLl68KA8ePHAkrJp0NDQ08P3XG5cBWRokcO/ePbl8+XJYxDt37pQNGzYYlAmhIoCAEmD9zHWAgLkC3L/m1o7IvSsw3/ffzMzM4PffnJwc7+KQOQIGCLx69UqOHTsmk5M/bVCYmpoqH330EU12DKgfISLA+plrAAEEvCpgev8IGnR49colbwQQ0F6ABh3al4gAEZhHICC97c2iXvYPPZJTc6Vy8+9p0sF1g4B2AgHpf3RZnvV8ExZZwYpfS1HlbhFJ0C5qAkIAgXABGnRwVSBgrgAPmMytHZF7W0D9SEvtRqp2JQ09srOz5ciRI5KRkeFtILJHQHOBuZpzqIee+/btk9WrV2sePeEh4G0B1s/erj/Zmy3A/Wt2/Yje2wKXLl2S9vZ2B4J6OUm9pKReVuJAAIH4C9y6dUuuXbvmCER9z927d6+sWbMm/gESAQIIRCzA+jliMk5AQBsB7l9tSkEgCEQsMNf3X7U5g/r+q5pVciCAgH4CU1NTcvz4cRkaGvoxOPV9WN23JSUl+gVMRAggECbA+pmLAgEEvCpAgw6XK286sMs8DI8AAhYL0KDD4uKSmgcEAvLk/jkZ6vvOkatq0rFy8yei/smBAALxFwjMTEv33S9k+Llz1zNJSJDStXWSW1Qd/yCJAAEEFixAg44FU/FBBLQT4AGTdiUhIAQiElA7Cd+/f99xTlZWljQ2NrITS0SSfBiB2Al0dnbKuXPnZGZm5sdJfT6f1NTUSGVlZewCYSYEEFiUAOvnRbFxEgJaCHD/alEGgkBg0QJzvaTE999Fc3IiAlEV+Pbbb0X9L/Tge25UiRkMgbgIsH6OCzuTIhAVAe7fqDAyCAJxE5jr+29aWlrwZf/8/Py4xcXECCAwt8CZM2ekq6vL8S+3b98umzZtggwBBAwRYP1sSKEIEwEEoi5gev+IhIDa5k7jw3RgjWkJDQEENBegQYfmBSI8BBYg8OR+S1iTjqTUbKnc9N+SnEYn6QUQ8hEEXBOYnhqTzjufyvhwn2MOny9Fyjd8KBl5Fa7NzcAIIOCOAA063HFlVARiIcADplgoMwcC7gpcvnxZ7t2755gkIyNDjhw5ItnZ2e5OzugIIBCRQEdHh7S2toY15zhw4IBUVPBdOCJMPoxAnARYP8cJnmkRiIIA928UEBkCgTgLfPXVV3L37l1HFJmZmcHvv6pZBwcCCMRe4Nq1a3Lr1i3HxElJSXLw4EEpKyuLfUDMiAACURNg/Rw1SgZCIOYC3L8xJ2dCBKIuMNf339TU1OAmDTTpiDo3AyKwaIGbN2/KjRs3HOevXr1a9u/fv+gxOREBBGIvwPo59ubMiAACegiY3j+CBh16XEdEgQACCIQJ0KCDiwIBOwT6HrTKiyc3HckkpWTIyk2/l5T0ZXYkSRYIGCYwMTooXXc+k6mJV47Ik1NzpLz6Y0nNWG5YRoSLAAJKgAYdXAcImCvAAyZza0fkCIQKXLlyRdra2hwo6enpwR9p5ebmgoUAAhoIPHjwQC5evCihvfvVjsI059CgOISAQAQCrJ8jwOKjCGgmwP2rWUEIB4FFCly9elXu3LnjOFs16VA7Cefk5CxyVE5DAIHFCMzVNDYlJUXq6uqkqKhocP6rXQAAIABJREFUMUNyDgIIaCTA+lmjYhAKAhEKcP9GCMbHEdBUYL4mHfX19VJQUKBp1ISFgHcEurq65MyZM46Ely9fHmwkm5iY6B0IMkXAAgHWzxYUkRQQQGBRAjToWBTbwk8yHXjhmfJJBBBAwClAgw6uCATsEeh/dEme9XzjSCgxOT3YpCM1gz9S21NpMjFBYHSoU7rajsnMzKQj3LSsEqmo/o2oe5MDAQTMFKBBh5l1I2oElAAPmLgOELBHYK4dS9PS0oIvKbGTkj11JhMzBdrb2+XSpUvOv08lJgZ3FF6xYoWZSRE1Ah4VYP3s0cKTthUC3L9WlJEkEAgKzNWkQzWpVN9/8/LyUEIAAZcFVOPJCxcuyMOHDx0zqb9DqZcFly1jsxSXS8DwCMREgPVzTJiZBAFXBLh/XWFlUATiIjDX91/VFO/w4cNSWFgYl5iYFAEERIaGhuT48eMyNTX1I4f6Tvzxxx9LRkYGRAggYJgA62fDCka4CCAQNQHT+0ckBEK3yYoaS/QGMh04ehKMhAACXhOgQYfXKk6+tgsMdl6Vgc6rjjQTk9KkYuMnkpbFzi2215/89BB42X9Hev/ZLBIIOALKWrZaVqw/Kgk+OkbrUSmiQGBxAjToWJwbZyGggwAPmHSoAjEgED2Bmzdvyo0bNxwDqh9pNTY28nJE9JgZCYGIBO7evStql7PQIykpSWpra6W0tDSisfgwAgjEX4D1c/xrQAQILFaA+3excpyHgJ4C169fl++//94RnHoRQn3/pUmHnjUjKjsEZmZmpLW1VTo6OhwJqReQVJOc3NxcOxIlCwQQoME71wACBgvw/dfg4hE6AnMIzNWkIzk5Werq6qS4uBgzBBCIscDk5KQcO3ZMXr169ePM6t3LI0eOSFER7yTEuBxMh0BUBFg/R4WRQRBAwEAB0/tH0KDDwIuOkBFAwBsCNOjwRp3J0lsCz3q+kf5Hzp1KfYkpsnLT72nS4a1LgWxjLhCQ/kdfybOev4TNXFD2rhS9vUtEEmIeFRMigEB0BWjQEV1PRkMglgI8YIqlNnMhEBuBtrY2uXLlimMy1aRD/UiLH4TEpgbMgsC/Be7cuRPc3Tv04EeTXB8ImC3A+tns+hG9twW4f71df7K3U+Dbb78V9b/QQzXpUE0C8vPz7UyarBCIo4Df75eWlhbp6elxRJGdnR2877KysuIYHVMjgEC0BVg/R1uU8RCInQD3b+ysmQmBWAnM1aSSZvCx0mceBJwCp0+fDvtevHPnTtmwYQNUCCBgqADrZ0MLR9gIILBkARp0LJnw5wcwHdhlHoZHAAGLBWjQYXFxSc3TAi+e3JS+B60OA9Wko2LTJ5KeVeJpG5JHwA2BwMy0dN/9QoafP3AOn5AgpWvrJLeo2o1pGRMBBOIgQIOOOKAzJQJREuABU5QgGQYBzQTu3bsnly9fdkSlfqSlmnSUlPD9V7NyEY6lAmo3b/WDydBDNcs5fPiwFBYWWpo1aSFgvwDrZ/trTIb2CnD/2ltbMvO2wFzr7tTUVKmvr5eCggJv45A9AlEUUM05Tp06Jf39/Y5RVTMcdb+lp6dHcTaGQgABHQRYP+tQBWJAYHEC3L+Lc+MsBHQXmKtJR2Jiohw6dEhKS0t1D5/4ELBC4JtvvpG///3vjlyqqqpkz549VuRHEgh4VYD1s1crT94IIGB6/4iEQCAQ0LmMpgPrbEtsCCCgtwANOvSuD9EhsBSBob7v5Mn9FscQPl+KVGz8raTn8EfqpdhyLgKhAtNTY9J551MZH+4Lu9/KN3woGXkVgCGAgEUCNOiwqJik4jkBHjB5ruQk7CGB+/fvy8WLFx0Zqx9p1dbWSllZmYckSBWB2AvwkmDszZkRgVgJsH6OlTTzIBB9Ae7f6JsyIgK6CNy5c0euXr3qCIfmeLpUhzhsEJicnAw25xgcHHSks3z58mBzDnW/cSCAgH0CrJ/tqykZeUeA+9c7tSZT7wl8++23ov4XeqjnvwcPHpQVK1Z4D4SMEYihQEdHh5w7d84xY1FRkTQ2NorP54thJEyFAALRFmD9HG1RxkMAAVMETO8fQYMOU6404kQAAc8J0KDDcyUnYY8J/NCkQ/2R7KdeaQmJSVKx4TeSkVvuMQ3SRSD6AhOjg9J15zOZmnjlGDw5NUfKqz+W1Izl0Z+UERFAIK4CNOiIKz+TI7AkAR4wLYmPkxHQXuDhw4dy4cIFCe0Vrn4con6kVV7O91/tC0iARgrcuHFDbt686Yg9LS1NGhoaRO0szIEAAmYLsH42u35E720B7l9v15/s7ReYq0lHcnJysHlAYWGh/QBkiIBLAuPj43Ly5El58eKFY4aSkhKpq6uTpKQkl2ZmWAQQiLcA6+d4V4D5EVi8APfv4u04EwETBOZqEq+e/x44cEAqKtg0zYQaEqN5As+fP5cvvvhC/H7/j8FnZGTIxx9/LOo5MAcCCJgtwPrZ7PoRPQIILF6ABh2Lt1vQmaYDLyhJPoQAAgjMIUCDDi4LBOwXeNl/R3rbm51NOnxJUr7hQ8nMq7QfgAwRcElgdKhTutqOyczMpGOGtKwSqaj+jSQmp7s0M8MigEA8BWjQEU995kZgaQI8YFqaH2cjYIKA2smltbVVZmZmfgxX/UirpqZGKiv5/mtCDYnRHIHr16+L+mFk6KF+lKV2TsrLyzMnESJFAIF5BVg/c3EgYK4A96+5tSNyBBYqcPfuXfnqq68cH1dNOlQTgeLi4oUOw+cQQOBfAqOjo8HmHC9fvnSYqKav6uU/tVM3BwII2CvA+tne2pKZ/QLcv/bXmAwRmK9JB89/uTYQiL7AxMSEfP755zI8PPzj4Or3FkePHpXly9msMPrijIhA7AVYP8fenBkRQEAPAdP7RyQEQret08PUEYXpwBqSEhICCBgiQIMOQwpFmAgsUeDVwF3paT8pEgj8OFJCgk9WbPhAsvJXL3F0TkfAewLBxjf/bHbcU0oha9lqWbH+qCT4+JGW964KMvaKAA06vFJp8rRRgAdMNlaVnBAIF+jq6pKWlhZHkw719//9+/fLqlWrIEMAgSgIXL16VdSu3aFHenq6NDQ00JwjCr4MgYAuAqyfdakEcSAQuQD3b+RmnIGAiQLt7e1y6dIlR+hJSUlSW1srpaWlJqZEzAjEReD169fB5hyhLyCpQNTfkfbt2yfqZSQOBBCwW4D1s931JTu7Bbh/7a4v2SHwbwH1TEo9mwo91PNftV5fvZrfP3OlIBANAfXKp/pu3NfX5xhuz549UlVVFY0pGAMBBDQQYP2sQREIAQEE4iJgev8IGnTE5bJhUgQQQODNAjToeLMRn0DAFoHXz9ql526TBAI/7SRMkw5bqksesRMISH/HZXnW/U3YlAVlv5ait3eLSELswmEmBBCIuQANOmJOzoQIRE2AB0xRo2QgBLQX6OnpkbNnz8r09LQjVvUjrTVr1mgfPwEioLOA2qVb7dYdemRmZgabc+Tk5OgcOrEhgECEAqyfIwTj4whoJMD9q1ExCAUBlwXmatKRmJgohw4dokmHy/YMb4fAy5cvpampScbGxhwJqb8fqb8jcSCAgDcEWD97o85kaacA96+ddSUrBOYSmKtJh/qc2qSBJh1cMwgsXeDatWty69Ytx0AbN26U9957b+mDMwICCGgjwPpZm1IQCAIIxFiABh0ug5sO7DIPwyOAgMUCNOiwuLikhsAcAsMvHkh32/GwJh1l6xslu4AOt1w0CPycQGBmWrrvfiHDzx84P5aQIG+tPiB5Je8AiAACHhCgQYcHikyK1grwgMna0pIYAnMKqJ1dmpubxe/3O/797t27Zd26daghgMAiBNTu3OoFwNAjKytLGhsbRf2TAwEE7BJg/WxXPcnGWwLcv96qN9ki8ODBA7l48aKonU7/fagmHQcPHpQVK1YAhAAC8wg8f/5cTp06JePj445PbNiwQXbu3IkbAgh4SID1s4eKTarWCXD/WldSEkLgZwVUA3nVSH72sWfPHqmq4vfPXD4ILFZA/W3pwoULjtNLSkqCGzTMftdysXNwHgII6CHA+lmPOhAFAgjEXsD0/hEJgdCngLH3e+OMpgO/MUE+gAACCMwjQIMOLg0EvCcwMtQhXXc+czTpkIQEKatqkJzC9d4DIWMEFiAwPTUmnXc+lfHhPsenfb4UKd/woWTkVSxgFD6CAAI2CNCgw4YqkoNXBXjA5NXKk7eXBfr7+4NNOiYnJx0M6iUL9bIFBwIILExAPeJTL/ypH2eFHjk5OcEfZmVmZi5sID6FAAJGCbB+NqpcBIuAQ4D7lwsCAe8JPHz4UFpbW8MSV006Vq5c6T0QMkbgDQJPnz6VM2fOhP3N6Fe/+pWo/3EggIC3BFg/e6veZGuXAPevXfUkGwQWIjBfk45du3bJ+vX8/nkhhnwGgVCBwcFBOXHihExPT//4f6uNGT766CNJTU0FCwEELBNg/WxZQUkHAQQWLGB6/wgadCy41HwQAQQQiK0ADTpi681sCOgiMDL0WDpv/29YOKVVhyS3aJMuYRIHAloIjI/0S1fb5+KfeO2IJyklSyo2/k5SMwq0iJMgEEAgNgI06IiNM7Mg4IYAD5jcUGVMBPQXUD8oUbuhzm7SsXXrVtmyZYv+CRAhAhoIqB2TZjfnyMvLk/r6esnIyNAgQkJAAAE3BFg/u6HKmAjERoD7NzbOzIKAbgIdHR3BJh0zMzM/hubz+aSmpkYqKyt1C5d4EIibgGrOof5WFPrykQpm+/btsmkTv5WIW2GYGIE4CrB+jiM+UyOwRAHu3yUCcjoChgq0t7fLpUuXwqLfsWOHVFdXG5oVYSMQe4Hx8XH57LPPZHR09MfJk5KS5OjRo7Js2bLYB8SMCCDgugDrZ9eJmQABBDQVoEGHy4UxHdhlHoZHAAGLBWjQYXFxSQ2BNwiMDnUGmw7MzEw5PvnWmgOSV/If+CGAgIhMjD6Tx9//Qab9Yw6PtMxiKd/4sSQls0swFwoCXhOgQYfXKk6+NgnwgMmmapILApEJvHjxQk6ePCnqByahh3rpQr18wYEAAnMLqBf71At+6kW/0CM/P18aGhokLS0NOgQQsFiA9bPFxSU16wW4f60vMQkiMK9AZ2ennDt3ztGkQ/0m7v3336dJB9cNAiLy7NkzaWpqkqkp528kdu/eLevWrcMIAQQ8KsD62aOFJ20rBLh/rSgjSSCwKIH5mnRs27ZNNm/evKgxOQkBLwkEAgE5ceKE9Pf3O9I+cOAAf0Py0oVArp4TYP3suZKTMAII/EvA9P4RCQG1etP4MB1YY1pCQwABzQVo0KF5gQgPAZcFRl91S9ftz2RmZtIxU8mqGskvZSdhl/kZXnOBybHn0vH9/8j0lLM5R3bBGilbd0QSfImaZ0B4CCDghgANOtxQZUwEYiPAA6bYODMLAroKDA0NBXdHDd39RcVKkw5dK0Zc8RZQDW0uX74sjx8/doSidktSzTlSU1PjHSLzI4CAywKsn10GZngEXBTg/nURl6ERMECgq6tLzpw5Exbp3r17Ze3atQZkQIgIuCPw8uXL4MtHsxu47tmzR6qqqtyZlFERQMAIAdbPRpSJIBGYU4D7lwsDAW8L3L9/Xy5evBiGsHXrVtmyhd8/e/vqIPs3CVy5ckXa2tocH3vnnXfk3XfffdOp/HsEEDBYgPWzwcUjdAQQWJKA6f0jaNCxpPJzMgIIIOCeAA063LNlZARMERh73Sudt/8sM9POJh1Fb++WgjL+0GZKHYkzugKqOcfjW38U/+SIY+CC8m1StHJXdCdjNAQQMEqABh1GlYtgEXAI8ICJCwIBBF69eiUnT56UkRHnOl/tkKp2SuVAAIEfBFRDm7Nnz4q6Z0KPgoKCYHOOlJQUqBBAwAMCrJ89UGRStFaA+9fa0pIYAgsW6O3tDa7p/X6/4xwaESyYkA9aJqAatn7xxRcyPDzsyIwX9ywrNOkgsEgB1s+LhOM0BDQQ4P7VoAiEgECcBTo6OuT8+fMyez/pzZs3y7Zt2+IcHdMjoKdAe3u7XLp0yRFcWVmZ1NXVyeyXV/XMgKgQQGCxAqyfFyvHeQggYLoADTpcrqDpwC7zMDwCCFgsQIMOi4tLaghEIDA+3C+dt/8k0/5xx1mFFTtlecV7EYzERxEwX2Bq4qV0fPf/wppzLCvdKsWr9pmfIBkggMCSBGjQsSQ+TkYgrgI8YIorP5MjoI2AajjQ1NQk6sWM0IMmHdqUiEDiLPD48ePgbmNTU1OOSIqLi4M/ykpOTo5zhEyPAAKxEmD9HCtp5kEg+gLcv9E3ZUQETBSYr0nHrl27ZP369SamRMwILEpgfHxcTpw4IS9fvnScv2HDBtm5c+eixuQkBBCwS4D1s131JBtvCXD/eqveZIvAfAIPHz6U1tbWsH+9adMm2b59O3AIIBAicOPGDbl586bDJCcnRz788EM2aeBKQcADAqyfPVBkUkQAgTkFTO8fkRCY3ZJQs0KbDqwZJ+EggIBBAjToMKhYhIqAywITIwPy+JZq0jHmmGl5+XYpXPlfLs/O8AjoIaCaczz+/g8yNfHaEdCysv+U4rf36hEkUSCAQFwFaNARV34mR2BJAjxgWhIfJyNglcDIyEiwScfr1851/5o1a2TfPpryWVVskolIQP0YS/0oa/ZRVFQkhw8fpjlHRJp8GAHzBVg/m19DMvCuAPevd2tP5gjMFnj69Kk0NzeHNeDbsWOHVFdXA4aA9QJ+vz/YnOPZs2eOXPkbkPWlJ0EEIhJg/RwRFx9GQCsB7l+tykEwCMRVoKOjQ86dOxcWA4354loWJtdIQG1kojZp6O/vd0SVlJQkH3zwgeTn52sULaEggIBbAqyf3ZJlXAQQ0F3A9P4RNOjQ/QojPgQQ8KwADTo8W3oSR2BOgcmx5/L41h/EP+ncSTj/rS1SsroGNQSsFvBPjkjHd/9PVJOO0CP/rV9Kyer3rc6d5BBAYOECNOhYuBWfREA3AR4w6VYR4kEgvgKqScfJkydF/RAl9KisrJSamhrx+XzxDZDZEYihgHphSe0s1tnZGTZraWmpHDhwgB2TYlgPpkJAFwHWz7pUgjgQiFyA+zdyM85AwGaB+Zp0bNu2TTZv3mxz6uSGgJw6dUp6e3sdEhUVFVJbW4sOAggg8KMA62cuBgTMFeD+Nbd2RI6AGwLqOZdq0jEzM+MYvqqqSvbs2ePGlIyJgBECbW1tcv36dVHPhGcfhw4dkvLyciPyIEgEEFi6AOvnpRsyAgIImClAgw6X62Y6sMs8DI8AAhYL0KDD4uKSGgKLFJgaH5KOW38U/4RzJ2GadCwSlNOMEFDNOR5//weZHH/hiDeveJO8tfaQETkQJAIIxEaABh2xcWYWBNwQ4AGTG6qMiYDZAmNjY8EmHUNDQ45E1A9QDh48SJMOs8tL9AsUGB4eljNnzsiLF87vw+r0d955R37961/L7GdoCxyajyGAgOECrJ8NLyDhe1qA+9fT5Sd5BOYUePbsWbBRwcTEhOPf06SDC8ZWgUAgIC0tLWGNKIuLi6W+vl4SExNtTZ28EEBgEQKsnxeBxikIaCLA/atJIQgDAY0Eenp65PTp02ERrV27Vvbu3atRpISCgPsC6vcQly5dkq6urrDJMjIyZPfu3TTncL8MzICAVgKsn7UqB8EggEAMBUzvH5EQUE89ND5MB9aYltAQQEBzARp0aF4gwkMgTgJTEy+l4/s/hDXpyCt5R95ac0BEEuIUGdMiEH2B6alR6fjuf8Kac+QWbpDSdYe53qNPzogIGC1Agw6jy0fwHhfgAZPHLwDSR2AegfHx8WCTjtnNCcrKyoK7qfLCBpeOzQJ9fX1y9uxZmZycdKSZlJQU/JHi22+/bXP65IYAAm8QYP3MJYKAuQLcv+bWjsgRcFNAfe9V33/V9+DQY8uWLbJ161Y3p2ZsBGIucPHiRbl//75j3oKCAmlsbJTk5OSYx8OECCCgtwDrZ73rQ3QI/JwA9y/XBwIIzCXQ29sbfP7l9/sd/7qyslJqamrYpIHLxhMCjx8/lsuXL4f9HUglv2bNGtm5c6ekpKR4woIkEUDgJwHWz1wNCCDgVQHT+0fQoMOrVy55I4CA9gI06NC+RASIQNwEVJOOx9//SdQ/Q4/comopraqjaUHcKsPE0RSY9o//0Jxj7JnzOlfNOaoOiyTQjCaa3oyFgA0CNOiwoYrk4FUBHjB5tfLkjcCbBdQOwk1NTWFNOkpKSqSurk5UswIOBGwTuH37tly/fl1mZmYcqWVmZgav+/z8fNtSJh8EEIhQgPVzhGB8HAGNBLh/NSoGoSCgmcDQ0FDw++/sJh2bN2+Wbdu2aRYt4SCwOIGvv/5a1Hfe0CMnJ0eOHj0qaWlpixuUsxBAwGoB1s9Wl5fkLBfg/rW8wKSHwBIEnj59Ks3NzTI1NeUYpaKiQg4cOECTjiXYcqreAuqav3r1qrS3t4cFqhpy7N69m00a9C4h0SHgqgDrZ1d5GRwBBDQWoEGHy8UxHdhlHoZHAAGLBWjQYXFxSQ2BKAj4J15Lx60/ytT4kGO0nML1UlbVQPOCKBgzRPwEVHOOx7f+KBMjA44gspevkxXrGrm+41caZkZAawEadGhdHoJD4GcFeMDEBYIAAj8noJp0nDp1Sp49czbvW758udTX17N7DJePNQKqIYfaLemf//xnWE6qKY36USIvLFlTbhJBYEkCrJ+XxMfJCMRVgPs3rvxMjoD2AqpJx8mTJ2VsbMwRa3V1tezYsUP7+AkQgZ8T+Nvf/iZ//etfHR/JyMgINufIysoCDwEEEJhTgPUzFwYC5gpw/5pbOyJHIBYCAwMDcvr0aZmcnHRMt2LFCjl48KAkJibGIgzmQCBmAqoxzYULF2R4eDhszrKyMtm7d6+o78gcCCDgXQHWz96tPZkj4HUB0/tHJAQCgYDORTQdWGdbYkMAAb0FaNChd32IDgEdBPyTo/L41h9kcuy5I5zsgiopW98oCQk+HcIkBgQiEpiZnpCO7/8Q3pxj2RpZ8YsPaM4RkSYfRsBbAjTo8Fa9ydYuAR4w2VVPskHADQH14yz1Iy31Y63QY9myZdLY2EiTDjfQGTOmAmqXbLVb2ODgYNi8mzZtCu6YPft5WUwDZDIEENBKgPWzVuUgGAQiEuD+jYiLDyPgSYFXr14Fm3SMjIw48l+/fr3s2rXLkyYkbb6A2h340qVLjkRUA8ojR45Ibm6u+QmSAQIIuCbA+tk1WgZGwHUB7l/XiZkAAeMF1OYMapMGtVlD6FFaWiq1tbWSlJRkfI4kgIDaoOHGjRvy3XffyexXN1UjmnfffVc2btwIFAIIICCsn7kIEEDAqwKm94+gQYdXr1zyRgAB7QVo0KF9iQgQAS0EpqfGgk06JkadOwln5a+WFRs+oEmHFlUiiIUKzMxMyuPv/ijjI08dp2QvWyNlvzjK9bxQSD6HgEcFaNDh0cKTthUCPGCyoowkgYDrAlNTU8EGBmp3mdAjPz9fGhoaRL3YwYGAiQKqKcfZs2dldHTUEb76UdaePXtk9erVJqZFzAgg4KIA62cXcRkaAZcFuH9dBmZ4BCwRULupNjU1he2qWlVVFfyOwIGASQKPHj2S1tZWx4tI6kU71ZyjoKDApFSIFQEE4iDA+jkO6EyJQJQEuH+jBMkwCFgu8OLFi2CTStXIPvQoLi6Wuro6SU5OtlyA9GwWGBoaCn4ffv7cuQmnylltRFJTUyN5eXk2E5AbAghEIMD6OQIsPooAAlYJ0KDD5XKaDuwyD8MjgIDFAjTosLi4pIZAlAWm/ePSeftPMj7c7xg5M69Syjd8KAk+OklHmZzhXBCYmZmSzlt/krHXTxyjZ+WvkhXqOk7wuTArQyKAgE0CNOiwqZrk4jUBHjB5reLki8DiBfx+f7CRQW9vr2MQtdtqY2OjpKenL35wzkQgDgIPHjyQL7/8UtTuSaFHZmZmcHcwXlaKQ1GYEgEDBFg/G1AkQkRgHgHuXy4NBBBYqMDIyEjwJaVXr145TlEN/Pbt2yezf0+30HH5HAKxFOju7g7+HSf0O6/P5wu+aKd2xeZAAAEE3iTA+vlNQvx7BPQV4P7VtzZEhoBuAqqJgfr+OzY25gitsLBQDh8+LCkpKbqFTDwIvFHg1q1b8s0338j09LTjs+rvOe+8845s3bpV1PdjDgQQQODfAqyfuRYQQMCrAqb3j0gIBAIBnYtnOrDOtsSGAAJ6C9CgQ+/6EB0CugnMTE/+0NxguM8RWkZuuVRs+I0kJNKkQ7eaEc9PAqo5R9ftT2X0VbeDJTNvpZRv+FgSfIlwIYAAAm8UoEHHG4n4AALaCvCASdvSEBgCWgqoH7GcOXMmrElHdnZ2cPfVjIwMLeMmKARCBdSjuevXr4v6cdbso6ioKNicIy0tDTQEEEBgTgHWz1wYCJgrwP1rbu2IHIF4CKiXk9RLSuplpdCjsrJS3n//fZp0xKMozLlggYGBAWlqanK8jKR+B3rw4EGpqKhY8Dh8EAEEvC3A+tnb9Sd7swW4f82uH9EjEGsB1ZxSff9VzSpDD9XIvr6+XlJTU2MdEvMhsCgBdQ1fvHhRnjxxblSoBsvKypL9+/dLcXHxosbmJAQQsFuA9bPd9SU7BBCYX8D0/hE06ODqRgABBDQVoEGHpoUhLAQ0FpiZmZTO23+WsVfOnYTTc0qlYuNvxeejk7TG5fNsaIGZaem8/b9hzTkyclZIxcbf0ZzDs1cGiSMQuQANOiI34wwEdBHgAZMulSAOBMwRUE06WlpaRO3EGnqoH7U0NjYGf9zCgYCuApOTk3Lu3LmwJjMq3urqatm+fTs7JulaPOJCQBMB1s+aFIIwEFiEAPfvItA4BQGPC4yPjwebHMzVpKOmpobvDh6/PnRN/8WLF3LixAlR339Dj3379smaNWt0DZu4EEBAQwHWzxoWhZAQWKAA9+8CofgYAgj8KDA8PBz8/qv+GXrk5+fOUaJRAAAgAElEQVRLQ0MDje25VrQXuH//vly5ciXsu7AKfN26dfLee+9JcnKy9nkQIAIIxEeA9XN83JkVAQTiL0CDDpdrYDqwyzwMjwACFgvQoMPi4pIaAi4KBKb90tn2qYy+7HLMkp5VIhWbPhFfIk06XORn6AgFVHOOrrbPZGToseNM1ZyjfONvxOfjj9ERkvJxBDwtQIMOT5ef5A0X4AGT4QUkfATiJDAzMxNsctDZ2en8PpGRIUeOHJHs7Ow4Rca0CMwvoF6qa25uDvtxoc/nk927d8vatWvhQwABBN4owPr5jUR8AAFtBbh/tS0NgSGgtYBq0qF2ElZND0KPiooKOXDgAE06tK6e94JTO1+r5hxjY2OO5Hfu3CkbNmzwHggZI4DAkgRYPy+Jj5MRiKsA929c+ZkcAWMFRkZGgt9/1feK0CMvLy+4SUNaWpqxuRG4vQKqOeXly5fl0aNHYUmqa1Y9A165cqW9AGSGAAJREWD9HBVGBkEAAQMFTO8fkRAIBAI6u5sOrLMtsSGAgN4CNOjQuz5Eh4DOAoEZv3S1HZORoQ5HmGlZRVKx8RNJTOKP1DrXzyuxBQIz0t12TIZfPHSknJ791g/NZGjO4ZVLgTwRiJoADTqiRslACMRcgAdMMSdnQgSsEVBNOlpbW6Wjw/n9Nz09PfgjrdzcXGtyJRHzBVQzGXW9+v1+RzIZGRlSW1sry5cvNz9JMkAAgZgIsH6OCTOTIOCKAPevK6wMioAnBCYmJuTUqVPy7NkzR74rVqyQgwcPSmJioiccSFJvAdWU4/jx42FNKbds2SJbt27VO3iiQwABLQVYP2tZFoJCYEEC3L8LYuJDCCAwh4D6XqGadKim96GHatLR0NAg6jkwBwK6CPT09MiXX34po6OjYSGVl5fLnj17uGZ1KRZxIKC5AOtnzQtEeAgg4JqA6f0jaNDh2qXBwAgggMDSBGjQsTQ/zkbA6wI/ND84LsMvHjgoUjMKZOXm/0OTDq9fIHHOX12fPf/4Ql4/v++IJC2zWFa+89/i86XEOUKmRwABEwVo0GFi1YgZgR8EeMDElYAAAksRUD3IL168KA8eOL//qt1o1I+08vPzlzI85yIQFYFvv/1W1P9mH0VFRcHmHOz4FRVmBkHAMwKsnz1TahK1UID718KikhICMRRQO7KePn1aBgYGHLOWlpYGv1ckJSXFMBqmQsApoK7PEydOyIsXLxz/YsOGDbJz5064EEAAgUUJsH5eFBsnIaCFAPevFmUgCASMFRgfHw826Zj9/SInJyf4/DczM9PY3AjcDgG1kcj169fl9u3bYQmpv89s375dfvGLX9iRLFkggEBMBFg/x4SZSRBAQEMBGnS4XBTTgV3mYXgEELBYgAYdFheX1BCIkUCwCcLdJnn9rN0xY7BJx6bfS2IynaRjVAqmCRUIBKT7H8fDmnOkZhZK5ebfiy8xFS8EEEBgUQI06FgUGychoIUAD5i0KANBIGC8wIULF8KadKSkpEh9fb0sX77c+PxIwEwBv98vra2t0tnZGZbA2rVrZffu3eLz+cxMjqgRQCBuAqyf40bPxAgsWYD7d8mEDICA5wWmpqakublZnj596rAoLi6Wuro6SU5O9rwRALEXUN991ctzs5vHvP322/L+++/HPiBmRAABawRYP1tTShLxoAD3rweLTsoIRFlgYmJCTp06Jc+ePXOMnJWVJY2NjaL+yYFAPASeP38efP47NDQUNn1hYaHs379fVDMZDgQQQCASAdbPkWjxWQQQsEnA9P4RCQG1vZzGh+nAGtMSGgIIaC5Agw7NC0R4CJgiEAhIT/tJeTVw1xFxSvqyYJOOpJQMUzIhThsEVHOOe03yevCeIxvVnGPlpv+WxKQ0G7IkBwQQiJMADTriBM+0CERBgAdMUUBkCAQQCApcunRJ2tudTSrVDjWqSUdRURFKCMRUYHh4WM6cORO2u5dqyLFjxw52TYppNZgMAbsEWD/bVU+y8ZYA96+36k22CLgloJohnD17Vnp7ex1TqJdADh8+LKpZJQcCsRJQuwarpjGzr8cVK1ZIbW0tTSljVQjmQcBSAdbPlhaWtDwhwP3riTKTJAKuC0xOTsrp06fDmgFmZmZKQ0MDTRBcrwAThAqoVy+/++47uXHjhqjvwqGHev67ZcsW+eUvfymz34FEEQEEEFiIAOvnhSjxGQQQsFHA9P4RNOiw8aokJwQQsEKABh1WlJEkENBEICC97c3ysv+OI57ktDyp3PTfkpSarUmchGG3QEB6752WlwNtjjRT0guk8p3/Q3MOu4tPdgjERIAGHTFhZhIEXBHgAZMrrAyKgGcFvvrqK7l719mkUjXpUDsJl5SUeNaFxGMr0NfXF3xhTv1wMPRIS0sLvqBEw5jY1oPZELBNgPWzbRUlHy8JcP96qdrkioC7AtPT09LS0iLd3d2OiQoKCoIvKdGkw11/Rv9BQL2cpHYNfvTokYOkuLg42Cw1MTERKgQQQGBJAqyfl8THyQjEVYD7N678TI6AVQJTU1PBpoBPnz515JWenh78/puXl2dVviSjp4DamOHChQth16GKNjc3V/bv3y/Lly/XM3iiQgABIwRYPxtRJoJEAAEXBGjQ4QJq6JCmA7vMw/AIIGCxAA06LC4uqSEQF4GAPLl/Tob6vnPMnpyaKys3fyLqnxwIuCcQkCf/PCtDT285pkhJy/+hOUdyhntTMzICCHhGgAYdnik1iVoowAMmC4tKSgjEWeDq1aty546zSaV6KUQ1RigrK4tzdExvu8Dt27fl2rVrwReVQg/1oyx1DWZk8B3Y9muA/BBwW4D1s9vCjI+AewLcv+7ZMjICXhRQu7WqxoBzNelQzRFSU1O9yELOMRS4dOmStLe3O2bMz8+Xo0ePSnJycgwjYSoEELBVgPWzrZUlLy8IcP96ocrkiEDsBPx+f/D7b29vr2NS1RhfNelQ30M4EHBL4N69e/L111+LahYz+9iwYYNs376dBpVu4TMuAh4SYP3soWKTKgIIOARM7x+REJj9C0HNCmw6sGachIMAAgYJ0KDDoGIRKgIGCTy53xLWpCMpNVsqN/23JKfRSdqgUhoV6pN/npmzOcfKzb+XpJRMo3IhWAQQ0FeABh361obIEHiTAA+Y3iTEv0cAgcUIXL9+Xb7//nvHqT6fTw4ePCjl5eWLGZJzEPhZAfVy3JdffikPHjwI+9zatWtl9+7doq5BDgQQQGCpAqyflyrI+QjET4D7N372zIyArQLqe8i5c+eks7PTkaJ6OUm9pKReVuJAwA2Bb775Rv7+9787hs7JyZEjR46I2smaAwEEEIiGAOvnaCgyBgLxEeD+jY87syJgs8D09LS0tLSENalUzSlVk8qCggKb0ye3OAiMj4/L5cuX5fHjx2Gzq++9+/btY3OQONSFKRGwVYD1s62VJS8EEHiTgOn9I2jQ8aYK8+8RQACBOAnQoCNO8EyLgAcE+h60yosnNx2ZJqVkyMpNv5eU9GUeECDFWAr0PTgvL578zTFlcmquVL7zf2nOEctCMBcCHhCgQYcHikyK1grwgMna0pIYAnEXmK9JR01NjVRWVsY9PgKwR2B0dDS4c9fg4KAjKdWQQ+2aVF1dbU+yZIIAAnEXYP0c9xIQAAKLFuD+XTQdJyKAwM8IqCYdra2t0tHR4fhUXl5esEkHzRK4fKItcPv27eDuwaFHRkaGHD16VLKysqI9HeMhgICHBVg/e7j4pG68APev8SUkAQS0FJivSWVKSoocPnxYCgsLtYyboMwT6OrqkkuXLsnY2FhY8CtXrgxuzEBTVPPqSsQI6CzA+lnn6hAbAgi4KUCDDjd1RcR0YJd5GB4BBCwWoEGHxcUlNQQ0EOh/dEme9XzjiCQxOT3YpCM1g07SGpTIihCePrwoz3tvOHJJSs2Wys3/V5JTs63IkSQQQEAfARp06FMLIkEgUgEeMEUqxucRQCASgZs3b8qNG87vJeq5w/79+2XVqlWRDMVnEZhTQDXlaG5uFrWLUuihfpR14MABKSkpQQ4BBBCIqgDr56hyMhgCMRXg/o0pN5Mh4CmBQCAgFy9elAcPHjjyzsnJCTbpyMzM9JQHybon0N7eHnxJKfRQL8N98MEHkpub697EjIwAAp4UYP3sybKTtCUC3L+WFJI0ENBQYL4mlcnJyVJXVyfFxcUaRk1Ipgj4/X65du2a/OMf/wgLWX33fe+996SqqsqUdIgTAQQMEmD9bFCxCBUBBKIqYHr/iISAekKn8WE6sMa0hIYAApoL0KBD8wIRHgIWCAx2fi0DnVccmSQmpUnFxk8kLavIggxJIZ4CczbnSMmUyndUcw5+nBXP2jA3ArYK0KDD1sqSlxcEeMDkhSqTIwLxFfj+++/l+vXrYUHs27dP1qxZE9/gmN1oAfXy25dffinqx4ChR0FBgdTW1vISnNHVJXgE9BVg/axvbYgMgTcJcP++SYh/jwACSxVQjRNUA4XQIysrSxobG0X9kwOBpQh0dnZKS0uLhP7cNCkpKdgEhp2qlyLLuQggMJ8A62euDQTMFeD+Nbd2RI6ACQLzNalU30/U87nS0lIT0iBGzQQGBgbkwoUL8urVq7DIVOMXtQEIf1vRrGiEg4BFAqyfLSomqSCAQEQCpvePoEFHROXmwwgggEDsBGjQETtrZkLAywLPer6R/kfOHW58iSlSsekTSc9ih1cvXxtLyX2w86oMdF51DJGUkikrN/9eUtLylzI05yKAAALzCtCgg4sDAXMFeMBkbu2IHAGTBO7cuSNXrzq/p6j4d+/eLevWrTMpFWLVQED98E/tnnT79u2waFavXi179uyRxMREDSIlBAQQsFGA9bONVSUnrwhw/3ql0uSJQHwFvvrqK7l7964jiMzMzGAThZycnPgGx+zGCvT29kpzc7OjQaXP5wvuUM3Lb8aWlcAR+P/ZuxPvKK5r0f+7W/OAkBAIIYQQQwRGgDHxhHFsgsUsCTuJE9/k937vb3vv3thOYhsDYhIz8WwuthFgIAxCEiCEhAY0T/3WKV87XWoJDd1Vfc6pb62V5bWirnP2/uyqtU5TXftoL8D6WfsSESACUwpw/3JxIICAHwLnz5+XGzduuKZSz+d27twpy5Yt8yME5rBEQF1H6nqa7HjllVfk+eeftyRT0kAAAV0FWD/rWhniQgABrwVo0OGxsOnAHvMwPAIIWCxAgw6Li0tqCGgm0PnwkrTePuWKKhxOl7L1f5SsPDpJa1Yu7cN58uCiPLpzxv3QIy1byp//C805tK8eASJgtgANOsyuH9EHW4AHTMGuP9kj4KfAtWvX5LPPPouZ8tVXX5WNGzf6GQpzGSwwNDQkx48fl0ePHsVksWXLFtmwYYPB2RE6AgiYIMD62YQqESMCkwtw/3JlIICAXwKqQaVqVBl9ZGVlyf79+2nS4VcRLJpH7SJ8+PBhGR0d/SUr9ZvOXbt2SVlZmUWZkgoCCOgmwPpZt4oQDwIzF+D+nbkVn0QAgfgEJmtSqZoJqiYdfF+JzzYoZ0+10Ud+fr5UVVXJggULgkJBngggkEQB1s9JxGdqBBBIqoDp/SNCEbXNl8aH6cAa0xIaAghoLkCDDs0LRHgIWCbQ1fqDPLxVLyL/XhqGUlJleeV7NOmwrNZeptPR8o20NZ5zTZGSmvlTc46sQi+nZmwEEEBAaNDBRYCAuQI8YDK3dkSOgIkCahdh9UOticfLL78smzZtMjElYvZRoK+vT44cOSJdXV2uWTMzM2XHjh2yZMkSH6NhKgQQCKoA6+egVp68bRDg/rWhiuSAgDkCX331lVy+fNkVsGrSUV1dLQUFBeYkQqRJFeju7pajR4/K06dPXXG8+eabsmbNmqTGxuQIIGC/AOtn+2tMhvYKcP/aW1syQ0BHgcmaVKomHaq5Qnl5uY4hE5MmAt9++6189913MdGoDRleeeUVUdcRBwIIIOCHAOtnP5SZAwEEdBQwvX8EDTp0vKqICQEEEBARGnRwGSCAgN8CXY8a5OG/jrmmDYVTZNm6P0hO/nK/w2E+wwR62n+U+9cPu6IOp6TL8o1/lsycIsOyIVwEEDBRgAYdJlaNmBH4SYAHTFwJCCDgt8DNmzfl3Dl3c0EVw+bNm+XFF1/0OxzmM0Sgp6dH6urqpLe31xWxerFtz549kpuba0gmhIkAAqYLsH42vYLEH2QB7t8gV5/cEUiOwGQvmqgGg6pJBzvAJqcmJs3a0dHhNKkcHBx0hb1lyxZRLytxIIAAAl4LsH72WpjxEfBOgPvXO1tGRgCByQW+/vpr+eGHH2L+uH37dlm9ejVsCMQIqE091OYeE4/du3dLWVkZYggggICvAqyffeVmMgQQ0EiABh0eF8N0YI95GB4BBCwWoEGHxcUlNQQ0FpisyYIKd1nl7yW3YJXGkRNaMgX6u5vlXsMHrhBCKalSvvEvkpmzOJmhMTcCCARIgAYdASo2qVonwAMm60pKQggYIXDr1i05c+ZMTKybNm2Sl19+2YgcCNI/gfb2dmfH4IkvJRUVFTkvtqWmpvoXDDMhgEDgBVg/B/4SAMBgAe5fg4tH6AgYLHDp0iW5ePGiK4OMjAznu0xhYaHBmRG6lwJtbW3O9+Dh4WHXNPy7iZfqjI0AAhMFWD9zTSBgrgD3r7m1I3IETBZQ333Vd+CJB006TK5q4mMfHx+X06dPy927d12Dp6SkyI4dO2jOkXhyRkQAgRkIsH6eARIfQQABKwVM7x8RikQiEZ0rYzqwzrbEhgACegvQoEPv+hAdAjYLPO24KfevH5JIZPyXNEOhsCxd+7bMK6STtM21n0tuwwMdcvf7/5TxsagfZ4VCUrp2v8wrrJjLkJyDAAIIzEmABh1zYuMkBLQQ4AGTFmUgCAQCKdDY2CinTp0S9SOc6KOyslK2bt0aSBOSjhVobW2VY8eOycjIiOuPJSUlonZQojkHVw0CCPgtwPrZb3HmQyBxAty/ibNkJAQQmJ3A5cuX5auvvnKdlJaW5jTpWLRo0ewG49PWC9y/f1+OHz8uY2NjrlzVv5WofzPhQAABBPwSYP3slzTzIJB4Ae7fxJsyIgIIzExgsu+/6sw333xT1qxZM7NB+JS1AqOjo8733QcPHsT8G8mePXukuLjY2txJDAEE9BZg/ax3fYgOAQS8EzC9fwQNOry7NhgZAQQQiEuABh1x8XEyAgjEKdDbeVtarh1wNemQUEiWrqmVvIX8I3WcvNacPjrcL3d/+D8yOvTUldOS1Tslv3iTNXmSCAIImCFAgw4z6kSUCEwmwAMmrgsEEEimQHNzs9TX18e8dLJ27Vp54403khkac2sg0NTUJCdPnoy5PlasWCFvvfWWhMNhDaIkBAQQCJoA6+egVZx8bRLg/rWpmuSCgHkCV69elc8//9wVuGo4qJp0FBUVmZcQEXsiMFkzU/UD2d/+9reyejWbeXiCzqAIIDClAOtnLg4EzBXg/jW3dkSOgA0C165dk88++ywmlddff13WrVtnQ4rkMAeB4eFhOXr0qLS1tbnOzszMdP5tZMGCBXMYlVMQQACBxAiwfk6MI6MggIB5AjTo8LhmpgN7zMPwCCBgsQANOiwuLqkhYIhAb+cdab76UUy0S361R/IXbzAkC8L0SmB8bFgaL/9Vhvoeu6YoXPqyFK3Y5tW0jIsAAghMKUCDDi4OBMwV4AGTubUjcgRsEWhtbXV+jKN2zIk+aNJhS4Xnlsft27flzJkzEolEXANUVFTItm18752bKmchgEAiBFg/J0KRMRBIjgD3b3LcmRUBBP4tcP36dblw4YKLRDXp2LVrlyxduhSqgAvcunVLzp496/oerBpTVlVVSXl5ecB1SB8BBJIhwPo5GerMiUBiBLh/E+PIKAggMHeBGzduyPnz52MG2LJli2zYwO+f5y5r5pn9/f1SV1cnXV1drgRyc3Od5hx5eXlmJkbUCCBgjQDrZ2tKSSIIIDBLAdP7R4QiE39ZOEsArz9uOrDXPoyPAAL2CtCgw97akhkCJgn0dzdL09V/SGQ8+iWlkCz51W6adJhUyATHGomMS9OVv4m6PqKPeYUVUvrcfhEJJXhGhkMAAQSmF6BBx/RGfAIBXQV4wKRrZYgLgWAJqJ1y1I9yJjbpoBlDsK6Dn7OdbGdp9bdNmzbJyy+/HEwUskYAAW0EWD9rUwoCQWDWAty/sybjBAQQ8EBgqpeUVJOO5cuXezAjQ5ogMNn34JSUFKd5S2lpqQkpECMCCFgowPrZwqKSUmAEuH8DU2oSRUBrAdWEUDXjn3hs3rxZXnzxRa1jJ7jECTx9+lQOHz4svb29rkFVU47a2lrJzs5O3GSMhAACCMxRgPXzHOE4DQEEjBcwvX8EDTqMvwRJAAEEbBWgQYetlSUvBMwTcJp0XPuHRMbcOwkXr9ohBUteMC8hIo5b4P6Nw9Lz+EfXONnzl0lZ5R8lFE6Je3wGQAABBOYiQIOOuahxDgJ6CPCASY86EAUCCIi0t7c7TTqGh4ddHKtWrZLt27fLxAdCmNkp8O2338p3330Xk9zWrVulsrLSzqTJCgEEjBJg/WxUuQgWAZcA9y8XBAII6CJw+/Zt5yWl6H29wuGw89135cqVuoRJHD4JXLp0SS5evOiaLT09Xfbu3StFRUU+RcE0CCCAQKwA62euCgTMFeD+Nbd2RI6AbQJ37tyR06dPu77/qhw3bNggW7ZssS1d8pkg8OTJEzly5IgMDAy4/rJw4ULnO29mZiZmCCCAgBYCrJ+1KANBIIBAEgRo0OExuunAHvMwPAIIWCxAgw6Li0tqCBgoMNDzQJqu/F3Gx90vKS1euV0WlNBJ2sCSzjnktnsXpKP5K9f56VmFsmLT/5JwSvqcx+VEBBBAIF4BGnTEK8j5CCRPgAdMybNnZgQQiBVQP9I5dOhQTJOO8vJyqaqqEvXCEoe9AhcuXJDr16+7ElTPqd58802pqKiwN3EyQwABowRYPxtVLoJFwCXA/csFgQACOgk0NjbKqVOnZHx83BWWatKxevVqnUIlFg8FvvzyS2loaHDNoF5Qqq6ulgULFng4M0MjgAAC0wuwfp7eiE8goKsA96+ulSEuBIIpMNX333Xr1snrr78eTJQAZN3a2irHjh2TkZERV7YlJSWye/duSU1NDYACKSKAgCkCrJ9NqRRxIoBAogVM7x8RikS3wk+0TgLGMx04AQQMgQACARWgQUdAC0/aCGgsMNDbKk0NH8r4mLtJx8JlW2TR8t9oHDmhJUqgq/V7eXir3jVcanq2rHj+f0tqxrxETcM4CCCAwJwEaNAxJzZOQkALAR4waVEGgkAAgSiBzs5OOXz4sAwODrpcysrKZOfOnTTpsPBqUS+kqd2z7t6968ouJSVFduzYIar2HAgggIAuAqyfdakEcSAwewHu39mbcQYCCHgr0NTUJPX19TFNOlSTwjVr1ng7OaMnXeD8+fNy48YNVxzZ2dlSU1Mj8+fPT3p8BIAAAgiwfuYaQMBcAe5fc2tH5AjYKtDc3CwnTpyI+f6rvvuq78Acdgm0tLQ49R4bG3MlxvN+u+pMNgjYJMD62aZqkgsCCMxGwPT+ETTomE21+SwCCCDgowANOnzEZioEEJixwGBvmzRd+VDGRt0vKRUseUGKV+2Y8Th80DyB3s470nztY5FI5JfgwynpUr7xL5KRs8i8hIgYAQSsE6BBh3UlJaEACfCAKUDFJlUEDBLo7u6WQ4cOycDAgCtqfrRjUBFnGOro6KgcP35cHjx44DpD7Zq0d+9eKS4unuFIfAwBBBDwR4D1sz/OzIKAFwLcv16oMiYCCMQrMNVLK1u2bJENGzbEOzznayigmlSeOXNG7ty544pu3rx5TnOO3NxcDaMmJAQQCKIA6+cgVp2cbRHg/rWlkuSBgF0C9+/fd54JTmzasHr1atm+fbtdyQY4m9u3b8vZs2djmrFUVFQ4zVgmvgQaYCpSRwABjQRYP2tUDEJBAAFfBWjQ4TG36cAe8zA8AghYLECDDouLS2oIGC4w1N8h9y7/NaZJR/7iDbLkV7tFJGR4hoQ/UWCw75E0Xv6rRMZGf/lTKBSWsvV/kuz5ywBDAAEEtBCgQYcWZSAIBOYkwAOmObFxEgII+CDw9OlTOXjwoPT397tmKy0tlV27dklKSooPUTCFlwLDw8Ny9OhRaWtrc02TmZnpNOdYuHChl9MzNgIIIDAnAdbPc2LjJAS0EOD+1aIMBIEAApMIqIaF6iUl1cAw+njxxRdl8+bNmFkkoF5Eq6+vF7V7dPRRUFAg1dXVkpWVZVG2pIIAAqYLsH42vYLEH2QB7t8gV5/cEdBboLW11Xk2OPH778qVK50mHeFwWO8EiO6ZAtevX5cLFy7EfOb555+XV155BT0EEEBAWwHWz9qWhsAQQMBjAdP7R4QikagtsD3GmsvwpgPPJWfOQQABBJQADTq4DhBAQGcBp0lHw/syNuLeSXj+onVSsmYfTTp0Lt4sYxse7JTGH/4rptZL19RI3qLnZjkaH0cAAQS8E6BBh3e2jIyA1wI8YPJamPERQCAegd7eXjl06JCo/0YfJSUlsnv3bklNTY1neM5NosDAwIAcPnxYurq6XFFkZ2dLbW2t5OXlJTE6pkYAAQSmFmD9zNWBgLkC3L/m1o7IEQiCwKNHj5yXlEZGRlzpbtiwQbZs2RIEAutzVE0qVSMW9UJa9KGaU6rmHOnp6dYbkCACCJglwPrZrHoRLQLRAty/XA8IIKCzgGrcX1dXF9OkY9myZc4mDTTp0Ll6U8d28eJFuXTpUswHtm7dKpWVlWYmRdQIIBAYAdbPgSk1iSKAwAQB0/tH0KCDSxoBBBDQVIAGHZoWhrAQQOAXgeGBJ06TjtFh907CeQvXyNI1tSKhEFqGC6gGLHe//78yMtTtyqRo+RtSuOxVw7MjfAQQsE2ABh22VZR8giTAA6YgVZtcETBToL+/32nk0N3t/uw30wwAACAASURBVG60ePFi2bt3r6SlpZmZWICjfvr0qfPDO/Xf6EM15VAvJeXm5gZYh9QRQEB3AdbPuleI+BCYWoD7l6sDAQR0F3j8+LEcOXJEVCOH6GPdunXy+uuv6x4+8T1DYHBw0Pke/OTJE9eniouLnX/boAEplw8CCOgowPpZx6oQEwIzE+D+nZkTn0IAgeQJtLe3O9+RJn7/Xbp0qbNJQ0pKSvKCY+ZZC1y4cEGuX7/uOk+97Pnmm29KRUXFrMfjBAQQQMBvAdbPfoszHwII6CJAgw6PK2E6sMc8DI8AAhYL0KDD4uKSGgIWCYwMdkljwwcyOuR+oWVe4WpZuvZtCYXCFmUbrFQiY6PSePmvMtj3yJV4fvEmWbJ6Z7AwyBYBBIwQoEGHEWUiSAQmFeABExcGAgiYIKBeZFFNOjo7O13hLlq0yGnoQJMOE6r4U4xdXV1OLQcGBlxBqx2D1UtJmZmZ5iRDpAggEEgB1s+BLDtJWyLA/WtJIUkDAcsFOjo6nJeUhoaGXJmuXr1atm/fbnn2dqY3VeNRtTv0zp07efHMzrKTFQJWCLB+tqKMJBFQAe7fgBaetBEwTEA1MDx06FBMkw4aGZpTyPHxcTl9+rTcvXvXFXQ4HHa+75aVlZmTDJEigECgBVg/B7r8JI9AoAVM7x8RikQiEZ0raDqwzrbEhgACegvQoEPv+hAdAgj8W2BkqFvuXf5Q1H+jj9yCFVK67vc06TDxYolEpPnax9LbeWdCTVfKsnW/FwmFTMyKmBFAwHIBGnRYXmDSs1qAB0xWl5fkELBKQO2gpH6kNXG3WdWkY9++fZKenm5VvjYm09bWJkePHuWHdjYWl5wQCJAA6+cAFZtUrRPg/rWupCSEgLUCqjmlamyomlVGHytXrpS33npLJv6ez1oICxJ7+vSpU8ve3t6YWqqGK+qlJQ4EEEBAVwHWz7pWhrgQmF6A+3d6Iz6BAAJ6CEz1/beoqMjZpCE1NVWPQIkiRmB0dFTq6+ulpaXF9TdVs927d0tJSQlqCCCAgDECrJ+NKRWBIoBAggVM7x9Bg44EXxAMhwACCCRKgAYdiZJkHAQQ8ENgdOipNF5+P6ZJR07+cqehQyjMP1L7UYdEzfHwVr10tX7vGi4zZ7GUb/yLhFKoZaKcGQcBBBIrQIOOxHoyGgJ+CvCAyU9t5kIAgXgFVJMOtZNwe3u7a6jCwkLnR1oZGRnxTsH5HgmoH2epH2mpH2tFH2rnpB07drBjsEfuDIsAAokXYP2ceFNGRMAvAe5fv6SZBwEEEiHQ1dXlNHYYGBhwDVdeXi5VVVU0dkgEssdjqBfN1L9hTKzhunXr5PXXX/d4doZHAAEE4hdg/Ry/ISMgkCwB7t9kyTMvAgjMRaC7u9vZpGHid6eFCxc6z3/ZpGEuqt6eo57Zq00Z1OYM0UdmZqbs3btXVO04EEAAAZMEWD+bVC1iRQCBRArQoCORmpOMZTqwxzwMjwACFgvQoMPi4pIaApYKOE06Gj6QkcEuV4bZeaVSVvlHGjsYUvf25i/l8b1/uqJNzyyQ8uf/P0lJyzIkC8JEAIEgCtCgI4hVJ2dbBHjAZEslyQOB4AioBg/qBZeJP/gpKCiQmpoaUT/84dBL4O7du3L69GkZHx93BbZq1SpROwaz+7Ne9SIaBBB4tgDrZ64QBMwV4P41t3ZEjkBQBXp6epwmHX19fS6CpUuXOrvRpqSkBJVG+7xVY1H1bxfqpaXoY9OmTfLyyy9rHz8BIoAAAkqA9TPXAQLmCnD/mls7IkcgqAJPnz51vv/29va6CBYsWCC1tbU06dDowlCNVFStVGPR6CM7O9upVV5enkbREgoCCCAwMwHWzzNz4lMIIGCfgOn9I0KRSCSic1lMB9bZltgQQEBvARp06F0fokMAgckFRof75V7D+zI88MT1gax5JVK24U8SDqdBp7FAz+Mf5f6Nw64IVVOOFZv+f0nLmK9x5ISGAAIIiNCgg6sAAXMFeMBkbu2IHIEgC6gmHWpXntbWVhdDfn6+06QjK4sGh7pcH9evX5cLFy7EhFNZWSlbt27VJUziQAABBGYswPp5xlR8EAHtBLh/tSsJASGAwAwE1MtJaifhiS8pFRcXO7vSpqamzmAUPuKngPq3CvVvFurfLqKPLVu2yIYNG/wMhbkQQACBuARYP8fFx8kIJFWA+zep/EyOAAJzFOjv75eDBw+KatYRfbBJwxxBPThN1UY1o5xYI9WUo7q6WnJzcz2YlSERQAAB7wVYP3tvzAwIIKCngOn9I2jQoed1RVQIIICA0KCDiwABBEwVGBsZcJp0DPV3uFLIzC2WsvV/lJRUdhLWsbb93c3SdOVvEon8ezfhUEqqlG/8i2TmLNYxZGJCAAEEXAI06OCCQMBcAR4wmVs7Ikcg6AJjY2Ny/PhxuX//votC/QBo//79NOnQ4AK5dOmSXLx4MSaSl156SV544QUNIiQEBBBAYPYCrJ9nb8YZCOgiwP2rSyWIAwEEZivQ19fn7E7b09PjOrWoqMhp0pGenj7bIfm8RwLNzc1SX18v6t8soo8333xT1qxZ49GsDIsAAgh4I8D62RtXRkXADwHuXz+UmQMBBLwQGBgYcJpUdnd3u4afP3++1NbW8vzXC/QZjtnV1eX824SqUfSxcOFC598mMjP5bfoMKfkYAghoKMD6WcOiEBICCPgiQIMOj5lNB/aYh+ERQMBiARp0WFxcUkMgAAJjo4Ny7/JfY5p0ZGQvlOUb/0NSUtlJWKfLYKjvsTRe/quMjw3/O6xQSJat+73kFqzUKVRiQQABBKYUoEEHFwcC5grwgMnc2hE5AgiIjI+Py4kTJ0S9ABN9qCYdNTU1kpOTA1OSBD7//HO5evVqzOzbtm2TioqKJEXFtAgggED8Aqyf4zdkBASSJcD9myx55kUAgUQIqBdg1Isw6oWY6GPBggXOS0o06UiEcnxj3LlzR86cOeP8W8XPRzgclu3bt8vKlTzzjU+XsxFAIBkCrJ+Toc6cCCRGgPs3MY6MggACyREYHBx0vv92dna6Apg3b56zSUN2dnZyAgvwrG1tbXL06FEZHo76jbOIFBcXO805UlNTA6xD6gggYIMA62cbqkgOCCAwFwHT+0eEIpFIZC6J+3WO6cB+OTEPAgjYJ0CDDvtqSkYIBE1ANelouvKhDPa2uVJPz1rgNOlITeMlJR2uidGhp3L3h/8jo8P9rnCWrN4p+cWbdAiRGBBAAIEZCdCgY0ZMfAgBLQV4wKRlWQgKAQRmIaBefFEvwKgXYaKP3Nxc5yUl9V8O/wRUPc6ePSu3b992TapeSnrrrbdkxYoV/gXDTAgggIAHAqyfPUBlSAR8EuD+9QmaaRBAwDOBqV5SKigokOrqanYS9kx++oFv3Lgh58+fd30wJSVFdu7cKcuWLZt+AD6BAAIIaCjA+lnDohASAjMU4P6dIRQfQwABbQVUI4hDhw7JkydPXDHy/Nf/krW0tEh9fb2Mjo66Ji8rK5MdO3aI+u7LgQACCJguwPrZ9AoSPwIIzFXA9P4RNOiYa+U5DwEEEPBYgAYdHgMzPAII+CIwPjYsTQ0fykBvq2u+tIz5Uv78XyQ1nZeUfCnEFJOo+tz9/j9leKDD9YmFy7bIouW/SWZozI0AAgjMWoAGHbMm4wQEtBHgAZM2pSAQBBCIU0A16bh165ZrlJycHKmpqZG8vLw4R+f0mQiMjY3JiRMnRP1QK/pQuybt3r1bSkpKZjIMn0EAAQS0FmD9rHV5CA6BZwpw/3KBIICADQJDQ0NSV1cnHR3u54vsJJy86jY0NMiXX34Z8z1Y7SKsdhPmQAABBEwVYP1sauWIGwER7l+uAgQQsEFANelQ33/b29td6WRnZ8v+/ftFfQ/m8Fbg7t27cvr0aVEbNEQfq1atku3bt8vEFzq9jYbREUAAAe8EWD97Z8vICCCgtwANOjyuj+nAHvMwPAIIWCxAgw6Li0tqCARMYHx8WJqu/F0Geh64Mk/LyJPlG/8s6r8c/gtEIuPSdOVv0t/d7Jo8b9FzsnRNjf8BMSMCCCAQpwANOuIE5HQEkijAA6Yk4jM1AggkXEDtVqt2rY0+srKynCYd+fn5CZ+PAf8tMDIyIseOHZPWVneT0PT0dFEvJRUVFcGFAAIIWCHA+tmKMpJEQAW4fwNaeNJGwEIB9ZLSkSNH5PHjx67s2EnY/2J/88038v3337smVt+Dq6urZeHChf4HxIwIIIBAAgVYPycQk6EQ8FmA+9dncKZDAAHPBEZHR50mHW1tba451PPf2tpamT9/vmdzB33g69evy4ULF2IYKisrZevWrUHnIX8EELBMgPWzZQUlHQQQmLGA6f0jQpFIJDLjbJPwQdOBk0DGlAggYIkADTosKSRpIICAIxAZG5Wma/+IaQaRmp4r5c//RdIy+Edqfy+ViNy/USc9j390TZs9f5mUrf+ThEJhf8NhNgQQQCABAjToSAAiQyCQJAEeMCUJnmkRQMAzgc8++0yuXbvmGj8zM9P5kRZNOrxhHxwcdH4c9+TJE9cENEfxxptREUAguQKsn5Prz+wIxCPA/RuPHucigIBuAqpJ4tGjR+XRo0eu0NROwqpJJS8peV+xyf79QX0PVs05CgoKvA+AGRBAAAGPBVg/ewzM8Ah4KMD96yEuQyOAgO8CqkmH+v47cZMA9fxXff/l+1fiS3Lp0iW5ePFizMAvv/yybNq0KfETMiICCCCQZAHWz0kuANMjgEDSBEzvH0GDjqRdOkyMAAIIPFuABh1cIQggYJtAZHxUmq5O0qQjLUeWb/wPSc9aYFvK2ubTdve8dNz/2hVfRs4iKd/4FwmnpGsbN4EhgAACzxKgQQfXBwLmCvCAydzaETkCCEwt8OWXX0pDQ4PrA/xIy5srpre312nO0dPT45pg3rx5zktJ6r8cCCCAgE0CrJ9tqia5BE2A+zdoFSdfBOwXUC8pHT9+XB48eMD3Xx/LrfZjO3v2rNy6dcs1a25urvNyGN+DfSwGUyGAgKcCrJ895WVwBDwV4P71lJfBEUAgCQLq+299fb20tLS4Zs/IyHCeRxYWFiYhKjun/OKLL+TKlSsxyf3mN7+R5557zs6kyQoBBAIvwPo58JcAAAgEVoAGHR6X3nRgj3kYHgEELBagQYfFxSU1BAIsoJp0NF/7RPq6Gl0KKalZTpOOjOyFAdbxJ/Wu1u/l4a1612SpGfNkxfP/W1LTs/0JglkQQAABDwRo0OEBKkMi4JMAD5h8gmYaBBDwXWCynX3S09OdH2ktXMj330QURDXn+PTTT6W/v9813IIFC2Tfvn2idg7mQAABBGwTYP1sW0XJJ0gC3L9Bqja5IhAcgbGxMTl58qQ0NTW5klbff2tra0V9P+NInIDyPn36tDQ2up+3z58/32nOkZ3N897EaTMSAggkW4D1c7IrwPwIzF2A+3fudpyJAAL6CoyPj8uJEyekubk55vsvz38TUzf1fff27duuwcLhsLz11luyYsWKxEzCKAgggICGAqyfNSwKISGAgC8CpvePCEVUS3WND9OBNaYlNAQQ0FyABh2aF4jwEEBgzgKRyLi0XDsgvZ3uf0RNSc2U5Rv+QzJyFs15bE58tsDTjpvScv2gSNRXgHBKuqzY9L8kPYsO3lw/CCBgtgANOsyuH9EHW4AHTMGuP9kjYLtAQ0ODfPnll6401UtKe/bskcWLF9uevuf5ffzxx9LR0eGaR7kqX+XMgQACCNgowPrZxqqSU1AEuH+DUmnyRCCYAqpJx927d13Jp6WlOc0Ti4qKgomS4KyHh4edHZsfPHjgGlk1Ad27d69kZmYmeEaGQwABBJIrwPo5uf7MjkA8Aty/8ehxLgII6C5w6tQpuXPnTsz3X/V8sri4WPfwtY3vzJkzcuvWLVd8qampsmvXLlm6dKm2cRMYAgggkAgB1s+JUGQMBBAwUcD0/hE06DDxqiNmBBAIhAANOgJRZpJEINACqlHE0/YbLgPVLKJsw58kK3dJoG28SH7g6QO51/CBRMbHXMOrpijZ85d5MSVjIoAAAr4K0KDDV24mQyChAjxgSigngyGAgIYC165dk88++8wVmXpJSb08Q5OOuRdssh9plZaWys6dO0X9WIsDAQQQsFWA9bOtlSWvIAhw/wahyuSIQHAF1B5h6nvaxJ1u1fez3bt3S0lJSXBxEpC5as5RV1cn7e3trtFU8xP17ws0qUwAMkMggIB2AqyftSsJASEwYwHu3xlT8UEEEDBUYKpmEnz/nVtBJ/NUz9Orq6tl0SI2fZybKmchgIBJAqyfTaoWsSKAQCIFaNCRSM1JxjId2GMehkcAAYsFaNBhcXFJDQEEfhKIROT+zcPS8/i6SyQcTpey9X+UrDx+pJWoS2V4sFMav/9PGRsdjBoyJKXP7Zd5hRWJmoZxEEAAgaQK0KAjqfxMjkBcAjxgiouPkxFAwBCBGzduyPnz513R8pLS3It35coV+eKLL1wDLF++3NlBiQMBBBCwXYD1s+0VJj+bBbh/ba4uuSGAwM8C586dk5s3b7pAUlJSnO9rqqkix+wFRkZG5PDhwzHNOdQOwsqVJpWzN+UMBBAwQ4D1sxl1IkoEJhPg/uW6QACBIAhM1lSC77+zq7xq9nny5ElpbGx0nUhzjtk58mkEEDBfgPWz+TUkAwQQmJuA6f0jQhG1otX4MB1YY1pCQwABzQVo0KF5gQgPAQQSJvDg5hHpbrvqGi8cTpPSdb+TnPzlCZsnqAOpphxNDX+Twb5HLoLFK34rC5a+FFQW8kYAAQsFaNBhYVFJKTACPGAKTKlJFIHAC6gXlNSLStGH+pHWnj172El4FldHW1ubHDx4UKIfb+Xn58s777wj6sdaHAgggIDtAqyfba8w+dkswP1rc3XJDQEEogX++c9/yo8//hiDonYSLisrA2sWAqo5x5EjR0R9F44+aFI5C0Q+igACxgqwfja2dASOgHD/chEggEBQBNQGDWqjhugjHA7Lzp07+f47zUUwVXOO9PR02bdvnyxatCgolxF5IoAAAqyfuQYQQCCwAqb3j6BBR2AvXRJHAAHdBWjQoXuFiA8BBBIp8PDWcelqvRwz5LLKdyW3YEUipwrUWGOjA3Kv4UMZ6nvsynvBks2yeFVVoCxIFgEE7BegQYf9NSZDewX4gZa9tSUzBBCIFbh9+7acPn3a9Qd2Upr5ldLf3y8ff/yxDAwM/HKSasrx+9//XvLy8mY+EJ9EAAEEDBZg/Wxw8Qg98ALcv4G/BABAIFACn3/+uVy9OnGThrBUVVVJeXl5oCzmmuxUzTmWLVsmu3btEvXSFwcCCCBgswDrZ5urS262C3D/2l5h8kMAgWiBqb7/0qRj6utkfHxcTp06JY2Nja4PqeYcNTU1UlhYyEWGAAIIBEqA9XOgyk2yCCAQJUCDDo8vB9OBPeZheAQQsFiABh0WF5fUEEBgEoGIPLxVL12tP7j+FgqFpXTdO5JbsAq1WQqMjQ7KvYYPYppzzCuskNK1+0VCoVmOyMcRQAABvQVo0KF3fYgOgWcJ8ICJ6wMBBIImoJp0nDlzRtSuQD8f7KQ0/VWgfqj16aefSnt7u+vD7MA8vR2fQAABuwRYP9tVT7IJlgD3b7DqTbYIICDy1VdfyeXL7k0a1G8Bt2/fLqtW8fz3WdfIVM05SkpKZO/evTTn4AZDAIFACLB+DkSZSdJSAe5fSwtLWgggMKXAZN9/1fNfmlTGkqlnvvX19dLU1OT6I805uMEQQCDIAqyfg1x9ckcg2AKm948IRaJ/AaphLU0H1pCUkBBAwBABGnQYUijCRACBhAq03j4lnQ8vucZUTTqWrq0V1ViCY2YCUzbnWLhGStfU0pxjZox8CgEEDBOgQYdhBSNcBKIEeMDE5YAAAkEUULsBnTx5MqZJBz/Smvpq+Oc//yk//vij6wMvvPCCvPTSS0G8hMgZAQQCLMD6OcDFJ3XjBbh/jS8hCSCAwBwELl68KJcuuZ//qmHeeustmnRM4fms5hx79uyRlJSUOVSCUxBAAAHzBFg/m1czIkbgZwHuX64FBBAIogBNKqev+lTNOTIyMqS6uloKCwunH4RPIIAAAhYKsH62sKikhAACMxIwvX8EDTpmVGY+hAACCPgvQIMO/82ZEQEE9BBou3tOOu5/4w4mFJKlFTWSt2itHkFqHMX42JA0Xn5fhvoeu6Kct2C1lD73Ds05NK4doSGAQHwCNOiIz4+zEUimAA+YkqnP3AggkEwB1aTj1KlTon6I9PPBTsKTV+TGjRty/vx51x+XLl0q+/btS2YJmRsBBBBIigDr56SwMykCCRHg/k0II4MggICBApcvXxb1otLEY9u2bVJRwSYN0S6jo6NSV1cnbW1tLq6SkhKhOYeBFz8hI4BAXAKsn+Pi42QEkirA/ZtUfiZHAIEkCqgGlapRJd9/Y4vwrOYctbW1UlBQkMTKMTUCCCCQXAHWz8n1Z3YEEEieAA06PLY3HdhjHoZHAAGLBWjQYXFxSQ0BBKYVaG/6XB43fT7hcyEpqdgr84sqpz0/qB9QzTnuXf5QBvseuQhUc46lz70toVA4qDTkjQACARCgQUcAikyK1grwgMna0pIYAgjMQKCpqUnq6+tdTTrUaewk/G+89vZ2+fTTT11Gubm58oc//EHS09NnoMxHEEAAAbsEWD/bVU+yCZYA92+w6k22CCDgFrh69ap8/vnE578ib7zxhqxdyyYNSks15zh69Ki0tra68GjOwd2EAAJBFWD9HNTKk7cNAty/NlSRHBBAYK4CNKmMlVPNOY4fPy4tLS2uP2ZkZAjNOeZ6pXEeAgjYJMD62aZqkgsCCMxGwPT+EaFIJBKZTcJ+f9Z0YL+9mA8BBOwRoEGHPbUkEwQQmJtAx/1vpO3uuQknh2TJ6p2SX/z83Aa1+Cyac1hcXFJDAIEZCdCgY0ZMfAgBLQV4wKRlWQgKAQR8FJiqSQc7CYsMDAzIxx9/LP39/b9UJDU1Vd5++21ZsGCBj1ViKgQQQEAfAdbP+tSCSBCYrQD372zF+DwCCNgmcP36dblw4UJMWlu3bpXKymBv0kBzDtuudvJBAIFECLB+ToQiYyCQHAHu3+S4MysCCOgjQJPKf9diquYcmZmZUlNTIwUFBfoUjkgQQACBJAmwfk4SPNMigEDSBUzvH0GDjqRfQgSAAAIITC5Agw6uDAQQQECk8+Elab19KoaieFWVFCzZDNH/CNCcg0sBAQQQEKFBB1cBAuYK8IDJ3NoROQIIJE5A7Rakdg1SP1CKPoK8k7DqL3/w4EFpa2tzmezYsUNWrFiROHxGQgABBAwTYP1sWMEIF4EoAe5fLgcEEEBA5ObNm3Lu3MRNGkReffVV2bhxYyCJpmrOUVxcLPv27ZOUlJRAupA0AgggwPqZawABcwW4f82tHZEjgEDiBGhSKc6zb/UMXD0Ljz5Uc47a2lrJz89PHDgjIYAAAgYLsH42uHiEjgACcQnQoCMuvulPNh14+gz5BAIIIDC5AA06uDIQQACBnwS6Wn+Qh7fqRSTiIilasU0Kl74ceKbx8WG598MHMtj3yGWRW7BSStf9TkKhcOCNAEAAgWAI0KAjGHUmSzsFeMBkZ13JCgEEZi+gfph04sQJGRsbc50c1J2Ev/jiC7ly5YrLQr2spV7a4kAAAQSCLMD6OcjVJ3fTBbh/Ta8g8SOAQKIEbt++LWfOnBHVmDH62Lx5s7z44ouJmsaIcZ7VnGPv3r2SmppqRB4EiQACCHghwPrZC1XGRMAfAe5ff5yZBQEE9BeYqklHEJpUqmfe6tk3zTn0v06JEAEEki/A+jn5NSACBBBIjoDp/SNCkYlPupLjOOWspgNrxkk4CCBgkAANOgwqFqEigIDnAt1tV+XBzaM06ZggrZpzNDX8TQaePnT9xWnO8dw7Egqzm5LnFycTIICANgI06NCmFASCwKwFeMA0azJOQAABiwUePHggx44dC3yTjlu3bjkva0UfS5Yskerqapn43Mjiy4HUEEAAgUkFWD9zYSBgrgD3r7m1I3IEEEi8QGNjo5w8eTKmSUeQGjOql5WOHDkira2tLuDi4mKhOUfirzlGRAAB8wRYP5tXMyJG4GcB7l+uBQQQQODfAjdv3pRz587FkNjcpEN931XPvNWz7+gjKytLampqJD8/n0sEAQQQQCBKgPUzlwMCCARVwPT+ETToCOqVS94IIKC9AA06tC8RASKAgM8CPY+vy/2bh0Um7KS0cNkWWbT8Nz5Hk/zpaM6R/BoQAQII6CVAgw696kE0CMxGgAdMs9HiswggEAQB9UOl48ePi9pFN/qw+Uda0Xk+efJEDhw44GpSkp2dLe+++65kZGQE4RIgRwQQQOCZAqyfuUAQMFeA+9fc2hE5Agh4I6CadJw6dUrGx8ddE1RWVsrWrVu9mVSTUad6WYnmHJoUiDAQQEALAdbPWpSBIBCYkwD375zYOAkBBCwWuH37trM5wcT9tTdv3iwvvviiVZk/qznH/v37JS8vz6p8SQYBBBBIhADr50QoMgYCCJgoQIMOj6tmOrDHPAyPAAIWC9Cgw+LikhoCCMxZ4GnHTWm5fjCmSUfh0pelaMW2OY9r2ok05zCtYsSLAAJ+CNCgww9l5kDAGwEeMHnjyqgIIGC2wKNHj5xddCc26fj1r38t6n+2HsPDw/LRRx9Jb2/vLymmpKSI+rHWwoULbU2bvBBAAIFZCbB+nhUXH0ZAKwHuX63KQTAIIKCJQFNTk9TX18c06Vi7dq288cYbmkSZ2DBozpFYT0ZDAAF7BVg/21tbMrNfgPvX/hqTIQIIzF5ANak8efJkTJOOjRs3itqowYZDPdtWG1GoDSmij6ysLOd5L805bKgyOSCAgBcCrJ+9UGVMBBAwQcD0/hGhyMQWfJqpmw6sGSfhIICAQQI06DCoWISKAAK+CqgmHfevH5JIxL2TUsGSZFeHWwAAIABJREFUzVK8qsrXWJIx2fj4iDQ1fCgDTx+6ps/JXy7L1v1BQuGUZITFnAgggEDSBWjQkfQSEAACcxbgAdOc6TgRAQQsF1BNOo4ePSojIyOuTG36kVZ0Yupxlcr3/v37rny3b98uq1evtrzapIcAAgjMXID188yt+CQCuglw/+pWEeJBAAFdBFpaWuTEiROiGldEHxUVFbJtm12bNEzVnKOoqEiqq6slNTVVl7IQBwIIIJB0AdbPSS8BASAwZwHu3znTcSICCFguoJp0nDp1KqZJZWVlpWzdutXo7FVzDrUBhXrGHX3k5ORITU0NzTmMri7BI4CA1wKsn70WZnwEENBVwPT+ETTo0PXKIi4EEAi8AA06An8JAIAAAs8Q6O28LS3XDsQ06cgvfl6WrN4pIiEr/VRzjuYr/5D+nhb3P2DTnMPKepMUAgjMToAGHbPz4tMI6CTAAyadqkEsCCCgm8Djx4+lrq4upkmHDT/Smmj9zTffyPfff+/6v9etWyevv/66bmUhHgQQQCCpAqyfk8rP5AjEJcD9GxcfJyOAgOUCanddtcuueqEn+li1apWoxo0Tf6RpIsezmnPs27dP0tLSTEyLmBFAAAHPBFg/e0bLwAh4LsD96zkxEyCAgMECTU1NUl9fH9OkY+3atfLGG28YmdmzmnPs379fcnNzjcyLoBFAAAG/BFg/+yXNPAggoJsADTo8rojpwB7zMDwCCFgsQIMOi4tLagggkBCBvq5Gab72iUTG3T/Sml9UKSUVe61r0kFzjoRcNgyCAAIWC9Cgw+Likpr1Ajxgsr7EJIgAAnEKqCYdareh4eFh10g2NelQP0RTL2JFH2r34NraWgmHw3EKcjoCCCBglwDrZ7vqSTbBEuD+DVa9yRYBBGYvoHbZPXr0aEyTyvLycqmqqjL6++H4+LiTm2pEMvG7L805Zn+tcAYCCARDgPVzMOpMlnYKcP/aWVeyQgCBxAm0tLTIiRMnRDVyjD5MbNJBc47EXReMhAACwRVg/Rzc2pM5AkEXML1/RCgSiUR0LqLpwDrbEhsCCOgtQIMOvetDdAggoIdAf3ezNF37h0TG3E068hatlaUVNSKhkB6BxhkFzTniBOR0BBAIhAANOgJRZpK0VIAHTJYWlrQQQCChAh0dHXL48OGYJh0m/khrIkxXV5ccOHDA9QJWVlaW/OEPfxD1Xw4EEEAAAbcA62euCATMFeD+Nbd2RI4AAv4JTNWksqysTHbu3Glkkw7VnEO9eNXc3OyCVI0pac7h37XFTAggYJ4A62fzakbECPwswP3LtYAAAghML6AaOB47diymSUdFRYVs27Zt+gE0+MTIyIjTjFI13Iw+cnNznY0Y1H85EEAAAQSmF2D9PL0Rn0AAATsFTO8fQYMOO69LskIAAQsEaNBhQRFJAQEEfBEY6HkgTVf+LuPj7p2E5xVWyNK1tRIKmb3TLs05fLmMmAQBBCwQoEGHBUUkhcAK8IApsKUncQQQmKWAatJRV1cnQ0NDrjNN+pHWxJTVj7Y+/vhj6enp+eVP6sHb/v37Rb2oxIEAAgggECvA+pmrAgFzBbh/za0dkSOAgL8CU33/LS0tlV27dklKSoq/AcUxG8054sDjVAQQCLwA6+fAXwIAGCzA/Wtw8QgdAQR8FVBNOo4fPy6jo+5NCletWiXbt2+XiS8s+hrcNJOp57zq2bVqtBl9qKYc6llvTk6OTuESCwIIIKC1AOtnrctDcAgg4KEADTo8xFVDmw7sMQ/DI4CAxQI06LC4uKSGAAIJFxjobZWmhg9lfMzdpCO3YJWUrnvH2CYdkfExabryN+nvaXGZZeeVStn6P0kobM6PzxJedAZEAAEEJgjQoINLAgFzBXjAZG7tiBwBBPwX6OzslEOHDsU06TDhR1qTaakfnDU1Nbn+tHXrVqmsrPQflxkRQAABQwRYPxtSKMJEYBIB7l8uCwQQQGDmAur77+HDh2VwcNB1UklJiezevVtSU1NnPliSPjlVc46FCxdKTU2NpKWlJSkypkUAAQTMEGD9bEadiBKByQS4f7kuEEAAgZkLPHr0SI4ePSqq4UX0UV5eLlVVVRIO67dJIc05Zl5fPokAAgjMRID180yU+AwCCNgoYHr/iFAkEonoXBjTgXW2JTYEENBbgAYdeteH6BBAQD+Bwd42abryoYyNun+klZNfLsvW/U5CYf1/pBWtqppzNF/7SPq67rmwVXOOZevflXCYH2zpdxUSEQIIJFOABh3J1GduBOIT4AFTfH6cjQACwROY6iUl9SOtHTt2aL2TUnS1Ll26JBcvXnQVcPXq1c5uUBwIIIAAAlMLsH7m6kDAXAHuX3NrR+QIIJAcga6uLqdJx8DAgCuAxYsXy969e7VucPGs5hzV1dWSnp6eHFRmRQABBAwSYP1sULEIFYEJAty/XBIIIIDA7AQeP34sR44ckeFh9yaFZWVlsnPnTq2adKgYVawq5ugjLy/PaUaZk5Mzu+T5NAIIIICAsH7mIkAAgaAKmN4/ggYdQb1yyRsBBLQXoEGH9iUiQAQQ0FBgqL9D7jW8L2Mj7h9pZc9fJmXr3pVQihlNOmjOoeHFRUgIIKC9AA06tC8RASIwpQAPmLg4EEAAgdkLqJeUDh06FLOTsM47KUVnef/+feeHW9GH2kF4//79kpKSMnsQzkAAAQQCJMD6OUDFJlXrBLh/rSspCSGAgA8CPT09TpOOvr4+12yLFi2Sffv2adnoguYcPlwYTIEAAoEQYP0ciDKTpKUC3L+WFpa0EEDAU4GOjg7n+6/OTTpUbCpGFWv0oZpzqOe8WVlZnhoxOAIIIGCrAOtnWytLXgggMJ0ADTqmE4rz76YDx5k+pyOAQIAFaNAR4OKTOgIIxCUwPPDEadIxOtzvGicrr0SWV76nfZMOmnPEVX5ORgCBAAvQoCPAxSd14wV4wGR8CUkAAQSSJDDVTsI67qQUTaRervrkk09cPy7LyMiQd999V7Kzs5OkybQIIICAOQKsn82pFZEiMFGA+5drAgEEEJibQG9vr9OkUv03+igsLJTq6mpR3yl1OVRzjpMnT8q9e/dcIammlCrW9PR0XUIlDgQQQEB7AdbP2peIABGYUoD7l4sDAQQQmJuAanxRV1cnQ0NDrgFKS0tl165dSd3ogOYcc6spZyGAAAIzEWD9PBMlPoMAAjYKmN4/IhSJRCI6F8Z0YJ1tiQ0BBPQWoEGH3vUhOgQQ0FtgZLBLGhs+kNGhp65AVZOOsvV/lHBYzx8+TdWcI2veEinb8J6Ew2l6wxMdAgggkEQBGnQkEZ+pEYhTgAdMcQJyOgIIBFpANbs4ePCgDAwMuBx0+JHWZIUZHR11mnOo5iI/H+o5kHpJacmSJYGuJckjgAACMxVg/TxTKT6HgH4C3L/61YSIEEDAHIG+vj5nl171PTj6KCgokJqaGsnMzEx6MjTnSHoJCAABBCwTYP1sWUFJJ1AC3L+BKjfJIoBAggU6Ozud77+Dg4OukUtKSmT37t2Smpqa4BmnH26q5hz5+fnOd/KsrKzpB+ETCCCAAAJTCrB+5uJAAIGgCpjeP4IGHUG9cskbAQS0F6BBh/YlIkAEENBcYGSoWxovvx/bpCO3+KdmFyl6NelQzTlafjwgvZ13XLI/Nef4k7ZNRTS/DAgPAQQCJECDjgAVm1StE+ABk3UlJSEEEPBZQL2cpH6kpV5Wij7Uj7T27NmT1J2UJlKoXYTv3r3r+r9fffVV2bhxo89qTIcAAgiYK8D62dzaETkC3L9cAwgggEB8Aqo5pfr+G930UY2owwtBNOeIr7acjQACCEwmwPqZ6wIBcwW4f82tHZEjgIAeAup7r/r+O3GThsWLF8u+fft8bdIxNDQkdXV10tHR4cJR38Vra2u1aJipR9WIAgEEEJi7AOvnudtxJgIImC1Agw6P62c6sMc8DI8AAhYL0KDD4uKSGgII+CagmnTcu/yhqP9GH5m5RVK2/j1JSU3+TkoqLppz+HZJMBECCFgsQIMOi4tLatYL8IDJ+hKTIAII+CDQ29srBw8enLRJR7J2UpqY9g8//CBff/216/9esWKF7NixwwchpkAAAQTsEWD9bE8tySR4Aty/was5GSOAQOIF1A7C6iUltaNw9JGXl+fs2puTk5P4SacZcarmHAsWLHBeVkpP12vjCN+BmBABBBCYowDr5znCcRoCGghw/2pQBEJAAAHjBdQmDer572RNOvbu3StpaWme56iacxw6dCjmOzjNOTynZwIEEAiYAOvngBWcdBFA4BcB0/tHhCKRSETnepoOrLMtsSGAgN4CNOjQuz5EhwAC5giMDj2VxoYPZGSwyxV0RnahLN/wZ0lJy0pqMjTnSCo/kyOAgEUCNOiwqJikEjgBHjAFruQkjAACHgmoJh3qB1Lqv9GH2knJrx9pTZXaw4cPnZ2Voh9JqR9u/e53v/N1hyeP6BkWAQQQ8FWA9bOv3EyGQEIFuH8TyslgCCAQYIGpdu/Nzc11GmKo//p1qO+59fX1cu/ePdeUqjmHahiSkZHhVyjMgwACCFgnwPrZupKSUIAEuH8DVGxSRQABTwVUkw7VpLKvr881z6JFi2Tfvn2eNoScqkFmQUGB8303M1OPDRI9LQCDI4AAAj4JsH72CZppEEBAOwHT+0fQoEO7S4qAEEAAgZ8EaNDBlYAAAggkTmB0uF/uNbwvwwNPXIOmZy1wmnSkpmcnbrJZjBSJjEvLtU+kt/OO66zMnMWy/Pn/kHCY3ZRmwclHEUAg4AI06Aj4BUD6RgvwgMno8hE8AghoJqB+nKV2UprYpMOPH2lNRaFi+fjjj0W9QPXzoXYPVs051A7HHAgggAACsxNg/Tw7Lz6NgE4C3L86VYNYEEDAdIHh4WE5cuSIPH782JVKTk6O86KQH983VXOO06dPy5077me9NOcw/eoifgQQ0EWA9bMulSAOBGYvwP07ezPOQAABBKYSmGqThsLCQqmurvakMWR/f7/TGKS7u9sVlmrOoRpj0oyS6xUBBBBIrADr58R6MhoCCJgjQIMOj2tlOrDHPAyPAAIWC9Cgw+LikhoCCCRFYGykX+5d+ZsM9bl/pOU06Vj/J0nNmOd7XC0/fiJPO2655s3KLZayDX+ScAq7KfleECZEAAGjBWjQYXT5CD7gAjxgCvgFQPoIIJBwAdWkQ/1gSu2oFH2oH2mpl5RUcwy/jrGxMTlw4IA8eeJumKl2dFq6dKlfYTAPAgggYJUA62erykkyARPg/g1YwUkXAQQ8FxgZGZGjR4/Ko0ePXHNlZ2c733/nz5/vaQz19fXS2NjomkM151AvSLGTsKf0DI4AAgERYP0ckEKTppUC3L9WlpWkEEAgiQJTPf/1omHGVA1BvJgriaRMjQACCGglwPpZq3IQDAII+Chgev+IUES1ctf4MB1YY1pCQwABzQVo0KF5gQgPAQSMFBgbHZSmKx/KYG+bK/60jPmyfON7ov7rxxGJjMv9Hz+Vp0/czTkycxY7cdCcw48qMAcCCNgmQIMO2ypKPkES4AFTkKpNrggg4JfAwMCAHDx4cNImHV7tpDRZbmfOnJFbt9zffV988UXZvHmzXxTMgwACCFgnwPrZupKSUIAEuH8DVGxSRQAB3wRGR0fl2LFj8vDhQ9ecWVlZTpOO/Px8T2I5e/as/Otf/3KNrZpzqDnZSdgTcgZFAIEACrB+DmDRSdkaAe5fa0pJIgggoJGAev576NAh6e7udkWlGmeo76KJaBTZ1dUldXV10t/f75pj0aJFojZg8HMjCI3oCQUBBBDwXID1s+fETIAAApoKmN4/ggYdml5YhIUAAgjQoINrAAEEEPBGYHxsSJoa/i4Dve4faaVmzJPyjX/2pUlHy/VP5Wn7TVeCNOfwpt6MigACwRGgQUdwak2m9gnwgMm+mpIRAgjoIaB+pHX48GFRP6SKPvzazff69ety4cIF19zl5eWyc+dOPYCIAgEEEDBUgPWzoYUjbAREhPuXywABBBDwRkA16Thx4oTcv3/fNYFq0qGaVKqXlRJ5fPnll9LQ0OAaMpEvRCUyVsZCAAEETBZg/Wxy9Yg96ALcv0G/AsgfAQS8Epjq+a9qTqmadKjvwXM9Ojs7nWfLg4ODriGKioqc79apqalzHZrzEEAAAQSmEWD9zCWCAAJBFaBBh8eVNx3YYx6GRwABiwVo0GFxcUkNAQSSLjA+NixNV/8uAz0PXLGkpufK8g3vSXrWAs9ibPnxU3naEduco2zDnyQlNdOzeRkYAQQQsF2ABh22V5j8bBbgAZPN1SU3BBBItoD6kZba5Uj9oCr6UD/SUj+kys7OTniIQ0NDcv78eWlsbIyZ85133pG0tLSEz8mACCCAQJAEWD8HqdrkapsA969tFSUfBBDQSWB8fFyOHz8uLS0trrDUDsLqJaVENen4/vvv5ZtvvnHNob5bv/3225Kbm6sTCbEggAACxguwfja+hCQQYAHu3wAXn9QRQMBzAdVAQzXSmPj8Ny8vz/n+m5OTM+sY2tvbnWfKw8PDrnOXLl0qu3btojnHrEU5AQEEEJidAOvn2XnxaQQQsEfA9P4RoUgkEtG5HKYD62xLbAggoLcADTr0rg/RIYCA+QKRsVGnSUd/j/tHWilpWVK+8S8Jb9IRiYxLy7UD0tt524WXkbNIyjf+WcIpGeajkgECCCCQRAEadCQRn6kRiFOAB0xxAnI6AgggMI2AFz/SmmpKtVvx2bNnpb+/3/UR1ZRDNedQjUE4EEAAAQTiE2D9HJ8fZyOQTAHu32TqMzcCCARBQDXpqK+vl6amJle6GRkZTpPKwsLCuBhu3rwp586dc42hGoDs379f5s+fH9fYnIwAAgggECvA+pmrAgFzBbh/za0dkSOAgBkCasOEI0eOiGqsEX2oxpGqSce8efNmnEhra6scPXpURkdHXecsX77cac7BgQACCCDgvQDrZ++NmQEBBPQUML1/BA069LyuiAoBBBAQGnRwESCAAAL+CDRf/Yf0dt51TZaSmiVlG/4kmTlFCQui5don8vTJLdd4avyyDe9JSmpmwuZhIAQQQCCoAjToCGrlydsGAR4w2VBFckAAAd0F1I+01K5HHR0drlDVTkrqJaVE7PL7xRdfyJUrV2IoUlNTpaqqSsrKynRnIj4EEEDACAHWz0aUiSARmFSA+5cLAwEEEPBeQDXpOHXqlDQ2NromS09Pd15SmmuTjrt37zrjRu+Fpr7vquYccx3Tew1mQAABBMwWYP1sdv2IPtgC3L/Brj/ZI4CAPwLDw8PO89+JTTpycnKc77/qOfB0h9p84cSJEzHNOVauXCnbt2+XcDg83RD8HQEEEEAgAQKsnxOAyBAIIGCkAA06PC6b6cAe8zA8AghYLECDDouLS2oIIKCVQCQyLvevfypPO9zNM1TTjLL170lmbnxNOtT4LdcOSG/nbVfealw1Ps05tLocCAYBBAwWoEGHwcUj9MAL8IAp8JcAAAgg4JOAatKhdj96/Pixa8bZ/EhrslCfPHkip0+fls7Ozpg/L1682Pnx1mx2afKJg2kQQAABYwVYPxtbOgJHQLh/uQgQQAABfwRUE40zZ87I7dvu57OqSce+fftk0aJFswrkwYMHzvdp1fzj50O9pLR3714pKSmZ1Vh8GAEEEEBg5gKsn2duxScR0E2A+1e3ihAPAgjYKjA6Oup8X21tbXWlmJWV5TTpyM/PnzL15uZmpzlH9Hdd9eHVq1c7z3c5EEAAAQT8E2D97J81MyGAgF4CpvePCEWi27rrZetEYzqwhqSEhAAChgjQoMOQQhEmAgjYIRCJyP0bh6Sn/YYrn3BKupRteE+ycovnlKdqztF89SPp63Lv0KSacyzf8GdR43MggAACCCRGgAYdiXFkFASSIcADpmSoMycCCARVQP1IS+2k1NbW5iKYyY+0JjNraGiQb775RsbGxtzfp8Nh2bx5s7zwwgsxz3mCak/eCCCAQKIEWD8nSpJxEPBfgPvXf3NmRACBYAucO3dObt686UJIS0tzGmuohpIzOVSTy8OHD7t2E1a/Z9y1a5eUlZXNZAg+gwACCCAwRwHWz3OE4zQENBDg/tWgCISAAAKBEVDPaY8fPy7379935ZyZmek06SgoKIixuHPnjtPYcmJzjnXr1snrr78eGDsSRQABBHQRYP2sSyWIAwEE/BYwvX8EDTr8vmKYDwEEEJihAA06ZgjFxxBAAIGECUTkwY0j0v34mmvEcDhdytb/UbLyZrf7Ec05ElYYBkIAAQRmJECDjhkx8SEEtBTgAZOWZSEoBBCwWGCqnZTUj7Rqa2ufuZPSzyz9/f1y9uzZmB96qb/n5eVJVVWVLFy40GJFUkMAAQSSJ8D6OXn2zIxAvALcv/EKcj4CCCAwe4ELFy7I9evXXSempqbKvn37pm3S0d3dLQcOHJDh4WHX+du2bZOKiorZB8MZCCCAAAKzEmD9PCsuPoyAVgLcv1qVg2AQQCAAAqrRxokTJ6S5udmVbUZGhlRXV0thYeEv//+tW7ec5hwTjw0bNsiWLVsCoEWKCCCAgH4CrJ/1qwkRIYCAPwI06PDY2XRgj3kYHgEELBagQYfFxSU1BBDQWCAiD/91XLoeNbhiDKWkStm6dyV7/rIZxR4ZH5Xma59IX1ej6/NZucVStuE9Caekz2gcPoQAAgggMHMBGnTM3IpPIqCbAA+YdKsI8SCAQBAE5rKT0s8u9+7dc5pzTHxBSf19zZo1snXrVlEvO3EggAACCHgjwPrZG1dGRcAPAe5fP5SZAwEEEIgV+Pzzz+Xq1auuP6jvrbt375aSksk3aejt7ZVPP/1UVIPK6OOVV16R559/HmYEEEAAAR8EWD/7gMwUCHgkwP3rESzDIoAAAs8QUE06VOONO3fuuD6Vnp7uNKlctGiRXLt2TT777LOYUV566SV54YUX8EUAAQQQSJIA6+ckwTMtAggkXcD0/hGhSCQSSbriMwIwHVhnW2JDAAG9BWjQoXd9iA4BBOwWaL19UjoffudKMhROlWXrfic5+eXPTF4152i6+g/p73Z3onaac2x8T8JhmnPYffWQHQIIJEuABh3JkmdeBOIX4AFT/IaMgAACCMxFQP1I69SpU9LY6G4uOdlOSmr80dFR+eKLL2J2HlZ/Uz/s+u1vfyvLly+fSyicgwACCCAwCwHWz7PA4qMIaCbA/atZQQgHAQQCJfDVV1/J5cuXXTmnpKTIrl27pLS01PX/Dw4OOs05enp6XP//+vXr5bXXXguUG8kigAACyRRg/ZxMfeZGID4B7t/4/DgbAQQQiEfg/PnzcuPGDdcQaWlp8qtf/cpp0DHxUN9z1fddDgQQQACB5Amwfk6ePTMjgEByBUzvH0GDjuReP8yOAAIITClAgw4uDgQQQCC5Ao/v/VPam790BREKhaV03TuSW7Bq0uCmbM6RVyJl6/9Ic47klpTZEUDAcgEadFheYNKzWoAHTFaXl+QQQEBzAdXD/fTp08/cSUml0N7e7jTzmPhykvrbkiVL5K233pLs7GzNsyU8BBBAwA4B1s921JEsginA/RvMupM1AgjoI/Df//3fov4XfYTDYdm9e/cvTTpGRkbk0KFD0tHR4fpcRUWFbNu2TZ9kiAQBBBAIgADr5wAUmRStFeD+tba0JIYAAoYITNakY7LQ33zzTVmzZo0hWREmAgggYK8A62d7a0tmCCDwbAEadHh8hZgO7DEPwyOAgMUCNOiwuLikhgACxgg8eXBRHt0544pXNelYurZW5hVWuP7/yNioNF37h/R3N7v+/6y8Elle+Z6EUlKNyZtAEUAAARMFaNBhYtWIGYGfBHjAxJWAAAIIJF/gzJkzcuvWLVcgaielPXv2yIMHD+TixYuTBrllyxbZsGFD8hMgAgQQQCBAAqyfA1RsUrVOgPvXupKSEAIIGChw+fJl+eqrr2IiV006li5dKnV1dfLo0SPX38vKymTXrl0y8XeMBqZPyAgggIBRAqyfjSoXwSLgEuD+5YJAAAEEki/w2WefybVr1yYNRH2/VRswrFy5MvmBEgECCCCAAL+f5BpAAIHACpjePyIUUdujaXyYDqwxLaEhgIDmAjTo0LxAhIcAAoER6Hz4nbTePunONxSS0rX7f2nSoZpz3Lv6oQz0PHB9juYcgblMSBQBBDQQoEGHBkUgBATmKMAPtOYIx2kIIIBAggU+//xzuXr16oxGzc/Pl6qqKlmwYMGMPs+HEEAAAQQSJ8D6OXGWjISA3wLcv36LMx8CCCAwuUBDQ4N8+eWXMX8sKiqStrY21/9fUlIi1dXVUCKAAAIIJEGA9XMS0JkSgQQJcP8mCJJhEEAAgTgFPvroI3ny5EnMKC+99JK88MILcY7O6QgggAACiRJg/ZwoScZBAAHTBEzvH0GDDtOuOOJFAIHACNCgIzClJlEEEDBAoOtRgzz817GYSJeuqZV5C1ZP2pwje/4yKVv3roRSUg3IkBARQAAB8wVo0GF+DckguAI8YApu7ckcAQT0E1AvKKkXlZ51rF+/Xl599VUJh8P6JUBECCCAQAAEWD8HoMikaK0A96+1pSUxBBAwUOD69ety4cKFZ0ZeWFgo+/fvl9RUnvcaWGJCRgABCwRYP1tQRFIIrAD3b2BLT+IIIKCJgNrH+/Tp03Lnzp1JI1LPedVmDOXl5ZpETBgIIIBAsAVYPwe7/mSPQJAFaNDhcfVNB/aYh+ERQMBiARp0WFxcUkMAASMFutuuyoObR2JiT88qlOGBDtf/n5O/XJY993uacxhZaYJGAAFTBWjQYWrliBsBER4wcRUggAAC+ggMDw/LJ598Ij09PTFBZWdny7Zt26S0tFSfgIkEAQQQCKAA6+cAFp2UrRHg/rWmlCSCAAKWCNy8eVPOnTs3aTbz5893mnNkZmZaki1pIIAAAuYJsH42r2ZEjMDPAty/XAsIIIBA8gTGx8f/q7dSAAAgAElEQVTl1KlT0tjY+Mwg1Lt627dvl1WrViUvWGZGAAEEEHAEWD9zISCAQFAFTO8fEYqo1ngaH6YDa0xLaAggoLkADTo0LxDhIYBAIAV62m/IgxuHJRIZnzL/nPxyWbbudxIKs5NSIC8SkkYAgaQJ0KAjafRMjEDcAjxgipuQARBAAIGECDx69Mj5sVZfX9+k47GTUkKYGQQBBBCIW4D1c9yEDIBA0gS4f5NGz8QIIIDAlAJqR+Hbt2/H/H3r1q1SWVmJHAIIIIBAEgVYPycRn6kRiFOA+zdOQE5HAAEE4hA4duyYNDc3u0ZIS0uTNWvWyJUrV2JGVhs0VFRUxDEjpyKAAAIIxCvA+jleQc5HAAFTBUzvH0GDDlOvPOJGAAHrBWjQYX2JSRABBAwV6O28Ky3XPp60SYfTnKPyDxIKhQ3NjrARQAABcwVo0GFu7YgcAR4wcQ0ggAACyRVQuyhdvHhRfvjhB5mupzs7KSW3VsyOAAIIKAHWz1wHCJgrwP1rbu2IHAEE7BS4efOmnDt3bsrkeEnJzrqTFQIImCPA+tmcWhEpAhMFuH+5JhBAAAH/BUZHR+Xo0aPS2trqmjwzM1Oqq6tlwYIFcufOHVGNKic+E37jjTdk7dq1/gfNjAgggAACjgDrZy4EBBAIqgANOjyuvOnAHvMwPAIIWCxAgw6Li0tqCCBgtMD42LA0/vBfMtTfHpNHUfk2KSx92ej8CB4BBBAwVYAGHaZWjrgR4AET1wACCCCQTIHu7m7nR1jt7bHfcRctWiQrV66Ur7/+OiZEXlJKZtWYGwEEgi7AD7SCfgWQv8kC3L8mV4/YEUDANoG7d+/KqVOnpm1UyUtKtlWefBBAwCQB1s8mVYtYEXALcP9yRSCAAAL+CgwPD0tdXV3MM9+srCypra2V+fPn/xJQY2Oj831YbeIQfWzdulUqKyv9DZzZEEAAAQQcAdbPXAgIIBBUAdP7R4Qi022HluTKmg6cZD6mRwABgwVo0GFw8QgdAQSsFVDNOe41vC+DvW1T5riobKssLNtqrQGJIYAAAroK0KBD18oQFwLTC/CAaXojPoEAAgh4IXDt2jX56quvRO2mFH2o5zKbNm2SX//61xIOh9lJyQt8xkQAAQTiEGD9HAcepyKQZAHu3yQXgOkRQACB/xFoaWlxdhWeeLz00kvy7bffxvz/r732mqxfvx4/BBBAAAGfBVg/+wzOdAgkUID7N4GYDIUAAghMIzA4OOg053jy5Inrk7m5uVJTUyPz5s2LGaG5uVnq6+tlbGzM9bdXX31VNm7ciDkCCCCAgM8CrJ99Bmc6BBDQRsD0/hE06NDmUiIQBBBAwC1Agw6uCAQQQEAvgbHRQWlq+JsM9j2aNrCFy7bIouW/mfZzfAABBBBAIHECNOhInCUjIeC3AA+Y/BZnPgQQCLqA+pHW2bNnRf3wauKRk5MjVVVVsnjxYtef2Ekp6FcN+SOAgE4CrJ91qgaxIDA7Ae7f2XnxaQQQQMALgcePH8vhw4ddzSrVD0B37dolZWVlopp3nDhxIuYlJXYS9qIajIkAAgg8W4D1M1cIAuYKcP+aWzsiRwABswQGBgbk0KFD0t3d7QpcNeXYv3+/ZGdnT5lQa2ur07xy4mYONOkw6xogWgQQsEOA9bMddSQLBBCYvQANOmZvNqszTAeeVbJ8GAEEEIgSoEEHlwMCCCCgj4DTnOPKhzLY2+b+R+zCCiksfUWar/5D1Geij4Ilm6V4VZU+SRAJAgggYLkADTosLzDpWS3AAyary0tyCCCgmcD9+/flzJkzon6sNfFYvXq1vP7665Kenj5p1Orc48ePs5OSZjUlHAQQCJ4A6+fg1ZyM7RHg/rWnlmSCAAJmCnR2dsrBgwdleHjYlcD27dtFfSf++Xjw4IHz/ZeXlMysM1EjgIA9Aqyf7aklmQRPgPs3eDUnYwQQ8F+gt7fXaUD59OlT1+QFBQVSXV0tWVlZ0wbV1tYmdXV1Md9/N2/eLC+++OK05/MBBBBAAIHECLB+TowjoyCAgHkCpvePCEUikYjO7KYD62xLbAggoLcADTr0rg/RIYBAcARU4417l/8qQ/0drqTnFVZI6dr9IqGQDPW3y73LH8jYqPsFp/zi52XJ6l3BwSJTBBBAIIkCNOhIIj5TIxCnAA+Y4gTkdAQQQGAGAmNjY/LVV1/J1atXYz6tGnK8+eabsmLFimlHYielaYn4AAIIIOC5AOtnz4mZAAHPBLh/PaNlYAQQQGBaAfXi0oEDB2IaVr722muyfv36mPMfPXrk7CQ8MjLi+pt6QUm9qMSBAAIIIOC9AOtn742ZAQGvBLh/vZJlXAQQQOAnAdWUQzWg7O/vd5EsWLBAamtrp9yQYTK/9vZ2p0nHxGaWGzdulFdffRVyBBBAAAEfBFg/+4DMFAggoKWA6f0jaNCh5WVFUAgggIAIDTq4ChBAAIHkC8ykOcfPUQ4PPHGadIyO9LkC/6lJx04RCSU/ISJAAAEELBagQYfFxSU16wV4wGR9iUkQAQSSLPDkyRM5efKkdHd3x0SyePFiqaqqkpycnBlHyU5KM6bigwgggIAnAqyfPWFlUAR8EeD+9YWZSRBAAIEYgYGBAefFpZ6eHtffNm3aJC+//PKUYo8fP5YjR47wkhLXFAIIIJAkAdbPSYJnWgQSIMD9mwBEhkAAAQSmEOjs7HQaaqjvutFHUVGR7N27d1bNOX4+X415+PBhGRwcdI1ZWVkpW7dupRYIIIAAAh4LsH72GJjhEUBAWwEadHhcGtOBPeZheAQQsFiABh0WF5fUEEDACIGxkQG51/C+DPV3uOLNW7RWllbUiIRiG26MDHVL4w9/ldHhXtc584sqpaRiL006jKg8QSKAgKkCNOgwtXLEjYAID5i4ChBAAAHvBC5fvizffPONjI+PuyYJh8Py61//WtTLSBOfw8wkGnZSmokSn0EAAQS8EWD97I0royLghwD3rx/KzIEAAgi4BUZGRuTTTz8V9bJR9FFRUSHbtm2blqujo8N58WloaMj1WXYSnpaODyCAAAJxC7B+jpuQARBImgD3b9LomRgBBCwXUBszHDp0KKaRZHFxsdOcIzU1dc4CarMHNfbExh9r166VN954Y87jciICCCCAwPQCrJ+nN+ITCCBgp4Dp/SNCkUgkonNpTAfW2ZbYEEBAbwEadOhdH6JDAAG7BVRzjsbLf5XhgSeuRJ3mHGtqntloY2SoR+5dfl/Uf6OPZzX2sFuT7BBAAAF/BGjQ4Y8zsyDghQAPmLxQZUwEEAi6gPrh1OnTp+XBgwcxFHl5eVJVVSULFy6Mi0n9AEy9pDRxJ6X169fLa6+9FtfYnIwAAgggMLUA62euDgTMFeD+Nbd2RI4AAmYKjI2NOd9bHz165EqgrKxMdu3aNeOGlewkbGb9iRoBBMwXYP1sfg3JILgC3L/BrT2ZI4CAdwKqgeThw4djmnMsX77c+Y6biKOnp8eZo6+vzzXcTJtcJiIGxkAAAQSCKMD6OYhVJ2cEEFACpvePoEEH1zECCCCgqQANOjQtDGEhgID1AqMjfXLv8ocyPNDhynV+0QYpqdgzo/xHh3vl3uUPZHjQvRPTvIVrpHTt/hmNwYcQQAABBGYnQIOO2XnxaQR0EuABk07VIBYEELBBQDXn+Oijj2J2N1K5Pffcc7Jly5a4dk+KNmInJRuuGHJAAAHTBFg/m1Yx4kXg3wLcv1wNCCCAgH8Cas+yY8eOSUtLi2vSkpISZ1fhcDg8q2C6urqcl5TYSXhWbHwYAQQQiEuA9XNcfJyMQFIFuH+Tys/kCCBgoUB/f78cPHhQnj596squvLzc2Zhhtt9xn0XU29vrfP+dONeqVatk+/btM252aWEZSAkBBBDwTID1s2e0DIwAApoL0KDD4wKZDuwxD8MjgIDFAjTosLi4pIYAAtoKjA73y72G92V44IkrxvlFlVJSsVf155tx7GOjA06TjqH+dtc5uQWrpHTdOxIKze5HXzOemA8igAACARWgQUdAC0/aVgjwgMmKMpIEAghoJHDo0CFpbW11RZSRkSHbtm0TtYNSog+1k5LakVj9WCv6YCelREszHgIIIPCTAOtnrgQEzBXg/jW3dkSOAALmCZw5c0Zu3brlCrywsFD2798/56aVU+0kvHbtWnnjjTfMQyJiBBBAQHMB1s+aF4jwEHiGAPcvlwcCCCCQOIHBwUFRz39V48jow8tnsaohiHr+O3FO1RBk586diUuOkRBAAAEEHAHWz1wICCAQVAHT+0eEIqpdvMaH6cAa0xIaAghoLkCDDs0LRHgIIGCdgGrO0Xj5v2Rk0P2P2HNpzvEzztjooNxr+ECG+h67vHLyy2XZut9JKJxqnSMJIYAAAskSoEFHsuSZF4H4BXjAFL8hIyCAAAI/C3z99dfyww8/uEBKS0ud5hzZ2dmeQfX19Tk7KamXlaKP1atXOzspcSCAAAIIJE6A9XPiLBkJAb8FuH/9Fmc+BBAIqsAXX3whV65ccaWfn5/vNOdQDSzjOdQOwur778QmlTTpiEeVcxFAAIHJBVg/c2UgYK4A96+5tSNyBBDQS0A151DfQTs7O12B+fEdVM195MgR6ejocM1dVlYmu3fv1guKaBBAAAHDBVg/G15AwkcAgTkLmN4/ggYdcy49JyKAAALeCtCgw1tfRkcAAQSiBVRzjnsN78vwwBMXTH7x87Jk9a64sMbHhqXpyt9l4OkD1zjZ85dJ2bp3JZRCk464gDkZAQQQ+B8BGnRwKSBgrgAPmMytHZEjgIBeAvfu3ZMTJ064glq8eLHU1NRIOBz2PNiBgQFn96bu7m7XXGonpaqqKl9i8DxJJkAAAQQ0EGD9rEERCAGBOQpw/84RjtMQQACBWQh8++238t1337nOyM3NlbfffjthjStpUjmLgvBRBBBAIA4B1s9x4HEqAkkW4P5NcgGYHgEErBAYHh52nr0+eeL+XfOqVavkrbfe8iVHFUNdXZ20t7e75ispKXGadKSm8vtnXwrBJAggYL0A62frS0yCCCAwhQANOjy+NEwH9piH4RFAwGIBGnRYXFxSQwABrQRGh55KY8MHMjLY5YorEc05fh5wfPx/mnT0uJt0ZOWVSNn6P0o4nK6VCcEggAACJgrQoMPEqhEzAj8J8ICJKwEBBBCIX0Dt4Pvxxx+L+pHUz0dmZqa8++67kpWVFf8EMxxB7aSkfqQ18YdiqknHzp07ZzgKH0MAAQQQeJYA62euDwTMFeD+Nbd2RI4AAvoLqO/DZ86ckaamJlew6ruxas6Rl5eX0CRUk0q1i3FXl/sZM00qE8rMYAggEHAB1s8BvwBI32gB7l+jy0fwCCCggcDIyIjznXNiY4zly5c7z1wnvmfnZcgqlqNHj8qjR49c0xQVFUl1dTVNOrzEZ2wEEAiMAOvnwJSaRBFAYIKA6f0jQpFIJKJzVU0H1tmW2BBAQG8BGnToXR+iQwABOwRGhnrk3uUPZGTIvbtvIptz/CwVGRuVpmv/kP7uZhdeVm6xlG14T8IpNOmw46oiCwQQSJYADTqSJc+8CMQvwAOm+A0ZAQEEgi0wNjYmBw4ccDXFUM9WamtrZfHixb7jqJei1A/GOjo6XHOXlpbKrl27JCUlxfeYmBABBBCwSYD1s03VJJegCXD/Bq3i5IsAAn4JdHZ2yokTJ6Snp8c1ZVpamtTU1MjChQs9CUU16VBNKtX80UdZWZmzkzAHAggggEB8Aqyf4/PjbASSKcD9m0x95kYAAdMFRkf/H3v34hXFlS1+fNM0b+SpiIBI1KhBcRJjHI1eNYqKgJqXczOZf+937+TeJCaKIio+R2MmY7xGhOCLKCICiiDyfvVvnZ4ZQ9GgNN1VfU7Vt9aa5VqTqnP2/uyqtU5RXbvGg/eaXV1dllSWLl0afNbq8/kcT1HFdOLEiZAmHep+WzXpSEzk98+OF4UJEUDAVQKsn11VTpJBAIEwBEzvH0GDjjCKza4IIICAkwI06HBSm7kQQMCLAqopx4Nf/kvGR/st6Wcv2SD5K8ptIQlMjktrY2iTjuT0PCle94XE+5NtmZdBEUAAAS8I0KDDC1UmR7cK8IDJrZUlLwQQcErg/PnzcvfuXct0mzZtknfffdepEELmUU061I+0nj59avlvBQUFwZeU/H5/zGJjYgQQQMB0AdbPpleQ+L0swPXr5eqTOwII2CXQ0tIi6r5YNa+cuqn7zv3798uSJUvsmjo47sjISPDFqelNKgsLC4MvTnH/ays/gyOAgMsFWD+7vMCk52oBrl9Xl5fkEEDARgF1b6uesXZ0dFhmUc9YKysrY9Kc49+BqCYddXV10t7eboktJycn+OEImnTYeGIwNAIIuF6A9bPrS0yCCCAwiwANOmw+NUwHtpmH4RFAwMUCNOhwcXFJDQEEYi4wOtQtD29+JeNjA9Y/FBd+IIvf+sj2+B41fiv9Pfct8ySlLZTidf8p/oQ02+dnAgQQQMCNAjTocGNVyckrAjxg8kqlyRMBBOwQuH37tly8eNEydFFRUfAHWrHexsbGgi8pTW/SsXjx4mB86kvGbAgggAAC4Quwfg7fjCMQ0EWA61eXShAHAgi4QSAQCMjf//53uXnzZkg6GRkZweYY2dnZjqSqmlTW1NSENOnIy8sLfkmYJh2OlIFJEEDAhQKsn11YVFLyjADXr2dKTaIIIBBFAdWc4+TJkyENMPLz86Wqqkri4+OjONv8hlIxnjp1Stra2iwDqPvvAwcOSHIyHymcnyxHIYCA1wVYP3v9DCB/BLwrYHr/iLiAelql8WY6sMa0hIYAApoL0KBD8wIRHgIIGCswMvBUHjb8VSbGhy055BRslMXLdzmSVyAwKW1N34U06UhMyZFlZV+KPzHVkTiYBAEEEHCTAA063FRNcvGaAA+YvFZx8kUAgWgJPH/+XL777jvLV4LT09Pl888/1+YLRapJR21trXR2dlrSXrRoUfAlJZp0ROtsYBwEEPCSAOtnL1WbXN0mwPXrtoqSDwIIxEpgeHhYTp8+HfJFYRVPcXGx7Nq1y/H7YtWkQ33leHqTyoULFwbvf/mScKzOFuZFAAGTBVg/m1w9Yve6ANev188A8kcAgXAFJicng40vHj16ZDlUx8aPKlZ1T97a2mqJNTMzUw4ePCgpKSnhps/+CCCAgOcFWD97/hQAAAHPCpjeP4IGHZ49dUkcAQR0F6BBh+4VIj4EEDBRYLi/Qx42fCWTE6OW8BcVb5WFxVsdTUk16XjcfExedt+xzJuQnCUlZX8Wf9ICR+NhMgQQQMB0ARp0mF5B4veyAA+YvFx9ckcAgfkKqMYXX3/9tfT3978awufzyaeffio5OTnzHdaW48bHx6Wuri7ka0+qSYf62hMvKdnCzqAIIOBiAdbPLi4uqblegOvX9SUmQQQQcECgq6sr+CLQ4OCgZTb1I873339fNmzY4EAUM08xW5NKdZ+uXlLi/jdmpWFiBBAwVID1s6GFI2wERITrl9MAAQQQmLvAbM05VMPHAwcOaPnBAxVzfX29PHjwwJLoggUL5NChQ5KaykcK534GsCcCCCDA+plzAAEEvCtAgw6ba286sM08DI8AAi4WoEGHi4tLagggEBOBwb42eXTra5mcHLPMv3j5Lskp2BiTmCQQkLbmo6FNOpIyZdn6LyQhKTM2cTErAgggYKAADToMLBohI/AvAX6gxamAAAIIhC+gvqD08OFDy4H/8R//Ie+88074gzlwxMTEhJw8eTKkSUdubm7wS8JJSUkORMEUCCCAgDsEWD+7o45k4U0Brl9v1p2sEUAgegJNTU3yww8/iHoRaOqmGl+Ul5dLUVFR9Cab50izNanMzs4O3v/yJeF5wnIYAgh4UoD1syfLTtIuEeD6dUkhSQMBBGwXCAQCwSaU05/7mtDoUcV+5syZkCYd6enpwSaV6l82BBBAAIG5CbB+npsTeyGAgPsETO8fERdQq2KNN9OBNaYlNAQQ0FyABh2aF4jwEEDAKIGB3ofyqOlbCUyOW+LOX7FHspe8F9tcAgF5fKdG+p42W+LwJy2QkrI/S0JyVmzjY3YEEEDAEAEadBhSKMJEYAYBHjBxWiCAAALhCdy8eVN+/PFHy0Fvv/22fPTRR+EN5PDeqkmHaizS1tZmmVm9pKS+/pScnOxwREyHAAIImCnA+tnMuhE1AkqA65fzAAEEEJifgLqfvHTpkty9ezdkANX4cd++fVq9+DPb/S9fEp5f/TkKAQS8K8D62bu1J3PzBbh+za8hGSCAgP0C6lW+s2fPSktLi2WyrKwsOXTokBEfOFA5nDt3Tu7fv2/JITU1NZiDug9mQwABBBB4swDr5zcbsQcCCLhTwPT+ETTocOd5SVYIIOACARp0uKCIpIAAAloI9Pf8Jm2qOUdg6peU4mTJ2xWStbhMixhFAtJ+p1ZedDVa4vEnpsqysi8lMSVHkzgJAwEEENBXgAYd+taGyBB4kwAPmN4kxH9HAAEEfhfo7OyUmpoay9eC1Y+0PvvsM4mPj9eeSn3luK6uLqRJh8pBNengS8Lal5AAEUBAAwHWzxoUgRAQmKcA1+884TgMAQQ8LdDf3x9s9tjd3R3ioJpVbt++Xcv7YXX/q76C3NraaombLwl7+nQmeQQQCFOA9XOYYOyOgEYCXL8aFYNQEEBAWwHV2OLevXuW+DIyMuTjjz827sMGFy5ckDt37lhyUc99q6urRX2sgQ0BBBBA4PUCrJ85QxBAwKsCNOiwufKmA9vMw/AIIOBiARp0uLi4pIYAAo4J9D27Le23a0KacxSsrpLMRaWOxTG3iWZu0hGfkBJs0pGUmju3YdgLAQQQ8KgADTo8WnjSdoUAD5hcUUaSQAABBwSGhobkm2++EfXvv7eEhIRgcw71Yy1TttleUlI5qCYdaWlppqRCnAgggEBMBFg/x4SdSRGIigDXb1QYGQQBBDwk0NbWJvX19TI6OmrJ2ufzyYcffiilpbo977UWR93/qvgfPHhg+Q98SdhDJzGpIoBARAKsnyPi42AEYirA9RtTfiZHAAEDBC5evCi3b9+2RKqelR48eFDUPaOJ26VLl6S5udkSemJiYjCnnBw+UmhiTYkZAQScE2D97Jw1MyGAgF4CpvePiAsEAgG9SK3RmA6ssy2xIYCA3gI06NC7PkSHAAL6C7x42iTtt0+IyJTlblycFK4+KBkLV2uaQECe3DstvR2/WOKL9ydL8bovJDk9T9O4CQsBBBCIvQANOmJfAyJAYL4CPGCarxzHIYCAlwTUo5xjx45JZ2enJe19+/bJsmXLjKOY7SUlviRsXCkJGAEEYiDA+jkG6EyJQJQEuH6jBMkwCCDgCYHr16/Lzz//LNN/2qheVNq7d6/k5Znx3FTFr76KfP/+fUvd1JeE1UtKmZmZnqgnSSKAAALzEWD9PB81jkFADwGuXz3qQBQIIKCnwOXLl6WpqckS3IIFC+TQoUPGNuf4dzJXrlyRxsZGS26qSUd1dbUsXLhQz4IQFQIIIKCBAOtnDYpACAggEBMB0/tH0KAjJqcNkyKAAAJvFqBBx5uN2AMBBBCYTaDnyf9Jx/16S3OOuDifFK75WBbkrtQeTsXe8+S6JU5ffKIUl30hKen52sdPgAgggEAsBGjQEQt15kQgOgI8YIqOI6MggIC7BX766Se5ceOGJcmysjLZsmWLsYmrl5TOnDkT8iXhtLQ0OXDggKivRLEhgAACCIQKsH7mrEDAXAGuX3NrR+QIIOCcwOjoaLChRWtra8ik+fn5weYcycnJzgUUpZkuXLggd+7csYym8lAvKfEl4SghMwwCCLhOgPWz60pKQh4S4Pr1ULFJFQEEwhK4evWqNDQ0WI5Rz0Y//vhjUf+6YZupSYff7w/e/5rSbNMNdSAHBBAwS4D1s1n1IloEEIieAA06omc540imA9vMw/AIIOBiARp0uLi4pIYAArYKPG+/Jp0t5yxzqOYcRaWfSXr2W7bOHc3Bu367IN2Pf7IM6fMlSvG6P0lKRkE0p2IsBBBAwBUCNOhwRRlJwqMCPGDyaOFJGwEE5izQ1tYmtbW1lv3VF4bUD7V8Pt+cx9Fxx9d9SVg16cjKytIxbGJCAAEEYirA+jmm/EyOQEQCXL8R8XEwAgh4QKCnp0dOnTolfX19IdmuX79e/vjHP8r03xKaxHLp0iVpbm62hMyXhE2qILEigIDTAqyfnRZnPgSiJ8D1Gz1LRkIAAfcIXLt2Ta5ft364LzU1VQ4dOiQLFixwT6Ii8uOPP8rNmzctOakmHZWVlaKab7IhgAACCFgFWD9zRiCAgFcFTO8fERdQv37UeDMdWGNaQkMAAc0FaNCheYEIDwEEtBR42npFnrVescQW5/PL0tLPJC1rmZYxvy6omZp0xMX7pbj0sKRmLjUuHwJGAAEE7BSgQYeduoyNgL0CPGCy15fREUDAbIH+/n755ptvRH1B+N+b+sLuZ5995pqvKKm8ZvuSsGrSkZ2dbXYRiR4BBBCIsgDr5yiDMhwCDgpw/TqIzVQIIGCcwP379+XixYsyPj5uiV29wPPRRx/JW2+Z8yGG1+HzJWHjTk0CRgCBGAqwfo4hPlMjEKEA12+EgByOAAKuE2hoaJCrV69a8lLPfNUHGTIyMlyXr0ro559/Dv5v6hYfHy8VFRVSWFjoypxJCgEEEJivAOvn+cpxHAIImC5gev8IGnSYfgYSPwIIuFaABh2uLS2JIYCATQKdLefkefs1y+jBZhZr/ySpGUU2zWr/sKrhiGo8MnX7Z9ORTyUtq8T+AJgBAQQQMESABh2GFIowEZhBgAdMnBYIIIDAzAKTk5Ny5MgRef78+asd1EOpqqoqKSgocB3bTE06kpKS5ODBgzTpcF21SQgBBCIRYP0ciR7HIhBbAa7f2PozOwII6Cmgvi2mvqyrXlaavqmXlPbt2+e6e0K+JKznuUhUCCCgnwDrZ18f9HYAACAASURBVP1qQkQIzFWA63euUuyHAAJeEGhqapLLly9bUlXPQA8dOiRZWVmuJrh582bwnn/q5vP5gvf6S5fykUJXF5/kEEAgLAHWz2FxsTMCCLhIgAYdNhfTdGCbeRgeAQRcLECDDhcXl9QQQCDKAgF5crdOejutP9ry+RKkuOw/JWWB+S8tdT/+Sbp+u2Bxi4vzSVHpJ5KevSLKngyHAAIImClAgw4z60bUCCgBHjBxHiCAAAIzC/ztb3+TX3/91fIfN27cKBs2bHAt2aVLl6S5udmSn/qBWnV1teTm5ro2bxJDAAEEwhFg/RyOFvsioJcA169e9SAaBBCIvcDw8LCcPn1aOjo6QoIpLi6WXbt2SWJiYuwDtSGCa9euyfXr1y0jqy8J7927l5eUbPBmSAQQMFOA9bOZdSNqBJQA1y/nAQIIIPBPgdu3b8vFixctHOo+V32gICcnxxNMjY2NcuWK9SOFqklHeXm5lJTwkUJPnAQkiQACbxRg/fxGInZAAAGXCpjePyIuoNrQa7yZDqwxLaEhgIDmAjTo0LxAhIcAApoIBKT99gl58bTJEo8vPlGWlX0hyen5msQZeRg9T65Lx/16y0CqSUfhmoOyIHdV5BMwAgIIIGC4AA06DC8g4XtagAdMni4/ySOAwCwCd+/elfPnz1v+a1FRkVRWVrrebKYmHeqHalVVVbJo0SLX50+CCCCAwJsEWD+/SYj/joC+Aly/+taGyBBAwHmBrq6uYHOOwcHBac8/40Q1p3zvvfecD8rhGWf7kjAvKTlcCKZDAAFtBVg/a1saAkPgjQJcv28kYgcEEPCAwEzNORISEuTAgQOycOFCDwj8nqL6QIN6Bjx1U+8K7t69W5YvX+4pC5JFAAEEZhJg/cx5gQACXhUwvX8EDTq8euaSNwIIaC9Agw7tS0SACCAQY4FAYFLab9dI37Pblkji/SnB5hxJae57aae34xd5cu+UVT4uTgpXHZCMRWtiXBGmRwABBGIrQIOO2PozOwKRCPCAKRI9jkUAATcK9Pb2yrfffisTExOv0ktLS5PDhw+79svB0+uovqKkvqY0dVM/WFMNShYvXuzGspMTAgggMGcB1s9zpmJHBLQT4PrVriQEhAACMRJQ93tXr16VyclJSwSqOePevXuloKAgRpE5P+1MXxLmJSXn68CMCCCgpwDrZz3rQlQIzEWA63cuSuyDAAJuFrh3756cO3fOkqLf75fq6mrJy8tzc+qz5jZTkw61865du2TlypWeNCFpBBBA4N8CrJ85FxBAwKsCNOiwufKmA9vMw/AIIOBiARp0uLi4pIYAAhELqOYcbU3fSn/Pb9Y/YCekybL1f5bElJyI59B1gH826TgtIoEpIcZJwapKycxbq2vYxIUAAgjYLkCDDtuJmQAB2wR4wGQbLQMjgICBAmNjY8HmHH19fa+i9/l88vHHH3vuS0o//vijqK8JT93UD9cqKio89bKWgacxISOAgM0CrJ9tBmZ4BGwU4Pq1EZehEUDACAHViPLChQty//79kHhzc3Nl3759kp6ebkQu0QySl5SiqclYCCDgJgHWz26qJrl4TYDr12sVJ18EEJgq0NLSImfPnpVA4Pff+MbHx0tVVZXk5+d7GuvOnTvBvwtM33bs2CGrV6/2tA3JI4CAtwVYP3u7/mSPgJcFTO8fEReYuurXsJKmA2tISkgIIGCIAA06DCkUYSKAgOMCgYlxefTrtzLQ+9Aytz8xXUr+8BdJSMp0PCanJ3zR1Sjtd2pDmnTkr9gt2Us2OB0O8yGAAAJaCNCgQ4syEAQC8xLgAdO82DgIAQRcKnDq1Cl5+NB6v7tt2zYpLS11acavT2umJh3qB2zqpa2ioiJPmpA0AgggwPqZcwABcwW4fs2tHZEjgEDkAv39/aLuebu7u0MGe/vtt2X79u2i7ve8uvGSklcrT94IIPA6AdbPnB8ImCvA9Wtu7YgcAQQiE1DPeU+fPm1pzqE+xlBZWckHCP5Fq5p2njt3zmKk/tOWLVukrKwssgJwNAIIIGCoAOtnQwtH2AggELGA6f0jaNAR8SnAAAgggIA9AjTosMeVURFAwGyByckxaW34Hxl62W5JJCEpQ5at/1LUv17Z+p42y+PbNdOadIjkvbVTcgs3eYWBPBFAAIFXAjTo4GRAwFwBHjCZWzsiRwCB6Ao0NDTI1atXLYMuX75cysvLozuRYaP9/PPPov43dVM/ZNu7d68UFxcblg3hIoAAApELsH6O3JAREIiVANdvrOSZFwEEYi3Q1tYm9fX1Mjo6GnJvt3XrVnnnnXdiHaIW88/WpIOXlLQoD0EggEAMBFg/xwCdKRGIkgDXb5QgGQYBBIwSePToUbAx5eTk5Ku41TNN9eGBpUuXGpWL3cE+ePAg+HeCqVZqzo0bN8qGDXyk0G5/xkcAAf0EWD/rVxMiQgABZwRo0GGzs+nANvMwPAIIuFiABh0uLi6pIYDAvAQmJ0blYcNXMtzfYTk+ISlTSv7wF/Enps9rXJMPCjbpuFMjEghY0li07D9k4dItJqdG7AgggEDYAjToCJuMAxDQRoAHTNqUgkAQQCCGAs+ePZPvv//e8iOkrKws+fTTT8Xv98cwMj2mvnnzpvz444+WYNQP2lTzkpKSEj2CJAoEEEDAIQHWzw5BMw0CNghw/dqAypAIIKC9wPXr14NNFwPTnmempaUFX1JauHCh9jk4GeBsXxLmJSUnq8BcCCCgiwDrZ10qQRwIhC/A9Ru+GUcggIDZAu3t7VJbW2t51qvehVMfHFi2bJnZydkUfWtrq5w+fTqkSUdZWZmoRpVsCCCAgJcEWD97qdrkigACUwVM7x8RF5j+9Euz+poOrBkn4SCAgEECNOgwqFiEigACtgtMjA8Fm3OMDDy1zJWYkiPL1v9Z/Alptseg6wQvu+/I4+ZjEgj83nVbxZpbuEny3tqpa9jEhQACCERdgAYdUSdlQAQcE+ABk2PUTIQAApoKDA8Py7fffisDAwOvIlRNOT7//HPJyMjQNGrnw2psbJQrV65YJlbPkHbt2iUrVqxwPiBmRAABBGIkwPo5RvBMi0AUBLh+o4DIEAggYIzA6Oho8Gu4bW1tITHn5+cHX1JKTk42Jh8nA53tS8K8pORkFZgLAQR0EGD9rEMViAGB+Qlw/c7PjaMQQMBMgY6ODjlx4oRMTEy8SkA9w9y9e7csX77czKQcinq2Jh2lpaWybds2h6JgGgQQQCD2AqyfY18DIkAAgdgImN4/ggYdsTlvmBUBBBB4owANOt5IxA4IIOARgfGxAXl4868yOvTcknFS6sJgc454f4pHJGZPs7/nvrQ1fRfSpCN7yQbJX1HueR8AEEDAGwI06PBGncnSnQI8YHJnXckKAQTmJqB6qKsfbKmvKk3dysvL+cHWDIQzNelQu+3cuVNWrVo1N3T2QgABBAwXYP1seAEJ39MCXL+eLj/JI+ApgZ6eHjl16pT09fWF5L1+/Xr54x//KNN/dOkpoDkky0tKc0BiFwQQcL0A62fXl5gEXSzA9evi4pIaAghYBLq6uuT48eMyPj7+6v+nOUd4J4lq7Kn+hjC1wYkaYfXq1bJjx47wBmNvBBBAwFAB1s+GFo6wEUAgYgEadERM+PoBTAe2mYfhEUDAxQI06HBxcUkNAQTmLDA+2i8PfvkvGRt5YTkmKW2RLCtTzTn4qtK/YQZ6H8ijxm9CmnRk5f9BlqzcKyJxc3ZnRwQQQMBEARp0mFg1YkbgnwI8YOJMQAABLwtcu3ZNrl+/biFYu3atbN261cssr829ublZLl26FLIPTTo4ZRBAwCsCrJ+9UmnydKMA168bq0pOCCAwXeC3336Tc+fOhbxYk5CQEHyxhq8Hz/2cUS8pnT592vKilzp6zZo1sn379rkPxJ4IIICAoQKsnw0tHGEjwPNfzgEEEPCIwLNnz6SmpkbGxsYsGav7NXXfxjZ3AfUxi7q6upD7X5p0zN2QPRFAwGwB7n/Nrh/RI4DA/AVM7x8RF1CfZ9N4Mx1YY1pCQwABzQVo0KF5gQgPAQRsF1BNOR7e/KuMjVi/rJScni/Lyr4QX3yi7TGYNkGwSUfTEQlM/t6NW+WQmbdWClZV0qTDtIISLwIIhCVAg46wuNgZAa0EeMCkVTkIBgEEHBRQL9rU1tZaZly4cKF8/PHH4vP5HIzEvKlma9LBD97MqyURI4BA+AKsn8M34wgEdBHg+tWlEsSBAAJ2CagXak6cOCHTf46YlZUle/fuFfUvW3gCs72ktHLlSvnoo49k+m8rwxudvRFAAAG9BVg/610fokPgdQJcv5wfCCDgdoHnz5/LsWPHZHR01JKqakypmkqwhS/Q2dkZfHY+veHJihUrZNeuXdz/hk/KEQggYJAA62eDikWoCCAQVQHT+0fQoCOqpwODIYAAAtEToEFH9CwZCQEEzBMYGeyW1lv/I+Oj/ZbgUzIKpHjtn2jO8ZqSDva2SmvT1xKYnLDslblorRSsrjLvZCBiBBBAYI4CNOiYIxS7IaChAA+YNCwKISGAgO0CAwMD8vXXX1t+tJWYmCiHDx+WtLQ02+d3wwR37tyRCxcuhKSydetWWbt2rRtSJAcEEEBgRgHWz5wYCJgrwPVrbu2IHAEE3iwwODgo33zzjQwPD1t2LikpCTaSSEhIePMg7DGjQEdHh5w8eTLkJaXly5dLeXk5aggggIBrBVg/u7a0JOYBAa5fDxSZFBHwsEBvb68cPXpURkZGLArbtm2T0tJSD8tEnvrTp0/l+PHjIfe/6m8L6v6Xj1xEbswICCCgpwDrZz3rQlQIIGC/AA06bDY2HdhmHoZHAAEXC9Cgw8XFJTUEEHitwMjgM3l4868yMT5k2S81oyjYnCMu3o/gGwSG+trlYeNXEpgYt+y5IHeVFK45KHFxfImZkwgBBNwnQIMO99WUjLwjwAMm79SaTBFA4J8Ck5OT8v3338uzZ88sJJWVlVJUVARTGAL379+Xs2fPhhyxefNmWb9+fRgjsSsCCCBgjgDrZ3NqRaQITBfg+uWcQAABNwvU1NTIkydPLClu2rRJ3n33XTen7VhuXV1dwS8JT/86s3pJae/evY7FwUQIIICAkwKsn53UZi4EoivA9RtdT0ZDAAF9BPr6+oLPeac3p+T+N3o1mq1Jx7Jly2Tfvn3Rm4iREEAAAY0EWD9rVAxCQQABRwVM7x8RFwgEAo6KhTmZ6cBhpsvuCCCAwCsBGnRwMiCAgBcFhgc6pbXhf2Ri3PplpbSsEln6zqc05wjjpBh6+URab/2PTE6MWo5STTqK3vk4jJHYFQEEEDBDgAYdZtSJKBGYSYAHTJwXCCDgNYHLly9LU1OTJe33339f1P/YwheYrUnHhg0bZOPGjeEPyBEIIICA5gKsnzUvEOEh8BoBrl9ODwQQcKvA3//+d/nll18s6ammiap5Ilv0BLq7u4NfEp7+lWbV7FO9pBQfHx+9yRgJAQQQ0ECA9bMGRSAEBOYpwPU7TzgOQwABrQX6+/vl2LFjov6dur333nvywQcfaB27acG97v63oqJCfD4+UmhaTYkXAQReL8D6mTMEAQS8KmB6/wgadHj1zCVvBBDQXoAGHdqXiAARQCDKAkMv26X11v+GNpTIWSlFpZ9GeTZvDDfc3yEPG74KMU3PXi5L137uDQSyRAABzwjQoMMzpSZRFwrwgMmFRSUlBBCYUWBgYEBOnTolz549s/x39SJNZWUlahEItLS0SH19fcgIvBAWASqHIoCAtgKsn7UtDYEh8EYBrt83ErEDAggYKPDw4cPgve7ULT8/Xw4ePGhgNvqH/Pz582CTjulfay4sLJSqqir9EyBCBBBAIAwB1s9hYLErApoJcP1qVhDCQQCBiAUGBwfl6NGj8vLlS8tYa9eula1bt0Y8PgOECvT09EhNTU3I/S9NKjlbEEDAjQKsn91YVXJCAIG5CNCgYy5KEexjOnAEqXMoAgh4XIAGHR4/AUgfAY8JDPV3SOvNr2RyctSS+YLclVK45mOJi6Pb8XxPieH+Lmm99ZVMjA9bhkjNXCrFaw9LnM8/36E5DgEEENBKgAYdWpWDYBAIS4AHTGFxsTMCCBgq0NHRIadPnw75AVFqaqp8/vnnkpycbGhm+oT922+/yZkzZ0ICWrdunXz44Yf6BEokCCCAQIQCrJ8jBORwBGIowPUbQ3ymRgABWwTUV4O//vprGRsbezW+ur89fPiwpKSk2DIng4r09vYGX1IaGhqycBQUFIj6krDfz/NfzhMEEHCHAOtnd9SRLLwpwPXrzbqTNQJuFVANElVzjhcvXlhSXLNmjWzfvt2taWuRl7r/PXbsWMgzdu5/tSgPQSCAQBQFWD9HEZOhEEDAKAHT+0fEBQKBgM7ipgPrbEtsCCCgtwANOvSuD9EhgED0BIb6Hkvrrf+Vycnff7ilRs9YVCqFq6ujN5GHRxoZfCatDf8j42MDFoXUjCJZuu6w+HwJHtYhdQQQcIsADTrcUkny8KIAD5i8WHVyRsBbAg0NDXL16tWQpJcsWSJ79uyhOUcUT4eZvtyshucHclFEZigEEIi5AOvnmJeAABCYtwDX77zpOBABBDQUmJiYkO+++06eP3/+Kjr1O7+qqipRL8qw2SvQ19cXfEFsepOOxYsXS2VlpSQk8PzX3gowOgIIOCHA+tkJZeZAwB4Brl97XBkVAQScFxgdHZXvv/8+2Chx6vb222/LRx995HxAHpxxtiaV3P968GQgZQRcLMD62cXFJTUEEHitgOn9I2jQwQmOAAIIaCpAgw5NC0NYCCAQVYGhvnZ52PiVBCbGLeNm5q2VglWVIhIX1fm8PNjo0HN52PDfMj46aGFIySiQ4nV/Ep8v0cs85I4AAi4QoEGHC4pICp4V4AGTZ0tP4gi4XkC9rHThwgW5f/9+SK7r1q2TLVu2yPSHTK5HcSDBx48fS11dnSj/qduqVatk586dDkTAFAgggIC9Aqyf7fVldATsFOD6tVOXsRFAwGmBS5cuSXNzs2XaDz74QN577z2nQ/HsfKpJR01NjQwMWD/SsGjRomCjlMREnv969uQgcQRcIsD62SWFJA1PCnD9erLsJI2A6wTGxsaC91zPnj2z5FZSUhL8CAPPeZ0r+evuf6urq2lS6VwpmAkBBGwSYP1sEyzDIoCA9gI06LC5RKYD28zD8Agg4GIBGnS4uLikhgACQYHBF4+ktelrmnM4eD6MDffKg4a/yvjIS8usKen5Ulz2hfji+ZGWg+VgKgQQiLIADTqiDMpwCDgowAMmB7GZCgEEHBMYHByUkydPSnd3t2XO+Pj4YJOIFStWOBaLFyfq6OiQ2tpaGR+3NgRV7rt27eIHc148KcgZARcJsH52UTFJxXMCXL+eKzkJI+Bagbt378r58+ct+RUVFUllpfoAA5uTAv39/XLs2DFR/07dcnNzRb2klJSU5GQ4zIUAAghEVYD1c1Q5GQwBRwW4fh3lZjIEELBBQD1jPH78uHR1dVlGLy4ulr1794rP57NhVoZ8ncBs9780qeS8QQABNwiwfnZDFckBAQTmI2B6/4i4QCAQmE/iTh1jOrBTTsyDAALuE6BBh/tqSkYIIPC7QLA5R+PXEpi0viiTlf8HWbJyr4jEwWWTwNjIC3l48ytR/07dktPzpHjdFxLvT7ZpZoZFAAEE7BWgQYe9voyOgJ0CPGCyU5exEUAgFgLqh1p1dXUyPDxsmT41NVX2798v6iUZNvsF1Nes1A/nRkdHLZOpr1qVl5fzwzn7S8AMCCBgkwDrZ5tgGRYBBwS4fh1AZgoEELBdoLe3V7799luZmJh4NVdaWpocPnxYEhP5GIDtBZhhgoGBgeBXndUXhadu2dnZcuDAAUlO5vlvLOrCnAggELkA6+fIDRkBgVgJcP3GSp55EUAgGgLqfld9CODJkyeW4QoLC4PPemnOEQ3l+Y2h7n+PHj1Kk8r58XEUAghoLMD6WePiEBoCCNgqYHr/CBp02Hp6MDgCCCAwfwEadMzfjiMRQEBvgYHeB/Ko6UhIc47sJRskf0W53sG7JLrxkZfyoOGvMjbca8koKTVXlpV9KfEJKS7JlDQQQMBLAjTo8FK1ydVtAjxgcltFyQcBbws0NTXJDz/8IJOTkxaIvLw8qaio4KUYh0+P58+fB78kPL1JB1+3crgQTIcAAlEVYP0cVU4GQ8BRAa5fR7mZDAEEbBAYGxsLNueY2ghCvZj08ccfy8KFC22YkSHnKjA0NBRs0qEaqEzdsrKygk06UlJ4/jtXS/ZDAAF9BFg/61MLIkEgXAGu33DF2B8BBHQRUM94T548KY8fP7aEtGTJEqmsrJT4+HhdQvVsHDSp9GzpSRwBVwuwfnZ1eUkOAQReI0CDDptPD9OBbeZheAQQcLEADTpcXFxSQ8DDAsHmHI3fSCBgfVGJ5hzOnxTjo4PysOG/ZXTouWXyxJScYJMOf2Kq80ExIwIIIBCBAA06IsDjUARiLMADphgXgOkRQCAqAurHWhcvXpS7d++GjLd27VrZsmULX1OKinT4g/T09ARfUhoeHrYcXFRUJPv27eOHdOGTcgQCCMRYgPVzjAvA9AhEIMD1GwEehyKAgBYCp06dkocPH1pi2bZtm5SWlmoRn9eDUPe96v5X3QdP3TIyMuTQoUM06fD6CUL+CBgowPrZwKIRMgL/EuD65VRAAAETBQKBgKj73tbWVkv4qiHlwYMHxe/3m5iWK2N+XZNKVavk5GRX5k1SCCDgXgHWz+6tLZkhgMDrBUzvHxEXUHcRGm+mA2tMS2gIIKC5AA06NC8Q4SGAQNgC/T33pa3pu5DmHLmFmyTvrZ1hj8cBkQtMjA0Fm3SMDHZbBktIzpKSsj+LP2lB5JMwAgIIIOCQAA06HIJmGgRsEOABkw2oDIkAAo4KDA4OSl1dnTx79swyr/qK8I4dO+Ttt992NB4mCxV48eJF8CUlVaupW0FBgezfv58mHZw0CCBglADrZ6PKRbAIWAS4fjkhEEDAZIGGhga5evWqJYXly5dLeXm5yWm5LvaRkRE5fvy4dHdbn/+qJh0HDhyQtLQ01+VMQggg4F4B1s/urS2ZuV+A69f9NSZDBNwmoF6rO3funNy/f9+SWk5OTrA5R2JiottSNj6f2ZpUZmVlBe9/U1JSjM+RBBBAwDsCrJ+9U2syRQABq4Dp/SNo0MEZjQACCGgqQIMOTQtDWAggMC+B2ZpzLCreKguLt85rTA6KjsDE+LC03vpKhvu7LAMmJGXKsvVfiPqXDQEEEDBBgAYdJlSJGBGYWYAHTJwZCCBgskBXV1ewOYf6AdDULTU1VSoqKkR9UYlND4H+/n45duyYqH+nbqpJh6oVX73So05EgQACbxZg/fxmI/ZAQFcBrl9dK0NcCCDwJgHVkPL777+XycnJV7uqF14+/fRT7qXehBeD/z46OhpsUjm9SUd6enrwxTL1LxsCCCBgggDrZxOqRIwIzCzA9cuZgQACpgmcP39e7t69awlb3fceOnRIkpKSTEvHM/GqJpXq+W9PT48lZ5pUeuYUIFEEXCPA+tk1pSQRBBAIU4AGHWGChbu76cDh5sv+CCCAwL8FaNDBuYAAAm4RmK05R95bOyW3cJNb0jQ6j8mJUWlt+EqG+jssefiTFkhJ2Z8lITnL6PwIHgEEvCFAgw5v1Jks3SnAAyZ31pWsEPCCwK+//ipXrlyxvKCk8s7Lyws2fEhOTvYCg1E5Dg4OytGjR+Xly5eWuBcvXiyVlZWSkJBgVD4EiwAC3hRg/ezNupO1OwS4ft1RR7JAwGsCqiHlt99+KwMDA69SVw0OP//8c1EvvLDpKaCadJw4cUKePn1qCTAtLS34JWFqp2fdiAoBBKwCrJ85IxAwV4Dr19zaETkCXhS4dOmSNDc3W1LPzMwMNufgea/+Z4Rq0nH8+HGaVOpfKiJEAIHXCLB+5vRAAAGvCpjePyIuEAgEdC6e6cA62xIbAgjoLUCDDr3rQ3QIIDA3gZfdd+Rx8zEJBH7/mpI6Mn9FuWQv2TC3QdjLEYHJyVFpvfW/MtTXbpnPn5gqy8q+lMSUHEfiYBIEEEBgvgI06JivHMchEHsBHjDFvgZEgAAC4QmoLwZfvHgx5CtKapR33nlHtm7dKj6fL7xB2dsxgaGhoeCXlF68eGGZc9GiRVJVVSWJiYmOxcJECCCAwHwEWD/PR41jENBDgOtXjzoQBQIIhCegXnJpb7c+PywvL5fly5eHNxB7Oy4wNjYmtbW10tnZaZk7JSUl2KRDfQ2aDQEEENBZgPWzztUhNgReL8D1yxmCAAKmCKiPMTQ2NlrCXbBgQbA5R2pqqilpeD7O1zWpVLVMT0/3vBEACCCgtwDrZ73rQ3QIIGCfgOn9I2jQYd+5wcgIIIBARAI06IiIj4MRQEADAdWco635qMi0fnA059CgOLOEEJgYl4eNX4U06YhPSAk26UhKzdU3eCJDAAHPC9Cgw/OnAAAGC/CAyeDiEToCHhRQXw6uq6uTrq4uS/aqIceOHTvk7bff9qCKeSmrOtbU1EhPT48l+NzcXKmurpakpCTzkiJiBBDwjADrZ8+UmkRdKMD168KikhICLhe4du2aXL9+3ZLl2rVrg40p2cwQGB8fD/4dY3qTFfUVaNWkIzs724xEiBIBBDwpwPrZk2UnaZcIcP26pJCkgYDLBWa651VNOT7++GMaOhhY+9maVKalpQXvfzMyMgzMipARQMArAqyfvVJp8kQAgekCNOiw+ZwwHdhmHoZHAAEXC9Cgw8XFJTUEPCDQ97RZHt+pmdacI06WrNwrWfl/8ICAuSmqJh2tTV/L4ItHliTi/cmybP1faNJhbmmJHAHXC9Cgw/UlJkEXC/CAycXFJTUEXCbw7Nmz4Estg4ODlszUSy0VFRWSl5fnsozdnY76kpL6ErSq69RNvZykfqSl6sqGAAII6CjA+lnHjxz3dQAAIABJREFUqhATAnMT4PqdmxN7IYCAHgKqoYO6Z5q6LVy4MPiikmpSyWaOwMTEhJw6dUra2tosQavmlAcPHqRJhzmlJFIEPCfA+tlzJSdhFwlw/bqomKSCgEsFbt68KT/++KMlO/Vs8NChQ5KZmenSrN2flmpSeeLECens7LQkm5KSEnz+m5WV5X4EMkQAASMFWD8bWTaCRgCBKAiY3j8iLhCY9knzKKBEcwjTgaNpwVgIIOAtARp0eKveZIuAmwSCzTlu14hIYEpacVKwqlIy89a6KVXX5hKYHJdHTUdkoPeBJUfVpKN43ReSnM5LZ64tPokhYLAADToMLh6he16AB0yePwUAQMAIgbt378rFixdlcnLSEq96OUk151BfU2IzT0D9SEu9cNbV1WUJXv04S/1IS/1Yiw0BBBDQTYD1s24VIR4E5i7A9Tt3K/ZEAIHYCgwMDMi3334rw8PDrwJJTEyUw4cPi/ryLJt5AurvGadPn5bW1lZL8KpJR3V1teTm5pqXFBEjgIDrBVg/u77EJOhiAa5fFxeX1BBwgUBjY6NcuXIl5N5INeeggYP5BVbPf9VHN1Tj0ambasCinv+qjzWwIYAAAroJsH7WrSLEgwACTgmY3j+CBh1OnSnMgwACCIQpQIOOMMHYHQEEtBB40dUo7XdqQ5pzFK4+IBmL1mgRI0HMTSAQmJS2pu+kv+e+5QBffKIUl30hKen5cxuIvRBAAAGHBGjQ4RA00yBggwAPmGxAZUgEEIiagHqB5YcffpCmpqaQMd9++23ZsWMHXw6OmnZsBlI/0qqtrZWOjg5LABkZGcEfafHyWWzqwqwIIDC7AOtnzg4EzBXg+jW3dkSOgJcE1H3w999/L8+ePbOkXVlZKUVFRV6icF2uszXpUM1XqqqqZNGiRa7LmYQQQMBsAdbPZteP6L0twPXr7fqTPQI6CzQ3N8ulS5csIap7ooMHD0pOTo7OoRNbGAITExNy6tQpaWtrsxylmlSqWtOkIwxMdkUAAUcEWD87wswkCCCgoQANOmwuiunANvMwPAIIuFiABh0uLi6pIeBSgRmbc8TFSeEqmnOYWnLVpONx8zF52X3HkoLPlyjF6/4kKRkFpqZG3Agg4EIBGnS4sKik5BkBHjB5ptQkioBxAupLwerrOl1dXdPuiXzy4YcfSmlpqXE5EfDMAupHWqrWjx8/tuyQnp4e/JGW+pcNAQQQ0EWA9bMulSAOBMIX4PoN34wjEEDAeQHVpPLWrVuWid977z354IMPnA+GGaMuoJp01NfXy4MHDyxjJyQkiGrCsnjx4qjPyYAIIIDAfAVYP89XjuMQiL0A12/sa0AECCAQKnD//n05e/as5T/4/f7gs8CFCxdC5jKB2ZpUqiYd1dXVkpub67KMSQcBBEwWYP1scvWIHQEEIhEwvX9EXCAQCEQCYPexpgPb7cP4CCDgXgEadLi3tmSGgBsFejt+kSf3TovI70vLuDifFK45KAtyV7kxZe/kFAjI4zs10ve02ZJzXLxfiksPS2rmUu9YkCkCCGgtQIMOrctDcAi8VoAHTJwgCCCgo4D6UrBq2DA4OGgJLzk5WSoqKiQvL0/HsIkpAoHZXlJKS0uTAwcOSEZGRgSjcygCCCAQPQHWz9GzZCQEnBbg+nVanPkQQCBcgZaWlmDzhqlbQUGBVFVVyfTf8IU7NvvrI6B+Lnru3DlRL6dN3dSLaepvHqrmbAgggIAOAqyfdagCMSAwPwGu3/m5cRQCCNgnoJoUnjlzRqa+PhcfHx9sVLhkyRL7JmbkmArM1qQjMTEx+LeORYsWxTQ+JkcAAQT+LcD6mXMBAQS8KmB6/wgadHj1zCVvBBDQXoAGHdqXiAARQOBfAv9sznHK4qGacxSVfiLp2StwcoVAQNrv1MqLrkZrnX1+WVr6qaRllbgiS5JAAAGzBWjQYXb9iN7bAjxg8nb9yR4BHQXUCyrnz58X9YOdqZv6cpJ6USU1NVXHsIkpCgLqR3nqy1nqpbSpW0pKihw6dIgmHVEwZggEEIhcgPVz5IaMgECsBLh+YyXPvAggMBeBvr4++eabb2R8fPzV7upe6PDhw6KaVbK5T+DChQty584dS2LqBbV9+/ZJUVGR+xImIwQQME6A9bNxJSNgBF4JcP1yMiCAgE4Cra2tcvr0acuzX5/PJ/v375fCwkKdQiUWGwRm+0hDQkJCsEHL4sWLbZiVIRFAAIHwBFg/h+fF3ggg4B4BGnTYXEvTgW3mYXgEEHCxAA06XFxcUkPARQKzNedYuvZzmja4qM7/TCUgT+6dFlXzqRvNWFxXaBJCwFgBGnQYWzoCR0B4wMRJgAACugio5gxXr16VW7duhYT09ttvy44dO0T9WIvN/QLqS8L37t2zJKpeTDtw4IBkZWW5H4AMEUBAawHWz1qXh+AQeK0A1y8nCAII6CqgmnIcOXJEent7X4Wo7n/VPRAvquhatejEdenSJWlubrYMpmq/d+9eKS4ujs4kjIIAAgjMU4D18zzhOAwBDQS4fjUoAiEggEBQ4PHjx3Ly5MmQ5hzc83jrBFG/A1DPf9WHOqZufr9fqqqq+NuHt04HskVASwHWz1qWhaAQQMABAdP7R8QF1EpT4810YI1pCQ0BBDQXoEGH5gUiPAQQkJ4n16Xjfr1FIs7nl6Wln9Kcw8Xnh6q5qv3UTTXpKFxzUBbkrnJx5qSGAAK6C9CgQ/cKER8CswvwgImzAwEEdBAYHh4Ofjmpo6PDEo56KWXz5s2ybt06HcIkBgcFLl68KLdv37bMqL4arV5Qy87OdjASpkIAAQSsAqyfOSMQMFeA69fc2hE5Am4XqK+vl5aWFkua6l54/fr1bk+d/ETkypUr0tjYGPL3EF5Y4/RAAIFYC7B+jnUFmB+B+Qtw/c7fjiMRQCB6Al1dXVJTUyMTExOvBlXvp+3Zs0dKSkqiNxEjGSNw4cIFuXPnjiVe1aSjoqJCCgoKjMmDQBFAwH0CrJ/dV1MyQgCBuQmY3j+CBh1zqzN7IYAAAo4L0KDDcXImRACBMARmbM4R75fi0sOSmrk0jJHY1USBrt8uSPfjn6yhx8VJ4aoDkrFojYkpETMCCLhAgAYdLigiKXhWgAdMni09iSOgjUB3d7fU1dXJwMCAJSbVjEG9jJKfn69NrATirMDVq1eloaHBMmlSUpJUV1dLbm6us8EwGwIIIPAvAdbPnAoImCvA9Wtu7YgcATcL/Prrr/K3v/3NkuKyZctk3759bk6b3KYJ/Pjjj3Lz5k3L/6ualpaXl/PiGmcLAgjETID1c8zomRiBiAW4fiMmZAAEEIhQ4NmzZ8HmHGNjY5aRdu/eLStWrIhwdA43WWCmJh3x8fHBv4MUFRWZnBqxI4CAwQKsnw0uHqEjgEBEAjToiIjvzQebDvzmDNkDAQQQmFmABh2cGQggoKuAasygGjRM3eLi/bJs7ReSkkEHYV3rFu24nrZelmetP0wbNk4KVlVKZt7aaE/HeAgggMAbBWjQ8UYidkBAWwEeMGlbGgJDwBMC9+/fF/UjnKlfTlKJq+YL6ks5aWlpnnAgydkFrl27JtevX7fskJiYKFVVVbJo0SLoEEAAAccFWD87Ts6ECERNgOs3apQMhAACURJ4/vy5HDlyRCYnJ1+NmJ6eLocPH5aEhIQozcIwpgjM1KRD/XZz165dvMBmShGJEwGXCbB+dllBScdTAly/nio3ySKgnYC61z127JiMjo5aYtu+fbusWcMH6LQrWAwCunTpkjQ3N1tmVk0q1cc7iouLYxARUyKAgNcFWD97/QwgfwS8K2B6/4i4QCAQ0Ll8pgPrbEtsCCCgtwANOvSuD9Eh4FWBmZpz+HyJUrzuTzTn8OBJMdP5IBInS1bulaz8P3hQhJQRQCCWAjToiKU+cyMQmQAPmCLz42gEEJifgHo0ol48aWhoCBlAfTVp586dor6Uw4aAElDnydWrVy0Y6mW1yspKWbx4MUgIIICAowKsnx3lZjIEoirA9RtVTgZDAIEIBdSLSt9884309/e/GkndB3/yySeSk5MT4egcbqqAalCpGlVO39TfSVatWmVqWsSNAAKGCrB+NrRwhI2AiHD9choggECsBHp7e+Xo0aMyMjJiCWHr1q2ydi0fnotVXXSc98qVK9LY2GgJjSYdOlaKmBDwhgDrZ2/UmSwRQCBUwPT+ETTo4KxGAAEENBWgQYemhSEsBDws8OzRVXn68G/WP0bGJ0px2ReSkp7vYRlvp/68/Zp0tpwLQchfUS7ZSzZ4G4fsEUDAUQEadDjKzWQIRFWAB0xR5WQwBBCYg4D6QdapU6eko6MjZO8PP/xQ1q1bN4dR2MVrAk1NTXL58mVL2n6/XyoqKqSgoMBrHOSLAAIxFGD9HEN8pkYgQgGu3wgBORwBBKIqUFtbK21tbZYxd+zYIatXr47qPAxmnsDNmzeDTU2nb3xt2rxaEjECpguwfja9gsTvZQGuXy9Xn9wRiJ3A8PCwfP311zI0NGQJYtOmTfLuu+/GLjBm1lZA3fuqe+DpW3l5uSxfvlzbuAkMAQTcJ8D62X01JSMEEJibAA065uY0771MB5534hyIAAKeF6BBh+dPAQAQ0Eqg67cL0v34J0tM8f5kKV73hSSn52kVK8E4L9Dz5Lp03K8PmZgmHc7XghkR8LIADTq8XH1yN12AB0ymV5D4ETBL4OXLl3LixAnp6+uzBJ6cnCx79uyRJUuWmJUQ0Toq0NzcLJcuXbLMqZp07N27V4qKihyNhckQQMC7AqyfvVt7MjdfgOvX/BqSAQJuEbhx44b89JP12e+qVatk586dbkmRPCIUUF8RVl8Tnr7x1ekIYTkcAQTCEmD9HBYXOyOglQDXr1blIBgEPCGgngHX1NRIf3+/Jd8NGzbIxo0bPWFAkvMTmKlJh3qPcdeuXbJixYr5DcpRCCCAQJgCrJ/DBGN3BBBwjYDp/SPiAoFAQOdqmA6ssy2xIYCA3gI06NC7PkSHgJcEZmvOsWz9XyQpNddLFOT6GoHejl/kyb3TImK9vch7a6fkFm7CDgEEELBdgAYdthMzAQK2CfCAyTZaBkYAgWkC3d3dweYc6utJU7fc3FypqKiQtLQ0zBB4o0BLS4ucPXtWpj5e8/l8sm/fPlm6dOkbj2cHBBBAIFIB1s+RCnI8ArET4PqNnT0zI4DA7wKdnZ1y7Ngxyz1NTk6OfPLJJxIfHw8VAq8EZmpSqf4jTTo4SRBAwCkB1s9OSTMPAtEX4PqNvikjIoDA7AI9PT3BZ8CDg4OWncrKymTLli3QIfBGgevXr8u1a9dC9lONTFVDUzYEEEDAbgHWz3YLMz4CCOgqYHr/CBp06HpmERcCCHhegAYdnj8FAEBAC4GO+6el58kNSyz+hDQpLvuC5hxaVEivIF50NUr7nRMhQS0s/lAWFW/TK1iiQQAB1wnQoMN1JSUhDwnwgMlDxSZVBGIo0NbWJmfOnJGxsTFLFEuWLJH9+/eL3++PYXRMbZqAatJRX18fEnZ5ebksX77ctHSIFwEEDBNg/WxYwQgXgSkCXL+cDgggEGuBFy9eBJtzDA0NvQolISFBPvvsM8nIyIh1eMyvocDt27fl4sWLIZFt3rxZ1q9fr2HEhIQAAm4SYP3spmqSi9cEuH69VnHyRSB2Ak+fPg025xgdHbUEoe5X1H0LGwJzFbhx44b89NNPIbtv375d1qxZM9dh2A8BBBCYlwDr53mxcRACCLhAgAYdNhfRdGCbeRgeAQRcLECDDhcXl9QQMEBgYnxI2pq+k8G+Nku0/sRUWVb2pSSm5BiQBSHGQqDvabM8vlMjEghYps8t3CR5b+2MRUjMiQACHhGgQYdHCk2arhTgAZMry0pSCGglcO/ePTl//rzl68AqQNVIYdeuXeLz+bSKl2DMEGhtbZXTp0/L5OTkq4DVM63du3fTpMOMEhIlAsYKsH42tnQEjoBw/XISIIBALAWam5vl0qVLISHs3btXSkpKYhkac2sucPfu3eDfVaZvmzZtknfffVfz6AkPAQRMFmD9bHL1iN3rAly/Xj8DyB8BZwQ6OjqktrZWxsfHLRN+8MEH8t577zkTBLO4SqCxsVGuXLkSkhNNOlxVZpJBQEsB1s9aloWgEEDAAQHT+0fEBQLT3pxzAC2cKUwHDidX9kUAAQSmCtCgg/MBAQRiJTA80CltTUdkbOSlJQR/YrosK/uC5hyxKoxB877sviNtv34fEnFO4Qey+K2PDMqEUBFAwCQBGnSYVC1iRcAqwAMmzggEELBTYLYv3fDVJDvVvTN2W1ubnDp1SiYmJixJq8YvK1eu9A4EmSKAgKMCrJ8d5WYyBKIqwPUbVU4GQwCBOQqMjY0FG3Pcv38/5AjujeeIyG7S0tIi9fX1IRIbN26UDRs2IIQAAgjYIsD62RZWBkXAEQGuX0eYmQQBTws8evQo2Eh/+jO6bdu2SWlpqadtSD4ygdmadGzdulXWrl0b2eAcjQACCMwiwPqZUwMBBLwqYHr/CBp0ePXMJW8EENBegAYd2peIABFwpcCLrkZpv3MiJDfVnKPkD3+RhKRMV+ZNUtEXePn8XrDRy/Qtp2CjLF6+K/oTMiICCHhegAYdnj8FADBYgAdMBheP0BHQWED1JlcvIN2+fTskSn6YpXHhDAytvb1d6urqQr7OxXlmYDEJGQFDBFg/G1IowkRgBgGuX04LBBBwWuDp06dy5swZ6e/vD5m6uLhYKioqnA6J+QwW+O2334Ln0/RNfZlafaGaDQEEEIi2AOvnaIsyHgLOCXD9OmfNTAh4UWC2BoI7d+6UVatWeZGEnKMs0NzcHPytwfRt06ZN8u6770Z5NoZDAAEERFg/cxYggIBXBWjQYXPlTQe2mYfhEUDAxQI06HBxcUkNAR0FAgHpbDknz5/8HBJdUmquFJV+JonJWTpGTkwaCwz0PpBHjd9IIDBpiTIr/w+yZOVeEYnTOHpCQwAB0wRo0GFaxYgXgd8FeMDE2YAAAtEWUF9KUl9MUl9OmrrFx8fL7t27paSkJNpTMp7HBTo7O+XEiRMhTTq2bNkiZWVlHtchfQQQiLYA6+doizIeAs4JcP06Z81MCCAg8ssvv8g//vEPmZy0Pqfz+/3y4Ycfypo1a2BCIGyB1tbW4N9cpp9X69evl82bN4c9HgcggAACrxNg/cz5gYC5Aly/5taOyBHQXUB9nOHixYuWMH0+n+zatUuWL1+ue/jEZ5DAvXv35Pz586I+DDJ1e//990X9jw0BBBCIpgDr52hqMhYCCJgkYHr/iLjA9NWiZvqmA2vGSTgIIGCQAA06DCoWoSJguMDE+JC0NX0ng31tIZksyF0lhauqJS7eb3iWhB8rgWCTjqYjEpgct4SQmbdWClZV0qQjVoVhXgRcKECDDhcWlZQ8I8ADJs+UmkQRcERgZGREamtrRX0leOqWmJgo+/fvl8WLFzsSB5N4T0A16VDn3tjYmCX5jRs3yoYNG7wHQsYIIGCbAOtn22gZGAHbBbh+bSdmAgQQEJHh4WGpr6+X9vb2EI/s7GzZs2ePZGXxYQZOlvkLtLW1yalTp0Q1SJ26rV27VrZu3Tr/gTkSAQQQmCbA+plTAgFzBbh+za0dkSOgs0BDQ4NcvXrVEqL6QMPevXtl6dKlOodObIYKPHjwIPg3FppUGlpAwkbAIAHWzwYVi1ARQCCqAqb3j6BBR1RPBwZDAAEEoidAg47oWTISAgjMLjA80CWPmr6V8ZGX1p3i4iSvZIfkFm6CD4GIBQZfPJLWpq8lMEGTjogxGQABBGYVoEEHJwcC5grwgMnc2hE5AroJ9Pf3y/Hjx6Wvr88SWlpamlRVVfECkm4Fc2E8qjHMiRMnZHR01JJdWVmZbNmyxYUZkxICCMRCgPVzLNSZE4HoCHD9RseRURBAYHYB1ZTj7NmzMjQ0FLJTaWlp8L5EvbzEhkCkAupcq6urk/Fx6/NfmnREKsvxCCAwVYD1M+cDAuYKcP2aWzsiR0BXgWvXrsn169ct4fn9fqmsrJT8/HxdwyYuFwg8evQo2KRyepMO7n9dUFxSQEAjAdbPGhWDUBBAwFEBGnTYzG06sM08DI8AAi4WoEGHi4tLaghoItD39Fdpv3tSApPWH83E+1OkqPQTSc0o0iRSwnCDwFBfuzxs/CqkSUfGojVSuOqASFycG9IkBwQQiKEADTpiiM/UCEQowAOmCAE5HAEEggLd3d3BxgjqS8FTN/V1YNWcIzU1FSkEHBFQ56JqFDMyMmKZT70Mt23bNkdiYBIEEHC3AOtnd9eX7NwtwPXr7vqSHQKxFFAviaiXlW7cuBESRmJiouzatUuKi4tjGSJzu1Cgs7Mz+LeY6U061qxZI9u3b3dhxqSEAAJOC7B+dlqc+RCIngDXb/QsGQkBBEQuX74sTU1NFgp1r6uac+Tl5UGEgO0Cjx8/DjapnJiYsMzF/a/t9EyAgGcEWD97ptQkigAC0wRM7x8RFwgEAjpX1XRgnW2JDQEE9BagQYfe9SE6BEwWCAQmpbPlnPQ8sXaTVjklp+VJUelnkpC0wOQUiV1TAdWko/XW/8rkpPVLwgtyV0nhmoMSF+fTNHLCQgABEwRo0GFClYgRgZkFeMDEmYEAApEKqB/EqK/WTH8hZMmSJVJRUSEJCQmRTsHxCIQl0NPTIzU1NSENY1avXi07duwIayx2RgABBKYLsH7mnEDAXAGuX3NrR+QI6Czw8uVLOXPmjDx79iwkTPWiUnl5uaSnp+ucArEZLKCadNTW1srY2JglC15SMriohI6ARgKsnzUqBqEgEKYA12+YYOyOAAIzCqhX3c6fPy/37t2z/Pfk5GSprq6WnJwc5BBwTKCjoyN4/zv9NwmrVq2SnTt3OhYHEyGAgDsFWD+7s65khQACbxYwvX8EDTreXGP2QAABBGIiQIOOmLAzKQKuF5gYG5RHTUdk6GV7SK6ZeWtlycp9Eufzu96BBGMnMNTfIa0NX8nkhLVJR3r2Cikq/YQmHbErDTMjYLwADTqMLyEJeFiAB0weLj6pIxAFAfWDLPXDrOm9yJcvXx78QrDPRyPAKDAzxDwEent75dixYyFNOlauXBk8N9kQQACB+Qqwfp6vHMchEHsBrt/Y14AIEHCbwIMHD4L3xNObI6gfNL733nvy/vvvy/QfN7rNgHxiL/D06VM5ceKEjI5an//yklLsa0MECJguwPrZ9AoSv5cFuH69XH1yRyA6ApOTk1JfXy/qvnfqlpKSIgcPHpTMzMzoTMQoCIQh0NXVFWzSMf3+d8WKFbJ79+4wRmJXBBBAwCrA+pkzAgEEvCpAgw6bK286sM08DI8AAi4WoEGHi4tLagjESGC4vyPYnGN8tN8SQVycTxYv3y3ZS96LUWRM6zWB4f4uab31lUyMD1tSp0mH184E8kUgugI06IiuJ6Mh4KQAD5ic1GYuBNwlcOPGDfnpp59Cklq/fr1s3rzZXcmSjZECqklHTU2NDA0NWeJXDWTUj7R4Uc7IshI0AjEXYP0c8xIQAALzFuD6nTcdByKAwDSBiYkJuXLlijQ3N4fYpKamSnl5ueTn5+OGgGMC3d3dcvz4cRkZGbHMSZMOx0rARAi4UoD1syvLSlIeEeD69UihSRMBmwTGx8fl1KlT8vjxY8sM6enpcuDAAVmwYIFNMzMsAm8WeP78efAjDTM16VAfaeD575sN2QMBBEIFWD9zViCAgFcFTO8fEReY/lk5zSppOrBmnISDAAIGCdCgw6BiESoCBgi86GqUJ/fqJDA5YYnWn5guRe98LCkLCgzIghDdJDAy2C0Pb/5XSJOOtKwSWVr6qcT5/G5Kl1wQQMABARp0OIDMFAjYJMADJptgGRYBlwtcvnxZmpqaQrLctm2blJaWujx70jNJoK+vL9ikY2BgwBJ2SUlJ8KU5n89nUjrEigACGgiwftagCISAwDwFuH7nCcdhCCBgEejp6ZEzZ86Iagg4fSsqKgo2A0xKSkINAccF1Lmp7n+Hh60faVBfEuYlJcfLwYQIuEKA9bMrykgSHhXg+vVo4UkbgSgIqKYHtbW10tXVZRktMzMz2JxDNaVkQyDWArPd//L8N9aVYX4EzBVg/Wxu7YgcAQQiEzC9fwQNOiKrP0cjgAACtgnQoMM2WgZGwFMCgcCkdLaclZ4n/xeSt2rKoRohxCfwB2tPnRQaJRts0tHw3zIxZv2ScGrmUilee5gmHRrVilAQMEGABh0mVIkYEZhZgAdMnBkIIBCOgPpK8NmzZ+XBgweWw+Lj44MvIakfvbAhoJtAf39/8EtK6t+pW2FhoVRUVIg6f9kQQACBuQqwfp6rFPshoJ8A169+NSEiBEwTUI0qr169KureeOqmGv9t3rxZ1q1bZ1pKxOsyAdU4Rt3/Tm/Sof5es2fPHr4k7LJ6kw4CdguwfrZbmPERsE+A69c+W0ZGwM0C6j7i+PHj8vz5c0ua2dnZweYcycnJbk6f3AwTePHiRfD+d2jI+vvn4uJi2bt3Lx9pMKyehItArAVYP8e6AsyPAAKxEqBBh83ypgPbzMPwCCDgYgEadLi4uKSGgEMCE2OD8qjpiAy9bA+ZMbtggyx+a5fExfGVVofKwTSzCIwOPQ826RgfHbTsEWzSUXpY4uL92CGAAAJzEqBBx5yY2AkBLQV4wKRlWQgKAS0F1BeTTp48KZ2dnZb4EhMTZf/+/bJ48WIt4yYoBJTAwMBA8EvCfX19FpD8/HyprKwUv5/7X84UBBCYmwDr57k5sRcCOgpw/epYFWJCwAwBdT984cKFkGaVKvqMjIxg44Pc3FwzkiFK1wuoJh3q/nf6S0p8Sdj1pSdBBKIuwPo56qQMiIBjAly/jlEzEQKuERgcHAzeR6imB1O3hQsXSnV1tajnwWwI6Cbw8uXL4Hk7/SMNRUVFsm/fPj7SoFvBiAcBjQVYP2tcHEJDAAFbBUzvHxEXCATNv8xSAAAgAElEQVQCtgpFOLjpwBGmz+EIIOBhARp0eLj4pI5AFASG+zuCzTnGR61fZo3z+WXJyn2Smbc2CrMwBALRERgb7pUHN/9fSJOOlIwCKV73J/H5eLgSHWlGQcDdAjTocHd9yc7dAjxgcnd9yQ6BaAmo5gYnTpwQ9ZLH1C0tLU2qqqokKysrWlMxDgK2CaiXk44ePRrSpCMvLy/440KadNhGz8AIuEqA9bOrykkyHhPg+vVYwUkXgSgJdHV1SX19fcjLHmr4VatWybZt27iXiJI1w0RPQDWnVC8pqb/nTN34knD0jBkJAS8IsH72QpXJ0a0CXL9urSx5IWCPwGxNDmhyb483o0ZXQDWXUc9/1Xk8dSsoKJCKigr+ZhNdbkZDwLUCrJ9dW1oSQwCBNwiY3j+CBh2c4ggggICmAjTo0LQwhIWAAQIvuhrlyb06CUxOWKL1Jy2QpaWfSXJangFZEKLXBIJNOhr+KuMj1j9Sp6TnS3HZF+KLp0mH184J8kUgXAEadIQrxv4I6CPAAyZ9akEkCOgq0NPTE2zOoX7cMnXLzs4ONudITU3VNXTiQiBEQDXpUC8pTW82wxfAOFkQQGCuAqyf5yrFfgjoJ8D1q19NiAgBnQXUN7du3Lgh165dk+nf31LN/Xbu3CnLly/XOQVi87iA+oLwsWPHQprL0KTD4ycG6SMQhgDr5zCw2BUBzQS4fjUrCOEgoLGAeg58/PhxUc/Ppm6FhYXB5gbx8fEaR09oCPxTQJ2/6v73xYsXFpLFixdLZWWlJCQkQIUAAgi8VoD1MycIAgh4VYAGHTZX3nRgm3kYHgEEXCxAgw4XF5fUELBJIBCYlM6Weul5ciNkhrSsZVK45qDE+1Nsmp1hEYhcYGzkhTy8+ZWof6duyel5sqzsS5p0RE7MCAi4WoAGHa4uL8m5XIAHTC4vMOkhEKHAkydPpK6uTsbGxiwjLVmyJPijLH7MEiEwh8dEYHh4ONikQ/3ocOqWk5MjBw8elMREmlTGpDBMioAhAqyfDSkUYSIwgwDXL6cFAgjMVUC92HHmzBnp6OgIOSQ3N1f27NkjGRkZcx2O/RCImcDAwEDw/revr88SQ1FRUfDvOj6fL2axMTECCOgvwPpZ/xoRIQKzCXD9cm4ggMBcBJ49exZszjE6OmrZvaSkRMrLy7lfmAsi+2gjMNvz30WLFkl1dTW/a9CmUgSCgJ4CrJ/1rAtRIYCA/QKm94+IC0xvsW+/WVgzmA4cVrLsjAACCEwRoEEHpwMCCIQjMDE2KI+ajsjQy/aQw3IL/yh5JdtF4uLCGZJ9EYiJwPjIS3nQ8FcZG+61zK+adBSv+0Li/ckxiYtJEUBAfwEadOhfIyJEYDYBHjBxbiCAwGwCLS0tcu7cOZmcnLTsor4QvGvXLn6UxaljtMDIyEjwR4fd3d2WPLKzs+XAgQOSnMz9r9EFJngEbBRg/WwjLkMjYLMA16/NwAyPgEsE2tragvfC6sWO6VtZWZn88Y9/5H7YJbX2Shqq4czRo0dnbNKxb98+vojtlROBPBGYhwDr53mgcQgCmghw/WpSCMJAQGMB1ZCytrZWxsfHLVGuXLlSPvroI5n+HpnGqRAaAq8EVLOZY8eOyfPnzy0qqklHVVUVH2ngXEEAgVkFWD9zciCAgFcFTO8fQYMOr5655I0AAtoL0KBD+xIRIALaCAz3dwSbc4yP9lti8vkSpGB1lSzIXaVNrASCwFwExkcH5cHN/xfSpCMpNVeWlX0p8QkpcxmGfRBAwGMCNOjwWMFJ11UCPGByVTlJBoGoCdy4cUN++umnkPHWr18vmzdvjto8DIRALAXUj7ROnDghT58+tYSRmZkpBw8elJQU7n9jWR/mRkBXAdbPulaGuBB4swDX75uN2AMBLwuo5pR///vfpaGhIYRBNfBTjSqLioq8TETuBguoJh01NTXS22v9SENBQYHs37+fJh0G15bQEbBTgPWznbqMjYC9Aly/9voyOgKmCzx+/Fjq6upkYmLCksrq1atlx44dpqdH/B4XUM9/VfOZrq4ui0Rubq5UV1dLUlKSx4VIHwEEZhJg/cx5gQACXhWgQYfNlTcd2GYehkcAARcL0KDDxcUlNQSiKPCiq1Ge3KuTwKT1D9WJyVmydO3nkpiSE8XZGAoB5wRUk46HDf8to0PWTtLqnC5Z/xeadDhXCmZCwBgBGnQYUyoCRSBEgAdMnBQIIDBd4PLly9LU1BQCs23bNiktLQUMAVcJjI2NyfHjx0OadCxYsEAOHTokqamprsqXZBBAIHIB1s+RGzICArES4PqNlTzzIqC/QF9fn5w5c0a6u7tDgs3Pz5c9e/bQwE//MhLhGwSGh4eDTTp6enose6omHRUVFeL3+zFEAAEELAKsnzkhEDBXgOvX3NoROQJ2Czx48EDq6+tFNamcupWVlcmWLVvsnp7xEXBEYHx8PNiko6OjwzJfdna2HDhwQFQjVjYEEEBgqgDrZ84HBBDwqoDp/SPiAoFAQOfimQ6ssy2xIYCA3gI06NC7PkSHQKwFAoFJ6bhfL70dN0JCSct6S4reOSS++MRYh8n8CEQkMDE2FGzSMTJo/TGiatKxrOxL8SfyklJEwByMgMsEaNDhsoKSjqcEeMDkqXKTLAKvFVBfSTp79qyoH2ZN3eLj42X37t1SUlKCIAKuFFBNOtSPtDo7Oy35paenB3+kpZp1sCGAAAL/FmD9zLmAgLkCXL/m1o7IEbBToKWlRS5cuCDq5Y2pm8/nk/fff1/effddmf77OTvjYWwE7BQYGRkJNqmc3oxm8eLFUlVVRZMOO/EZGwEDBVg/G1g0QkbgXwJcv5wKCCAwk8C9e/fk/PnzMv0Vto0bN8qGDRtAQ8BVAuq3D3V1dfL48WNLXllZWcHnvykpKa7Kl2QQQCAyAdbPkflxNAIImCtgev8IGnSYe+4ROQIIuFyABh0uLzDpIRCBwPhov7T9+r0MvWyfNkqcLCr+UBYWfygicRHMwKEI6CMwMT4srbe+kuH+LktQCclZUlL2Z/En8ZKSPtUiEgRiK0CDjtj6MzsCkQjwgCkSPY5FwD0Co6OjcvLkyZAGBYmJibJ//35RL2qwIeBmAfUynvqRVnu79e896sdZBw8elMzMTDenT24IIBCGAOvnMLDYFQHNBLh+NSsI4SAQYwF1D3D58mW5c+dOSCSqWV95ebnk5eXFOEqmRyD6AupvQCdOnJCnT59aBld/+6msrJSEhIToT8qICCBgpADrZyPLRtAIBAW4fjkREEBgukBTU1PwHnj6tm3bNiktLQUMAVcKTE5OyqlTp+TRo0eW/DIyMoJNOtLS0lyZN0khgED4AqyfwzfjCAQQcIcADTpsrqPpwDbzMDwCCLhYgAYdLi4uqSEQgYBqyvGo6YhMjA1aRvHFJ0rRO4ckLeutCEbnUAT0FJicGJWHDf8d2qQjKVOWrf9CEpJ4SUnPyhEVAs4K0KDDWW9mQyCaAjxgiqYmYyFgpsDAwEDwxYze3l5LAuoHKerrqeorMmwIeEFAfUlJ/Uirra3Nkm5ycnLwR1rZ2dleYCBHBBB4gwDrZ04RBMwV4Po1t3ZEjkC0Bbq7u+XMmTPS19cXMnRJSYns3LlTVMNKNgTcKjA2NibHjx8PadKxaNEiqa6upkmHWwtPXgiEKcD6OUwwdkdAIwGuX42KQSgIaCDw888/i/rf9G3Xrl2ycuVKDSIkBATsE1BNOs6dOyctLS2WSVRzVvWRBvUvGwIIIMD6mXMAAQS8KmB6/4i4QCAQ0Ll4pgPrbEtsCCCgtwANOvSuD9EhEAuBno5fpLOlXgKTE5bpk1Jzpaj0M0lM5oWlWNSFOZ0RUE06Whu+kqH+DsuE/qQFUrL+S5p0OFMGZkFAawEadGhdHoJD4LUCPGDiBEHA2wI9PT3B5hyDg9ZGlKoRgWrOkZqa6m0gsvecgPqR1unTp6W1tdWSu3o5T/1IKycnx3MmJIwAAlYB1s+cEQiYK8D1a27tiByBaArcunVLfvzxR1Fr/6mb3++XzZs38+XgaGIzltYCqklHbW2tdHZ2WuJUTTrU34RoUqN1+QgOAUcEWD87wswkCNgiwPVrCyuDImCkwNWrV6WhocESu8/nE9WcY/ny5UbmRNAIzEdANem4d++e5VD1wRL1kYaMjIz5DMkxCCDgIgHWzy4qJqkggEBYAqb3j6BBR1jlZmcEEEDAOQEadDhnzUwI6C6gGnI8uVcnL7oaQ0JdkLtKCldVS1y8X/c0iA+BiAUmJ0el9db/ylBfu2WsYJOOsj9LAk1qIjZmAARMFqBBh8nVI3avC/CAyetnAPl7WaCtrU1Onjwp0/uIL1myRCoqKvhaqpdPDo/n/romHepLwgsXLvS4EOkj4G0B1s/erj/Zmy3A9Wt2/YgegUgFxsfH5ezZs/Lw4cOQobKysqS8vJyGfJEic7xxAuq6qKurk/Z26/Nfdd+r7n9p0mFcSQkYgagKsH6OKieDIeCoANevo9xMhoC2AhcvXpTbt29b4ouPj5e9e/fK0qVLtY2bwBCwS2CmayIlJUUOHTpEkw670BkXAUMEWD8bUijCRACBqAvQoCPqpNYBTQe2mYfhEUDAxQI06HBxcUkNgTAExkf75VHTERnu75i+SJK8kh2SW7gpjNHYFQHzBQIT4/Kw8avQJh2JqbKs7EtJTOFLwuZXmQwQmJ8ADTrm58ZRCOggwAMmHapADAg4L9Db2ytHjhwR9SLG1G3FihWye/du5wNiRgQ0FKivr5eWlhZLZOqr2pWVlZKfn69hxISEAAJOCLB+dkKZORCwR4Dr1x5XRkXABIGJiYlgg8rpTQhU7O+88458+OGHol5SYkPAiwLq+jh16pSoRq5Tt9zc3GCTjqSkJC+ykDMCCIgI62dOAwTMFeD6Nbd2RI5AtAT+9re/ya+//moZTt337t+/XwoKCqI1DeMgYJzA1atXpaGhwRK3atJRVVVF41bjqknACERPgPVz9CwZCQEEzBIwvX9EXGD6p+k08zcdWDNOwkEAAYMEaNBhULEIFQGbBIb6O6St8VsZHxuw/pHanyKFaw5KWtYym2ZmWAT0FlBNOlqbvpbBF4+s10ZCipSs/wtNOvQuH9EhYJsADTpso2VgBGwX4AGT7cRMgIB2AsPDw/L9999LX1+fJbb169fL5s2btYuXgBCIpcC5c+fk3r17lhBUk46Kigp+wBjLwjA3AjEUYP0cQ3ymRiBCAa7fCAE5HAFDBSYnJ6W2tjakOUdiYqLs3LlTSkpKDM2MsBGInoC6Tk6fPi2tra2WQbOzs+XgwYM06YgeNSMhYJQA62ejykWwCFgEuH45IRDwtkBTU5NcvnzZgqDugVUD+ry8PG/jkD0CIvKPf/xD/u///s9ioZpTqiYdCxcuxAgBBDwowPrZg0UnZQQQCAqY3j+CBh2cyAgggICmAjTo0LQwhIWAQwIvnjbJk7snJTA5YZkxOS1Piko/k4SkBQ5FwjQI6CkQmByXR01HZKD3gSXA+IQUWVb2pSSl5uoZOFEhgIBtAjTosI2WgRGwXYAHTLYTMwECWgmoFy6OHz8uHR0dlrjWrVsX/GIwGwIIhApcuHBB7ty5Y73/jY+Xffv2SVFREWQIIOAxAdbPHis46bpKgOvXVeUkGQTmLKCaDjx4YH2etWjRItmzZ4+kp6fPeRx2RMALAmfOnJHffvvNkqpq0nHgwAFJTk72AgE5IoDAFAHWz5wOCJgrwPVrbu2IHIFIBdrb2+XEiRMy9TvSai1fXV0tOTk5kQ7P8Qi4RqChoUGuXr1qyUc1slFNOtTfjdgQQMBbAqyfvVVvskUAgd8FaNBh89lgOrDNPAyPAAIuFqBBh4uLS2oIvEGgs+WcPG+/FrJXZl6ZFKzajx8CCEwRUE06+p9bvyQc70+W4rL/lOS0xVghgICHBGjQ4aFik6rrBHjA5LqSkhACrxU4d+6c3LtnXcOrBgPqi0lsCCAwu8ClS5ekubk5ZIeKigopLi6GDgEEPCTA+tlDxSZV1wlw/bqupCSEwBsF6uvrpaWlxbKf+hKqejFJvXTBhgACoQIzXTdZWVnBJh0pKSmQIYCAhwRYP3uo2KTqOgGuX9eVlIQQmJNAX1+ffPfddzIyMvJq/4SEBPnkk09ErenZEEDAKnDr1i354YcfLP+numb2798v+f+fvXvxiuLKFj++m7eAKCqKiohB0aAwiWPy0+j1LSoKvnLvzcz8/r3fvXPnanwgKkaJGh0dx5gMRKNEDS8RUUQUAXn1b52eiemiIXZDVfc5p761VpZrhe5z9v7sKtZpqmuf/Hy4EEDARwKsn31UbFJFAAGHgOn9IwLB8NaEGhbXdGANSQkJAQQMEaBBhyGFIkwEXBQYGx2S9h+Py5uXLc5RAwFZsGybzFm0zsXZGAoBOwSCwTFpv3tc+noeOhJKSk6TwrIvZEY2f6S2o9JkgcD7BWjQ8X4jXoGArgLcYNK1MsSFgPsC//jHP+Rvf/ubY2D1ZazDhw9LSkqK+xMyIgKWCVy7dk3u3Lnj/PyblCQ7d+6UoqIiy7IlHQQQmEyA9TPnBgLmCnD9mls7IkcgVgH1dbyLFy9GNOdQuwVXV1fTnCNWUF7vKwF1/agGrw8fOu//zpw5Uw4cOCCZmZm+8iBZBPwswPrZz9Und9MFuH5NryDxIxC7wNDQUKg5R29v77s3q2fB9u3bJ4sWLYp9QN6BgE8E1AYNaqOG8EN9d0Jt0sC145OTgDQREBHWz5wGCCDgVwHT+0fQoMOvZy55I4CA9gI06NC+RASIgKsCQ4M90vbDUVH/hh+qyUDBh4cka/ZSV+djMARsElBNOh7fOyWvu5uc109SmhSu+Q+ZkcMNHpvqTS4ITCZAgw7ODQTMFeAGk7m1I3IEYhFoaWmRuro6x1syMjLkyJEjkpWVFctQvBYBXwvcuHFDGhoaHAbqZuX27duluLjY1zYkj4BfBFg/+6XS5GmjANevjVUlJwQmFlDNBR48eOD4oWpQqZoLpKenw4YAAlEIXLp0SZqanPd/s7OzpaqqSlSzDg4EELBfgPWz/TUmQ3sFuH7trS2ZITCRgGqyV1tbKx0dHY4fb9iwQcrKykBDAIH3CKjPvuozcPiRnJwsu3fvloKCAvwQQMAHAqyffVBkUkQAgQkFaNDh8YlhOrDHPAyPAAIWC9Cgw+LikhoC4wTevPxZ2n88KWOjQ46fpGXMliWrP5e0GXMwQwCBKAQe3z8tr57ddbwyKSk1dB1lzloSxQi8BAEETBagQYfJ1SN2vwtwg8nvZwD5+0Ggp6cntGPSyMjIu3TVF0rUrsF5eXl+ICBHBFwVuHXrlty+fTtizK1bt0pJSYmrczEYAgjoJ8D6Wb+aEBEC0Qpw/UYrxesQMFtA7Xqqdj8NP1RzDvUZWDWq5EAAgegFJrqe1HWkrid1XXEggIDdAqyf7a4v2dktwPVrd33JDoHxAn/961/lhx9+cPzvFStWyLZt28BCAIEoBSZq0pGUlCQVFRVSWFgY5Si8DAEETBVg/Wxq5YgbAQSmK2B6/4hAULUr1PgwHVhjWkJDAAHNBWjQoXmBCA8BlwS6H9+UrubLIuOWZKqZwJLSI5KUnObSTAyDgB8EgtJxv1Z6xzXpCCSlyJLSw5I1u8gPCOSIgG8FaNDh29KTuAUC3GCyoIikgMBvCAwODsqXX34pfX19jlft2rVLli1bhh0CCExRoKGhQW7cuBHx7s2bN8uqVaumOCpvQwABEwRYP5tQJWJEYGIBrl/ODATsF7h8+bLcv3/fkejMmTPlwIEDkpmZaT8AGSLggcDVq1fl7l3nJg2qSUdVVZXk5uZ6MCNDIoCALgKsn3WpBHEgELsA12/sZrwDAVMFfvrpJ/n6668d4asNGtTnYNVcgAMBBKIXePjwodTX10v4Y57qOtq5c6cUFfH95+gleSUC5gmwfjavZkSMAALuCJjeP4IGHe6cB4yCAAIIuC5Agw7XSRkQAa0EgmOj8uSnsxGNBFSQcxaulQUf7BAJBLSKmWAQMEMgKE9+OicvnzY6wg0EkmTJ6s9p0mFGEYkSgSkJ0KBjSmy8CQEtBLjBpEUZCAIBTwRGR0fl1KlT8uzZM8f4v//970X9x4EAAtMTuHPnjly7di1iEJp0TM+VdyOguwDrZ90rRHwITC7A9cvZgYDdAhM1EcjKypKDBw+K+pcDAQSmLvD3v/9dvvvuO8cAaWlpUl1dLXPmzJn6wLwTAQS0FmD9rHV5CA6B3xTg+uUEQcAfAp2dnXL69GkZGxt7l3B2drYcPnxYVFM9DgQQiF2gublZvvrqK0eTDvXg6vbt26W4uDj2AXkHAggYIcD62YgyESQCCHggQIMOD1DDhzQd2GMehkcAAYsFaNBhcXFJzfcCI8NvpP3OMRno63RYqAYC+ct3y+wFZb43AgCB6Qo8fVQvLzpuRVxjBaWHJDuXP1JP15f3I6CjAA06dKwKMSEQnQA3mKJz4lUImChw4cIFefTokSP0ZcuWya5du0xMh5gR0FLg3r17cuXKlYjYNm7cKKtXr9YyZoJCAIHpCbB+np4f70YgkQJcv4nUZ24EvBW4fv26NDY6m8erphyqecDMmTO9nZzREfCJgLrG1LUWfqgmHZWVlTJ//nyfKJAmAv4SYP3sr3qTrV0CXL921ZNsEJhIoK+vT44dOyZv37599+OUlBQ5dOiQ5ObmgoYAAtMQUE061HctwpvfqOG2bt0qJSUl0xiZtyKAgK4CrJ91rQxxIYCA1wKm948IBIPBoNdI0xnfdODp5M57EUDA3wI06PB3/cneXoHBvi5pu3tURob6HEkmp2TIktLPZUbOInuTJzME4izwrPWqPG/9q2NW1Qhn8apqmTmXP1LHuRxMh4DnAjTo8JyYCRDwTIAbTJ7RMjACCRX49ttvRf0XfuTl5YUeTkpOTk5obEyOgG0CkzXpWL9+vZSXl9uWLvkg4HsB1s++PwUAMFiA69fg4hE6Ar8hcOvWLbl9+7bjFZmZmXLgwAGac3DmIOCywN27d+Xq1auOUdVDgKpJR35+vsuzMRwCCCRagPVzoivA/AhMXYDrd+p2vBMBEwSGh4flxIkT0tPT4wh39+7dsnTpUhNSIEYEtBdobW2V8+fPRzTp2Lx5s6xatUr7+AkQAQRiE2D9HJsXr0YAAXsETO8fQYMOe85FMkEAAcsEaNBhWUFJBwER6X12V578dFaCY6MOj7QZc6VwzeeSmj4LJwQQcFngRcctefqo3jlqICCLS6okJ48/UrvMzXAIJFSABh0J5WdyBKYlwA2mafHxZgS0FHj06FFoR5fwQ+0cfOTIEcnIyNAyZoJCwHSBpqYmuXTpUkQaa9eulXXr1pmeHvEjgECYAOtnTgcEzBXg+jW3dkSOwGQCjY2Ncv36dceP1efegwcPSk5ODnAIIOCBwP379+Xy5cuOkVUz2D179sjixYs9mJEhEUAgUQKsnxMlz7wITF+A63f6hoyAgK4Can/os2fPSnt7uyNE7kfpWjHiMllAXWd1dXUyOup87mDjxo2yevVqk1MjdgQQGCfA+plTAgEE/CpAgw6PK286sMc8DI8AAhYL0KDD4uKSmv8EgkHpar4i3Y//FpF7du4HsvjDaklKSvOfCxkjECeBniffSefDr8bNFpBFJZUyaz5/pI5TGZgGAc8FaNDhOTETIOCZADeYPKNlYAQSItDd3R3aMSn8SyJqJ9PDhw/L7NmzExITkyLgF4GHDx9KfX29qC9Hhh/l5eWyfv16vzCQJwLWC7B+tr7EJGixANevxcUlNV8KTNScIz09XQ4cOMDnX1+eESQdT4EHDx7I119/7fj8m5SUJGrH7iVLlsQzFOZCAAEPBVg/e4jL0Ah4LMD16zEwwyOQQIG//e1v8o9//MMRwdKlS0NrcQ4EEHBfoKOjI9QUZ3yTDnXvV90D5kAAATsEWD/bUUeyQACB2AVM7x8RCI7/ll7sBp6+w3RgT3EYHAEErBagQYfV5SU5HwmMjQ5J+4/H5c3Llois5xZ8KvOLtohIwEcipIpAYgRePm2UJz+dE5Hwh5QCsnB5hczO/11igmJWBBBwVYAGHa5yMhgCcRXgBlNcuZkMAU8F+vv75csvvxT17y+H+hv/3r17paCgwNO5GRwBBP4p0NzcLBcuXJCxsTEHidpFSe2mxIEAAuYLsH42v4Zk4F8Brl//1p7M7RO4e/euXL161ZFYWlqaVFdXy5w5c+xLmIwQ0FBgos+/qknHzp07paioSMOICQkBBGIVYP0cqxivR0AfAa5ffWpBJAi4KfDTTz+FGuWFH7m5uXLo0CFRGzZwIICANwKqSce5c+dkZGTEMcG6detk7dq13kzKqAggEFcB1s9x5WYyBBDQSMD0/hE06NDoZCIUBBBAIFyABh2cDwiYLzA02CNtPxwV9W/4EUhKloUr9sqsvFLzkyQDBAwS6H12VzqaakXG7SScX7xTchfyR2qDSkmoCEwoQIMOTgwEzBXgBpO5tSNyBMIF1JdBTp48Kd3d3Q6Yzz77TNasWQMWAgjEUaC1tVXOnz8f0aRj1apVsnnz5jhGwlQIIOCFAOtnL1QZE4H4CHD9xseZWRDwWuD+/fty+fJlxzSpqalSVVUl8+bN83p6xkcAgTCBtrY2qaurc3z+VV/o3bZtmyxfvhwrBBAwXID1s+EFJHxfC3D9+rr8JG+pwLNnz0L3gsMbxGdkZMjhw4clOzvb0qxJCwF9BJ4+fSpnzpyR4eFhR1Dl5eWyfv16fQIlEgQQmJIA6+cpsfEmBBCwQIAGHR4X0XRgj3kYHgEELBagQYfFxSU1Xwi8edki7T8el7HRIUe+KalZUrD6iMzIzveFA0kioJvA6+4H8vjeCQkGnTsJ06RDt0oRDwKxC9CgI3Yz3oGALgLcYNKlEsSBwPQE1MMQLS0tjkFWrlwpW7Zsmd7AvBsBBJJs36MAACAASURBVKYk0N7eHnpIaXR01PH+kpIS2bp165TG5E0IIKCHAOtnPepAFAhMRYDrdypqvAcBvQQePHgg9fX1jqBUc459+/bJ/Pnz9QqWaBDwicDjx49DOwmP//yr/ial/jbFgQAC5gqwfja3dkSOANcv5wACdgn09fXJl19+KYODg+8SS0pKkgMHDkheXp5dyZINAhoLqEY5p0+fjmjSsXr1atm4caPGkRMaAgi8T4D18/uE+DkCCNgqYHr/iEAwOG77aM0qZTqwZpyEgwACBgnQoMOgYhEqAuMEXnTckqc/fy0ybpmVnjVPClf/h6Sk0S2akwaBRAr09fws7XePRTTpmL9sq8xd/GkiQ2NuBBCYhgANOqaBx1sRSLAAN5gSXACmR8AFgZs3b8r333/vGGnhwoWyf/9+Gf83fhemYwgEEIhSoKOjI/SQ0sjIiOMdxcXFsn37dq7PKB15GQK6CbB+1q0ixINA9AJcv9Fb8UoEdBR49OiRXLx4UcK/apeSkhL67EtzDh0rRkx+Eujs7AztJDz+8++mTZuktLTUTxTkioBVAqyfrSonyfhMgOvXZwUnXasF1Br7+PHj0tPT48hz27ZtsmLFCqtzJzkEdBRQTTpqa2tlaMi5geiqVatk8+bNOoZMTAggEIUA6+cokHgJAghYKWB6/wgadFh5WpIUAgjYIECDDhuqSA5+EwiOjcqTn85K77O7EanPnLtcFq2skqSkVL+xkC8CWgq8edkibapJx5jzIaV5hRslr5BO0loWjaAQeI8ADTo4RRAwV4AbTObWjsgRUAI//fSTfP311w6M2bNny8GDByUtLQ0kBBBIsMDTp09DDykNDw87IikqKpKdO3eK2uGMAwEEzBJg/WxWvYgWgXABrl/OBwTMFWhpaZHz5887mnMkJyfLvn37JD8/39zEiBwBiwSeP38e2kl4/ENKGzZskLKyMosyJRUE/CPA+tk/tSZT+wS4fu2rKRn5V6Curk7UZ+LwY82aNfLZZ5/5F4XMEUiwQHd3d+jz79u3bx2RlJSUyNatWxMcHdMjgMBUBFg/T0WN9yCAgA0CNOjwuIqmA3vMw/AIIGCxAA06LC4uqVkpMDL8RtrvHJOBvs5x+QVkXuFnPPBvZdVJynSB/lft0nrnLxIcdTbpmLv4U5m/jD9Sm15f4vefAA06/FdzMrZHgBtM9tSSTPwnoHYnVV/8GBsbe5d8RkaGHDlyRLKysvwHQsYIaCow2U5KhYWFUlFRQZMOTetGWAhMJsD6mXMDAXMFuH7NrR2R+1tAPYj01VdfOT77qkZ3lZWVsmjRIn/jkD0Cmgm8ePFCTp06FdGk4+OPP5ZPPvlEs2gJBwEE3ifA+vl9QvwcAX0FuH71rQ2RIRCLwN///nf57rvvHG9Rn4NVs8rxz3nFMi6vRQCB6Qv09PRITU2NDA4OOgYrLi6W7du3c41On5gREIirAOvnuHIzGQIIaCRgev+IQDAYDGrkGRGK6cA62xIbAgjoLUCDDr3rQ3QIhAsM9nVJ292jMjLU54AJJCXL4pUHZObc5YAhgICmAgOvO6S18X9kbMy5k3DuwrWSX7xT06gJCwEEJhKgQQfnBQLmCnCDydzaEbm/Bfr6+uTYsWOOXVnU7sHV1dWSl5fnbxyyR0BDgcl2UiooKJDdu3eLun45EEDADAHWz2bUiSgRmEiA65fzAgHzBNra2kTtFhzemFI151Br6CVLlpiXEBEj4AOByR5SKi0tlU2bNvlAgBQRsEeA9bM9tSQT/wlw/fqv5mRsn8CjR4/kwoULjsRmzpwZ2qghLS3NvoTJCAEDBV6+fBlqUjm+SUdRUZHs3LmTTRoMrCkh+1eA9bN/a0/mCPhdwPT+ETTo8PsZTP4IIKCtAA06tC0NgSHgEHj1/L50NJ2W4Nio4/+npGXLktLPJSN7PmIIIKC5wGBfp7T+8BcZHXF2kp6d/ztZuLxCRAKaZ0B4CCCgBGjQwXmAgLkC3GAyt3ZE7l+B4eFhOXHihKgHHsKPXbt2ybJly/wLQ+YIaC4w2UNKarezvXv30qRD8/oRHgK/CLB+5lxAwFwBrl9za0fk/hTo6OiQM2fOOJpzqC8KVlRUyNKlS/2JQtYIGCLQ29sb2km4v7/fEfHKlStly5YthmRBmAggwPqZcwABcwW4fs2tHZEjoARU03d1L3h09NfvRaumHIcOHZJZs2aBhAACGgmoJh3q8+/AwIAjqsLCwtDfsFSjWQ4EENBfgPWz/jUiQgQQ8EaABh3euL4b1XRgj3kYHgEELBagQYfFxSU1SwSC0tX8jXS334jIZ0Z2vhSsPiIpqVmW5EoaCNgv8Lb/ubQ0/LeMjjj/SD1r/mpZVFJJkw77TwEytECABh0WFJEUfCvADSbflp7EDRUIBoNy9uxZaW9vd2Swdu1aWbdunaFZETYC/hGYbCcl1aRjz549kpKS4h8MMkXAUAHWz4YWjrAREBGuX04DBMwR6OzslNraWsfDSOo7bDt27JAPPvjAnESIFAEfC/T19YV2Elb/hh/Lly+X7du3+1iG1BEwR4D1szm1IlIExgtw/XJOIGCugGpy9+WXXzqa3anPw/v27RN1L4kDAQT0E3j16lWoScebN28cwRUUFMju3bvZpEG/khERAhECrJ85KRBAwK8CpvePCATVt2k1PkwH1piW0BBAQHMBGnRoXiDC87XA2NiQPP7xlPT1PIpwmJVXKgtX7JVAUrKvjUgeARMFhgZehJp0jAw7/0idk7dKFq+sokmHiUUlZl8J0KDDV+UmWcsEuMFkWUFJx3qB69evS2NjoyPPZcuWya5du6zPnQQRsEVgsp2UFixYIJWVlZKammpLquSBgJUCrJ+tLCtJ+USA69cnhSZN4wW6urrk9OnTMjIy8i4XmnMYX1YS8KmAerjw5MmT8vr1a4eAarSjmnSwk7BPTwzSNkaA9bMxpSJQBCIEuH45KRAwU0B9Dlbr5+7ubkcC69evl/LycjOTImoEfCKgmlOq63d8kw42afDJCUCaxguwfja+hCSAAAJTFDC9fwQNOqZYeN6GAAIIeC1Agw6vhRkfgakJDL/tldYfjsrQgPMP0BIIyPylW2RuwadTG5h3IYCAFgLqGm/+x/+TkSHnTkqhJh0lVaKudQ4EENBTgAYdetaFqBCIRoAbTNEo8RoE9BC4d++eXLlyxRFMXl6eVFdXs+uKHiUiCgSiFphsJyV1Tatd0NLS0qIeixcigEB8BVg/x9eb2RBwU4Dr101NxkLAG4Hnz5+HdhwdHh52TKAe5F++fLk3kzIqAgh4KjAwMCCnTp2S3t5exzxLliwJ7SRMkw5P+RkcgWkJsH6eFh9vRiChAly/CeVncgSmLFBXVyctLS2O969YsUK2bds25TF5IwIIxE9ANelQn3/Vv+EHmzTErwbMhMBUBVg/T1WO9yGAgOkCNOjwuIKmA3vMw/AIIGCxAA06LC4uqRkr0N/bJu0/HpfRkUFHDklJabL4w2rJzv3A2NwIHAEEfhUYfvtKWhr+S9S/4cfMuSWyeFW1BAJJcCGAgIYCNOjQsCiEhECUAtxgihKKlyGQYIGOjg6pra2VYDD4LpKsrCw5cuSIZGRkJDg6pkcAgakITPYlrblz58r+/fslPT19KsPyHgQQ8FiA9bPHwAyPgIcCXL8e4jI0Ai4IqOYcp0+flqGhIcdoW7ZskZUrV7owA0MggECiBAYHB0PX94sXLxwhLF68WPbs2UPj2UQVhnkReI8A62dOEQTMFeD6Nbd2RO5fgW+//VbUf+GHaup+4MABmtr597QgcwMF3rx5E2o+qzZrGH89s0mDgQUlZN8IsH72TalJFAEExgmY3j8iEAz/Nq2G5TUdWENSQkIAAUMEaNBhSKEI0zcCL558K08f1YuEPYikkk9NnyWFaz6XtBlzfWNBogj4QWBkqE9aGv8sQwPOL2ll5xZLQekhmnT44SQgR+MEaNBhXMkIGIF3Atxg4mRAQH+B169fy7FjxxwPKaWkpMjhw4dl9uzZ+idAhAggMKnAZF/Sys3NlaqqKhrwcO4goKEA62cNi0JICEQpwPUbJRQvQyABAuqhfbXD6PjmHJs2bZLS0tIERMSUCCDgtoC6vlWTDtWMJ/zIz8+XyspKUX/r4kAAAb0EWD/rVQ+iQSAWAa7fWLR4LQKJF2hpaZG6ujpHIJmZmfL5559znyjx5SECBGIWGBgYCDXpePnypeO9bNIQMyVvQCBuAqyf40bNRAggoJmA6f0jaNCh2QlFOAgggMAvAjTo4FxAQB+Bpw8vimrQMf7InLVECj48JMkp7BSsT7WIBAH3BEZHBqSl8b/l7Rvnl7SyZi+TJaWHJZCU7N5kjIQAAtMWoEHHtAkZAIGECXCDKWH0TIxAVALq4YXjx49Lb2/vu9erGyN79+6VgoKCqMbgRQggoLfAZF/SUg14VJOOGTNm6J0A0SHgMwHWzz4rOOlaJcD1a1U5ScYiAfWwwsmTJ+Xt27eOrDZs2CBlZWUWZUoqCCAwMjISatLR1dXlwJg/f36oSUdaWhpICCCgkQDrZ42KQSgIxCjA9RsjGC9HIIEC3d3doc/Eaq38y6Ga1x04cEDUw/wcCCBgpsDg4GCoGe34Jh1s0mBmPYnafgHWz/bXmAwRQGBiARp0eHxmmA7sMQ/DI4CAxQI06LC4uKRmlEBX8xXpbr8REfPsBWWSv3y3BAJJRuVDsAggEJvA6Mjgv5p0PHO8UTXoKSz9dwkks5NSbKK8GgHvBGjQ4Z0tIyPgtQA3mLwWZnwEpidQW1srjx8/dgzy2WefyZo1a6Y3MO9GAAGtBNSXtNRDSmrn8PAjJycn1KQjKytLq3gJBgE/C7B+9nP1yd10Aa5f0ytI/DYKqGaU6kEktR4OPz799FP56KOPbEyZnBDwvYB68FDtDj7+713z5s2Tffv2SXp6uu+NAEBAFwHWz7pUgjgQiF2A6zd2M96BQCIE1Gfho0ePSn9/v2P63bt3y9KlSxMREnMigICLAuoar6mpkZ6eHseobNLgIjJDIeCSAOtnlyAZBgEEjBMwvX9EIBgMBnVWNx1YZ1tiQwABvQVo0KF3fYjOHwJdLVekuy2yOceC4p0yZ+FafyCQJQIIyNjoW2n94S8y8PqJQ0M16Viy+ogkJbGTEqcJAjoI0KBDhyoQAwJTE+AG09TceBcC8RC4cuWK3Lt3zzHVypUrZcuWLfGYnjkQQCDOAmrHcNWkQ+2WFn5kZ2dLdXW1qH85EEAg8QKsnxNfAyJAYKoCXL9TleN9CHgjoB5AOn78uLx588Yxwdq1a2XdunXeTMqoCCCgjcC5c+ektbXVEc+cOXNk//79kpGRoU2cBIKAnwVYP/u5+uRuugDXr+kVJH4/CIyOjsqpU6fk2TPnxmV8JvZD9cnRTwKT3f9lkwY/nQXkaoIA62cTqkSMCCDghYDp/SNo0OHFWcGYCCCAgAsCNOhwAZEhEJiGwLOWb+R523XHCMmpM2TxymrJmk1n6GnQ8lYEjBQYGxuStjvHpL+3zRH/jJxFUrj6PyQpmSYdRhaWoK0SoEGHVeUkGZ8JcIPJZwUnXWMEfvjhB/nrX//qiLegoEAqKyuNyYFAEUAgdoGhoSE5c+aMdHV1Od6clZUlVVVVor6sxYEAAokVYP2cWH9mR2A6Aly/09HjvQi4K9DX1ycnT56MaM5RVlYmGzZscHcyRkMAAS0FxsbG5MKFC9Lc3OyIj52EtSwXQflUgPWzTwtP2lYIcP1aUUaSsFxArYUfPXrkyHLp0qWye/duyzMnPQT8J6Du/9bU1LBJg/9KT8YGCbB+NqhYhIoAAq4K0KDDVc7IwUwH9piH4RFAwGIBGnRYXFxS016gq/mKdLffcMSZkpYlS8v/KGkZudrHT4AIIOCNQHB0RNp+PCZvXrY4JkjPypOlZX+Q5BR2UvJGnlERiE6ABh3ROfEqBHQU4AaTjlUhJr8LfPvtt6L+Cz/UwwkHDx6UtDSa0/n9/CB/+wWGh4fl7Nmz0tnZ6Ug2MzMztJOw+n3AgQACiRNg/Zw4e2ZGYLoCXL/TFeT9CLgj8OrVq9BDCW/evHEMSHMOd3wZBQHTBOrr6+XBgweOsGfNmhX6/KuaVXIggEDiBFg/J86emRGYrgDX73QFeT8C3gp8//33cvPmTcckubm5cujQIUlJSfF2ckZHAIGECKgmHbW1tfLs2TPH/GzSkJByMCkCEQKsnzkpEEDArwKm948IBIPBoM7FMx1YZ1tiQwABvQVo0KF3fYjOXgGac9hbWzJDwA2BYHBM2u8ek76enx3DpWfOk6XlqknHDDemYQwEEJiCAA06poDGWxDQRIAbTJoUgjAQ+JfARA8lqKYcR44ckZkzZ+KEAAI+ERgZGZFz585JR0eHI+MZM2aEHlJSX9TkQACBxAiwfk6MO7Mi4IYA168bioyBwPQEent7Q805+vv7HQMVFhbKnj17pjc470YAAWMFLl26JE1NTY74c3JyQp9/s7Ozjc2LwBEwXYD1s+kVJH4/C3D9+rn65K67QFdXl5w4ccIRZkZGRqg5B/eCda8e8SEwPYHJNmlQ93+rqqrYpGF6vLwbgWkJsH6eFh9vRgABgwVM7x9Bgw6DTz5CRwABuwVo0GF3fclOT4FnLd/I87brjuBSUrNCD92nzZijZ9BEhQACCRFov3dSXj+/75hb/Z5YWvaFpKTxJa2EFIVJfS9Agw7fnwIAGCzADSaDi0foVgmoHVPq6urkyZMnzs/FKSmyb98+WbBggVX5kgwCCEQncObMGWlvb3e8WH1RU/1emDt3bnSD8CoEEHBVgPWzq5wMhkBcBbh+48rNZAhECLx8+TLUnGNgYMDxs0WLFoWac7BLMCcNAv4WmKhJBzsJ+/ucIPvEC7B+TnwNiACBqQpw/U5Vjvch4K1AZ2enqPs+qkn7L0dSUlKoMV1+fr63kzM6AghoITDZJg3q/q9q0sEmDVqUiSB8KMD62YdFJ2UEEAgJ0KDD4xPBdGCPeRgeAQQsFqBBh8XFJTUtBbqar0h3+w1HbMmpmVIUas7BwwZaFo2gEEikQDAoj5tq5NWze44oUtNnSdHv/kSTjkTWhrl9K0CDDt+WnsQtEOAGkwVFJAXjBfr6+qS2tlbUTsLhh/oSRmVlpcybN8/4HEkAAQSmJjA2Nibnz5+X1tZWxwDp6emhL2zSpGNqrrwLgekIsH6ejh7vRSCxAly/ifVndn8LqOYcp06dksHBQQdEQUGB7N69W5KTk/0NRPYIIBASuHLlity757z/y07CnBwIJE6A9XPi7JkZgekKcP1OV5D3I+C+QFtbW+h+z+joqGPwbdu2yYoVK9yfkBERQEBbAfV74Ny5c/L48WNHjNz/1bZkBOYDAdbPPigyKSKAwIQCpvePCASDwaDOtTUdWGdbYkMAAb0FaNChd32Izi4BmnPYVU+yQSB+AkHpaDojvV13HFOmpufI0vI/iGrWwYEAAvEToEFH/KyZCQG3BbjB5LYo4yEQm0BXV1foyxfjH1JSO6Ps3btXsrOzYxuQVyOAgHUCkzXpSEtLk3379kleXp51OZMQAjoLsH7WuTrEhsBvC3D9coYgkBiBnp4eqampifjcW1hYKBUVFaJ2C+ZAAAEEfhG4du2a3LnjvP/LTsKcHwgkRoD1c2LcmRUBNwS4ft1QZAwE3BN4+PChXLx4MWLALVu2yMqVK92biJEQQMAogbq6OmlpaXHErO7/qk0a2MTFqFISrAUCrJ8tKCIpIIDAlARM7x9Bg44plZ03IYAAAt4L0KDDe2NmQEAJPG+9Js9arzkwklMzpaj8D5I2Yy5ICCCAwHsEJm7SkZKaFWrSkTZjDoIIIBAnARp0xAmaaRDwQIAbTB6gMiQCUQr8/PPPoS9jqYfvw49FixaFdhBOTU2NciRehgACtguo3xMXLlyQ5uZmR6rq90RlZaUsWLDAdgLyQ0AbAdbP2pSCQBCIWYDrN2Yy3oDAtAVUc45Tp07J27dvHWMVFRXJzp07ac4xbWEGQMBOgRs3bkhDQ4MjOXYStrPWZKW3AOtnvetDdAj8lgDXL+cHAvoI3L9/Xy5fvuwIKDk5OdSwcsmSJfoESiQIIBB3gcnu/7JJQ9xLwYQICOtnTgIEEPCrAA06PK686cAe8zA8AghYLECDDouLS2raCHS335Cu5ivOPzzTnEOb+hAIAuYIBOXJg/PysvMfzt8nKTNCTTrSM+eZkwqRImCwAA06DC4eoftegBtMvj8FAEiQwPfffy83b96MmL2kpETUbknj/zafoDCZFgEENBIIBoNSX18vaqe18CMlJUX27NkjqrkPBwIIeC/A+tl7Y2ZAwCsBrl+vZBkXgYkFuru75fTp0xM259i1axefezlxEEDgNwUmatLBQ0qcNAjEV4D1c3y9mQ0BNwW4ft3UZCwEpi7Q2Ngo169fj7inoxqv5+fnT31g3okAAtYIqPu/alOXR48eOXJikwZrSkwihgiwfjakUISJAAKuC5jePyIQVKspjQ/TgTWmJTQEENBcgAYdmheI8IwXoDmH8SUkAQS0E+h8eEF6ntx2xJWckiFLy/4g6Vl52sVLQAjYJkCDDtsqSj5+EuAGk5+qTa46CKhbAmqXpKampohwPv30U/noo490CJMYEEBAY4FLly5F/A5Ru63t3r1bCgoKNI6c0BCwQ4D1sx11JAt/CnD9+rPuZJ0YAdWco6amRoaGhhwBFBcXy/bt22nOkZiyMCsCxgl8++23ov4LP3hIybgyErDBAqyfDS4eoftegOvX96cAABoIqI0a1IYN4YdqOLd//36ZN48NxzQoESEgoJWA+g7J/fv3HTGxSYNWJSIYywVYP1teYNJDAIFJBUzvH0GDDk5uBBBAQFMBGnRoWhjCskKA5hxWlJEkENBSoOvnS9L92LkLeVJymiwt+0Iysuk6r2XRCMoaARp0WFNKEvGhADeYfFh0Uk6YwPDwsNTV1UlHR4cjhqSkJNmxY4csW7YsYbExMQIImCVw5coVuXfvXsTvkj179tCkw6xSEq2BAqyfDSwaISPwLwGuX04FBOIj8OzZM6mtrY1ozlFSUiJbt26NTxDMggAC1gg0NDTIjRs3HPnwkJI15SURzQVYP2teIMJD4DcEuH45PRBIrMDVq1fl7t27jiBmzJgRas6Rm5ub2OCYHQEEtBWY6HcHmzRoWy4Cs0yA9bNlBSUdBBCIWoAGHVFTTe2FpgNPLWvehQACCIjQoIOzAAFvBGjO4Y0royKAwK8Cz1uvybPWaw6SpKRUKSz7T5kxcxFUCCDgkQANOjyCZVgE4iDADaY4IDMFAiLy5s0bOXPmjPT09Dg80tPTZe/evTJ//nycEEAAgZgErl27Jnfu3Bn3+TdJKioqpLCwMKaxeDECCEQvwPo5eiteiYBuAly/ulWEeGwUUM05Tp8+LapBZfixatUq2bx5s40pkxMCCMRBQH32VZ+Bww8eUooDPFP4XoD1s+9PAQAMFuD6Nbh4hG60wNjYmNTX18ujR48ceWRnZ0tVVZXMnDnT6PwIHgEEvBe4fv26NDY2OiZSG75w/9d7e2bwtwDrZ3/Xn+wR8LOA6f0jAsFgMKhzAU0H1tmW2BBAQG8BGnToXR+iM1NgwuYcKRlS9Ls/SdqMuWYmRdQIIKClQPfjm9L18yVHbIHkFFny4RHJmr1Uy5gJCgHTBWjQYXoFid/PAtxg8nP1yT1eAs+fP5ezZ8/KwMCAY8pZs2aFmnPk5OTEKxTmQQABywQma9Kxc+dOKSoqsixb0kFADwHWz3rUgSgQmIoA1+9U1HgPAtELPH36NNSYkuYc0ZvxSgQQiF5goiYdPKQUvR+vRGAqAqyfp6LGexDQQ4DrV486EIW/BEZHR+X8+fPS1tbmSFzdD1bNOTIzM/0FQrYIIDBlgW+//VbUf+GH+vzL/d8pk/JGBN4rwPr5vUS8AAEELBUwvX8EDTosPTFJCwEEzBegQYf5NSQDvQQma86xtOwPkp6Vp1ewRIMAAlYI9Dy5LZ0PLzhyCQSSpKD0iGTnLrMiR5JAQCcBGnToVA1iQSA2AW4wxebFqxGIVaC1tVW++uorUV/KCj/y8/Nlz549kpaWFuuQvB4BBBBwCNy4cUMaGhrGff4NyPbt26W4uBgtBBBwWYD1s8ugDIdAHAW4fuOIzVS+E1DNOWpra2VkZMSR++rVq2Xjxo2+8yBhBBDwRuDevXty5coVx+A8pOSNNaMioARYP3MeIGCuANevubUjcjMF1Gdh1bCys7PTkcC8efOksrJSMjIyzEyMqBFAIGECjY2Ncv36dcf86gFa7v8mrCRMbLkA62fLC0x6CCAwqQANOjw+OUwH9piH4RFAwGIBGnRYXFxSi7sAzTniTs6ECCDwL4GXnf+QJw/Oi0jwnYlq0rF41UGZOXc5Tggg4KIADTpcxGQoBOIswA2mOIMzna8E1Jcm1IPzweCv61EFoB6Y37Ztm6gHCDgQQAABNwRu374tt27dihhq69atUlJS4sYUjIEAAv8SYP3MqYCAuQJcv+bWjsj1Fujo6JBz585FNOcoLy+X9evX6x080SGAgHECTU1NcunSJUfcPKRkXBkJ2BAB1s+GFIowEZhAgOuX0wKB+AkMDQ3J6dOn5fnz545J1WYNqjlHSkpK/IJhJgQQsErg7t27cvXq1YicuP9rVZlJRhMB1s+aFIIwEEAg7gKm948IBMd/MzfuhL89oenAmnESDgIIGCRAgw6DikWoWgvQnEPr8hAcAr4Q6O26Ix1NZxxNOiQQkMUrqyVn3kpfGJAkAvEQoEFHPJSZAwFvBLjB5I0ro/pbQP3Z/5tvvhG1q+f44/e//72o/zgQQAABtwUaGhpCTYHGH5s3b5ZVq1a5PR3jIeBbAdbPvi09iVsgwPVrQRFJQTsB1Zzj7NmzMjo66oiNz77alYqAELBK4OHDh3Lx4sWI6m+B0wAAIABJREFUnHhIyaoyk4wGAqyfNSgCISAwRQGu3ynC8TYEYhQYGBgINefo6elxvHPJkiVSUVEhycnJMY7IyxFAAAGnwIMHD6S+vp7Pv5wYCHgswPrZY2CGRwABbQVM7x9Bgw5tTy0CQwABvwvQoMPvZwD5uyHwouOWPH3k/KNQckqGLC37g6Rn5bkxBWMggAACUQm8enZPHt+vcTbpkIAsWrlPZuWVRjUGL0IAgd8WoEEHZwgC5gpwg8nc2hG5ngIjIyNy/vx5aW9vdwSYlJQk27Ztk+LiYj0DJyoEELBC4M6dO3Lt2rWIXDZu3CirV6+2IkeSQCDRAqyfE10B5kdg6gJcv1O3450ITCSgPvfW1dVFNOdYv369lJeXg4YAAgh4KqCadKiHlMbvj0eTSk/ZGdxnAqyffVZw0rVKgOvXqnKSjKYCfX19UlNTI69fv3ZE+MEHH8j27dtF3RvmQAABBNwQePToUahJJZ9/3dBkDAQmFmD9zJmBAAJ+FaBBh8eVNx3YYx6GRwABiwVo0GFxcUktLgI054gLM5MggEAMAqEmHU01IsFg2LsCsnDFHpm9oCyGkXgpAghMJECDDs4LBMwV4AaTubUjcv0E1C5JtbW18uLFC0dwaWlpsmfPHsnPz9cvaCJCAAHrBO7duydXrlyJyIsmHdaVmoQSJMD6OUHwTIuACwJcvy4gMgQC/xJQzTnOnTsnY2NjDhPWnJwiCCAQT4Hm5ma5cOECv4viic5cvhJg/eyrcpOsZQJcv5YVlHS0E+jt7Q015+jv73fEtnLlStmyZYt28RIQAgiYL8DnX/NrSAZ6C7B+1rs+RIcAAt4JmN4/IhAc38LMO6spjWw68JSS5k0IIICAiNCgg9MAgakL0Jxj6na8EwEEvBV43d0kj++dkmDQ+YXRBR9slzmL1nk7OaMjYLkADTosLzDpWS3ADSary0tycRRQTTnOnj0rb968ccyak5Mje/fulVmzZsUxGqZCAAG/CzQ1NcmlS5ciGNjN3O9nBvm7IcD62Q1FxkAgMQJcv4lxZ1b7BFpbW+X8+fM8EG9fackIASMFJvudxOdfI8tJ0JoJsH7WrCCEg0AMAly/MWDxUgRiFHj+/LmcOXNGBgcHHe8sKyuTDRs2xDgaL0cAAQSiF2hra5O6urqIv8nx+Td6Q16JwGQCrJ85NxBAwK8CpvePoEGHX89c8kYAAe0FaNChfYkIUFMBmnNoWhjCQgCBdwJ9PQ+l/e7xiCYdeYWbZF7hZ0ghgMAUBWjQMUU43oaABgLcYNKgCIRgvIDaOVg9nDQyMuLIZf78+aHmHOnp6cbnSAIIIGCewMOHD+XixYsRga9du1bWraNJpXkVJWJdBFg/61IJ4kAgdgGu39jNeAcC4wUmexB+8+bNsmrVKsAQQACBhAhM9ruJz78JKQeTWiTA+tmiYpKK7wS4fn1XchKOk0BnZ2eoOcf4e8KffvqpfPTRR3GKgmkQQMDPAo8fPw416Rj/e+j3v/+9qP84EEBgagKsn6fmxrsQQMB8ARp0eFxD04E95mF4BBCwWIAGHRYXl9Q8E5ioOUdScroUlf9R0rPyPJuXgRFAAIFYBd68bJa2u19KcMz5AOWcRetkwQfbYx2O1yOAgIjQoIPTAAFzBbjBZG7tiFwPgXv37sk333wjwWDQEdCyZctkx44dkpSUpEegRIEAAr4UUE066uvrI35HlZeXi9pNiQMBBGIXYP0cuxnvQEAXAa5fXSpBHKYKNDc3y4ULFyJ26dy6dauUlJSYmhZxI4CAJQKqga56SGl0dNSREZ9/LSkwaSREgPVzQtiZFAFXBLh+XWFkEAQcAm1tbaENG8avNzdt2iSlpaVoIYAAAnET6OrqktOnT0c06eDzb9xKwEQWCrB+trCopIQAAlEJmN4/IhAc/63dqNKO34tMB46fFDMhgIBtAjTosK2i5OO1wGTNOZaWfyEZWQu8np7xEUAAgZgF+nvbpPXu/0pw1NmkI3fhx5JfvCvm8XgDAn4XoEGH388A8jdZgBtMJleP2BMtcOPGDWloaIgIQ+2QpHZK4kAAAQR0EJjsQcrVq1fLxo0bdQiRGBAwSoD1s1HlIlgEHAJcv5wQCExdQK0pv/rqK0fjN/Wdsu3bt0txcfHUB+adCCCAgIsCHR0dcu7cuYiHlPj86yIyQ/lKgPWzr8pNspYJcP1aVlDSSbjAo0ePQs3Qx8bG3sWiNmlQDSuXL1+e8PgIAAEE/Cfw/PnzUJOOoaEhR/J8/vXfuUDG7giwfnbHkVEQQMA8AdP7R9Cgw7xzjogRQMAnAjTo8EmhSdMVAZpzuMLIIAggkACBgVcd0vrDX2RszPlH6tkLymThij0iEkhAVEyJgJkCNOgws25EjYAS4AYT5wECsQuonZHUg0mtra2ON6sbFlu2bGHn4NhJeQcCCHgsoH5fqZ3dwr88qqZctWqVbN682ePZGR4BuwRYP9tVT7LxlwDXr7/qTbbuCTx8+DD0IFL4HlTq8++uXbukqKjIvYkYCQEEEHBB4OnTp1JbWxvRpIPPvy7gMoTvBFg/+67kJGyRANevRcUklYQL3L9/Xy5fvuyIIzk5WSoqKmTJkiUJj48AEEDAvwIvXryQU6dORTTp4POvf88JMp+6AOvnqdvxTgQQMFuABh0e1890YI95GB4BBCwWoEGHxcUlNVcFaM7hKieDIYBAAgQG+jqltfHPMjbqbNIxK69UFq3cR5OOBNSEKc0UoEGHmXUjagSUADeYOA8QiE1gcHBQzpw5I2pHkvAjNTVVdu/eLYsWLYptQF6NAAIIxEmgvb1d6urqRDUZCj9KSkpCu7xxIIBAdAKsn6Nz4lUI6CjA9atjVYhJdwHVnOPixYuOMNUuwTt37qQ5h+7FIz4EfCygmnSov98NDw/z+dfH5wGpT1+A9fP0DRkBgUQJcP0mSp55bRNobGyU69evO9JKSUmRyspKyc/Pty1d8kEAAQMFenp6pKamRtT3WMIP7v8aWExCTqgA6+eE8jM5AggkUMD0/hGBYPj2AgmEnGxq04E1JCUkBBAwRIAGHYYUijATKkBzjoTyMzkCCLgoMNjXJS2N/xXRpCNn3kpZtLJKAoEkF2djKATsFKBBh511JSt/CHCDyR91Jkt3BNSXG86ePSt9fX2OAbOzs2Xv3r2Sm5vrzkSMggACCHgk0NHRIefOnYvYSbi4uFh27Njh0awMi4BdAqyf7aon2fhLgOvXX/Um2+kLNDU1yaVLlxwDqeYcapfgwsLC6U/ACAgggICHAs+ePZPa2tqInYTV59/t27fL+O/FehgKQyNgrADrZ2NLR+AIsEED5wACLgj8/e9/l++++84xUlpamuzfv1/mzZvnwgwMgQACCLgj0NvbG2rS0d/f7xiQ+7/u+DKKPwT4/OuPOpMlAghECpjeP4IGHZzVCCCAgKYCNOjQtDCEpY0AzTm0KQWBIICASwKqSUfrD3+W0RFnJ+ns3GVSUHqEJh0uOTOMvQI06LC3tmRmvwA3mOyvMRm6I6Aeaq+rq4vYeVN9AUvtkpSRkeHORIyCAAIIeCww2U7CPKTkMTzDWyPA+tmaUpKIDwW4fn1YdFKessBEzTmSk5Nl9+7dUlBQMOVxeSMCCCAQT4Hu7u7QQ0pDQ0OOaYuKimTnzp2img5xIIDA5AKsnzk7EDBXgOvX3NoRuR4CV69elbt37zqCmTFjRqg5Bxs26FEjokAAAaeA2mTm1KlTEZvNcP+XMwWB6ARYP0fnxKsQQMA+ARp0eFxT04E95mF4BBCwWIAGHRYXl9SmLdDz5DvpfPiVY5yk5HRZWv6FZGQtmPb4DIAAAggkSuBtf7e0NP6XjA4POELImr1UlqgmHUkpiQqNeRHQXoAGHdqXiAARmFSAG0ycHAi8X0A9mHT58mUJBoOOF6sdg3ft2iXqISUOBBBAwCQBtZPw6dOnI5oO8ZCSSVUk1kQJsH5OlDzzIjB9Aa7f6Rsygj8E7t27J1euXHEkqz737t27VxYtWuQPBLJEAAFrBFSTDvX59+3btxF/16uoqKBJhzWVJhEvBFg/e6HKmAjER4DrNz7OzGKfwNjYmFy6dEkePHjgSC47O1uqqqpk5syZ9iVNRgggYI1Af3+/nDx5Ul6/fu3Iifu/1pSYRDwUYP3sIS5DI4CA1gKm948IBMd/o1czbtOBNeMkHAQQMEiABh0GFYtQ4yrQ8+S2dD684JgzKTlNlpZ9IRnZ+XGNhckQQAABLwSGBl5IS8N/y8jwG8fwoSYdHx6RQDJNOrxwZ0zzBWjQYX4NycC/Atxg8m/tyTw6gZs3b8r3338f8eKysjLZsGFDdIPwKgQQQEBDAdWko7a2NmInYdV8iIeUNCwYIWkjwPpZm1IQCAIxC3D9xkzGG3wocOfOHbl27Zoj85SUFKmsrJT8fO4F+/CUIGUErBB48eJFqEnH4OCgIx/VdGjPnj2ifs9xIIBApADrZ84KBMwV4Po1t3ZEnjiB0dFROX/+vLS1tTmCmDVrVqg5R2ZmZuKCY2YEEEAgSoGBgQE5deqU9Pb2Ot7B/d8oAXmZbwVYP/u29CSOgO8FTO8fQYMO35/CACCAgK4CNOjQtTLElUiBniffSefDrxwhJCWlydLf/UEyshYkMjTmRgABBFwVGB58Kc2N/y0jb52dpGfMXCSFZf8pSUmprs7HYAjYIECDDhuqSA5+FeAGk18rT97RCNy4cUMaGhoiXvpv//Zv8uGHH0YzBK9BAAEEtBZQOwnX1NRENOlYsmRJaId0DgQQiBRg/cxZgYC5Aly/5taOyOMjoJpTqiaV4UdqampoXUhzjvjUgFkQQMA7gZcvX4Y+/6qHlcIP9ftNNSGiSYd39oxsrgDrZ3NrR+QIcP1yDiAQm8DIyIicO3dOOjo6HG+cN29eaK2YkZER24C8GgEEEEiggGpOqTZpUPeBw4+CgoLQ7zQOBBCIFGD9zFmBAAJ+FaBBh8eVNx3YYx6GRwABiwVo0GFxcUltSgKTNedQD6rPmLlwSmPyJgQQQEBngeG3vdLS8GdR/4YfGdnzZWnZHyUpOU3n8IkNgbgL0KAj7uRMiIBrAtxgco2SgSwTePDggdTX1zuyUl/U37Vrl6gH1zkQQAABWwTYSdiWSpJHvARYP8dLmnkQcF+A69d9U0a0R6CxsVGuX7/uSCgtLU327dsneXl59iRKJggg4GuBV69eycmTJyOadCxYsCD0kJJqSsSBAAK/CrB+5mxAwFwBrl9za0fk8RcYGhqS06dPy/Pnzx2T08gt/rVgRgQQcE9gst9tixYtkj179tCk0j1qRrJEgPWzJYUkDQQQiFnA9P4RgWAwGIw56zi+wXTgOFIxFQIIWCZAgw7LCko60xJ4+bRRnvx01jFGUlKa0JxjWqy8GQEEDBAYeftamhv/W4YHXzqiVU06Ctd8IckpdMc3oIyEGCcBGnTECZppEPBAgBtMHqAypPEC6gtY6sv6o6Oj73LJzMwM7Ro8d+5c4/MjAQQQQGC8gNpJWH0Btb+/3/GjhQsXhr6kxUNKnDMI/CrA+pmzAQFzBbh+za0dkXsr0N7eLmfOnHFMkp6eHmrOoXYL5kAAAQRsEnj9+rWcOnVK3rx540hr/vz5oSYdqjkRBwII/FOA9TNnAgLmCnD9mls7Io+vwMDAQOjeSE9Pj2NitVlDRUWFJCcnxzcgZkMAAQRcFBgZGQn9juvq6nKMSpNKF5EZyhoB1s/WlJJEEEAgRgHT+0fQoCPGgvNyBBBAIF4CNOiIlzTz6C7wz+Yc50Tk155iNOfQvWrEhwACbgqMDPVLS+N/ydDAC8ew6ZlzZWn5n2jS4SY2YxktQIMOo8tH8D4X4AaTz08A0o8QGBwclKNHjzoeUk9JSZGDBw/KnDlzEEMAAQSsFVA7CdfU1EQ8pKR2TN+/fz9NOqytPInFKsD6OVYxXo+APgJcv/rUgkj0Eejt7ZXjx4+L2lXzl0M9nF5dXc1nYH3KRCQIIOCygGrOoT7/qs/B4YdqSqSaE6kmRRwIIECDDs4BBEwW4POvydUj9ngJ9PX1hTZsGN+4rbi4WHbs2BGvMJgHAQQQ8FRANek4d+6cdHR0OOZRTTrUBjU0qfSUn8ENEmD9bFCxCBUBBFwVoEGHq5yRg5kO7DEPwyOAgMUCNOiwuLikFrUAzTmipuKFCCBgucDo8IA0N/y/iZt0lP1RklNnWC5Aegi8X4AGHe834hUI6CrADSZdK0NciRAYGxsL7aA5fgcRtUNSUVFRIkJiTgQQQCCuAuoLqer3oPo3/FBNOtRDSnxJK67lYDJNBVg/a1oYwkIgCgGu3yiQeImvBFRTDtWcQzXp+OVQ3xOrqqqS/Px8X1mQLAII+E9gsiYdubm5oSZFNOnw3zlBxpECrJ85KxAwV4Dr19zaEXl8BPr7+0P3QsY3bFu1apVs3rw5PkEwCwIIIBAnAdWko66uTh4/fuyYkfu/cSoA0xghwPrZiDIRJAIIeCBgev+IQDAY/HU7eg+Apjuk6cDTzZ/3I4CAfwVo0OHf2pP5PwV6n92Vjvu1IvLrUiUpKVUKy76QGTMXwoQAAgj4TkA16Whp/C9529/tyD1txhwpKv8TTTp8d0aQ8HgBGnRwTiBgrgA3mMytHZG7L3DlyhW5d++eY+CPPvpIPv30U/cnY0QEEEBAUwF2Eta0MISljQDrZ21KQSAIxCzA9RszGW+wWEB9Xa22tjZi98xNmzZJaWmpxZmTGgIIIPCrwMDAgNTU1MjLly8dLKpJh2pWlJGRARcCvhZg/ezr8pO84QJcv4YXkPA9FVBrQNWcI7xZpZpwzZo18tlnn3k6N4MjgAACiRQ4d+6ctLa2OkKYO3eu7N+/nyaViSwMc2shwPpZizIQBAIIJEDA9P4RNOhIwEnDlAgggEA0AjToiEaJ19gqEGrO0VQrEtZHTDXnWLLm3yUzp8DWtMkLAQQQeK/A6MigtP7wZxns63K8VjXpWFr2R0lJy3zvGLwAAVsFaNBha2XJyw8C3GDyQ5XJMRqBH3/8Ub755hvHSxcvXiyVlZUy/kZENOPxGgQQQMBkgd96SImdhE2uLLG7IcD62Q1FxkAgMQJcv4lxZ1Y9BW7cuCENDQ2O4NgpWM9aERUCCHgrMDg4GGrS0dPT45ho9uzZoSYdM2bM8DYARkdAYwHWzxoXh9AQeI8A1y+nCAITC7x9+1ZOnjwZ0aBtxYoVsm3bNtgQQAABqwXGxsbk/PnzEU06aFJpddlJLkoB1s9RQvEyBBCwToAGHR6X1HRgj3kYHgEELBagQYfFxSW13xSgOQcnCAIIIPDbAmOjQ9La+GcZ6Ot0vDA1Y7YUlf9fmnRwAvlWgAYdvi09iVsgwA0mC4pICtMW6OrqCu2UpL6Q8MuRk5Mjhw8flrS0tGmPzwAIIICAiQLqISX1u5GdhE2sHjF7KcD62UtdxkbAWwGuX299Gd0cgZ9++km+/vprR8D5+fmhB9FpUGlOHYkUAQTcE1APap4+fVq6u7sdg6q/Dx44cIAmHe5RM5JhAqyfDSsY4SIQJsD1y+mAQKSAWvOpxmwvXrxw/LCoqEh27drF52FOGgQQ8IXAZE06aFLpi/KT5G8IsH7m9EAAAb8KmN4/IhAMhm1Nr2EVTQfWkJSQEEDAEAEadBhSKMJ0VeDV8/vy+P4pkbDlSVJSqixZ8++SmVPg6lwMhgACCJgsMDY2JK0NkzTpKPuDpKTPNDk9YkdgSgI06JgSG29CQAsBbjBpUQaCSKBAf3+/HD16VNSD6L8cqampcujQIVFfQuBAAAEE/CzATsJ+rj65TybA+plzAwFzBbh+za0dkbsn8OzZs9BuweENKrOzs+XIkSOSnp7u3kSMhAACCBgmMDQ0JLW1taJ+T4YfqkmHamCUlZVlWEaEi8D0BVg/T9+QERBIlADXb6LkmVdXAbXWUw3JxzfnKCwslIqKCklKStI1dOJCAAEEXBdQfxe8cOGCNDc38/nXdV0GNFWA9bOplSNuBBCYroDp/SNo0DHdM4D3I4AAAh4J0KDDI1iG1VZgouYcgaRkKVzznzTn0LZqBIYAAokUCDXp+OEvMvCqwxFGavosKSr/I006Elkc5k6IAA06EsLOpAi4IsANJlcYGcRQgdHR0dCDSc+fP3dksHfvXlmyZImhWRE2Aggg4K4AOwm768lo5guwfja/hmTgXwGuX//Wnsz/KTBZg8qDBw9Kbm4uTAgggIDvBYaHh+XMmTPy9OlTh4VqZFRdXS3qXw4E/CTA+tlP1SZX2wS4fm2rKPlMR0Ct8WpqaiLuBy9evFjUPWGac0xHl/cigICpAmqv+a+++iqiSQeff02tKHFPV4D183QFeT8CCJgqQIMOjytnOrDHPAyPAAIWC9Cgw+LiklqEwGTNOZaUfi5Zs5cihgACCCAwiUBwdERa7/6v9Pe2OV6hmnQsLf9C1L8cCPhFgAYdfqk0edoowA0mG6tKTtEKXLx4UR4+fOh4+bp162Tt2rXRDsHrEEAAAV8IsJOwL8pMklEKsH6OEoqXIaChANevhkUhpLgJjIyMhBpUdnd3O+asrKyUgoKCuMXBRAgggIDuAur35blz56Sjw7lJQ1ZWllRVVUlOTo7uKRAfAq4JsH52jZKBEIi7ANdv3MmZUFMBtbY7ffq0dHV1OSJcuHChqM/DycnJmkZOWAgggID3AqpJR319fcR3Zvj86709M+gnwPpZv5oQEQIIxEfA9P4RgaBa0Wh8mA6sMS2hIYCA5gI06NC8QITnmsDrFw+k/cfjImFLkkBSstCcwzViBkIAAcsFgmMj0nb3S3nzstmRaUr6TCkq/yNNOiyvP+n9KkCDDs4GBMwV4AaTubUj8ukJNDQ0yI0bNxyDFBUVSUVFxfQG5t0IIICApQLsJGxpYUkrZgHWzzGT8QYEtBHg+tWmFASSAIG6ujppaWlxzPzJJ5/Ixx9/nIBomBIBBBDQW2B0dFTU78329nZHoDNmzJADBw7QpEPv8hGdiwKsn13EZCgE4izA9RtncKbTUkCt6Wpra6Wzs9MR3/z582X//v2SkpKiZdwEhQACCMRb4NKlS9LU1BTx+Vc1qZw9e3a8w2E+BBIiwPo5IexMigACGgiY3j+CBh0anESEgAACCEwkQIMOzgs/CKjmHI9/PCHB4Ni7dGnO4YfKkyMCCLgtoH6Ptt89Ln09zt3XQ006yv4gqRn8kdptc8bTT4AGHfrVhIgQiFaAG0zRSvE6mwQeP34sZ86ckfD+2eqLBYcPH+bLWDYVmlwQQMB1gd/aSVg9pJSdne36nAyIgG4CrJ91qwjxIBC9ANdv9Fa80i6B27dvy61btxxJffDBB7Jz5067EiUbBBBAwEWBsbExOX/+vLS2tjpGVU06eEjJRWiG0lqA9bPW5SE4BH5TgOuXE8TvAmotp+4Fd3R0OCjmzJkTariWmprqdyLyRwABBBwCEzXpyMjICH3+zc3NRQsB6wVYP1tfYhJEAIFJBGjQ4fGpYTqwxzwMjwACFgvQoMPi4pJaSGCy5hwFHx6S7NwPUEIAAQQQiFFg0iYdaZlSVP5/adIRoycvN0+ABh3m1YyIEfhFgBtMnAt+E+jr65OjR4/K0NDQu9TT0tJCzTlycnL8xkG+CCCAQMwCk+0knJWVFfqSFr9LYyblDYYJsH42rGCEi0CYANcvp4MfBVpaWqSurs6R+ty5c+XgwYOSnJzsRxJyRgABBKIWUA92XrhwQZqbmx3v4SGlqAl5oeECrJ8NLyDh+1qA69fX5fd98moNpz4Ht7W1OSzUZg2qOUd6errvjQBAAAEEJhK4cuWK3Lt3z/Ej9TuzurqaJh2cMtYLsH62vsQkiAACkwiY3j8iEAzfok/DMpsOrCEpISGAgCECNOgwpFCEOSWBvp5H0n73S1EPk/9yBJKSheYcU+LkTQgggMA7AfV79fG9U/K6u8mhkpKWKUvL/ihpM+aghYC1AjTosLa0JOYDAW4w+aDIpPhOYGRkRE6cOCEvXrz49fNwICCVlZWyePFipBBAAAEEohRgJ+EooXiZlQKsn60sK0n5RIDr1yeFJs13Aj09PXL8+HFRn4V/OdRD5Z9//rlkZmYihQACCCAQhYD6em99fb08fPjQ8WoeUooCj5cYL8D62fgSkoCPBbh+fVx8n6eu1m7nz58X1awy/Jg1a1aoOYf6TMyBAAIIIDC5wGRNOvbv3y+q6S8HArYKsH62tbLkhQAC7xMwvX8EDTreV2F+jgACCCRIgAYdCYJnWs8FQs05fjwuwbHRd3PRnMNzdiZAAAE/CQSD8ripRl49c3aSTk6dIUXlf6JJh5/OBZ/lSoMOnxWcdK0S4AaTVeUkmfcIqC9kjd/xcv369VJeXo4dAggggECMAr+1k7DaSUntRseBgI0CrJ9trCo5+UWA69cvlSZPJfD27Vs5duyY9PX1vQNJSkoKPZCUl5cHEgIIIIBAjAKXLl2SpibnJg2qSQcPKcUIycuNEmD9bFS5CBYBhwDXLyeEHwVUc46LFy/Ko0ePHOnPnDkz9FmYRpV+PCvIGQEEpiJw7do1uXPnjuOtaWlpsm/fPv6uOBVQ3mOEAOtnI8pEkAgg4IEADTo8QA0f0nRgj3kYHgEELBagQYfFxfVxahM25wgkSUHpYcnO/cDHMqSOAAIIuC0QlI6mM9Lb5fwjtWrSsbTsj5KeSSdpt8UZL/ECNOhIfA2IAIGpCnCDaapyvM80gdu3b8utW7ccYRcXF8uOHTtMS4V4EUAAAW0EJttJWO1CV1VVJbm5udrESiAIuCXA+tktScZBIP4CXL/xN2fGxAioNVpNTY10dnY6Ati2bZusWLEiMUExKwIIIGCBwEQ7CfOQkgWFJYVJBVg/c3IgYK4A16+5tSPyqQvU19fLgwcPHANkZ2eLaiiu/uVAAAEEEIhe4MaNG9LQ0OB4Q2pqqlRWVsqCBQuiH4hYigSiAAAgAElEQVRXImCIAOtnQwpFmAgg4LqA6f0jAkF1V1Tjw3RgjWkJDQEENBegQYfmBSK8mAXevGyRtrtHJTg2+u69gUCSLP7woMycszzm8XgDAggggMD7BCZp0pGSIUvL/0STjvfx8XPjBGjQYVzJCBiBdwLcYOJk8INAW1ubnD171pHqvHnzQrslJScn+4GAHBFAAAFPBdhJ2FNeBtdMgPWzZgUhHARiEOD6jQGLlxotMNED5OXl5bJ+/Xqj8yJ4BBBAQAeBiXYS5iElHSpDDF4IsH72QpUxEYiPANdvfJyZRR+By5cvy/379x0BZWZmhu4Fz5w5U59AiQQBBBAwSGCiJh0pKSmyZ88eWbRokUGZECoC7xdg/fx+I16BAAJ2CpjeP4IGHXael2SFAAIWCNCgw4IiksI7AZpzcDIggAACiRIIypMH5+Vl5z8cASSnZEjhmi8kI3t+ogJjXgRcF6BBh+ukDIhA3AS4wRQ3aiZKkMDLly/l+PHjMjw8/C6CjIwM+fzzz0V9MYsDAQQQQMAdgcl2Eq6qqpK5c+e6MwmjIKCBAOtnDYpACAhMUYDrd4pwvM0ogTt37oh6eDz8UF+Y37dvn4z/kp1RiREsAgggoJHAZA8pqd+17CSsUaEIZdoCrJ+nTcgACCRMgOs3YfRMnACBq1evyt27dx0zp6eny8GDB2XWrFkJiIgpEUAAAXsEvv32W1H/hR9qE5zdu3dLQUGBPYmSie8FWD/7/hQAAAHfCtCgw+PSmw7sMQ/DI4CAxQI06LC4uD5LjeYcPis46SKAgJYCnQ8vSM+T247YkpLTpLDsC5mRna9lzASFQKwCNOiIVYzXI6CPADeY9KkFkbgvMDQ0JF9++aW8evXq3eDqb95qt6T582mW5r44IyKAgN8FJtpJOC0tLfRAaF5ent95yN8SAdbPlhSSNHwpwPXry7L7KunOzk6pqamRYDD4Lm/1MNKhQ4dErck4EEAAAQTcE7h9+7bcunXLMSA7Cbvny0h6CLB+1qMORIHAVAS4fqeixntMFLh+/bo0NjY6Qleff6urq2XOnDkmpkTMCCCAgHYCDQ0NohpVhh9JSUlSUVEhhYWF2sVLQAhMRYD181TUeA8CCNggYHr/iEAw/K6ohhUxHVhDUkJCAAFDBGjQYUihCPM3BSZqziGBgBR8eEhmzlmOHgIIIIBAHAW6fr4k3Y9vjvsjdZoUltOkI45lYCoPBWjQ4SEuQyPgsQA3mDwGZviECtTW1srjx48dMWzatElKS0sTGheTI4AAAjYLTLSTcGpqqlRWVrKTsM2F91FurJ99VGxStU6A69e6kpJQmMDr169DDSrfvn377v+qh5KOHDkiM2fOxAoBBBBAwAOBiR5SYidhD6AZMmECrJ8TRs/ECExbgOt32oQMYIDAzZs35fvvv3dEqu5FVFVVybx58wzIgBARQAABcwTu3LkjaqOG8EM16di5c6cUFRWZkwiRIjCJAOtnTg0EEPCrgOn9I2jQ4dczl7wRQEB7ARp0aF8iAnyPQP+rdmn94X8kODb66ysDAVm8slpy5q3EDwEEEEAgAQKTNulY8x8yI2dRAiJiSgTcE6BBh3uWjIRAvAW4wRRvceaLl8BEX8oqKSmRrVu3xisE5kEAAQR8K6B2EVa7CYcfaifhffv20aTDt2eFPYmzfranlmTiPwGuX//V3C8ZDw8Ph5pz9Pb2vktZfaFOrb0WLeLeg1/OA/JEAIHECEz2kNKePXukoKAgMUExKwIuCbB+dgmSYRBIgADXbwLQmTKuAur+g7oPMf4exP79+2X+/PlxjYXJEEAAAb8ITPT5V/0NcteuXTTp8MtJYHGerJ8tLi6pIYDAbwrQoMPjE8R0YI95GB4BBCwWoEGHxcX1QWqqOUfbD/8rY2PDv2ZLcw4fVJ4UEUDABIHnrX+VZ61XHaEGklNk6eovaNJhQgGJcVIBGnRwciBgrgA3mMytHZFPLtDc3Cznz593vEB9Gau6ulrULh4cCCCAAALeC0y0k7Bq0qEeUuJBUe/9mcE7AdbP3tkyMgJeC3D9ei3M+IkSOHPmjLS3tzum37Bhg5SVlSUqJOZFAAEEfCVw7949uXLliiNn9TfIiooKKSws9JUFydolwPrZrnqSjb8EuH79VW+/ZdvY2CjXr193pJ2cnCyVlZWycOFCv3GQLwIIIBBXgYk+/6rnTrdv3y7FxcVxjYXJEHBTgPWzm5qMhQACJgmY3j8iEAwGgzqDmw6ssy2xIYCA3gI06NC7PkQ3uQDNOTg7EEAAAf0Fuh/flK6fLzkCVU06Ckv/XTJnLdE/ASJEYAIBGnRwWiBgrgA3mMytHZFPLPDixQs5ceKEjIyMvHtBZmamfP7555KRkQEbAggggEAcBSbaSUl9UXb37t3sJBzHOjCVuwKsn931ZDQE4inA9RtPbeaKl8DNmzfl+++/d0y3YsUK2bZtW7xCYB4EEEAAARFpamqSS5ec939Vk46dO3eykzBniLECrJ+NLR2BIyBcv5wEtgrcvXtXrl51boyl1lx79+6VxYsX25o2eSGAAAJaCUzUpEMFuHXrVikpKdEqVoJBIFoB1s/RSvE6BBCwTcD0/hE06LDtjCQfBBCwRoAGHdaU0leJDLx+Iq2Nf5axseFf8w4EZPHKasmZt9JXFiSLAAII6C7Q8+S2dD684AgzkJQihatp0qF77YhvYgEadHBmIGCuADeYzK0dkUcKvH37Vo4dOyZ9fX3vfqgeBD9w4IDMmzcPMgQQQACBBAhM1KRDfWF2z549NOlIQD2YcvoCrJ+nb8gICCRKgOs3UfLM65XAo0eP5MIF532GvLy80Gdgtd7iQAABBBCIr8DDhw+lvr5ewvfsYyfh+NaA2dwVYP3sriejIRBPAa7feGozV7wE7t+/L5cvX3ZMp9Zau3btoiFavIrAPAgggMC/BCZqUql+tHnzZlm1ahVOCBgnwPrZuJIRMAIIuCRAgw6XICcbxnRgj3kYHgEELBagQYfFxbU0tX825/gfGRsb+jXDQEAWleyTWXmllmZNWggggIDZAi87/yFPHpwXkeC7RFSTjiWlhyVrdpHZyRG97wRo0OG7kpOwRQLcYLKomD5PRX3xvaamRjo7Ox0SO3bskOLiYp/rkD4CCCCQWIGJdlJSD41WVFRIYWFhYoNjdgRiFGD9HCMYL0dAIwGuX42KQSjTFuju7pYTJ07I6Ojou7Gys7Pl8OHDkpGRMe3xGQABBBBAYGoCzc3NoeZJY2Nj/I1yaoS8SyMB1s8aFYNQEIhRgOs3RjBerr3AgwcPQo3Qwg8aoWlfNgJEAAHLBVSTyosXL0ZkuXHjRlm9erXl2ZOebQKsn22rKPkggEC0Aqb3jwgEw9tlR5t1HF9nOnAcqZgKAQQsE6BBh2UFtTwdmnNYXmDSQwABqwV6u+5IR9MZZ5OOQJIsWf05TTqsrrx9ydGgw76akpF/BLjB5J9a257pX//6V/nhhx8caa5Zs0Y+++wz21MnPwQQQMAIgYl2UlJNOnbu3MnudkZUkCB/EWD9zLmAgLkCXL/m1o7InQKDg4Ny9OhR6e/vf/eDlJQUOXTokOTm5sKFAAIIIJBggdbWVjl//nxEk46tW7dKSUlJgqNjegSiF2D9HL0Vr0RANwGuX90qQjzTEXj06FHoAfDxj11t27ZNVqxYMZ2heS8CCCCAwDQFVJMO1UBp/O/o9evXS3l5+TRH5+0IxE+A9XP8rJkJAQT0EjC9fwQNOvQ6n4gGAQQQeCdAgw5OBlMEBvs6paXxzzI2OuQIeVFJpcyav8aUNIgTAQQQ8LVAb1ejdDSdjTBYUnpYsucs97UNyZsjQIMOc2pFpAiMF+AGE+eEDQIT7cyRn58vVVVVMv4mgg35kgMCCCBgqsBEX9JSv6d37dpFkw5Ti+rDuFk/+7DopGyNANevNaX0dSKjo6Ny6tQpefbsmcNh9+7dsnTpUl/bkDwCCCCgk0B7e7vU1dWJ+r0dfmzevFlWrVqlU6jEgsCkAqyfOTkQMFeA69fc2hG5U6ClpSXU+Gz8g9+sqThTEEAAAX0Empub5auvvor4Xb1u3TpZu3atPoESCQK/IcD6mdMDAQT8KkCDDo8rbzqwxzwMjwACFgvQoMPi4lqU2kBfp7Q2/FnGxsKbcwRk0cp9Miuv1KJMSQUBBBCwX+DVs3vyuKlGJBh8l2wgkCQFpYckO7fYfgAyNF6ABh3Gl5AEfCzADSYfF9+S1J8/fy4nT550fNk9Oztbjhw5Iunp6ZZkSRoIIICAPQLqS1oXLlxw7CSs7kdu375diov5/GtPpe3NhPWzvbUlM/sFuH7tr7EfMlTrKLV7cPihvuiuvvDOgQACCCCgl0BHR4ecO3dORkZGHIHxQKledSKayQVYP3N2IGCuANevubUj8l8F2traQg3PxsbGHCwbN26U1atXQ4UAAgggoJHARPd/VXjl5eWyfv16jSIlFAQmFmD9zJmBAAJ+FTC9f0QgOL6do2aVNB1YM07CQQABgwRo0GFQsXwa6sCrDmn94S8RzTkWrtgjsxeU+VSFtBFAAAGzBV53N8nje6ckGPz1xqJq0rF4VbXMnFtidnJEb70ADTqsLzEJWizADSaLi+uD1AYHB+Xo0aPS39//LtuUlBQ5ePCgzJkzxwcCpIgAAgiYKdDa2hra9W78F2u3bt0qJSV8/jWzqv6JmvWzf2pNpvYJcP3aV1O/ZdTQ0CA3btxwpF1UVCQVFRV+oyBfBBBAwBiBrq4uqa2tleHhYUfM6gEl9aASBwI6C7B+1rk6xIbAbwtw/XKGmC6gGp2dOXMm4h6Cak6pmlRyIIAAAgjoJzDZ/V/VVEk1V+JAQGcB1s86V4fYEEDASwHT+0fQoMPLs4OxEUAAgWkI0KBjGni81XOB/t42ab3zFwmOjTrm+mdzDm7ge14AJkAAAQQ8FHjd/UDaf/wyYobFK6slJ2+VhzMzNALTE6BBx/T8eDcCiRTgBlMi9Zl7OgLqoe5Tp06J+pJ7+KEeTFIPKHEggAACCOgt0N7eHtr9bnTU+TdOmnToXTeiE2H9zFmAgLkCXL/m1o7IRdTa6ezZsxK+D1Rubq4cOnRIVKNKDgQQQAABfQWePXsWatIxNDTkCJIHTPWtGZH9U4D1M2cCAuYKcP2aWzsiF+ns7AytncbfO1DNzVSTMw4EEEAAAX0F1N8wz507F9FgadWqVbJ582Z9Aycy3wuwfvb9KQAAAr4VoEGHx6U3HdhjHoZHAAGLBWjQYXFxDU/tzcsWafvxmARHRxyZLFyxV2YvKDM8O8JHAAEEEFACfT0Ppe3OsQiMxauqJGfehyAhoKUADTq0LAtBIRCVADeYomLiRRoKXLp0SZqamhyRffzxx/LJJ59oGC0hIYAAAghMJKB2wVNf0hoZcf6tc9OmTVJaWgoaAloKsH7WsiwEhUBUAly/UTHxIg0Fent75fjx444HuzMyMuTw4cOSnZ2tYcSEhAACCCAwXuD58+ehB03fvn3L3zM5PYwRYP1sTKkIFIEIAa5fTgpTBV68eCEnTpyIuGewZs0a+eyzz0xNi7gRQAABXwlMtkkDTTp8dRoYlyzrZ+NKRsAIIOCSgOn9IwLB8K0NXEJxcxjTgd20YCwEEPCXAA06/FVvU7J987JZ2u5+KcGx8C+sB2RRSaXMmr/alDSIEwEEEEAgCgF+50eBxEu0EqBBh1blIBgEYhLgBlNMXLxYE4GLFy/Kw4cPHdEUFhbKnj17NImQMBBAAAEEohVQu+Gp3eCHh4cdb9mwYYOUldGQOFpHXhc/AdbP8bNmJgTcFuD6dVuU8eIh0NXVFWpoNjg46Jiuurpa8vPz4xECcyCAAAIIuCSgHjhVTToGBgYcI7IbvEvADOO6AOtn10kZEIG4CXD9xo2aiVwUUPcK1OffoaEhx6g80O0iMkMhgAACcRJQmzSo+7+jo6OOGYuLi2X79u0y/lnVOIXFNAhMKsD6mZMDAQT8KmB6/wgadPj1zCVvBBDQXoAGHdqXyHcB9vU8lPa7xyUYHAvLPSCLV1ZJTt4q33mQMAIIIOAHgf7eNmm9+78SHHU2Zlq4vEJm5//ODwTkaJAADToMKhahIjBOgBtMnBImCYyMjIS+mKVu5ocfOTk5cuTIEUlNTTUpHWJFAAEEEPiXwLNnz0IPKY3/4u0nn3wiH3/8MU4IaCXA+lmrchAMAjEJcP3GxMWLNRB48OCB1NfXR0SyZcsWWblypQYREgICCCCAQKwCvb29curUqYgmHatXr5aNGzfGOhyvR8BTAdbPnvIyOAKeCnD9esrL4B4I3L9/Xy5fvhwxcklJiWzdutWDGRkSAQQQQMBrgSdPnsiZM2cmbNKxY8cOr6dnfARiEmD9HBMXL0YAAYsEaNDhcTFNB/aYh+ERQMBiARp0WFxcA1N73d0k7T+eiIh88cpqmnMYWE9CRgABBGIRUE062u4clbEx507C+cU7JXfh2liG4rUIeCpAgw5PeRkcAU8FuMHkKS+DuyigHtpWN+/V7sHhR3p6uhw4cEBmz57t4mwMhQACCCAQb4Hnz5/L6dOnI5p0fPTRR/Lpp5/GOxzmQ2BSAdbPnBwImCvA9Wtu7fwY+a1bt+T27dsRqZeVlcmGDRv8SELOCCCAgDUCr169kpqaGnnz5o0jpw8//FD+7d/+zZo8ScR8AdbP5teQDPwrwPXr39qbmPnNmzfl+++/jwid5hwmVpOYEUAAAaeA+n6P2qRheNj5/eeioiKpqKiACwFtBFg/a1MKAkEAgTgLmN4/IhAMBoNxNotpOtOBY0qWFyOAAAJhAjTo4HTQRSDUnOPeSZHwJUMgIAWrDsjMuSW6hEkcCCCAAAIeCgz0dUpr459lbHTIMcv8ZVtl7mIeUvKQnqFjEKBBRwxYvBQBzQS4waRZQQhnQoH+/v7QQ9svX750/Dw7O1v2798vOTk5yCGAAAIIWCDQ09MTekhpcHDQkU1paals2rTJggxJwQYB1s82VJEc/CrA9evXypuV9+joqNTX18vPP//sCFx9f+v//J//z969eFVxnY//f4DDHREEEUERNUE/XlNrTaxJvEQRQU3afttPms/3z/t+03zbX9OIiELwGq3WpNYIUmPEICpBLoLI/XZ+a09vbI4X4MzM2XvmPWt1udYnZ/Z+ntcz8zn7MDPPvC3btm2zKyGiRQABBBB4ocDQ0JDU1taK+nf2xoOoHDAmCbB+NqkaxILAwgQ4fxfmxacTI6B+/3755ZfS0dER8/tXNabcsmVLYgJjVgQQQAABVwV6enqcJh3qpTyzt7KyMqdJR3JysqvzMRgCixFg/bwYNfZBAIEgCNjeP4IGHUE4CskBAQQCKUCDjkCW1bqkBnvuyOO7J7XmHElJyVK68TjNOayrJgEjgAAC8QmMDXVLR8tnMj2lP6S0vGyPFJbtiW9w9kbABQEadLiAyBAIJEiAC0wJgmfaeQs8f/7ceVh77s3qqinH8ePHJSsra95j8UEEEEAAAfMFnj175vz/fdWcafa2YcMG2bt3r/kJEGHgBVg/B77EJBhgAc7fABc3IKmNjo7K6dOnpbe3V8soEok4N6uvWrUqIJmSBgIIIICAEhgeHnZ+/w4ODmog69evlwMHDsjcm6NRQ8BvAdbPfoszHwLuCXD+umfJSN4I8PvXG1dGRQABBEwV6Ovrc17KMz4+roWo/t55+PBhSUlJMTV04gqJAOvnkBSaNBFAIEaABh0eHxS2A3vMw/AIIBBgARp0BLi4lqT2rPu2dN6tF5HovyNWzTlWbfqF5OSvtyQLwkQAAQQQcFNgfKRPHjR/KtOTo9qwBaW7pGjtPjenYiwEFixAg44Fk7EDAsYIcIHJmFIQyAsEnj596rxJQ92kNXsrLCyU6upqycjIwA0BBBBAIIACL3uT8BtvvOE8pMSGQCIFWD8nUp+5EYhPgPM3Pj/29lZA/f5VzTnUw9qzt+zsbDly5IgsW7bM2wAYHQEEEEAgIQLq756qScfAwIA2f3l5uRw8eJA3CSekKkz6LwHWzxwLCNgrwPlrb+3CEPnLfv9mZmZKTU0Nv3/DcBCQIwIIhFKgv7/f+f07Nqa/pLCkpESqqqpENSlmQyBRAqyfEyXPvAggkGgB2/tHJEWj0f88dZtozRfMbzuwgaSEhAAClgjQoMOSQgU0zIGub+XHe4005whofUkLAQQQiEdgYvSp06RjakJ/k3D+yh1SvP5gPEOzLwJxCdCgIy4+dkYgoQJcYEooP5O/QqCrq8t5OGlyclL7FBfnOWwQQACBcAiMjIzIiRMn5Pnz51rC69atkw8++IA3CYfjMDAyS9bPRpaFoBCYlwDn77yY+FACBB49eiSNjY0yNTWlza6aU6rmHOohJTYEEEAAgeAKqIeT1ENK6mGl2VtZWZlUVlbSpCO4pTc+M9bPxpeIABF4qQDnLweHqQIdHR3S1NQU8/tXNaVUv39Vk0o2BBBAAIHgCqjmlOr379yX9KxYscJ5SU9qampwkyczowVYPxtdHoJDAAEPBWzvH0GDDg8PDoZGAAEE4hGgQUc8euwbj8A/mnM0aEMkJSXL6s3/S7LzyuMZmn0RQAABBAIiMDk2IO3Nv5Opcf0hpbzi7bLyjUoRSQpIpqRhkwANOmyqFrEioAtwgYkjwkQBdXPWl19+KdPT01p43JRuYrWICQEEEPBOQN2cVVtbK8+ePdMm4U3C3pkz8usFWD+/3ohPIGCqAOevqZUJd1zNzc1y7do1mft+p7Vr18qBAwckJSUl3EBkjwACCIREYHx8XOrq6qSvr0/LeNWqVXL48GG+D0JyHJiWJutn0ypCPAjMX4Dzd/5WfNI/gZf9/lXrHdWULBKJ+BcMMyGAAAIIJExgcHDQadIxPDysxbB8+XKpqamRtLS0hMXGxOEVYP0c3tqTOQJhF6BBh8dHgO3AHvMwPAIIBFiABh0BLq7BqfX/eEO62pq0CJOSI7J60y9pzmFw3QgNAQQQSITA5PgzeXDrM1H/zt6WFm2WkopqmnQkoighn5MGHSE/AEjfagEuMFldvkAG39bWJufOnYt5OKmiokL27t0rc/9mHUgEkkIAAQQQ+LfAy94kvHr1auchpeTkZLQQ8FWA9bOv3EyGgKsCnL+ucjJYnAKqIcdXX30ld+7ciRlpx44dsnPnzjhnYHcEEEAAAdsEJiYm5NSpU9LT06OFXlJSIlVVVTy0altBAxAv6+cAFJEUQivA+Rva0huZ+Kt+/27cuFHee+89rv8aWTmCQgABBLwTGBoacl7SoP6dvRUUFMjRo0clPT3du8kZGYEXCLB+5rBAAIGwCtjePyIpOvcVCIZV0nZgwzgJBwEELBKgQYdFxQpIqH2Pr0v3Dxe0bFRzjrLNv5aspasDkiVpIIAAAgi4KTA1/lzam38nk2MD2rC5yzdKacUxkaQkN6djLAReKUCDDg4QBOwV4AKTvbULYuS3b9+WK1euxKS2fft2efvtt4OYMjkhgAACCMxDQD2kpG7Sevr0qfbp0tJSp0kHb9abByIfcU2A9bNrlAyEgO8CnL++kzPhSwTU2qaxsVE6Ozu1T6jGY/v375f169djhwACCCAQUoHJyUmpr6+XJ0+eaAIrVqyQ6upqSU1NDakMaSdCgPVzItSZEwF3BDh/3XFklPgFXvb7Vz2jtHv3btmyZUv8kzACAggggICVAsPDw3Ly5EkZHBzU4s/Pz5djx45JRkaGlXkRtJ0CrJ/trBtRI4BA/AK294+gQUf8xwAjIIAAAp4I0KDDE1YGfYlAb8efpafjsvZfk1IiUraJ5hwcNAgggAACrxaYmhiRB82fysSo/pDSkoIKKd14XJKSeJMwx5A/AjTo8MeZWRDwQoALTF6oMuZiBL7++mv529/+FrPrnj17ZPPmzYsZkn0QQAABBAIkoG7kVQ8pdXd3a1kVFRU5b1KiSUeAim14KqyfDS8Q4SHwCgHOXw4PEwTUDeenT5+WZ8+eaeGoG86rqqpErW3YEEAAAQTCLTA1NSVnzpyJaeS0fPlyqampkbS0tHADkb1vAqyffaNmIgRcF+D8dZ2UARchMDQ0JKdOnYr5/av+ll9ZWSmrVq1axKjsggACCCAQJIHR0VGnScfAgP6Swry8PKdJR2ZmZpDSJReDBVg/G1wcQkMAAU8FaNDhKa964bL+xuVoNOrxjAyPAAIImCFAgw4z6hCGKLp/uCB9j69rqdKcIwyVJ0cEEEDAPYHpyVGnScf4SJ82aE7+elm16Rc06XCPmpFeIUCDDg4PBOwV4AKTvbULUuQXLlyQu3fv6r+Nk5Jk7969UlFREaRUyQUBBBBAIA4B9ZCSatLR1dWljVJYWOg06eAhpThw2XXeAqyf503FBxEwToDz17iShC4gtYZpaGiQ8fFxLXf1VsgjR45ITk5O6ExIGAEEEEDgxQLT09POd8ajR4+0DxQUFDgPKfH7lyPHDwHWz34oMwcC3ghw/nrjyqjzF1CNtlXDsbGxMW2n7Oxs5/fvsmXL5j8Yn0QAAQQQCLSA+q5QTTr6+/u1PHNzc53fv+q7gw0BrwVYP3stzPgIIGCqgO39I5Kihne8sB3Y1AOXuBBAwHwBGnSYX6MgRPiy5hxrNn8smbklQUiRHBBAAAEEfBKYnhqTjpbPZGxIf5Nwdl65rN70S0lKjvgUCdOEVYAGHWGtPHkHQYALTEGoor05zMzMyNmzZ+WHH37QkkhOTnbenFRWVmZvckSOAAIIIOCJgHpISd3Y+/jxY218dUPv8ePHeUjJE3UGnS3A+pnjAQF7BTh/7a1dECJXTSkvXbok6nfw7E29MfjQoUOSmpoahDTJAQEEEEDARQH1ndHY2CgdHR3aqKpJh2pSmZ6e7uJsDIVArADrZ44KBOwV4Py1t3ZBiLytrU3Onz8f8/tX/Q2/pqZGMjMzg5AmOSCAAAIIuCigGhrX1dVJX9+cl2hOznUAACAASURBVBTm5DjXf2ls7CI2Q71QgPUzBwYCCIRVwPb+ETToCOuRS94IIGC8AA06jC+R9QF2tTVJ/483tDySk9OkbMtvaM5hfXVJAAEEEEiMwMz0hHQ0fyajQ/qbhLOWrpayTb+WpBSadCSmMuGYlQYd4agzWQZTgAtMwayrDVlNTU05D1h3dnZq4UYiEamqqpKSEhpX2lBHYkQAAQQSIaAeUlJvEn748KE2vXr7vHqTUkZGRiLCYs6QCLB+DkmhSTOQApy/gSyrFUn95S9/kW+//TYm1s2bN8vPf/5zmXvzmxVJESQCCCCAgC8C6vdvU1OTtLe38/vXF3EmmS3A+pnjAQF7BTh/7a2d7ZF/8803cuOGfl+0ykk1p1QvZ1DXgdkQQAABBBB4kcDExIScOnVKenp6tP+cnZ3tXP/Nzc0FDgHPBFg/e0bLwAggYLgADTo8LpDtwB7zMDwCCARYgAYdAS6uAan9eK9BBrr0m7Cc5hzbPpbMnGIDIiQEBBBAAAFbBWZmJqSj5fcyOqg/6JqZW+I0gVLfN2wIeCFAgw4vVBkTAX8EuMDkjzOz6ALqwrp6+0Vvb6/2H9QD1dXV1VJYWAgZAggggAACrxR42UNKS5cudd6kxFv4OIC8EmD97JUs4yLgvQDnr/fGzKALqMaU6qHqjo4O7T+oe7Hee+892bhxI2QIIIAAAgi8ViAajcq5c+dEvY1+9paXl+c8pMTv39cS8oFFCrB+XiQcuyFggADnrwFFCFkI6u/1Z8+elR9++CEm8y1btsju3btpThmyY4J0EUAAgcUITE5OSn19vTx58kTbXf3u/fDDD2nSsRhU9pmXAOvneTHxIQQQCKCA7f0jkqLqr+cGb7YDG0xLaAggYLgADToML5C14UXlx3uNsc05UtKkbCvNOawtK4EjgAAChglEp6eko/UPMvJMf5OwagKlvm+SU2jSYVjJAhEODToCUUaSCKkAF5hCWvgEpj0yMuI05xgYGNCiyMrKch6o5q0XCSwOUyOAAAKWCajLrOqm3/v372uRL1myxLlJS323sCHgtgDrZ7dFGQ8B/wQ4f/2zZiaR4eFhOX36tDx9+lTjSE1NlUOHDjlvD2ZDAAEEEEBgIQIXLlyQu3fvaruov6WqJh3qjcJsCLgtwPrZbVHGQ8A/Ac5f/6yZSWRsbEzOnDkj3d3dGgfNKTk6EEAAAQQWI6CaHqvvlc7OOS8pzMx0fv+qZpVsCLgtwPrZbVHGQwABWwRs7x9Bgw5bjjTiRACB0AnQoCN0Jfch4ah03q2XZ923tbnUQ9Jrtn4iGTlFPsTAFAgggAACYRGIzkzJw9bPZXigXUtZfd+UbflYUiIZYaEgT58EaNDhEzTTIOCBABeYPEBlyJcKDA4OOs05hoaGtM+oG8mPHj0qOTk56CGAAAIIILBgAfUm4Xv37mn7qe8UdZOWatbBhoCbAqyf3dRkLAT8FeD89dc7zLP19vY6zTlGR0dj1idHjhyR/Pz8MPOQOwIIIIBAHAIvatKhfv+qxsf8bTUOWHZ9oQDrZw4MBOwV4Py1t3a2Rd7f3+/8/p177TcSiUhlZSXNKW0rKPEigAAChghMT0873y9zm3RkZGQ413/5+6ohhQpQGKyfA1RMUkEAgQUJ0KBjQVwL/7DtwAvPmD0QQACBfwjQoIMjwVWBaFQe3z0pgz13tGHVw9HqIWmac7iqzWAIIIAAAv8UiEZn5FHrn2Sov00zSc8qcJpDpaRmYoWAawI06HCNkoEQ8F2AC0y+k4d2QvWAUn19vfMWpdlbYWGhVFdXi7qQzoYAAggggMBiBS5fviytra3a7pmZmc5DSkuXLl3ssOyHQIwA62cOCgTsFeD8tbd2NkX+ww8/iGoepm4in70VFRVJVVUVv31tKiaxIoAAAoYKXLp0Se7c0e8/ys7Odh5SUo2Q2RBwS4D1s1uSjIOA/wKcv/6bh3FG9dB0Q0ODTE5OaumrdYlqTrls2bIwspAzAggggIBLAurvq+p75tGjR9qI6enpzguACgoKXJqJYRAQYf3MUYAAAmEVsL1/RFI0Go2aXDzbgU22JTYEEDBbgAYdZtfHquiiUXl054Q877urha2ac6zZ9j+iHpJmQwABBBBAwCsB1aTj8Z3amO+htMxlTpOOSFqWV1MzbsgEaNARsoKTbqAEuMAUqHIam0xXV5fTnGNqakqLsbi42GnOod6ixIYAAggggEC8AlevXpXm5mZtGN6kFK8q+88VYP3MMYGAvQKcv/bWzpbIb968KdevX48Jd/369bJ//35JTk62JRXiRAABBBAwXODKlSty+/ZtLUrVpFI16cjLyzM8esKzRYD1sy2VIk4EYgU4fzkqvBZQzcK++uormfsolGrKUVNTI2pdwoYAAggggEC8AjMzM9LY2CgdHR3aUGlpac73zfLly+Odgv0RcARYP3MgIIBAWAVs7x9Bg46wHrnkjQACxgvQoMP4ElkR4Mseik5JzXQeiqY5hxVlJEgEEEDAfoFoVB7fPSmDPfqblFIz8qR8628lkr7E/hzJIOECNOhIeAkIAIFFC3CBadF07DhPAXWh/Msvv4x5e3BZWZkcOnRIUlJS5jkSH0MAAQQQQOD1At98843cuHFD+6C6Sev48eO8se/1fHxiHgKsn+eBxEcQMFSA89fQwgQgLHWj+Pnz56WtrS0mm507d8qOHTsCkCUpIIAAAgiYJnDt2jW5deuWFhZNKk2rkt3xsH62u35EH24Bzt9w19/L7FVDDtUou6WlJWaaVatWSWVlJS9m8LIAjI0AAgiEUED97bWpqUna29u17FNTU50XAq1YsSKEKqTstgDrZ7dFGQ8BBGwRoEGHx5WyHdhjHoZHAIEAC9CgI8DF9Sk11ZzjUeufZKhfvxFLNeco3/Y/kpa5zKdImAYBBBBAAAElEJXOu/XyrFt/k1Jq+lJZs+1jUf+yIRCPAA064tFjXwQSK8AFpsT6B332u3fvysWLF2PenlRRUSF79+6VuX9/DroH+SGAAAII+CPQ3Nzs3CQ8e1NNOo4ePSqFhYX+BMEsgRVg/RzY0pJYCAQ4f0NQ5ASkOD4+Lg0NDdLV1aXNrppRHjhwQNauXZuAqJgSAQQQQCAsAqpBpWpUOXtLT093fv8WFBSEhYE8PRJg/ewRLMMi4IMA568PyCGcYmpqShobG+XRo0cx2W/ZskV2797Ntd8QHhekjAACCPghoBpEnTt3LqZBciQSkaqqKikpKfEjDOYIsADr5wAXl9QQQOCVArb3j0iKqlWCwZvtwAbTEhoCCBguQIMOwwtkeHjRmSl52Pq5DA/onTojaVmyZusnNOcwvH6EhwACCARXICo/3muUga5vtRQj6UukfOtvJTUjL7ipk5nnAjTo8JyYCRDwTIALTJ7Rhn7g27dvy5UrV2IcNm/eLHv27Am9DwAIIIAAAt4KtLa2yuXLl/Xfv5GI85BSUVGRt5MzeqAFWD8HurwkF3ABzt+AFzgB6T179kxOnz4tg4OD2uyZmZly5MgRGoMloCZMiQACCIRR4NatW3Lt2jUtddWksqamRpYvXx5GEnJ2SYD1s0uQDINAAgQ4fxOAHvAph4eHnd+/T58+1TJVzxq99957snHjxoALkB4CCCCAgAkCFy5cEPWioNmbapR8+PBhWbVqlQkhEoOlAqyfLS0cYSOAQNwCtvePoEFH3IcAAyCAAALeCNCgwxvXMIyqmnN03P6DjDx7qKWrmnOUb/vfPPwchoOAHBFAAAHDBbramqT/xxsx31M0kTK8cIaHR4MOwwtEeAi8QoALTBweXghcv35dbt68GTP0rl275K233vJiSsZEAAEEEEAgRuC7776Tixcv6r9/IxGprq6W4uJixBBYlADr50WxsRMCRghw/hpRhsAE0dnZ6bw5eGJiQstp2bJlTnOO7OzswORKIggggAAC5gu8qFlyamqq8/t3xYoV5idAhEYKsH42siwEhcC8BDh/58XEh+Yp0Nvb6zTnGB0djflbe2VlJQ9Ez9ORjyGAAAIIuCNw6dIluXPnjjZYcnKyqO+ksrIydyZhlNAJsH4OXclJGAEE/ilAgw6PDwXbgT3mYXgEEAiwAA06AlxcD1ObmZmUhy1/kJHBR/ofotNyZM22TyQtI8/D2RkaAQQQQACB+Qt0/3BB+h5f13ZISc2SNVs+lvTswvkPxCcR+KcADTo4FBCwV4ALTPbWzsTIo9Go8yD03DdWqL8z7927VyoqKkwMm5gQQAABBAIscO/ePTl//ryo76h/bepNSlVVVVJaWhrgzEnNKwHWz17JMi4C3gtw/npvHJYZ1A3gX331lba+ULmrG8APHjwokUgkLBTkiQACCCBgkID6flIPKs3e1HdSTU0NTToMqpNNobB+tqlaxIqALsD5yxHhlsAPP/wg586dk+npaW1I1ZRSNadUTSrZEEAAAQQQ8FvgypUrohpVzt5Ukw71t9ny8nK/w2G+AAiwfg5AEUkBAQQWJWB7/4ik6Oy7wRZF4O1OtgN7q8PoCCAQZAEadAS5ut7kNjMzIR0tv5fRwU5tgkj6Einf+ltJpTmHN/CMigACCCCwaIGejsvS2/Fnbf+USIaUbflYMnKKFj0uO4ZTgAYd4aw7WQdDgAtMwaijKVmotwe3t7fHhHPo0CFZu3atKWESBwIIIIBAyATu378vTU1NMVmrNylxk1bIDgYX0mX97AIiQyCQIAHO3wTBB2hadYvX1atXpaWlJSarbdu2yTvvvBOgbEkFAQQQQMBGAdU4+cKFC1roqkmHalJZUlJiY0rEnEAB1s8JxGdqBOIU4PyNE5DdHYGbN2/K9ev6y5/U/1015VANwDIzM5FCAAEEEEAgYQLXrl2TW7duafOrZ2APHDgg69evT1hcTGynAOtnO+tG1AggEL+A7f0jaNAR/zHACAgggIAnAjTo8IQ1sIPOTE9IR/NnMjrUpeXoNOfY9omkpi8NbO4khgACCCBgt0Df4+vS/YN+k1ZySpqUbf1YMnOK7U6O6H0VoEGHr9xMhoCrAlxgcpUztINNTU3JmTNnpLNzTtNKbv4O7TFB4ggggIBpAg8fPpSGhgaZmZn5d2jcpGValeyIh/WzHXUiSgReJMD5y3ERr4D63dvR0REzzPvvvy8bN26Md3j2RwABBBBAwBWBe/fuOW+6n7upJh1lZWWuzMEg4RBg/RyOOpNlMAU4f4NZVz+zunLlity+fTtmSrWWOHjwoKgGYGwIIIAAAggkWuCvf/2rqP/N3fbt2ycVFRWJDo/5LRJg/WxRsQgVAQRcFaBBh6ucsYPZDuwxD8MjgECABWjQEeDiupza9NSYdDT/PxkbfqKNrJpyrHGacyxxeUaGQwABBBBAwF2Bp4+/lic/nNcGTU5Ok7Itv5bM3FJ3J2O0wArQoCOwpSWxEAhwgSkERfY4xfHxcTl16pT09vZqM6WnpztvTyosLPQ4AoZHAAEEEEBgfgKPHj1ymnRMT09rO3CT1vz8+NQ/BFg/cyQgYK8A56+9tUt05ENDQ3L69Gnp7+/XQklLS5PKykopKSlJdIjMjwACCCCAgCbQ3t4uTU1NWpPK5ORk53uLJh0cLPMVYP08Xyk+h4B5Apy/5tXElojGxsaksbFRurr0lxWq+Lds2SK7d++Wuc8X2ZIbcSKAAAIIBFPg1q1bcu3atZjkaKoczHp7lRXrZ69kGRcBBEwXsL1/RFI0Go2ajGw7sMm2xIYAAmYL0KDD7PqYEt305Ig8aPl/Mj7co4VEcw5TKkQcCCCAAALzFejvvCFd95u0jycnp8rqTb+SrDzepDRfxzB/jgYdYa4+udsuwAUm2yuY2PhHR0elrq4u5iGlrKwsOXr0qOTl5SU2QGZHAAEEEEBgjkBnZ6fzgO3cJh3cpMWhMl8B1s/zleJzCJgnwPlrXk1siEg1+FIPOE9MTGjhLlmyRKqrq2Xp0qU2pEGMCCCAAAIhFHjw4IHTpHLupt56v27duhCKkPJCBVg/L1SMzyNgjgDnrzm1sCkS9TIGtXYYHh6OCfvdd9+VTZs22ZQOsSKAAAIIhEigublZrl69GpPxz3/+c6fBFBsCrxNg/fw6If47AggEVcD2/hE06AjqkUleCCBgvQANOqwvoecJTE2MyIPmT2Vi9Kk2V1rmMlmz9ROJpGV5HgMTIIAAAggg4KbAs+7b0nm3XkT+00cyKTniNOnIzlvj5lSMFUABGnQEsKikFBoBLjCFptSuJzoyMiInTpyQ58+fa2Pn5uY6zTlycnJcn5MBEUAAAQQQcEPgyZMnUl9fL5OTk9pwe/bskc2bN7sxBWMEWID1c4CLS2qBF+D8DXyJXU/wxo0b8s0338SMW1JSIocOHZL09HTX52RABBBAAAEE3BTo6OiQM2fOxAx54MABeeONN9ycirECKMD6OYBFJaXQCHD+hqbUriX6/fffy/nz52PGS01NFdXca/Xq1a7NxUAIIIAAAgh4IdDa2iqXL1+OGfrtt9+W7du3ezElYwZIgPVzgIpJKgggsCABGnQsiGvhH7YdeOEZswcCCCDwDwEadHAkvEpgavy5tDf/TibHBrSPpWcVOM05UlIzAUQAAQQQQMBKgcGeO/L47kmR6KwmHUnJsmrTryQnf62VORG0PwI06PDHmVkQ8EKAC0xeqAZ/TNWUo7a2NuYNSgUFBVJTUyMZGRnBRyBDBBBAAAGrBbq7u50mHRMTE1oe77zzjmzbts3q3AjeWwHWz976MjoCXgpw/nqpG6yxp6ampKmpSdRDzXM3dTP3rl27ZO79VMESIBsEEEAAgSAJdHZ2yunTp2V6elpLa9++fVJRURGkVMnFZQHWzy6DMhwCPgpw/vqIbflU0WhUrl69Ki0tLTGZ5Ofny+HDh0W9nIENAQQQQAABGwTu3r0rFy5ciAl1586dsmPHDhtSIMYECbB+ThA80yKAQMIFbO8fkRRVv2oN3mwHNpiW0BBAwHABGnQYXqAEhjc5/kwe3PpM1L+zt4ycIinb8rGkRHgIKYHlYWoEEEAAARcEnCYd39XGjFS68UPJLdzgwgwMEUQBGnQEsarkFBYBLjCFpdLu5fns2TOnOcfo6Kg2aGFhoRw9elTS0tLcm4yREEAAAQQQ8FCgr69P6urqZHx8XJuFm7Q8RA/A0KyfA1BEUgitAOdvaEu/oMQHBgaksbFR1L+zt0gkIvv375e1a2lkvSBQPowAAgggYISAatJx5swZUU2oZm806TCiPMYGwfrZ2NIQGAKvFeD8fS0RHxCRsbEx5/dvV1dXjIf67at+A6vfwmwIIIAAAgjYJNDW1ibnzp2TuY/rqhc0qBc1sCHwIgHWzxwXCCAQVgHb+0fQoCOsRy55I4CA8QI06DC+RAkJcHJsQNqbfydT48+1+TNziqVs68eSnMJDSAkpDJMigAACCLguMNTfJo9a/yTR6MyssZOkZEONLF2+yfX5GNB+ARp02F9DMgivABeYwlv7xWT+9OlT50FmdcPW7K24uFiqq6u5SWsxqOyDAAIIIJBQgf7+fjl58mTMdxs3aSW0LEZPzvrZ6PIQHAKvFOD85QB5nUBHR4c0NTXFPLyck5MjR44cEfX2YDYEEEAAAQRsFXjy5InU19fL5OSklsL7778vGzdutDUt4vZQgPWzh7gMjYDHApy/HgMHYHjVvFo17xoeHtayUQ9n7dq1S7Zv3x6ALEkBAQQQQCCsAu3t7c7feWdmZt//LLJ582bZs2dPWFnI+xUCrJ85PBBAIKwCNOjwuPK2A3vMw/AIIBBgARp0BLi4i0xtYvSpPGj+VKYmRrQRMnNLpGzLbyQ5meYci6RlNwQQQAABQwWGB9rlYevnEp2Z/SalJFn5ZpXkrdhqaNSElSgBGnQkSp55EYhfgAtM8RuGZYTe3l6nOcfExISWcmlpqVRVVUlKSkpYKMgTAQQQQCBgAgMDA06TjtHRUS0zmnQErNAupcP62SVIhkEgAQKcvwlAt2RK9TbFr7/+Wm7evBkTcUlJiVRWVkpaGteCLSknYSKAAAIIvEKgp6dHTp06FfM3XvWAknpQiQ2B2QKsnzkeELBXgPPX3tr5EXlbW5tcuHBBpqentekyMjLk4MGDon4HsyGAAAIIIGC7gGrG3NjYGNOkQzWoVI0q2RDg9y/HAAIIICBie/+IpKi6ymvwZjuwwbSEhgAChgvQoMPwAvkc3vhIn9OcY3pSv0FbNedYs/ljSUqJ+BwR0yGAAAIIIOCPwMizh9Jx+w9zmnSIFK8/JPkrf+JPEMxihQANOqwoE0Ei8EIBbtDiwJiPQFdXl/N2xamp2Y27RMrLy50btZKTk+czDJ9BAAEEEEDAWIHBwUGnScfcNwbyJiVjS5awwFg/J4yeiRGIW4DzN27CQA6gmlCqG7U7Oztj8lNvDFZvDp5771QgIUgKAQQQQCA0An19fc7v37mNmN955x1RjSrZEPiXAOtnjgUE7BXg/LW3dl5Grh5bunr1qrS0tMRMU1BQ4LyQITs728sQGBsBBBBAAAFfBR49eiQNDQ0xTakqKipk3759vsbCZGYLsH42uz5EhwAC3gnY3j+CBh3eHRuMjAACCMQlQIOOuPgCtfPYULd0tHwm01NjWl5ZS1dL2aZf05wjUNUmGQQQQACBFwk4TTpa/yDRaf2B3BXrDsiykp2gIeAI0KCDAwEBewW4wGRv7fyK/PHjx3LmzJmYC9br1q2TDz74gAeV/CoE8yCAAAIIeC4wNDQktbW1ov6dvfEmJc/prZqA9bNV5SJYBDQBzl8OiLkC/f39cvr06Zjv/kgkIvv375e1a9eChgACCCCAQCAFVJOOuro6GR8f1/KjSUcgy73opFg/L5qOHRFIuADnb8JLYFwAY2NjTnNK9VKGudubb74p77//vqSkpBgXNwEhgAACCCAQr4BqzKzueZr7QqL169fLgQMHuOcpXuCA7M/6OSCFJA0EEFiwAA06Fky2sB1sB15YtnwaAQQQ+I8ADTo4GpTA6FCXdDR/JjPTExpIdl65rN70S0lKjgCFAAIIIIBAKARGBzulo+X3MjOjfycWrt4ty9e8FwoDkny1AA06OEIQsFeAC0z21s6PyB8+fOi8TWJmZkabbsOGDbJ3714/QmAOBBBAAAEEfBUYHh523iQ8ODiozcublHwtg9GTsX42ujwEh8ArBTh/OUBmC7S1tcnFixdjbszOycmRI0eOSH5+PmAIIIAAAggEWkA1qlK/f9UDu7O3HTt2yM6dvKQh0MWfZ3Ksn+cJxccQMFCA89fAoiQwJNWYSz2YrP72PXtLTk6W3bt3y+bNmxMYHVMjgAACCCDgvcCTJ0/k1KlTMX8LLi8vl4MHD4r6TmQLtwDr53DXn+wRCLOA7f0jkqLRaNTkAtoObLItsSGAgNkCNOgwuz5+RPeyB5Fz8tfLqk2/kKQkfoj7UQfmQAABBBAwR+BljavyV/5EitcfMidQIkmIAA06EsLOpAi4IsAFJlcYAznI/fv35dy5czHNOTZt2iTvvvtuIHMmKQQQQAABBJTA6Oio85DSwMCABsKblDg+lADrZ44DBOwV4Py1t3ZuRq5u07p69aq0tLTEDFtSUiKVlZWSlpbm5pSMhQACCCCAgLEC6nev+v2rfgfP3rZt2ybvvPOOsXETmD8CrJ/9cWYWBLwQ4Pz1QtXOMVVzygsXLsj09LSWQEZGhlRVVUlRUZGdiRE1AggggAACCxRQTTrq6+tlcnJS27OsrMz5mzBNOhYIGrCPs34OWEFJBwEE5i1ge/8IGnTMu9R8EAEEEPBXgAYd/nqbNtvIs4fS0foHiU5PaaEtKaiQ0o3Hac5hWsGIBwEEEEDAN4GxoW7paPlMpqf0NynlrdgqK9+sEpEk32JhIrMEaNBhVj2IBoGFCHCBaSFa4fnsvXv3nOYcc7ef/OQn8rOf/Sw8EGSKAAIIIBBaAfUGYfWQknqj8OyNNymF9pD4d+KsnzkGELBXgPPX3tq5Fbn6fm9sbJSurq6YIbdv3y67du2SuTeiuTU34yCAAAIIIGCqwODgoJw4cSKmScfmzZtlz549poZNXD4IsH72AZkpEPBIgPPXI1iLhn1Vc0rVlEM9iJyVlWVRRoSKAAIIIIBA/AI9PT1y6tQpmZiY0AZbtWqVHD58WFJSUuKfhBGsFGD9bGXZCBoBBFwQoEGHC4ivGsJ2YI95GB4BBAIsQIOOABf3NakND7TLw9bPJTqjN+fIXb5RSiuOiSTx4HF4jw4yRwABBBBQAuMjffKg+VOZntTfpLR0+SYp2VBDk46QHiY06Ahp4Uk7EAJcYApEGV1NorW1VS5fvhwz5u7du2Xr1q2uzsVgCCCAAAIImCwwPj4utbW1MU06eJOSyVXzPjbWz94bMwMCXglw/nola8e4vb29cubMGRkZGdECjkQisn//flm7dq0diRAlAggggAACHgioJh2qSeXw8LA2+saNG+X999/3YEaGtEGA9bMNVSJGBF4swPkb7iPjVc0pN23aJD//+c8lOTk53EhkjwACCCAQWoG+vj6pq6sTdR149lZSUiJVVVWi/l7MFj4B1s/hqzkZI4DAPwRs7x+RFFXtKQ3ebAc2mJbQEEDAcAEadBheII/CG+pvk0etf5JodEabYWnRZimpqOaBY4/cGRYBBBBAwD6BidGnTpOOqQn9Zubcwg1SuuE4Da3sK2ncEdOgI25CBkAgYQJcYEoYvZETNzc3y9WrV2Nie/fdd0XdsMWGAAIIIIBA2ATUzVnqJi11s9bsjTcphe1I+E++rJ/DW3syt1+A89f+Gi42g++//14uXrwoMzP6NeCcnBw5cuSI5OfnL3Zo9kMAAQQQQCAwAkNDQ06TSvXv7I0mHYEp8YITYf28YDJ2QMAYAc5fY0rheyDq79iqOeXcplspKSlO060333zT95iYEAEEEEAAAdME+vv7nSaVqqnV7G3FihVSU1NDkw7TCuZDC7NuqwAAIABJREFUPKyffUBmCgQQMFLA9v4RNOgw8rAiKAQQQECEBh3hOwqe992Vx3dqY5pz5BVvl5VvVNKcI3yHBBkjgAACCLxGYHJsQNqbfydT48+1Ty4peENKN34kSUm8bSFMBxENOsJUbXINmgAXmIJW0cXn880338iNGzdiBti7d69s2LBh8QOzJwIIIIAAApYLTExMyKlTp6Snp0fLhDcpWV7YRYbP+nmRcOyGgAECnL8GFMHnEFRDjsuXL8udO3diZlbf45WVlZKWluZzVEyHAAIIIICAuQLqYd4TJ07ENOmoqKiQffv2mRs4kXkiwPrZE1YGRcAXAc5fX5iNm6StrU0uXLgg09PTWmzZ2dlSVVUlBQUFxsVMQAgggAACCCRKYGBgwGnSMTo6qoWgmnRUV1dLampqokJj3gQIsH5OADpTIoCAEQI06PC4DLYDe8zD8AggEGABGnQEuLgvSG2w5448vntSJBrV/mv+yh1SvP5guDDIFgEEEEAAgQUITI4/kwe3PhP17+wtO2+NrN70K0lKjixgND5qswANOmyuHrGHXYALTGE/Av6Rv3pgqbW1VcNQfxv+4IMPZN26dSAhgAACCCAQeoHJyUmpr6+XJ0+eaBbcpBW+Q4P1c/hqTsbBEeD8DU4t55PJyMiI89bg3t7emI9v375ddu3aJXPviZrPuHwGAQQQQACBoAuoJh3qIaXBwUEt1fXr18uBAwf4/gz6ATArP9bPISo2qQZOgPM3cCV9ZULRaFSuXr0qLS0tMZ8rLi52mlNmZGSEC4VsEUAAAQQQmIeA+t2rfv+q38Gzt+XLl0tNTQ3NnedhGJSPsH4OSiXJAwEEFipge/+IpKj6RWzwZjuwwbSEhgAChgvQoMPwArkY3rPu29J5t15E9K/kgtJdUrSWtz+4SM1QCCCAAAIBFZgafy7ttz6NadKRlbtKyjb/RpJSaNIR0NJradGgIwxVJsegCnCBKaiVnX9eFy9elO+++07bITk5WQ4ePCjl5eXzH4hPIoAAAgggEHCBqakp50Hfzs5OLVNu0gp44eekx/o5XPUm22AJcP4Gq56vyqarq0saGxtlbGxM+1gkEpH9+/fL2rVrw4NBpggggAACCCxCQL1BWD2kpN4oPHtTfy8+dOgQTToWYWrjLqyfbawaMSPwDwHO3/AcCep3r/r9q34Hz922bdsmb7/9Nt/b4TkcyBQBBBBAYBECQ0NDUltbK+rf2VtBQYEcPXpU0tPTFzEqu9gmwPrZtooRLwIIuCVge/8IGnS4dSQwDgIIIOCyAA06XAY1dLiBrm/lx3uNMc05lpftkcKyPYZGTVgIIIAAAgiYJ+A06Wj+nUyO6TdpZS4pkbKt/y3JyanmBU1ErgrQoMNVTgZDwFcBLjD5ym3UZKp39NmzZ+X+/ftaXCkpKVJVVSWlpaVGxUswCCCAAAIImCAwPT0tDQ0N8ujRIy0cbtIyoTr+xMD62R9nZkHACwHOXy9UzRtTvTH42rVrMjMzowWXk5MjR44ckfz8fPOCJiIEEEAAAQQMFFAP/KomHf39/Vp0qkmHau6smjyzBVuA9XOw60t2wRbg/A12ff+VXV9fn9NQenh4WEuY5pThqD9ZIoAAAgi4J6C+S9Xv38HBQW1Q9bfkY8eOSUZGhnuTMZKRAqyfjSwLQSGAgA8CNOjwGNl2YI95GB4BBAIsQIOOABf3n6n9ozlHQ0yiRWv3SUHpruADkCECCCCAAAIuC0xNjMiD5k9lYvSpNnJGTrGs2fqxJKekuTwjw5kkQIMOk6pBLAgsTIALTAvzCsqn1YNKTU1N0t7erqWkbtiqrq6W4uLioKRKHggggAACCLguoL5H1VsJOzo6tLG5Sct1aiMHZP1sZFkICoF5CXD+zovJ2g+pJloXLlyQtra2mBxKSkqksrJS0tL4G7W1BSZwBBBAAIGECIyPjztvEp7bpKOsrMz5bqVJR0LK4tukrJ99o2YiBFwX4Px1ndS4AdVvX/UbWP0Wnr3l5ubK4cOHaU5pXMUICAEEEEDAdIHR0VGnScfAgP6Swry8PKdJR2ZmpukpEF8cAqyf48BjVwQQsFrA9v4RSVH1mkKDN9uBDaYlNAQQMFyABh2GFyjO8Pp/vCFdbU0xoxSvPyj5K3fEOTq7I4AAAgggEF6B6clRp0nH+EifhpCevdxp0pES4Y/UQT06aNAR1MqSVxgEuMAUhirrOaobtdRDxQ8fPtT+g3pQ6ejRo1JYWBg+FDJGAAEEEEBggQIva3bFTVoLhLTw46yfLSwaISPwTwHO3+AeCkNDQ9LQ0CDq7cFzt+3bt8uuXbtk7v1PwdUgMwQQQAABBNwVUE066urqYr5nV61aJVVVVTTpcJfbqNFYPxtVDoJBYEECnL8L4rLqw+rRo6tXr0pLS0tM3Oq7+eDBgzSntKqiBIsAAgggYJLA2NiY06RjbpNK1QBLNenIzs42KVxicVGA9bOLmAyFAAJWCdjeP4IGHVYdbgSLAAJhEqBBR3Cr3ff4unT/cGFOgkmy8o1KySveHtzEyQwBBBBAAAGfBKanxqSj5TMZG+rWZkzLXCZrtv1WIqn8kdqnUvg6DQ06fOVmMgRcFeACk6ucxg82NTUl9fX10tXVpX9Pp6XJ8ePHZdmyZcbnQIAIIIAAAgiYIqBuhj537pyotxXO3rhJy5QKeRMH62dvXBkVAT8EOH/9UPZ/js7OTqcJ5cTEhDZ5JBKR/fv3y9q1a/0PihkRQAABBBAImID6nj116pT09PRomakHgQ8fPiwpKSkBy5h0lADrZ44DBOwV4Py1t3avilw9NKx+/869zqv22bFjh+zcuTOYiZMVAggggAACPgq8rEllTk6Oc1+V+pcteAKsn4NXUzJCAIH5CdCgY35Oi/6U7cCLTpwdEUAg9AI06AjmIdDz4CvpfXh1TnJJUlJRLUuLNgczabJCAAEEEEAgAQIz0xPS0fyZjA7pD/+mpi+V8u3/I5E0/kidgLJ4OiUNOjzlZXAEPBXgApOnvEYNrm6iVs05urv1JlqZmZly9OhRyc/PNypegkEAAQQQQMAWgQsXLsjdu3e1cLlJy5bqLTxO1s8LN2MPBEwR4Pw1pRLuxXHz5k35+uuvRTXNmr2p7+EjR47wO9c9akZCAAEEEEBAJicnnb8vP3nyRNMoKSmRqqoqUc2x2IIlwPo5WPUkm3AJcP4Gr959fX1y5swZGR4e1pJLS0uTAwcOSFlZWfCSJiMEEEAAAQQSJPCyJpXZ2dly7NgxUS9rYAuWAOvnYNWTbBBAYP4CtvePSIrOvUo8/9x9+aTtwL4gMQkCCARSgAYdwStr9w8XpO/xdT2xpCQprTgmucs3Bi9hMkIAAQQQQCDBAjMzE9LR8nsZHezUIklNz5U12z4R9S9bcARo0BGcWpJJ+AS4wBSOmquLx7W1tfL06VMt4aysLPnwww9lyZIl4YAgSwQQQAABBDwSuHTpkty5c0cbnZu0PMJO8LCsnxNcAKZHIA4Bzt848AzbdWpqSpqamqSjoyMmMvWQcGVlpaiHlNgQQAABBBBAwF0B9R186tSpmCYdK1askOrqaklNTXV3QkZLqADr54TyMzkCcQlw/sbFZ9zObW1toppET09Pa7Hl5eU5TbJ4SNi4khEQAggggEAABF7WpFK9BEk16VDfw2zBEWD9HJxakgkCCCxMwPb+ETToWFi9+TQCCCDgmwANOnyj9mWirrYm6f/xhjZXUlKylG48LksKKnyJgUkQQAABBBAIo0B0eko6Wv8gI88eaulH0nKkfPv/SGr60jCyBDJnGnQEsqwkFRIBLjAFv9Cjo6NSV1cn/f39WrKqKYe6aKzeLMyGAAIIIIAAAvELXLlyRW7fvq0NpG7SUs2wuEk6fl9TRmD9bEoliAOBhQtw/i7czMQ9BgcHnbcGDwwMxIS3fft22bVrl8y9mczEPIgJAQQQQAABWwVUkw71XdzZqb+kYfny5XL06FGadNha2BfEzfo5QMUkldAJcP4Go+TqPcBXr16VlpaWmITWrl0r+/fvl0gkEoxkyQIBBBBAAAEDBV72+zcjI8O53yo/P9/AqAlpMQKsnxejxj4IIBAEARp0eFxF24E95mF4BBAIsAANOoJS3Kj8eK9RBrq+1RJSzTlWbfqF5OSvD0qi5IEAAggggICxAtGZKXnY+rkMD7RrMUZSs6Vs639LelahsbET2PwFaNAxfys+iYBpAlxgMq0i7sYzMjIiJ06ckOfPn2sDL126VI4fPy7qoWE2BBBAAAEEEHBP4Nq1a3Lr1i1tQN6k5J6vCSOxfjahCsSAwOIEOH8X52bSXh0dHXLu3DmZmJjQ/9Ycici+fftk3bp1JoVLLAgggAACCARWYHp6WhoaGuTRo0dajoWFhU6TjrS0tMDmHqbEWD+HqdrkGjQBzl/7Kzo2NiaNjY3S1dWlJaOe7fnZz34mb731lv1JkgECCCCAAAIWCLzs9296errz+7egoMCCLAjxdQKsn18nxH9HAIGgCtjePyIpqlpbGrzZDmwwLaEhgIDhAjToMLxA8wyv8269POvWu0cnJafIqv9SzTm4QWuejHwMAQQQQAABVwQe3v6jDPW3aWOlRDJkzdbfSnr2clfmYJDECdCgI3H2zIxAvAJcYIpX0Nz91VuF6+rqZGhoSAtSXRyuqakR9UYHNgQQQAABBBBwX+Drr7+Wv/3tb9rA6ntXff9yk5b73n6PyPrZb3HmQ8A9Ac5f9ywTMVJnZ6fU19fLzMyMNn1OTo4cOXKEtxUmoijMiQACCCAQagH1naweHFYNtGZv6nevekhJPazEZrcA62e760f04Rbg/LW7/qopZW1trTx9+lRLRDXAOnTokJSWltqdINEjgAACCCBgoYBqUvngwYOY7+bq6mopKiqyMCNCni3A+pnjAQEEwipge/8IGnSE9cglbwQQMF6ABh3Gl+g1AUbl8XcnZbDnjva5pJSIlG36tWQtXW17gsSPAAIIIICAdQLR6Iw8av1TTJOO5JQ0WbP1Y8nIKbYuJwL+jwANOjgaELBXgAtM9tbuVZE/e/bMuXFrdHRU+xhvMAxmvckKAQQQQMA8gVu3bsm1a9e0wNQN1KpJx/LlNKk0r2Lzj4j18/yt+CQCpglw/ppWkfnH09vb6/zGnZqa0nZSDyWph5PUdywbAggggAACCCRGQDXpaG9v1yZftmyZ06SDJtGJqYlbs7J+dkuScRDwX4Dz139zt2ZUzTnUCxjU7+DZm2qAdfjwYVFNKtkQQAABBBBAIDECL/r9G4lERDXpKC7m/ufEVMWdWVk/u+PIKAggYJ8ADTo8rpntwB7zMDwCCARYgAYdFhc3GpXHd2ObcyQnp0nZlt9IZm6JxckROgIIIIAAAnYLqCYdj+/UyvO+u1oiycmpUrb1vyVzCd/TtlaYBh22Vo64ERDhAlPwjoL+/n45efKkjI2Nacmpi8HqorC6OMyGAAIIIIAAAt4L3L59W65cuaJNlJqa6nwfr1ixwvsAmMETAdbPnrAyKAK+CHD++sLs+iSDg4PyxRdfxPzG3b59u7z99tuuz8eACCCAAAIIILBwgbNnz0pbW5u2Y35+vtOkIzMzc+EDsocRAqyfjSgDQSCwKAHO30WxJXwn1Zzj1KlT0tPTo8Xy5ptvyv79+xMeHwEggAACCCCAgMi5c+fk3r17GoW6D6uqqkpKSrj/2dZjhPWzrZUjbgQQiFfA9v4RSdFoNBovgpf72w7spQ1jI4BAsAVo0GFvfR9/p5pz/F1LIDlFNedQD/2utDcxIkcAAQQQQCBAAp3f1cmznlb9+zo5VVZt+qVk560JUKbhSYUGHeGpNZkGT4ALTMGqqXpw6fPPPxd1A9fsbdWqVVJZWUlzjmCVm2wQQAABBCwQaG1tlcuXL2uRqpu0jhw5IitX8vdqC0oYEyLrZxurRswI/EOA89e+I0E1nlS/cYeGhrTgd+7cKTt27LAvISJGAAEEEEAgoALqNmj1kNLcJh15eXly7NgxmnRYWnfWz5YWjrAR4PevlcfA5OSk05yju7tbi7+srMx54JcNAQQQQAABBMwRuHjxonz33XdaQCkpKXL48GFR92ex2SfA71/7akbECCDgjoDt/SNo0OHOccAoCCCAgOsCNOhwndTzAaPRGXl8p1ae993V5nKac2z9WDJzij2PgQkQQAABBBBAYL4CUem8Wy/Pum9rOyQlR2S106SjfL4D8TlDBGjQYUghCAOBRQhwgWkRaIbu0tHRIepNheoGrtnb6tWrnYvAycnJhkZOWAgggAACCARb4O7du3LhwgUtSW7SsrfmrJ/trR2RI8D5a9cxMDU1JbW1tdLb26sF/l//9V/y3nvv2ZUM0SKAAAIIIBASgRc9pJSbm+s06cjOzg6JQnDSZP0cnFqSSfgEOH/tqvnLmnNwjdeuOhItAggggEC4BC5duiR37tzRklb3ZamXJ6kGW2x2CbB+tqteRIsAAu4J0KDDPcsXjmQ7sMc8DI8AAgEWoEGHXcVVzTketf5JhvrbtMBTIhlStuVjycgpsishokUAAQQQQCAUAlH58V6jDHR9q2WblJQsqzb9QnLy14dCIShJ0qAjKJUkjzAKcIEpGFX/9ttv5fr166LeVDh7W7dunRw4cIDmHMEoM1kggAACCFgsoN4irN4mPPu7mpu07Cwo62c760bUCCgBzl97joOZmRmpr6+Xzs5OLWj1cJJ6c/Dce5nsyYxIEUAAAQQQCL6AalCpGlXO3nJycpwmHUuWLAk+QIAyZP0coGKSSugEOH/tKfnLmnOUlJRIdXU113jtKSWRIoAAAgiEUODKlSty+7b+kkKu/9p5ILB+trNuRI0AAvEL2N4/Iik6947p+E1cHcF2YFcxGAwBBEIlQIMOe8r90uYcqZmyZusnkp5VYE8yRIoAAggggEAIBbramqT/xxta5qpJR+nG47KkoCKEInamTIMOO+tG1AgoAS4w2X8cnD9/Xr7//vuYRLZv3y5vv/22/QmSAQIIIIAAAgERuH//vjQ1NcVko96kVF5eHpAsg58G6+fg15gMgyvA+WtPbdX3pfrenL0VFRU5D/ampKTYkwiRIoAAAgggEFKBF71JODMzU44fPy5Lly4NqYp9abN+tq9mRIzAvwQ4f+04FqamppzmlF1dXVrApaWlTnNKfv/aUUeiRAABBBAIt8Bf/vIXUS9VmrsdPHhQ1EuV2OwQYP1sR52IEgEE3BewvX8EDTrcPyYYEQEEEHBFgAYdrjB6PohqzvHw9v8nwwPt2lwpqZlSvu1/JC1zmecxMAECCCCAAAIIxC/Q/cMF6Xt8XR8oKUlKK45J7vKN8U/ACJ4L0KDDc2ImQMAzAS4weUbr+cCjo6Ny5swZ6enp0X8Tp6TI/v37udDreQWYAAEEEEAAgYULdHR0SGNjo8zMzPx7Z3XB+8CBA7J+/fqFD8gevguwfvadnAkRcE2A89c1Sk8Hun79uty8eVObIy8vTz766CNJS0vzdG4GRwABBBBAAAH3BP785z9LS0uLNmB6errTcGvZMu7nck/au5FYP3tny8gIeC3A+eu1cPzjv6w5R0lJiRw5coTmHPETMwICCCCAAAK+CVy7dk1u3bqlzcf1X9/4XZmI9bMrjAyCAAIWCtCgw+Oi2Q7sMQ/DI4BAgAVo0GF+caMzU/Kw9fOY5hyRtCxZs/UTmnOYX0IiRAABBBBAQBPo6bgivR1X5qgkSUlFtSwt2oyW4QI06DC8QISHwCsEuMBk5+Hx9OlT541KIyMjWgJZWVnOG5UKCwvtTIyoEUAAAQQQCIHAo0ePpKGhQaanp7Vs9+3bJxUVFSEQsDtF1s9214/owy3A+Wt+/W/fvi1Xruh/I87MzJRf/epXon7vsiGAAAIIIICAXQJff/21/O1vf9OCVg23jh8/TpMOC0rJ+tmCIhEiAi8R4Pw1+9BQfxc+deqUdHV1aYEWFxdLTU0NzTnMLh/RIYAAAggg8EKBGzduyDfffBPz37j+a8cBw/rZjjoRJQIIuC9ge/+IpGg0GnWfxb0RbQd2T4KREEAgbAI06DC74qo5R8ftP8jIs4daoJH0JVK+9beSmpFndgJEhwACCCCAAAIvFOh7fF26f7gw57/RpMOGw4UGHTZUiRgReLEAF5jsOzLa29vl3Llzot6sNHtbvny505xDPbzEhgACCCCAAAJmC3R2dsqZM2divs/ff/992bhxo9nBhzw61s8hPwBI32oBzl+zy/fgwQOngdXsLTU1VT788EMe4DW7dESHAAIIIIDAKwWam5vl6tWr2mdUk47q6mopKipCz2AB1s8GF4fQEHiNAOevuYeIas5x+vRpUX8fnr2p5hzquzESiZgbPJEhgAACCCCAwCsFbt26JdeuXYv5DNd/zT9wWD+bXyMiRAABbwRs7x9Bgw5vjgtGRQABBOIWoEFH3ISeDRCdnpKO1tjmHKnpS2XNto9F/cuGAAIIIIAAAvYK9P94Q7ramuYkkCQr36iUvOLt9iYW8Mhp0BHwApNeoAW4wGRXef/617+K+t/cbd26dXLgwAFJTk62KyGiRQABBBBAIMQCT548kfr6epmcnNQU9uzZI5s3bw6xjNmps342uz5Eh8CrBDh/zT0+1FuD6+rqZGZm5t9Bqt+3R48eFfWQEhsCCCCAAAII2C3Q2toqly9f1pJQDyCrB5H5rje3tqyfza0NkSHwOgHO39cJJea/v6w5h2pYpX7/0pwjMXVhVgQQQAABBNwUuH37tly5ciVmSJp0uKns/lisn903ZUQEELBDgAYdHtfJdmCPeRgeAQQCLECDDjOLq5pzPLj9mYwO6t2jUzPypHzrbyWSvsTMwIkKAQQQQAABBBYkMND1rfx4T39bohqgeP1ByV+5Y0Fj8WF/BGjQ4Y8zsyDghQAXmLxQdX9MdcPW2bNnpb29PWbwXbt2yVtvveX+pIyIAAIIIIAAAp4L9PT0yKlTp2RiYkKb65133pFt27Z5Pj8TLFyA9fPCzdgDAVMEOH9NqYQex9OnT+XEiRMxDasOHz4sa9asMTNookIAAQQQQACBBQt89913cvHiRW2/lJQUqaqqktLS0gWPxw7eC7B+9t6YGRDwSoDz1yvZxY+rGlKqZs2dnfq9z6o5R01NjaSmpi5+cPZEAAEEEEAAAaME7ty5I5cuXYqJiZc0GFUmLRjWz+bWhsgQQMBbAdv7RyRFo9Got0TxjW47cHzZszcCCIRZgAYd5lV/ZmZCOlp+/+LmHNv+t0TSsswLmogQQAABBBBAYNEC/2jS0Sgi+s/morX7pKB016LHZUdvBGjQ4Y0royLghwAXmPxQjm+OkZEROXPmjPT29moDqRu1PvjgAykrK4tvAvZGAAEEEEAAgYQK9PX1SV1dnYyPj2tx7Ny5U3bsoEllQovzgslZP5tWEeJBYP4CnL/zt/Lrk+r37h//+EcZHR3VpuRGZb8qwDwIIIAAAgj4K3Dv3j05f/68zL5tOjk5WVRjrtWrV/sbDLO9VoD182uJ+AACxgpw/ppVGtWco6GhQR4+fKgFRnMOs+pENAgggAACCLgpcPfuXblw4ULMkLykwU1l98Zi/eyeJSMhgIBdArb3j6BBh13HG9EigECIBGjQYVaxneYctz6T0aEuLbC0zGWyZusnNOcwq1xEgwACCCCAgGsCz7pvS+fd+pgmHYVle2R52R7X5mGg+AVo0BG/ISMgkCgBLjAlSn5+8/b09DjNOeY+rJSTkyPV1dWSl5c3v4H4FAIIIIAAAggYLdDf3y8nT56UsbExLc5t27aJulGLzRwB1s/m1IJIEFioAOfvQsW8/fzExIR88cUXMjAwoE301ltvya5dNGj2Vp/REUAAAQQQSJxAe3u7NDU1iXpY+V+batJx8OBBKS8vT1xgzBwjwPqZgwIBewU4f82p3cuacxQWFsqxY8dEvZCBDQEEEEAAAQSCKfCyJh0//elPRf2PzRwB1s/m1IJIEEDAXwEadHjsbTuwxzwMjwACARagQYc5xZ2ZnpCO5tjmHOlZBU5zjpTUTHOCJRIEEEAAAQQQcF1gsOeOPL57UiQa1cYuKN0lRWv3uT4fAy5OgAYdi3NjLwRMEOACkwlVeHEM9+/fl3Pnzmk3KqtPrlixwnmjYEZGhrnBExkCCCCAAAIILFhAPaCsmnTMbcy1efNm2bOHJpULBvVoB9bPHsEyLAI+CHD++oA8zymmp6ed77zu7m5tj3Xr1jkP57IhgAACCCCAQLAFHj58KA0NDdrfvtW9yvv375c33ngj2MlblB3rZ4uKRagIzBHg/DXjkHhVc46jR49KWlqaGYESBQIIIIAAAgh4JtDW1ubc+xWdc/8zL2nwjHxRA7N+XhQbOyGAQAAEbO8fkRSd+w1rWFFsBzaMk3AQQMAiARp0mFEs1ZzjQfOnMjak35yVkVMkZVs+lpQIDyOZUSmiQAABBBBAwFuB53135fGdWolG//MmJTVj/sodUryeG7a91Z/f6DTomJ8Tn0LARAEuMJlYFZHr16/LzZs3Y4LbsGGDvPfee6LeKMiGAAIIIIAAAsETGBwcdB5YHh4e1pLbuHGjvP/++8FL2MKMWD9bWDRCRuCfApy/ZhwK6japM2fOiHowd/ZWUlIi1dXV/N41o0xEgQACCCCAgOcCjx8/dtYEqnHX7G3v3r2i/g7OlngB1s+JrwERILBYAc7fxcq5t59qzvHll1/KgwcPtEELCwuF5hzuOTMSAggggAACNgi0t7dLU1NTzAuaeEmDOdVj/WxOLYgEAQT8FbC9fwQNOvw9XpgNAQQQmLcADTrmTeXZB6enxqSj5bOY5hyZOcVStvVjSU6he7Rn+AyMAAIIIICAgQJD/W3yqPVPMU068oq3y8o3KkUkycCowxMSDTrCU2syDZ4AF5jMqunk5KScPXtWOjo6tMDUH8Lfeecd2bp1q1kBEw0CCCCAAAIYkE4yAAAgAElEQVQIuC4wNDQktbW1ov6dvVVUVMi+fftcn48BFybA+nlhXnwaAZMEOH/NqMalS5fkzp07WjDqAaXjx49LJBIxI0iiQAABBBBAAAFfBLq6uqS+vl6mpqa0+d59913ZtGmTLzEwycsFWD9zdCBgrwDnb2JrpxpTNjY2xjTnWLZsmfPbNy2Ne58TWyFmRwABBBBAwH8BdR+YWh+oJl6zN5p0+F+LF83I+tmMOhAFAgj4L0CDDo/NbQf2mIfhEUAgwAI06EhscVVzjge3/q+Mj/RpgTjNObZ9LMnJ/IE6sRVidgQQQAABBBIjMDzQLg9bP5fojH6T1tKizVJSUU2TjsSUxZmVBh0JxGdqBOIU4AJTnIAu7q4ewlU3Iw8MDGijqpu0Dh06JKWlpS7OxlAIIIAAAgggYLLA8PCwnDx5UgYHB7Uw169fLwcOHJC513BNziVosbF+DlpFySdMApy/ia/2X//6V1H/m73l5ubKRx99JBkZGYkPkAgQQAABBBBAwHeB3t5eqaurk4mJCW3u3bt307Da92roE7J+TnABmB6BOAQ4f+PAi3NX1ZxDvYzh/v372kiqOcexY8ckPT09zhnYHQEEEEAAAQRsFXj06JGcOXMmpknHxo0b5f3337c1rUDEzfo5EGUkCQQQWISA7f0jkqLqV7jBm+3ABtMSGgIIGC5Ag47EFWh6clQeNH8a25wjt0TKtvyG5hyJKw0zI4AAAgggYITAyLOH0tH6B4lO06TDiIL8MwgadJhUDWJBYGECXGBamJdXn37y5Ik0NDTI2NiYNoV6UKm6ulrUv2wIIIAAAgggEC6B0dFRp0nH3OZd5eXlcvDgQUlOTg4XiCHZsn42pBCEgcAiBDh/F4Hm4i7ff/+9nD9/XhtRNeX45S9/KTk5OS7OxFAIIIAAAgggYJvA06dPpba2NqZJx09+8hP52c9+Zls6gYmX9XNgSkkiIRTg/E1M0V/WnCMvL08+/PBDmnMkpizMigACCCCAgFECqkmHuj9senpai6uiokL27dtnVKxhCob1c5iqTa4IIDBbwPb+ETTo4HhGAAEEDBWgQUdiCqOac7Tf+r8yMfpUCyBr6Wop2/RrSUqJJCYwZkUAAQQQQAABowRGBzvlwe3PYpp05C7fKKUVx0SSkoyKNwzB0KAjDFUmx6AKcIEp8ZX97rvv5Kuvvop5Q8LKlSvl8OHDkpaWlvggiQABBBBAAAEEEiKgmnepJh39/f3a/GVlZVJZWUmTjgRUhfVzAtCZEgGXBDh/XYJcxDAPHz503gw4+x1GkUhEjh8/LoWFhYsYkV0QQAABBBBAIGgC6nev+v07t4n1pk2b5N133w1aulbkw/rZijIRJAIvFOD89f/AeFVzDvXbVzWoZEMAAQQQQAABBJRAZ2en8/fyqSn9JYXr16+XAwcOyNyHpVHzXoD1s/fGzIAAAmYK0KDD47rYDuwxD8MjgECABWjQ4X9xpyZG5EHzpzHNObLzymX1pl9KUjLNOfyvCjMigAACCCBgroBq0tHR8nuZmZnQglxSUCGlG49LUhJvEvazejTo8FObuRBwV4ALTO56LmQ0daPW1atXpaWlJWa3LVu2yO7du7nouhBQPosAAggggEBABcbHx6Wurk76+vq0DFetWuU080pJSQlo5mamxfrZzLoQFQLzEeD8nY+S+5/p7u52Hrad/UbA5ORkqa6ulpKSEvcnZEQEEEAAAQQQsFbg2bNnzrphZGREy2HDhg2yd+9ea/OyNXDWz7ZWjrgREOH89fcoUNd8z58/L/fu3dMmzsvLcxpT0pzD33owGwIIIIAAAjYIPHnyROrr62VyclILt7y8XA4dOsT9Yj4XkfWzz+BMhwACxgjY3j8iKTr79RDGsP4nENuBDSQlJAQQsESABh3+Fko152i/9X9kcmxAm9hpzrH5f/GArb/lYDYEEEAAAQSsERgd6pKO5s9kZlpv0pGTv15WbfoFawgfK0mDDh+xmQoBlwW4wOQy6DyHm5iYkIaGBvnxxx+1PdRDSu+9956oG47ZEEAAAQQQQACBfwmotcOpU6ekp6dHQ1EPNldVVUkkQoNrv44W1s9+STMPAu4LcP66b/q6EQcGBuSLL74Q9T02ezt48KCsW7fudbvz3xFAAAEEEEAghAJDQ0NSW1sr6t/Z2xtvvOG8SZjNPwHWz/5ZMxMCbgtw/rot+vLxXtacIzc3Vz766COac/hXCmZCAAEEEEDAOgF13Vdd/53793PVpEP9DV3dQ8bmjwDrZ3+cmQUBBMwTsL1/BA06zDumiAgBBBBwBGjQ4d+BMDX+XNqbfxfTnIMHa/2rATMhgAACCCBgs8DYULd0tHwm01NjWhpOo69Nv5SkZB5S8qO+NOjwQ5k5EPBGgAtM3ri+atTBwUHnLQjq39lbenq684DtihUr/A+KGRFAAAEEEEDAeAH1BiW1hlBvVJq9qbVDdXW1pKamGp9DEAJk/RyEKpJDWAU4f/2t/OjoqPzxj3+UkZERbeJdu3bJW2+95W8wzIYAAggggAACVgmo9cOJEyfk+fPnWtyqwZdq0sFDSv6Uk/WzP87MgoAXApy/Xqi+eMxz587JvXv3tP+omnMcP35csrKy/AuEmRBAAAEEEEDASoG+vj45efJkTJOOsrIyqays5PevT1Vl/ewTNNMggIBxAjTo8LgktgN7zMPwCCAQYAEadPhTXKc5x61PZXL8mTbhkoIKKd14nLfe+1MGZkEAAQQQQMB6gfGRPnnQ/KlMT45quWQtXS1lm34tSSk06fC6yDTo8FqY8RHwToALTN7Zvmjkx48fy5dffhlzYTUvL0+OHDkiS5Ys8TcgZkMAAQQQQAABqwSmpqbkzJkz0tnZqcW9fPlyqampkbS0NKvysTFY1s82Vo2YEfiHAOevf0eCaiqlHqp9+vSpNunmzZtlz549/gXCTAgggAACCCBgrYBq9lVbWyvPnun3lK1evVoOHz7MQ0o+VJb1sw/ITIGARwKcvx7Bzhn24sWL8t1332n/V5pz+GPPLAgggAACCARJQDXpqKurk/HxcS2tVatWOb9/U1JSgpSukbmwfjayLASFAAI+CNjePyIpGo1GfXBa9BS2Ay86cXZEAIHQC9Cgw/tDQDXleHDrs5jmHLnLN0ppxTGRpCTvg2AGBBBAAAEEEAiMwMToU6dJx9SE/kbGzNwSKdvyG0lO5iElL4tNgw4vdRkbAW8FuMDkre/s0VtaWuTq1asy90/C6q0HH3zwAW+9968UzIQAAggggIDVAtPT09LQ0CCPHj3S8igoKJCjR49Kenq61fmZHjzrZ9MrRHwIvFyA89efo2NmZsa5mbirq0ubcM2aNc7NxGwIIIAAAggggMB8BcbGxpx1xdymX6WlpVJVVcVDSvOFXOTnWD8vEo7dEDBAgPPX+yK8qDmHehHDhx9+KFlZWd4HwAwIIIAAAgggECiB/v5+OXnypKjfwbO3kpIS5/dvJMJLCr0sOOtnL3UZGwEETBawvX8EDTpMPrqIDQEEQi1Agw5vy6+ac7Tf+lSmxp9rEy0t2iwlFdUiQnMObyvA6AgggAACCARTYHJsQNqbfxezxsjMKZayrR9LcgpNOryqPA06vJJlXAS8F+ACk/fG6uGkr776KuYNSmrm7du3y9tvv+19EMyAAAIIIIAAAoESUOuLxsZG6ejo0PLKz8+XY8eOSUZGRqDyNSkZ1s8mVYNYEFiYAOfvwrwW+2nVROrBgwfa7sXFxU4TqeTk5MUOy34IIIAAAgggEFKBiYkJp0lHb29vzPqiurqah5Q8PC5YP3uIy9AIeCzA+est8Muacxw/flyys7O9nZzREUAAAQQQQCCwAgMDA06TjtHRUS3HFStWSE1NDb9/Paw862cPcRkaAQSMFqBBh8flsR3YYx6GRwCBAAvQoMO74r7swVmac3hnzsgIIIAAAgiESUA1Antw6zNR/87eMnKKZM3WT2jS4dHBQIMOj2AZFgEfBLjA5C2yerOBejjpyZMn2kTqoaR9+/bJG2+84W0AjI4AAggggAACgRVQTTqampqkvb1dyzEvL89p0pGZmRnY3BOZGOvnROozNwLxCXD+xuc3n72vXLkit2/f1j66bNky5w3Cqamp8xmCzyCAAAIIIIAAAjECU1NTTpOO7u5u7b8VFRWJatKRlsZLGrw4bFg/e6HKmAj4I8D5653z5cuXpbW1VZtgyZIlQnMO78wZGQEEEEAAgTAJDA4OOk06hoeHtbRVkw71+5e/s3tzNLB+9saVURFAwHwB2/tHJEWj0ajJzLYDm2xLbAggYLYADTq8qY/TnOPW/5GpiRFtgrzi7bLyjUoRSfJmYkZFAAEEEEAAgVAJTI0/l/bm34lae8zeVJOOsi0fS0qENwm7fUDQoMNtUcZDwD8BLjB5Z93f3y9nzpyR58+fa5Ooh2UPHz4s6uZhNgQQQAABBBBAIF6Bc+fOyb1797RhcnNznSYdvLExXt3Y/Vk/u2/KiAj4JcD56630t99+K3/5y1+0SbKysuRXv/oVTaO8pWd0BBBAAAEEQiGgmnSoZtiPHz/W8lXNwNRD0TTpcP8wYP3svikjIuCXAOevN9Ivas6h/v760Ucf8XdYb8gZFQEEEEAAgVAKDA0NyYkTJ2KadCxfvlxqamr4/evBUcH62QNUhkQAASsEbO8fQYMOKw4zgkQAgTAK0KDD/apPjD6VB82fxjTnyF+5Q4rXH3R/QkZEAAEEEEAAgVALqIZgqjHY3CYd6VkFsmbrJ5KSypuE3TxAaNDhpiZjIeCvABeYvPHu6OiQs2fPyuTkpDaBullYvdFAPaTEhgACCCCAAAIIuCVw4cIFuXv3rjZcTk6O85CS+pfNPQHWz+5ZMhICfgtw/nonrhpFqYZRszf1kKx6SCkvL8+7iRkZAQQQQAABBEInoJpiq7+/z97U392PHj0qGRm8pMHNA4L1s5uajIWAvwKcv+57X79+XW7evKkNrJpzqL+/LlmyxP0JGREBBBBAAAEEQi2gmnScPHky5qVQhYWFTpOO9PT0UPu4nTzrZ7dFGQ8BBGwRoEGHx5WyHdhjHoZHAIEAC9Cgw93ivqw5R0HpLilau8/dyRgNAQQQQAABBBD4p4Bq0qEahKm1yOwtLXOZ06QjksbD0W4dLDTocEuScRDwX4ALTO6bf/PNN3Ljxo2YgdeuXSv79++XSCTi/qSMiAACCCCAAAKhF/jqq6/k73//u+agbhI/duyY5Obmht7HLQDWz25JMg4C/gtw/npj3tnZKfX19TIzM/PvCVJSUpzvn6KiIm8mZVQEEEAAAQQQCK2AWnM0NTVJe3u7ZqCagqmHpGnS4d6hwfrZPUtGQsBvAc5fd8VVY6iGhgaJRqP/Hli9jOHDDz+kOYe71IyGAAIIIIAAArMEhoeHnSYdg4ODmkt+fr7z93d+/7p3uLB+ds+SkRBAwC4B2/tHJEVn/1I30N52YANJCQkBBCwRoEGHe4UaH+6VBy2fyfTkiDZo4erdsnzNe+5NxEgIIIAAAggggMALBKanRuVB82cyPtyj/de0jDwp2/pbSU3nTRZuHDg06HBDkTEQSIwAF5jcdf/zn/8sLS0tMYPu2LFDdu7c6e5kjIYAAggggAACCMwReNFaJDMz03lIaenSpXi5IMD62QVEhkAgQQKcv+7D9/X1yYkTJ2Rqaurfg6v7jKqqqmT16tXuT8iICCCAAAIIIICAiPOA9NmzZ+X+/fuah2rSoR5SUr+D2eIXYP0cvyEjIJAoAc5f9+R7enqcB2Nn/+5VzTnU31tpiuyeMyMhgAACCCCAwIsFRkZGpK6uTgYGBrQPqCYdR48e5fevSwcO62eXIBkGAQSsE7C9fwQNOqw75AgYAQTCIkCDDncqPTbULR2qOcfUmDagasyhGnSwIYAAAggggAACfgiotYhak6i1yewtNX2prNn2sah/2eIToEFHfH7sjUAiBbjA5J7+uXPn5N69e9qA6q3BH3zwgZSXl7s3ESMhgAACCCCAAAKvELh27ZrcunVL+4R6OEk9pKQeVmKLT4D1c3x+7I1AIgU4f93VVzcG/+lPfxL1Fr/Z2969e2XDhg3uTsZoCCCAAAIIIIDACwQuXbokd+7c0f6Lak6pHlLKzs7GLE4B1s9xArI7AgkU4Px1B1+9rf6LL76QsbH/3P+cmpoqv/jFL/g7qzvEjIIAAggggAAC8xAYHR11mnT09/drn1bXfdXvX9U8jC0+AdbP8fmxNwII2CtAgw6Pa2c7sMc8DI8AAgEWoEFH/MUdHeqSjubPZGZ6QhusaO0+KSjdFf8EjIAAAggggAACCCxAQK1J1NpErVFmb5H0JVK+9beSmsFDSgvgjPkoDTri0WNfBBIrwAUmd/zV2/ra2tq0wVRzjurqalm5cqU7kzAKAggggAACCCAwT4Hr16/LzZs3tU9nZGQ4N2ktW7ZsnqPwsRcJsH7muEDAXgHOX/dqp94crN4grN4kPHvbsWOH7Ny5072JGAkBBBBAAAEEEHiNwFdffSV///vftU/l5uY6TSpp0hHf4cP6OT4/9kYgkQKcv/Hrq6Ycn3/+uQwNDf17MPVcjbr2W1paGv8EjIAAAggggAACCCxAYHx8XGpra2OadPD7dwGIr/go62d3HBkFAQTsE7C9f0RSNBqNmsxuO7DJtsSGAAJmC9CgI776jD7/UTpa/h/NOeJjZG8EEEAAAQQQcFlgZmZCOlr+IKODj7WRI2nZUrblY0nPKnB5xvAMR4OO8NSaTIMnwAWm+Go6MzMjDQ0N8vDhQ22gtLQ05watoqKi+CZgbwQQQAABBBBAYJEC33zzjdy4cUPbOz093WnSUVDA799Fsgrr58XKsR8CiRfg/HWvBk1NTXL//n1twLKyMqmqqnJvEkZCAAEEEEAAAQTmKXDp0iW5c+eO9umcnBw5fvy4qH/ZFifA+nlxbuyFgAkCnL/xVUE1pVQPwPb29moD7du3TyoqKuIbnL0RQAABBBBAAIFFCqgmHXV1ddLX18fv30Uavmw31s8ugzIcAghYI2B7/wgadFhzqBEoAgiETYAGHYuv+Ohgp3S0/F7UA7Czt+L1ByV/5Y7FD8yeCCCAAAIIIICACwLR6SnpaP2DjDzTH6ROSc2UNVs/oUnHIo1p0LFIOHZDwAABLjAtvgjq5izVnOPxY73xE2+nX7wpeyKAAAIIIICAuwK3bt2Sa9euaYOqRmLqTcI06VicNevnxbmxFwImCHD+ulOFFzWAWrZsmXz00UcSiUTcmYRREEAAAQQQQACBBQpcuXJFbt++re2VnZ0tH374IU06Fmj5r4+zfl4kHLshYIAA5298RVDXfx88eKAN8tOf/lTU/9gQQAABBBBAAIFECkxMTEh9fb10d3drYWRlZTnXf5cuXZrI8Kydm/WztaUjcAQQiFOABh1xAr5ud9uB/3/27vwtiizf8/g3IVkFBBRcUEB0XFAsq8qu1nItXEBEXOp2d3X3vTPzy73/1fwwc2du1+2udgGlBNFSS1qfKq9VpSUurYggLqgsiqwJOc/J7laCBMlMMjLPiXjH8/TD023Eie95nQj6BBHxiZn6x78jgAAC0wkQ0BHZsaFedFUvvKoXXycuhHNE5slWCCCAAAIIIGCPgH/cJx0tR+VNb5tlB4neVClc94WkZuTbs2MHt0pAh4MHl645XoAbTJENMTc8I3NjKwQQQAABBBCIvcB0IR379++XvLy82Bdk+B6ZPxs+gJTvagHO39kPf2trqzQ1NVkaUg/+HjlyRNRPFgQQQAABBBBAIJ4C04V0qJeUsrKy4lmakftm/mzksFE0AgEBzt/ID4Rvv/1Wbt26ZWlg+fLlsmvXrsgbZUsEEEAAAQQQQCCKAqOjo4GQjmfPnllaTUtLC4R0ZGdnR3Fv7miK+bM7xpleIoBAsIDp+REev9/v13lgTQfW2ZbaEEBAbwECOsIfH/WCq3rRVb3wOnFZtKJCshd+EH6DbIEAAggggAACCNgo4PePy6OWY9Lfc9+yl4TEZCks+0LSMhbauHfnNU1Ah/PGlB65R4AbTOGPtQrnqK2tle7ubsvGmZmZgRudGRkZ4TfKFggggAACCCCAgI0C6ivC6kWliUtSUpJUVVXJggULbNyz85pm/uy8MaVH7hHg/J3dWD9//jxwLTw2Nva2Ia/XK4cOHZLc3NzZNc7WCCCAAAIIIIBAlASuXLkiKqhy4sJLSpHhMn+OzI2tENBBgPM3slGYKui4oKBA9u3bJwkJCZE1ylYIIIAAAggggIANAj6fT06fPi2PHz+2tJ6amhp4di0nJ8eGvTq3SebPzh1beoYAAu8XMD0/goAOjnAEEEBAUwECOsIbGPViq3rBVb3o+m7xyKIVewnnCI+StRFAAAEEEEAghgJq7tJ5u1Zev7xr2WtCQrIUrvu1pGUtjmE1Zu+KgA6zx4/q3S3ADabwxn9wcFBOnjwpPT09lg3nzp0rNTU1oh70ZUEAAQQQQAABBHQUmCqkQ71YXVlZKYsXc/0b6pgxfw5VivUQ0E+A8zfyMRkYGJCvvvpKhoaGLI2o/w8pLCyMvGG2RAABBBBAAAEEbBC4evWqXLt2zdKyeklJ/Q2fLwmHDs78OXQr1kRANwHO3/BHpK2tTRobGy0bqjBKFUqp/obKggACCCCAAAII6CagwrQbGhrk0aNHltJSUlKkurpa5s2bp1vJ2tbD/FnboaEwBBCwWYCADoBtFqB5BBBwqwABHaGP/HThHItXVsnc/LWhN8SaCCCAAAIIIIBAPAT8fum8Wyevnt+27N2T6JXC0l9J+tyl8ajKuH0S0GHckFEwAm8FuMEU+sGgXkg6ceKEvH792rKRejhL3dhUD/iyIIAAAggggAACOgvcvn1bLl68aCkxMTFRKioqZMmSJTqXrk1tzJ+1GQoKQSBsAc7fsMkCG6gv8alr4ZcvX1oa+OSTT2TDhg2RNcpWCCCAAAIIIICAzQLXr1+XK1euWPbCl4TDQ2f+HJ4XayOgkwDnb3ij0dXVJbW1tTI+/u4DhXPmzJEjR47wcYbwKFkbAQQQQAABBGIsoOYvKmSsvb3dsufk5GQ5cOAAIR0hjgfz5xChWA0BBBwnQECHzUNqOrDNPDSPAAIOFiCgI7TBVV+bV1+dV1+ff7d4hHCO0PxYCwEEEEAAAQR0EfDL47v10td101KQJ8ErS0uPyJzsYl0K1bYOAjq0HRoKQ2BGAW4wzUgUWEGFctTV1Ul/f79lg/z8fKmqqhJ1Y5MFAQQQQAABBBAwQWCqkI6EhASprKwkpCOEAWT+HAISqyCgqQDnb2QDo77A9/DhQ8vGK1askPLy8sgaZCsEEEAAAQQQQCBGAlOFdKgvCdfU1EhOTk6MqjB3N8yfzR07KkeA8zf0Y+DVq1dy7NgxGR4efruRuu976NAhyc7ODr0h1kQAAQQQQAABBOIk8L6Qjv3790teXl6cKjNnt8yfzRkrKkUAgegKmJ4f4fH7/f7okkS3NdOBo6tBawgg4CYBAjpmHm31lXn1tXmx/F+ZRwpWHZCsvNUzN8AaCCCAAAIIIICAVgJ+eXKvUXqf/mSpyuNJkCWlhyUjZ7lW1epWDAEduo0I9SAQugA3mGa26unpkZMnT8rg4KBl5YKCgsDX5r1e78yNsAYCCCCAAAIIIKCRwN27d+X8+fOWilRIx969e6WwsFCjSvUrhfmzfmNCRQiEKsD5G6rUu/W+++47+fHHHy0bLliwIPDlPfX/GywIIIAAAggggIDuAjdv3pTm5mZLmSqko7q6mi8JzzB4zJ91P7qpD4HpBTh/Qzs6hoaG5OjRo5YPNKhrXfUi66JFi0JrhLUQQAABBBBAAAENBFRIR1NTk7S1tVmqSUpKCnx4Sv1dn4X5M8cAAgggMFnA9PwIAjo4phFAAAFNBQjoeP/AqK/Lq6/Mi0zImfJ4pGAl4RyaHtKUhQACCCCAAAIhCjy93yQ9T65Z1lYhHQWrayRz3soQW3HfagR0uG/M6bFzBHhA6/1j2d3dLbW1tTIyMmJZsbi4WHbv3s0LSc45FegJAggggAACrhOYLqRDzXHUXIdlagHmzxwZCJgrwPkb3tj99a9/lW+++cayUWZmphw5ckTUS60sCCCAAAIIIICAKQJThXQkJycHXsDmS8LTjyLzZ1OOcOpEIFiA83fmo8Ln8wXuAb948cKy8q5du2T5cj7gM7MgayCAAAIIIICAbgJ+v1/OnTsn9+/ft5SmPjxVWVkpixcv1q1kbeph/qzNUFAIAgjEWICADpvBTQe2mYfmEUDAwQIEdEw/uOqr8urr8pPDOZasPshLqw4+J+gaAggggAACbhLoenBeXnZ+Z+0yYWTvPQQI6HDTGUJfnSbADabpR7Srq0vq6+uDwjlWrFghn332mUz+26nTjg36gwACCCCAAALOF1APaJ09e9bSUTXHKS8v50H0aYaf+bPzzwt66FwBzt/Qx/b58+dy4sQJUV/d+8eiXmI9fPiwzJ07N/SGWBMBBBBAAAEEENBE4Pbt23Lx4kVLNepLwtXV1YR0cP2ryVFKGQhET4Dr3/dbqpdX1T3gzs5Oy4q/+MUv5MMPP4zeQNASAggggAACCCAQB4Hz58+L+lDDxCUxMVEqKipkyZIlcahI/10yf9Z/jKgQAQTsETA9P8LjV1f4Gi+mA2tMS2kIIKC5AAEdUw/Q38I5Giz/yBflNT+YKQ8BBBBAAAEEIhJ43t4sL9qbJ23rkcUrq2Ru/tqI2nTyRgR0OHl06ZvTBbjBNPUIP336NPBglvp60sSltLRUtm7d6vTDgv4hgAACCCCAgIsEVEiH+prS5NvWfC1y6oOA+bOLTg666jgBzt/QhrS/v1+OHj0qQ0NDbzdQzw6pl1cXLVoUWiOshQACCCCAAAIIaCgwXUhHVVWVLFiwQMOK41sS8+f4+rN3BGYjwPn7fr2pXlpduTHBT2wAACAASURBVHKl7Ny5czbsbIsAAggggAACCGgjoAIq1TXwxCUhIUH27t0rhYWF2tSpSyHMn3UZCepAAIFYC5ieH0FAR6yPGPaHAAIIhChAQEcwVM+Ta/L0fpPlH1Q4x5LSw5KRszxEWVZDAAEEEEAAAQTMEXjZ+Z10PTg/qWCPLFqxV7IXfmBOR2JQKQEdMUBmFwjYJMANpmDYjo4OaWxslLGxMcs/qi8mqS8nsSCAAAIIIIAAAk4TaGtrkzNnzgSFdKiH0tXD6SzvBJg/czQgYK4A5+/MYzc6OirHjx+Xnp4ey8o7duyQVatWzdwAayCAAAIIIIAAApoLqK8IqxezJy5er1f2799PSMeksWP+rPnBTHkIvEeA83d6nB9++EG+//57ywoFBQWiwpomv5jEQYYAAggggAACCJgs0NzcLDdv3rR0gZCOqUeU+bPJRzq1I4DAbAQI6JiNXgjbmg4cQhdZBQEEEJhSgIAOK8tUL6cSzsHJgwACCCCAAAJuEJgqpEz1e+Hy3ZKz6CM3EITURwI6QmJiJQS0FOAGk3VY1MupTU1NMj4+bvmHzZs3S1lZmZZjSFEIIIAAAggggEA0BKabB23fvl1Wr14djV04og3mz44YRjrhUgHO3/cPvN/vl6+//loePXpkWXHdunXy6aefuvSoodsIIIAAAggg4ESB+/fvy9mzZy1dUyEdlZWVsnjxYid2OaI+MX+OiI2NENBCgPN36mGY6vd/bm6uHDp0SNT/D7AggAACCCCAAAJOE7hy5Ypcv37d0i0V0rF7924pLi52Wncj7g/z54jp2BABBAwXMD0/wuNXd7g1XkwH1piW0hBAQHMBAjreDdCL9mZ53t5sGTEVzrF07T/JnGwuyjQ/lCkPAQQQQAABBKIg0Pv0J3lyr1FErJfw+ct2yryCT6KwB/ObIKDD/DGkB+4V4AbTu7G/d++efPPNN0FfjudLwe49P+g5AggggAACbhNob2+XxsbGoLCyLVu2yNq1a93GMWV/mT9zGCBgrgDn7/vH7vLly3Ljxg3LSkuWLJF9+/bxFWFzD3sqRwABBBBAAIFpBNRL2ufOnbPcD0hMTJSKigpRcyAWEebPHAUImCvA+Rs8dk+ePJFTp05Z/u6ZkZEhhw8flrS0NHMHm8oRQAABBBBAAIEZBKYK6VDvC5eXl8vy5cvxE65/OQgQQMC9AqbnRxDQ4d5jl54jgIDmAgR0/G2Auh6cl5ed31lGy5PglaWlRwjn0PwYpjwEEEAAAQQQiK5AX9dNeXy3PiikY37hFskr3BLdnRnYGgEdBg4aJSPwdwEe0PobREtLi1y6dMl6/evxyK5du6SkpITjBQEEEEAAAQQQcI0AIR3vH2rmz645FeioAwU4f6cf1Nu3b8vFixctK2RnZ8uRI0f4irADzwW6hAACCCCAAAJ/E2hra5MzZ85YQjrUl4QrKysJ6eAFJU4TBIwW4PrXOny9vb1y/PhxGRkZefsPKSkpgXCOrKwso8ea4hFAAAEEEEAAgVAErl27JlevXg1adefOnbJy5cpQmnD0OsyfHT28dA4BBN4jQECHzYeH6cA289A8Agg4WICAjunDOQrX/krS5y518OjTNQQQQAABBBBAYGqBV89vS+fdOhG/37LCvIJPJH/ZTlezEdDh6uGn84YLcINJAl8IVl8Knrioh3B3794txcXFho8w5SOAAAIIIIAAAuELPHr0SE6fPm35oqRqZdOmTbJ+/frwG3TQFsyfHTSYdMV1Apy/Uw/506dPpa6uzvJiampqqnz++ecyZ84c1x0ndBgBBBBAAAEE3CWgQjqampos17/q/sDevXulsLDQXRiTesv82dXDT+cNF+D8fTeAg4ODcvToUXnz5s3b/1H9nq+pqZH8/HzDR5ryEUAAAQQQQACB0AWuX78uV65cCdpg+/btsnr16tAbcuCazJ8dOKh0CQEEQhIwPT/C4/dPeqsnpG7HbiXTgWMnxZ4QQMBpAm4P6Hh6v0l6nlyzDKsn0SuFpYRzOO1Ypz8IIIAAAgggEJ7A65d3pfN2rfj945YNcxZ9JAuX7w6vMQetTUCHgwaTrrhOwO03mNTXAdRXAiYuXq9XKioqpKCgwHXHAx1GAAEEEEAAAQT+IaBCOhoaGmRsbMyC8vHHH4v6j1sXt8+f3Tru9NsZApy/weP4+vXrwItKw8PDb/8xMTEx8KJSXl6eMwaeXiCAAAIIIIAAAjMItLe3S2NjIyEdk5yYP3PqIGCuAOfv38bO5/PJ8ePHpbu72zKYKoSJjzSYe3xTOQIIIIAAAghELnDz5k1pbm4OamDLli2ydu3ayBs2fEvmz4YPIOUjgEDEAqbnRxDQEfHQsyECCCBgr4B7Azr88uReo/Q+/ckCrMI5itZ+IWlZi+2Fp3UEEEAAAQQQQMAAgf6e+/Ko5VhQSEf2wg9k0Yq9IuIxoBfRLZGAjuh60hoCsRRw8w2mS5cuSUtLi4U7OTlZqqqq+GJSLA9C9oUAAggggAAC2go8fvxYvv7666CQjvXr18umTZu0rdvOwtw8f7bTlbYRiIUA569VeWRkRI4dOyZ9fX2Wf9izZ48sW7YsFkPCPhBAAAEEEEAAAW0EVEjl6dOng0I6du/e7dqXuJk/a3N4UggCYQtw/oqob+jW19dLZ2enxU/9TVP9bZMFAQQQQAABBBBwq8Dt27fl4sWLQd138zyJ+bNbzwb6jQACBHTYfAyYDmwzD80jgICDBdwZ0OGXx3frpa/rpmVkExKSpXDdrwnncPDxTtcQQAABBBBAIHyBN71t0tFyVPzjPsvGc/PXyuKVVa4L6SCgI/xjiC0Q0EXArTeYLly4IHfu3LEMQ2pqqlRXV0tubq4uw0MdCCCAAAIIIIBA3AVUSId6SUl9cXLior6ipL6m5LbFrfNnt40z/XWmAOfvu3FVLyqdOnVK1O/4icvHH38s6j8sCCCAAAIIIICAGwVUSEdDQ4MlpFI9Q60CzIqLi11HwvzZdUNOhx0kwPkrcv78ebl7965lVNesWSPbtm1z0EjTFQQQQAABBBBAIDIBNU9S86XJi1tDOpg/R3YcsRUCCJgvYHp+hMev7nprvJgOrDEtpSGAgOYC7gvo8EvnnTp59fy2ZWQC4Rzrv5C0jIWajxjlIYAAAggggAACsRcY6OuQ9pY/iX/M+pJSVt5qKVh5QMTjiX1RcdojAR1xgme3CERBwG03mMbHx+XcuXPS2tpq0UtPT5cDBw7I3Llzo6BKEwgggAACCCCAgLMEnj17FniRe3JIx+rVq2X79u3O6uwMvXHb/NlVg0tnHS/A+ftuiNXX8dRX8iYuy5YtC7x8yoIAAggggAACCLhZQAWYff3110EhHeXl5bJ8+XJX0TB/dtVw01mHCbj9/P2v//ovUf+ZuBQWFkpFRYVMfjfGYUNPdxBAAAEEEEAAgZAF7t+/L2fPng1a/6OPPpKNGzeG3I4TVnT7/NkJY0gfEEAgMgHT8yMI6Ihs3NkKAQQQsF3AVQEdfr903p0inCMxWQrLCOew/WBjBwgggAACCCBgtMDgq8fS/vMfZXx8xNKPzHkrpWB1jXg8CUb3L9TiCegIVYr1ENBPwE03mFQ4h/r6XUdHh/V3dmZmIJwjIyNDvwGiIgQQQAABBBBAQBMBFdJRX18vo6OjlorcFtLhpvmzJoceZSAQNQHO379R3rx5U5qbmy2ueXl5UlNTI4mJiVHzpiEEEEAAAQQQQMBUARXScfr06aCQyp07d8rKlStN7VbYdTN/DpuMDRDQRsDN5+9UX4OfP39+4JrX6/VqM0YUggACCCCAAAII6CCgQjrUh678fr+lnPXr18umTZt0KDEmNbh5/hwTYHaCAALaChDQYfPQmA5sMw/NI4CAgwXcEtDh949L5+1aef3yrmU0ExKTpajsd5Kake/gUaZrCCCAAAIIIIBAdAQG+59K+40vZXzMGtKRkbNclpQedkVIBwEd0TmWaAWBeAi45QaT+tq7Cufo7Oy0MOfk5Eh1dbWkpaXFg599IoAAAggggAACRgk8f/5cTp48GRTSoV5QUi8quWFxy/zZDWNJH90nwPkrol42PXXqlOVh2zlz5sjnn38uqamp7jso6DECCCCAAAIIIDCNgAqpVPMmdW9h4uKmkA7mz5weCJgr4NbzV90HVgHDE18wVR9oOHLkCNe85h7OVI4AAggggAACNgu0tbVJU1OTqA9fTVzWrl0rW7ZssXnvejTv1vmzHvpUgQAC8RQwPT/C458cMRVPzSn2bTqwZpyUgwACBgm4IaBDhXM8ajkm/T33LSOT6E2VwnVfEM5h0PFKqQgggAACCCAQf4Gh/i5p//lLGfMNWYqZk10sS0uPiCfB2V/iIKAj/scgFSAQqYAbbjCpB2jVi6RdXV0WJvW1JBXOkZycHCkf2yGAAAIIIIAAAq4TUCEd6iWlkRFrSOXy5culvLxcJt9fdhqQG+bPThsz+oPAPwTcfv729fXJsWPHLL+/1deD1YtK2dnZHCgIIIAAAggggAACkwRUSId60Xt0dNTyL9u3b5fVq1c73svt82fHDzAddLSAG8/f7u5uOX78uCVYKSUlRQ4fPixZWVmOHm86hwACCCCAAAIIzFagvb1dGhsbg0I61LWvugZ2+uLG+bPTx5T+IYBAaAKm50cQ0BHaOLMWAgggEHMBpwd0+Md90tFyVN70tllsVThH0frfS0r6vJibs0MEEEAAAQQQQMB0geGBl/Lwxn/I2OigpSvpc5dKYemvxJPo3JAOAjpMP3qp380CTr/BpF4cVeEcL168sAxzfn5+IJxDvYzEggACCCCAAAIIIBCewMuXL6Wuri4opKO4uFj27Nnj6JAOp8+fwzsSWBsBswTcfP4ODw/L0aNH5fXr128HTT1wtW/fPlmyZIlZA0m1CCCAAAIIIIBADAWmC6l0Q0iHm+fPMTzE2BUCtgi47fx98+ZN4Jp3cPDdszrqHrC6F6zuCbMggAACCCCAAAIIzCzw6NEjaWhokLGxMcvKK1eulJ07d87cgMFruG3+bPBQUToCCERZgICOKINObs50YJt5aB4BBBws4PSAjif3GqX36Y+WEUz0pknR+t8RzuHg45quIYAAAggggID9AiODL+Xh9S/FN/rGsrO0rAIpXPcrSUhItr+IOOyBgI44oLNLBKIk4OQbTENDQ4GHsfr7+y1aBQUFUlFRQThHlI4hmkEAAQQQQAABdwqokA4VhKZe+p64qJCO3bt3S0JCgiNhnDx/duSA0SkEJgi49fwdHx8P/L5++vSp5Xj49NNPZd26dRwjCCCAAAIIIIAAAjMITBdSuWXLFlm7dq1j/dw6f3bsgNIxVwm46fxVH2s4fvy49Pb2vh1j9f6LuhdcWFjoqnGnswgggAACCCCAwGwFHj9+LKdPnxafz2dpavny5VJeXu7YjzS4af4822OE7RFAwFkCpudHePx+v1/nITEdWGdbakMAAb0FnBzQ0f34qjxrPWcZAMI59D4eqQ4BBBBAAAEEzBIYGeqRh9f/IL4R6wvhaRkLpbDsC0lIdF5IBwEdZh2jVIvARAEn32BSD2N1dXVZBrykpCTwwigLAggggAACCCCAwOwFpntJST38XllZOfsdaNiCk+fPGnJTEgJRFXDr+fvNN9/IX//6V4vlqlWrZMeOHVH1pTEEEEAAAQQQQMDJAtOFVG7atEnWr1/vyK67df7syMGkU64TcMv5qwIpT506JU+ePLGM8bZt22TNmjWuG3c6jAACCCCAAAIIREPg2bNnUl9fL6Ojo5bm1Eca9uzZ48iQDrfMn6NxfNAGAgg4S8D0/AgCOpx1PNIbBBBwkIBTAzped9+TRy1HLSPlTZ4jRWW/leS0XAeNIF1BAAEEEEAAAQTiKzA63CcPr38p6ufEJXXOAiks+40kelPjW2CU905AR5RBaQ6BGAo49QZTU1OTtLa2WiQJ54jhgcWuEEAAAQQQQMA1At3d3XLy5EkZGhqy9NmpIR1OnT+75oClo64WcOP5e/36dbly5Ypl3BctWiTV1dWOfIjW1Qc4nUcAAQQQQAAB2wV6enqktrZWhoeHLftyakiHG+fPth9E7ACBGAm44fwdGRkJ/E3yxYsXFlUVmqR+L7MggAACCCCAAAIIRC6gPoilgtAmh3QsW7YsENLhtMUN82enjRn9QQCB6AgQ0BEdx2lbMR3YZh6aRwABBws4MaBj6M0zabv+/8Q/5ns7ct7kdFn2wf8Qb0qmg0eTriGAAAIIIIAAAvER8A2/lrYbf5DRoV5LASnp86Ro/e8dFdJBQEd8jjH2ikA0BJx4g0m9fKReQpq4zJ8/X2pqasTr9UaDjTYQQAABBBBAAAEEJgiol5Tq6uqCQjoKCgqkoqLCUXMwJ86fOZgRcIuA287f9vZ2OX36tGV4s7Oz5dChQ5KcnOyWYaefCCCAAAIIIIBAVAWmC6n8+OOPRf3HSYvb5s9OGjv6goDTz9+BgYHAV93V7+SJCx9r4NhHAAEEEEAAAQSiJ6CC0NT938khHU78SIPT58/ROypoCQEEnCZgen6Ex+/3+3UeFNOBdbalNgQQ0FvAaQEd6svtD378dxkbHXgL70lIlOL1/yKpGfl6DwbVIYAAAggggAACBgv4Rt7IwxtfysjgS0svUubkSdG6LyQxKc3g3r0rnYAORwwjnXCpgNNuMN26dUu+/fZby2hmZGTI4cOHJS3NGb9zXXqo0m0EEEAAAQQQ0Fygt7c38JDW4OCgpdL8/Hyprq52TEiH0+bPmh9WlIdAVAXcdP7evn1bLl68aPFLTU0NXBtnZvLhhqgeWDSGAAIIIIAAAq4TmO76d8OGDfLJJ584xsNN82fHDBodQeDvAk4+f1+9ehX4mvvr16+D/gZ54MABSUxM5DhAAAEEEEAAAQQQiJKACulQc6/h4WFLi4sXL5bKykru/0bJmWYQQACBeAmYnh9BQEe8jhz2iwACCMwg4KSAjvGxkUA4h+WlUI9HlpZ+Lhk5JRwLCCCAAAIIIIAAAjYLjI0OysMb/yHDA9aQjuS0XCkq+514k9NtrsD+5gnosN+YPSBgl4CTHtBSXwduaGiQiZnIKSkpgReQsrKy7CKkXQQQQAABBBBAAIG/C6gH5E+cOBEU0jF//vxASEdycrLxVk6aPxs/GHQAgTAF3HL+XrhwQe7cuROkc/DgQVmwYEGYaqyOAAIIIIAAAgggMJVAX1+f1NbWBl3/lpaWytatWx2B5pb5syMGi04gMEnAqeevekG0vr5ehoaGLD1Wf3usqqoSFUzJggACCCCAAAIIIBBdge7ubjl58mTQHGzhwoWyb98+SUpKiu4O49CaU+fPcaBklwggYJgAAR02D5jpwDbz0DwCCDhYwCkBHX7/uLT//J8y0NdhGa1FK/ZK9sINDh5BuoYAAggggAACCOglMOYbkvafv5Sh/i5LYUmp2VK8/p+ND+kgoEOv441qEAhHwCk3mNQDWephWJ/PZ+l+TU2NqBuCLAgggAACCCCAAAKxEVAhHWpeNjAwYNmhUx6Ud8r8OTZHA3tBQC8Bp5+/6uvBZ86cEXV9PHnZvn27rF69Wq8BoRoEEEAAAQQQQMBwARXSUVdXF3T9u2rVKtmxY4fhvRNx+vzZ+AGiAwi8R8CJ5+/jx4/l9OnTQfeCnfb1dg5sBBBAAAEEEEBAR4HpQiqd8pEGJ86fdTyOqAkBBPQTMD0/wuOf+DlH/XzFdGANSSkJAQQMEXBKQEfnnTp59fyWRT138UZZUFJuyEhQJgIIIIAAAggg4ByB8bERab/xpQz2P7V0KhDSUfZb8aZkGttZAjqMHToKR8ARD1i+efNG/vznPwcl9e/du1eKi4sZZQQQQAABBBBAAIEYC/T39wdeUlIvi09c5s6dKypALS0tLcYVRW93PKAVPUtaQiDWAk4+fzs7OwPhHCMjIxbWhIQE+eUvfyllZWWx5mZ/CCCAAAIIIICAKwTU9a8KqVQ/Jy4lJSVSXl4uaj5m6uLk+bOpY0LdCIQq4LTz98GDB3L27FkZHx+3ECxfvlw+++wzo3/XhjqmrIcAAggggAACCMRbQN33PXHiRFBIZW5ubuD+b3JycrxLjHj/Tps/RwzBhggg4DoB0/MjCOhw3SFLhxFAwBQBJwR0vGhvluftzRbyjJwSWbr2cxHxmDIU1IkAAggggAACCDhKYHx8RNp//qMMvnps6VdSylwpXv87Y0M6COhw1GFKZ1wmYPoNJvXy0fHjx6W3t9cycuoFpA8++MBlo0l3EUAAAQQQQAABfQQGBwcDLympLypNXDIzM+XgwYOSnp6uT7FhVGL6/DmMrrIqAo4TcOr5e/XqVbl27VrQeKnfsyq4Mj8/33FjSYcQQAABBBBAAAGdBAYGBgIvKU0OqVy6dKlUVFQY++K4U+fPOh071IKAXQJOOn9v3rwpzc3W56CV29q1a2XLli12EdIuAggggAACCCCAwBQC04VU5uTkyIEDByQ1NdVINyfNn40cAIpGAIG4CRDQYTO96cA289A8Agg4WMD0gI5Xz29J5506ywilzlkgxet/L55Er4NHjq4hgAACCCCAAAL6C/jHfPLw5pdThnQUrf9CVFiHaQsBHaaNGPUi8E7A5BtM6itJp06dkidPnliGdM2aNbJt2zaGGQEEEEAAAQQQQCDOAkNDQ1JXVyc9PT2WSjIyMgJfUlI/TVtMnj+bZk29CERbwGnn7/DwsDQ1NUlnZ2cQ1YIFCwIvg5r6MGy0x572EEAAAQQQQAABuwWmC6ksKCgIzMu8XvOe13Pa/NnuY4D2EdBJwCnn7/fffy8//PBDEO0nn3wiGzZs0ImcWhBAAAEEEEAAAdcIqJBKdf938kca5s6dG7j/m5aWZpyFU+bPxsFTMAIIxF3A9PwIj9/v98dd8T0FmA6ssy21IYCA3gImB3QM9HVI+8//KX7/+Ftk9ZLnsg3/XRKTzLvY0ftIoToEEEAAAQQQQCAyARXS0d7yJ1Fzt4mLNyVTist+K0mp2ZE1HKetCOiIEzy7RSAKAibfYDp79qzcv3/folBYWBh42HXy3zWjQEUTCCCAAAIIIIAAAhEIjIyMSG1trXR3d1u2Tk9Pl4MHD0pmZmYErcZvE5Pnz/FTY88I6CHgpPP3xYsX0tDQIG/evAnCXb9+vfzyl7/kuliPw44qEEAAAQQQQMBFAtOFVObn50t1dbVxIR1Omj+76DCkqwgEBEw/f9XrNRcuXJC7d+9aRlTd/92xY4esXLmSkUYAAQQQQAABBBCIo8B017/qvq+6/6vuA5u0mD5/NsmaWhFAQC8B0/MjCOjQ63iiGgQQQOCtgKkBHSNDPfLgh/8t42Mjb/uSkJgsyz78H5KcmsMII4AAAggggAACCGgk4B/3SUfLUXnT22apypucLsXr/9mokA4COjQ6sCgFgTAFTL3BdPXqVbl27Zqlt/Pnzw8k8Zv4Jbowh43VEUAAAQQQQAABowRUSMfJkydFvVA+cVFfUFLzN/VFJVMWU+fPpvhSJwJ2Cjjl/L1165b85S9/kbGxMQtXUlKSlJeXS1FRkZ2MtI0AAggggAACCCDwHoHpQirV/QsV0pGcnGyMn1Pmz8aAUygCURQw+fxV17pnzpyR9vZ2i0hiYqLs2bNH1McaWBBAAAEEEEAAAQTiLzDd9W9GRkbg/q/6acpi8vzZFGPqRAABPQUI6LB5XEwHtpmH5hFAwMECJgZ0jI0OyoMf/4+MDve9HRmPJ0EK1/1G0ucudfBo0TUEEEAAAQQQQMBcAb9/XB61HJP+nvuWTqiQjqKy30lyWq4RnSOgw4hhokgEphQw8QaT+lrS+fPnLf1RN/WOHDkiqampjDQCCCCAAAIIIICAhgI+n0/q6+vl6dOnlurU/E29pJSba8b1r4nzZw0PB0pCIC4Cpp+/6iUl9QXhe/fuBfllZ2fLvn37RH2djgUBBBBAAAEEEEAgvgLqJSV1/dvV1WUpJCcnRw4cOGDMfQzT58/xPQrYOwLxFTD1/FW/P0+fPh3090MVblRZWSkLFy6MLyx7RwABBBBAAAEEELAITPeRhvT09MD1rykfaTB1/szhiAACCMxWwPT8CI/f7/fPFsHO7U0HttOGthFAwNkCpgV0+Md80nb9/8nQm2eWgSlYdUCy8tY4e7DoHQIIIIAAAgggYLiACunovF0rr1/etfQkMSktENKRkj5P+x4S0KH9EFEgAtMKmHaD6cmTJ4Gvr0/8s2pKSoocPnxYsrKyGGkEEEAAAQQQQAABjQXUy+XqIfvOzk5LleohexXSob4orPti2vxZd0/qQyCWAiafv69fv5aGhgbp7u4OIispKZGdO3eK1+uNJSf7QgABBBBAAAEEEHiPwHQhlerlJPWSknpZSffF5Pmz7rbUh4DdAiaevwMDA4F7wL29vRYe9ftS/d1QBVOyIIAAAggggAACCOgnoK5/1Txuckil+kiDuv5VYZW6LybOn3U3pT4EEDBDwPT8CAI6zDjOqBIBBFwoYFRAh98vHS1/lv6eVstI5RVukfmFW1w4enQZAQQQQAABBBAwUMDvl867dfLq+W1L8YneVCla/3vtQzoI6DDwmKNkBP4uYNINJvVA1vHjx0Wl7/9jSUhIkJqaGsnPz2dMEUAAAQQQQAABBAwQGB8fD7xk3tHRYalWvViuHrbXfV5n0vzZgMOBEhGIqYCp56/6fdnU1CSjo6MWL3U9vHnzZlm7dm1MHdkZAggggAACCCCAQGgC04VUZmRkBO5rqJ86L6bOn3U2pTYEYiVg2vn76tWrwEud/f39FiL1cQb190Ldf1/GalzZDwIIIIAAAgggoKvAdCGV6iMN6vo3NzdX19IDdZk2f9Yak+IQQMAoAQI6bB4u04Ft5qF5BBBwsIBJAR3PWs9J9+Or1j9M562RglUHHDxCdA0BBBBAAAEEEHCigF8e362Xvq6bls6pkI7C2uaniwAAIABJREFUdV9Iaoa+L58T0OHE45E+uUXAlBtMg4ODcvToUXnz5o1laPbu3SvFxcVuGS76iQACCCCAAAIIOEJAhXSol83b2tos/VEhHVVVVbJw4UJt+2nK/FlbQApDII4Cpp2/fr9fvv/+e/nxxx+D1NQXhNX1sO6hRnEcbnaNAAIIIIAAAghoITBdSKWazx08eFAyMzO1qHOqIkybP2sLSWEIxEHApPP3xYsXUl9fL0NDQxap+fPnB/5OqL68zoIAAggggAACCCCgv4AKqWxsbAz6SIMK6VCha2p+p+ti0vxZV0PqQgABMwVMz4/w+NUddY0X04E1pqU0BBDQXMCUgI7epz/Kk3uNFs30uUulcN1vxONJ0FyZ8hBAAAEEEEAAAQSCBfyB+V3v058s/5SQmCxFZb/TNqSDgA6OZQTMFTDhBpNK2T9+/Lh0d3dboNWXgsvKyszFp3IEEEAAAQQQQMDFAuo2+TfffCP37t2zKCQmJkplZaUUFBRoqWPC/FlLOIpCQAMBk87f4eHhwIOsT548CZJbtGiR7Nmzh5eUNDimKAEBBBBAAAEEEAhFYLqQyrS0tMBLSjk5OaE0E/N1TJo/xxyHHSKguYAp5+/jx4/l9OnTou4FT1yWLFkSCKVUYb4sCCCAAAIIIIAAAuYIvO8jDer6V9fQcVPmz+YcCVSKAAKmCJieH0FAhylHGnUigIDrBEwI6OjvaZWOlj+LTMh6Sk6bJ8s2/IuoFzhZEEAAAQQQQAABBMwVeHq/SXqeXLN0QM3xCsu+kLQM/b4kTECHuccalSOg+w0m9eKm+mpSZ2enZbDWrFkj27ZtYwARQAABBBBAAAEEDBe4cOGC3Llzx3r9m5AgFRUVsnTpUu16p/v8WTswCkJAIwFTzt+uri45c+aMvHnzJkhvw4YN8otf/EImPyylETOlIIAAAggggAACCEwhoO51nD17VlpbWy3/qr4kXFNTI7m5udq5mTJ/1g6OghDQQMCE8/f+/fuB8F71EufEZfny5fLZZ59JQgIfKNTgUKIEBBBAAAEEEEAgbIHprn9V+FpVVZUsXKjf888mzJ/DHgg2QAABBEIQIKAjBKTZrGI68Gz6zrYIIOBuAd0DOobfPJcH1/9d/GPvkqMTk9KkZMP/FG9KprsHj94jgAACCCCAAAIOEeh6cF5edn5n6U1CQrIUrvu1pGUt1qqXBHRoNRwUg0BYArrfYDp//rzcvXvX0qfCwsLAC5u8kBTWULMyAggggAACCCCgrcClS5ekpaVl0vVvgpSXl0tJSYlWdes+f9YKi2IQ0EzAhPP35s2bcvny5aAXlJKSkmT37t1aBhdpNsyUgwACCCCAAAIIaC1w7tw5uXfvnqVGFdKhXlLS7UvCJsyftR5sikMgjgK6n7/q2re5uTlIaO3atbJly5Y4yrFrBBBAAAEEEEAAgWgJTHX9m5iYKJWVlVJQUBCt3USlHd3nz1HpJI0ggAACUwiYnh/h8atYKI0X04E1pqU0BBDQXEDngA7f8Gt58NP/Ft/IwFtFT6JXitf/XlLnLNBclvIQQAABBBBAAAEEwhF4/vBbedFx2bKJmvsVrf1Cq5AOAjrCGVXWRUAvAZ1vMP3444/y3XfWoCL1gGp1dbWoVH0WBBBAAAEEEEAAAecIqBfSb9y4EdQhFdKxYsUKbTqq8/xZGyQKQUBTAZ3PX5/PJyqgcvIX1RVldna27Nu3TzIz+UiDpocWZSGAAAIIIIAAAmEJXLhwQe7cuWPZRscvCes8fw4LnJURcKGAzuevuver7gFPXj755BPZsGGDC0eLLiOAAAIIIIAAAs4VmOr6NyEhIRBIXlxcrE3HdZ4/a4NEIQgg4EgB0/MjCOhw5GFJpxBAwAkCugZ0jI+NyIMf/11GBl++Y/Z4ZGnp55KRo9dX5JxwHNAHBBBAAAEEEEBAB4GXnd9J14PzllJUSEdh6a8kfe5SHUoUAjq0GAaKQCAiAV1vMLW1tUljY6OlT1lZWXL48GFJSUmJqK9shAACCCCAAAIIIKC3wLVr1+Tq1atBRe7YsUNWrVqlRfG6zp+1wKEIBDQX0PX8ff36tXz99dfS29sbJKgCirZv305IpebHFuUhgAACCCCAAALhCkwVUqm+JLx3715ZulSP+7+6zp/DtWZ9BNwooOP5q75pq17QvHv3rmVI1MtA6m9/K1eudONQ0WcEEEAAAQQQQMDxApcuXZKWlpagOeCuXbukpESPd+B0nD87/sCggwggoIUAAR02D4PpwDbz0DwCCDhYQMuADr9fHv78pQz0dVjkF5SUS+7ijQ4eDbqGAAIIIIAAAgggMGVIR4JXlpYekTnZ8U+SJqCDYxQBcwV0vMHU1dUltbW1Mj4+/hY2NTVVjhw5IhkZGeZiUzkCCCCAAAIIIIDAjAI3btwQ9aLS5GXr1q1SWlo64/Z2r6Dj/NnuPtM+Ak4R0PH87ejokKamJhkdHbUwqy/Iffrpp1r83nPK+NMPBBBAAAEEEEBANwEVUKmCKicuOn1JWMf5s25jSD0I6Cqg2/nr8/kC177t7e0WMq/XG/h6emFhoa6U1IUAAggggAACCCAQBYGpQipVs+Xl5aKCyuO96DZ/jrcH+0cAAfcImJ4f4fGrOFCNF9OBNaalNAQQ0FxAx4COx3frpa/rZ4tc9sINsmjFXs01KQ8BBBBAAAEEEEAgGgI9T67J0/tNlqY8ngRZuvaf4h7SQUBHNEaYNhCIj4BuN5hevXolx44dk+Hh4bcg6uGsmpoamT9/fnyQ2CsCCCCAAAIIIIBATAXu3LkT+KLm5GXz5s1SVlYW01om70y3+XNcMdg5AoYJ6HT+qkeFvvvuO/npp5+CFOfMmSMVFRVcAxt2fFEuAggggAACCCAQicBUIZXque3PPvss7i8p6TR/jsSWbRBws4BO5+/IyIjU19eL+kDDxCU5OVmqqqokPz/fzUNF3xFAAAEEEEAAAdcI/PDDD/L9998H9XfHjh2yatWquDroNH+OKwQ7RwAB1wmYnh9BQIfrDlk6jAACpgjoFtDxouOyPH/4rYUvI6dElpZ+LuLxmMJKnQgggAACCCCAAAKzFOh9+pM8udcoIu/yPlVIx5LSw5KRs3yWrUe+OQEdkduxJQLxFtDpBtPQ0JAcPXpU+vv737KoPwCrF5P4clK8jxT2jwACCCCAAAIIxFbg3r17cu7cuaCdfvTRR7Jx48bYFjNhbzrNn+OGwI4RMFRAl/NXXfs2NDTIs2fPgiQXLVoke/fulZSUFEOVKRsBBBBAAAEEEEAgXIGWlha5dOlS0GbxfklJl/lzuJ6sjwACIrqcvwMDA3Ly5Enp7e21DEt6erpUV1dLdnY2w4UAAggggAACCCDgIoHprn+3bt0qpaWlcZPQZf4cNwB2jAACrhUgoMPmoTcd2GYemkcAAQcL6BTQ8er5Lem8U2fRTp2zQIrX/148iV4HjwJdQwABBBBAAAEEEJhKoK/rpjy+Wx8U0lGwukYy562MCxoBHXFhZ6cIREVAlxtMPp9Pamtr5cWLF5Z+bdu2TdasWROVvtIIAggggAACCCCAgFkCra2tcvbsWfH734VUqh6UlZXJ5s2b49IZXebPcek8O0XAcAEdzl/1xeDGxkZRLylNXlQA0ccffyyTn9MxnJ3yEUAAAQQQQAABBEIQuHPnjly4cCFoTXXtq66B47HoMH+OR7/ZJwJOENDh/H316lUgnGPihxmUbVZWViCcIyMjwwnU9AEBBBBAAAEEEEAgTAGuf8MEY3UEEEDARgHT8yM8/slPE9mIFUnTpgNH0me2QQABBJSALgEdg68fy8Pr/yF+//jbgfGmZErJhv8piUlpDBYCCCCAAAIIIICASwVePb8tnXfrRCa+pOTxyJLVB+MS0kFAh0sPRLrtCAEdHtBSkKdPn5b29naL6fr162XTpk2OcKYTCCCAAAIIIIAAApEJtLW1SVNTk4yPv7tPolpatWqVqK8Jx3rRZf4c636zPwScIBDv8/fnn3+WK1euBP0+S05Olj179khBQYETmOkDAggggAACCCCAQIQC9+7dk3PnzgVtvXHjRlFhbrFe4j1/jnV/2R8CThKI9/mrPshQX18vQ0NDFtb8/HyprKyU1NRUJ3HTFwQQQAABBBBAAIEwBaa7/lXXvuoaONZLvOfPse4v+0MAAQT+IWB6fgQBHRzLCCCAgKYCOgR0jAz1SNuP/y5jvnd/pE5ITJZlG/5FktPmaSpHWQgggAACCCCAAAKxEnj98q503q61hLmJxyMFKw9IVt7qWJUR2A8BHTHlZmcIRFVAhxtMly9flhs3blj6VVxcLHv37o1qX2kMAQQQQAABBBBAwEyBjo4OaWxslLGxMUsHVqxYIeXl5THtlA7z55h2mJ0h4CCBeJ2/Pp9Pzp8/L62trUGaubm5gZeT+HKwgw40uoIAAggggAACCMxCQM0Zz549K5O//VhWViabN2+eRcvhbxqv+XP4lbIFAghMFojn+fvo0aPA3/HUtfDEZcmSJYF7v16vlwFDAAEEEEAAAQQQQCBwz4TrXw4EBBBAIL4CBHTY7G86sM08NI8AAg4WiHdAx9jooDz48f/I6HDfW2WPJ0EK1/1G0ucudbA8XUMAAQQQQAABBBAIR6C/5748ajlmDekQjxSsim1IBwEd4Ywa6yKgl0A8H9BSErdu3ZJvv/3WgqK+nlRTUyMJCQl6YVENAggggAACCCCAQNwEnj59Gvjy5uSH+0tKSmTXrl0y+b62XYXGe/5sV79oFwE3CMTj/O3r65PTp0+L+jl5USFDO3bskMTERDfw00cEEEAAAQQQQACBEAXa2tqkqalJxsfHLVuUlpbK1q1bQ2xl9qvFY/48+6ppAQEElEC8zt/pvoQej5BdjgQEEEAAAQQQQAAB/QXU9a8Kd5u8rF27VrZs2RKzDsRr/hyzDrIjBBBAYBoB0/MjPP7JMceaDbXpwJpxUg4CCBgkEM+ADv/4mLT99H9l6M0zi9jfXrJcY5AipSKAAAIIIIAAAgjEQuBNb5t0tBwV//jEL5B4ZPHKKpmbvzYWJQgBHTFhZicI2CIQzxtM7e3t0tDQYPkSXFZWlhw+fFhSUlJs6S+NIoAAAggggAACCJgr0NXVJSdPngwK6SguLpbdu3fHJOAtnvNnc0eOyhHQQyDW5+90wUJKY9u2bbJmDfd99TgyqAIBBBBAAAEEENBPQN0/UUFvk5fVq1fL9u3bY1JwrOfPMekUO0HAJQLxOH9v3rwpzc3NQcKxfrnSJUNMNxFAAAEEEEAAAccIdHR0BEI6xsbGLH1auXKl7Ny5Myb9jMf8OSYdYycIIIDADAKm50cQ0MEhjgACCGgqEL+ADr88unVCXr+8a5GZX/ip5BXGLgFf02GhLAQQQAABBBBAAIFpBAb6OqS95U/iH7OGdCxasVeyF35guxsBHbYTswMEbBOI1w2mFy9eSG1treXlytTUVDly5IhkZGTY1l8aRgABBBBAAAEEEDBbQM0jVUjHyMiIpSOFhYWyd+9e20M64jV/NnvUqB4BPQRief4ODAzI0aNHRf2cuKjrXfW7av78+XqgUAUCCCCAAAIIIICAtgKdnZ2BkHOfb+L9X5Hly5dLeXm5TH6APtodieX8Odq10x4CbheI9fl7+fJluXHjRhD7L3/5S/ngA/ufV3H7eNN/BBBAAAEEEEDAdIHpAs/V9e+uXbts716s58+2d4gdIIAAAiEKENARIlSkq5kOHGm/2Q4BBBCIV0DH47unpK/rpmUAsvJKpWBVNYOCAAIIIIAAAggggMB7BVRIR8fNr2R8fNSy3sLleyRn0Ye26hHQYSsvjSNgq0A8bjCplyrr6+tlaGjobd8SExPl4MGDvKRk62jTOAIIIIAAAggg4AyBly9fSl1dXVBIx9KlS2Xfvn22djIe82dbO0TjCLhIIJbn77Fjx+T58+cW3SVLlgQeJE1JSXGROl1FAAEEEEAAAQQQmI1APF9SiuX8eTZGbIsAAsECsTx/L126JC0tLUFFqK+dq6+esyCAAAIIIIAAAgggEIrAkydP5Ouvv54ypNLukI5Yzp9DsWAdBBBAIFYCpudHePx+vz9WWJHsx3TgSPrMNggggIASiEdAR+ftOnn14pZlANKzC6Vo3RcMCgIIIIAAAggggAACIQkMvu6U9p//JONj1i8JLygpl9zFG0NqI5KVCOiIRI1tENBDINY3mG7evCnNzc1Bna+srBT11XMWBBBAAAEEEEAAAQRCEejp6ZGTJ0/K4OCgZfWCggKpqKgQr9cbSjNhrxPr+XPYBbIBAghMKxCr8/fs2bNy//59Sx0bNmyQTz75hNFBAAEEEEAAAQQQQCBsARX8durUqaCQymXLlsmePXvCbi/UDWI1fw61HtZDAIHQBWJ1/p4/f17u3r1rKUz9TW737t3c9w19uFgTAQQQQAABBBBA4O8CXV1dgY9+jYxYn38uKSkJzDHtWmI1f7arftpFAAEEIhUwPT+CgI5IR57tEEAAAZsFYhnQ4R/3yaNbx6S/54GlV8mpOVK84V8k0Ztqc29pHgEEEEAAAQQQQMBJAoP9T6X9xpdBIR15hVtlfuGntnSVgA5bWGkUgZgIxOoG0+joqFy4cEFaW1uD+rVt2zZZs2ZNTPrLThBAAAEEEEAAAQScI9Db2yt1dXVBIR0LFiyQ/fv32xLSEav5s3NGiZ4goI9ALM7fa9euydWrVy2dtvvBUX2EqQQBBBBAAAEEEEDALoGXL18GQiqHh4ctu1DB53v37pWEhISo7zoW8+eoF02DCCAQELD7/B0fH5empiZpa2uziKtwjqqqKlm4cCEjgQACCCCAAAIIIIBARALq+lfd/50c0sH1b0ScbIQAAgi8V4CADpsPENOBbeaheQQQcLBArAI6xsdHpePmVzLQ12HRTEhMkWUf/ndRIR0sCCCAAAIIIIAAAgiEKzDU3yXtP38pY74hy6bzlmyS/OLt4TY34/oEdMxIxAoIaCtg9wNaquPqxtmZM2fk1atXQQ6Ec2h7aFAYAggggAACCCBghICaY9bW1srAwIClXvUiwL59+yQpKSmq/YjF/DmqBdMYAgi8FbD7/H348KE0NDRY/xY3b54cOnRIEhMTGQkEEEAAAQQQQAABBGYl0NPTE3hJaWjIev93yZIlUlFREfU5p93z51lhsDECCLxXwM7zd2xsTBobG6Wjw/rMc3JyciCcIz8/n9FBAAEEEEAAAQQQQGBWAtOFVHL9OytWNkYAAQSCBEzPj/D4/X6/zuNqOrDOttSGAAJ6C8QioEO9LNn+8x9lqP+pBcObNEcKy34jKenz9UaiOgQQQAABBBBAAAGtBYYHXsrDG/8hY6ODljpzFn0oC5fviWrtBHRElZPGEIipgJ0PaKmO3Lp1S/7yl7+Ielhr4pKZmRl4YDQ3Nzem/WVnCCCAAAIIIIAAAs4T6O/vD4R0qJ8Tl7y8PNm/f7+oFwSitdg9f45WnbSDAALBAnaev+ph0RMnTojP53u74/T0dDly5IionywIIIAAAggggAACCERDoLe3N3D9OzmkY/HixVJZWSlerzcauwm0Yef8OWpF0hACCEwpYNf5q6556+vr5elT6zPP6m9vNTU13PfleEQAAQQQQAABBBCImsB0IZVc/0aNmIYQQAABMT0/goAODmIEEEBAUwG7Azp8I/2BcI7hgRcWgaSUuVK0/gtRP1kQQAABBBBAAAEEEJitwMhgdyCkwzdi/ZJw9oIyWfTfKkXEM9tdBLYnoCMqjDSCQFwE7HxA6/z589La2hrUr6KiIikvL4/618zjAshOEUAAAQQQQAABBLQQePPmTeDl+MkhHfPmzZPq6mpJSUmJSp12zZ+jUhyNIIDAewXsOn8HBgbk6NGjon7+Y1EvRh48eFDU7yAWBBBAAAEEEEAAAQSiKaBCOurq6mRw0PqRhgULFkhVVVXU7r3YNX+OpgVtIYDA1AJ2nL8jIyOBcI6uri7LTtPS0gJ/e8vJyWE4EEAAAQQQQAABBBCIqsD7rn/VRxqiFVJpx/w5qhA0hgACCNgkQECHTbD/aNZ0YJt5aB4BBBwsYGdAx+hwnzy8/gcZHX5lEUxJny+FZb8Rb9IcB8vSNQQQQAABBBBAAIFYC4wO9UrbjT+Ib/i1Zddz80pl8ar9UQnpIKAj1qPK/hCInoAdN5i6u7vlzJkz0tfXZyk0ISFBNm3aJOvWrYteB2gJAQQQQAABBBBAAIG/C6iQDvWS0qtX1vsv6gUB9RXPaIR02DF/ZgARQCA2Anacv2NjY3L8+HF5+fKlpRMVFRWiwilZEEAAAQQQQAABBBCwQ0Bd96rrX3UdPHHJy8sLvCiflJQ0693aMX+edVE0gAACIQlE+/xV4Ry1tbWi7gFPXNLT0wPhlJmZmSHVxUoIIIAAAggggAACCIQrMN31bzRDKqM9fw63j6yPAAIIxEvA9PwIj9/v98cLL5T9mg4cSh9ZBwEEEJhKwK6AjuGBF9J+4z/FN2q9OZaasVAK1/1aEr2pDAgCCCCAAAIIIIAAAlEX+FtI3Jeifk5csuavkoJVNSIez6z2SUDHrPjYGIG4CkT7BtPt27flL3/5i/h8Pku/5syZI3v27JH8/Py49pedI4AAAggggAACCDhbQH1BWL2kpL6oNHFRIR0HDhyQ1NTZ3YeJ9vzZ2aNB7xDQS8CO87epqUlaW1stHf34449F/YcFAQQQQAABBBBAAAE7Bfr7+wMvzKufExcV0qG+JJycnDyr3dsxf55VQWyMAAIhC0Tz/FV/azt58qT09PRY9q9COdTf2jIyMkKuixURQAABBBBAAAEEEIhEgOvfSNTYBgEEEJhZwPT8CAI6Zh5j1kAAAQTiImBHQMdQ/1Np//mPMuYbsvQpPWuJLF33K0lImH1yfVyw2CkCCCCAAAIIIICAEQK+4dfSduMPMjpkfUkpc94KKVh9SDyehIj7QUBHxHRsiEDcBaL1gJYK5Lh48aLcu3cvqE8FBQWye/fuqHyxPO5gFIAAAggggAACCCCgvcDQ0FAgpGPyiwPZ2dmBFwfS0tIi7kO05s8RF8CGCCAQsUC0z99r167J1atXLfUUFRVJRUVFxDWyIQIIIIAAAggggAAC4Qi8efMmcP2rvig8cZk3b55UV1fP6r5MtOfP4fSLdRFAYHYC0Tp/BwYG5MSJE/L69WtLQXPnzpWamppZ/Y1tdj1kawQQQAABBBBAAAG3CajrXzU3nRxSyfWv244E+osAAtEUIKAjmppTtGU6sM08NI8AAg4WiHZAx8CrR9Lx859kfHzUopaRs0yWrDksngSvgzXpGgIIIIAAAggggIAuAr6RAWm7/n+DQjrmZBfJ0tLPI56XEtChywhTBwLhC0TjAS31dfKGhgbp6+uzFKD+trhx40b58MMPwy+MLRBAAAEEEEAAAQQQmIXA8PBw4EvCk0M6srKyAiEdc+bMiaj1aMyfI9oxGyGAwKwFonn+Pnz4MHAdPHFRD4EePHhQvF7u+856sGgAAQQQQAABBBBAIGSBwcHBQEiHulczccnJyQlc/6ampobc1sQVozl/jqgANkIAgYgFonH+qlAO9btl8guQubm5gQCgSH+3RNwpNkQAAQQQQAABBBBwvcB0IZVc/7r+0AAAAQQiFDA9P8Lj9/v9EfY9JpuZDhwTJHaCAAKOFIhmQEd/zwN5dOuY+Md9Fqus+atk8aoDs/pSuSPx6RQCCCCAAAIIIICArQIqpOPhjf+QkcFuy37Ss5ZI4dpfiycx/JcICOiwdchoHAFbBWb7gNadO3ekublZfD7rNa96KGvPnj2yaNEiW+uncQQQQAABBBBAAAEEphNQIR0nT56Uly9fWlbJyMgIvEQfSUjHbOfPjBYCCMRPIFrnr/qdor7SNvE6OD09XY4cOSLqJwsCCCCAAAIIIIAAArEWGBoaCoRUTg7pyM7ODoR0pKWlhV1StObPYe+YDRBAYNYCsz1/1UcZ1O8UFQA0cZk/f34gnCM5OXnWNdIAAggggAACCCCAAAKRCEwXUsn1bySabIMAAm4XMD0/goAOtx/B9B8BBLQViFZAx6sXd+TxnTrx+8ctfc1eUCaL/luliHi0NaAwBBBAAAEEEEAAAecKjI0OBkI6hgesLymlZS6WwrLfSEJCUlidJ6AjLC5WRkArgUgf0FIvIl28eFHu3bsX1B8VyrFr1y5eTNJqpCkGAQQQQAABBBBwp8DIyIicOnVKnj9/bgFQIR01NTWifoazRDp/DmcfrIsAAvYIROP8VS8+fvXVVzIwMPC2yMTERDl06JDMmzfPnsJpFQEEEEAAAQQQQACBEATUXLWurk56enosa2dlZQVCOsINqYzG/DmEslkFAQRsEJjN+dvd3R0IvFW/UyYuCxculKqqKvF6w//giw1dpEkEEEAAAQQQQAABFwtw/eviwafrCCAQVQECOqLKGdyY6cA289A8Agg4WCAaAR29z27Ik7+eFhG/RSp38UZZUFLuYD26hgACCCCAAAIIIGCCwJhvSNp//lKG+rss5aZmLJSisi8kITH0r54Q0GHCiFMjAlMLRPKAlvoCW2NjY9CX2NQePvzwQ9m4caNM/rsi/ggggAACCCCAAAIIxEtgdHRU6uvr5dmzZ5YS1MtJ6iUl9bJSqEsk8+dQ22Y9BBCwV2C25+/Y2FjgC8KTA392794tJSUl9hZP6wgggAACCCCAAAIIhCAwPDwceLH+5UvrRxoiCamc7fw5hHJZBQEEbBKI9Px98eJF4HeICryduBQUFEhlZaWogEoWBBBAAAEEEEAAAQR0EHjf9e/BgwfDCqmMdP6sgwM1IIAAArMRMD0/wuP3+61vbc9Gw4ZtTQe2gYQmEUDAJQKzDejofnxVnrWeC9LKK9om85dudoki3UQAAQQQQAABBBDQXWB8bETab3wpg/1PLaWmzMmTorLfSqI3NaSRQdI4AAAgAElEQVQuENAREhMrIaClQLg3mO7duycXL14Un89n/b2RkiLqpST1gBYLAggggAACCCCAAAK6Caj566lTp4JCOtLS0gIhHdnZ2SGVHO78OaRGWQkBBGIiMNvzt6mpSVpbWy21fvTRR4GQShYEEEAAAQQQQAABBHQRUC/Wq+vfycFyKqRSvaSkwjpCWWY7fw5lH6yDAAL2CERy/j59+jQQcDv5HnBxcXHgHnBCQoI9xdIqAggggAACCCCAAAIRCkx3/RtuSGUk8+cIS2YzBBBAQCsB0/MjCOjQ6nCiGAQQQOCdwGwCOp4//FZedFyexOmRhct3S86iD2FGAAEEEEAAAQQQQEArgfHxEWn/+Y8y+Oqxpa6U9PlStF6FdKTNWC8BHTMSsQIC2gqEeoNJPYzV3Nwsd+7cCepLfn6+7NmzJ6zkeW1BKAwBBBBAAAEEEEDAsQJqTnv69Gl5/Nh6/Zuamio1NTUhhXSEOn92LCIdQ8Bggdmcv9euXZOrV69ael9UVCQVFRUGi1A6AggggAACCCCAgFMFRkdHAy/aP3v2zNJFFdKhQiqzsrJm7Pps5s8zNs4KCCBgq0C4529nZ2fgb2ZjY2OWukpKSmTXrl0y+YUdW4uncQQQQAABBBBAAAEEwhBQ178nT56cMqSS698wIFkVAQRcKUBAh83DbjqwzTw0jwACDhaILKDDL0/vN0nPkx+sMh6PLF65X+bmlTpYjK4hgAACCCCAAAIImCzgH/NJe8ufZKCvw9KN5LRcKSr7QrzJ7/+SEgEdJo8+tbtdIJQHtPr6+qShoUF6e3uDuNatWyebNm3iq0luP5DoPwIIIIAAAgggYIiAetFAzW0fPXpkqViFdKiHtHJyct7bk1Dmz4ZQUCYCrhOI9Px9+PBh4PfGxGXevHmBr497vV7XOdJhBBBAAAEEEEAAATMEpgupTEtLC1z/Zmdnc/1rxlBSJQJhC4Rz/dvW1iZNTU0yPj5u2c+qVatkx44dYe+bDRBAAAEEEEAAAQQQiLXAdCGVXP/GeiTYHwIImCZgen6Ex+/3+3VGNx1YZ1tqQwABvQXCDujw++Xx3VPS97zF0jGPJ0EKVh+SzHkr9O4w1SGAAAIIIIAAAgi4XsA/7pP2m8EhHUkpWVK0/neifk63ENDh+sMHAIMFZnpA6969e3Lx4kVRD3JOXJKSkqS8vFzUF4NZEEAAAQQQQAABBBAwSUC9cNDY2Cjt7e2WslNSUqS6ulrUi/fTLTPNn01yoFYE3CYQyfn78uVLOXHihOWaOD09XY4cOSLqJwsCCCCAAAIIIIAAAjoLqJDKr7/+Wh4/fmwpM5SQykjmzzpbUBsCbhII9fxtbW2Vs2fPyuTXWUpLS2Xr1q1uIqOvCCCAAAIIIIAAAoYLTBdSyfWv4QNL+QggYKuA6fkRBHTYenjQOAIIIBC5QDgBHX7/uHTePi6vX96z7NCT6JWlaz6XOdm8rBT5SLAlAggggAACCCCAQCwFVEhHR8tRedPbZtmtNzlDij/4vSSlzJ2yHAI6YjlK7AuB6ApM94CWemizublZbt++HbTD3NxcqaiokMzMzOgWQ2sIIIAAAggggAACCMRIYLqQjuTkZNm/f7/k5eVNWUmoLzjEqBvsBgEEwhAI9/wdGhqSr776SgYGBt7uJTExUQ4dOvTeIJ8wSmJVBBBAAAEEEEAAAQRsF1D3exoaGuTRo0eWfc0UUhnu/Nn2jrADBBAIWSCU8/fOnTty4cKFoDY/+ugj2bhxY8j7YkUEEEAAAQQQQAABBHQR4PpXl5GgDgQQMEWAgA6bR8p0YJt5aB4BBBwsEGpAh3/MJx23/ixveh9aNBISk6Vw3a8lLXOxg5XoGgIIIIAAAggggIATBVQA3aOWY9Lfc9/SPW/SHCla/1tJTssN6jYBHU48EuiTWwSmekCrr69Pzpw5I93d3UEMq1evli1btoh6KYkFAQQQQAABBBBAAAGTBVRIR1NTk7S1WUMqk5KSpKqqShYsWBDUvVBecDDZhNoRcLJAOOeveoiztrZWnj9/biHZvXu3lJSUOJmJviGAAAIIIIAAAgg4UCCSkMpw5s8OJKNLCBgtMNP529LSIpcuXQrq4+bNm6WsrMzovlM8AggggAACCCCAgLsFuP519/jTewQQCE/A9PwIj9/v94fX5diubTpwbLXYGwIIOEkglICOMd+QdNz8SgZfP7Z0Xb24qMI5UuZM/XU1JznRFwQQQAABBBBAAAFnCqiQjs7btfL65V1LBxO9aYGQjpT0+Zb/nYAOZx4H9ModApMf0FIvG50/f158Pp/1Wtfrle3bt8uKFSvcAUMvEUAAAQQQQAABBFwhoG7Xnzt3Tu7fnxRS6fXK/v37g0I6ZnrBwRVodBIBQwXCOX9VeE9ra6ulp3xF2NCBp2wEEEAAAQQQQACBgEC4IZXhzJ8hRgABvQTed/7+8MMP8v333wcVvHXrViktLdWrI1SDAAIIIIAAAggggEAEAu+7/q2urpa8POu7flz/RoDMJggg4AgB0/MjCOhwxGFIJxBAwIkCMwV0+EbfSPuN/5ThgReW7ielZAVeWExKmetEFvqEAAIIIIAAAggg4CYBv18679bJq+e3Lb1O9KZKUdlvLYF0BHS46cCgr04TmHyDaar+zZ07VyoqKiQ7O9tp3ac/CCCAAAIIIIAAAggEBFRI3d271pBKr9crlZWVsnjx4rdKPKDFAYOAuQKhnr9TvaxUVFQUuC5mQQABBBBAAAEEEEDAZIFwQipDnT+b7EHtCDhVYLrz9/Lly3Ljxo2gbpeXl/ORBqceDPQLAQQQQAABBBBwqYC6/j1z5oy0tbVZBJKSkqSqqsrykQauf116kNBtBBAQAjpsPghMB7aZh+YRQMDBAu8L6BgdfiUPr/9BRof7LALJablSVPaFeJMzHCxD1xBAAAEEEEAAAQTcJeCXx3frpa/rpqXbCYnJgblvasbCwP9OQIe7jgp66yyBmQI6SkpKZOfOnaJeTmRBAAEEEEAAAQQQQMDJAlOFdCQmJgZeyl+yZEmg6zyg5eQjgL45XSCU8/fhw4fS0NBgoZg3b54cPHiQ62KnHyD0DwEEEEAAAQQQcJFAKCGVocyfXURGVxEwSmCq8/fSpUvS0tJi6UdCQoKocA51P5gFAQQQQAABBBBAAAGnCbwvpHLiRxq4/nXayNMfBBAIVcD0/AiPX/2m13gxHVhjWkpDAAHNBaYL6BgZ7JaHN74U30i/pQcpc/ICLygmetM07xnlIYAAAggggAACCCAQrsA0IR0JSbJ03a8kPWsJAR3hkrI+AhoJTBfQoV5E3Lx5s5SWlmpULaUggAACCCCAAAIIIGCvwMWLF+X27duWnaiXFfbu3SuFhYUEdNjLT+sI2Cow0wOWPT09cuzYMfH5fG/rSE1NlX/6p3+S9PR0W2ujcQQQQAABBBBAAAEEYi0wU0jlTPPnWNfL/hBAIHSByefvihUr5N69e0F/71KhtEuXLg29YdZEAAEEEEAAAQQQQMBAAa5/DRw0SkYAgZgImJ4fQUBHTA4TdoIAAgiELzBVQMfwm+eBcI4x36ClwbTMxVK47teiviLOggACCCCAAAIIIICAMwX88uReo/Q+/cnSPU+CV5aWfi7tP/+n5X9fs8/6351pQq8QMFtgfHxcLl++LDdv3gzqSEZGRuAFxPnz55vdSapHAAEEEEAAAQQQQCACgebm5qB58j9COk6fPm1p8d/+7d8i2AObIIBAPATe94Lh0NCQHD16VPr7332kQQVX1tTUSF5eXjzKZZ8IIIAAAggggAACCNgu8L6QSq5/bednBwjYJjDdBxr+sUOv1ysqnKOgoMC2GmgYAQQQQAABBBBAAAGdBLj+1Wk0qAUBBHQRIKDD5pEwHdhmHppHAAEHC0wO6Cj+4J+l/ec/yvjYiKXXc7KLZOmaz8WT6HWwBl1DAAEEEEAAAQQQQOBvAk/vN0nPk2sWDo8nQfz+ccv/RkAHRwwCeguMjo5KXV2dvHjxIqjQoqIi+eyzzyQ5mRBKvUeR6hBAAAEEEEAAAQTsFLhy5Ypcv359xl0Q0DEjESsgoI3AdAEdY2NjUltbK8+fP7fUunv3bikpKdGmfgpBAAEEEEAAAQQQQMAOgelCKlXQ+8SF61879GkTAXsE3hfQocI5qqurJT8/356d0yoCCCCAAAIIIIAAApoKcP2r6cBQFgIIxE3A9PwIj9/v98dNL4Qdmw4cQhdZBQEEEJhSYHJAhwrg8I/5LOtmzlshBasPiXohkQUBBBBAAAEEEEAAAbcIdD04Ly87v3tvdwnocMvRQD9NFbh27ZpcvXp1yvJ5wNLUUaVuBBBAAAEEEEAAgWgLhBLSwfw52uq0h4B9AtMFdDQ1NUlra6tlxx999JFs3LjRvmJoGQEEEEAAAQQQQAABjQS4/tVoMCgFgSgITBfQoT7QoMI55s+fH4W90AQCCCCAAAIIIIAAAuYJcP1r3phRMQII2Cdgen4EAR32HRu0jAACCMxKYHJAx+TG5uaVyuKV+0U8nlnth40RQAABBBBAAAEEEDBR4Hl7s7xob562dAI6TBxVanaTwJkzZ+TBgwdTdpkXDN10JNBXBBBAAAEEEEAAgZkE3hdup7Zl/jyTIP+OgD4CUwV0/Pjjj/Ldd9Yg2qKiIqmoqNCncCpBAAEEEEAAAQQQQCAGAirYXV0DT7dw/RuDQWAXCERBYGxsTP7X//pfQS2lpqYGwjlyc3OjsBeaQAABBBBAAAEEEEDAXIHvv/9efvjhB65/zR1CKkcAgSgJENARJcjpmjEd2GYemkcAAQcLzBTQ4eCu0zUEEEAAAQQQQAABBGYtQEDHrAlpAAFbBXp7e+Xo0aPi8/ls3Q+NI4AAAggggAACCCDgdAFeUHL6CNM/JwlM9wVhJ/WRviCAAAIIIIAAAgggYJcA1792ydIuAtEVuHHjhly+fDm6jdIaAggggAACCCCAAAIuEuD610WDTVcRcLmA6fkRHr/f79d5DE0H1tmW2hBAQG8BAjr0Hh+qQwABBBBAAAEEENBbgIAOvceH6hBQAo8fP5b6+noZHx8HBAEEEEAAAQQQQAABBCIU+Nd//VeZfE89wqbYDAEEbBYgoMNmYJpHAAEEEEAAAQQQcLQALyg5enjpnIMEmpqapLW11UE9oisIIIAAAggggAACCMRWgOvf2HqzNwQQiJ+A6fkRBHTE79hhzwgggMB7BQjo4ABBAAEEEEAAAQQQQCByAQI6IrdjSwRiKaAezlIPabEggAACCCCAAAIIIIBAZAIEdETmxlYIxEOAgI54qLNPBBBAAAEEEEAAAacI8IKSU0aSfjhd4NmzZ3LixAmnd5P+IYAAAggggAACCCBgmwDXv7bR0jACCGgmQECHzQNiOrDNPDSPAAIOFiCgw8GDS9cQQAABBBBAAAEEbBcgoMN2YnaAQNQEeEEpapQ0hAACCCCAAAIIIOBCAR7QcuGg02VjBbj+NXboKBwBBBBAAAEEEEBAAwGufzUYBEpAIEQBrn9DhGI1BBBAAAEEEEAAAQSmEOD6l8MCAQTcImB6foTH7/f7dR4s04F1tqU2BBDQX+DV0yvy6nGz5BZXSXruGv0LpkIEEEAAAQQQQAABBBBAAAEEEEAAAQQQQAABBBBAAAEEEEAAgSkF/vrXv8o333xj+bePPvpINm7ciBgCCCCAAAIIIIAAAggggAACCCCAAAIIIIAAAggggAACCCCAAAKuEDA9P4KADlccpnQSAQQQQAABBBBAAAEEEEAAAQQQQAABBBBAAAEEEEAAAQQQQAABBBBAIN4C7e3tcu7cORkZGZGioiKpqKiId0nsHwEEEEAAAQQQQAABBBBAAAEEEEAAAQQQQAABBBBAAAEEEEAAgZgJENBhM7XpwDbz0DwCCCCAAAIIIIAAAggggAACCCCAAAIIIIAAAggggAACCCCAAAIIIICAQQKjo6Py4sULWbRokUFVUyoCCCCAAAIIIIAAAggggAACCCCAAAIIIIAAAggggAACCCCAAAKzFzA9P8Lj9/v9s2ewrwXTge2ToWUEEEAAAQQQQAABBBBAAAEEEEAAAQQQQAABBBBAAAEEEEAAAQQQQAABBBBAAAEEEEAAAQQQQAABBBBAAAEEEEAAAQQQQAABBBBAAAEEEEDADAHT8yMI6DDjOKNKBBBAAAEEEEAAAQQQQAABBBBAAAEEEEAAAQQQQAABBBBAAAEEEEAAAQQQQAABBBBAAAEEEEAAAQQQQAABBBBAAAEEEEAAAQQQQAABBBBAwFgBAjpsHjrTgW3moXkEEEAAAQQQQAABBBBAAAEEEEAAAQQQQAABBBBAAAEEEEAAAQQQQAABBBBAAAEEEEAAAQQQQAABBBBAAAEEEEAAAQQQQAABBBBAAAEEEEBAewHT8yM8fr/fr7Oy6cA621IbAggggAACCCCAAAIIIIAAAggggAACCCCAAAIIIIAAAggggAACCCCAAAIIIIAAAggggAACCCCAAAIIIIAAAggggAACCCCAAAIIIIAAAgggEAsB0/MjCOiIxVHCPhBAAAEEEEAAAQQQQAABBBBAAAEEEEAAAQQQQAABBBBAAAEEEEAAAQQQQAABBBBAAAEEEEAAAQQQQAABBBBAAAEEEEAAAQQQQAABBBBAAAEXCxDQYfPgmw5sMw/NI4AAAggggAACCCCAAAIIIIAAAggggAACCCCAAAIIIIAAAggggAACCCCAAAIIIIAAAggggAACCCCAAAIIIIAAAggggAACCCCAAAIIIIAAAtoLmJ4f4fH7/X6dlU0H1tmW2hBAAAEEEEAAAQQQQAABBBBAAAEEEEAAAQQQQAABBBBAAAEEEEAAAQQQQAABBBBAAAEEEEAAAQQQQAABBBBAAAEEEEAAAQQQQAABBBBAAIFYCJieH0FARyyOEvaBAAIIIIAAAggggAACCCCAAAIIIIAAAggggAACCCCAAAIIIIAAAggggAACCCCAAAIIIIAAAggggAACCCCAAAIIIIAAAggggAACCCCAAAIIuFiAgA6bB990YJt5aB4BBBBAAAEEEEAAAQQQQAABBBBAAAEEEEAAAQQQQAABBBBAAAEE/j9799osRZEmDjwPtwEHEVREEQkEQg1QZsZlZ5yBAAaQm1xm3uw32P1QG/tiY1/ubmzI/SKw6jIz6OqEgzOsuIguFxUVucj9Vv/I/q/u6T7ncLr7dFVndv8qwjBirMp88peZZ7K6qp4k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CBAgAABAgQIECBAgAABAgQIECBAgAABAgQIECBAgAABAgQIJC+Qe/6IgaIoipSVcwdO2VZsBAgQIECAAAECBAgQIECAAAECBAgQIECAAAECBAgQIECAAAECBAgQIECAAAECBAgQIECAAAECBAgQIECAAAECBAgQIECAAIEqBHLPHyFBRxWjRB0ECBAgQIAAAQIECBAgQIAAAQIECBAgQIAAAQIECBAgQIAAAQIECBAgQIAAAQIECBAgQIAAAQIECBAgQIAAAQIECBAgQIAAgT4WkKCj5M7PHQzvQR0AACAASURBVLhkHsUTIECAAAECBAgQIECAAAECBAgQIECAAAECBAgQIECAAAECBAgQIECAAAECBAgQIECAAAECBAgQIECAAAECBAgQIECAAAECBJIXyD1/xEBRFEXKyrkDp2wrNgIECBAgQIAAAQIECBAgQIAAAQIECBAgQIAAAQIECBAgQIAAAQIECBAgQIAAAQIECBAgQIAAAQIECBAgQIAAAQIECBAgQIBAFQK554+QoKOKUaIOAgQIECBAgAABAgQIECBAgAABAgQIECBAgAABAgQIECBAgAABAgQIECBAgAABAgQIECBAgAABAgQIECBAgAABAgQIECBAgEAfC0jQUXLn5w5cMo/iCRAgQIAAAQIECBAgQIAAAQIECBAgQIAAAQIECBAgQIAAAQIECBAgQIAAAQIECBAgQIAAAQIECBAgQIAAAQIECBAgQIAAAQLJC+SeP2KgKIoiZeXcgVO2FRsBAgQIECBAgAABAgQIECBAgAABAgQIECBAgAABAgQIECBAgAABAgQIECBAgAABAgQIECBAgAABAgQIECBAgAABAgQIECBAoAqB3PNHSNBRxShRBwECBAgQIECAAAECBAgQIECAAAECBAgQIECAAAECBAgQIECAAAECBAgQIECAAAECBAgQIECAAAECBAgQIECAAAECBAgQIECgjwUk6Ci583MHLplH8QQIECBAgAABAgQIECBAgAABAgQIECBAgAABAgQIECBAgAABAgQIECBAgAABAgQIECBAgAABAgQIECBAgAABAgQIECBAgACB5AVyzx8xUBRFkbJy7sAp24qNAAECBAgQIECAAAECBAgQIECAAAECBAgQIECAAAECBAgQIECAAAECBAgQIECAAAECBAgQIECAAAECBAgQIECAAAECBAgQIFCFQO75IyToqGKUqIMAAQIECBAgQIAAAQIECBAgQIAAAQIECBAgQIAAAQIECBAgQIAAAQIECBAgQIAAAQIECBAgQIAAAQIECBAgQIAAAQIECBAg0McCEnSU3Pm5A5fMo3gCBAgQIECAAAECBAgQIECAAAECBAgQIECAAAECBAgQIECAAAECBAgQIECAAAECBAgQIECAAAECBAgQIECAAAECBAgQIECAQPICueePGCiKokhZOXfglG3FRoAAAQIECBAgQIAAAQIECBAgQIAAAQIECBAgQIAAAQIECBAgQIAAAQIECBAgQIAAAQIECBAgQIAAAQIECBAgQIAAAQIECBCoQiD3/BESdFQxStRBgAABAgQIECBAgAABAgQIECBAgAABAgQIECBAgAABAgQIECBAgAABAgQIECBAgAABAgQIECBAgAABAgQIECBAgAABAgQIEOhjAQk6Su783IFL5lE8AQIECBAgQIAAAQIECBAgQIAAAQIECBAgQIAAAQIECBAgQIAAAQIECBAgQIAAAQIECBAgQIAAAQIECBAgQIAAAQIECBAgQCB5gdzzRwwURVGkrJw7cMq2YiNAgAABAgQIECBAgAABAgQIECBAgAABAgQIECBAgAABAgQIECBAgAABAgQIECBAgAABAgQIECBAgAABAgQIECBAgAABAgQIVCGQe/4ICTqqGCXqIECAAAECBAgQIECAAAECBAgQIECAAAECBAgQIECAAAECBAgQIECAAAECBAgQIECAAAECBAgQIECAAAECBAgQIECAAAECBAj0sYAEHSV3fu7AJfMongABAgQIECBAgAABAgQIECBAgAABAgQIECBAgAABAgQIECBAgAABAgQIECBAgAABAgQIECBAgAABAgQIECBAgAABAgQIECCQvEDu+SMGiqIoUlbOHThlW7ERIECAAAECBAgQIECAAAECBAgQIECAAAECBAgQIECAAAECBAgQIECAAAECBAgQIECAAAECBAgQIECAAAECBAgQIECAAAECBKoQyD1/hAQdVYwSdRAgQIAAAQIECBAgQIAAAQIECBAgQIAAAQIECBAgQIAAAQIECBAgQIAAAQIECBAgQIAAAQIECBAgQIAAAQIECBAgQIAAAQIE+lhAgo6SOz934JJ5FE+AAAECBAgQIECAAAECBAgQIECAAAECBAgQIECAAAECBAgQIECAAAECBAgQIECAAAECBAgQIECAAAECBAgQIECAAAECBAgQSF4g9/wRA0VRFCkr5w6csq3YCBAgQIAAAQIECBAgQIAAAQIECBAgQIAAAQIECBAgQIAAAQIECBAgQIAAAQIECBAgQIAAAQIECBAgQIAAAQIECBAgQIAAAQJVCOSeP0KCjipGiToIECBAgAABAgQIECBAgAABAgQIECBAgAABAgQIECBAgAABAgQIECBAgAABAgQIECBAgAABAgQIECBAgAABAgQIECBAgAABAn0sIEFHyZ2fO3DJPIonQIAAAQIECBAgQIAAAQIECBAgQIAAAQIECBAgQIAAAQIECBAgQIAAAQIECBAgQIAAAQIECBAgQIAAAQIECBAgQIAAAQIECCQvkHv+iIGiKIqUlXMHTtlWbAQIECBAgAABAgQIECBAgAABAgQIECBAgAABAgQIECBAgAABAgQIECBAgAABAgQIECBAgAABAgQIECBAgAABAgQIECBAgACBKgRyzx8hQUcVo0QdBAgQIECAAAECBAgQIECAAAECBAgQIECAAAECBAgQIECAAAECBAgQIECAAAECBAgQIECAAAECBAgQIECAAAECBAgQIECAAIE+FpCgo+TOzx24ZB7FEyBAgAABAgQIECBAgAABAgQIECBAgAABAgQIECBAgAABAgQIECBAgAABAgQIECBAgAABAgQIECBAgAABAgQIECBAgAABAgSSF8g9f8RAURRFysq5A6dsKzYCBAgQIECAAAECBAgQIECAAAECBAgQIECAAAECBAgQIECAAAECBAgQIECAAAECBAgQIECAAAECBAgQIECAAAECBAgQIECAQBUCueePkKCjilGiDgIECBAgQIAAAQIECBAgQIAAAQIECBAgQIAAAQIECBAgQIAAAQIECBAgQIAAAQIECBAgQIAAAQIECBAgQIAAAQIECBAgQIBAHwtI0FFy5+cOXDKP4gkQIECAAAECBAgQIECAAAECBAgQIECAAAECBAgQIECAAAECBAgQIECAAAECBAgQIECAAAECBAgQIECAAAECBAgQIECAAAECyQvknj9ioCiKImXl3IFTthUbAQIECBAgQIAAAQIECBAgQIAAAQIECBAgQIAAAQIECBAgQIAAAQIECBAgQIAAAQIECBAgQIAAAQIECBAgQIAAAQIECBAgQKAKgdzzR0jQUcUoUQcBAgQIECBAgAABAgQIECBAgAABAgQIECBAgAABAgQIECBAgAABAgQIECBAgAABAgQIECBAgAABAgQIECBAgAABAgQIECBAoI8FJOgoufNzBy6ZR/EECBAgQIAAAQIECBAgQIAAAQIECBAgQIAAAQIECBAgQIAAAQIECBAgQIAAAQIECBAgQIAAAQIECBAgQIAAAQIECBAgQIAAgeQFcs8fMVAURZGycu7AKduKjQABAgQIECBAgAABAgQIECBAgAABAgQIECBAgAABAgQIECBAgAABAgQIECBAgAABAgQIECBAgAABAgQIECBAgAABAgQIECBQhUDu+SMk6KhilKiDAAECBAgQIECAAAECBAgQIECAAAECBAgQIECAAAECBAgQIECAAAECBAgQIECAAAECBAgQIECAAAECBAgQIECAAAECBAgQINDHAhJ0lNz5uQOXzKN4AgQIECBAgAABAgQIECBAgAABAgQIECBAgAABAgQIECBAgAABAgQIECBAgAABAgQIECBAgAABAgQIECBAgAABAgQIECBAgEDyArnnjxgoiqJIWTl34JRtxUaAAAECBAgQIECAAAECBAgQIECAAAECBAgQIECAAAECBAgQIECAAAECBAgQIECAAAECBAgQIECAAAECBAgQIECAAAECBAgQqEIg9/wREnRUMUrUQYAAAQIECBAgQIAAAQIECBAgQIAAAQIECBAgQIAAAQIECBAgQIAAAQIECBAgQIAAAQIECBAgQIAAAQIECBAgQIAAAQIECBDoYwEJOkru/NyBS+ZRPAECBAgQIECAAAECBAgQIECAAAECBAgQIECAAAECBAgQIECAAAECBAgQIECAAAECBAgQIECAAAECBAgQIECAAAECBAgQIEAgeYHc80cMFEVRpKycO3DKtmIjQIAAAQIECBAgQIAAAQIECBAgQIAAAQIECBAgQIAAAQIECBAgQIAAAQIECBAgQIAAAQIECBAgQIAAAQIECBAgQIAAAQIECFQhkHv+CAk6qhgl6iBAgAABAgQIECBAgAABAgQIECBAgAABAgQIECBAgAABAgQIECBAgAABAgQIECBAgAABAgQIECBAgAABAgQIECBAgAABAgQI9LGABB0ld37uwCXzKJ4AAQIECBAgQIAAAQIECBAgQIAAAQIECBAgQIAAAQIECBAg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EhU4PTp0+HEiRNh0aJF4emnn040SmERIECAAAECBAgQIECAAAECBAgQIECAAAECBAgQIECAAIFqBHLPHzFQFEVRDVV7teQO3F6rXUWAAAECBAgQIECAAAECBAgQIECAAAECBAgQIECAAAECBAgQIJCzwMWLF8O//Mu//NCEZcuWhcWLF+fcJLETIECAAAECBAgQIECAAAECBAgQIECAAAECBAgQIECAAIExCeSeP0KCjjF1v4sJECBQjsDdu3fDhx9+GOILW/PmzQvz588vpyKlEiBAgAABAgQIECBAgAABAgQIECBAgAABAgQIECBAgEApAu+991744x//WFe2JB2lUCuUAAECBAgQIECAAAECBAgQIECAAAECBAgQIECAAAECBDIRkKCj5I7KHbhkHsUTINCjAh988EF49913e7R1mkWAAAECBAgQIECgfIG/+7u/K78SNRAg0BGBv//7v+9IOQohQIAAAQIECBAg0I8C7n/7sde1OSeBq1evhn/+538OcYMGBwECBAgQIECAAAEC7Qu4/23fzpUEqhbw/LdqcfURIECAAAECBAj0koD7317qTW0hQOBBArnnjxgoiqJIuYtzB07ZVmwECKQr8MYbb4RPP/003QBFRoAAAQIECBAgQCBxAT9QJ95BwiPwvwL3798P//AP/8CDAAECBAgQIECAAIE2Bf72b/82ND5Tb7MolxEgUJLA2bNnw969e0Pir+eU1HrFEiBAgAABAgQIEOiMgPvfzjgqhUDZAp7/li2sfAIECBAgQIAAgV4X8P5zr/ew9hEg8L1A7vkjJOgwlgkQIJCgwLfffhv+9V//NcHIhESAAAECBAgQIEAgDwE/UOfRT6IkEAXsoGQcECBAgAABAgQIEGhfwP1v+3auJFClwMmTJ8Phw4errFJdBAgQIECAAAECBHpKQIKOnupOjelxAc9/e7yDNY8AAQIECBAgQKBUAc9/S+VVOAECCQlI0FFyZ+QOXDKP4gkQ6GEBP1D3cOdqGgECBAgQIECAQOkCfqAunVgFBDom4P63Y5QKIkCAAAECBAgQ6EMB97992OmanK2A+99su07gBAgQIECAAAECCQi4/02gE4RAoEkB979NQjmNAAECBAgQIECAwDAC7n8NCwIE+kUg9/wRA0VRFCl3Vu7AKduKjQCBtAUe9AP1yy+/HJYuXZp2A0RHgAABAgQIECBAoCSBu3fvhv3794dz586NWIMfqEvCVyyBEgQedP+7du3aMH/+/BJqVSQBAgQIECBAgACBPASOHTsWjh496v43j+4SJYEHCjzo/nfJkiXhlVdeIUiAAAECBAgQIECgbwVu3rwZXn/99XDlypVhDTz/7duhoeEZCox0/xu/C1mzZo3nvxn2qZAJECBAgAABAgQ6I3D79u2wd+/ecP78ec9/O0OqFAIEMhbIPX+EBB0ZDz6hEyDQ2wKjZZD2klZv97/WESBAgAABAgQIDC9w69atsGvXrnDhwoUHEnlBywgikI/AaPe/q1evDgsXLsynQSIlQIAAAQIECBAg0CGBDz74ILz77rvufzvkqRgC3RYY7f538eLFYdmyZd0OU/0ECBAgQIAAAQIEKhe4c+dO2LFjxwOfAXv+W3m3qJBA2wKj3f96/ts2rQsJECBAgAABAgQyFrh27VrYvXt3uHTpkue/Gfej0AkQ6JyABB2dsxy2pNyBS+ZRPAECPSzQ+AP1uHHjwv379+ta7CWtHh4AmkaAAAECBAgQIDBEIP44vXPnziG7Jk2dOjVcvXq17nwvaBlABPIRGO0FrdgSL2nl058iJUCAAAECBAgQ6IzAsWPHwtGjR+sKi8/Oi6Jw/9sZYqUQqFyg8f538uTJIe4SPvh44YUXwooVKyqPTYUECBAgQIAAAQIEuiVw79692gYND9o9OMbm+W+3eki9BFoXaOb955UrV4bnn3++9cJdQYAAAQIECBAgQCBDgYsXL9aSc1y/fr0u+unTpw9J2OH+N8MOFjIBAm0J5J4/YqBofIOnLYbyLsoduDwZJRMg0OsCjT9Qb9q0Kezfvz/EB1KDD0k6en0kaB8BAgQIECBAgEAUGOnH6RkzZoQtW7aEf/qnf6qD8gO1cUMgH4HG+9/ly5eHI0eODGmAl7Ty6VOREiBAgAABAgQIjE3g/fffD/GfwUdM5L527dpw4MAB979j43U1ga4JNN7//s3f/E0tGe2NGzfqYnruuefCqlWruhanigkQIECAAAECBAhUJRBfYd+7d284e/ZsXZWLFi0Kx48fd/9bVUeoh0CHBZp9//mXv/xleOmllzpcu+IIECBAgAABAgQIpCXwxRdfhH379oU7d+7UBTZr1qywcePG8I//+I/uf9PqMtEQIFCRQO75IyToqGigqIYAAQKtCjT+QB0/MPz8889ri/K7d+/WFWcnpVZ1nU+AAAECBAgQIJCTQNwtac+ePcP+OB0T2U2cODEMt37OqY1iJdDPAsPN3xMnToS33nprCEtM3hFfynQQIECAAAECBAgQ6FWBo0ePhmPHjtU1LybnWLduXZg7d677317teO3qC4Hh7n+vXLlSS9Jx7dq1OoMFCxaENWvW9IWLRhIgQIAAAQIECPSvwOHDh8PJkyfrABYuXBhWr17t/rd/h4WW94BAK+8/L126NLz88ss90GpNIECAAAECBAgQIDBU4NSpUyHe+96/f7/uP86bN6/2HGj8+PHufw0cAgT6VkCCjpK7PnfgknkUT4BADwuM9IHhSB8nStLRw4NB0wgQIECAAAECfSxw5syZ2u7A9+7dG/HH6fgfJOjo40Gi6dkLjDR/4wuZ//7v/x7i7mmDDzspZd/lGkCAAAECBAgQIDCCwHDJOeJLWevXrw9z5sypXeX+1/AhkK/ASPP36tWrYfv27cMm6YgfJja+N5OvgMgJECBAgAABAgQI/J/AkSNHwvHjx+tI4r1v3D04roHd/xotBPIVaPX955deeinEZ8AOAgQIECBAgAABAr0k8Kc//Sm88847Q5oUNyiLG5V9f7j/D7wYwgAAIABJREFU7aVe1xYCBFoRyD1/xEDR+IZ7K62v4NzcgSsgUgUBAj0q8KAF9tdffx127do1ZAfx5557LqxatapHRTSLAAECBAgQIECg3wROnDgR3n777SEf5z///PNh5cqVdRx+oO630aG9vSTwoPn72WefhYMHDw7JIB93UYq7KTkIECBAgAABAgQI9IrA7373u/CXv/ylrjkxOUf8MGn27Nk//O/uf3ulx7WjHwUeNH9jko4dO3aE+O/BR9xBbe3atWHcuHH9SKbNBAgQIECAAAECPSrw/vvvh/jP4GPmzJlh69attd2D4+H+t0c7X7P6QqCd958bP1LsCyiNJECAAAECBAgQ6FmB4ZJSxsb+4he/CD/5yU/q2u3+t2eHgYYRIDCKQO75IyToMMQJECCQqMBoC+yYpGP37t3h9u3bdS2QpCPRDhUWAQIECBAgQIBASwLDvZQVC4gf5McP8xuP0dbPLVXuZAIEKhUYbf6eOXMm7N+/f0iSDjspVdpNKiNAgAABAgQIEChRYLjkHBMmTAgbNmyoS84RQxht/VximIomQGCMAqPN32vXroXt27cPSdIxd+7csG7dOkk6xujvcgIECBAgQIAAgTQEjh8/HuKHSoOPGTNmhG3btoVJkyb98D+Ptn5OozWiIEBgOIHR5u9I7z8Pt1kLYQIECBAgQIAAAQI5Cdy7dy8cOnQoxI3JBh8xEfvq1avD/PnzhzRntPVzTu0XKwECBFoRkKCjFa02zs0duI0mu4QAAQI1gWYW2BcuXAi7du0Kt27dqlNbsGBBbeHe+DcULQECBAgQIECAAIHUBYqiCG+//XY4ceJEXahxbbtixYoQX8gY7mhm/Zx628VHoF8Fmpm/586dqyXpuHv3bh2TnZT6ddRoNwECBAgQIECgdwSGS84xceLEsGnTpjBr1qwhDW1m/dw7OlpCoLcEmpm/MUnHzp07w5UrV+oaP2fOnLB+/fofdhPvLRmtIUCAAAECBAgQ6BeBkydPhsOHD9c1d+rUqeG3v/1tmDJlSt3/3sz6uV/ctJNAbgLNzN+R3n9euHBh7f1nBwECBAgQIECAAIHcBOIG3Hv37g3nz5+vCz0++40bMzz11FPDNqmZ9XNuFuIlQIBAMwK5548YKOKXLwkfuQMnTCs0AgQSF2h2gX3x4sXaS1o3b96sa9G8efPCq6++KklH4v0sPAIECBAgQIAAgf8TiJmjDxw4EM6cOVPHMn78+Nouoc8888yIXM2un3kTIJCeQLPz96uvvqolqWxM0mEnpfT6VEQECBAgQIAAAQLNCcQElR999FHdyfEFrc2bN4eZM2cOW0iz6+fmInAWAQJVCjQ7f2/cuBG2b98+JEnH7Nmzw8aNGyXpqLLT1EWAAAECBAgQINAxgbNnz9Y+VBr82npMyrFt27Ywbdq0IfU0u37uWIAKIkCgYwLNzt+R3n+Ou4rHJB1xl3EHAQIECBAgQIAAgRwEYgL23bt3h0uXLtWF+9BDD4XXXnstzJgxY8RmNLt+zsFBjAQIEGhFIPf8ERJ0tNLbziVAgECFAq0ssOMCPibpiC9rDT5iko61a9f6kbrCflMVAQIECBAgQIBAewJ37twJe/bsGZI5etKkSbUPD4bbNXhwTa2sn9uL0FUECJQl0Mr8/eabb2pJOmK2+cFHfElrzZo1klSW1UnKJUCAAAECBAgQ6LjAcMk54j1wfEFrpOQcMYhW1s8dD1qBBAiMSaCV+Ruf+8bnv40vcsYkHXGXtQkTJowpFhcTIECAAAECBAgQqFIg7h4cn+/EDRu+P2KCyt/85jcjfqTUyvq5yraoiwCB0QVamb8jvf8cN3BZv369959H53YGAQIECBAgQIBAlwVi4rmYnOP69et1kUyfPr327PfHP/7xAyNsZf3c5aaqngABAh0VkKCjo5xDC8sduGQexRMg0MMCrS6wr1y5UntJK2bdG3zMnTu3ttu4TNI9PFg0jQABAgQIECCQuUD8UTr+OB1/pB58xMzRcdfg+CP1aEer6+fRyvPfCRCoTqDV+TvSTkqSVFbXZ2oiQIAAAQIECBAYm8Cbb74ZPv7447pCfvSjH9XugR977LEHFt7q+nlskbqaAIFOCrQ6f2/evBl27NgxJElHTGS7adOmED9odBAgQIAAAQIECBBIXeDChQu1dW3csOH7I77LuGXLlgdu0tDq+jl1B/ER6CeBVufvSO8/P/3007UklePHj+8nPm0lQIAAAQIECBDISOCLL74I+/btq7vnjeHHZzlxc8K4QcNoR6vr59HK898JECCQi0Du+SMGiqIoUsbOHThlW7ERIJC2QDsL7KtXr4bt27dL0pF214qOAAECBAgQIEBgkMBIL1pMmzat9lLWaJmjvy+qnfWzjiBAIA2Bdubv5cuXay9zxh2FBx92UkqjT0VBgAABAgQIECAwssBwyTkmT55cuweeMWPGqHTtrJ9HLdQJBAhUItDO/I1JOuImDY2JbWfOnFnbda2ZFzsraZxKCBAgQIAAAQIECAwjEJ8Fv/766yGua78/4nvh69evD3HjsQcd7ayfdQIBAmkItDN/4/vP8flv/Pfg48knn6wlqZwwYUIajRMFAQIECBAgQIAAgf8VOHXqVDh8+HC4f/9+nUncaGzNmjVNJ5prZ/2sEwgQINALArnnj5CgoxdGoTYQINCTAu0usEf6kXrOnDm1TNIx+7yDAAECBAgQIECAQAoCcbekXbt2hVu3btWFEz8wiC9YxN2Dmz3aXT83W77zCBAoT6Dd+fvdd9/VPlJqfEnLTkrl9ZWSCRAgQIAAAQIExiZw6NCh8Mknn9QVEpNzbN26NUyfPr2pwttdPzdVuJMIEChVoN35G387ix8pNSbpeOyxx8LmzZtb+g2t1AYqnAABAgQIECBAgMAggevXr9eSczQ+x1m9enVYuHDhqFbtrp9HLdgJBAiULtDu/L127Vrt+W9M7jP4eOKJJ2r3v5J0lN51KiBAgAABAgQIEGhS4E9/+lN45513hpy9aNGisHz58iZL+f+ntbt+bqkSJxMgQCBBAQk6Su6U3IFL5lE8AQI9LDCWBfZIP1LHJB0x+/z48eN7WE7TCBAgQIAAAQIEchA4d+5c2L9/f7h7925duO1+WD+W9XMOXmIk0MsCY5m/8eXO7du3h5isY/BhJ6VeHjHaRoAAAQIECBDIT6AoitruSY3JOaZMmRK2bNnSdHKO2PKxrJ/zkxMxgd4SGMv8jUk6YqLbmPB28DFjxoxakp9WEt32lqrWECBAgAABAgQIpChw8+bN2vOby5cv14X3q1/9Krz44otNhTyW9XNTFTiJAIHSBMYyf2/cuFFL0nHp0qW6+B5//PFako5JkyaVFreCCRAgQIAAAQIECDQjcOTIkXD8+PEhp/7iF78IP/nJT5opou6csayfW67MBQQIEEhIIPf8EQNFfBso4SN34IRphUaAQOICY11gj/Qj9ezZs8PGjRsl6Ui8/4VHgAABAgQIEOhlgVOnToW4a3DjTxLz588Pa9asCY2/BTRjMdb1czN1OIcAgXIExjp/4/1v3Em48SVPOymV019KJUCAAAECBAgQaE0g3vu+8cYb4bPPPqu78Mc//nEtOce0adNaKnCs6+eWKnMyAQIdFRjr/L19+3bYvXt3+Prrr+viikk64t+TyZMndzRehREgQIAAAQIECBBoRyBu0BCTczQml4sfKcWPlZo9xrp+brYe5xEg0HmBsc7fmOQnJum4ePFiXXCPPvpoLUmH+9/O95kSCRAgQIAAAQIERhe4d+9e7d3nxue+48aNC6tXrw7xHeh2jrGun9up0zUECBBIQSD3/BESdKQwisRAgACBYQQ6scAe6UfqmKRjw4YNYcKECewJECBAgAABAgQIVCoQs0bH7NGNR6svZDVe34n1c6UQKiNA4AeBTszfeP8bdxL+9ttv62TtpGSgESBAgAABAgQIdFNgpOQcU6dODVu3bg3x360enVg/t1qn8wkQ6IxAJ+bvnTt3ave/jUk6pk+fXkvSMWXKlM4EqxQCBAgQIECAAAECbQjcv38/7NmzJ3z++ed1Vy9cuLD2sVIrRyfWz63U51wCBDon0In5e+vWrdr9b2Oyn0ceeaT2u5r73871l5IIECBAgAABAgRGF4hJ1Pfu3RvOnz9fd/LEiRNr3+c99dRToxcywhmdWD+3XbkLCRAg0EUBCTpKxs8duGQexRMg0MMCnVpgj/Qj9axZs8KmTZtCvBlwECBAgAABAgQIEKhC4OjRo+HYsWNDqlq+fHlYtGjRmELo1Pp5TEG4mACBtgQ6NX/jQ7D4ktY333xTF0fcSSm+pDVp0qS24nMRAQIECBAgQIAAgXYE4kdJBw8eHLKDUkzKsW3btvDjH/+4nWJDp9bPbVXuIgIExiTQqfkbk3TEjx4bXwKdNm1aLUlHu39fxtQ4FxMgQIAAAQIECPS9QExSuX///nD69Ok6i7lz54b169eHxvfBRwPr1Pp5tHr8dwIEOi/Qqfkbn//u3r17SJLKhx9+uPb72kMPPdT54JVIgAABAgQIECBAoEHg2rVrtXXppUuX6v5LXI++9tprYcaMGWMy69T6eUxBuJgAAQJdEMg9f8RAEX8RTfjIHThhWqERIJC4QCcX2PFH6p07dw7JJD1z5sywefNmSToSHwvCI0CAAAECBAjkLhB/ejh06FA4depUXVPiPf+aNWvC/Pnzx9zETq6fxxyMAggQaEmgk/P37t27tY+Uvvzyy7oY4kOw+JHS5MmTW4rNyQQIECBAgAABAgTaEYjJOQ4cODDko6ROfDzfyfVzO21zDQEC7Qt0cv7G+9/4Mmhjko6YBCgmqYz/dhAgQIAAAQIECBCoUuDNN98MH3/8cV2VcROx+Hxm3LhxLYfSyfVzy5W7gACBMQl0cv6OlKTS/e+YusjFBAgQIECAAAECTQpcvHix9jzm+vXrdVdMnz69lpyjE0nTO7l+brJZTiNAgEASArnnj5CgI4lhJAgCBAgMFej0AnukTNIxSUe8KbCTsFFIgAABAgQIECBQhkD8WCDulHTu3Lm64idMmFDbKenpp5/uSLWdXj93JCiFECDQlECn5++9e/fCvn37hvzdeeSRR2ofKU2ZMqWpuJxEgAABAgQIECBAoB2BkZJzxJe04kdJY12Pdnr93E4bXUOAQHsCnZ6/8Xe3eP/7+eef1wUUXwaNOwlL0tFeP7mKAAECBAgQIECgdYHf//734c9//nPdhY899ljtuczEiRNbLzCE0On1c1tBuIgAgbYEOj1/R0pSGXcsj/e/Dz/8cFtxuogAAQIECBAgQIDAgwS++OKL2nOYmDRu8BGTUW7cuLFj3+F1ev2sVwkQIJCLgAQdJfdU7sAl8yieAIEeFihjgT1SJun4MCy+FCpJRw8PKE0jQIAAAQIECHRB4NatW2HXrl3hwoULdbX/6Ec/Cps3bw5xHdqpo4z1c6diUw4BAg8WKGP+xo8iY3KgM2fO1FUeX86KL2nFl7UcBAgQIECAAAECBDotENeh8SWts2fP1hUdk3PEj5ImT5485irLWD+POSgFECDQlEAZ8zcmqdy7d++wSTri899p06Y1FZuTCBAgQIAAAQIECLQr8MEHH4R333237vK4Dv3Nb34zpvvgMtbP7bbRdQQItCZQxvwdKUllTIYb3z+ZMWNGa0E6mwABAgQIECBAgMADBE6dOhUOHz4c4vPfwce8efPCmjVrwvjx4zvmV8b6uWPBKYgAAQIlCuSeP2KgKIqiRJ8xF5078JgBFECAQN8KlLXAHulH6vhxZPyROn4s6SBAgAABAgQIECAwVoFr166FnTt3hitXrtQVFXfujOvOTn8cUNb6eawOridAYHSBsuZvfDgWH5LFh2WDj/h3KH4caSfh0fvGGQQIECBAgAABAs0LxI/kY5K4xuQc8eOA+JF8J5JzxGjKWj8331JnEiDQrkBZ83ekvz/xI6X49ycmCXIQIECAAAECBAgQKEPg448/Dm+++WZd0XEd+tvf/nbMz2HKWj+X4aBMAgTqBcqavyPd/8bNCePz30cffVRXECBAgAABAgQIEBizwJ/+9KfwzjvvDCln0aJFYfny5WMuv7GAstbPHQ9UgQQIEOiwQO75IyTo6PCAUBwBAgQ6JVDmAvtBL4nGH6kl6ehULyqHAAECBAgQINCfAhcvXgy7d+8O169frwPo9EdJgwsvc/3cn72o1QSqEyh7/sYkHSdPnqxr0EMPPRS2bdsWHn744eoaqiYCBAgQIECAAIGeFYjPXfbu3Rs+//zzujaWkRy97PVzz3aShhFIQKDM+RuTVO7bt29IkqCYHCgm6bCTcAIDQAgECBAgQIAAgR4T+PTTT8PBgwfD4H0i40fy8flLJ9afZa6fe6wrNIdAcgJlzt94/3vgwIFw+vTpunbHvz9xs5jHH388OQ8BESBAgAABAgQI5CNw5MiRcPz48SEB//znPw8//elPS2lImevnUgJWKAECBDokIEFHhyBHKiZ34JJ5FE+AQA8LVLHAji9pNf5IHTNIxx+pO7WTWw93kaYRIECAAAECBAgMIxB3Cn7jjTfCnTt36v7rU089FTZs2BAmTpxYilsV6+dSAlcoAQKV7AD+1ltvhRMnTtRpxx3cYpLKRx55RC8QIECAAAECBAgQaFvg7t27tY/iG5NzzJw5M7z22mshfhzQycP9byc1lUWgWoGy5+9IHynFzRni89+YNMhBgAABAgQIECBAoBMC8R54z549Ia5Bvz/Gjx9fe+4S74c7cZS9fu5EjMogQGB4gSrmb0wQdOrUqboA4vsoGzduDE8++aSuIUCAAAECBAgQINCywP79+8P//M//DLluzZo1YcGCBS2X1+wFVayfm43FeQQIEKhSIPf8EQPF4NTFVco1WVfuwE0202kECBAYIlDFAnukl7SmT59ee1gmSYeBSYAAAQIECBAg0IrAcC9ixevnzZsX4g/U8aWsso4q1s9lxa5cAv0uUNX8PXr0aDh27Fgdt4+U+n30aT8BAgQIECBAYGwCMTnH3r17wxdffFFX0KxZs8KmTZtKSVJZ1fp5bDKuJkBgOIEq5m98/hs/Uvrss8/qQojJgrZs2SJJh6FJgAABAgQIECAwZoGvv/467Ny5M8R74u+PcePG1TZrmDNnzpjL/76AKtbPHQtWQQQI1AlUNX8PHz4cTp48WVf3hAkTan+PZs+erVcIECBAgAABAgQINCUw0oYMMQHc+vXrS19bVrV+bgrDSQQIEKhQIPf8ERJ0VDhYVEWAAIFWBKpaYI/0klZM0hFf0oo7CjsIECBAgAABAgQIjCYw3ItY8Zrnn38+rFy5crTLx/zfq1o/jzlQBRAgMESgyvn7/vvvh/jP4CN+pBR3En788cf1DgECBAgQIECAAIGmBe7cuVPbLfj8+fN115SZnCNWVOX6uWkMJxIg0JRAVfM37tPzxhtvDJuk47XXXuvYjuZNNdpJBAgQIECAAAECPSVw8eLFsH379nD79u26dr366qvh2Wef7Whbq1o/dzRohREgUBOocv6++eab4eOPP66Tj5vHxA8pO5k0SNcSIECAAAECBAj0psBIyTkeeuihEJ+pzJgxo/SGV7l+Lr0xKiBAgEALAhJ0tIDVzqm5A7fTZtcQIECg6h+oY33DZZKeNm1a2Lp1a4g3Fg4CBAgQIECAAAECIwlcunSp9iLWrVu36k75xS9+EX7yk59UAucH6kqYVUKgFIGq5++HH34Y/vCHP9S1Je6kFJN0PPHEE6W0UaEECBAgQIAAAQK9JRA/RNq9e3eIySoHH3FnzrhDZ1xflnVUvX4uqx3KJdCPAlXP3+Ge/8bd3jZu3BiefPLJfuwCbSZAgAABAgQIEBiDwLlz58KhQ4fCzZs360pZtmxZWLx48RhKHv7SqtfPHW+AAgn0sUDV8/c//uM/wn/9138NEY+/082dO7ePe0LTCRAgQIAAAQIEHiQQN2TYu3dv+PLLL+tOi89Q1q5dW9m3dFWvn40KAgQIpCKQe/6IgSJunZHwkTtwwrRCI0AgcYFuLLCHyyQ9derUsGXLlvDwww8nLiY8AgQIECBAgACBbghcvXo1vP766+H69et11f/85z8PP/3pTysLqRvr58oapyICPS7Qjfl7/PjxcOTIkTrZ+BFl/Ejpqaee6nFxzSNAgAABAgQIEBiLwEjJOZ5++unazpxlJueIcXdj/TwWL9cSIPB/At2Yv8M9/41/p+JHSjGpkIMAAQIECBAgQIBAMwIffPBBePfdd4ec+vLLL4elS5c2U0TL53Rj/dxykC4gQGBYgW7M39/97nfhL3/5S10848aNC+vWrZOkwzglQIAAAQIECBAYIjDSM99Zs2aF1157rfRnvoMD6sb62ZAgQIBACgK554+QoCOFUSQGAgQIDCPQrQX222+/HT766KO6iKZMmRK2bt0aHnnkEX1FgAABAgQIECBA4AeBGzduhO3bt4crV67Uqbz44ovhV7/6VaVS3Vo/V9pIlRHoUYFuzd+TJ0+GuJvw4GP8+PG1j5Tix5UOAgQIECBAgAABAo0Ct27dCrt27QoXLlyo+09z5sypJeeI68myj26tn8tul/IJ9INAt+bvcEk64t+r+Hcr/v1yECBAgAABAgQIEBhJ4O7du+HgwYPh9OnTQ0557rnnwqpVq0rD69b6ubQGKZhAHwl0a/4ePXo0HDt2rE46JumIu5/Pmzevj3pAUwkQIECAAAECBB4kEJNz7Ny5c8gz35jYPL47WPaGDI2xdWv9bJQQIECg2wISdJTcA7kDl8yjeAIEeligmwvsuItw3E148DF58uSwefPm8Oijj/awuqYRIECAAAECBAg0K3Dnzp3w+uuvh4sXL9ZdUvaLWCPF1831c7NmziNAYHiBbs7fU6dOhUOHDoWiKH4ILr6kFT9SeuaZZ3QZAQIECBAgQIAAgR8Ebt68WXtRq/E+OH7cHl/UiuvIKo5urp+raJ86CPSyQDfn73CbNETr+Pdr7ty5vcyubQQIECBAgAABAm0KXLp0Kezfvz9cvny5roT4odKvf/3r8Oyzz7ZZcnOXdXP93FyEziJAYCSBbs7f4ZJ0xO9RVq9eHRYsWKDTCBAgQIAAAQIE+lxgpA0ZYnKOjRs3VrIhQ2MXdHP93OfDQfMJEOiyQO75IwaKwW+fdxlzuOpzB06QVEgECGQi0O0F9h/+8Ifw4Ycf1mlNmjSplqTj8ccfz0RRmAQIECBAgAABAmUI3Lt3r7Zj8Pnz5+uKjy/zx4/aG+/ly4jBD9RVqKqDQDUC3b7//eyzz2q7v92/f/+HBttJqZq+VwsBAgQIECBAIBeBGzdu1JJzxI+TBh/xPnjdunWVJeeIdXd7/ZxLn4mTQIoC3Z6/w23S4P43xZEiJgIECBAgQIBA9wVOnz5de3Zy9+7dumCmTZtWS/I2ffr00oPs9vq59AaqgEAPC3R7/v7xj38M77333hDhVatWhbjpjIMAAQIECBAgQKA/BR60IUN893n8+PFdgen2+rkrjVYpAQIEQhjyzUni6S6G9JkEHYYxAQIEEhVIYYH9/vvvh/jP4CNmwI9JOp544olE5YRFgAABAgQIECBQpkD8gH3fvn3h7NmzddXE7NGbNm2q9KOkwQGksH4u013ZBHpZIIX5e+bMmdoucIOTdMRkQ2vWrAnz58/vZX5tI0CAAAECBAgQGEXg2rVrteQcV65cqTuzG8k5YgAprJ8NGgIE2hNIYf4Ot0lDvP999dVXw7x589prmKsIECBAgAABAgR6RiC+BP+f//mf4YMPPhjSpngfvHr16hA3+ariSGH9XEU71UGgFwVSmL/Hjh0LR48eHcK7YsWK8MILL/QiuzYRIECAAAECBAg8QGCkDRnmzJlTS0QZE5p360hh/dyttquXAIH+FmjcFFaCjg6Ph9yBO8yhOAIE+kgglQX2hx9+GOKLWoOPmKQjZgd8+umn+6hHNJUAAQIECBAgQCAKvPHGG+HTTz+tw5g5c2bYsmVLiOvEbh2prJ+71X71EshZIJX5e+7cuVoConv37tVxxpdNFy5cmDOx2AkQIECAAAECBNoUiMk5tm/fHq5evVpXQvyIfe3atV15USuV9XObpC4j0NcCqczf4XYSju/mxPvfBQsW9HUfaTwBAgQIECBAoJ8F4k7CBw8eDJ9//nkdQ1wrLl26NPzsZz+rlCeV9XOljVYZgR4RSGX+/uUvfwm/+93vhqguW7YsLF68uEe0NYMAAQIECBAgQGA0gZicIz7zTWVDhsZ4U1k/j+bovxMgQKDTArnnjxgoEk8pkjtwpwec8ggQ6B+BlBbYx48fD0eOHKnDj9kBY5KOZ555pn86RUsJECBAgAABAn0uENeEcW04+JgxY0bYtm1bZTsljdQFKa2f+3yYaD6BlgVSmr9ffvll2LNnT7h7925dO1auXBmef/75ltvmAgIECBAgQIAAgXwFYlKOHTt2DJuc49VXXw2Nz7GramlK6+eq2qweAr0ikNL8HW6Thui8atWq8Nxzz/UKuXYQIECAAAECBAg0KXDhwoVaEvOYqHLwMWnSpLBu3bowe/bsJkvq3GkprZ871yolEegPgZTm70cffRTefvvtIfCvvPJKWLJkSX90iFYSIECAAAECBPpYIN7n7ty5M9nkHLFrUlo/9/FQ0XQCBLogkHv+CAk6ujBoVEmAAIFmBFJbYJ84cSK89dZbdaHHJB1xh7i4U5yDAAECBAgQIECgtwXee++9EHfXHHxMnTo1/Pa3vw1TpkzpeuNTWz93HUQABDISSG3+fvXVV2HXrl1DknQsX748LFq0KCNZoRIgQIAAAQIECLQrEHdPii9qNX6YtGDBgrB69equJeeI7Ult/dyusesI9KNAavN3uOe/sV9WrFgRXnjhhX7sIm0mQIAAAQIECPSlwH//93/XPl6/d+9eXfsfe+yx2gZe8ZnAxj2kAAAgAElEQVRwN47U1s/dMFAngVwFUpu/H3/8cXjzzTeHcErSkesIEzcBAgQIECBAoDmBB23IEL+Fi9/EpXCktn5OwUQMBAj0h4AEHSX3c+7AJfMongCBHhZIcYF98uTJcPjw4Tr1+Hf617/+dVi4cGEP94amESBAgAABAgT6W+D48ePhyJEjdQgxKce2bdvCtGnTksBJcf2cBIwgCGQgkOL8/eabb2pJOm7fvl0nuHTp0vDyyy9noCpEAgQIECBAgACBdgUuXbpUS85x48aNuiJico41a9a0W2zHrktx/dyxximIQI8LpDh/h3v+G7th2bJlYfHixT3eI5pHgAABAgQIEOhvgfv374ff//73IT4LbjziPfCqVavC+PHju4aU4vq5axgqJpCZQIrz95NPPgmHDh0aIhmf/cZnwA4CBAgQIECAAIHeEkh5Q4ZG6RTXz701GrSGAIFUBXLPHzFQFEWRKm6MK3fglG3FRoBA2gKpLrBPnTpV+5G68f8+Vq5cGZ5//vm0UUVHgAABAgQIECDQssBwL+lPmjSplpxjxowZLZdX1gWprp/Laq9yCfSSQKrz9+LFi7UPM2/evFnH/dJLL4Vf/vKXvdQF2kKAAAECBAgQIPC/AiOtAZ977rnah0kpHKmun1OwEQOB1AVSnb8jPf+1k3DqI0p8BAgQIECAAIH2Ba5fvx727dsXYsLywUfcPTg+A0khWVuq6+f21V1JoH8EUp2/MUlH3KSw8f3nJUuWhHgP7CBAgAABAgQIEOgNgZicY/v27cluyNConOr6uTdGg1YQIJCyQO75IyToSHl0iY0Agb4WSHmB/dlnn4WDBw+GmEV/8LF8+fKwaNGivu43jSdAgAABAgQI9JLA6dOnw/79++teToi7JG3dujXMnDkzqaamvH5OCkowBBIUSHn+Xr58OezYsWPIw7p47xvvgR0ECBAgQIAAAQK9IxCTc8S1361bt+oalVJyjhhYyuvn3hkNWkKgHIGU5+9Iz38l6ShnLCiVAAECBAgQINBNgS+//DIcOHBgSILyhx56KKxbty488cQT3Qzvh7pTXj8nASQIAgkLpDx/R7r/jYmJli1blrCq0AgQIECAAAECBJoRuHTpUm1Trhs3btSdntoz38HBpbx+bsbcOQQIEGhXQIKOduWavC534Cab6TQCBAgMEUh9gX3mzJnag7p79+7Vxb506dLw8ssv61ECBAgQIECAAIHMBc6fP1/7kXpwUra4Y9KGDRvCnDlzkmtd6uvn5MAERCAhgdTn73fffVfLqB93kxt8PP/882HlypUJSQqFAAECBAgQIECgXYELFy6EXbt2DUnO8cILL4QVK1a0W2wp16W+fi6l0Qol0CMCqc/f+Pw3Jutt3KQhPvuNz4AdBAgQIECAAAEC+Qt8+OGH4Z133hmy5otJOeJz4MmTJyfTyNTXz8lACYRAggKpz9+4WU18/7nx/jfF3wIT7F4hESBAgAABAgSSFYgbMsT3nm/evFkXY8rJOWKgqa+fk+1wgREgkL1A7vkjBoqiKFLuhdyBU7YVGwECaQvksMCO2fT37NkT7t69W4f50ksvhV/+8pdpA4uOAAECBAgQIEBgRIH4YVLcNfjOnTs/nBPvz9euXRueffbZJOVyWD8nCScoAgkI5DB/r169Wvu7GP89+Fi4cGFYvXp1AopCIECAAAECBAgQaFfg66+/Drt37w63b9+uKyLVF/JzWD+32xeuI9DrAjnM33PnztWSdDQ+/12yZEl45ZVXer2LtI8AAQIECBAg0LMCcX331ltvhU8++WRIG1988cXaWi9u1pDSkcP6OSUvsRBISSCH+Xv27Nna/W/jJoWpf7yZUj+LhQABAgQIECCQkkBOGzI0uuWwfk6pr8VCgEDvCOSeP0KCjt4Zi1pCgECPCeSywP7qq69qu8o1vqS1aNGisHz58h7rFc0hQIAAAQIECPS+wOXLl8P27duHZJBetWpViC8ipHrksn5O1U9cBLopkMv8vX79eu3v43fffVfHNX/+/LBmzZrQ+ENxN03VTYAAAQIECBAg0JzA+fPna4nIByeojFcuXrw4LFu2rLlCKj4rl/VzxSyqI5CFQC7zd6Tnvyn/bcxiAAiSAAECBAgQINAlgStXrtQ+Qo87CQ8+JkyYEFauXBkWLFjQpcgeXG0u6+ck8QRFoMsCuczfzz//POzbt2/I+8/x72J8/usgQIAAAQIECBDIQyAm59i5c2c2GzI0quayfs5jNIiSAIGcBCToKLm3cgcumUfxBAj0sEBOC+xvvvmmlqSjcXc5Own38ADVNAIECBAgQKAnBeLH5//2b/8W4r8HH3/9138dfvaznyXd5pzWz0lDCo5AFwRymr83btwIO3bsCDGZ0eBj3rx5Ye3atcntLteF7lQlAQIECBAgQCAbgZicY/fu3UNewE/9A/Sc1s/ZDAaBEqhIIKf5O9Lz3xdeeCGsWLGiIjHVECBAgAABAgQIjFXg7Nmz4eDBg0Pe65s6dWrYuHFjmDFjxlirKO36nNbPpSEomECmAjnN35F+I4xJOlavXm2ThkzHoLAJECBAgACB/hH4+uuva898G79nS/2Z7+Aeymn93D8jS0sJEKhCIPf8EQNFURRVQLVbR+7A7bbbdQQIEMhtgf3tt9/WPlJqvKmxk7CxTIAAAQIECBDIQ+DmzZth+/btQz46f/HFF8OvfvWr5BuR2/o5eVABEqhQILf5G/9exoz7jTvNPfPMM2H9+vWSdFQ4dlRFgAABAgQIEGhXYKTdMZcsWRJeeeWVdout5Lrc1s+VoKiEQCYCuc3fkZ7/Pvfcc2HVqlWZqAuTAAECBAgQINC/Au+//36I/zQec+bMqSUdnzRpUtI4ua2fk8YUHIGKBXKbvzFJx549e8KdO3fqpGzSUPHAUR0BAgQIECBAoEWBkdZxOSXniE3Obf3cYjc5nQABAiMK5J4/QoIOg5sAAQKJCuS4wI4fJ8WPlOLHSoMPP1InOsiERYAAAQIECBD4X4H4kkFMtnbhwoU6k4ULF9Z2BMnhyHH9nIOrGAlUIZDj/I3JKePfzfix0uDj6aefDhs2bAjjx4+vgk4dBAgQIECAAAECbQjE3YP3798f7t27V3d1Dsk5YsA5rp/b6CaXEOhJgRzn70jPf+NOwmvWrOnJftIoAgQIECBAgEDuAvEZxsGDB0O8/208Xn755bB06dIsmpjj+jkLWEESqEAgx/k70s7rc+fODevWrbNJQwXjRhUECBAgQIAAgVYEct6QobGdOa6fW+kr5xIgQGAkAQk6Sh4buQOXzKN4AgR6WCDXBfbly5drHynduHGjrnd8pNTDg1XTCBAgQIAAgawF7t+/X0uyFjNJDz7iSwbr168PjfflqTY21/Vzqp7iIlClQK7zN77gumvXrvDNN9/UcT355JNh06ZNYcKECVUyqosAAQIECBAgQKAJgdOnT4cDBw6EeC88+IgfJ8WPlHI4cl0/52ArRgJlC+Q6f+Pz3/j74fXr1+uIYpKOmNw3l98Py+5f5RMgQIAAAQIEUhCICdb27t0brl69WhfOpEmTamu3+Aw4lyPX9XMuvuIkUKZArvM3bmoTn//eunWrjmfOnDm192ds0lDmqFE2AQIECBAgQKB5gdw3ZGhsaa7r5+Z7zJkECBAYXiD3/BEDRVEUKXdu7sAp24qNAIG0BXJeYH/33Xdh+/btQ17S8pFS2mNOdAQIECBAgED/CcSfBOKuwfEDpcHH7Nmzax+Xjxs3LhuUnNfP2SALlEBJAjnP37t379Ze0vrqq6/qdB5//PGwefPmEF94dRAgQIAAAQIECKQh8Nlnn9V2EG5MzvHKK6+EJUuWpBFkE1HkvH5uonlOIdDTAjnP3/iBZ9ykofFDz3nz5oW1a9dm9TtiTw8yjSNAgAABAgT6WuCTTz4Jb731VojPLgYfM2bMqH1YPm3atKx8cl4/ZwUtWAIlCOQ8f2Oio5ik8ubNm3Uy8T2aDRs22KShhPGiSAIECBAgQIBAKwIxOce+ffuGPPP9q7/6qxD/yfHIef2co7eYCRBIRyD3/BESdKQzlkRCgACBOoHcF9gjvaT1xBNP1D729JGSAU+AAAECBAgQ6L7A4cOHw8mTJ+sCeeyxx8K2bduye6kg9/Vz90eDCAh0TyD3+RtfdN2zZ0/48ssv6xAfffTRsHXrVve/3RtaaiZAgAABAgQI/CAQk3O88cYboXHvitySc8QG5b5+NiwJ9LNA7vP3+vXrtU0a4mYNg4+4C/u6desk6ejnwa3tBAgQIECAQFcF4r3uH/7wh/DnP/95SBzPPvts+PWvf53ds1/3v10dUionMGaB3O9/L126VEvScePGjTqLWbNm1d5/njhx4piNFECAAAECBAgQINC6QNyM8MCBA9lvyNDY8tzXz633pCsIECDw/wUk6Ch5JOQOXDKP4gkQ6GGBXlhgj/SSlo+UenjgahoBAgQIECCQjcCRI0fC8ePH6+J95JFHask5Jk+enE07vg+0F9bP2aELmECHBHph/t67d6/28O/MmTN1KnFXui1btmT5d7VD3asYAgQIECBAgEDXBeIOwjFBZWNyjmXLloXFixd3Pb5WA+iF9XOrbXY+gV4R6IX5Gz9O2rFjR7h8+XJdt8yZM6e2K/v48eN7pbu0gwABAgQIECCQhcDNmzdrzycak4iPGzcu/PznPw9LlizJoh3DBdkL6+ds8QVOYIwCvTB/r1y5UktS2ZikY+bMmWHz5s2SdIxxjLicAAECBAgQINCqQNyQ4eDBgz2XnCM69ML6udX+dD4BAgSiQO75IwaKxjeREuvX3IET4xQOAQIZCfTKAnukl7R8pJTRYBQqAQIECBAg0HMCf/zjH8N7771X166pU6eG3/zmN+Ghhx7Ksr29sn7OEl/QBMYo0Cvz9/79+7WHgPFh4OAjJj/aunVrmDJlyhilXE6AAAECBAgQINCqwMcffxzefPPNIZflmpwjNqRX1s+t9qXzCfSCQK/M3/gRaNxJ+OLFi3XdMnv27LBhw4Ysd2fvhfGlDQQIECBAgED/CXz11Ve15BxxE63BR9yMYd26deHJJ5/MGqVX1s9Zd4LgCbQp0CvzNybpiPe/165dq5OISTpee+21MGnSpDaFXEaAAAECBAgQINCKQK9tyNDY9l5ZP7fSp84lQIBAFMg9f4QEHcYxAQIEEhXopQX2SC9pxY+U4k7CuX4EmujQERYBAgQIECBA4IECx48fD0eOHKk7J76kFZNzTJs2LVu9Xlo/Z9sJAifQpkAvzd+YC/nQoUPh1KlTdRoPP/xw2LZtm/vfNseIywgQIECAAAEC7Qh89NFH4e233x5y6YoVK8ILL7zQTpFJXNNL6+ckQAVBoEKBXpq/t2/fDjt27AjffvttneCsWbNqHylNmDChQllVESBAgAABAgT6TyA+8/39738/ZOfgxx9/vJY0rRfex+ul9XP/jVAt7neBXpq/V69erd3/xn8PPh577LGwefPm8KMf/ajfu1v7CRAgQIAAAQKlCsTkHPF9vMYj5w0ZGtvSS+vnUgeDwgkQ6DkBCTpK7tLcgUvmUTwBAj0s0GsL7Fu3boVdu3aFCxcu1PVa3Kk9JumIHys5CBAgQIAAAQIEyhU4efJkOHz4cF0lcUePrVu3hkcffbTcyksuvdfWzyVzKZ5AUgK9OH/feuutcOLECfe/SY00wRAgQIAAAQL9JPDnP/+59qFS45F7co7Ynl5cP/fT2NTW/hbotfkbk3Ts2bMnxJ3bBx8xScemTZvCxIkT+7vDtZ4AAQIECBAgUILA/2PvTryiOLYHjl9ZBBQRBDdcg2s0GqPGaDQKiKKiaJb3V2ZzFxBxicYlxkSNa9QfouKGiIqKIPI7t9+LmWYGmaV7pqr72+fkeM5zuurW53Y9q2e6b/X39zvFKP/++++o1j/++GPRF5SysrJ86Dn9TQZt/Zx+QXpEIHMCQZu/L1++lD179sjz589dqCUlJc7zz7opDgcCCCCAAAIIIICA9wLXr1+XI0eORDUchN98IwcVtPWz91cCLSKAQFAFbK8fMWJAt3U0+LAd2GBaQkMAAcMFgrjA1oe0tEhHR0eHS3/06NHOl9Q279hu+OVEeAgggAACCCCAgNy9e1cOHDggkV8DZGdnOzt66EPzth9BXD/bnhPiRyBegaDO31hFOrj/jfeq4HMIIIAAAggggEDyApcuXZITJ05ENVBZWSlz585NvmFDzgzq+tkQXsJAwFeBIM7ft2/fOkU6Hjx44LKbMGGCU6RDiwNzIIAAAggggAACCHgj8OrVK2ft1dnZGdXgunXrZN68ed50ZEgrQVw/G0JLGAj4LhDE+av/H6zPP3d1dbn8iouLneefCwoKfHelAwQQQAABBBBAIEwCV65ckV9++SVqyGvWrJEFCxYEiiKI6+dAJYjBIICAbwK214+gQIdvlwYNI4AAAqkJBHWBrQ9p6ZfUg3dS0i+n9Utq/bKaAwEEEEAAAQQQQMBbgYcPHzprMN1R6Z9Dv9DYvHmzTJ061dvOMtRaUNfPGeKkWwTSKhDk+au7tuvu7ZHHqFGjpL6+niKVab3K6AwBBBBAAAEEwiJw8eJFOXnyZNRwg1KcQwcW5PVzWK5TxhlegSDPX31RVAsERx6lpaVOceC8vLzwJp2RI4AAAggggAACHgk8ffrUKc7x8uVLV4taGLy2tlbKyso86smcZoK8fjZHmUgQ8EcgqPO3p6dH9uzZI/r/yZGHbk6ozz/r/ydzIIAAAggggAACCKQuEIbffCOVgrp+Tv1KoAUEEAi6AAU6fM6w7cA+89A8AggEWCDIC2wt0tHQ0CDt7e2uDFKkI8AXNENDAAEEEEAAgYwJ6A5Kuvbq7u52xVBdXS2zZ8/OWFxedxzk9bPXVrSHgGkCQZ+/p06dkgsXLnD/a9qFRzwIIIAAAgggEDgB/c1BX1Z69+6da2zr16+XWbNmBWa8QV8/ByZRDASBGAJBn79NTU3S2trqGvm4ceOkrq6OnYSZEQgggAACCCCAQAoCDx48cH7v7e3tdbVSXl4uNTU1kp+fn0Lr5p4a9PWzufJEhkDqAkGev2/evHE2yHny5IkLSot0aJHKwsLC1AFpAQEEEEAAAQQQCLHAb7/9Jn/88UeUwLp162TevHmBlAny+jmQCWNQCCDgmYDt9SNGDAwMDHim4UNDtgP7QEKTCCAQEoEwLLD1h8O2tjZXRnUHJf2SWndU4kAAAQQQQAABBBBITUCLc+iDAbqLR+SxZs0aWbBgQWqNG3Z2GNbPhpETDgKeCYRh/p49e1bOnTvnMtMHZvX+V19W4kAAAQQQQAABBBBITeDx48fO7pVaIDzyCFpxDh1bGNbPqV0NnI2AuQJhmL/Nzc1y69YtVxKKi4udnYR1swYOBBBAAAEEEEAAgcQE/u///k8OHjwYddKMGTOc4hzZ2dmJNWjRp8OwfrYoHYSKQEICQZ+/WjBJn8Xp6OhwuYwePdq5/9ViHRwIIIAAAggggAACiQucPHlSLl68GHViVVWVzJkzJ/EGLTkj6OtnS9JAmAggkAEB2+tHUKAjAxcNXSKAAALxCIRlgR1rJyUt0qE7KZWVlcVDxWcQQAABBBBAAAEEYgh0dXXJ7t27o4pzfP755/LZZ58Fziws6+fAJY4BIRCiFwz//PNPOXPmjCvnFKlkCiCAAAIIIIAAAqkL6P3vrl27RHevjDyCWJxDx8f9b+rXDC0gkCmBMMxf3SOopaVFbt686WLWl5P0JSV9WYkDAQQQQAABBBBAID6By5cvy/Hjx6M+rDsGr127VgY/wB5fq/Z8KgzrZ3uyQaQIJCYQhvmrRTr27dsnWjg48qBIR2LXCp9GAAEEEEAAAQT+ETh69Khcu3bNBZKVleUUp5w5c2agocKwfg50AhkcAggkLUCBjqTp4jvRduD4RsmnEEAAgWiBsCyw3717J7qTUmtrqwth5MiRTpGO8ePHc3kggAACCCCAAAIIJCjw/Plz2blzZ1RxjmXLlon+F8QjLOvnIOaOMSEQpvl76dIlOXHiRNT9r76kVFpaysWAAAIIIIAAAgggkKDAq1ev5KeffhL9M/JYsWKFLFmyJMHW7Ph4mNbPdmSEKBGIXyBM8/fIkSNy/fp1F05hYaHU19eL/smBAAIIIIAAAggg8GGB06dPy/nz56M+tHz5clm6dGko+MK0fg5FQhlkqATCMn/7+vrkwIED8uDBA1d+CwoKnCKVxcXFoco7g0UAAQQQQAABBJIVOHz4sPz9999Rp2/evFmmTZuWbLPWnBeW9bM1CSFQBBBIm4Dt9SNGDOj2FQYftgMbTEtoCCBguECYFthD7aSUm5srW7ZskYkTJxqeLcJDAAEEEEAAAQTMEXjx4oWzc/Dgl5MWLVokq1atMidQjyMJ0/rZYzqaQyDjAmGbv0MV6aBIZcYvRQJAAAEEEEAAAcsEdJdKLU7Z1dXlinzhwoWyevVqy0YTf7hhWz/HL8MnETBfIGzz99ixY3L16lVXYthJ2PzrlAgRQAABBBBAILMCutlVS0uL3Lp1yxWIPktdVVUls2fPzmyAaew9bOvnNNLSFQK+C4Rp/r59+1YaGhqkvb3d5Zqfn+8U6SgpKfHdmw4QQAABBBBAAAFbBYba8DknJ8d5l2zSpEm2Di2huMO0fk4Ihg8jgEDgBWyvH0GBjsBfogwQAQRsFQjjAjvWQ1p6Y6UvKVGkw9YrmbgRQAABBBBAIJ0CL1++dF5O0j8jj6AX59CxhnH9nM5ri74Q8FMgjPNXX1DSe+DIgyKVfl5ltI0AAggggAACQRPo7++XPXv2yKNHj1xDq6iokJqamqAN1zWeMK6fA51QBhcqgTDO31i//7KTcKguewaLAAIIIIAAAgkI9PX1OS95379/33WWPj9XW1srU6ZMSaA1+z8axvWz/VljBAj8VyBs81e/q2xsbJS7d++6LoG8vDypr6+nSAcTAwEEEEAAAQQQiCGgayi9B753757rb0eOHClbt26VsrKy0LiFbf0cmsQyUAQQGFaAAh3DEqX2AduBUxs9ZyOAQJgFwrrAPnHihOhuwpGH/si4adMmKS8vD/MlwdgRQAABBBBAAIEPCmhRjt27d8uLFy9cn1uwYIGsWbMm8HphXT8HPrEMMBQCYZ2/169flyNHjkTd/1KkMhSXPYNEAAEEEEAAgRQEBgYGnIe17ty542pFf0PQnZSysrJSaN38U8O6fjY/M0SIwPACYZ2/sX7/ZSfh4a8XPoEAAggggAAC4RLo6elxClE+ffrUNXBdN+nvBqWlpeECCeEL/qFLMAMOtEAY739193f9zjJWkQ59wTSM/z8e6IucwSGAAAIIIIBASgJv376V/fv3y4MHD6LugXXtNG7cuJTat+3kMK6fbcsR8SKAgD8CttePGDGgTzAZfNgObDAtoSGAgOECYV5gnzp1Si5cuODKUHZ2trMTwNSpUw3PHOEhgAACCCCAAALpF3j16pXs2rUrqjjHvHnzZN26dekPKAM9hnn9nAFuukTAU4Ewz9+hinRQpNLTS4zGEEAAAQQQQCBgAocPH5a///7bNaoJEyY4Oylpwe+gH2FePwc9t4wv+AJhnr+xfv/VnYR5SSn41z0jRAABBBBAAIHhBZ4/fy579+6V7u5u14cLCwulvr5e9M8wHmFeP4cx34w5WAJhnb9apKOpqUna2tpcCdVd4LXY0vjx44OVaEaDAAIIIIAAAggkIdDb2+vcA3d0dLjOLigocO6Bx44dm0Srdp8S1vWz3VkjegQQ8ELA9voRFOjw4iqgDQQQQMAHgbAvsM+ePSvnzp1zyequdxs3bpTp06f7IE6TCCCAAAIIIICAnQK6m9LOnTtFH9yKPMJUnEPHHfb1s51XL1Ej8F+BsM/fmzdvSktLi0TWUaZIJbMDAQQQQAABBBCILXDixAm5dOmS6y+Li4tlx44dog+6h+EI+/o5DDlmjMEVCPv8jfX7r/5/9+bNm2XixInBTTwjQwABBBBAAAEEPiDw+PFjZ9fgN2/euD5VWlrqvMydn58fWr+wr59Dm3gGHgiBMM9fLdLR3Nwsra2trlzm5ubKli1buP8NxBXOIBBAAAEEEEAgWQF93lmLc3R2drqa0MKU27ZtkzFjxiTbtNXnhXn9bHXiCB4BBFIWoEBHyoQfbsB2YJ95aB4BBAIswAJb5MKFC6K7KUUeFOkI8EXP0BBAAAEEEEAgYQF9UGvXrl3S1dXlOnf27NlSXV2dcHs2n8D62ebsEXvYBZi/4jygpQ9q6QNb/xzc/4Z9ZjB+BBBAAAEEEBgscP78eTl9+rTrfx41apR88803on+G5WD9HJZMM84gCjB/Y//+m5OTI5s2bZLy8vIgpp0xIYAAAggggAACQwrcuXNHmpqapL+/3/WZKVOmSG1treg6KcwH6+cwZ5+x2y4Q9vmrGzPoBg26UUPkof+/rsWXKFJp+xVO/AgggAACCCCQjMCrV69kz5498uzZM9fpY8eOdYpzhOn33sF+YV8/J3M9cQ4CCARDwPb6ESMGIrdmNDAntgMbSEpICCBgiQAL7P8mSnfC0x3xIg99SammpkZmzpxpSTYJEwEEEEAAAQQQ8F5Ai3Pol9WDK0lXVFTI+vXrZfD9tPcRmNUi62ez8kE0CCQiwPz9r1ZbW5vzIC5FOhK5evgsAggggAACCIRF4O+//5bDhw+7hjty5EjZsWOHFBcXh4XBGSfr51Clm8EGTID5+9+ExtqkITs723kJderUqQHLOsNBAAEEEEAAAQRiC1y7dk2OHTsmgx/h1o0YqqqqQvdbbywl1s/MHgTsFWD+/jd3hw4dilmkgyKV9l7bRI4AAggggAACyQl0d3fL7t27Rf+MPEpKSpziHPn5+ck1HJCzWD8HJJEMAwEEEhawvX4EBToSTjknIIAAAukRYIH9r/PVq1edHyQjD/0HWHeFn48LihwAACAASURBVDVrVnoSQi8IIIAAAggggIBBAr29vc6X1YOLc8yYMUM2btwYyge2WD8bdIESCgIJCjB//wUbqkgHRSoTvKj4OAIIIIAAAggESkB3FG5oaHC9tKQvcuvDWhMmTAjUWOMZDOvneJT4DAJmCjB//83LUJs06Heb06dPNzOBRIUAAggggAACCHgkcPbsWTl37lxUa0uXLpXly5d71Iv9zbB+tj+HjCC8Aszff3N/5MgRuX79uutioEhleOcGI0cAAQQQQCCMAs+ePXM2I3z16pVr+GVlZbJ161bRTRnCfrB+DvsVwPgRCK8ABTp8zr3twD7z0DwCCARYgAW2O7n6BbV+UT34qKyslLlz5wb4SmBoCCCAAAIIIICAW6Cvr8/5srqjo8P1F1qcY8OGDZKVlRVKMtbPoUw7gw6IAPPXnci7d+9KY2Oj9Pf3v/8LilQG5GJnGAgggAACCCCQsMCjR4+ce+DItZHe99bW1sq0adMSbi8IJ7B+DkIWGUNYBZi/7szH2qRB/z+eIpVhnSGMGwEEEEAAgeALDAwMyOHDh+XGjRuuwepvAGvXrpV58+YFHyGBEbJ+TgCLjyJgmADz150Q3aBQ74EjD73/pUilYRcu4SCAAAIIIICA5wJPnz51fuvt6elxta2bMGhxjpycHM/7tLFB1s82Zo2YEUDACwHb60eMGNBvfA0+bAc2mJbQEEDAcAEW2NEJunnzprS0tLh2ydNPUaTD8IuZ8BBAAAEEEEDAMwEtzrFv3z7RF5QiD30pSV9OCmtxDrVg/ezZZUZDCKRdgPkbTd7e3i4HDhxwvYiqn1q/fr3MmjUr7TmiQwQQQAABBBBAIBMCnZ2dsnv3bunt7XV1ry9uV1RUZCIkI/pk/WxEGggCgaQEmL/RbLE2aaBIZVKXFychgAACCCCAgOECb9++dYpz37t3zxVpdna284J2WItQfihtrJ8Nv6gJD4EPCDB/o3FOnDghly5dcv0FRTqYRggggAACCCAQZAHdhHDv3r1Rv/VOmTLFed6Z4hz/Zp/1c5BnAmNDAIEPCdheP4ICHVzfCCCAgKECLLBjJ6a1tVWam5vl3bt3rg/oLgLz5883NJuEhQACCCCAAAIIpC6gD23pl9WDi3OUl5fLli1bQl2cQ3VZP6d+jdECApkSYP7GltciHQ0NDaL//x95UKQyU1cq/SKAAAIIIIBAOgW6u7vl559/ltevX7u6Xb16tSxcuDCdoRjXF+tn41JCQAjELcD8jU0Vq0iHfpL737gvLT6IAAIIIIAAAoYL6E7BugnDkydPXJHm5eU5v/OOHz/e8BFkJjzWz5lxp1cEvBBg/sZWHKpIhxYknjlzphf0tIEAAggggAACCBgh8ODBA9m/f3/Uc2+65tG1T5g3I4yVINbPRly2BIEAAhkQoECHz+i2A/vMQ/MIIBBgARbYQye3ra1Nmpqaoop08GBugCcEQ0MAAQQQQCDkAv39/c5DW/qldeQxadIkqaurE91ZKewH6+ewXwGM32YB5u/Q2Xv48KHzY2VfX5/rQxSptPmKJ3YEEEAAAQQQGE5AX1zauXOnPH/+3PXRJUuWyIoVK4Y7PfB/z/o58ClmgAEWYP4OndybN29KS0uLDAwMcP8b4DnA0BBAAAEEEAijgBag3L17t+ifkUdhYaFs3bpVioqKwsgS15hZP8fFxIcQMFKA+Tt0Wk6dOiUXLlxwfUDfl6murpZZs2YZmU+CQgABBBBAAAEEEhG4d++esymVPvcceVRUVMj69etl8LvCibQd1M+yfg5qZhkXAggMJ2B7/YgRA4N/3R5uxGn+e9uB08xFdwggECABFtgfTubdu3elsbEx6qZt5cqVsnjx4gBdCQwFAQQQQAABBMIu8O7dO+fl7Pb2dheFFufQHZVycnLCTuSMn/UzlwEC9gowfz+cu8ePHztFmnp7e10fpEilvdc8kSOAAAIIIIDA0AJv3751Xlzq6OhwfWjOnDlSVVUFHfe/XAMIWC3A/e+H09fa2ioHDx6MKtLB/a/Vlz3BI4AAAgggEGqBJ0+eON/vayHKyKOkpES2bdsm+fn5ofYZbvCsn4cT4u8RMFeA+fvh3Pz++++i/w0+KisrZe7cueYmlsgQQAABBBBAAIFhBPR7/ubm5qjNmOfNmyfr1q3DbwgB1s9cGgggEFYB2+tHUKAjrFcu40YAAeMFWGAPnyJ9SVUrK+oDu5EHRTqGt+MTCCCAAAIIIGCHgBbn0KJkd+7ccQU8YcIEZ0clinP8y8L62Y5rmigRiCXA/B3+utCHePfs2UORjuGp+AQCCCCAAAIIWCwwVIHKadOmyaZNm9hN6X+5Zf1s8UVO6KEXYP4OfwkM9fAuv/8Ob8cnEEAAAQQQQMAsAd0xWH/nHfxc2+TJk5173NzcXLMCNjAa1s8GJoWQEIhTgPk7PNSFCxfk1KlTUR+kSMfwdnwCAQQQQAABBMwUuHXrlhw6dCiqCPeCBQtkzZo1ZgZtSFSsnw1JBGEggEDaBSjQ4TO57cA+89A8AggEWIAFdnzJffjwobOjfF9fn+uEpUuXyvLly+NrhE8hgAACCCCAAAIGCgxVnKOsrMzZUYmHttxJY/1s4EVMSAjEKcD8jQ9Ki3Ts3btX3rx54zqBl5Ti8+NTCCCAAAIIIGC+gO6mpA9uRR6TJk2Suro6yc7ONn8AaYqQ9XOaoOkGAR8EmL/xoba1tUlTU1PUDnv626/+BsyBAAIIIIAAAgiYLnDjxg05fPhw1EtJFRUVUl1dLVlZWaYPwYj4WD8bkQaCQCApAeZvfGyXLl2SEydORH147dq1Mn/+/Pga4VMIIIAAAggggIABAteuXZOjR49GRcJ7XfElh/VzfE58CgEEgidge/2IEQMDAwMmp8V2YJNtiQ0BBMwWYIEdf34eP34s+/bti9pJePHixaIvKnEggAACCCCAAAK2Ceituj6Efvv2bVfoWpxj69atMnLkSNuG5Hu8rJ99J6YDBHwTYP7GT/v06VPZs2eP9PT0uE5atmyZ6H8cCCCAAAIIIICArQL6ILo+kB55jBs3TrZv306BykFJZf1s61VO3AiIMH/jvwru3r3r7Djf39/vOonff+M35JMIIIAAAgggkBmBc+fOydmzZ6M6//TTT+WLL77ITFCW9sr62dLEETYCwv1vIhfBUEU6Vq9eLQsXLkykKT6LAAIIIIAAAghkRODy5cty/PjxqL5XrVolixYtykhMtnXK/a9tGSNeBBDwSsD2+hEU6PDqSqAdBBBAwGMBFtiJgQ61k7B+Qa1fVHMggAACCCCAAAK2CGhxjkOHDkXtGqwvJtXX11OcY4hEsn625QonTgSiBZi/iV0VXV1dsnv37qgiHbyklJgjn0YAAQQQQAABcwRivbxUWFgoX3/9tRQUFJgTqCGRsH42JBGEgUASAszfxNDa29vlwIEDUUU6+P03MUc+jQACCCCAAALpEdDfeI8dOya6a/DgY82aNbJgwYL0BBKgXlg/ByiZDCV0AszfxFJ+9epV59+QwYduUKi/AXMggAACCCCAAAKmCgxVpJL74MQyxvo5MS8+jQACwRGgQIfPubQd2GcemkcAgQALsMBOPLlD7SQ8f/58Wbt2beINcgYCCCCAAAIIIJBmAX1w6/Dhw3Ljxg1Xz8XFxc6uwXl5eWmOyJ7uWD/bkysiRWCwAPM38WtCi3Ts2bNHXr9+7TqZl5QSt+QMBBBAAAEEEMisQKyHz/Pz82XHjh1SVFSU2eAM7Z31s6GJISwE4hBg/saBNOgjWqSjoaFB3r596/obfv9N3JIzEEAAAQQQQMA/gf7+fmlqapI7d+64OsnOzpb169fLzJkz/es8wC2zfg5wchla4AWYv4mn+Pr163LkyJGoEynSkbglZyCAAAIIIIBAegROnjwpFy9edHWm7wFXVVXJ7Nmz0xNEQHph/RyQRDIMBBBIWMD2+hEjBvTtH4MP24ENpiU0BBAwXIAFdnIJGuolJR7SSs6TsxBAAAEEEEAgvQItLS1RxTn0hSR9MUlfUOIYWoD1M1cHAvYKMH+Ty93z58+dIh0vX750NUCRjuQ8OQsBBBBAAAEE0i9w+/Zt5wWmyJ+rc3JypL6+XsrKytIfkCU9sn62JFGEiUAMAeZvcpfFw4cPZf/+/dLX1+dqYO7cuVJZWZlco5yFAAIIIIAAAgh4JPDmzRtnrfL48WNXiyNHjpTNmzfLxIkTPeopfM2wfg5fzhlxcASYv8nl8ubNm3Lo0KGok5cuXSrLly9PrlHOQgABBBBAAAEEfBA4evSoXLt2zdVyVlaW1NTUUKQyCW/Wz0mgcQoCCARCwPb6ERToCMRlyCAQQCCIAiywk8/qUC8p8ZBW8qaciQACCCCAAAL+C8T6wlqLc+iLSaNGjfI/AMt7YP1seQIJP9QCzN/k09/d3S27d+8W/TPyoEhl8qaciQACCCCAAALpEXjw4IHs3btX3r17975DfWhry5YtUl5enp4gLO2F9bOliSNsBESE+Zv8ZaAvvO7bt096e3tdjcyaNUuqq6tl8MNbyffEmQgggAACCCCAQPwC+t283tvqs2qRx+jRo6Wurk6Ki4vjb4xPRgmwfuaiQMBeAeZv8rnTIh26uc/gPXgXL14sK1euTL5hzkQAAQQQQAABBDwQ0DXK4cOHozYizM7Olo0bN8q0adM86CV8TbB+Dl/OGTECCPxXgAIdPl8JtgP7zEPzCCAQYAEW2Kkld6iXlHhIKzVXzkYAAQQQQAABfwSOHz8uly9fdjU+ZswY2b59O8U54iRn/RwnFB9DwEAB5m9qSXn58qXs2rUrqkgHRSpTc+VsBBBAAAEEEPBPoKOjQ/bs2SN9fX3vO9HfhNevXy8VFRX+dRyQllk/BySRDCOUAszf1NKu/37oC7CDi3Tovx26Kx8HAggggAACCCCQTgFdmxw4cEBev37t6nbcuHFO8Uk2YEg9G6yfUzekBQQyJcD8TU2+tbVVmpubXcWNtcWFCxfK6tWrU2ucsxFAAAEEEEAAgSQFdOMFXaPoWiXyyMnJce6DJ02alGTLnMb6mWsAAQTCKmB7/YgRA4PLaxqWSduBDeMkHAQQsEiABXbqydKXlPQh38G7FMycOdN5SEt34+NAAAEEEEAAAQQyLXDy5Em5ePGiKwzdVWnHjh2if3LEJ8D6OT4nPoWAiQLM39SzMtT9L0U6UrelBQQQQAABBBDwVkC/r9+5c6f09PS4Gl67dq3Mnz/f284C2hrr54AmlmGFQoD5m3qanzx54hTpePPmjaux6dOnO7vz8ftv6sa0gAACCCCAAALDCzx8+FD27dsnb9++dX144sSJzktJubm5wzfCJ4YVYP08LBEfQMBYAeZv6qlpa2uTpqYminSkTkkLCCCAAAIIIOCBQH9/v7M2uXPnjqu1kSNHOvfBEyZM8KCX8DbB+jm8uWfkCIRdwPb6ERToCPsVzPgRQMBYARbY3qRGdynQIh1dXV2uBnlIyxtfWkEAAQQQQACB1ARiFefQ3ZS2b98uY8aMSa3xkJ3N+jlkCWe4gRJg/nqTzqHuf2fNmiXV1dUy+Itsb3qlFQQQQAABBBBAIH4BXa/8/PPP0t3d7Tpp2bJlov9xxCfA+jk+Jz6FgIkCzF9vstLZ2ekU6Rhc7GnatGmyefNmbzqhFQQQQAABBBBAYAiB9vZ2aWhoiCrOUVFR4WwYxeGdAOtn7yxpCYF0CzB/vRHXF2APHDgQ1ZgWOtaCxxwIIIAAAggggEC6BA4dOiQ3b950dZeXlydbt26V0tLSdIUR2H5YPwc2tQwMAQSGEaBAh8+XiO3APvPQPAIIBFiABbZ3ydWHs/QhLX1YK/LQIh2bNm3yriNaQgABBBBAAAEEEhD4/fffRf+LPAoKCpziHEVFRQm0xEdVgPUz1wEC9gowf73Lnb70qve/T58+dTX60UcfyYYNG7zriJYQQAABBBBAAIEEBfr6+mT37t3y5MkT15kff/yxfPXVVwm2Fu6Ps34Od/4Zvd0CzF/v8qebM+gmDXofHHmUl5c7v//m5OR41xktIYAAAggggAAC/xO4d++eNDY2RhXnWLBggaxZswYnjwVYP3sMSnMIpFGA+esd9t27d2X//v1RDc6bN0/WrVvnXUe0hAACCCCAAAIIDCHw119/ya+//ur62/z8fNm2bZuUlJTg5oEA62cPEGkCAQSsFLC9fsSIgYGBAZPlbQc22ZbYEEDAbAEW2N7m582bN7Jv3z7p6OhwNTx16lSpra2V7OxsbzukNQQQQAABBBBA4AMCJ0+elIsXL7o+ocU59Avr4uJi7JIQYP2cBBqnIGCIAPPX20RokUp9SWlwkQ7dSVjvf7OysrztkNYQQAABBBBAAIFhBN69e+cUEXvw4IHrkzNmzJCNGzfK4N+DAf2wAOtnrhAE7BVg/nqbu+fPn8uuXbuiinRMmDDB2bWPIh3eetMaAggggAACYRfQF6S1OEd/f7+LYv78+bJ27dqw8/gyftbPvrDSKAJpEWD+esvc3t4uDQ0NUQWi5s6dK5WVld52RmsIIIAAAggggECEwMOHD53v4SOPwsJC5zt4NiL07lJh/eydJS0hgIBdArbXj6BAh13XG9EigECIBFhge5/s3t5ep0jH48ePXY2zk5L31rSIAAIIIIAAArEFtGhYc3Oz6O5KkUdeXp5s376d4hwpXDisn1PA41QEMizA/PU+AUMVqZwyZYpTpIOXlLw3p0UEEEAAAQQQGFqgqalJWltbo76X1we3OBIXYP2cuBlnIGCKAPPX+0xokQ4tUvny5UtX42VlZc4DwiNHjvS+U1pEAAEEEEAAgdAJtLW1id7bagHKyGPhwoWyevXq0Hmka8Csn9MlTT8IeC/A/PXeVF+O1eef375962p81qxZUl1dTRFk78lpEQEEEEAAgdAL6CZR33//vatItj5z9s033/Css8dXB+tnj0FpDgEErBGgQIfPqbId2GcemkcAgQALsMD2J7l9fX1y4MCBqJ36Jk+eLJs2bZLc3Fx/OqZVBBBAAAEEEAi9gBYJO3jwoHR3d7ss9CHx+vp6GTduXOiNUgFg/ZyKHucikFkB5q8//kMVqZw0aZJs2bKFIh3+sNMqAggggAACCEQIdHZ2OkUqu7q6XC760rTeB1M0LLnLhfVzcm6chYAJAsxff7Lw4sUL2bt3r+ifkUdpaanU1dVJfn6+Px3TKgIIIIAAAgiEQkALTmpxjsHHkiVLZMWKFaEwyNQgWT9nSp5+EUhdgPmbumGsFoYq0jFz5kzZuHGjP53SKgIIIIAAAgiEVkCLY9+/f981/pqaGqmoqAitiV8DZ/3slyztIoCA6QK2148YMTAwMGAysu3AJtsSGwIImC3AAtu//GgF6YaGBmlvb3d1MnHiROclJYp0+GdPywgggAACCIRV4PLly3L8+PGo4WtxDt3JUV9O4khNgPVzan6cjUAmBZi//ulrkcr9+/eLPqwVebCTsH/mtIwAAggggAACIvrz8/nz5+Xs2bNRuwsXFRXJjh07eFk6hQuF9XMKeJyKQIYFmL/+JeDVq1eya9euqCIdY8eOdYpCFRQU+Nc5LSOAAAIIIIBAYAW0OIcWnnz37p1rjMuWLRP9j8NfAdbP/vrSOgJ+CjB//dPVzYH27dsnullD5DFt2jSpra2VrKws/zqnZQQQQAABBBAIjcDp06ed33sjj08++US+/PLL0Bikc6Csn9OpTV8IIGCSgO31IyjQYdLVRCwIIIBAhAALbH8vh/7+fmlsbJS7d++6Oho/fryzk5K+LMuBAAIIIIAAAgikKqCFwY4dOyY3btyIaqq4uFg2b94sY8aMSbUbzhcR1s9cBgjYK8D89Td3+m/RgQMHonY00CIdev+bl5fnbwC0jgACCCCAAAKhEnjx4oUcPnxYHjx4EDVuvf/VIpXcB6d2SbB+Ts2PsxHIpADz11/9169fy+7du+XZs2eujvTfne3bt8uoUaP8DYDWEUAAAQQQQCBQAlqc4+DBg04Ryshj5cqVsnjx4kCN1dTBsH42NTPEhcDwAszf4Y1S+cSTJ09k79698ubNG1czU6ZMkU2bNkl2dnYqzXMuAggggAACCIRc4Pbt2867VpGHboa8bds2ioH5dG2wfvYJlmYRQMB4AQp0+Jwi24F95qF5BBAIsAALbP+Tq7sbNDQ0RBXpKC0tdR4S5iUl/3NADwgggAACCARZQF9K0heiu7q6ooZZUVEhlZWVkpOTE2SCtI6N9XNauekMAU8FmL+ecsZsTIt06P1ve3u76+9LSkqcH0/z8/P9D4IeEEAAAQQQQCDwAteuXZNff/1V+vr6osa6YMECWbVqFQ+He3AVsH72AJEmEMiQAPPXf/ienh7Zs2ePPH361NVZYWGh1NfXi/7JgQACCCCAAAIIDCdw8+ZNaWlpiSrOsXr1alm4cOFwp/P3HgmwfvYIkmYQyIAA89d/9M7OTuf+d3CRjvLycqdIB88j+Z8DekAAAQQQQCCIAs+fP5cff/zR9XtvQUGBfPvttxTB9jHhrJ99xKVpBBAwWsD2+hEjBgaXdzaM23ZgwzgJBwEELBJggZ2eZGmRjqamJmlra3N1yEtK6fGnFwQQQAABBIIqcOfOHWlubo56KSkrK0u+/PJL0ReTOLwVYP3srSetIZBOAeZverT7+/ud3Q3u3r3r6nDs2LHOS0r6YyoHAggggAACCCCQjIC+DH306FHR3ZQGH6NGjZKqqirR3Rs5vBFg/eyNI60gkAkB5m961Ht7e2X37t2iLytFHvpv0vbt22XMmDHpCYReEEAAAQQQQMBKgevXr8uRI0eiYl+7dq3Mnz/fyjHZGjTrZ1szR9wIiDB/03MVPHv2zCnS8erVK1eHEyZMcDYppEhHevJALwgggAACCARFQDeA+umnn1ybEup7vfpc2cSJE4MyTCPHwfrZyLQQFAIIpEHA9voRFOhIw0VCFwgggEAyAiywk1FL7hwt0qEv0La2troaKC4udm4m2Uk4OVfOQgABBBBAIIwCWgPzzJkzcv78+ajhjx49Wmpra6WsrCyMNL6PmfWz78R0gIBvAsxf32ijGh6qSKW+nKQvKenLShwIIIAAAggggEAiAlqgUl9cev36ddRpH330kaxbt05GjhyZSJN8dhgB1s9cIgjYK8D8TV/utEjH3r17paOjw9WpFqfU33+1WCUHAggggAACCCAwWIDiHGZdE6yfzcoH0SCQiADzNxGt1D7b3d3tFKnUPyMPfTZJi3Tw3WxqvpyNAAIIIIBAmAT0napbt265hvzFF1/Ip59+GiaGjIyV9XNG2OkUAQQMEKBAh89JsB3YZx6aRwCBAAuwwE5vcvVl2paWFrl586arYy3SsW3bNnYSTm866A0BBBBAAAErBXTH4MbGRnn48GFU/JMnT5aNGzdKXl6elWOzIWjWzzZkiRgRiC3A/E3vlTFUkcrCwkLnJSX9kwMBBBBAAAEEEBhOQHdQOnnypFy5ciXqo/rQ95dffilz584drhn+PgkB1s9JoHEKAoYIMH/Tmwj9t0qLdDx69MjVsW7OoL//lpSUpDcgekMAAQQQQAABowWuXr0qx44di4qxsrKS+9sMZY71c4bg6RYBDwSYvx4gJtDEq1evZNeuXfLixQvXWXrfq/e/bFKYACYfRQABBBBAIKQCly5dkhMnTrhGP2PGDGdTQg7/BVg/+29MDwggYKaA7fUjRgzoG8kGH7YDG0xLaAggYLgAC+zMJEh3+tPdECKPoqIi50tq3fWeAwEEEEAAAQQQiCWgD3k3NTWJ/ug9+Fi6dKksW7ZMBt/fIumtAOtnbz1pDYF0CjB/06n9376GKlI5atQo5/6XnYTTnxN6RAABBBBAwCaBx48fy6FDh+T58+dRYWuByurqar5P9zGhrJ99xKVpBHwWYP76DByjeS3SsX//fnnw4IHrb7WYlBapHDduXPqDokcEEEAAAQQQME4gVnEO/W1X729nzZplXLxhCYj1c1gyzTiDKMD8TX9WX79+7RSpfPr0qatz/d1X738LCgrSHxQ9IoAAAggggIAVAh0dHbJz507RTZ/+OfQdqm+//VZyc3OtGIPtQbJ+tj2DxI8AAskK2F4/ggIdyWae8xBAAAGfBVhg+wz8geZjFelgJ+HM5YOeEUAAAQQQMF3g4sWLcvr0adeX0xqzPuS9YcMGmTJliulDCER8rJ8DkUYGEVIB5m/mEq8v1t68edMVADsJZy4f9IwAAggggIDpAvpQ1rlz5+SPP/5wCn5FHtnZ2fL555/L4sWLTR+G9fGxfrY+hQwgxALM38wkv7+/XxoaGuTevXuuAPT7261bt0pZWVlmAqNXBBBAAAEEEDBCINYuwVlZWVJTUyMzZ840IsawBsH6OayZZ9xBEGD+ZiaLvb29snv3buns7HQFMGbMGNm+fbvoZg0cCCCAAAIIIIBApEBPT4/8+OOP8vLly/f/c05OjnzzzTdSXFwMVpoEWD+nCZpuEEDAOAEKdPicEtuBfeaheQQQCLAAC+zMJvfYsWOiuyNEHqNHj3a+pNZiHRwIIIAAAggggIDuvqgvNt++fTsKQ3de3LRpE+uGNF4mrJ/TiE1XCHgswPz1GDTB5mIVqWQn4QQR+TgCCCCAAAIhEHj27JlzD6w7KA0+9OEsfXFJ74U5/Bdg/ey/MT0g4JcA89cv2eHb1SJTjY2NcufOHdeH9UFjLdIxYcKE4RvhEwgggAACCCAQOIELFy7IqVOnXOPS4hwbN26U6dOnB268tg2I9bNtGSNeBP4VYP5m7mrQIh379++XR48euYJgk8LM5YSeEUAAAQQQMFVAN2TYt2+ftLe3u0LU330rKipMDTuQcbF+DmRaGRQCCMQhYHv9iBEDg7c3imPQ6fyI7cDptKIvBBAIlgAL7Mzn88SJE6K7JEQeWqRj27ZtUlRUlPkAiQABBBBAAAEEMiagDxHuxAAAIABJREFULybprov65+Bj/vz5snr1atHdgznSJ8D6OX3W9ISA1wLMX69FE28vVpFKdhJO3JEzEEAAAQQQCKqAfk9++vRp0UKVkYf+jrto0SJZsWKF6AtMHOkRYP2cHmd6QcAPAeavH6rxt6lFOlpaWuTWrVuuk7RIx5YtW2TSpEnxN8YnEUAAAQQQQMB6gVjFOfT33draWpk6dar14wvCAFg/ByGLjCGsAszfzGZev8fVIh0PHjxwBTJq1Chnk8IxY8ZkNkB6RwABBBBAAAEjBM6cOSN//vmnK5aFCxc6zz9zpFeA9XN6vekNAQTMEbC9fgQFOsy5logEAQQQcAmwwDbjgtBdEvQH2cijoKDAKdKhuwJyIIAAAggggED4BPQB7iNHjkS9mKQPbK1bt05mz54dPhQDRsz62YAkEAICSQowf5OE8/i0WEUq2UnYY2SaQwABBBBAwDKBV69eyeHDh+XevXtRkWsx6+rqapk8ebJlo7I/XNbP9ueQEYRXgPlrRu61SMeNGzdcweh3u5s2bZIpU6aYESRRIIAAAggggICvAr///rvof5GHfh+u64Hy8nJf+6bx+AVYP8dvxScRME2A+Zv5jPT390tTU5PcuXPHFYw+/1xfXy9jx47NfJBEgAACCCCAAAIZE7h9+7Y0Nja6+i8rK5MdO3awMUMGssL6OQPodIkAAkYIUKDD5zTYDuwzD80jgECABVhgm5PcWEU68vPznSIdJSUl5gRKJAgggAACCCDgq4DusKjrgr/++iuqn8LCQueBrXHjxvkaA40PLcD6masDAXsFmL/m5C7W/S87CZuTHyJBAAEEEEAgnQL/93//J0ePHpXe3t6obufOnStffvmljBw5Mp0h0df/BFg/cykgYK8A89ec3Om/cdeuXXMFlJWVJbW1tTJt2jRzAiUSBBBAAAEEEPBcYKjvwevq6mTixIme90eDyQuwfk7ejjMRyLQA8zfTGfhv//qcU3Nzs7S2troC4vlnM/JDFAgggAACCGRKoLu7W77//nvp6+t7H4KuD7799lvRTRo40i/A+jn95vSIAAJmCNheP2LEwMDAgBmUsaOwHdhkW2JDAAGzBVhgm5Wfc+fOydmzZ11B5eXlydatW6W0tNSsYIkGAQQQQAABBDwX0F2DdWeJR48eRbWtD2yvX7+eF5M8V0+sQdbPiXnxaQRMEmD+mpQNce599R448mAnYbNyRDQIIIAAAgj4KaAFOU6cOCF///13VDdakGPdunXy0Ucf+RkCbQ8jwPqZSwQBewWYv2bl7vjx43L58mVXUFqko6amRmbOnGlWsESDAAIIIIAAAp4IxCrOkZubK1u2bKE4hyfC3jbC+tlbT1pDIJ0CzN90an+4L31V6PDhw3Ljxg3XB/W73vr6ejYiMidVRIIAAggggEBaBPr7++Xnn3+Wzs7O9/3pu7tatLK8vDwtMdBJtADrZ64KBBAIq4Dt9SMo0BHWK5dxI4CA8QIssM1L0YULF0R/qI089Evqbdu2UaTDvHQREQIIIIAAAp4J3L9/Xw4ePCg9PT2uNvULgeXLl8tnn33mWV80lLwA6+fk7TgTgUwLMH8znYHo/mPd/7KTsHl5IiIEEEAAAQS8FtD735aWFnn58mVU01OmTJGqqioZNWqU193SXoICrJ8TBOPjCBgkwPw1KBn/C+XkyZNy8eLFqO99tSBzRUWFeQETEQIIIIAAAggkLaDFKC9duuQ6X5/70peQxo8fn3S7nOifAOtn/2xpGQG/BZi/fgsn3v7Ro0fl2rVrUf8O6iaFZWVliTfIGQgggAACCCBgpYAW7hq8UcOKFStkyZIlVo4nKEGzfg5KJhkHAggkKkCBjkTFEvy87cAJDpePI4AAAu8FWGCbeTHoD7X6g23kwY+1ZuaKqBBAAAEEEPBC4M8//5TffvtNdEeJyCMvL082btwokydP9qIb2vBAgPWzB4g0gUCGBJi/GYIfptuhinRUV1fzkpKZKSMqBBBAAAEEkhZ49+6dnDlzRvTf/8FHTk6OrFy5UhYsWJB0+5zorQDrZ289aQ2BdAowf9OpHX9fZ8+elXPnzkWdoPe/s2fPjr8hPokAAggggAACxgocO3ZMrl696opPf+/Vl5JLS0uNjTvsgbF+DvsVwPhtFmD+mpm948ePy+XLl13B6fe/+u/hhAkTzAyaqBBAAAEEEEDAM4ErV67IL7/84mpvxowZUltb61kfNJScAOvn5Nw4CwEE7BewvX7EiIHBbxkZlhPbgQ3jJBwEELBIgAW2ucnSH2z1h9vIIzc3V7Zs2SITJ040N3AiQwABBBBAAIG4Bfr6+qS5uVnu3LkTdY7+KL1hwwYZPXp03O3xQf8FWD/7b0wPCPglwPz1Szb1dmMVqdRWeUkpdVtaQAABBBBAwBSBzs5O5/63q6srKiTdOXH9+vUyduxYU8IlDhFh/cxlgIC9Asxfc3N38eJFOXnyZFSA69atk3nz5pkbOJEhgAACCCCAwLACsYpz5Ofny7Zt26SkpGTY8/lA5gRYP2fOnp4RSFWA+ZuqoH/nxypSqUU69PnnSZMm+dcxLSOAAAIIIIBARgU6Ojpk586dohs3/HMUFRXJt99+K/ouFEdmBVg/Z9af3hFAIHMCttePoEBH5q4dekYAAQQ+KMAC2+wL5Pr163LkyBFXkPol9aZNm6S8vNzs4IkOAQQQQAABBD4ooC8nNTY2yosXL6I+t3DhQlm1apVkZWWhaJgA62fDEkI4CCQgwPxNACsDH41VpFLD4CWlDCSDLhFAAAEEEPBQQPdwuHDhgvz222+uB7G0C73nXbJkiSxdupT7Xw/NvWqK9bNXkrSDQPoFmL/pN0+kR91FWHcTHnysWbNGFixYkEhTfBYBBBBAAAEEDBHQZ7v0Ga/Io6CgwCnOUVxcbEiUhDGUAOtnrg0E7BVg/pqdu1hFKrOzs53nn6dMmWJ28ESHAAIIIIAAAgkL9PT0yI8//igvX758f67+26/FObg3TpjTlxNYP/vCSqMIIGCBAAU6fE6S7cA+89A8AggEWIAFtvnJjVWkQ29UN2/eTJEO89NHhAgggAACCMQUuHHjhhw9elT6+/tdf6+FuCorK6WiogI5QwVYPxuaGMJCIA4B5m8cSBn+SKz7Xw2Jl5QynBi6RwABBBBAIEmB7u5uOXTokDx8+DCqBd0paf369TJ+/PgkW+c0vwVYP/stTPsI+CfA/PXP1quWr1275nw/PPjQos2LFi3yqhvaQQABBBBAAIE0CMQqzjF69GinOIfe+3KYL8D62fwcESECQwkwf82/NmIVqdTCzbW1tTJt2jTzB0CECCCAAAIIIBC3wN69e6W9vd31+aqqKpkzZ07cbfBBfwVYP/vrS+sIIGCugO31I0YM6PZIBh+2AxtMS2gIIGC4AAtswxP0v/Bu3rwpLS0tEvnPqRbp0C+pp06dascgiBIBBBBAAAEEnN2CT5w4IVeuXInSGDt2rPNvO5Wizb5QWD+bnR+iQ+BDAsxfO64Pvf/VF3kHH7ykZEf+iBIBBBBAAIF/BLTwlt7/9vX1RaEsWLBAVq5cKVqkksNcAdbP5uaGyBAYToD5O5yQGX+vRZz199/Bx9KlS2X58uVmBEkUCCCAAAIIIDCkgD7Dpf+W63fakUdhYaHU19eL/slhhwDrZzvyRJQIxBJg/tpxXcS6/9UiHdXV1WxgZEcKiRIBBBBAAIFhBc6ePSvnzp1zfU5/E9ZNmTjMEWD9bE4uiAQBBNIrYHv9CAp0pPd6oTcEEEAgbgEW2HFTZfyDra2t0tzc7LzY+8+hX1Jv3LhRpk+fnvH4CAABBBBAAAEEPiygOwc3NTVJR0dH1AdnzJjh7BzMy0nmX0Wsn83PEREiMJQA89eeayNWkUqNnpeU7MkhkSKAAAIIhFegp6dHjh49Krdv345CKCgokMrKSnZGtOTyYP1sSaIIE4EYAsxfey6LW7duOUUqB+95tGjRItFClRwIIIAAAgggYKaA/tt98OBB0We5Ig8tyrF9+3YZPXq0mYETVUwB1s9cGAjYK8D8tSd3ev+rha0in3/W6LVIx+zZs+0ZCJEigAACCCCAQJTA3bt3Zf/+/a7/vaysTHbs2CH6vhOHOQKsn83JBZEggEB6BSjQ4bO37cA+89A8AggEWIAFtl3JbWtrc17sHVyko6amRmbOnGnXYIgWAQQQQACBEAncu3fPeUirt7fXNWr98nnFihWyePHiEGnYPVTWz3bnj+jDLcD8tSv/sYpU6gh4ScmuPBItAggggEC4BO7cuSNHjhyR169fRw1cC1OuW7dO8vPzw4Vi8WhZP1ucPEIPvQDz165LYKj7X3YXtCuPRIsAAgggEB4BfWZLN1gaXJyjqKhItm3bRnEOCy8F1s8WJo2QEfifAPPXrktBvz9ubGyMKtKh3xvPmzfPrsEQLQIIIIAAAgg4Arpx4Q8//OB6Nlp/D/7222+5PzbwGmH9bGBSCAkBBNIiYHv9iBEDg7d7SAtb/J3YDhz/SPkkAggg4BZggW3fFRGrSIf+O6aVpGfNmmXfgIgYAQQQQACBgAv8/vvvcu7cuahdEEeNGiUbNmyQiRMnBlwgWMNj/RysfDKacAkwf+3L9+3bt52HtAYfCxculNWrV9s3ICJGAAEEEEAgwALHjx+Xy5cvR40wNzdX1qxZI3PmzAnw6IM5NNbPwcwrowqHAPPXvjwP9ZKSvqCkLypxIIAAAggggIAZAlqcQzdW0me3Io/i4mKnOEdBQYEZgRJFQgKsnxPi4sMIGCXA/DUqHXEFoxsc6e+/b9++dX1ev0PWQpUcCCCAAAIIIGCPQH9/v/z888/S2dn5Pmh9r6murk7Ky8vtGUiIImX9HKJkM1QEEHAJ2F4/ggIdXNAIIICAoQIssA1NzDBh3b171/mSWm9qI4+qqioedLYzpUSNAAIIIBBQgZaWFrlx40bU6CZPniw1NTU8pGVh3lk/W5g0QkbgfwLMXzsvhaHuf+fPny9r1661c1BEjQACCCCAQMAEdu3aJQ8fPowa1aRJk5zC0oWFhQEbcTiGw/o5HHlmlMEUYP7amVd9SamhoSHq99/Zs2c7/55yIIAAAggggEBmBYYqzlFSUuIU59AdgjnsFGD9bGfeiBoBFWD+2nkdPHr0SPbu3RtVpGPVqlWyaNEiOwdF1AgggAACCIRQ4PDhw/L333+7Rv7555/LZ599FkINO4bM+tmOPBElAgh4L0CBDu9NXS3aDuwzD80jgECABVhg25vc9vZ25yGtwZWkKysrZe7cufYOjMgRQAABBBAIiMCVK1fkl19+iRrN4sWL5YsvvpDB96EBGXbgh8H6OfApZoABFmD+2ptcvf89cOBA1EtKc+bMES1UyYEAAggggAACmRNobm6WW7duRQWg972ffvpp5gKj55QFWD+nTEgDCGRMgPmbMfqUOx7q/nfWrFmyfv36lNunAQQQQAABBBBIXkC/o75z546rgbKyMmdn4Ly8vOQb5syMC7B+zngKCACBpAWYv0nTZfzEjo4Op0hHb2+vK5Zly5aJ/seBAAIIIIAAAmYLXL16VY4dO+YKcurUqbJlyxazAw95dKyfQ34BMHwEQixge/2IEQMDAwMm5892YJNtiQ0BBMwWYIFtdn6Gi053Jdy3b19UkQ7dRVh3E+ZAAAEEEEAAgcwIPHv2TH744QfXi8S5ubnOToczZszITFD06okA62dPGGkEgYwIMH8zwu5Zp/fv33eKdAwuUslOwp4R0xACCCCAAAIJC5w5c0b+/PNP13m6c7De+5aWlibcHieYJcD62ax8EA0CiQgwfxPRMu+z+vvv/v37pa+vzxVcRUWF1NTUmBcwESGAAAIIIBBwAf1OWjdQ0kJakcf48eOd4hwjR44MuEDwh8f6Ofg5ZoTBFWD+2p3bzs5Op0hHT0+PayC68dHKlSvtHhzRI4AAAgggEGAB/Tf8p59+knfv3r0fZWFhoXz33XfcIxued9bPhieI8BBAwDcB2+tHUKDDt0uDhhFAAIHUBFhgp+ZnwtlDFen48ssv5ZNPPjEhRGJAAAEEEEAgVAL9/f3Ol89Pnz59P+78/HzZsWOHFBUVhcoiiINl/RzErDKmsAgwf+3P9KNHj5wilYNfUmInYftzywgQQAABBOwTuHTpkpw4ccIV+MSJE2X79u32DYaIYwqwfubCQMBeAeavvbn7J/KhdhKePn26bNy4UbKysuwfJCNAAAEEEEDAAgGKc1iQJA9CZP3sASJNIJAhAeZvhuA97Larq8sp0vHq1StXq4sWLZJVq1Z52BNNIYAAAggggIAXAm/evJEff/xRuru73zeXnZ3tPB/NBg5eCPvbButnf31pHQEEzBWgQIfPubEd2GcemkcAgQALsMAORnIfP37svKTU29vrGpB+Qa1fVHMggAACCCCAQPoEjh8/LpcvX3Z1qLsnTZkyJX1B0JNvAqyffaOlYQR8F2D++k6clg6Guv+dOXOms5MwLymlJQ10ggACCCAQcoG2tjZpbGyUgYGB9xJakPLrr7+WvLy8kOsEZ/isn4OTS0YSPgHmbzBy/qEiHZs2bQrGIBkFAggggAACBgtooegDBw7IgwcPXFFqccotW7ZIbm6uwdETWiICrJ8T0eKzCJglwPw1Kx/JRvP8+XPZs2ePvHz50tXE/PnzZe3atck2y3kIIIAAAggg4IPA/v375e7du66Wq6qqZM6cOT70RpNeC7B+9lqU9hBAwBYB2+tHjBiIfELLQHXbgQ0kJSQEELBEgAW2JYmKI8wnT544laS1KmXk8dlnn8nnn38eRwt8BAEEEEAAAQRSFdCXlBoaGlzNsKtDqqpmnc/62ax8EA0CiQgwfxPRMvuzQ93/spOw2XkjOgQQQACBYAjoy8K7d+8W3UX4nyM/P1+++eYbKSwsDMYgGYUjwPqZCwEBewWYv/bmbnDkT58+dV5S6unpcf3V1KlTRYt0UKQyOLlmJAgggAACZglocQ59BksLRkceFOcwK09eRcP62StJ2kEg/QLM3/Sb+9XjixcvnPvf7u5uVxcU6fBLnHYRQAABBBBITKC/v1/OnTsnf/zxh+vEjz/+WL766qvEGuPTGRNg/ZwxejpGAIEMC9heP4ICHRm+gOgeAQQQGEqABXawro3Ozk7nB+LBD2l98skn8uWXXwZrsIwGAQQQQAABwwR0J4fvv/9eent730dWWloq3377rWGREk4qAqyfU9HjXAQyK8D8zay/173zkpLXorSHAAIIIIDA8AK6k+HOnTtd3z/n5ORIfX29lJWVDd8An7BKgPWzVekiWARcAszfYF0QXV1dzktKr1+/dg1Mi3TU1tZKdnZ2sAbMaBBAAAEEEMiwgP7Wu2/fvpjFOerq6kTvgzmCJcD6OVj5ZDThEmD+Bivf+tyV3v/q99CRx5w5c6SqqipYg2U0CCCAAAIIWCSgxSsPHz4s+l115KG/D+smDhz2CLB+tidXRIoAAt4KUKDDW8+o1mwH9pmH5hFAIMACLLCDl9xnz545OxgOfkhr3rx5sm7duuANmBEhgAACCCBggMDAwIBTJOv+/fvvo9GHs/7zn//ImDFjDIiQELwSYP3slSTtIJB+AeZv+s397pGXlPwWpn0EEEAAAQT+FdCi0D/99JNrB0P9fVVfDJ4+fTpUARRg/RzApDKk0Agwf4OXan05SV9S0peVIo/y8nLZvHkzRTqCl3JGhAACCCCQIYE3b944v/k+efLEFcHEiROF4hwZSkoaumX9nAZkukDAJwHmr0+wGWz21atXzvPPg4t0zJo1S9avX5/ByOgaAQQQQACBcAr8/vvvov8NPvLy8uS7776T0aNHhxPG0lGzfrY0cYSNAAIpC9heP2LEgL6tZPBhO7DBtISGAAKGC7DANjxBSYb34sUL2bVrl+iX1ZFHRUWF8yX14H/3kuyG0xBAAAEEEEDgfwLnzp2Ts2fPujwqKytl7ty5GAVMgPVzwBLKcEIlwPwNZrp5SSmYeWVUCCCAAAJmCbx9+9Z5KLqjo8MV2FdffSUff/yxWcESjWcCrJ89o6QhBNIuwPxNO3laOuzu7nZ+/41VpGPTpk2iBaM5EEAAAQQQQCB5AS3Oofe+T58+dTWiBbH4tzZ5VxvOZP1sQ5aIEYHYAszfYF4Z+tyzFszSzRoij5kzZ8rGjRuDOWhGhQACCCCAgGEC+u/w4cOH5fHjx1GRFRUVyYYNG6S0tNSwqAlnOAHWz8MJ8fcIIBBUAdvrR1CgI6hXJuNCAAHrBVhgW5/CIQegD2npD8f65+AvqWtqaiQrKyu4g2dkCCCAAAIIpFHg0aNHzoPRkXUpP/roI+cLaI7gCbB+Dl5OGVF4BJi/wc31UPe/PDgd3JwzMgQQQACB9AnovW5jY6O0tbW5Ol28eLGsXLkyfYHQU9oFWD+nnZwOEfBMgPnrGaVxDQ11/ztx4kSpq6ujSIdxGSMgBBBAAAFbBHp6emTPnj0xi3Ns3rxZsrOzbRkKcSYhwPo5CTROQcAQAeavIYnwIQz9t1mffx5cpGPq1KlSW1vLv80+mNMkAggggAAC/whcvHhRzpw5I/39/VEon3zyiXzxxRf8W2zp5cL62dLEETYCCKQsQIGOlAk/3IDtwD7z0DwCCARYgAV2gJMrIlpJWl8YfvHihWug06ZNcypJ8wNysPPP6BBAAAEE/BfQnZR+/PFHV0GsMWPGyHfffSe5ubn+B0APaRdg/Zx2cjpEwDMB5q9nlEY2pDsI6wPUz58/d8WnLylt2bKFf5eNzBpBIYAAAgjYIPDLL7/IlStXXKGyU6ENmUs9RtbPqRvSAgKZEmD+Zko+Pf1y/5seZ3pBAAEEEAiPwOvXr53vlnkBODw5HzxS1s/hzT0jt1+A+Wt/Dj80AgpoBTu/jA4BBBBAwDwBLRDd0tIiDx48iApu1KhRopsET5o0ybzAiShuAdbPcVPxQQQQCJiA7fUjRgxEbiVsYHJsBzaQlJAQQMASARbYliQqhTD1h2StJP3s2TNXK3pzrC8p5eTkpNA6pyKAAAIIIBBugYaGBtcuwllZWbJjxw4pKysLN0yAR8/6OcDJZWiBF2D+Bj7Fove/WqRycJGO8ePHy9atWynSEfxLgBEigAACCHgscP78eTl9+rSr1QkTJkh9fb3o/S9HsAVYPwc7v4wu2ALM32DnV0c31IvEev9bV1cnI0eODD4CI0QAAQQQQMADgaG+U546daps2rSJe18PjG1ogvWzDVkiRgRiCzB/g39l6MZJe/fulSdPnrgGW15e7vxbzfPPwb8GGCECCCCAQHoErl69KidPnpS+vr6oDufOnSurV6/muav0pMLXXlg/+8pL4wggYLCA7fUjKNBh8MVFaAggEG4BFtjhyP9QlaT1YWot0sFDWuG4DhglAggggIC3ArqDsO4kHHmsWLFClixZ4m1HtGaUAOtno9JBMAgkJMD8TYjL2g/zkpK1qSNwBBBAAAHDBFpbW6WpqckVVVFRkXz99deSl5dnWLSE44cA62c/VGkTgfQIMH/T45zpXvT3X92koauryxVKaWmpbNu2jd9/M50g+kcAAQQQMF7g5cuXsmfPnqiCzxTnMD51ngfI+tlzUhpEIG0CzN+0UWe0o97eXuff7MFFOiZOnOg8/5ybm5vR+OgcAQQQQAABmwX0e+ZDhw7JvXv3ooaRn58vVVVVMm3aNJuHSOwRAqyfuRwQQCCsAhTo8DnztgP7zEPzCCAQYAEW2AFO7qCh6ZfUWkm6o6PD9Tfjxo1zdjykSEd4rgVGigACCCCQusCzZ8/khx9+kP7+/veNTZ482XnwmSPYAqyfg51fRhdsAeZvsPMbObqhilTyklJ4rgFGigACCCCQmsD9+/dl37598u7du/cNaVGOb7/9VgoLC1NrnLOtEWD9bE2qCBSBKAHmb3guig/d/27dupWiWuG5FBgpAggggECCAt3d3U6hK/0z8pg+fbps3LhRsrKyEmyRj9sswPrZ5uwRe9gFmL/huQL0+Wf9zvrx48euQY8fP17q6up4/jk8lwIjRQABBBDwUOD27dty5MgRefPmTVSrWpSjurqa75g99DahKdbPJmSBGBBAIBMCttePGDEwMDCQCbh4+7QdON5x8jkEEEBgsAAL7HBdE2/fvnWKdDx69Mg18JKSEtGHtAoKCsIFwmgRQAABBBBIQkCLcvz888/S2dn5/mytFP3dd9/JqFGjkmiRU2wSYP1sU7aIFQG3APM3XFeE/nis97+Dd1LSIh28pBSua4HRIoAAAggkJtDV1SU7d+4UfeD5n0NfTNIizxMmTEisMT5ttQDrZ6vTR/AhF2D+husCGOr+V3//1X+/tcgWBwIIIIAAAgj8K6BFOXbt2iUvX750sVCcI7xXCevn8OaekdsvwPy1P4eJjKCvr0/2798vDx8+dJ3G77+JKPJZBBBAAAEExPkd+Pjx43Ljxo0oDt30d/Xq1TJnzhyoAijA+jmASWVICCAQl4Dt9SMo0BFXmvkQAgggkH4BFtjpN890j1qkQ7+kfvDggSuUMWPGyPbt23mxONMJon8EEEAAAeMF9Ivpy5cvu+LU3RimTJlifOwEmLoA6+fUDWkBgUwJMH8zJZ+5fofaSUlfUtq2bZtogS0OBBBAAAEEEPhX4PXr1/LTTz9FvaSkuwfPnDkTqpAJsH4OWcIZbqAEmL+BSmdcg+H+Ny4mPoQAAggggIA8f/5c9uzZE3Xfq/e8NTU1ogUqOcInwPo5fDlnxMERYP4GJ5fxjkSff963b19UkQ5+/41XkM8hgAACCIRdoL29XQ4dOiT6u/Dgo7y8XKqrq3mfKMAXCevnACeXoSGAwAcFKNDh8wViO7DPPDSPAAIBFmCBHeDkfmBo/f390tDQIPfu3XN9qrCw0NlJSf/kQAABBBBAAIFogba2Nuff0Mhj0aJFsmrVKrhCIsD6OSSJZpiBFGCib/f3AAAgAElEQVT+BjKtww5qqJ2UiouLnftfinQMS8gHEEAAAQRCIqAPNu/cuVM6OztdI165cqUsXrw4JAoMM1KA9TPXAwL2CjB/7c1dKpFz/5uKHucigAACCIRBoKuryynOMfglJC3OsWHDBhn8DHEYTBjjfwVYP3MlIGCvAPPX3tylErl+l63PbukLxpGH/v6rmzQUFBSk0jznIoAAAgggEEgB/ffz1KlTUZsT6mBzcnLkiy++kIULFwZy7AzqXwHWz1wNCCAQVgHb60eMGBgYGDA5ebYDm2xLbAggYLYAC2yz8+NndO/evZPGxka5c+eOq5tRo0Y5X1KPHTvWz+5pGwEEEEAAAesEXr16Jd9//728efPmfexlZWWyY8cOdlOyLpvJB8z6OXk7zkQg0wLM30xnIHP985BW5uzpGQEEEEDADgH9GXf//v1RBZ0//vhj+eqrr+wYBFF6LsD62XNSGkQgbQLM37RRG9fRUDsJ85KScakiIAQQQACBNAtocY7du3dLT0+Pq2eKc6Q5EYZ2x/rZ0MQQFgJxCDB/40AK6Ed0k8IDBw5EFekoKipynn8ePXp0QEfOsBBAAAEEEEhcoKOjQw4ePCgvXryIOlmfga6pqRH9N5Qj+AKsn4OfY0aIAAKxBWyvH0GBDq5sBBBAwFABFtiGJiZNYWmRjubmZmltbXX1qDsI65fUJSUlaYqEbhBAAAEEEDBbQF9W2rt3r9y/f/99oFo1+j//+Y+MGTPG7OCJzlMB1s+ectIYAmkVYP6mldu4zvQhLS1SeffuXVdsPKRlXKoICAEEEEAgAwJHjhyR69evu3qePn261NbWsoNwBvJhSpesn03JBHEgkLgA8zdxsyCdMVSRSr3/3b59OzsJBynZjAUBBBBAIC6Bp0+fyp49e6KKc8yaNUuqq6u5741LMdgfYv0c7PwyumALMH+Dnd/hRjfU77+FhYVSX18v+icHAggggAACYRbQd4XOnj0r58+fF30GOvLIysqSZcuWyZIlS7gvDtFFwvo5RMlmqAgg4BKgQIfPF4TtwD7z0DwCCARYgAV2gJMb59D0ZvvQoUNy69Yt1xkjR46UrVu3ilbF5EAAAQQQQCDsAufOnXO+qI48KisrZe7cuWGnCd34WT+HLuUMOEACzN8AJTPJoegPz01NTdLW1uZqQR/O0peU2EkpSVhOQwABBBCwWuD3338X/S/y0O+E9QFmLUzJEV4B1s/hzT0jt1+A+Wt/DlMdAUUqUxXkfAQQQACBoAg8efLE2YThzZs3riFpcY7169cHZZiMI0UB1s8pAnI6AhkUYP5mEN+Qrof6/Vd/99VNCrVYJQcCCCCAAAJhFNBilbqRr/45+CguLpYNGzawmW8ILwzWzyFMOkNGAAFHwPb6ESMGBpfaMiyxtgMbxkk4CCBgkQALbIuS5XOoLS0tcuPGDVcv+gC2FumYMGGCz73TPAIIIIAAAuYKPHr0SHbt2uWqIP3RRx85X1BzhE+A9XP4cs6IgyPA/A1OLlMZyYeKdLCTUiqynIsAAgggYKPA9evX5ciRI67QtXDVN998I/n5+TYOiZg9FGD97CEmTSGQZgHmb5rBDe2OIpWGJoawEEAAAQTSJqDFOfbs2SO9vb2uPnUDBt2IgQOBfwRYP3MtIGCvAPPX3tx5GflQ978FBQVOkQ59CZkDAQQQQACBsAjo67vnz593NiTUfyMjD313dvHixfL5559LVlZWWEgYZ4QA62cuBwQQCKuA7fUjKNAR1iuXcSOAgPECLLCNT1FaAzx69Khcu3bN1acW6diyZYtMmjQprbHQGQIIIIAAAiYI6G5KP/74o3R3d78PZ8yYMfLdd99Jbm6uCSESQ5oFWD+nGZzuEPBQgPnrIablTekP0LpLRGtrq2skupPS9u3bRV9M5kAAAQQQQCDoAvfu3ZP9+/e7ilHm5eXJ119/za6CQU9+nONj/RwnFB9DwEAB5q+BSclQSBSpzBA83SKAAAIIZFzg8ePHsm/fPopzZDwTdgTA+tmOPBElArEEmL9cF/8IDPX7rxai1iIdJSUlYCGAAAIIIBB4gRcvXsihQ4dENyUcfOhzz+vXr2fj3sBfBR8eIOvnkF8ADB+BEAtQoMPn5NsO7DMPzSOAQIAFWGAHOLlJDu348eNy+fJl19nZ2dmyceNGmTZtWpKtchoCCCCAAAJ2CjQ0NEhbW9v74LVq9I4dO6SsrMzOARF1ygKsn1MmpAEEMibA/M0YvZEd644RLS0tcvPmTVd8WqRDH9IqKioyMm6CQgABBBBAwAuBzs5O2blzp7x9+9Z1v1tfX89DWV4AB6QN1s8BSSTDCKUA8zeUaR9y0BSp5HpAAAEEEAibwMOHD52ClH19fa6hz507VyorK8PGwXjjEGD9HAcSH0HAUAHmr6GJyVBYQ/3+q4Wpt27dKqWlpRmKjG4RQAABBBDwX0Df/zl16pTr999/ev34449l1apVohv3coRbgPVzuPPP6BEIs4Dt9SNGDOgdr8GH7cAG0xIaAggYLsAC2/AEZSi8kydPysWLF1296wvJNTU1MnPmzAxFRbcIIIAAAgikV+DKlSvyyy+/uDpdsWKFLFmyJL2B0JtRAqyfjUoHwSCQkADzNyGu0Hz4yJEjcv36ddd4CwoKnCIdxcXFoXFgoAgggAAC4RF4+fKl/PTTT/L69WvXoLVAM9/9huc6iGekrJ/jUeIzCJgpwPw1My+ZjIoilZnUp28EEEAAgXQKaHGOffv2Rb2QNH/+fFm7dm06Q6EviwRYP1uULEJFYJAA85dLIpbAoUOHojZpGDlypNTV1cn48eNBQwABBBBAIFAC+puv/tvX3t4eNS59/qm6ulqmTJkSqDEzmOQFWD8nb8eZCCBgt4Dt9SMo0GH39Uf0CCAQYAEW2AFObopD++OPP+S3335ztaILkqqqKpk9e3aKrXM6AggggAACZgs8e/ZMfvjhB+nv738f6OTJk52XdTnCLcD6Odz5Z/R2CzB/7c6fn9EfO3ZMrl696uoiPz9f6uvrKdLhJzxtI4AAAgikXaC3t1d27twpXV1drr4pRpn2VFjRIetnK9JEkAjEFGD+cmEMJTBUkcrt27dLUVERcAgggAACCFgtoC8jNTQ0UJzD6ixmJnjWz5lxp1cEvBBg/nqhGMw2Yt3/5ubmypYtW2TixInBHDSjQgABBBAIncCNGzfkxIkT8ubNm6ixz5o1S7766ivRIlUcCPwjwPqZawEBBMIqQIEOnzNvO7DPPDSPAAIBFmCBHeDkejC0y5cvy/Hjx6NaWrduncybN8+DHmgCAQQQQAAB8wS0KMfPP/8snZ2d74PTl3S/++47GTVqlHkBE1FaBVg/p5WbzhDwVID56yln4BrTH6wvXbrkGpf++6/FuUpKSgI3XgaEAAIIIBA+gXfv3jm7CN+/f981+Llz50plZWX4QBjxsAKsn4cl4gMIGCvA/DU2NUYEFqtIpe6kqPe/xcXFRsRIEAgggAACCCQqcPfuXWlsbHRtvqBtLFy4UFavXp1oc3w+ZAKsn0OWcIYbKAHmb6DS6flgYt3/5uTkyKZNm6S8vNzz/mgQAQQQQACBdAloQQ4tRnX79u2oLrUgh27IO2PGjHSFQz8WCbB+tihZhIoAAp4K2F4/YsTAwMCApyIeN2Y7sMccNIcAAiESYIEdomQnOdRr167J0aNHo85etWqVLFq0KMlWOQ0BBBBAAAFzBbQ4lRapijzq6upkypQp5gZNZGkTYP2cNmo6QsBzAeav56SBa/DUqVNy4cIF17jy8vKkvr6eIh2ByzYDQgABBMIncOjQIbl586Zr4HqfqzsGDv6dNHw6jDiWAOtnrgsE7BVg/tqbu3RFHuslJS1Sqfe/FOlIVxboBwEEEEDAKwEtztHQ0CBamDLyoDiHV8LBb4f1c/BzzAiDK8D8DW5uvRpZrPvf7Oxsqa2tlalTp3rVDe0ggAACCCCQNoF79+6J/u7b09MT1af+9ltdXS1akJkDgVgCrJ+5LhBAIKwCttePoEBHWK9cxo0AAsYLsMA2PkVGBHjjxg1paWmJimX58uWydOlSI2IkCAQQQAABBLwQaGtrcx7gijy0IJUWpuJAQAVYP3MdIGCvAPPX3tylM/KzZ8/KuXPnXF1qkY6tW7dKaWlpOkOhLwQQQAABBDwTOHPmjPz555+u9saNGyc7duwQ3TGQA4FYAqyfuS4QsFeA+Wtv7tIZ+YkTJ+TSpUuuLrVIx7Zt2yhSmc5E0BcCCCCAQEoC+ttuU1NTVHGOxYsXy8qVK1Nqm5PDI8D6OTy5ZqTBE2D+Bi+nfowo1v1vVlaWbNy4UaZPn+5Hl7SJAAIIIICA5wJv376VX3/9Va5evRrVdm5urnMP/PHHH3veLw0GS4D1c7DyyWgQQCB+AQp0xG+V1CdtB05q0JyEAAII8IIh10ACArdu3XKqbQ4MDLjO4kftBBD5KAIIIICA0QKvXr2S77//Xt68efM+zrKyMueFJf1hlgMBFeALaq4DBOwVYP7am7t0R37hwgU5deqUq9uRI0dKXV2djB8/Pt3h0B8CCCCAAAIpCVy5ckV++eUXVxujR4+Wb775ht2TUpIN/smsn4OfY0YYXAHmb3Bz6/XI9N5X74EjD4pUeq1MewgggAACfgm0trZKc3MzxTn8Ag5Ru6yfQ5Rshho4AeZv4FLq24BOnz4t58+fj2pfi3TMnDnTt35pGAEEEEAAAa8Edu7cKY8ePYpqbtKkSVJVVSVjxozxqivaCbAA6+cAJ5ehIYDABwVsrx8xYmDw27yGJdx2YMM4CQcBBCwSYIFtUbIMCHWoH7cXLlwoq1evNiBCQkAAAQQQQCA5Ab1l3bt3r9y/f/99A7qL8H/+8x++uE6ONLBnsX4ObGoZWAgEmL8hSLKHQ4xVpEN3nNi6dStFOjx0pikEEEAAAX8FdCfhxsZGV9FlLTqlhSiLi4v97ZzWrRdg/Wx9ChlAiAWYvyFOfhJDP3v2rJw7d851pq4Xtm3bJqWlpUm0yCkIIIAAAgj4L6DPLx08eJBNhvynDkUPrJ9DkWYGGVAB5m9AE+vTsH777Tf5448/olpfv369zJo1y6deaRYBBBBAAIHUBY4dOyZXr16NauiLL76QTz/9NPUOaCE0AqyfQ5NqBooAAoMEbK8fQYEOLmkEEEDAUAEW2IYmxuCw7ty54zzU/e7dO1eUFOkwOGmEhgACCCAwrIA+gKwPIkcelZWVMnfu3GHP5QPhEmD9HK58M9pgCTB/g5XPdIzmr7/+kl9//dXVlRbp2Lx5s+gOFBwIIIAAAgiYLHDjxg1paWmJClFftp08ebLJoRObIQKsnw1JBGEgkIQA8zcJtJCfEqtIpRbpqKuro0hlyK8Nho8AAgiYKHDz5k3nfnfwnoHLli0T/Y8DgUQFWD8nKsbnETBHgPlrTi5sieT3338X/W/wUVVVJXPmzLFlGMSJAAIIIBAigStXrsgvv/ziGnFZWZnov10lJSUhkmCoXgiwfvZCkTYQQMBGAQp0+Jw124F95qF5BBAIsAAL7AAn18eh3b171ynS0d/f7+pl/vz5snbtWh97pmkEEEAAAQS8F3j06JHs2rXL9RDXRx99JBs2bPC+M1q0XoD1s/UpZAAhFmD+hjj5KQxdd6DQnSgij5ycHKdIBy83pwDLqQgggAACvgqcP39eTp8+HdVHdXW1zJ4929e+aTw4Aqyfg5NLRhI+AeZv+HLuxYhjFenQIpVbt26lSIcXwLSBAAIIIOCJgBbnOHToUFRbK1eulMWLF3vSB42ET4D1c/hyzoiDI8D8DU4u0zmSP//8U86cORPVpT77rM9AcyCAAAIIIGCKwIMHD2T37t2ucIqKiuSbb74RLbDMgUCiAqyfExXj8wggEBQB2+tHjBgYXK7asMzYDmwYJ+EggIBFAiywLUqWYaG2t7dLQ0ODvH371hUZRToMSxThIIAAAgh8UODNmzfy448/Snd39/vPjRkzRr777jvRh485EBgswPqZawIBewWYv/bmLtORX79+XY4cOeIKIzs7WzZt2iRTpkzJdHj0jwACCCCAgEvg+PHjcvny5SiV5cuXy9KlS9FCIG4B1s9xU/FBBIwTYP4alxJrAvrrr7/k119/dcWr35PX1dXJhAkTrBkHgSKAAAIIBFPg2rVrcvTo0ajBUZwjmPlO56hYP6dTm74Q8FaA+eutZ5hai1WkUsdPkY4wXQWMFQEEEDBb4NWrV/LDDz9IT0/P+0D1u9qvv/5aiouLzQ6e6IwVYP1sbGoIDAEEfBawvX4EBTp8vkBoHgEEEEhWgAV2snKcpwJalfPAgQPS19fnAqFIB9cHAggggIANAlqco7m5We7du+cKV7/AHj9+vA1DIMYMCLB+zgA6XSLgkQDz1yPIkDajOzO2tLRIZB3qrKwsqa2tlWnTpoVUhWEjgAACCJgk0N/f7+wi3Nra6gpL/72qrq6WiooKk8IlFgsEWD9bkCRCRGAIAeYvl0YqAlevXpVjx465msjJyXGKVJaXl6fSNOcigAACCCCQtECsf5+0sdWrV8vChQuTbpcTEVAB1s9cBwjYK8D8tTd3JkR+6dIlOXHiRFQorC9MyA4xIIAAAuEW0N99d+3aJR0dHS6IzZs384xSuC+NlEfP+jllQhpAAAFLBSjQ4XPibAf2mYfmEUAgwAIssAOc3DQN7eHDh7J///6oIh3z5s2TdevWpSkKukEAAQQQQCAxgSdPnkhTU5O8ePHCdeIXX3whn376aWKN8elQCbB+DlW6GWzABJi/AUtoBoZz69Ytp7jX4KOmpoaXnjOQD7pEAAEEEPhXoLe3VxoaGpyCypGH7qKkxaR4mZarJRkB1s/JqHEOAmYIMH/NyIPNUVy/fl2OHDniGkJ2drazrpg6darNQyN2BBBAAAELBYYqzsEO9xYm09CQWT8bmhjCQiAOAeZvHEh85IMC165dk6NHj0Z9ZuXKlbJ48WL0EEAAAQQQyIiAbsqgGwlFHsuWLRP9jwOBVARYP6eix7kIIGCzgO31I0YMRG4taGAmbAc2kJSQEEDAEgEW2JYkyvAwHz9+LPv27RN9EDzymDVrlqxfv97w6AkPAQQQQCBsAvrFtT5crFWmI4/JkyfLtm3bwsbBeBMUYP2cIBgfR8AgAeavQcmwOJQ7d+5IY2OjvHv37v0o9LvlqqoqmT17tsUjI3QEEEAAAVsFXr16JXv37pWuri7XEEaNGiV1dXVSUlJi69CIO8MCrJ8znAC6RyAFAeZvCnic+l7g77//lsOHD0eJbNq0SaZPn44UAggggAACaREYamf7yspKmTt3blpioJPgC7B+Dn6OGWFwBZi/wc1tOkd248YN5/538OtOS5culeXLl6czFPpCAAEEEEBA/vrrL/n1119dEtOmTZPNmzejg0DKAqyfUyakAQQQsFTA9voRFOiw9MIjbAQQCL4AC+zg5zhdI+zo6HAeBKdIR7rE6QcBBBBAIBmB48ePy+XLl6NOLS4ulq1bt4q+wMSBwIcEWD9zfSBgrwDz197cmRb5vXv3pKGhIarY17p162TevHmmhUs8CCCAAAIBFtCiHFo4+eXLl65RFhUVOQUoR48eHeDRMzS/BVg/+y1M+wj4J8D89c82bC23trZKc3Ozq0hlVlaW1NTUyMyZM8PGwXgRQAABBNIsEKs4hz5IXV1dLbphEAcCXgmwfvZKknYQSL8A8zf95kHtMdb9r4518eLFsnLlyqAOm3EhgAACCBgm8OD/2bsXryiO9OHjj9xRxAsC3uOqUVejyRqTaDQKiIDgLZf9L6Mxyt27q9EYY4yJbjRqDIoRUVGCigjynqffX1yaYeIwTHdXVX/7nD05ZzNT9Tyfp4tUT3dX3bsnBw8e9C0apc82f/rpp5Kbm2tYtIRjowDzZxurRswIIJAJARboyITi37RhO3DAPDSPAAIOCzDBdri4EaTW09Pj/SjQ39/v610f0Nq2bZuM/u9tBCHSJQIIIIBATAX0v036Iu39+/cTBHS3P32gOCcnJ6Y6pD0eAebP49HiswiYJcD4NasetkejN8Wbm5tlcHDQl8qmTZtk5cqVtqdH/AgggAACFgh0dXVJS0tLwoLJpaWlUl9fL/n5+RZkQYgmCzB/Nrk6xIbA3wswfjlDMinQ0dEh7e3tvkU6eDk6k8K0hQACCCAwlsClS5fk7Nmzvn/FIlGcK0EJMH8OSpZ2EQhegPEbvHGcerh9+7a0tbX5rn81/1WrVsnGjRvjREGuCCCAAAIRCPT19cnevXvlxYsXr3vPy8uTzz77THRzBg4EMiHA/DkTirSBAAI2Cti+fsSk4eHhYZPhbQc22ZbYEEDAbAEm2GbXx8bodNfGAwcOjLlIh778rDfMORBAAAEEEAhTQBfl0AeInz175utWrwM/+OADee+998IMh74sF2D+bHkBCT/WAozfWJc/kOR1jtHY2JiwSMeGDRtk9erVgfRJowgggAACCKiA7uZ35MgRGRoa8oEsWLBAampqJDs7GygEJizA/HnChDSAQGQCjN/I6J3t+M6dO95LSqPnHhUVFbJs2TJn8yYxBBBAAIFoBJItzqHXu7rxAgcCmRZg/pxpUdpDIDwBxm941nHpqbOz09sAavT174oVK2Tz5s1xYSBPBBBAAIGQBXRzoP3798ujR498PTc0NMi8efNCjobuXBZg/uxydckNAQT+TsD29SNYoIPzGwEEEDBUgAm2oYWxPCxdpOPgwYPy/PlzXyZ6o1xvmLNIh+UFJnwEEEDAIoErV67IN998k7C7ga4srf9Nmjt3rkXZEKoJAsyfTagCMSCQngDjNz03vvX3Ag8ePPAW6RgYGPB98P333xf9HwcCCCCAAAKZFtDr3FOnTiU0u3z5cu8B4dE3lTPdP+3FR4D5c3xqTabuCTB+3aupCRndvXvXe0lJHxYfeej8Q19U4kAAAQQQQCATAufPn5cLFy74mtJFKGtra2X+/PmZ6II2EEgQYP7MSYGAvQKMX3trZ3Lk9+7dk+bm5oTrX12gUheq5EAAAQQQQCDTAroBoW7QMPL48MMP2Xww09C0J8yfOQkQQCCuAizQEXDlbQcOmIfmEUDAYQEm2A4XN+LUent7vUU6nj596ouERToiLgzdI4AAAjER0J0MTp48Kb/++mtCxiUlJd5DXEVFRTHRIM1MCjB/zqQmbSEQrgDjN1zvOPXW09PjXf/29/f70l69erVs2LAhThTkigACCCAQsMC5c+fk4sWLCb2sW7dO1q5dG3DvNB83AebPcas4+bokwPh1qZpm5dLV1eW9pPTy5UtfYBs3bpRVq1aZFSzRIIAAAghYJ3D27Fm5dOmSL24W57CujFYGzPzZyrIRNAKeAOOXEyEogWSbNCxZskSqqqpYKDsoeNpFAAEEYijw448/yrfffuvLfNGiRd4GhBwIZFqA+XOmRWkPAQRsEbB9/YhJw8PDwyZj2w5ssi2xIYCA2QJMsM2uj+3R9fX1yYEDB0T/OfLQXS3q6uokKyvL9hSJHwEEEEDAQAFdHEp38nv48GFCdHqjVHcz0Ie5OBBIR4D5czpqfAcBMwQYv2bUwdUonjx54l3/Pn/+3JfiypUrZdOmTa6mTV4IIIAAAiEJ6G3WI0eOyM2bN3096v3NyspKWbp0aUiR0E2cBJg/x6na5OqaAOPXtYqalU93d7c0NTXJwMCAL7D169fLmjVrzAqWaBBAAAEErBE4ffq0XL582RdvTk6O92zR3LlzrcmDQO0UYP5sZ92IGgEVYPxyHgQp8OjRI+/+7+jrX31purq6muefg8SnbQQQQCAmAp2dnd6CyCNfuZ05c6bs2bNH9JqYA4FMCzB/zrQo7SGAgC0Ctq8fwQIdtpxpxIkAArETYIIdu5KHnrC+JP3111+PuUhHbW0tL0iHXhE6RAABBNwWuHv3rhw+fDhhB3tdFEofEH7nnXfcBiC7wAWYPwdOTAcIBCbA+A2Mlob/T+DPP//0rn+fPXvmM1m+fLls2bIFJwQQQAABBNISGBwclLa2NtEHtEYe+lCW/r46b968tNrlSwi8SYD585uE+PcImCvA+DW3Nq5EpotjNzY2yosXL3wprVu3TtauXetKmuSBAAIIIBCSwFiLc+Tm5kp9fb2Ul5eHFAXdxFmA+XOcq0/utgswfm2voPnx9/T0yMGDBxOeQ1u4cKHU1NSwSIf5JSRCBBBAwFiB3t5e2bdvn28hqPz8fPn888+lqKjI2LgJzG4B5s9214/oEUAgfQEW6EjfLqVv2g6cUpJ8CAEEEBhDgAk2p0UYArpIh/5IrT8kjDx0l4vt27ezSEcYRaAPBBBAIAYCFy9elO+++863mrSmXVBQ4O2uVFZWFgMFUgxagPlz0MK0j0BwAozf4Gxp+X8CfX193k5K+s+Rx9KlS6WyslJG/w6NHQIIIIAAAn8n0N/f7+1Qry/Bjjz04awdO3ZISUkJgAgEJsD8OTBaGkYgcAHGb+DEdCAiyV5SWrNmjbdYNgcCCCCAAAKpCJw8eVJ++eUX30fz8vKkoaFBSktLU2mCzyAwYQHmzxMmpAEEIhNg/EZGH6uOnzx54j3/PHqThvnz53uLaGdnZ8fKg2QRQAABBCYuoBs06OIcjx8/ft2YPk+0c+dOmT179sQ7oAUEkggwf+bUQACBuArYvn7EpOHh4WGTi2c7sMm2xIYAAmYLMME2uz4uRff8+XPvR+qRPyRofrpIh740rTs+ciCAAAIIIJCOgP5YfezYMfntt98Svq6LcuiOBZMnT06nab6DQIIA82dOCgTsFWD82ls72yLXh7O+/vpr+fPPP32hL1q0SKqrq9lJybaCEi8CCCAQkYAudqw7049e9El3TNLFOYqLiyOKjG7jIsD8OS6VJk8XBRi/LlbVzJz0vq/e/9X7wCOPVatWycaNG80MmqgQQAABBIwRGGtxDhakNKY8sQqE+XO/WR8AACAASURBVHOsyk2yjgkwfh0rqMHpJNukgU0KDS4aoSGAAAIGC7S3t8utW7d8Eeqix7r4MQcCQQowfw5Sl7YRQMBkAdvXj2CBDpPPLmJDAIFYCzDBjnX5Q09ed3zUnYRHL9JRXl7u7X7BIh2hl4QOEUAAAesF9IWl1tbWhP+2aGIrV66Ujz/+mJdgra+yWQkwfzarHkSDwHgEGL/j0eKzExXQl5P0+ld3VBp5LFiwwNtJKSsra6Jd8H0EEEAAAYcFuru7pbm5WV68eOHLsqSkxPsdtaCgwOHsSc0UAebPplSCOBAYvwDjd/xmfCN9Af2NXhfpePr0qa+RFStWyObNm9NvmG8igAACCDgtcPz4cbl27ZovR73W1d2CZ8yY4XTuJGeeAPNn82pCRAikKsD4TVWKz2VCINkmDWxSmAld2kAAAQTiI3DhwgU5f/68L+ElS5bI1q1b44NAppEJMH+OjJ6OEUAgYgEW6Ai4ALYDB8xD8wgg4LAAE2yHi2toarpIhz6k1dPT44tQF+mor6+X3NxcQyMnLAQQQAAB0wQ6Ojrk6NGjMjAw4AstOzvbe/D37bffNi1k4nFAgPmzA0UkhdgKMH5jW/rIEtfr38bGRnn06JEvhnnz5kldXZ3onIUDAQQQQACB0QK3b98W3TVpaGgo4b8fusgTixxzzoQlwPw5LGn6QSDzAozfzJvS4t8LJNtJeNmyZVJRUQEfAggggAACPoEjR47IjRs3fP9fYWGhtzjH9OnT0UIgdAHmz6GT0yECGRNg/GaMkoZSFEi2SQPPP6cIyMcQQACBmAvofeCWlhafwqxZs2T37t08QxTzcyOs9Jk/hyVNPwggYJqA7etHTBoeHh42DXVkPLYDm2xLbAggYLYAE2yz6+NqdLrzo76k9PDhQ1+KpaWlsmPHDhbpcLXw5IUAAghkUEBXkNaVpEcfU6ZM8V541V2FORAIQoD5cxCqtIlAOAKM33Cc6cUvoAuJ6fXvgwcPfP9i9uzZ3iKVvGTNGYMAAgggMFLg6tWrcvLkSRl9W3Xp0qVSWVkpo+9noodAkALMn4PUpW0EghVg/AbrS+tjCzx9+tTbpKG3t9f3Ad39saqqinkMJw4CCCCAgHetq5svjF6cQ+/v6uIcxcXFKCEQiQDz50jY6RSBjAgwfjPCSCPjFEi2SYM+/9zQ0CB5eXnjbJGPI4AAAgjEQUB/N927d6+8fPnydbr5+fny73//WyZPnhwHAnI0QID5swFFIAQEEIhEwPb1I1igI5LThk4RQACBNwswwX6zEZ8IRkBfUmpqapLu7m5fB/xIHYw3rSKAAAKuCOh/Pw4fPix37txJSGnu3LlSXV0tBQUFrqRLHgYKMH82sCiEhECKAozfFKH4WMYFBgcHvUU67t+/72u7rKzMW6SSRToyTk6DCCCAgJUC33//vej/Rh//+te/5IMPPrAyJ4K2W4D5s931I/p4CzB+413/KLPXnYR1kY7Hjx/7wli0aJH3231WVlaU4dE3AggggECEAro4x6FDh+TWrVu+KFicI8Ki0PVrAebPnAwI2CvA+LW3drZHnmyTBt1QSu//6gvXHAgggAACCPwloItyfPXVV77fTfVFYV2sUjf44UAgLAHmz2FJ0w8CCJgmwAIdAVfEduCAeWgeAQQcFmCC7XBxLUhNf2zQl5RGL9KhP1LrDw6sJG1BEQkRAQQQCFGgp6dHWlpapK+vL6HXd999Vz788EN24QuxHnHtivlzXCtP3i4IMH5dqKK9OegiHc3NzXLv3j1fErNmzfIe0uL6197aEjkCCCAwUQF9SenkyZNy9erVhKa2bNkiy5cvn2gXfB+BtASYP6fFxpcQMEKA8WtEGWIbhO4krIt06O/5I4+FCxdKTU0Ni3TE9swgcQQQiLPAq1evvA0YRi/OUVRUJLt27RL9JwcCUQowf45Sn74RmJgA43difnx7YgLJNmmYMWOG9/wzG0xNzJdvI4AAAi4J6HPPt2/f9qW0ceNGWbVqlUtpkosFAsyfLSgSISKAQCACtq8fMWlYny4z+LAd2GBaQkMAAcMFmGAbXqAYhKeLdOhLSl1dXb5sWUk6BsUnRQQQQGAcAjdu3JATJ06I3twceeiO85WVlfKPf/xjHK3xUQTSF2D+nL4d30QgagHGb9QVoP+hoSFpbW2Vzs5OH8bMmTO9B9FZpINzBAEEEIifgP63ob29PeGBrOzsbNm6davobvMcCEQlwPw5Knn6RWDiAozfiRvSwsQEXrx44W3S8PDhQ19D8+fPl9raWtG5DgcCCCCAQDwEdHEOve7t6OjwJVxcXOy9uDplypR4QJCl0QLMn40uD8Eh8LcCjF9OkKgFkm3SMH36dG+uU1hYGHWI9I8AAgggELHA+fPn5cKFC74oli1bJhUVFRFHRvdxFGD+HMeqkzMCCKiA7etHsEAH5zECCCBgqAATbEMLE7Ow9EdqfUnp7t27vsx1JWl9SSk/Pz9mIqSLAAIIIPCXgK71eObMGfn5558TUPTBrbq6OtGbmhwIhCXA/DksafpBIPMCjN/Mm9Li+AX0gfS2traEF7H1+nfHjh08pDV+Ur6BAAIIWCugL67qwsXd3d2+HHTBpu3bt0t5ebm1uRG4GwLMn92oI1nEU4DxG8+6m5b1wMCANDU1Jcx15s6d6/2ur4tvcyCAAAIIuC2QbHEOXlh1u+42Zsf82caqETMC/1+A8cuZYIJAsoW4WZDMhOoQAwIIIBCtwK1bt7xFK0ces2bNkj179khWVla0wdF7LAWYP8ey7CSNAAIs0BH8OWD7CijBC9EDAgi4KsAE29XK2peX/kitLynduXPHF7y+pKQrSRcUFNiXFBEjgAACCExIoL+/3/tx+t69ewntLFy4UKqqqthpfkLCfDkdAebP6ajxHQTMEGD8mlEHohDRB9MPHz4seiN+5DF16lTZvXu3TJ48GSYEEEAAAccF+vr6vF3le3t7fZnqzsENDQ0sROl4/W1Jj/mzLZUiTgQSBRi/nBWmCLx8+dJbkKyrq8sXki5EVl9fL7m5uaaEShwIIIAAAhkW4BmgDIPSXKACzJ8D5aVxBAIVYPwGykvj4xBIdv+3qKjI26RQ/8mBAAIIIBAvgcePH8u+fftEN7L969D3Yb744gueC4rXqWBUtsyfjSoHwSCAQIgCtq8fMWlYtz02+LAd2GBaQkMAAcMFmGAbXqCYhac/Ure2tiYs0qG7Z+iP1CzSEbMTgnQRQCDWAg8ePPD+m/Ds2TOfg167vf/++7J27dpY+5B8dALMn6Ozp2cEJirA+J2oIN/PpID+XH7s2DG5fv26r1ke0sqkMm0hgAACZgo8fPjQ201eF6UceehCxbo4Bws1mVm3OEbF/DmOVSdnVwQYv65U0o089AF0/a3/7t27voRKS0u9uU9eXp4biZIFAggggMBrAV2co6WlJeFvf0lJiezYsUPy8/PRQsAoAebPRpWDYBAYlwDjd1xcfDhgAb3/e+TIEbl586avJ12YWzcpLC4uDjgCmkcAAQQQMEVgYGDAW5xj5GYNWVlZ3vswZWVlpoRJHDEUYP4cw6KTMgIIeAK2rx/BAh2cyAgggIChAkywDS1MjMPSRTra29ulo6PDp6CLdOiP1IWFhTHWIXUEEEAgHgL//e9/5fTp097u8iMPfVC3urpa5s+fHw8IsjRSgPmzkWUhKARSEmD8psTEh0IWOHHihFy9etXXq76YvXv3bpk6dWrI0dAdAggggEDQAp2dndLW1ubbKUn7nDNnjtTV1bGLfNAFoP1xCTB/HhcXH0bAKAHGr1HlIBgR0Re1dQ50584dnwcvanN6IIAAAu4JsDCTezWNQ0bMn+NQZXJ0VYDx62pl7c5rrPu/+tyzPv+sz0FzIIAAAgi4LaALNjU3N4veFx55VFRUyLJly9xOnuyMF2D+bHyJCBABBAISYIGOgGD/atZ24IB5aB4BBBwWYILtcHEtTk1fyD58+LDcunXLl4WuIK0vKbFIh8XFJXQEEEDgbwT077/epPz1118TPqU7CW/fvl10V3kOBKIUYP4cpT59IzAxAcbvxPz4dnACp06dkitXrvg60Ote3Tlj2rRpwXVMywgggAACoQrornm6e54+lDXyWLx4sVRVVYnumsSBgEkCzJ9NqgaxIDA+Acbv+Lz4dDgCyTZp0N/+9SWlgoKCcAKhFwQQQACBwAR0cY6mpibp6ury9VFeXi719fUsShmYPA1PVID580QF+T4C0QkwfqOzp+e/Fxjr/q9e9+r1r14HcyCAAAIIuCvw7bffyo8//uhLcOXKlbJp0yZ3kyYzawSYP1tTKgJFAIEMC9i+fsSk4dFPm2UYaKLN2Q480fz5PgIIxFeACXZ8a2965jp1OHTo0JiLdOiP1FOmTDE9BeJDAAEEEBiHwNOnT70d9B48eJDwrSVLlsiWLVskJydnHC3yUQSCEWD+HIwrrSIQhgDjNwxl+khX4Ny5c3Lx4kXf1/UhrR07dsjMmTPTbZbvIYAAAggYInDp0iU5e/ZsQjSrV6+WDRs2GBIlYSDgF2D+zBmBgL0CjF97axeHyPX+72+//eZLVXcQ1vu/bNIQhzOAHBFAwFWBly9feotz3L9/35finDlzvE0YuM/rauXdyIv5sxt1JIt4CjB+41l3W7I+c+aM/PTTT75w8/Pzvfu/JSUltqRBnAgggAAC4xDQzWnb29t93ygrK/M26GGzhnFA8tHABJg/B0ZLwwggYLiA7etHsECH4ScY4SGAQHwFmGDHt/Y2ZK6LdBw9elRu3LjhC7eoqEh2797NIh02FJEYEUAAgRQE7t275/0o3d/f7/u0/iD90Ucfib6wxIGAKQLMn02pBHEgMH4Bxu/4zfhGuAIXLlyQ8+fP+zrNy8uThoYGKS0tDTcYekMAAQQQyJjA9evXvd84Rx/r16+XNWvWZKwfGkIg0wLMnzMtSnsIhCfA+A3Pmp7SEzhy5EjC/d9p06Z5LymxSUN6pnwLAQQQiFJgaGjIW5xD7/mOPObNmye1tbUszhFlceg7JQHmzykx8SEEjBRg/BpZFoIaITDW/d/c3Fzv+pf7v5wqCCCAgFsCjx49kq+++kr0GvmvQ3/r/Pzzz0U36OFAwAQB5s8mVIEYEEAgCgEW6AhY3XbggHloHgEEHBZggu1wcR1K7cSJE3L16lVfRvqDha4mOnXqVIcyJRUEEEAgfgIdHR3S2tqakLj+IL1t2zbRXZU4EDBJgPmzSdUgFgTGJ8D4HZ8Xn45GQHdR0t2URh76kFZ9fb2Ul5dHExS9IoAAAgikLaAPYu3fv18GBwd9bVRXV8vixYvTbpcvIhCGAPPnMJTpA4FgBBi/wbjSamYFxrr/q/d9d+7cKbpZAwcCCCCAgD0CbW1t8vvvv/sCXrBggdTU1Eh2drY9iRBpbAWYP8e29CTugADj14EixiAF7v/GoMikiAACsRd48eKF7N27V/r6+l5b6PWwbkg7a9as2PsAYI4A82dzakEkCCAQroDt60dMGh4eHg6XbHy92Q48vmz5NAIIIPA/ASbYnA22CPznP/+R//73v75wWaTDluoRJwIIIDC2QLJdhHWHAN1NafLkydAhYJwA82fjSkJACKQswPhNmYoPRixw5coVOXXqlC+KnJwc2b59O4uXRVwbukcAAQTGIzAwMCD79u2T3t7e11/TB7F00SUWoxyPJJ+NSoD5c1Ty9IvAxAUYvxM3pIVwBE6ePCm//PKLrzO9L6CLdEybNi2cIOgFAQQQQGBCAkePHhW95zvy0Hu9+rdcf9PkQMAGAebPNlSJGBEYW4Dxy5lhi0Cy+796v2D27Nm2pEGcCCCAAAJJBBobG+Xu3bu+f1tZWSlvv/02ZggYJcD82ahyEAwCCIQoYPv6ESzQEeLJQlcIIIDAeASYYI9Hi89GLTDWQ1qFhYXejf3p06dHHR79I4AAAgiMQ+DHH3+Ub7/9NuEb//znP2Xjxo2SlZU1jtb4KALhCTB/Ds+anhDItADjN9OitBekwLVr1+T48eO+LvSB9rq6Opk7d26QXdM2AggggECGBJqamqSzs9PXWlVVlSxdujRDPdAMAsEKMH8O1pfWEQhSgPEbpC5tZ1rg9OnTcvnyZV+zev93165dLNKRaWzaQwABBDIsoIsM68umIw9dYEl3CC4oKMhwbzSHQHACzJ+Ds6VlBIIWYPwGLUz7mRS4evWqnDhxwtek3v/VTazmzZuXya5oCwEEEEAgJAHdsOHw4cNy584dX4+rV6+WDRs2hBQF3SCQugDz59St+CQCCLglwAIdAdfTduCAeWgeAQQcFmCC7XBxHU3t7NmzcunSJV92+pDWjh07ZMaMGY5mTVoIIICAWwLffPON/PzzzwlJ6cIcq1atcitZsnFOgPmzcyUloRgJMH5jVGxHUh1rkY7s7GzvIa358+c7kiVpIIAAAm4KfP/996L/G3msXLlSNm3a5GbCZOWkAPNnJ8tKUjERYPzGpNAOpTnW/V99sVvv/86cOdOhTEkFAQQQcEfgwoULcv78eV9CRUVFsmfPHpk8ebI7iZJJLASYP8eizCTpqADj19HCOpzWr7/+KseOHUvIUDdpWLhwocOZkxoCCCDgnsDjx4+ltbVVent7fcnppjv6uyYHAiYKMH82sSrEhAACYQjYvn7EpOHh4eEwoNLtw3bgdPPmewgggAATbM4BGwW+/fZb+fHHH32h5+Xlyc6dO6WkpMTGlIgZAQQQiI3AoUOH5LfffkvId+vWrbJkyZLYOJCovQLMn+2tHZEjwPjlHLBR4MaNG3L06FEZ+fN6VlaW1NTU8JCWjQUlZgQQiIVAZ2enNDU1+XItKyvzdoHXv+EcCNgiwPzZlkoRJwKJAoxfzgobBcZ60Vvv/zY0NEhpaamNKREzAggg4KzAlStX5NSpU7788vPzvcU5pk2b5mzeJOauAPNnd2tLZu4LMH7dr7GLGer93yNHjiSkpps0vPXWWy6mTE4IIICAcwK3b98WfRZ6cHDQl9v06dNl9+7dotfIHAiYKMD82cSqEBMCCIQhYPv6ESzQEcZZQh8IIIBAGgJMsNNA4ytGCIz1kJb+mKErjrJIhxElIggEEEDAJzAwMCAtLS3S1dXl+/9zc3NFdwGYM2cOYghYIcD82YoyESQCYwowfjkxbBW4deuWd2N/9CId1dXVsmjRIlvTIm4EEEDASYG+vj758ssvRa+B/zoKCwvliy++EP0nBwI2CTB/tqlaxIqAX4Dxyxlhq8ClS5fk7NmzvvBzcnK8+7+64BkHAggggED0AroRg/5WOfLQ+726KCXP6kRfHyJIT4D5c3pufAsBEwQYvyZUgRjSEdD7v4cPH5ZXr169/rou8M3933Q0+Q4CCCAQrsDFixflu+++8z3DoxHo8zuVlZWi18gcCJgqwPzZ1MoQFwIIBC3AAh0BC9sOHDAPzSOAgMMCTLAdLm4MUhvrIS12UopB4UkRAQSsE3j27Jk0NjbK48ePfbEXFBTIzp07ZcaMGdblRMDxFWD+HN/ak7n9Aoxf+2sY5wzGekhLf9OuqqqSJUuWxJmG3BFAAAFjBHSHpP3798ujR49ex6R/q3WXJF4oNaZMBDIOAebP48DiowgYJsD4NawghDMugcuXL8vp06d939FFOurr62X27NnjaosPI4AAAghkVuDOnTvS2trqe5E0OzvbW0ipvLw8s53RGgIhCjB/DhGbrhDIsADjN8OgNBeqQEdHh7S3t/vmVtz/DbUEdIYAAgiMS0DvBR8/flxu3ryZ8L21a9fKunXrxtUeH0YgCgHmz1Go0ycCCJggYPv6EZOGR27vZ4LoqBhsBzaQlJAQQMASASbYlhSKMJMKjPWQlq48qg9p8QAAJw4CCCAQvYAuytHU1CRPnz71BVNcXOw9rFVUVBR9kESAwDgEmD+PA4uPImCYAOPXsIIQzrgFxnpISxupqKiQZcuWjbs9voAAAgggkFmBo0ePyvXr132Nbty4UVatWpXZjmgNgZAEmD+HBE03CAQgwPgNAJUmQxX45Zdf5OTJk74+9QXwmpoaWbBgQaix0BkCCCCAwP8X6Orq8jZkGBoaek2iz9xu375d5s+fDxMCVgswf7a6fAQfcwHGb8xPAAfS5/6vA0UkBQQQiIVAX1+ft2DlyI0aNHFdWFg31lm0aFEsHEjSfgHmz/bXkAwQQCA9AdvXj2CBjvTqzrcQQACBwAWYYAdOTAchCIz1kJb+4FFXVydz584NIQK6QAABBBAYS0Af1GppaZGBgQHfvy4tLfUWUsrPzwcOAesEmD9bVzICRuC1AOOXk8EFgbF2qdS8Nm/eLCtWrHAhRXJAAAEErBT4+eef5ZtvvvHFvnTpUu+BLA4EbBVg/mxr5YgbARHGL2eBCwLXrl3zdqQceWRlZUl1dTUPvLtQYHJAAAGrBHp6emT//v3y8uVLX9x6zavXvhwI2C7A/Nn2ChJ/nAUYv3Guvju5c//XnVqSCQIIuCmgz0G3tbVJf3+/L0HdnFDfVZk5c6abiZOVkwLMn50sK0khgEAKAizQkQLSRD5iO/BEcue7CCAQbwEm2PGuv0vZj/WQlu6kVFtby24dLhWaXBBAwBqBW7duyZEjR3y7KGnwurud7nKnf6M5ELBRgPmzjVUjZgT+vwDjlzPBFQF9SEtv/o/crVJz27hxo6xatcqVNMkDAQQQsEbg/v378vXXX8vw8PDrmPVBrE8//ZRrX2uqSKBjCTB/5rxAwF4Bxq+9tSNyv8CNGzfk6NGjvnmWPt+1detWWbx4MVwIIIAAAiEI9Pb2ete8z58/9/W2adMmWblyZQgR0AUCwQswfw7emB4QCEqA8RuULO2GLcD937DF6Q8BBBBITeDq1avyn//8R169euX7wpw5c2Tbtm1SUFCQWkN8CgFDBJg/G1IIwkAAgdAFbF8/YtLwyKfSQud7c4e2A785Qz6BAAIIjC3ABJszwyWBsR7S0p2U9EXwhQsXupQquSCAAAJGC1y5ckVOnTqVEOPy5cu93d1HX38ZnQzBITBKgPkzpwQC9gowfu2tHZEnCty9e1daWloSFulYv369rFmzBjIEEEAAgZAE9AWlL7/80veiUn5+vnz++eeiuyZxIGCzAPNnm6tH7HEXYPzG/QxwK39dDPzw4cMJD8Fv2bJF9J4DBwIIIIBAcALPnj2T/fv3S19fn6+TtWvXyrp164LrmJYRCFmA+XPI4HSHQAYFGL8ZxKSpyAX0/m9ra6sMDg76YuH+b+SlIQAEEIihgC7I8c0334g+Cz360I1zPv74Y56DjuF54ULKzJ9dqCI5IIBAOgK2rx/BAh3pVJ3vIIAAAiEIMMEOAZkuQhUY6yEtXaSjurpaFi1aFGosdIYAAgjEUeDcuXNy8eLFhNT1IS19WIsDAdsFmD/bXkHij7MA4zfO1Xcz92QPaTHvcrPeZIUAAuYJ6N4Euovw/fv3XwenN3R37NghumsSBwK2CzB/tr2CxB9nAcZvnKvvZu4dHR3S3t6esEjHpk2bZOXKlW4mTVYIIIBAxAIDAwPy1VdfyZMnT3yR6N9d/fvLgYBLAsyfXaomucRNgPEbt4q7n29XV5c0NTUlLNLB/V/3a0+GCCBgjkB/f7+0tbWJ/k0eeej7KJ988gmLBptTKiJJQ4D5cxpofAUBBJwQYIGOgMtoO3DAPDSPAAIOCzDBdri4MU5trIe09L/1VVVVsmTJkhjLkDoCCCAQnICuGH306FG5efOmrxP9+1tZWSlLly4NrnNaRiBEAebPIWLTFQIZFmD8ZhiU5owQ0AcCmpub5eXLl7541qxZI7qbEgcCCCCAQHACumvSzz//7Ovgo48+knfffTe4TmkZgRAFmD+HiE1XCGRYgPGbYVCaM0Lgzp073oPxQ0NDvng2bNggq1evNiJGgkAAAQRcEdBd2w8ePCjd3d2+lP7xj3/Itm3bXEmTPBB4LcD8mZMBAXsFGL/21o7Ikwtw/5ezAwEEEIhO4NGjR9La2ip9fX2+IAoLC6WmpkbKy8ujC46eEciAAPPnDCDSBAIIWClg+/oRk4Z1GymDD9uBDaYlNAQQMFyACbbhBSK8tAWSPaRVUVEhy5YtS7tdvogAAgggkCigD2m1tLTIH3/84fuX2dnZUldXJ/PmzYMNAWcEmD87U0oSiaEA4zeGRY9JyvqgfGNjY8IiHatWrZKNGzfGRIE0EUAAgXAFfvvtNzl06JCvU15UCrcG9Ba8APPn4I3pAYGgBBi/QcnSbtQCd+/e9R6Q13sSI4+1a9eK7ibMgQACCCAwcQHdlEEXBNa/uSOP+fPne/d9dcdgDgRcE2D+7FpFySdOAozfOFU7Xrnq/d+mpiYZGBjwJc7933idB2SLAALhCujmhMePH0/47XHWrFne9fDkyZPDDYjeEAhAgPlzAKg0iQACVgjYvn4EC3RYcZoRJAIIxFGACXYcqx6fnJM9pLV582ZZsWJFfCDIFAEEEAhQoL+/37sh+PDhQ18v+fn5Ul9fL6WlpQH2TtMIhC/A/Dl8c3pEIFMCjN9MSdKOiQLJHtLSa1+9BuZAAAEEEMicgO6ctH//ft/DWdOnT5fPPvtMcnJyMtcRLSEQsQDz54gLQPcITECA8TsBPL5qvECynYRXr14tGzZsMD5+AkQAAQRMFtA9+Nra2qSjo8MXpu4QvGPHDtHNGTgQcFGA+bOLVSWnuAgwfuNS6Xjmqc/iHTx4kEU64ll+skYAgZAFvvvuO/nhhx8Sel28eLFUVlZyPRxyPeguOAHmz8HZ0jICCJgtwAIdAdfHduCAeWgeAQQcFmCC7XBxSc0TSPaQlu4irKtJcyCAAAIIpC/Q29vr7dbe19fna6SoqMh7SKu4uDj9xvkmAoYKMH82tDCEhUAKAozfFJD4iNUC+pCWzs1evHjhy2PZsmVSUVFhdW4EjwACCJgioLvV7du3T/R6+K8jNzdXPv/8NSXVuwAAIABJREFUc66BTSkScWRMgPlzxihpCIHQBRi/oZPTYcgCyRapXL58uWzZsiXkaOgOAQQQcEdAdwq+du2aL6EZM2bInj17RK99ORBwVYD5s6uVJa84CDB+41DleOeY7P4vmzTE+7wgewQQyJzAy5cv5ciRIwkLVeo7ph9++KG8++67meuMlhAwQID5swFFIAQEEIhEwPb1IyYN6/LaBh+2AxtMS2gIIGC4ABNswwtEeBkRSPaQ1vr162XNmjUZ6YNGEEAAgbgJ6N/W5ubmhBdAS0pKpKGhQQoKCuJGQr4xEWD+HJNCk6aTAoxfJ8tKUqMEenp65MCBAyzSwZmBAAIIBCTQ1NQknZ2dvtbr6upk4cKFAfVIswhEJ8D8OTp7ekZgogKM34kK8n0bBJLtJLx06VKpqqqyIQViRAABBIwS+Pbbb+XHH3/0xaSbMezevVsKCwuNipVgEMi0APPnTIvSHgLhCTB+w7Omp+gEuP8bnT09I4CA2wK6IUNra6s8fvzYl2heXp5s27ZN5s2b5zYA2cVSgPlzLMtO0gggICK2rx/BAh2cxggggIChAkywDS0MYWVcINlK0u+//77o/zgQQAABBFIXuH37trS3t8vQ0JDvS/qDdG1treTk5KTeGJ9EwDIB5s+WFYxwERghwPjldIiLgD6kdfDgQenv7/elvGTJEu8lpdE3G+LiQp4IIIDARAUuXLgg58+f9zWzdu1aWbdu3USb5vsIGCnA/NnIshAUAikJMH5TYuJDDggku/+7ePFi2bp1K9e/DtSYFBBAIByBn3/+Wb755htfZ5MnT5Y9e/ZIUVFROEHQCwIRCjB/jhCfrhGYoADjd4KAfN0aAe7/WlMqAkUAAUsEdEOGQ4cOycDAgC9iXaiyvr5e9J8cCLgowPzZxaqSEwIIpCLAAh2pKE3gM7YDTyB1vooAAjEXYIId8xMgZukn+5F6zZo1sn79+phpkC4CCCCQnsDVq1fl5MmTMjw87GtAd6WrrKzkgdf0WPmWRQLMny0qFqEiMEqA8cspEScB3eFDF+l4/vy5L+1FixZJdXW1ZGVlxYmDXBFAAIEJC+hDWk1NTb52dJHKhoaGCbdNAwiYKsD82dTKEBcCbxZg/L7ZiE+4I5Ds/i/Xv+7UmEwQQCBYgWvXrsnx48d9nehuwZ9++qlMmzYt2M5pHQFDBJg/G1IIwkAgDQHGbxpofMVaAe7/Wls6AkcAAcMELl26JN9++23CM9ALFy70Nr3Ra2IOBFwVYP7samXJCwEE3iRg+/oRk4ZHv731poxD/ve2A4fMRXcIIOCQABNsh4pJKikJJPuRetWqVbJx48aU2uBDCCCAQFwFvv/+e9H/jT7ee+89+fDDD+PKQt4xE2D+HLOCk65TAoxfp8pJMikI9Pb2ytdff52wSIc+VFBTU8MiHSkY8hEEEEBABfr6+uTLL7/07aCkuyZ99tlnPKDFKeK0APNnp8tLco4LMH4dLzDpJQgku/+rC6rV1dVJdnY2aggggAACYwh0dHRIW1ub76WknJwc2blzp5SWlmKGQGwEmD/HptQk6qAA49fBopLS3wpw/5cTBAEEEEhfYGhoSE6cOCHXr19PaIRnoNN35Zt2CTB/tqteRIsAApkTsH39CBboyNy5QEsIIIBARgWYYGeUk8YsEdAfqXUn4adPn/oiXrFihWzevNmSLAgTAQQQCE9A11s8efKkXL16NaHTLVu2yPLly8MLhp4QiFiA+XPEBaB7BCYgwPidAB5ftVYg2fXv/Pnzpba2lpeUrK0sgSOAQFgC+qDWV199JY8ePXrdpb6spItzTJ8+Paww6AeBSASYP0fCTqcIZESA8ZsRRhqxTCDZ9e/s2bOlvr5edA7HgQACCCDwP4G7d+9Kc3OzvHr16vX/mZWV5f3NnDt3LlQIxEqA+XOsyk2yjgkwfh0rKOmkJMD935SY+BACCCDgE3j27Jm0trbKgwcPfP+/LuxbWVkpixcvRgyBWAgwf45FmUkSAQTGEGCBjoBPC9uBA+aheQQQcFiACbbDxSW1vxXQnS8PHDjg7YA58li2bJlUVFSghwACCCDwfwL6MlJ7e7vcvn074YfprVu3yqJFi7BCIFYCzJ9jVW6SdUyA8etYQUknZQG97v36668TFqnUB+11J2FeUkqZkg8igEAMBY4ePZqwi9K2bdvkH//4Rww1SDluAsyf41Zx8nVJgPHrUjXJZTwCye7/lpWVyY4dO7j+HQ8mn0UAAacFuru7vU1tBgcHX+epz8/qgr4LFy50OneSQ2AsAebPnBcI2CvA+LW3dkQ+MYFk17/c/52YK99GAAE3BfQaWBfneP78uS/BoqIiqampkVmzZrmZOFkhMIYA82dOCwQQiKuA7etHTBrWLZcNPmwHNpiW0BBAwHABJtiGF4jwAhV4+vSp99CBrig98liyZIlUVVXJ6PlBoMHQOAIIIGCgwIsXL7ydk/QH6pFHXl6ebN++XcrLyw2MmpAQCFaA+XOwvrSOQJACjN8gdWnbdIFkD2npfE53xczNzTU9BeJDAAEEQhe4fPmynD592tfvmjVrZP369aHHQocIRCHA/DkKdfpEIDMCjN/MONKKnQLJ7v/qg/a6SIfe3+BAAAEE4izw5MkT+eqrr2RgYMDHoBvZ6IY2HAjEUYD5cxyrTs6uCDB+XakkeaQjoNe/uknD6E0Kuf+bjibfQQABVwWuXr0q//nPf+TVq1e+FPVvpS5SWVBQ4Grq5IXAmALMnzkxEEAgrgK2rx/BAh1xPXPJGwEEjBdggm18iQgwYAFdDVUX6Xj8+LGvp0WLFkl1dbVkZWUFHAHNI4AAAmYK6M27xsbGhEWMpkyZIg0NDTJ9+nQzAycqBAIWYP4cMDDNIxCgAOM3QFyatkIg2UtKpaWl3vyOl5SsKCNBIoBASAL379+XAwcO+B7WmjNnjvdSJ4v6hlQEuolcgPlz5CUgAATSFmD8pk3HFx0RSHb/d8aMGbJz504evHekzqSBAALjF9D7v/v375dnz575vvzxxx/LO++8M/4G+QYCjggwf3akkKQRSwHGbyzLTtIjBLj/y+mAAAIIjC2ge8yfOXNGfv7554QPLF++XD755BPeEeHkiaUA8+dYlp2kEUBAJOFZL50r2HSwQIdN1SJWBBCIlQAT7FiVm2STCPT393uLdPT09Pg+sXDhQqmpqeEHGM4cBBCIncDDhw+lqalJ9O/jyEMfXtWXNydPnhw7ExJG4C8B5s+cCwjYK8D4tbd2RJ45AX1JSXdS6u3t9TVaUlLivXSen5+fuc5oCQEEELBUQP9Wfvnll6L//OvQ6+B///vf/J20tKaEnZ4A8+f03PgWAiYIMH5NqAIxRC2Q7P7vtGnTZNeuXVJYWBh1iPSPAAIIhCqQ7HfB9957Tz788MNQY6EzBEwTYP5sWkWIB4HUBRi/qVvxSXcFuP/rbm3JDAEE0hN48eKFtLe3yx9//OFrQDdt1QUqV65cmV7DfAsBBwSYPztQRFJAAIG0BEZvxsQCHWkxJv+S7cAZ5qA5BBCIkQAT7BgVm1T/VkB/jGlsbBR9KX3kMX/+fKmrq2ORDs4fBBCIjUBnZ6e0tbXJ4OCgL2fdKVj/Hubm5sbGgkQRGEuA+TPnBQL2CjB+7a0dkWdWgJ2EM+tJawgg4JaA3oDVhYzu37//OrHs7GzZvXu3zJo1y61kyQaBNwgwf+YUQcBeAcavvbUj8swKJLv/O3XqVG9+x2LkmfWmNQQQMFfg5cuXsn///oRNa5YtWyYVFRXmBk5kCIQkwPw5JGi6QSAAAcZvAKg0aaXA393/1UUq2aTByrISNAIIpCHw+PFjaWlpkT///NP37YKCAtm2bZvoc9AcCMRZgPlznKtP7gjEW8D29SMmDRu+pIjtwPEeHmSPAAITEWCCPRE9vuuawMDAgDQ1NUl3d7cvNV2ko7a2VvRhfA4EEEDAZYGbN2/KkSNHZPTl26JFi6S6uprFilwuPrmlLMD8OWUqPoiAcQKMX+NKQkARCiTbSXj69Omyc+dOdhKOsDZ0jQAC0QqcOXNGfvrpJ18QVVVVsnTp0mgDo3cEIhBg/hwBOl0ikCEBxm+GIGnGCYFk93+nTJniLdJRVFTkRJ4kgQACCCQTGBoa8jar6erq8n1k4cKF3nMwo5+bRRKBOAowf45j1cnZFQHGryuVJI9MCCS7/ztjxgzv/q++nM6BAAIIuCxw69YtOXbsmOgilSOPmTNnepsT8jugy9Unt1QFmD+nKsXnEEDANQHb149ggQ7XzkjyQQABZwSYYDtTShLJkID+KNPc3JzwcIKumLp9+3bJycnJUE80gwACCJgl8MMPP8h3332XENQ777wjH3/8sVnBEg0CEQowf44Qn64RmKAA43eCgHzdOQHdSfjAgQMJO2cWFxd7D2npy0ocCCCAQJwEfvvtNzl06JAv5ZUrV8qmTZvixECuCLwWYP7MyYCAvQKMX3trR+TBCOj9X9058969e74OJk+eLLqTsF4HcyCAAAIuCugiRfr3b/TiHPPmzZOGhgYXUyYnBNISYP6cFhtfQsAIAcavEWUgCIME9P6vLs728OFDX1Rs0mBQkQgFAQQCEbhy5YqcOnUqoe3FixdLRUUF738Eok6jNgowf7axasSMAAKZEGCBjkwo/k0btgMHzEPzCCDgsAATbIeLS2ppCwwODkpra6vcvXvX10Z5ebm3SEdeXl7abfNFBBBAwESBc+fOycWLFxNC++ijj+Tdd981MWRiQiAyAebPkdHTMQITFmD8TpiQBhwUSPaQlu4cojsJs0iHg0UnJQQQGFPg8ePHsm/fPtHfBf86ysrKvBc2s7KyUEMglgLMn2NZdpJ2RIDx60ghSSOjAsnu/+oiHbpI5bRp0zLaH40hgAACUQs8e/bM25zm0aNHvlD0WnfHjh28nBR1gejfKAHmz0aVg2AQGJcA43dcXHw4JgJ6/7epqUkePHjgy3jq1KnePQ/u/8bkRCBNBGIk8Pvvv0tbW1tCxuvWrZO1a9fGSIJUEXizAPPnNxvxCQQQcFPA9vUjJg0PDw+bXBrbgU22JTYEEDBbgAm22fUhuugEhoaGvB9r7ty54wti5syZ3o/ULNIRXW3oGQEEMiugq0br6tEjD335qKqqSnT1aA4EEPALMH/mjEDAXgHGr721I/JgBXQnzYMHDybspKSLdOj1r/6TAwEEEHBZQHdU37t3r/T29r5Os7CwUL744gvRf3IgEFcB5s9xrTx5uyDA+HWhiuQQhECy+78FBQXe9a/uKMyBAAIIuCCg17f6e9/Tp0996ehiRJ9++inPu7hQZHLIqADz54xy0hgCoQowfkPlpjOLBPT+ry7S0d3d7Yua+78WFZFQEUAgJYGenh756quvfJsw5ObmytatW2XhwoUptcGHEIiTAPPnOFWbXBFAYKSA7etHsEAH5zMCCCBgqAATbEMLQ1jGCOgiHbqy6shDF+nQHUX0YS0OBBBAwGaB48ePy7Vr1xJS2L59uyxYsMDm1IgdgcAEmD8HRkvDCAQuwPgNnJgOLBbQh7RaWlqkq6vLl4XuJKwvKRUXF1ucHaEjgAACyQX0719ra6vcu3fP9yH92zd79mzoEIi1APPnWJef5C0XYPxaXkDCD1xA538dHR2+fvS+r97/1fvAHAgggIDNAvfv3/d+59Od00ceZWVlUlNTI/p7HwcCCPgFmD9zRiBgrwDj197aEXnwAro4eXNzc8L93ylTpnjXv7p4GwcCCCBgs0B/f7/s27dP+vr6fGns2bNH9BqYAwEEEgWYP3NWIIBAXAVYoCPgytsOHDAPzSOAgMMCTLAdLi6pZUzg0KFD8ttvv/na0x2Udu7cyS6aGVOmIQQQCFvg8OHDcvPmTV+32dnZUldXJ/PmzQs7HPpDwBoB5s/WlIpAEUgQYPxyUiDw9wKDg4Pew/t//PGH74P60L4+pMVOwpxBCCDgmsCTJ0+8v3u6s/DIY+PGjbJq1SrX0iUfBMYtwPx53GR8AQFjBBi/xpSCQAwVePXqlbS3tycs0pGfn+8tUjljxgxDIycsBBBA4O8Fbt++7f19Gxoa8n1QN2bQxTn0XjAHAggkCjB/5qxAwF4Bxq+9tSPycAT0/m9jY6PoIm4jj8LCQu/5Z+7/hlMHekEAgcwL6HXvgQMHpLu729d4dXW1LF68OPMd0iICjggwf3akkKSBAALjFrB9/YhJw8PDw+POOsQv2A4cIhVdIYCAYwJMsB0rKOkEIqDTGF2k49atW772p06dKrt372aHkUDUaRQBBIIS0AdP29raRB/QGnnk5eVJfX09K0cHBU+7zggwf3amlCQSQwHGbwyLTsrjFtCHtHQn4bt37/q+qzsJ60tKPKQ1blK+gAAChgroYkR6bTwwMOCLcOnSpVJVVWVo1ISFQLgCzJ/D9aY3BDIpwPjNpCZtuSqg90p0IfPR9391kQ5dpLKkpMTV1MkLAQQcFbh+/bocO3ZMRj+mu3z5ctm8ebOMfj7WUQbSQiAtAebPabHxJQSMEGD8GlEGgjBcQO//6v2Qzs5OX6R6/1cX6WCRSsMLSHgIIDCmwFgbFL733nvy4YcfIoYAAn8jwPyZ0wMBBOIqYPv6ESzQEdczl7wRQMB4ASbYxpeIAA0R0IcYjh49Kjdu3PBFVFRU5P1IrYt1cCCAAAKmCyS74aaLc+gLlzNnzjQ9BeJDIHIB5s+Rl4AAEEhbgPGbNh1fjKGALtLR0dHhy1wf0tKXlJgzxvCEIGUEHBO4fPmynD59OiGradOmyeeffy45OTmOZUw6CKQnwPw5PTe+hYAJAoxfE6pADDYIJLv/q/dMGhoapLS01IY0iBEBBBCQH374Qb777rsEiXXr1snatWsRQgCBNwgwf+YUQcBeAcavvbUj8nAFkm3opYtU6jODLNIRbj3oDQEEJiZw/vx5uXDhgq+Rt956S2prayfWMN9GIAYCzJ9jUGRSRACBMQVYoCPgE8N24IB5aB4BBBwWYILtcHFJLRCB48ePy7Vr13xtFxYWej9S60P8HAgggICpAro4R2Njo9y/fz/hb5i+aMmNNlMrR1ymCTB/Nq0ixINA6gKM39St+CQC+pBWe3t7wiId7CTMuYEAAjYL6AuYJ0+elKtXryakoS9fbt++XXQxIg4EEPj/AsyfORMQsFeA8Wtv7Yg8GoGx7v/m5uZ6i1SySEc0NaFXBBBIXeDEiRMJ17n6LGxlZaUsXbo09Yb4JAIxFmD+HOPik7r1Aoxf60tIAiEK6P3fw4cPy61bt3y9cv83xCLQFQIITFjg5s2b3t+ykUdJSYns3r2bTRgmrEsDcRBg/hyHKpMjAgiMJWD7+hGThvWpN4MP24ENpiU0BBAwXIAJtuEFIjwjBfRB/l9++cUXmz68v3PnTl5wN7JiBIUAAgMDA97iHA8ePPBhTJ482ftheurUqSAhgECKAsyfU4TiYwgYKMD4NbAohGS0QLKHtNhJ2OiyERwCCCQRePHihbfw0B9//JHwCX1hqaKiQrKysvBDAIERAsyfOR0QsFeA8Wtv7Yg8OoGx7v/qIh319fVSXl4eXWD0jAACCCQRGBoakiNHjiS8YJmTk+PtGjxv3jzsEEAgRQHmzylC8TEEDBRg/BpYFEIyWkBf6dI5pL7gPvLg/q/RZSM4BBD4P4Hu7m45cOCA6PXwX4e+v/HFF1+IPgvNgQACbxZg/vxmIz6BAAJuCti+fgQLdLh5XpIVAgg4IMAE24EikkIkAqdPn5bLly8n/Ei9a9cumTlzZiQx0SkCCCAwlsDz58+9xTl6enp8/1oX5dCFhYqKioBDAIFxCDB/HgcWH0XAMAHGr2EFIRwrBPQhraNHj8qNGzd88bKTsBXlI0gEEPg/gcePH0tLS4v8+eefPhO9+frRRx/JmjVrsEIAgTEEmD9zWiBgrwDj197aEXm0AmPd/9UX3RsaGlikI9rS0DsCCIwSePnypTQ3N0tXV5fv3+iLSfo3S3cP5kAAgdQFmD+nbsUnETBNgPFrWkWIxxYBvf97/fp1X7gsUmlL9YgTgXgK9PX1yb59+6S/v/81QHZ2tuh7G6WlpfFEIWsE0hBg/pwGGl9BAAEnBFigI+Ay2g4cMA/NI4CAwwJMsB0uLqkFLnD27Fm5dOmSrx9dSXrHjh0ya9aswPunAwQQQOBNAs+ePZOvv/464SWkadOmeT9MFxYWvqkJ/j0CCIwSYP7MKYGAvQKMX3trR+TRCxw/flyuXbvmC4SHtKKvCxEggMCbBTo7O6W9vV305aWRh/4N27p1qyxcuPDNjfAJBGIqwPw5poUnbScEGL9OlJEkIhIY6/6vLtJRV1cnc+fOjSgqukUAAQT+J6D3f5uamhI2Z9BNGfT+L5szcLYgMH4B5s/jN+MbCJgiwPg1pRLEYaPAiRMn5OrVq77Quf61sZLEjID7Anqfd//+/QnXwdXV1bJ48WL3AcgQgQwKMH/OICZNIYCAVQK2rx8xaVi32jP4sB3YYFpCQwABwwWYYBteIMIzXuD8+fNy4cKFhB+pdZGOsrIy4+MnQAQQcFdAdwY+ePCg6MrRI4+ZM2d6CwnpDkocCCAwfgHmz+M34xsImCLA+DWlEsRhq0CynYR5ScnWihI3Au4L/PTTT6IvWI6+RTl16lTZvn27TJ8+3X0EMkRgAgLMnyeAx1cRiFiA8RtxAejeeoGxFunQHTlra2tl/vz51udHAgggYK9Ab2+vd//36dOnviRKSkqkoaGB+7/2lpbIIxZg/hxxAegegQkIMH4ngMdXERCRU6dOyZUrV3wWev2r91BYpJJTBAEETBDQ+7wtLS1y584dXzhr166VdevWmRAiMSBglQDzZ6vKRbAIIJBBAdvXj2CBjgyeDDSFAAIIZFKACXYmNWkrrgKXLl3yHvYfeehK0vqQ1rx58+LKQt4IIBChwJMnT+TAgQPy/PlzXxSzZs3yFufIy8uLMDq6RsBuAebPdteP6OMtwPiNd/3JPjMCvKSUGUdaQQCBYAVevXolx48fl+vXryd0VF5e7u1+np+fH2wQtI6AAwLMnx0oIinEVoDxG9vSk3gGBXSDBt2oYeSRlZXlzSVZpCOD0DSFAAIpC3R3d0tzc7O8ePHC9x19JkWfTdFnVDgQQCA9AebP6bnxLQRMEGD8mlAFYrBd4MyZM6ILno88WKTS9qoSPwLuCIz1N+qtt97yroM5EEBg/ALMn8dvxjcQQMANARboCLiOtgMHzEPzCCDgsAATbIeLS2qhCoy1SIc+pKU/AC1YsCDUWOgMAQTiLfDo0SNpbGyU/v5+H8Ts2bOlvr6eh7PifXqQfQYEmD9nAJEmEIhIgPEbETzdOiegLyjpi0ojD15Scq7MJISAtQJ6LdzW1iZdXV0JOSxfvlw++eQT0b9ZHAgg8GYB5s9vNuITCJgqwPg1tTLEZZtAsvu/NTU1snDhQtvSIV4EELBYoLOzU1pbW2VoaMiXxdKlS6WyslJGP/tqcaqEjkAkAsyfI2GnUwQyIsD4zQgjjSDg3fsda5FKrn85ORBAIEqBX375RU6ePOkLoaSkRHbv3s1z0FEWhr6tFmD+bHX5CB4BBCYgYPv6EZOGh4eHJ5B/4F+1HThwIDpAAAFnBZhgO1taEotA4PLly3L69Glfz/rAf3V1tSxatCiCiOgSAQTiJvDgwQNvcY6BgQFf6rpzku7qpqvbcyCAwMQEmD9PzI9vIxClAOM3Sn36dk2Al5Rcqyj5IOCGwOPHj73dhPv6+nwJ6T3A9evXy+rVq91IlCwQCEmA+XNI0HSDQAACjN8AUGkytgLJ7v/yklJsTwkSRyB0gevXr8uxY8dk9OO3a9eulXXr1oUeDx0i4KIA82cXq0pOcRFg/Mal0uQZhsBPP/0kZ86c8XXF889hyNMHAgiMJXD37l1pamryXQtPnjxZPvvsM9F/ciCAQHoCzJ/Tc+NbCCBgv4Dt60ewQIf95yAZIICAowJMsB0tLGlFJjDWaq06kdu6dassXrw4srjoGAEE3Be4d++e9yLS4OCgL1ldIEgXCmKHYPfPATIMR4D5czjO9IJAEAKM3yBUaTPOAixSGefqkzsC5gl0dHTIkSNH5OXLl77g8vLyZNu2baILV3IggMD4BJg/j8+LTyNgkgDj16RqEIsLAmPd/+UlJRcqSw4ImC/www8/yHfffecLVJ8/2bx5syxfvtz8BIgQAUsEmD9bUijCRGAMAcYvpwUCmRW4cuWKnDp1KmH+WVVVJUuWLMlsZ7SGAAIIJBF48uSJfPXVV76NCnVzwj179khJSQluCCAwAQHmzxPA46sIIGC1AAt0BFw+24ED5qF5BBBwWIAJtsPFJbXIBK5duybHjx9P6F9/pF66dGlkcdExAgi4K9DZ2Smtra0yNDTkS1L/5lRWVsro6x13JcgMgeAFmD8Hb0wPCAQlwPgNSpZ24yyQbJFKHtKK81lB7giEL/Djjz/KuXPnEnYTnjp1qjQ0NEhxcXH4QdEjAg4IMH92oIikEFsBxm9sS0/iAQqMdf9X771w/RsgOk0jEHOBEydOyNWrV30K+kJSTU2NLFiwIOY6pI9AZgWYP2fWk9YQCFOA8RumNn3FRUDnoDoXHX3oJoUs0hGXs4A8EYhO4MWLF7Jv3z75888/fUHoJoVslBpdXejZHQHmz+7UkkwQQGB8AravHzFpeHh4eHwph/tp24HD1aI3BBBwSYAJtkvVJBeTBG7cuCFHjx5NeDFgy5Yt7GRiUqGIBQEHBG7duiWHDx+WV69e+bLRXZP0bw4HAghkVoD5c2Y9aQ2BMAUYv2Fq01ecBJItUslDWnE6C8gVgWgE9DpYF8m9fv16QgBz5szxXlrKz8+PJjh6RcABAebPDhSRFGIrwPiNbelJPGCBZPd/uf4NGJ7mEYiZgG7IcOTIEdF7wCMPvb6tr6+X0tLSmImQLgLBCzB/Dt6YHhAISoB1NNY7AAAgAElEQVTxG5Qs7cZd4ObNm96cdPQrYBUVFbJs2bK485A/AggEJKD3fhsbG+XevXu+Ht5//33R/3EggMDEBZg/T9yQFhBAwE4B29ePYIEOO887okYAgRgIMMGOQZFJMTKBZC/Nb9iwQVavXh1ZXHSMAALuCCS7GaZ/Y/RvDQcCCGRegPlz5k1pEYGwBBi/YUnTTxwFkr2kxENacTwbyBmBcAT6+/ulpaVFuru7EzrUBSs3b94so2+uhhMZvSDgjgDzZ3dqSSbxE2D8xq/mZByegN7/PXToEC8phUdOTwjESuDly5fS3NwsXV1dvryLiopkx44dUlxcHCsPkkUgLAHmz2FJ0w8CmRdg/GbelBYR+Esg2fPPev9lxYoVQCGAAAIZFzh27Jj8+uuvvnbfeustqa2tzXhfNIhAXAWYP8e18uSNAAIs0BHwOWA7cMA8NI8AAg4LMMF2uLikZoRAR0eHtLe3i67qOvJYt26drF271ogYCQIBBOwUuHr1qpw4cSIheFaLtrOeRG2PAPNne2pFpAiMFmD8ck4gEKwAD2kF60vrCCDwP4FHjx5Ja2ur9PX1+Vj0Xt/HH38sq1atggsBBDIgwPw5A4g0gUBEAozfiODpNjYCXP/GptQkikCoAs+ePZOmpibp6enx9TtjxgzZuXOnFBQUhBoPnSEQJwHmz3GqNrm6JsD4da2i5GOawO3bt6WtrS3h+eeNGzdyL8a0YhEPApYLXLp0Sc6ePevLoqSkRHbv3i05OTmWZ0f4CJgjwPzZnFoQCQIIhCtg+/oRk4aHh4fDJRtfb7YDjy9bPo0AAgj8T4AJNmcDAsELJFukY/Xq1bJhw4bgA6AHBBBwTuDKlSty6tSphLz0b4r+beFAAIHgBJg/B2dLywgELcD4DVqY9hEQSXb9y05KnB0IIJApAf07c/jwYRkcHPQ1mZeX5+2eNGfOnEx1RTsIxF6A+XPsTwEALBZg/FpcPEK3RoDrX2tKRaAIWCHQ29srBw8elKdPn/ri1Wvcuro6yc3NtSIPgkTAVgHmz7ZWjrgREGH8chYgELxAZ2ent2j60NCQr7P169fLmjVrgg+AHhBAwHmBO3fuSHNzsy/PyZMny2effSb6Tw4EEMicAPPnzFnSEgII2CVg+/oRLNBh1/lGtAggECMBJtgxKjapRiqgPx7pStKjf6ReuXKlbNq0KdLY6BwBBOwSuHDhgpw/fz4h6C1btsjy5cvtSoZoEbBQgPmzhUUjZAT+T4Dxy6mAQDgCya5/2UkpHH96QcBlgYsXL8q5c+cSUiwuLpb6+nrRf3IggEDmBJg/Z86SlhAIW4DxG7Y4/cVVgOvfuFaevBHIrEB3d7f3ItKLFy98DS9evFiqqqokKysrsx3SGgIIJAgwf+akQMBeAcavvbUjcrsE7t27581ZRy+eziIddtWRaBEwUaCnp0f2798vL1++fB1eTk6O7N69W0pKSkwMmZgQsFqA+bPV5SN4BBCYgAALdEwAL5Wv2g6cSo58BgEEEBhLgAk25wUC4QncvXvXW0l69I/U+kK9vljPgQACCLxJ4MyZM/LTTz/5PqbXMpWVlbJ06dI3fZ1/jwACGRBg/pwBRJpAICIBxm9E8HQbS4Fk1788pBXL04GkEZiwwKtXr+To0aNy8+bNhLZ0N+Ha2lrJy8ubcD80gAACfgHmz5wRCNgrwPi1t3ZEbp9AsutfFqm0r5ZEjEAUAsl2I3/33Xflo48+iiIk+kQglgLMn2NZdpJ2RIDx60ghScMKgfv370tjY2PC889r166VdevWWZEDQSKAgFkC/f39sm/fPunr6/MFpvd+33rrLbOCJRoEHBFg/uxIIUkDAQTGLWD7+hGThoeHh8eddYhfsB04RCq6QgABxwSYYDtWUNIxXqCrq8tbSXrkSq8atL5Yry/Yj56TGJ8QASKAQGgCp06dkitXrvj60x2TqqurZdGiRaHFQUcIxF2A+XPczwDyt1mA8Wtz9YjdRoFk17/6gJY+qMWBAAIIpCLw/Plzb8Fb3VF49LFq1Sr5+OOP+T0tFUg+g0AaAsyf00DjKwgYIsD4NaQQhBEbgWTXvyxSGZtTgEQRSEvg+vXrcuzYMRn9WO2mTZtk5cqVabXJlxBAID0B5s/pufEtBEwQYPyaUAViiJPAgwcPvEU6BgYGfGmvWbNG9BqYAwEEEEhVYGhoSA4cOJBwD5jnSVIV5HMIpCfA/Dk9N76FAAL2C9i+fgQLdNh/DpIBAgg4KsAE29HCkpbRAvpCQVNTU8KP1PqCvb5ory/ccyCAAAJ/CehDWfpwlj6kNfLIzs6WmpoaWbBgAVgIIBCiAPPnELHpCoEMCzB+MwxKcwikIJDs+peHtFLA4yMIICCPHj3yFrp99uyZT0Nvmm7evFmWL1+OEgIIBCjA/DlAXJpGIGABxm/AwDSPwBgCya5/eamA0wUBBMYS+OGHH+S7777z/Su997t161Y2ZuCUQSACAebPEaDTJQIZEmD8ZgiSZhAYh4Deu9GX6kcv0qGLqm/cuHEcLfFRBBCIs8Dhw4fl5s2bPoLFixd771FwIIBAcALMn4OzpWUEEDBbgAU6Aq6P7cAB89A8Agg4LMAE2+HikprRAg8fPvRWkn7x4oUvTn3Rvra2lkU6jK4ewSEQnsCrV69Ef4i+deuWr9OcnBypr6+X2bNnhxcMPSGAgCfA/JkTAQF7BRi/9taOyO0WSHb9yyIddteV6BEIWkCvg48ePSqDg4O+rvLz873FKufMmRN0CLSPQOwFmD/H/hQAwGIBxq/FxSN0qwX0+vfgwYPsJGx1FQkegeAFTpw4IVevXvV1lJeXJ9u3b5fy8vLgA6AHBBBIEGD+zEmBgL0CjF97a0fkdgv09PR417/9/f2+RFasWOEtsM6BAAII/J3A+fPn5cKFC76PlJaWyq5du0QXr+RAAIHgBJg/B2dLywggYLaA7etHTBrWbZ8NPmwHNpiW0BBAwHABJtiGF4jwnBbQH6l1JenRi3TMmzdP6urq+JHJ6eqTHAJvFhgaGpL29na5ffu278P6gJYuzlFWVvbmRvgEAghkXID5c8ZJaRCB0AQYv6FR0xECCQLJHtJiJyVOFgQQGEtAH8jSB7NGH8XFxdLQ0CBTp04FDgEEQhBg/hwCMl0gEJAA4zcgWJpFIAUBFqlMAYmPIBBTAb33e+TIkYSNGaZMmeJd606fPj2mMqSNQPQCzJ+jrwERIJCuAOM3XTm+h8DEBZ48eeI9//z8+XNfY8uWLZOKioqJd0ALCCDgpMDNmze9TQtHHpMnT5YvvvhCCgoKnMyZpBAwSYD5s0nVIBYEEAhTwPb1I1igI8yzhb4QQACBcQgwwR4HFh9FIACBZC8pzZ0711ukIycnJ4BeaRIBBEwX0B2C29rapLOz0xeq7hSsD2jNmjXL9BSIDwFnBZg/O1taEouBAOM3BkUmRaMFHj9+7O2kNPohLXZSMrpsBIdAqAL6stKxY8dEH8wafeiCttu2bRNdtJIDAQTCEWD+HI4zvSAQhADjNwhV2kQgdYFHjx5JY2Njwk7Cq1evlg0bNqTeEJ9EAAFnBAYGBqS1tVXu3bvny2nmzJnexgz6MhIHAghEJ8D8OTp7ekZgogKM34kK8n0EJibw559/evd/+/r6fA2xSMfEXPk2Aq4KdHd3ewv76D3hvw59T2L37t1SUlLiatrkhYBRAsyfjSoHwSCAQIgCLNARMLbtwAHz0DwCCDgswATb4eKSmjUCyV5Smj17tmzfvl1yc3OtyYVAEUAgMwL6gFZHR4evMV0deteuXeyelBliWkEgbQHmz2nT8UUEIhdg/EZeAgJAQHp7e72HtJ4+ferT4CEtTg4EENDFe1paWuTBgwcJGPoi4/r162X0vTzUEEAgWAHmz8H60joCQQowfoPUpW0EUhNIdv931apVsnHjxtQa4VMIIOCEgF7v6qI9unnLyKO8vNx7HoSFKJ0oM0lYLsD82fICEn6sBRi/sS4/yRsi8OzZM/n6669FF+sYeSxZskSqqqq4t2NInQgDgagFdCGfffv2JSxoW1tbK2+99VbU4dE/ArERYP4cm1KTKAIIjBKwff2IScPDw8MmV9V2YJNtiQ0BBMwWYIJtdn2ILj4C+pKSrgqrP1aPPMrKyrwdU3goIz7nApkicPHiRTl37pwPoqioSHbs2CHFxcUAIYBAxALMnyMuAN0jMAEBxu8E8PgqAhkUSLaT0ttvvy2VlZUZ7ImmEEDAFgH9PWz//v0JO6xp/Fu2bJHly5fbkgpxIuCUAPNnp8pJMjETYPzGrOCka6xAskUqV6xYIZs3bzY2bgJDAIHMCegLSLpY7eiXFRctWiRbt26V7OzszHVGSwggkLYA8+e06fgiApELMH4jLwEBIOAJ6H0eXZROF6sceei8t6amBiUEEIi5wMuXL72FfB49euST+PDDD+W9996LuQ7pIxCuAPPncL3pDQEEzBGwff0IFugw51wiEgQQQMAnwASbEwIBcwT0oYympiZvR+GRx6xZs6ShoUHy8/PNCZZIEEAgEIG7d+96N6tGHtOmTfMW55gyZUogfdIoAgiMT4D58/i8+DQCJgkwfk2qBrHEXeDp06feywmjr3/ZSSnuZwb5x1Ggv7/fW5xj9N8D/R2srq5OdEdhDgQQiEaA+XM07vSKQCYEGL+ZUKQNBDIjkGyRShbpyIwvrSBgsoC+nKjPf+jvYCMPXYRSF6PkQAABcwSYP5tTCyJBYLwCjN/xivF5BIIT0Ps9ev+3p6fH18mCBQuktrZWsrKyguuclhFAwFgB3eu9paVF7ty544tx8eLFUl1dbWzcBIaAqwLMn12tLHkhgMCbBFig401CE/z3tgNPMH2+jgACMRZggh3j4pO6kQK6krSuEjt6B5UZM2bIzp07paCgwMi4CQoBBCYuoA9n7d27V/Rm1V9HXl6efPHFF1JUVDTxDmgBAQQyIsD8OSOMNIJAJAKM30jY6RSBpALJdlLiQQxOGgTiI6DXv7pI5ejdkmbOnOk9rDl16tT4YJApAgYKMH82sCiEhECKAozfFKH4GAIhCSRbpHLZsmVSUVERUhR0gwACYQroda5e746876v9r1y5UjZt2hRmKPSFAAIpCDB/TgGJjyBgqADj19DCEFZsBV68eOEtUvfgwQOfwfz586W+vj62LiSOQFwFBgcH5dtvv5XLly/7CMrKymTPnj1xZSFvBCIVYP4cKT+dI4BAhAK2rx8xaViXPTP4sB3YYFpCQwABwwWYYBteIMKLpcDz58+9hzVGryQ9ffp02bVrF4t0xPKsIGnXBV69euXtGDz65pTemNIbVBwIIGCOAPNnc2pBJAiMV4DxO14xPo9A8AJ6/asPaY1+Of+tt97yXs7nQAABdwUGBga8ndQePnzoS1LHf1VVleTm5rqbPJkhYIkA82dLCkWYCIwhwPjltEDAPAG9/tVNGnp7e33BLVmyxJv/jn5uzbwMiAgBBFIVuH//vjQ3N4te9448/vWvf8kHH3yQajN8DgEEQhRg/hwiNl0hkGEBxm+GQWkOgQwI6DxY58M6Lx55zJkzR7Zv3y45OTkZ6IUmEEDAdAF9BuTQoUPy5MkTX6i6WeFnn33GuxCmF5D4nBVg/uxsaUkMAQTeIGD7+hEs0MEpjgACCBgqwATb0MIQVuwF9EfqAwcOJLykpIt07Ny5UwoLC2NvBAACLgmcOnVKrly54kuJh7RcqjC5uCTA/NmlapJL3AQYv3GrOPnaIqA7KekilaNf0teF6nSRjuzsbFtSIU4EEEhR4OXLl97iHKMXqdTFOWpqang5MUVHPoZA0ALMn4MWpn0EghNg/AZnS8sITERAF+nQefDjx499zSxatEiqq6slKytrIs3zXQQQMECgs7NT2traRHcJHnls2LBBVq9ebUCEhIAAAmMJMH/mvEDAXgHGr721I3K3BfQ+kC7S0dXV5Ut01qxZsmPHDsnLy3MbgOwQiLnA5cuX5ezZszI0NOST0AV6Pv30U5kxY0bMhUgfgegEmD9HZ0/PCCAQrQALdATsbztwwDw0jwACDgswwXa4uKRmvYAu0qEvKY1+WaG4uNhbpGPKlCnW50gCCCAg8uuvv8qxY8d8FHPnzpWGhgZeSuIEQcBAAebPBhaFkBBIUYDxmyIUH0MgAgG9/m1qapLu7u6EebHupMQiHREUhS4RCEhAX1LS37tG75y2YMECb1EeXkoMCJ5mEUhDgPlzGmh8BQFDBBi/hhSCMBAYQ6C/v99bpKOnp8f3bxcuXOgtVsd8mNMGAXsFbt26JYcPH5ZXr175kti0aZOsXLnS3sSIHIEYCDB/jkGRSdFZAcavs6UlMQcE9H5QS0uL/PHHH75sWKTDgeKSAgJJBPS5j+PHj4teH48+9N2HqqoqKSsrww8BBCIUYP4cIT5dI4BApAK2rx8xaXh4eDhSwTd0bjuwybbEhgACZgswwTa7PkSHQLKXFoqKimTXrl2i/+RAAAF7BXSXtL179/pWitbFdz7//HMpKCiwNzEiR8BhAebPDheX1JwXYPw6X2IStFwg2U5KunhdXV2d6G4qHAggYLeA7pKki/Hcu3fPl4iO8/r6el5GtLu8RO+gAPNnB4tKSrERYPzGptQkaqnAixcvvEXrHj586Mtg/vz53vUvi3RYWljCjrXA9evXvQ0ZRj4iq8+jVlZWytKlS2NtQ/II2CDA/NmGKhEjAmMLMH45MxAwW0DvC+kiHXfv3vUFOmPGDG+TQp6PNLt+RIfAeAR0cwZdtLKvry/ha8uWLRNdvJJnPsYjymcRCEaA+XMwrrSKAALmC9i+fgQLdJh/jhEhAgjEVIAJdkwLT9pWCegiHc3NzQkvL+hL/Pojta4qy4EAAvYJ6AuIujhHb2/v6+D1ocs9e/aIrhTPgQACZgowfzazLkSFQCoCjN9UlPgMAtEK6PWvvrzf1dXlC6S8vNx7eT83NzfaAOkdAQTSFkj2EObs2bOloaFBsrOz026bLyKAQDACzJ+DcaVVBMIQYPyGoUwfCExMQHcU1evf7u5uX0O6SEdtbS3z44nx8m0EQhW4cuWKnDp1yten3vOtrq6WRYsWhRoLnSGAQHoCzJ/Tc+NbCJggwPg1oQrEgMDfC+j9oba2Nrlz547vg9OmTfM2KSwsLIQQAQQsFtCFKn/44Qf5/vvvfYtWakq6IEdFRYUsXrzY4gwJHQG3BJg/u1VPskEAgdQFWKAjdau0Pmk7cFpJ8yUEEEBARJhgcxogYIeA/kjd2toqnZ2dvoD1x2ldpGP69Ol2JEKUCCDwWkBvPP3+++8+kU8++UT++c9/ooQAAgYLMH82uDiEhsAbBBi/nCII2CGgi3To9e/onZRKS0u9l/jz8vLsSIQoEUDgtcCrV6+8xWdHj+uysjLZsWMHuyVxriBgqADzZ0MLQ1gIpCDA+E0BiY8gYICALuTe2NiYsEjH3Llzpa6ujnmyATUiBATeJHDhwgU5f/6872O6AKWO4Xnz5r3p6/x7BBAwRID5syGFIAwE0hBg/KaBxlcQiEBA7xO1t7dLR0eHr/epU6fK7t27ZfLkyRFERZcIIDBRgefPn8uhQ4cSNiDVdktKSmTbtm1sQjpRZL6PQIYFmD9nGJTmEEDAGgHb14+YNKzLohl82A5sMC2hIYCA4QJMsA0vEOEhMEJAf6Q+fPiw3Lp1y+dSUFDgLdIxY8YMvBBAwBKBixcvyrlz53zRvv3221JZWWlJBoSJQHwFmD/Ht/Zkbr8A49f+GpJBfASS7aSkD3Hoy/z5+fnxwSBTBCwX0N+zdIHK27dv+zKZNWuW93tWbm6u5RkSPgLuCjB/dre2ZOa+AOPX/RqToTsCukiHLmbX1dXlS6q8vFzq6+uZL7tTajJxUODMmTPy008/+TLT3YF17M6ePdvBjEkJAXcFmD+7W1syc1+A8et+jcnQHYFkzz8XFRXJrl27RP/JgQAC9gjcuXNHjh49Kv39/QlBv/POO7J+/XrJysqyJyEiRSAmAsyfY1Jo0kQAgQQB29ePYIEOTmoEEEDAUAEm2IYWhrAQSCKga54dOXJEbt686fuEvpykP1KzSAenDgLmC+iOwU1NTTJyDcOZM2fKp59+KrqjEgcCCJgtwPzZ7PoQHQJ/J8D45fxAwC6BZDsp6XWvvtSvi1VyIICA2QJ63as7ov3+++++QHVxDl1sJy8vz+wEiA6BmAswf475CUD6Vgswfq0uH8HHUGBwcFBaW1tF7x+NPEpLS6WhoYF5cwzPCVI2X+DEiRNy9epVX6B6javXunrNy4EAAnYJMH+2q15Ei8BIAcYv5wMCdgnofSN9of/GjRu+wCdPnuzd/502bZpdCREtAjEU0Oc4dHPCS5cuJWSv7zLoJoULFy6MoQwpI2CHAPNnO+pElAggkHkBFujIvKmvRduBA+aheQQQcFiACbbDxSU1pwX0R+rr16/7ctQftvSBD91RmAMBBMwUePr0qezdu9e3arQ+rPXFF1+wCryZJSMqBBIEmD9zUiBgrwDj197aEXl8BZLtpDR9+nRvkUoW6YjvuUHm5gskW2RWF6jU8cviHObXkAgRYP7MOYCAvQKMX3trR+TxFRgaGpK2tjbR3UdHHnrfV19SYv4c33ODzM0S0N+q9FmN0RuqFBYWes9qsKGKWfUiGgRSFWD+nKoUn0PAPAHGr3k1ISIEUhE4fvy4XLt2zfdRve+r17/MqVMR5DMIRCPw559/yqFDh+TBgwcJAZSVlUlNTY3ogjscCCBgrgDzZ3NrQ2QIIBCsgO3rR0waHrk9dLBWabVuO3BaSfMlBBBAQESYYHMaIGCvQLJdWXQnJd1RiQMBBMwS0Ae29u/fn/DjdH19vcyfP9+sYIkGAQSSCjB/5uRAwF4Bxq+9tSPyeAsk20lJF+nQh7T0BQgOBBAwT2CsxWV13O7evVt0kVkOBBAwX4D5s/k1IkIEkgkwfjk3ELBTQO8jtbe3S0dHhy8BXaRDX/xnHm1nXYnaHQFdSEfH6O3bt31J6ctHeq07depUd5IlEwRiJsD8OWYFJ12nBBi/TpWTZGImMNYiHbo4pS7yrou9cyCAgFkCulClvrfw8uVLX2D6Lua//vUvef/992X0e5lmZUA0CCCgAsyfOQ8QQCCuAravH8ECHXE9c8kbAQSMF2CCbXyJCBCBvxU4deqUXLlyxfeZ3Nxc0Rf+y8vL0UMAAYMExhqv+sP0Bx98YFCUhIIAAm8SYP78JiH+PQLmCjB+za0NkSGQisCRI0fkxo0bvo8WFxd7i3RMmTIllSb4DAIIhCQw1qKyOl737NkjugMaBwII2CHA/NmOOhElAmMJMH45LxCwVyDZIh26g7Be/zKftre2RG63wODgoDQ3N8u9e/d8ieiiHDo2i4qK7E6Q6BGIuQDz55ifAKRvtQDj1+ryETwCcvLkSfnll198ErpIhy5SOWvWLIQQQMAAAV2s8vTp0wljVUPTBSurq6tl9uzZBkRKCAggkIoA8+dUlPgMAgi4KMACHQFX1XbggHloHgEEHBZggu1wcUktNgJnzpyRn376yZdvTk6O1NXVydy5c2PjQKIImCzw66+/yrFjx3wh6vhsaGhg1WiTC0dsCIwhwPyZ0wIBewUYv/bWjsgR+EtgrJ2U9AUI3UmJFyE4TxAwQ2CsxSn1hSXdTVgf0uJAAAF7BJg/21MrIkVgtADjl3MCAbsFdJGOw4cPy61bt3yJTJ8+3VsIoLCw0O4EiR4BywQGBgaksbFRHjx44ItcF87RFwcZk5YVlHAR4P4v5wACTglw/etUOUkmpgL64v/ly5d92evzzzrXLisri6kKaSNghkBPT48cOnRIHj9+nBDQ/PnzZevWrZKfn29GsESBAAIpCTB/TomJDyGAgIMCtq8fMWl4eHjY5LrYDmyyLbEhgIDZAkywza4P0SGQqsCFCxfk/Pnzvo9nZ2dLbW2t6I9gHAggEJ2A/ji9d+9e0ZWk/zp0h+/PP/+cnc6iKws9I5C2APPntOn4IgKRCzB+Iy8BASCQEYGxdlLS+bW+pFRcXJyRPmgEAQTSExhrcQ4dn3v27BH9JwcCCNglwPzZrnoRLQIjBRi/nA8I2C+gj9kdPXpUbty44UtGr3v1+pf5tf01JgM7BJ49eyZNTU2iLyWNPHQ3b31hUHf35kAAAfsFmD/bX0MyiK8A4ze+tSdztwTOnj0rly5d8iWli3TU19fL7Nmz3UqWbBCwRODKlSuiG4iOfO5ZQ8/KypKPPvpIVq9ebUkmhIkAAtw/4hxAAAEEJGFTZcOXu0goGQt0cBYjgAAChgrwA/X/Y+9OvKI4s4ePXwUBFVdcGEVC1KjR6CTGZHQwqEAAATUmk78y78woIgIiLqMxMcY4Ojpq1CEuxAWVuIGs77n1mzhdNK0sVd3P8q1z5uScsfupez+3nnOepqruY2hhCAuBCQhcvHgx+GNY4qF/CKuqqpLi4uIJjMhXEEBgsgL9/f1Bc46nT5++Hkrnpb6cpA9ucSCAgH0CrJ/tqxkRI/C7APOXawEBdwRG20lJdyvVl5R0R2EOBBBIv4D+TUr/NpV4zJgxQ/bs2SOzZs1Kf0CcEQEEJi3A+nnShAyAQMYEmL8Zo+fECEQucOzYMbl27Vpo3Pz8/GCdTZOOyLkZEIGQwLNnz+TAgQPy/Pnz0P+vu3hrcw59YZADAQTcEGD97EYdycJPAeavn3UnazcFdINC3agw8dBNCmtqamTp0qVuJk1WCBgo0NfXJ/r3qI6OjqTo9J6vvpNQUFBgYOSEhAACYxFg/TwWJT6DAAIuCkyZMiWUFg06Iq6y7cARczAcAgh4JMAC26Nik6oXAlevXpXjx4+HcqVJhxelJ0lDBVpaWuSXX34JRffZZ5/J+++/b2jEhIUAAm8TYP38NiH+HQFzBZi/5taGyBCYiMBoOynl5eXJ7t27adIxEVC+g8AkBPSBSai+X6YAACAASURBVH1wMvHQ+ajNKXWHbw4EELBTgPWznXUjagRUgPnLdYCAWwInTpyQK1euhJLSJh36+1f/y4EAAtELPHnyRBobG6Wnpyc0uL4YWF1dTXOO6MkZEYGMCrB+zig/J0dgUgLM30nx8WUEjBO4cOGC6D3gxEOff9Y1+LJly4yLl4AQcE2gq6tLWltbkxpVap7Lly+Xbdu2ybRp01xLm3wQ8EqA9bNX5SZZBBBIELC9f8SUYcNbitgOzGxBAAEEJirAAnuicnwPAXMFrl+/Lu3t7Ul/pK6srJSSkhJzAycyBBwTOH/+vJw5cyaU1XvvvSc7duxwLFPSQcAvAdbPftWbbN0SYP66VU+yQUAFRttJSZsC7Nq1S+bNmwcSAgikQeDixYty+vTp0JlolpMGeE6BQBoEWD+nAZlTIBCTAPM3JliGRSCDAqM16Zg5c2bw+5emeBksDKd2UkBfSNLmHLprcOKhz1roMxf6giAHAgi4JcD62a16ko1fAsxfv+pNtn4IpGrSUV5eHjQI4EAAgXgE9Hlnff5iaGgodILs7GwpLS2V1atXx3NiRkUAgbQKsH5OKzcnQwABgwRs7x9Bgw6DLiZCQQABBBIFWGBzPSDgpsDNmzflyJEjktgjTReU+kfqFStWuJk0WSFgkEBnZ6ccPHgwNAfnz58ve/fulaysLIMiJRQEEBivAOvn8YrxeQTMEWD+mlMLIkEgSoHRHtLKzc2V+vp6KSgoiPJUjIUAAiMELl++LCdPngz9vzr/9uzZI3PnzsULAQQsF2D9bHkBCd9rAeav1+UneYcFTp06JZcuXQplOH369KBJB+tvhwtPamkVuHfvnjQ1NcnAwEDovPoiYEVFhYx8iDetwXEyBBCITYD1c2y0DIxA7ALM39iJOQECGRHQ3776G3jkoc8/r1y5MiMxcVIEXBXo6ekJ3jfQZ55HHropSnV1Nc1hXS0+eXkpwPrZy7KTNAIIiCT9bT/xXUsbgGjQYUOViBEBBLwUYIHtZdlJ2hOBjo4OaWtrS+pmu337dlm1apUnCqSJQPoFXrx4IX/961+lt7f39clzcnLkL3/5i+Tn56c/IM6IAAKRCrB+jpSTwRBIqwDzN63cnAyBtAqM1qRD1+B1dXWycOHCtMbCyRDwReDq1aty/PjxULo673bv3i3aoJIDAQTsF2D9bH8NycBfAeavv7Unc/cFvvvuO9HfwIlHXl5e0KRDX5rgQACBiQvcvn1bWltbZXBwMDSI7hK8bdu2iQ/MNxFAwHgB1s/Gl4gAEUgpwPzl4kDAXYErV67IiRMnkhLUtbmu0TkQQGDyAtqUQ98zSHzW+fdR165dK1u2bGFDwskzMwICRgmwfjaqHASDAAJpFBjZfJsGHRHj2w4cMQfDIYCARwIssD0qNql6KaAPkbS0tCQ16SgrK5M1a9Z4aULSCMQpMDQ0JPv27ZOurq7QaWpra6WoqCjOUzM2AgikSYD1c5qgOQ0CMQgwf2NAZUgEDBIYbSeladOmia7FFy9ebFCkhIKA/QLXr1+X9vb2UCI63/SlwAULFtifIBkggEAgwPqZCwEBewWYv/bWjsgRGIvA2bNn5dy5c6GP5ubmBs3yaNIxFkE+g0CywM2bN4PfuXqvN/FYv3598EISBwIIuC3A+tnt+pKd2wLMX7frS3YIXLt2TY4dO5YEsXXrVtHmARwIIDAxAf3tq39fOn/+fNIAuiFDeXm5FBcXT2xwvoUAAkYLsH42ujwEhwACMQrY3j9iyrDhLUVsB47x2mNoBBBwXIAFtuMFJj0EROTu3btBk46BgYGQR2lpqaxbtw4jBBCIUODkyZNy+fLl0IgfffSRfPLJJxGehaEQQCCTAqyfM6nPuRGYnADzd3J+fBsBGwRG20kpOztb6urqaNJhQwGJ0QoBbc5x9OhRSbztp/Osvr5eFi1aZEUOBIkAAmMTYP08Nic+hYCJAsxfE6tCTAhEK3DhwgX57rvvQoNqkw5dlxcUFER7MkZDwHGBq1evyvHjx5Oy3LRpk2zcuNHx7EkPAQRUgPUz1wEC9gowf+2tHZEjMFaBGzduBM30Rr6Opo30tKEeBwIIjE/g+fPn0tramrQJoY6i93orKyslPz9/fIPyaQQQsEaA9bM1pSJQBBCIWMD2/hE06Ij4gmA4BBBAICoBFthRSTIOAmYLPHjwQBobG5OadGzevFk2bNhgdvBEh4AlAj///HPwklLisWTJkuBlwJE/6CxJiTARQGAUAdbPXBYI2CvA/LW3dkSOwHgERttJSZsH1NTUiK7PORBAYOICuqPwkSNHQg9BZmVlBb97CwsLJz4w30QAASMFWD8bWRaCQmBMAszfMTHxIQSsF7h06ZKcOnUqlIfucqrr84ULF1qfHwkgkA6BixcvyunTp5NOxY7c6dDnHAiYI8D62ZxaEAkC4xVg/o5XjM8jYKdAR0eHHD58OKlJhzbU08Z6HAggMDYBnUvHjh2Tvr6+0Bf0+eYPP/wwmE886zw2Sz6FgK0CrJ9trRxxI4DAZAVo0DFZwbd833bgmHkYHgEEHBZgge1wcUkNgRECXV1dQZOOkX9Yo0kHlwoCkxfo7u6Wv/71rzI4OPh6sJkzZ8pXX30leXl5kz8BIyCAgDECrJ+NKQWBIDBuAebvuMn4AgLWCuhOStpEIPHQJgLV1dVSVFRkbV4EjkAmBX755ZdgN6XEHcqmTp0qtbW1NL/JZGE4NwIxCrB+jhGXoRGIWYD5GzMwwyNgkMBoTTqmTZsWrNMXL15sUKSEgoB5AmfPnpVz584lBbZt2zZZvXq1eQETEQIIxCbA+jk2WgZGIHYB5m/sxJwAAWMEtLFAW1ubDA0NhWJav369bNmyxZg4CQQBEwX0ueZvv/1W/v3vfyeFN336dKmoqOB+r4mFIyYEYhBg/RwDKkMigIAVArb3j5gynPjEnoHktgMbSEpICCBgiQALbEsKRZgIRCTw+PFjaWhoSGrSQSfpiIAZxkuB/v7+oDnH06dPX+evLyl98cUXsmDBAi9NSBoBlwVYP7tcXXJzXYD563qFyQ+BsIA26Whvb09qJlBVVSXFxcVwIYDAOARu374tLS0toYce9XevNr1ZtmzZOEbiowggYJMA62ebqkWsCIQFmL9cEQj4JXDlyhU5ceJEKOns7Gypqanh5Qq/LgWyHYfAyZMn5fLly6Fv6O/c8vJyWb58+ThG4qMIIOCCAOtnF6pIDr4KMH99rTx5+ypw69atoJn8yCYda9eula1bt/rKQt4IvFFANx/UeaP/HXno5ib6O5hNCLmIEPBHgPWzP7UmUwQQCAvY3j+CBh1c0QgggIChAiywDS0MYSEQo4A26Thw4IC8evUqdJYNGzbI5s2bYzwzQyPgpkBzc7PozZ/E47PPPpP333/fzYTJCgHPBVg/e34BkL7VAsxfq8tH8AhMSGC0nZT0ZYvKykopKSmZ0Jh8CQHfBDo7O6WpqSmpOcfnn38u77zzjm8c5IuAVwKsn70qN8k6JsD8daygpIPAGASuXr0qx48fD31Sm3RoU72lS5eOYQQ+goA/Aj/++KPo/0Ye2tSGpq7+XAdkikCiAOtnrgcE7BVg/tpbOyJHYKICd+7cCZrKDw4OhoZYs2aNlJWVTXRYvoeAkwJdXV3S2NiYtKmnJvunP/1J/vjHPzqZN0khgEBqAdbPXB0IIOCrAA06Yq687cAx8zA8Agg4LMAC2+HikhoCbxD47bffpKGhQXp6ekKfWrdunZSWlmKHAAJjFDh//rycOXMm9On33ntPduzYMcYR+BgCCNgmwPrZtooRLwL/E2D+cjUg4KfAaDsp6f0A3QlmxYoVfqKQNQJjFLh3754cPHgw9JCjzp+qqiqac4zRkI8hYLMA62ebq0fsvgswf32/AsjfV4Gff/5Zjh49mpT+zp07ZdmyZb6ykDcCIYG7d+8Gv3MTj6ysLNHmHDSz4WJBwF8B1s/+1p7M7Rdg/tpfQzJAYCIC2lxeN1UbGBgIfX3VqlWyffv2iQzJdxBwTkDv8x46dEj6+/tDuc2aNSvY0GThwoXO5UxCCCDwdgHWz2834hMIIOCmgO39I6YMDw8Pm1wa24FNtiU2BBAwW4AFttn1IToE4hR49uyZ7N+/X16+fBk6DZ2k41RnbJcE9EaPPsCV+FNn/vz5snfvXtEHuTgQQMBNAdbPbtaVrPwQYP76UWeyRGA0gVQ7KVVUVNCkg0sGgRQCDx48CHZUSny4Ue+l6bxZvnw5bggg4IEA62cPikyKzgowf50tLYkh8FaBmzdvSltbW9LnqqurabL3Vj0+4LqAPhfx//7f/5Pe3t7Xqebk5Ig2sVm8eLHr6ZMfAgi8QYD1M5cHAvYKMH/trR2RIzBZgfv370tTU1NS8wHdoEE3ahj5fthkz8f3EbBJQJtTtrS0JDWxKSkpCTYfnDZtmk3pECsCCEQowPo5QkyGQgABqwRs7x9Bgw6rLjeCRQABnwRYYPtUbXJFIFngxYsXcuDAAXn69GnoH2nSwdWCwJsFdO789a9/TXqA66uvvhLtMM2BAALuCrB+dre2ZOa+APPX/RqTIQJvEtAGe7pDzODgYOhjZWVlor+BORBA4H8CXV1dwc5jI5u66q5juvsYBwII+CHA+tmPOpOlmwLMXzfrSlYIjFWgo6MjaNIxNDT0+itTp04NdkfVFzE4EPBRQDdc0OcidAfhxKOqqop54eMFQc4IjBBg/cwlgYC9Asxfe2tH5AhEIaDN5nWDtf7+/tBw2mhefwNzIOCjQKrmrWvXrpWtW7f6SELOCCCQIMD6mcsBAQR8FaBBR8yVtx04Zh6GRwABhwVYYDtcXFJDYIwCqZp06AsX+uIFBwIIhAX0gcZ9+/aJvrCUeNTW1kpRURFcCCDguADrZ8cLTHpOCzB/nS4vySEwJoFff/01aNIxMDAQ+nxpaamsW7duTGPwIQRcF3j48GHwMGNfX18o1c8++0zef/9919MnPwQQSBBg/czlgIC9Asxfe2tH5AhEJXDr1i1pbW0NNenQZ+N0F2HdTZgDAd8Ezp49K+fOnQulvWHDBtm8ebNvFOSLAAKjCLB+5rJAwF4B5q+9tSNyBKISSHVfq7i4WLQhnzas5EDAF4Hr16/L0aNHRZtUJh405/DlCiBPBN4uwPr57UZ8AgEE3BSwvX/ElOGRKzzD6mQ7sGGchIMAAhYJsMC2qFiEikCMArojamNjo3R3d4fOsnLlyuBBLQ4EEPifwOHDh+U///lPiGTjxo2yadMmmBBAwAMB1s8eFJkUnRVg/jpbWhJDYFwCqXZS+tOf/iR//OMfxzUWH0bANYFU8+PPf/6zfPDBB66lSz4IIPAWAdbPXCII2CvA/LW3dkSOQJQCd+7ckaampqQhdYMG3aiBAwFfBO7evRs0okw8Fi9eLHv27PGFgDwRQIDfv1wDCDgrwO9fZ0tLYgiMS+DRo0fB88+vXr0KfY8mHeNi5MOWC1y+fFlOnjyZlMXHH38s+j8OBBBAQAVYP3MdIICArwK294+gQYevVy55I4CA8QIssI0vEQEikDaBnp6e4I/UT548CZ1z+fLlUllZmbY4OBECpgro7sHNzc1y7969UIhFRUVSW1tratjEhQACEQuwfo4YlOEQSKMA8zeN2JwKAcMFurq65MCBA9Lf3x+KlMZ7hheO8GIV0N+6hw4dSpoX7733nuzYsSPWczM4AgiYKcD62cy6EBUCYxFg/o5Fic8g4IdAZ2dncG9rYGAglPC2bdtk9erVfiCQpdcC+gzEN998I729va8dcnJy5Ouvv5aZM2d6bUPyCCDwPwHWz1wNCNgrwPy1t3ZEjkDUAvrcs97/TVz76zn02c7q6mrJysqK+pSMh4AxAufOnZOzZ88mxbNlyxZZv369MXESCAIIZF6A9XPma0AECCCQGQEadMTsbjtwzDwMjwACDguwwHa4uKSGwAQEtIO0/pH68ePHoW+/++678vnnn09gRL6CgBsCL1++DHZWGtnAZsaMGcEDXLm5uW4kShYIIPBWAdbPbyXiAwgYK8D8NbY0BIZARgRS7aSkD6jogyocCPgkcP/+/eA378iX9lasWCEVFRU+UZArAggkCLB+5nJAwF4B5q+9tSNyBOIQSLXe37p1q6xduzaOUzImAkYIDA8PB88+jNx8YefOnbJs2TIjYiQIBBAwQ4D1sxl1IAoEJiLA/J2IGt9BwF2B7u5uaWhoSGrSsWTJEqmpqZHs7Gx3kyczbwVOnz4tFy9eTMqf5qzeXhIkjsAbBVg/c4EggICvArb3j5gyrHc8DD5sBzaYltAQQMBwARbYhheI8BDIgIA26WhsbBR9WSnxKC4ulqqqKpk6dWoGouKUCGROQG/c6ItKL168CAUxd+5cqaurY3elzJWGMyOQEQHWzxlh56QIRCLA/I2EkUEQcEog1U5KuouwPrDCgYAPAql21F61apVs377dBwJyRACBFAKsn7k0ELBXgPlrb+2IHIG4BB4+fBjc6+rr6wudgp1U4xJnXBMEfvjhB/npp59CoXz44Yfy6aefmhAeMSCAgEECrJ8NKgahIDBOAebvOMH4OAIeCOizntqor6enJ5Tt4sWLg2c9adLhwUXgUYrHjx+Xq1evhjLWZ/zLy8tl+fLlHkmQKgIIjFWA9fNYpfgcAgi4JmB7/wgadLh2RZIPAgg4I8AC25lSkggCkQrow1n6R+qRTTqKioqCTtI06YiUm8EMFtBdxQ4dOpT0wOLChQuDGzY5OTkGR09oCCAQhwDr5zhUGROB9Agwf9PjzFkQsE0g1UNaK1euDB5c4UDAZQFtzqG/eQcHB0NprlmzRsrKylxOndwQQGAMAqyfx4DERxAwVID5a2hhCAuBDAvofV+9/zuyScfGjRtl06ZNGY6O0yMQrYD+3tVNSRKPwsJC2bVrl4x8EDfaMzMaAgjYKMD62caqETMC/yfA/OVKQACB0QSePn0a/P4duSGbNumora2VadOmAYeA1QJDQ0PS3t4uN2/eDOWRlZUVbMS5bNkyq/MjeAQQiE+A9XN8toyMAAJmC9CgI+b62A4cMw/DI4CAwwIssB0uLqkhMEkBfThLd1LSHZUSD23SUV1dLfqHPA4EXBbo6OiQI0eOJL2opH+81j9iMwdcrj65IZBagPUzVwcC9gowf+2tHZEjELdAqoe0dFeZiooKXtyIuwCMnxGBO3fuSEtLC805MqLPSRGwQ4D1sx11IkoERhNg/nJdIIBAKgFt0qFNC169ehX6yNq1a2Xr1q3AIeCEgO6U/c0330hvb+/rfPLy8uTrr7+W6dOnO5EjSSCAQLQCrJ+j9WQ0BNIpwPxNpzbnQsAugefPn8v+/fuTmnSwMZtddSTaZAHdeKG1tVVu374d+sfs7OygAY02p+RAAAEEUgmwfubaQAABXwVs7x8xZXh4eNjk4tkObLItsSGAgNkCLLDNrg/RIZBpgf7+fmlqapL79++HQlmyZInU1NSI/kGPAwEXBS5fviwnT55MSm316tXBLsLsrORi1ckJgbEJsH4emxOfQsBEAeaviVUhJgTMEdCHtBoaGkT/m3iUlJRIZWWlTJ061ZxgiQSBSQpoc47m5mbR3ZUSj3Xr1klpaekkR+frCCDgigDrZ1cqSR4+CjB/faw6OSMwdoEnT54EOwknNi/Qb+s9sG3bto19ID6JgIEC+oiqXt/37t0LRVdfXy/6jAMHAgggMJoA62euCwTsFWD+2ls7IkcgHQKp7v8WFBSI/kbIzc1NRxicA4HIBAYGBoJn+kf+5s3JyQmu6QULFkR2LgZCAAE3BVg/u1lXskIAgbcL2N4/ggYdb68xn0AAAQQyIsACOyPsnBQBqwT0D3oHDx5MatKxePFiqauro0mHVdUk2LEIfP/99/LPf/4z6aOffPKJfPTRR2MZgs8ggIDDAqyfHS4uqTkvwPx1vsQkiMCkBV68eBG8xPH06dPQWEuXLg2aVGZlZU36HAyAQKYFbt26FeyqNLI5x4YNG2Tz5s2ZDo/zI4CAQQKsnw0qBqEgME4B5u84wfg4Ah4KdHd3B79/e3p6QtmvXLlSysvLPRQhZVcEfvjhB/npp59C6Xz88cei/+NAAAEEUgmwfubaQMBeAeavvbUjcgTSJZDq/u+8efNk9+7dNOlIVyE4z6QF+vr6pLGxUbq6ukJjTZ8+PWjOodc0BwIIIPA2AdbPbxPi3xFAwFUBGnTEXFnbgWPmYXgEEHBYgAW2w8UlNQQiFNAmHbqzamdnZ2hUbdJRW1sr06ZNi/BsDIVAZgT05aT29na5efNmKAD9rbBjxw7RhxI5EEAAAdbPXAMI2CvA/LW3dkSOQDoF9OUkfUlJX1ZKPAoLC4Pfv9nZ2ekMh3MhEKkAzTki5WQwBJwXYP3sfIlJ0GEB5q/DxSU1BCIU0OaU+vtXX1ZKPJYvXy4VFRUy8lm6CE/NUAjEIqDPMujLSonHkiVLgheVOBBAAIE3CbB+5vpAwF4B5q+9tSNyBNIpkOr+rzY02LVrl+Tl5aUzHM6FwLgF9BrW37tPnjwJfTc/Pz+4hmfNmjXuMfkCAgj4KcD62c+6kzUCCEjSPa/h4WGrWKYMGx4xDTqsup4IFgEEIhRggR0hJkMh4LjA4OCgtLS0yJ07d0KZLly4UOrq6iQnJ8dxAdJzWaC/vz9oQvPrr7+G0tSX76qrq0V3zOZAAAEEVID1M9cBAvYKMH/trR2RI5Bugd7e3uAlpZEPuCxatCh4qYMmHemuCOeLQiBVc45NmzbJxo0bozgFYyCAgGMCrJ8dKyjpeCXA/PWq3CSLwKQEnj9/Lg0NDaL/TTxKSkqksrJSpk6dOqnx+TIC6RLQl5W++eYb0b/p/H7oLsJff/01L9ulqwicBwGLBVg/W1w8QvdegPnr/SUAAAJjFtDfCvr7d+QmDXPnzg0aHOjvBw4ETBTQv9noswvPnj0LhTdnzpzg2p0xY4aJYRMTAggYKsD62dDCEBYCCMQuYHv/CBp0xH6JcAIEEEBgYgIssCfmxrcQ8FVgaGgoaGIwsklHQUFB8Ic+mnT4emXYnffLly/l4MGDSS/faWd0bT6j1zcHAggg8LsA62euBQTsFWD+2ls7IkcgEwKvXr0KdqF59OhR6PQLFiwImnTw+zcTVeGcExXo6OiQtrY20b/rJB6bN2+WDRs2THRYvocAAo4LsH52vMCk57QA89fp8pIcApELvHjxQvbv35/UpGPZsmVBE3uadEROzoARC+i+cfqy0r17916PrA/b6vMLhYWFEZ+N4RBAwEUB1s8uVpWcfBFg/vpSafJEIBqBVJs0zJ49W/bs2UOTjmiYGSVCgd9++y34vavPOCce8+fPD55Z0GecORBAAIHxCLB+Ho8Wn0UAAZcEaNARczVtB46Zh+ERQMBhARbYDheX1BCISUBf5mhtbRXdeTXx0CYG+ge/3NzcmM7MsAhEL/D06dPgD9j68GHioTdd9HrOz8+P/qSMiAACVguwfra6fATvuQDz1/MLgPQRmIBAX19f0Mzv4cOHoW/PmzcveMmDB14mgMpX0i6gzTkOHz4s+sJS4lFaWirr1q1LezycEAEE7BFg/WxPrYgUgZECzF+uCQQQGK+A3ifT+2V63yzxWLp0qdTU1EhWVtZ4h+TzCKRN4MyZM3L+/PnQ+T799FP58MMP0xYDJ0IAAbsFWD/bXT+i91uA+et3/ckegYkIpNqkQZ8X1fu/M2fOnMiwfAeByAUeP34cbCiijWUSj0WLFkltbS0bikQuzoAI+CHA+tmPOpMlAggkC9jeP2LK8Mgn/wyrsu3AhnESDgIIWCTAAtuiYhEqAgYJaJMO3XlVX/JIPHhJyaAiEcpbBfQlu6amJtGbLonHwoULgz9g02zmrYR8AAEvBVg/e1l2knZEgPnrSCFJA4E0C/T39we/G+7fvx8685w5c2T37t3spJTmenC68QncuHFD2tvbac4xPjY+jQAC/xVg/cylgIC9Asxfe2tH5AhkUqCnpydo0tHd3R0Ko7CwMLhvlp2dncnwODcCowp0dnYGLywlHsuWLZOdO3cihgACCIxZgPXzmKn4IALGCTB/jSsJASFghUCqTRp0Mze9/8umblaU0ekgHzx4EDyjoNdq4qGNVKurq/kbjdPVJzkE4hVg/RyvL6MjgIC5Arb3j6BBh7nXFpEhgIDnAiywPb8ASB+BSQho/zXdgXVkk465c+cGf6RmJ+FJ4PLV2AVu374tra2tMjg4mPQHbHYCi52fEyBgtQDrZ6vLR/CeCzB/Pb8ASB+BSQgMDAxIc3Oz6EsficesWbNkz549MmPGjEmMzlcRiEdAm3McOXIkafCysjJZs2ZNPCdlVAQQcEqA9bNT5SQZzwSYv54VnHQRiFBAd2XVJh1PnjwJjbpgwQKpr69nd9YIrRlq8gLaVOabb74J7Sasu11//fXXXKuT52UEBLwSYP3sVblJ1jEB5q9jBSUdBNIooJs0aLM/3eQt8dDfFLt27ZLZs2enMRpOhcD/BO7evSstLS2izygkHiUlJVJZWSlTp06FCwEEEJiwAOvnCdPxRQQQsFyABh0xF9B24Jh5GB4BBBwWYIHtcHFJDYE0CGiTDt2JVV/6SDy0SYf+kXr69OlpiIJTIDA+gatXr8qJEyeSdhBeuXKl7NixQ0b+Nhjf6HwaAQRcF2D97HqFyc9lAeavy9UlNwTiF9DmfvogzJ07d0In0x2U9PevNuvgQMAUgWvXrsmxY8eSwtm+fbusWrXKlDCJAwEEDBdg/Wx4gQgPgTcIMH+5PBBAYDICr169Cl5SevToUWiY+fPnB5s05OTkTGZ4votAJAL6nII2k7l3797r8fQlJW2kunDhwkjOwSAIIOCPAOtnf2pNpu4JMH/dqykZIZBOAW3S0dTUJPfv3w+dVp971t8WNOlIZzU4lwrohpltbW0yNDQUAuHZZq4PBBCISoD1Dfi72gAAIABJREFUc1SSjIMAArYJ2N4/Ysqw3hUx+LAd2GBaQkMAAcMFWGAbXiDCQ8ASAX3pQ1/+SDz0j9P6kpJ2lOZAwBSBs2fPyrlz55LC2bhxo2zatMmUMIkDAQQMFmD9bHBxCA2Btwgwf7lEEEBgsgL6IExra6vcunUrNJQ+pKUvKc2ZM2eyp+D7CExaIFVzjoqKClmxYsWkx2cABBDwR4D1sz+1JlP3BJi/7tWUjBBIt0BfX1/Q/GBkk4558+YF93/z8vLSHRLnQyAkcObMGTl//nzo/9u8ebNs2LABKQQQQGDcAqyfx03GFxAwRoD5a0wpCAQBawUGBgakublZOjs7Qzno/V/9/aubFXIgkA6B69evy9GjR5M2Hly7dq1s3bo1HSFwDgQQ8ECA9bMHRSZFBBAYVcD2/hE06ODCRgABBAwVYIFtaGEICwELBUZr0qE7CWsnaZp0WFhQx0LWfoH6x2v9I3bioT+0ysrKZPXq1Y5lTDoIIBCXAOvnuGQZF4H4BZi/8RtzBgR8ENAmHbprje5ek3joy0n6kJa+rMSBQKYErly5IidOnEj63VteXk5zjkwVhfMiYLEA62eLi0fo3gswf72/BABAIBIBbdJx8OBBefjwYWg8bU6pTSr1ZSUOBDIhoC/ONTY2hk5dUlIiVVVVmQiHcyKAgAMCrJ8dKCIpeCvA/PW29CSOQKQCg4ODcujQoaQmHdz/jZSZwd4gcPnyZTl58mTSJ9h4kMsGAQSiFmD9HLUo4yGAgC0CNOiIuVK2A8fMw/AIIOCwAAtsh4tLaghkQEBfAtGXQRIPbdKhD2npfzkQyISAdjlvaWmRu3fvhk6flZUVPKi1bNmyTITFORFAwFIB1s+WFo6wERAR5i+XAQIIRCWgDQDb29vlxo0boSFzcnKC37/z58+P6lSMg8CYBUZrzjF16lSprKwUfVGJAwEEEBivAOvn8YrxeQTMEWD+mlMLIkHAdoH+/n5pamqS+/fvh1KZNWtWsEnDjBkzbE+R+C0T6OnpkW+++UZ6e3tfR67X41/+8heZNm2aZdkQLgIImCLA+tmUShAHAuMXYP6O34xvIIDA6ALapEOfMb1z507oA7m5ucH9XzZp4MqJS+Cnn36SH374IWn4LVu2yPr16+M6LeMigICnAqyfPS08aSOAgNjeP2LKsD6xavBhO7DBtISGAAKGC7DANrxAhIeAhQKnTp2SS5cuhSKfOXNmsJPw7NmzLcyIkG0W0IezdHevR48eJd04qa2tlYULF9qcHrEjgEAGBFg/ZwCdUyIQkQDzNyJIhkEAgdcCx44dk2vXroVEtEmH/tZYtGgRUgikTUD/DqN/j0k8tDmHNqUsLi5OWxycCAEE3BJg/exWPcnGLwHmr1/1JlsE4hbQRvjNzc1JOwmzSUPc8ow/UkAfPz1w4IDcu3fv9T/pb9+9e/dKQUEBYAgggMCEBVg/T5iOLyKQcQHmb8ZLQAAIOCUwNDQkra2tcuvWrVBe2qSjvr6e3x1OVduMZE6fPi0XL15MCmbbtm2yevVqM4IkCgQQcEqA9bNT5SQZBBAYh4Dt/SNo0DGOYvNRBBBAIJ0CLLDTqc25EPBHYLQmHdOnTw92UqJJhz/XQaYzffr0qTQ2Nsrz589DoegDg3rDhGsx0xXi/AjYKcD62c66ETUCKsD85TpAAIE4BEZr0pGdnR006SgsLIzjlIyJQEiA5hxcEAggEJcA6+e4ZBkXgfgFmL/xG3MGBHwTSLWT8IwZM4L7v7NmzfKNhHwzIHDmzBk5f/586MylpaWybt26DETDKRFAwCUB1s8uVZNcfBNg/vpWcfJFIH4BbdLR1tYmHR0doZPpJg11dXVsCBd/Cbw5w/Hjx+Xq1auhfLUJZXl5uSxfvtwbBxJFAIH0CrB+Tq83Z0MAAXMEaNARcy1sB46Zh+ERQMBhARbYDheX1BDIsMB3330nFy5cCEWhTTp27dolc+fOzXB0nN51gUePHgXNOV69ehVKVXdP0hsleXl5rhOQHwIIxCTA+jkmWIZFIA0CzN80IHMKBDwVOHHihFy5ciWUfVZWltTU1MjSpUs9VSHtdAjo31307y+Jh1571dXVUlRUlI4QOAcCCDgswPrZ4eKSmvMCzF/nS0yCCGREINVOwnr/Vxvjz5s3LyNxcVI/BG7fvi2HDh0KJVtSUiJVVVV+AJAlAgjEKsD6OVZeBkcgVgHmb6y8DI6AtwLDw8Ny+PDhpCYd06ZNCzZpWLx4sbc2JD55Af37Snt7u9y8eTM0mN7j1d+4y5Ytm/xJGAEBBBBIIcD6mUsDAQR8FbC9f8SUYf2VYvBhO7DBtISGAAKGC7DANrxAhIeA5QKjNenQxgjapIOHtCwvrsHh3717V1paWmRgYCAU5R/+8AfZuXOn6G7WHAgggMBEBVg/T1SO7yGQeQHmb+ZrQAQIuCxw6tQpuXTpUihF3eFGGyXwEI3Llc9cbqmac+jv3iVLlmQuMM6MAALOCLB+dqaUJOKhAPPXw6KTMgJpEkjVpEN3Et69e7fMnz8/TZFwGp8EXrx4Id9884309fW9Tnv27Nny1Vdfib4gx4EAAghMVoD182QF+T4CmRNg/mbOnjMj4LqAvv6mTRRu3LgRSlWfPdUN4mjS4foVEE9+g4OD0traKtqEMvHQ60qbvxQWFsZzYkZFAAEE/ivA+plLAQEEfBWwvX8EDTp8vXLJGwEEjBdggW18iQgQAesFzp07J2fPng3lkZubGzykRZMO68trXALXr1+Xo0ePysj+gMuXL5fy8nLRF+Q4EEAAgckIsH6ejB7fRSCzAszfzPpzdgR8EBitSaX+BtHfIvqbhAOBqAR+/PFH0f8lHvrgVk1NDc05okJmHAQQENbPXAQI2CvA/LW3dkSOgA0C2qSjra0taSdhbdJRX18vCxYssCENYrREQK+3/fv3y8OHD19HrLsKf/nllzxrYEkNCRMBGwRYP9tQJWJEYHQB5i9XBgIIxC1w/PhxuXr1Kvfk4ob2YHxtOqnNOTo7O0PZ6vP02vSFv6d4cBGQIgIGCLB+NqAIhIAAAhkRoEFHzOy2A8fMw/AIIOCwAAtsh4tLaggYJDDarq76R0V9SKugoMCgSAnFZoHRmsFoPh9++KF8+umnNqdG7AggYJAA62eDikEoCIxTgPk7TjA+jgACExJI9btEm3SsXLlyQmPyJQQSBUZrBKM7BuuuSuzWxbWCAAJRCrB+jlKTsRBIrwDzN73enA0BHwXetJOw3v9dtGiRjyzkHIPAmTNn5Pz586GRy8rKZM2aNTGcjSERQMBXAdbPvlaevF0QYP66UEVyQMB8gWPHjsm1a9dCgWrjwOrqaikqKjI/ASLMuEB/f78cOHBAurq6QrFMnz49eI6ezS4zXiICQMAbAdbP3pSaRBFAYISA7f0jpgyP3MLasBLbDmwYJ+EggIBFAiywLSoWoSJgucClS5fk1KlToSx0JyXt/Ltw4ULLsyP8TAroT40TJ04kdSrXmLZu3Spr167NZHicGwEEHBNg/exYQUnHKwHmr1flJlkEMiowWpNKDWjbtm2yevXqjMbGye0WGK05B39bsbumRI+AyQKsn02uDrEh8GYB5i9XCAIIpEtgtJeUsrOzgwaChYWF6QqD8zgqcPv2bTl06FAou+XLl0tlZaWjGZMWAghkSoD1c6bkOS8Ckxdg/k7ekBEQQGBsAvrssz4DPfKoqamR4uLisQ3Cp7wUGBwclKamJvn1119D+efn5wfNOWbPnu2lC0kjgEBmBFg/Z8adsyKAQOYFbO8fQYOOzF9DRIAAAgiMKsACmwsDAQTSKTBakw7d5VX/yEiTjnRWwp1z6R+vW1tbRR/QSjy0Q3lFRYWUlJS4kyyZIICAEQKsn40oA0EgMCEB5u+E2PgSAghMUGC037861JYtW2T9+vUTHJWv+SwwWnMO/ZvKrl27ZMGCBT7TkDsCCMQkwPo5JliGRSANAszfNCBzCgQQeC2gTfSvXLkSEtH7dPqS0tKlS5FCYEICL168kG+++Ub6+vpef19fWvrLX/4i2gSGAwEEEIhSgPVzlJqMhUB6BZi/6fXmbAj4LnD69Gm5ePFiEkNVVRXPqfp+cbwh/+bmZrl161boE3pvV/9uMmPGDOQQQACBtAqwfk4rNydDAAGDBGjQEXMxbAeOmYfhEUDAYQEW2A4Xl9QQMFTg3//+t/zjH/8IRcdOSoYWy/Cwenp6pKWlRR48eBCKVHcP3rlzpyxevNjwDAgPAQRsFGD9bGPViBmB/xNg/nIlIIBAugX0BSV9UWnk8emnn8qHH36Y7nA4n8UCoz3wp799teEpzTksLiyhI2C4AOtnwwtEeAi8QYD5y+WBAALpFvj222/lX//6V9JpeUkp3ZVw53wNDQ1y79691wnp8wRfffWVzJkzx50kyQQBBIwRYP1sTCkIBIFxCzB/x03GFxBAYJICozXUnzp1qlRWVtKkY5K2rn19eHhYDh8+LB0dHaHU9N7u7t27aT7pWsHJBwFLBFg/W1IowkQAgcgFbO8fMWVYV5cGH7YDG0xLaAggYLgAC2zDC0R4CDgqMNpLSvpQjXYEXrJkiaNZk1aUAi9fvpT9+/fLs2fPQsPOnDlT6urqZO7cuVGejrEQQACB1wKsn7kYELBXgPlrb+2IHAGbBa5duybHjh1LSmHjxo2yadMmm1Mj9jQJjNacIy8vT3bt2iXz5s1LUxScBgEEfBRg/exj1cnZFQHmryuVJA8E7BJItZOwvqS0fPlyu5Ih2owKjNbwpby8XFauXJnRuDg5Agi4K8D62d3akpn7Asxf92tMhgiYKDBakw59H01/t6xYscLEkIkpAwJHjx6Vn3/+OXTm+fPnB805dCMGDgQQQCATAqyfM6HOORFAwAQB2/tH0KDDhKuIGBBAAIFRBFhgc1kggECmBPQPj/oHyMQjKytLqqurpaioKFNhcV4LBHp7e0V3Teru7k7643Vtba3MmDHDgiwIEQEEbBVg/Wxr5YgbARHmL1cBAghkSuDGjRty5MiRpNNv2LBBNm/enKmwOK8FAj/++KPo/xIPmnNYUDhCRMARAdbPjhSSNLwUYP56WXaSRsAIAV5SMqIMVgdx6tQpuXTpUiiHNWvWSFlZmdV5ETwCCJgtwPrZ7PoQHQJvEmD+cn0ggECmBH766Sf54Ycfkk6/bds2Wb16dabC4ryGCJw8eVIuX74cikY3HdTmHHqvlwMBBBDIlADr50zJc14EEMi0AA06Yq6A7cAx8zA8Agg4LMAC2+HikhoCFghcv35d2tvbkyLVJh3vvPOOBRkQYroFUjXnWLZsmVRUVNBZOt0F4XwIeCjA+tnDopOyMwLMX2dKSSIIWCnQ0dEhra2tSbGvW7dOSktLrcyJoOMVOH/+vJw5cyZ0En1gSx/c0ge4OBBAAIG4BVg/xy3M+AjEJ8D8jc+WkRFA4O0CozUa1G9t375dVq1a9fYB+IS3AqM1eJk3b558+eWXoht9cCCAAAJxCbB+jkuWcRGIX4D5G78xZ0AAgdQCFy5cEP0dM/KgSYffV402btEGLolHfn6+fPHFF2w+6PelQfYIGCHA+tmIMhAEAghkQMD2/hFThoeHhzPgNuZT2g485kT5IAIIIDBCgAU2lwQCCGRa4ObNm9LW1pYURlVVlZSUlGQ6PM5vkMCrV6/kwIED8vjx41BUK1eulPLycoMiJRQEEHBZgPWzy9UlN9cFmL+uV5j8EDBf4NatW0GTjqGhoVCw7ARrfu3SHaHuqKQ7KyUeubm5smfPHppzpLsYnA8BjwVYP3tcfFK3XoD5a30JSQAB6wV4Scn6EqY9gdOnT8vFixdD550+fXrwO3j27Nlpj4cTIoCAXwKsn/2qN9m6JcD8daueZIOAjQKXLl2SU6dOJYW+ZcsWWb9+vY0pEfMkBEb7e4huwLB3716ZNWvWJEbmqwgggEA0Aqyfo3FkFAQQsE/A9v4RNOiw75ojYgQQ8ESABbYnhSZNBAwXGO0lJV0Aa9OFFStWGB494aVDoK+vTxoaGpKacyxfvlwqKipk5A+mdMTEORBAwE8B1s9+1p2s3RBg/rpRR7JAwHaBO3fuSEtLiwwODoZS0V2EdTdhDgRGa86Rk5Mju3fvlvnz5wOEAAIIpE2A9XPaqDkRApELMH8jJ2VABBCYgECql5TKyspEG1VyIPC7wIkTJ+TKlSshEJpzcH0ggEA6BVg/p1ObcyEQrQDzN1pPRkMAgYkJjHZvT0fatGmTbNy4cWKD8i3rBNiAwbqSETACXgqwfvay7CSNAAIiSe+bDQ8PW+VCgw6rykWwCCDgkwALbJ+qTa4ImC2Q6iUlfUFJX1Ti8FdAm3M0NjZKV1dXCOGdd96RqqoqmnP4e2mQOQIZEWD9nBF2TopAJALM30gYGQQBBCIQ6OzslObmZhkYGAiNpg0qtVElDQgjQLZ0iKtXr8rx48dD0U+bNk127dolCxYssDQrwkYAAVsFWD/bWjniRkCE+ctVgAACpgho0wVtvjDyoEmHKRXKfBw058h8DYgAAQRYP3MNIGCzAL9/ba4esSPglsD169elvb09Kan169fLli1b3EqWbJIEbty4IUeOHEm6x7tnzx42YOB6QQABowRYPxtVDoJBAIE0Cox8HpMGHRHj2w4cMQfDIYCARwIssD0qNqkiYIFAqpeUeEjLguLFFGJ/f78cOHAgqTnHsmXLpLq6WqZOnRrTmRkWAQQQGF2A9TNXBgL2CjB/7a0dkSPgosD9+/elqalJ9DdP4lFSUiKVlZX81nGx6G/JabQH97Q5R11dnSxatMhDEVJGAIFMC7B+znQFOD8CExdg/k7cjm8igED0AteuXZNjx44lDVxaWirr1q2L/oSMaI0AzTmsKRWBIuC8AOtn50tMgg4LMH8dLi6pIWChwM2bN4MmDSNf9lu7dq1s3brVwowIeSwCHR0dcvjw4VDds7Kygg0YuMc7FkE+gwAC6RRg/ZxObc6FAAImCdjeP2LKsOEtRWwHNuliJRYEELBLgAW2XfUiWgR8EEj1khIPaflQ/XCOupt0Y2OjPHjwIPQPNOfw71ogYwRMEmD9bFI1iAWB8Qkwf8fnxacRQCB+gYcPH8rBgwelr68vdLLi4mKpqqqiSUf8JTDmDKM9sJednS319fU8uGVMlQgEAf8EWD/7V3MydkeA+etOLckEAVcEdCdZ3Ul45OODmzdvlg0bNriSJnmMQ0CbtmjzlsRj+vTporsLz549exwj8VEEEEBg8gKsnydvyAgIZEqA+Zspec6LAAKpBLRZQ1tbmwwNDYU+snLlSikvLwfOMYG7d+/KoUOHQvXWTQd37twpS5cudSxb0kEAARcEWD+7UEVyQACBiQjY3j+CBh0TqTrfQQABBNIgwAI7DcicAgEExi2gLylpY4aROwnzkNa4Ka39wuDgYPCi2r1790I5LFmyRGpra3lRzdrKEjgC9guwfra/hmTgrwDz19/akzkCJgs8evQo+P376tWrUJhFRUVSXV0tursOh9sCv/zyi7S2tibtqlRXVyeFhYVuJ092CCBgtADrZ6PLQ3AIvFGA+csFggACJgqkekmJ+78mVivemGjOEa8voyOAwPgFWD+P34xvIGCKAPPXlEoQBwIIJApo04bm5mbRZ2ATj+XLl0tFRYWMfDkQPTsFdOPBAwcOhOqstdV7/LohBwcCCCBgogDrZxOrQkwIIJAOARp0xKxsO3DMPAyPAAIOC7DAdri4pIaA5QKpdhLmIS3LCzuG8PXGhHaV7uzsDH1aX0zSF5R4QW0MiHwEAQRiE2D9HBstAyMQuwDzN3ZiToAAAhMUePLkSfDwTm9vb2gEbVBYU1Mj2dnZExyZr5kucPv2bWlpaUnaVUkbU2r9ORBAAIFMCrB+zqQ+50ZgcgLM38n58W0EEIhP4NatW0GDwpE7CW/cuFE2bdoU34kZ2RgBmnMYUwoCQQCBBAHWz1wOCNgrwPy1t3ZEjoDrAroxXVNTkwwMDIRSLSkpkcrKSjaos/wCePz4sezfvz9pE0ptwLJixQrLsyN8BBBwWYD1s8vVJTcEEHiTgO39I6YMDw8Pm1xi24FNtiU2BBAwW4AFttn1IToEfBdItZMwD2m5e2XoA3l6Y2Jkc45FixZJfX09L6a5W3oyQ8AaAdbP1pSKQBFIEmD+clEggIDJAt3d3UGTjp6enlCYixcvFm3WMG3aNJPDJ7YJCKRqzqG7Ki1btmwCI/IVBBBAIFoB1s/RejIaAukUYP6mU5tzIYDAeAXu3LkTNCocuZPwhg0bRDdq4HBX4MiRI3Ljxo1QgjNnzpRdu3bJ7Nmz3U2czBBAwHgB1s/Gl4gAEUgpwPzl4kAAAZMFHjx4EDwL29fXFwpT7wNWVVWxUZ3JxXtDbHpfX5tzvHr1KvSpsrIyWbNmjaVZETYCCPgiwPrZl0qTJwIIjBSwvX8EDTq4phFAAAFDBVhgG1oYwkIAgdcCqXYS5iEt9y4Sbc6hD+TpS0qJhzbnqKur44U090pORghYKcD62cqyETQCgQDzlwsBAQRMF3j69GnQpOPFixehUBcuXBj8JsrJyTE9BeIbo4A2pdQH8hJ3jdYbgfow3jvvvDPGUfgYAgggEK8A6+d4fRkdgTgFmL9x6jI2AghEIaC/iZqbm5N2El63bp2UlpZGcQrGMEwgVXOOPXv2SH5+vmHREg4CCPgmwPrZt4qTr0sCzF+XqkkuCLgp8PjxY2loaEhq0lFYWBhs0pCdne1m4o5m9ezZM/n73/8uvb29oQz1bxn6Nw0OBBBAwHQB1s+mV4j4EEAgLgEadMQl+99xbQeOmYfhEUDAYQEW2A4Xl9QQcEgg1U7CPKTlTpH1paTDhw/LL7/8EkpqwYIFwa5J7BbtTq3JBAHbBVg/215B4vdZgPnrc/XJHQF7BJ4/fx48pKX/TTwKCgqkvr5ecnNz7UmGSEcVuHfvnhw8eDC0W7Teo6qoqJDly5ejhgACCBgjwPrZmFIQCALjFmD+jpuMLyCAQAYE7t+/HzQu7O/vD51dd5vVXWc53BGgOYc7tSQTBFwVYP3samXJywcB5q8PVSZHBOwXSLVJoW5cp/d/adJhR41fvnwp+/btS7qP/9FHH8knn3xiRxJEiQAC3guwfvb+EgAAAW8FbO8fMWV4eHjY5OrZDmyyLbEhgIDZAiywza4P0SGAwP8EUu0kzENa9l8l+lOhtbU1qTnH/PnzZffu3ewSbX+JyQABpwRYPztVTpLxTID561nBSRcBiwVevHghBw4cEP0dnHjMmzcvaGCYl5dncXZ+h/7gwQNpbGwM7RJNcw6/rwmyR8BkAdbPJleH2BB4swDzlysEAQRsEXj48GHQwLCvry8UMvd/bangm+PUe8Dt7e1y48aN0Adnzpwpe/bskfz8fDcSJQsEELBegPWz9SUkAY8FmL8eF5/UEbBM4Lfffgvu/2qTh8RDN7DTJh05OTmWZeRXuL29vbJ//37ROiYe/P3Cr+uAbBFwQYD1swtVJAcEEJiIgO39I2jQMZGq8x0EEEAgDQIssNOAzCkQQCAygVQ7Ca9atUq2b98e2XkYKH0C+mCW7pp08+bN0Em1OYe+eMbu0OmrBWdCAIGxCbB+HpsTn0LARAHmr4lVISYEEEgl0NPTEzyk1d3dHfrI3Llzg99K06dPB88yga6urqCmI3eHLi8vl5UrV1qWDeEigIAPAqyffagyOboqwPx1tbLkhYCbAo8ePQoaGb569SqUIPd/7a633gM+fPiwdHR0hBKhOYfddSV6BFwVYP3samXJywcB5q8PVSZHBNwRSPX8sz4rq0062KTBzFprU9F9+/Yl3bd/7733ZMeOHWYGTVQIIIBACgHWz1waCCDgqwANOmKuvO3AMfMwPAIIOCzAAtvh4pIaAo4KpNpJeMWKFaIvtYxc1znK4ERa+mDW0aNH5fr166F89IUz3TWJ5hxOlJkkEHBOgPWzcyUlIY8EmL8eFZtUEXBEQHfi0YYOT548CWU0e/bsoEmHvtTCYYfA48ePpaGhIWlX6G3btsnq1avtSIIoEUDAOwHWz96VnIQdEmD+OlRMUkHAEwH93au/f/V3cOKh938rKio8UXAnTZpzuFNLMkHAFwHWz75UmjxdFGD+ulhVckLAbYGXL1/K/v375dmzZ6FE58yZI7t372aTBsPKPzAwENzj1Y0YEo+SkhL5/PPPeV7dsHoRDgIIvF2A9fPbjfgEAgi4KWB7/4gpw3rnxeDDdmCDaQkNAQQMF2CBbXiBCA8BBEYVSLWTsP7Rs7KyUqZOnYqcBQLt7e1JzTn0RbMvvviCbuAW1I8QEfBVgPWzr5UnbxcEmL8uVJEcEPBPQHcQ1p2EdUfhxCM/Pz94SEv/y2G2gDbn0BfNRu4GvXXrVlm7dq3ZwRMdAgh4LcD62evyk7zlAsxfywtI+Ah4KtDd3R38dtL7wIkHmzTYdUEMDQ1JW1ubdHR0hALXJqO6QQN/x7CrnkSLgC8CrJ99qTR5uijA/HWxquSEgPsC+rtX7/+O3KRh1qxZwe+mGTNmuI9gQYb6+/bgwYPy66+/hqJdunSp7Ny5k+fULaghISKAQLIA62euCgQQ8FXA9v4RNOjw9colbwQQMF6ABbbxJSJABBBIIZBqJ+Hi4mKpqqrij5+GXznHjx+Xq1evhqLU5hz6ghk3GAwvHuEh4LkA62fPLwDSt1qA+Wt1+QgeAa8F+vr6god/Hj58GHLQl1t27dol+luKw0wBfcFMd8Ea2Zxjy5Ytsn79ejODJioEEEDgvwKsn7kUELBXgPlrb+2IHAHfBZ4+fRo06Xjx4kWIgk0a7Lgy9OWl1tZWuXXrVtLfL2jOYUcNiRIBXwVYP/taefJ2QYD560IVyQEBPwX0/m9DQ4Noo//EQ5sa6v1fbdbBkTmBVL9v//CHP0htba1kZWVlLjjOjAACCExCgPXNkAXOAAAgAElEQVTzJPD4KgIIWC1Ag46Yy2c7cMw8DI8AAg4LsMB2uLikhoAHAql2Ei4qKpLq6mr+CGroNXDy5Em5fPlyKDq6fxtaLMJCAIEkAdbPXBQI2CvA/LW3dkSOAAIi/f390tTUJPfv3w9xTJ8+PXhIa+7cuTAZJqAvlu3bt0+0wWji8emnn8qHH35oWLSEgwACCCQLsH7mqkDAXgHmr721I3IEEBB5/vx58JKS/jfxYJMGs68OmnOYXR+iQwCBNwuwfuYKQcBeAeavvbUjcgQQENEmHY2NjdLV1RXi0Pu/utHdnDlzYMqAwPDwsBw+fFg6OjpCZ1+wYEFQl+zs7AxExSkRQACBaARYP0fjyCgIIGCfgO39I6YM6yrV4MN2YINpCQ0BBAwXYIFteIEIDwEE3iqQaifhJUuWSE1NDX8Mfatgej9w+vRpuXjxYuikuuvzF198IfpfDgQQQMB0AdbPpleI+BBILcD85epAAAHbBQYGBqS5uVk6OztDqeTl5QVNOubNm2d7is7E/+zZM9m/f7+8fPkylNPGjRtl06ZNzuRJIggg4LYA62e360t2bgswf92uL9kh4IPAixcv5MCBA6KNDxMPmnSYWX2ac5hZF6JCAIGxC7B+HrsVn0TANAHmr2kVIR4EEBivgN7/1U0a7t27F/oq93/HKxnd548ePSo///xzaEDdLEOfcc7JyYnuRIyEAAIIZECA9XMG0DklAggYIWB7/wgadBhxGREEAgggkCzAApurAgEEXBBItZPw4sWLpba2VqZNm+ZCmtbnkKo5h3aVnjVrlvX5kQACCPghwPrZjzqTpZsCzF8360pWCPgmMDg4KC0tLXLnzp1Q6rm5ucGOPTTpyPwVoS+S7du3T/S/icf69etly5YtmQ+QCBBAAIExCrB+HiMUH0PAQAHmr4FFISQEEBi3QE9PT9Cko7u7O/TdoqIiqa6ulqysrHGPyReiF9DmHNpMdOTfKXRjhj179kh+fn70J2VEBBBAIGIB1s8RgzIcAmkUYP6mEZtTIYBAbAJ6/1d/V929ezd0Dm0Gofd/58+fH9u5GTgscOrUKbl06VLo/9Rnm/fu3SvaNIUDAQQQsF2A9bPtFSR+BBCYqAANOiYqN8bv2Q48xjT5GAIIIJAkwAKbiwIBBFwRSLWT8MKFC6Wuro7OxRku9NmzZ+XcuXOhKGbMmBE8mEVzjgwXh9MjgMC4BFg/j4uLDyNglADz16hyEAwCCExCINXOtNqko76+XgoKCiYxOl+djMDLly9l//798uzZs9Awa9eula1bt05maL6LAAIIpF2A9XPayTkhApEJMH8jo2QgBBDIsEBvb2/QpOPJkyehSJYsWSI7d+6kSUeG60NzjgwXgNMjgEBkAqyfI6NkIATSLsD8TTs5J0QAgZgE9PeVbtJw+/bt0Bm0SYduUrho0aKYzsywvwuM9oyzNp3UJik0n+Q6QQABVwRYP7tSSfJAAIHxCtjeP2LK8PDw8HiTTufnbQdOpxXnQgABtwRYYLtVT7JBwHeBVDsJ68tJ+pKSvqzEkX6B8+fPy5kzZ0In1m7SX3zxhcyePTv9AXFGBBBAYBICrJ8ngcdXEciwAPM3wwXg9AggEKmAPqTV1tYmHR0doXH1IS1tUqnNKjnSK6DNORoaGuTp06ehE69evVq2bduW3mA4GwIIIBCBAOvnCBAZAoEMCTB/MwTPaRFAIBaBV69eSWNjozx69Cg0vjbpqKmpkezs7FjOy6BvFkh1X37mzJnBBg28vMQVhAACNgmwfrapWsSKQFiA+csVgQACLgmkuv+rv3u1SUdhYaFL6RqVy6VLl+TUqVOhmPQZ571797IBoVGVIhgEEJisAOvnyQryfQQQsFXA9v4RNOiw9cojbgQQcF6ABbbzJSZBBLwTSLWT8Lx582TXrl2ifzTlSJ/AxYsX5fTp06ETaqMUfTBr7ty56QuEMyGAAAIRCbB+jgiSYRDIgADzNwPonBIBBGIXaG9vl+vXr4fOw0NasbMnnUB3ddbmHN3d3aF/W7NmjZSVlaU/IM6IAAIIRCDA+jkCRIZAIEMCzN8MwXNaBBCITaCvr08OHjwoDx8+DJ1j8eLFwUtK06ZNi+3cDJwsoM05Dh06JJ2dnaF/pDkHVwsCCNgqwPrZ1soRNwIizF+uAgQQcE1A98U+evRo0v3frKysoEnl0qVLXUs54/n8/PPPgXnioZti6AaEPOOc8fIQAAIIRCzA+jliUIZDAAFrBGjQEXOpbAeOmYfhEUDAYQEW2A4Xl9QQ8FggVSdp/WOpNumYPn26xzrpS/3y5cty8uTJ0Am1OYfWYP78+ekLhDMhgAACEQqwfo4Qk6EQSLMA8zfN4JwOAQTSJnDs2DG5du1a6Hz6kFZ1dbUUFRWlLQ5fT6S7Oe/fvz+pOcfKlStlx44dMvL+k69O5I0AAvYJsH62r2ZEjMDvAsxfrgUEEHBRoL+/XxobG5OadCxcuFDq6upEX57hiF+A5hzxG3MGBBBIvwDr5/Sbc0YEohJg/kYlyTgIIGCawPHjx+Xq1auhsKZOnSpVVVVSXFxsWrjWxnPjxg3RDTG0McrvhzYB1WecFyxYYG1eBI4AAgikEmD9zLWBAAK+CtjeP2LKcOKK1cAq2g5sICkhIYCAJQIssC0pFGEigMC4BXT5qX841T+gJh6zZ88O/niqO/hwxCcwWnMOfTBu9+7dNOeIj52REUAgDQKsn9OAzCkQiEmA+RsTLMMigIARAidOnJArV66EYtGHtHQnJZp0xFci3cW5oaFBHj9+HDrJ8uXLpaKiguYc8dEzMgIIpEGA9XMakDkFAjEJMH9jgmVYBBDIuIA26WhqapL79++HYikoKAju/9KkI94SDQwMSHNzs3R2doZOpPfd9+zZI/n5+fEGwOgIIIBATAKsn2OCZVgE0iDA/E0DMqdAAIGMCejmePocbuKh938rKyulpKQkY3G5cuJbt25JS0tLqDmHboKhf19YtGiRK2mSBwIIIBASYP3MBYEAAr4K2N4/ggYdvl655I0AAsYLsMA2vkQEiAACkxQ4cuRIUpMOfThIG0XwkNAkcVN8XTt3awfvxIOu0vFYMyoCCKRfgPVz+s05IwJRCTB/o5JkHAQQMFXg22+/lX/9619J4elOSjykFX3V9MWwAwcOSFdXV2jwd999Vz7//PPoT8iICCCAQJoFWD+nGZzTIRChAPM3QkyGQgAB4wRSNYnQJh319fWSm5trXMwuBKTuBw8eTGqOQnMOF6pLDgggwPqZawABewWYv/bWjsgRQGBsAj/88IP89NNPSR8uLy+XlStXjm0QPpUk8ODBg+A+7+DgYOjfdu7cKcuWLUMMAQQQcFaA9bOzpSUxBBB4iwANOmK+RGwHjpmH4RFAwGEBFtgOF5fUEEDgtcCxY8fk2rVrIRF9WEg7Hc+ePRupCAWuX78u7e3toRG1OUddXR1dpSN0ZigEEMicAOvnzNlzZgQmK8D8nawg30cAARsETp8+LRcvXgyFyk5K0VdOX0xqbGwUfXgr8dAHtqqrq0XNORBAAAHbBVg/215B4vdZgPnrc/XJHQE/BPQFGt3l9s6dO6GE582bF9z/zcvL8wMiTVnSnCNN0JwGAQQyJsD6OWP0nBiBSQswfydNyAAIIGCBwD//+U/5/vvvkyLdvn27rFq1yoIMzArx6dOnsm/fPunt7Q0FVllZKcuXLzcrWKJBAAEEIhZg/RwxKMMhgIA1Arb3j5gyPDw8bLK27cAm2xIbAgiYLcAC2+z6EB0CCEQnMNpOwjNmzAge0pozZ050J/J4JH0IrqmpKSSQnZ0ttbW1UlhY6LEMqSOAgEsCrJ9dqia5+CbA/PWt4uSLgL8C586dk7NnzyYBsJNSNNeEvph05MgR+eWXX0IDanMO3VWJAwEEEHBFgPWzK5UkDx8FmL8+Vp2cEfBToLW1VTo6OkLJz507N7j/O336dD9RYshadxX+9ddfQyPrZhh79uyR/Pz8GM7IkAgggEB6BVg/p9ebsyEQpQDzN0pNxkIAAZMFLl++LCdPnkwKsaysTNasWWNy6EbFpk05/va3v8nz589DcX3yySfy0UcfGRUrwSCAAAJxCLB+jkOVMRFAwAYB2/tH0KDDhquMGBFAwEsBFthelp2kEfBW4LvvvpMLFy6E8teHs+rr60V3VOKYuIDu0Kw7NSce2pxDX076wx/+MPGB+SYCCCBgmADrZ8MKQjgIjEOA+TsOLD6KAALWC+hvX/0NPPJgJ6XJlba/v1+am5uTXkxasmRJ8Ps3Kytrcifg2wgggIBBAqyfDSoGoSAwTgHm7zjB+DgCCFgt0NbWJjdv3gzloE069P6vbtbAMXGBvr4+aWlpGbU5x+7du2XWrFkTH5xvIoAAAgYJsH42qBiEgsA4BZi/4wTj4wggYLXA1atX5fjx40k50KRjbGXVTRgaGhqkq6sr9IVVq1aJ3kPnQAABBHwQYP3sQ5XJEQEERhOgQUfM14XtwDHzMDwCCDgswALb4eKSGgIIjCowWpOO3Nzc4CGtgoIC1MYpoH+01j/637hxI/RNfSlJX07Sl5Q4EEAAAZcEWD+7VE1y8U2A+etbxckXAQTYSSnaa0BfTDp48KA8fPgwNPCiRYuCvylok0oOBBBAwCUB1s8uVZNcfBNg/vpWcfJFAIFjx47JtWvXQhCzZ88Ofqvl5+cDNAEB3U24qalJuru7Q9/Wpid79uyhOccETPkKAgiYK8D62dzaEBkCbxNg/r5NiH9HAAHXBK5fvy7t7e1JaZWWlsq6detcSzeyfIaHh4MGlLdu3QqNuXTpUqmtrZWR7xNGdmIGQgABBAwTYP1sWEEIBwEE0iZge/+IKcO6ojX4sB3YYFpCQwABwwVYYBteIMJDAIFYBM6fPy9nzpwJjZ2TkyN1dXWycOHCWM7p4qD6YJb+0frRo0dJ6dXU1EhxcbGLaZMTAgh4LsD62fMLgPStFmD+Wl0+gkcAgQkKpNpJ6c9//rN88MEHExzVv6+9evUqaM4xckclfdFLX0yaOXOmfyhkjAACzguwfna+xCTosADz1+HikhoCCKQUOHHihFy5ciX07/pbbdeuXaLNOjjGLqCNKQ8dOiS9vb2hL9H0ZOyGfBIBBOwSYP1sV72IFoFEAeYv1wMCCPgocPPmTTly5IiMfEVv8+bNsmHDBh9J3przP/7xD/n3v/8d+tz8+fPliy++YBOGt+rxAQQQcEmA9bNL1SQXBBAYj4Dt/SNo0DGeavNZBBBAII0CLLDTiM2pEEDAKIFLly7JqVOnQjFNmzYt6Ia8ePFio2I1MZjOzk5pbW0V3UE48dAH3bQ5R0FBgYlhExMCCCAwaQHWz5MmZAAEMibA/M0YPSdGAIEMC/CQ1uQKoC8kHThwQJ48eRIaSF9M0he9aM4xOV++jQAC5gqwfja3NkSGwNsEmL9vE+LfEUDAVQG996v3gBOP6dOnS319vcybN8/VtCPNS/+G0NbWljTmkiVLpKqqSnTTCw4EEEDANQHWz65VlHx8EmD++lRtckUAgUSBjo6O4Lfb0NBQCObjjz8W/R/H/wQuXLgg3333XYhEN2HYu3ev6N8MOBBAAAGfBFg/+1RtckUAgUQBGnTEfD3YDhwzD8MjgIDDAiywHS4uqSGAwFsFdBcl3U0p8cjOzg4aTOhDRhyjC/z0009y9uzZpA7chYWFwYNZeXl50CGAAALOCrB+dra0JOaBAPPXgyKTIgIIpBRI9ZAWOym9+aLp6ekJmnN0d3eHPjh37tygOQcPbTHpEEDAZQHWzy5Xl9xcF2D+ul5h8kMAgTcJnD59Wi5evBj6iDaV2L17t+juuBypBc6fPy9nzpxJ+sCqVatk27ZtMvL5SiwRQAABVwRYP7tSSfLwUYD562PVyRkBBH4XuH37drDJ3uDgYAhlw4YNoveAOUT0HrkaJR65ublBcw7djIEDAQQQ8E2A9bNvFSdfBBD4XcD2/hFThoeHh00up+3AJtsSGwIImC3AAtvs+hAdAgjEL3Dt2jU5duxY6ERZWVlSXV0tRUVF8Qdg0RkGBgaCrtu3bt1Kinr9+vXBH/V5MMuighIqAghMSID184TY+BICRggwf40oA0EggEAGBfQhrZaWlqSdlDZu3CibNm3KYGRmnvrFixdBc46nT5+GAtTmHPpiF80pzawbUSGAQHQCrJ+js2QkBNItwPxNtzjnQwAB0wR+/PFH0f8lHtqko76+XhYsWGBauBmPRx/rPH78uOh985HHp59+Kh9++GHGYyQABBBAIE4B1s9x6jI2AvEKMH/j9WV0BBAwX+DevXvS1NQk+mxv4rFu3TopLS01P4EYI3zw4IE0NDSE7o1PnTo1uM+7aNGiGM/M0AgggIC5Aqyfza0NkSGAQLwCtvePoEFHvNcHoyOAAAITFmCBPWE6vogAAg4J3LhxQ9rb2yWxp5z+IbaqqkqKi4sdynTiqehuwdpJeuSuwdrMZPv27bJixYqJD843EUAAAYsEWD9bVCxCRWCEAPOXSwIBBBAQuXv3rjQ3N7OT0lsuBm3OsX//fnn+/Hnok/PmzZNdu3bRnIPJhAACXgiwfvaizCTpqADz19HCkhYCCIxL4OLFi3L69OnQd7Kzs4MmHbyI8z+W/v7+oJlnZ2dnyErvlVdUVMi77747Lnc+jAACCNgowPrZxqoRMwL/J8D85UpAAAEERLQRRWNjY1KTjjVr1khZWZmXRLoBw9///nd59epVKH99JrykpMRLE5JGAAEEWD9zDSCAgM8CNOiIufq2A8fMw/AIIOCwAH+gdri4pIYAAuMS6OjokLa2tqRuyZWVld7/QfbWrVuBzcgu2zNnzpSamhopKCgYlzUfRgABBGwWYP1sc/WI3XcB5q/vVwD5I4DA7wLspPTma0GbcuhuSiObc+hvX32RKzc3l4sJAQQQ8EKA9bMXZSZJRwWYv44WlrQQQGDcAlevXpXjx4+HvqdNOqqrq2Xp0qXjHs+1L2hzSt1p+cmTJ6HU8vLygnvANDJxreLkgwACqQRYP3NtIGCvAPPX3toROQIIRCvQ1dUVNOno6+sLDexjk47e3l7529/+lnSv909/+pP88Y9/jBae0RBAAAHLBFg/W1YwwkUAgcgEbO8fMWU4cTvyyFiiG8h24OgkGAkBBHwTYIHtW8XJFwEE3iSgjShaW1tDTTp0nVheXi4rVqzwEu/s2bNy7ty5pNwLCwtFu0nrA1ocCCCAgE8CrJ99qja5uibA/HWtouSDAAKTEWAnpdH1dDelAwcOiL6klHgsXLhQ6urqJCcnZzLsfBcBBBCwSoD1s1XlIlgEQgLMXy4IBBBA4H8C169fl/b29hDJ1KlTgyYdy5Yt85bq8ePHcvDgQenp6QkZzJkzJ/j9m5+f760NiSOAgH8CrJ/9qzkZuyPA/HWnlmSCAAKTF9DfeboJwcgmHatWrZLt27dP/gQWjKCbEKqBNixJPN5//3357LPPLMiAEBFAAIF4BVg/x+vL6AggYK6A7f0jaNBh7rVFZAgg4LkAC2zPLwDSRwCBJIE7d+5IS0uLDA4Ohv5N/0Ctf6j25dA/0re1tYl6jDw++OAD2bJli4z8keKLDXkigIDfAqyf/a4/2dstwPy1u35EjwAC0Quk2knJp4e0ElW7u7uD5hwjX05avHix1NbWyrRp06IvAiMigAACBguwfja4OISGwFsEmL9cIggggEBY4ObNm3LkyBFJ3F9Mm3RUVlZKSUmJd1x6/1c3rdAXlxIP3aChpqaG5pTeXREkjAACrJ+5BhCwV4D5a2/tiBwBBOIRePLkSXC/s7e3N3QC3aBQNyp0+Zlf/c3f1NQkd+/eDeVeXFwcNOl0Ofd4riZGRQABFwVYP7tYVXJCAIGxCNCgYyxKk/iM7cCTSJ2vIoCA5wIssD2/AEgfAQRGFejs7JTm5uakh5LKyspkzZo1zqvpH+kPHTokz58/D+WalZUVdNLWP9ZzIIAAAr4KsH72tfLk7YIA89eFKpIDAghELeDzQ1qJlqkclixZEryclJ2dHTU94yGAAALGC7B+Nr5EBIhASgHmLxcHAgggkCzQ0dERbE4wNDT0+h/1ecEdO3bIypUrvSH717/+JadPnw41K9Hk9f6vWmjjEg4EEEDANwHWz75VnHxdEmD+ulRNckEAgagEfvvtN2loaEjalEAbVGqjSld/9x07dkyuXbsWYlywYIHs3r2be71RXVyMgwAC1guwfra+hCSAAAITFLC9f8SU4cQW9BNEiPNrtgPHacPYCCDgtgALbLfrS3YIIDBxgfv37wfdlPv7+0ODlJaWyrp16yY+sOHf/M9//iNHjx5Nak4yc+bM4KWkgoICwzMgPAQQQCBeAdbP8foyOgJxCjB/49RlbAQQsFnA14e0fq/Zo0ePpLGxUV69ehUqY1FRUbCbkjar5EAAAQR8FGD97GPVydkVAeavK5UkDwQQiFpAd9HVTRoGBwdDQ2/btk1Wr14d9emMGk8f3fzHP/4hV65cSYpr06ZNsnHjRqPiJRgEEEAgnQKsn9OpzbkQiFaA+RutJ6MhgIA7As+ePZP9+/fLy5cvQ0kVFxdLVVWVc006fvrpJ/nhhx9Cuebn58uXX34peXl57hSWTBBAAIFJCrB+niQgX0cAAWsFbO8fQYMOay89AkcAAdcFWGC7XmHyQwCByQg8fPhQDh48KH19faFhNm/eLBs2bJjM0MZ9Vx/K+v777+XChQtJsRUWFgZ/lOcP1caVjYAQQCADAqyfM4DOKRGISID5GxEkwyCAgJMCvj2k9XsRU/3ud/XhNCcvXpJCAIHYBFg/x0bLwAjELsD8jZ2YEyCAgMUC9+7dCzZpGBgYCGWxdetWWbt2rcWZpQ5dc21tbZU7d+6EPqS7Ju/YsUNWrFjhZN4khQACCIxVgPXzWKX4HALmCTB/zasJESGAgDkCz58/l4aGBtH/Jh6u3Qe9ceOGHDlyJJRjbm6u7N27V2bPnm1OQYgEAQQQMECA9bMBRSAEBBDIiAANOmJmtx04Zh6GRwABhwVYYDtcXFJDAIFIBFLtpOvSTkK9vb3BQ1n6QNrI44MPPpAtW7bIyPVyJLgMggACCFgowPrZwqIRMgL/FWD+cikggAACbxZI9ZBWUVGR1NTUOLeT0v3794OXsvr7+0MwJSUlUllZ6Vy+XP8IIIDAeAVYP49XjM8jYI4A89ecWhAJAgiYKfDgwYPg9+DITRr0nuj69evNDHqCUfX09AQbUjx+/Dg0gr6stHPnTlm0aNEER+ZrCCCAgDsCrJ/dqSWZ+CfA/PWv5mSMAALjE3j58qXs379fdLOGxEPv/1ZXV0tWVtb4BjTs07/++mvwm3doaOh1ZNnZ2VJfX8/vXcNqRTgIIGCGAOtnM+pAFAggkH4B2/tHTBnWLbkNPmwHNpiW0BBAwHABFtiGF4jwEEDACIEnT57IgQMHRBtZJB4bNmyQzZs3GxHjRIPQBiTNzc3y4sWL0BD6h/ft27ezY9JEYfkeAgg4K8D62dnSkpgHAsxfD4pMigggMGkB1x/S+h2os7Mz+C08csdk3TW4vLycJpWTvpIYAAEEXBBg/exCFcnBVwHmr6+VJ28EEBiPgDas0J2ERzbp+Oijj+STTz4Zz1DGflbvcWsjkpH3gXUH4draWnYSNrZyBIYAAukWYP2cbnHOh0B0Aszf6CwZCQEE3BXQxo2NjY2ivxETjyVLlgSbNGhDCxuP7u5u2bdvX+h3vb4XqI1HiouLbUyJmBFAAIHYBVg/x07MCRBAwFAB2/tH0KDD0AuLsBBAAAEW2FwDCCCAwNgE9I+52qRD/1ideKxbt05KS0vHNohhn/r555/lxIkTMjg4GIps5syZwR/eCwoKDIuYcBBAAIHMC7B+znwNiACBiQowfycqx/cQQMA3Af3dqy8p/fbbb6HUbX9I6/dk7ty5Iy0tLUm/hVetWhU0quRAAAEEEPg/AdbPXAkI2CvA/LW3dkSOAALpFUi1ScPatWtl69at6Q0m4rNpY0r97dvf3x8aedGiRbJz507Jzc2N+IwMhwACCNgrwPrZ3toROQLMX64BBBBAYGwC2pxS7/9qs8rEY/HixUEDx2nTpo1tIEM+pfez//a3vyU1pPzss8/k/fffNyRKwkAAAQTME2D9bF5NiAgBBNIjQIOOmJ1tB46Zh+ERQMBhARbYDheX1BBAIHKBp0+fBk06Ru4ytGbNGikrK4v8fHENODQ0JN9++61cvnw56RSFhYVSVVUleXl5cZ2ecRFAAAGrBVg/W10+gvdcgPnr+QVA+gggMC6B3t7eYCclVx7S+j35W7duSWtrq+jv4sTDtt/14yomH0YAAQQmKMD6eYJwfA0BAwSYvwYUgRAQQMAaAW1Oqfd/X758GYp59erVsm3bNmvySAz02rVrcvz4cRkeHg7F/+6770pFRYVMnTrVyrwIGgEEEIhLgPVzXLKMi0D8Aszf+I05AwIIuCOgTTr0/m9XV1coqYULF0pdXZ3k5ORYkezAwIDs27cv6T72hg0bZPPmzVbkQJAIIIBApgRYP2dKnvMigECmBWzvHzFleOQdn0yLjji/7cCGcRIOAghYJMAC26JiESoCCBgh8Pz586CTtP438bBlp119uExfRnrw4EGS57p16+TPf/6zjFwbGwFPEAgggIAhAqyfDSkEYSAwAQHm7wTQ+AoCCHgt4MpDWr8XsaOjQ9ra2pKac+hv4dLSUq9rTfIIIIDAaAKsn7kuELBXgPlrb+2IHAEEMiOQ6v7vypUrZceOHVbdO/3+++/ln//8ZxLkxo0bZdOmTZkB5qwIIICA4QKsnw0vEOEh8AYB5i+XBwIIIDA+AW1uoU06Rj4/XFBQILt27TK+SYe+ltjU1CR3794NJV5SUhJsTMiBAAIIIPBmAdbPXCEIIOCrgO39I2jQ4euVS94IIGC8AAts40tEgKB2SQ8AACAASURBVAggYKDAixcvgp2Unj59GopuxYoVUl5ebuxDWvpH9ebmZtGdkBMP3SVJHy7T+DkQQAABBPgDNdcAAq4K8PvX1cqSFwIIxCnwpoe06uvrJTc3N87TRzb2jRs3pL29PWn3YHZSioyYgRBAwEEB1s8OFpWUvBFg/npTahJFAIEIBXSTg/3798uzZ89Co+pLPpWVlaL3U00+BgcHg9+9//nPf0Jhch/Y5KoRGwIImCLA+tmUShAHAuMXYP6O34xvIIAAAnr/V5tc3Lt3L4ShTTpMv/977NgxuXbtWijuRYsWye7du43/3c6VhwACCJggwPrZhCoQAwIIZEKABh0xq9sOHDMPwyOAgMMCLLAdLi6pIYBArAI9PT1Bk47u7u7QeUx9SOvy5cvy7bffJu0UPGPGDKmpqZEFCxbE6sXgCCCAgCsCrJ9dqSR5+CjA/PWx6uSMAAJRCKR6SGvevHnBTkp5eXlRnCa2MfQhLX1Ya+Tx8ccfi/6PAwEEEEBgdAHWz1wZCNgrwPy1t3ZEjgACmRXQ+7+6k/CTJ09CgSxbtkyqq6uNfdlHN2fQl6u6urpCcefk5AT3gQsLCzMLy9kRQAABwwVYPxteIMJD4A0CzF8uDwQQQGBiAtrkUTf7u3v3bmgAk+///vjjj6L/Szxmz54te/futWZTiYlVi28hgAAC0Qmwfo7OkpEQQMAuAdv7R0wZHh4eNpncdmCTbYkNAQTMFmCBbXZ9iA4BBMwW0IedtEnHyIe0iouLpaqqyoiHtPQP6SdOnJCff/45CVM7R+tDWaa/TGX2VUB0CCDgmwDrZ98qTr4uCTB/XaomuSCAQLoFUj2kNXfu3KBJx/Tp09Md0pjOd+XKleA38chj8+bNsmHDhjGNwYcQQAABXwVYP/taefJ2QYD560IVyQEBBDIl0NfXJw0NDfL48eNQCEuXLg3uq2ZlZWUqtFHP+9tvv8nBgwfl+fPnoX/Pz8+Xuro6mTNnjlHxEgwCCCBgogDrZxOrQkwIjE2A+Ts2Jz6FAAIIjCYwNDQkLS0tcvv27dA/m3j/d7QNGfS55y+//FL09y8HAggggMDYBFg/j82JTyGAgHsCtvePoEGHe9ckGSGAgCMCLLAdKSRpIIBAxgRevXoV7KT06NGjUAxFRUXBTkqZfEjrxYsXQZfrkbFpoOvWrZMtW7YY0UQkY8XjxAgggMAEBFg/TwCNryBgiADz15BCEAYCCFgrkOohLd2ZaM+ePcY16bh06ZKcOnUqybu0tDT4TcyBAAIIIPBmAdbPXCEI2CvA/LW3dkSOAAJmCGiTDr3/29XVFQqosLBQamtrJTs724hA7927F9wL1ngTjwULFgRxskmDEWUiCAQQsECA9bMFRSJEBFIIMH+5NBBAAIHJCej937a2Nuno6AgNpPd/dZOGmTNnTu4EEXz77t270tTUJIl7huvv8t27d4v+/uVAAAEEEBi7AOvnsVvxSQQQcEuABh0x19N24Jh5GB4BBBwWYIHtcHFJDQEE0iagDz3pzkQPHz4MnXPJkiXBTkqZeEhLH8hqbW2V3t7eUExTp06Vbdu2yXvvvZc2H06EAAIIuCTA+tmlapKLbwLMX98qTr4IIBCHgD6k1d7eLjdv3gwNb9JDWhrYhQsX5LvvvksiKCsrkzVr1sRBw5gIIICAcwKsn50rKQl5JMD89ajYpIoAArEJDAwMBC8A6T3XxENf/qmvr5ecnJzYzj2WgW/cuCFHjx4V/Z2eeLz77rtSXl6e0U0kxhI/n0EAAQRMEmD9bFI1iAWB8Qkwf8fnxacRQACB0QS08cWRI0eS7v/m5+cHmzRksknH48eP/z979+EcxZU1fPiAhMhZBIukRRgwybyYJWcJSYjgtH/l1rsYhCJBCIyMbAPG2GKFjFiZjMkiKEtfnd4P3mmNBJO6597bv66iqIKZ2+c8p7vq9nT3uXLs2DHRa/R3m777p4snLl68mIIigAACCCQpwPw5STA+jgACzgjY3j9izFBsuzoDy2I7sIGkhIQAApYIMMG2pFCEiQACxgv09fV5D2k9evTIF+u8efO8FYrGjRsXWg76ItKPP/7o6xitO580aZLXMISu0aGVgh0hgICDAsyfHSwqKUVGgPM3MqUmUQQQCEGgsbFR2trafHvSh7R0JaWpU6eGEMHou7hy5YpcunQp7gParHLFihVZjY2dI4AAAjYJMH+2qVrEioBfgPOXIwIBBBDIjIC+AKQLIty9e9c34OzZs70mHePHj8/MjpIc5fLly6J/hm+ff/65bN68OcnR+DgCCCCAAPNnjgEE7BXg/LW3dkSOAALmCegiDTdv3vQFps059P6vLtYQ9vbmzRs5evSodHV1+Xa9c+dO+eyzz8IOh/0hgAACTggwf3aijCSBAAIpCNjeP4IGHSkUna8ggAACYQgwwQ5DmX0ggEBUBPQhrbq6Orl//74v5blz53pNOoJeSUn3ry9JDV/JWIOZP3++lJaWyoQJE6JSDvJEAAEEAhFg/hwIK4MiEIoA528ozOwEAQQiJHDu3Dm5ceOGL+NsPqSlgTQ3N4s2rYzd9Aabrh5cVFQUoeqQKgIIIJC+APPn9A0ZAYFsCXD+Zkue/SKAgIsCg4ODUl9fL3fu3PGlN3PmTO8lpTDvvWosZ8+elfb29rjrXm1KuXz5chdLQE4IIIBA4ALMnwMnZgcIBCbA+RsYLQMjgEBEBS5cuCDXr1/3ZT9x4kTv+nfGjBmhqfT29sqxY8fkxYsXvn2uX79eNm3aFFoc7AgBBBBwTYD5s2sVJR8EEEhUgAYdiUql+DnbgVNMm68hgAACwgSbgwABBBDIrMDAwID3kFbYKylpl+jq6mp59uxZXEKrVq2Sbdu2ydixYzObLKMhgAACERRg/hzBopOyMwKcv86UkkQQQMAgAVMe0lKSpqYmaWlp8enodXBJSYkUFhYapEYoCCCAgB0CzJ/tqBNRIjCSAOcvxwUCCCCQWQFtjHH69Gnp6OjwDawvJ+lLSvqyUtCbvpykC0U8fPjQt6tx48ZJWVmZFBQUBB0C4yOAAALOCjB/dra0JBYBAc7fCBSZFBFAIHSBH3/8UX799VfffsNu0lFVVRW3UOKyZcu8RRnYEEAAAQRSF2D+nLod30QAAbsFbO8fMWZoaGjI5BLYDmyyLbEhgIDZAkywza4P0SGAgJ0C+pDWyZMn5fbt274EglpJ6eXLl6I/SL9588a3P30RSVdL+vTTT+2EJGoEEEDAQAHmzwYWhZAQSFCA8zdBKD6GAAIIJCnQ3Nws165d831LVxA+cuRIaCspnT9/XlpbW+OuiUtLS2Xx4sVJZsTHEUAAAQRUgPkzxwEC9gpw/tpbOyJHAAGzBRobG6Wtrc0X5PTp0+XQoUMyefLkwILv7OyU2tpa0XvCsdukSZOkoqJCZs2aFdi+GRgBBBCIggDz5yhUmRxdFeD8dbWy5IUAAtkWuHTpkly5csUXxvjx473r39mzZwca3g8//CC///67bx/alFL3zYYAAgggkJ4A8+f0/Pg2AgjYK2B7/wgadNh77BE5Agg4LsAE2/ECkx4CCGRV4MyZM9Le3u6LQZt06A/FmVpJ6f79+14zEF01KXbTl6EOHDggc+bMyaoBO0cAAQRcE2D+7FpFySdKApy/Uao2uSKAQNgCP//8s/zyyy++3epDWrqScNAvCv30009y9erVuJT1mnjRokVhU7A/BBBAwBkB5s/OlJJEIijA+RvBopMyAgiEJjBSg8gpU6bIl19+GUiTjgcPHkh9fX3cveD8/HzvXnCm7jmHBsiOEEAAAQMFmD8bWBRCQiBBAc7fBKH4GAIIIJCCgN5/1fuwsVteXp73/LNek2Z66+/vF22MeevWLd/Q+sy1XnPrvtkQQAABBNITYP6cnh/fRgABewVo0BFw7WwHDpiH4RFAwGEBJtgOF5fUEEAg6wJDQ0PS0NAQ16Rj2rRp3g/G6T4wpc0/zp49K4ODg75cdXxdLUn/ZkMAAQQQyKwA8+fMejIaAmEKcP6Gqc2+EEAgigK6ipKuphS7aZOOgwcPBvKQVldXl2hjTG1cGbvl5uZKeXm56EpKbAgggAACqQswf07djm8ikG0Bzt9sV4D9I4CA6wKjNek4cuSIaLOOTG0tLS1y8eLFuHvBixcvlv3790tOTk6mdsU4CCCAQKQFmD9Huvwkb7kA56/lBSR8BBAwXkCvS5uamnxxaqMMvf+bycUD3759K3V1dfLkyRPfvvQZ62+++SaQhpjG4xMgAgggEIAA8+cAUBkSAQSsELC9f8SYIX070eDNdmCDaQkNAQQMF2CCbXiBCA8BBJwQ0K7ObW1tvly0eYauJDx58uSUcrx8+bLon+Hb3LlzvdWS9CUoNgQQQACBzAswf868KSMiEJYA529Y0uwHAQSiLHDt2jVpbm72EQTxkJauIKzNOfRhrdht3LhxXsPKefPmRbkM5I4AAghkRID5c0YYGQSBrAhw/maFnZ0igEDEBPQFJX1RKXbT+756/zfdRRT0MUttAnLjxo041XXr1snmzZtl+LOOEeMnXQQQQCCjAsyfM8rJYAiEKsD5Gyo3O0MAgYgKXL9+XS5cuODLXu/J6nPK8+fPT1tFm3Joc47h9331Glvv+86cOTPtfTAAAggggMB/BZg/cyQggEBUBWzvH0GDjqgeueSNAALGCzDBNr5EBIgAAo4IZGolpcHBQTl79qy0t7fHyRQVFcnevXtl7NixjqiRBgIIIGCeAPNn82pCRAgkKsD5m6gUn0MAAQTSExipSUcmG2dcuXJFLl26FBekrtKk18QzZsxILwG+jQACCCDgCTB/5kBAwF4Bzl97a0fkCCBgl4A2qNRr4NhNV/fVJh2pXpv29PTIyZMnRRtTxm56/3fPnj2ybNkyu5CIFgEEELBAgPmzBUUiRARGEeD85dBAAAEEwhFobW31GknGbrm5uVJeXi4FBQUpB9HR0eEtyjAwMOAbQ+/7agOQCRMmpDw2X0QAAQQQiBdg/sxRgQACURWgQUfAlbcdOGAehkcAAYcFmGA7XFxSQwAB4wTSXUmpr69Pamtr5eHDh3G5bdiwQTZu3GhczgSEAAIIuCbA/Nm1ipJPlAQ4f6NUbXJFAIFsC+gqwnoNHLul26Sju7vbe0Dr3r17cemtXr1atm7dSsPKbBee/SOAgFMCzJ+dKifJREyA8zdiBSddBBDIqoA2kNRGkrGbvkCkTTqSXeW3s7NTqqur5dWrV3HjlZWVybx587KaKztHAAEEXBVg/uxqZckrCgKcv1GoMjkigIApAm1tbdLY2OgLJycnR/R6deHChUmHOdL1tA6ydOlS2bdvH/d9kxblCwgggMDHBZg/f9yITyCAgJsCtvePGDM0NDRkcmlsBzbZltgQQMBsASbYZteH6BBAwD2BkZp0JLKS0ps3b6SmpkaeP3/uQ9HVknSF4KKiIvewyAgBBBAwUID5s4FFISQEEhTg/E0Qio8hgAACGRIYqUlHqispPXr0SE6dOiVv3771Rafj6QrC+qAWGwIIIIBAZgWYP2fWk9EQCFOA8zdMbfaFAAIIiFy7dk2am5t9FOPHj5cjR44k3KRDm1HqdW9vb69vnBkzZkhFRYVMmTIFagQQQACBgASYPwcEy7AIhCDA+RsCMrtAAAEEYgTa29uloaFBYl8P1GeYS0tLZfHixQlZDQwMeIsydHR0xH1+06ZNsn79+oTG4UMIIIAAAskLMH9O3oxvIICAGwK294+gQYcbxyFZIICAgwJMsB0sKikhgIDxAvqAlj6oFbt9aCWlZ8+eeasldXV1+b6Tl5cn5eXlMn/+fONzJkAEEEDAFQHmz65UkjyiKMD5G8WqkzMCCGRboLW1Vc6fP+8LI9mVlH755RfRFZSG94HXl5R0Rabp06dnO032jwACCDgpwPzZybKSVEQEOH8jUmjSRAABowRGa9Jx6NAhmT179gdj/f333+XixYtx1736clNxcbGMGzfOqFwJBgEEEHBNgPmzaxUlnygJcP5GqdrkigACpghoY43Tp0/L4ODg+5C0SUdJSYkUFhZ+MExdjKGurk6ePHni+5wuyqDfT7TJhykWxIEAAgjYJsD82baKES8CCGRKgAYdmZIcZRzbgQPmYXgEEHBYgAm2w8UlNQQQMFrg8uXLon9it5FWUrp7966cPHlS+vv7fZ/VVZIOHjzIi0hGV5ngEEDARQHmzy5WlZyiIsD5G5VKkycCCJgmMFKTDn1ISxtOLly4cNRwe3p6vIe7dBXh4duyZctk165dog9rsSGAAAIIBCPA/DkYV0ZFIAwBzt8wlNkHAgggEC/Q0tIiTU1Nvv/QBRf0nu6cOXPivqAvM33//fdy48aNuP/TFYN15WA2BBBAAIHgBZg/B2/MHhAISoDzNyhZxkUAAQQ+LHD79m3vuebYJh36Tt7+/ftHbdKhTTlqa2vjFirUZ6H1vvGsWbNgRwABBBAIWID5c8DADI8AAsYK2N4/YszQ8KXNDKO2HdgwTsJBAAGLBJhgW1QsQkUAAecEPraSkr7EpA9lDZ9K5+fnS0VFhUyYMME5ExJCAAEETBdg/mx6hYgPgdEFOH85OhBAAIHsCbS1tUljY6MvAG3SUVpaOuJKSI8ePfKac7x588b3HW3IsX37dlmxYkX2kmHPCCCAQEQEmD9HpNCk6aQA56+TZSUpBBCwRGCkJpXjxo3z7u3OmzfvfRbalFJXDdbr39hNr5X37Nkj2piSDQEEEEAgHAHmz+E4sxcEghDg/A1ClTERQACBxAR08cH6+noZGBh4/wV9L2/fvn1SVFTkG6Sjo0POnDnj+6x+QJtZHjhwgGehEyPnUwgggEDaAsyf0yZkAAQQsFTA9v4RNOiw9MAjbAQQcF+ACbb7NSZDBBAwW+C3336Tixcv+oLUlZQKCwtFX2Aavi1dulT27t0rOTk5ZidGdAgggICjAsyfHS0saUVCgPM3EmUmSQQQMFhgtCYdJSUlvpWUrl69KpcuXfKtuKRpTZ06VcrKylg9yeAaExoCCLglwPzZrXqSTbQEOH+jVW+yRQAB8wRGuv7VhpO6InBBQYG8ePHCWzX41atXvuB1cQZ9MUlfUGJDAAEEEAhPgPlzeNbsCYFMC3D+ZlqU8RBAAIHkBO7fv+81n+zv7/d9URtPLl++3Pu3y5cve3+Gb/ostDbz0EaVbAgggAAC4Qgwfw7Hmb0ggIB5AjToCLgmtgMHzMPwCCDgsAATbIeLS2oIIGCNwEgrKY0U/Pr162XTpk3W5EWgCCCAgIsCzJ9drCo5RUWA8zcqlSZPBBAwWaC9vd1bHWn4VlxcLAsXLpSGhga5c+dO3P8vWbLEe0BLVx1mQwABBBAIR4D5czjO7AWBIAQ4f4NQZUwEEEAgOYHRmnRs2LBBtDFlb2+vb8DZs2d7DTwmT56c3I74NAIIIIBA2gLMn9MmZAAEsibA+Zs1enaMAAIIvBd48OCB14RyeJOOrVu3yqNHj+TWrVtxWvoctD4PzYYAAgggEK4A8+dwvdkbAgiYI2B7/4gxQ0NDQ+ZwxkdiO7DJtsSGAAJmCzDBNrs+RIcAAtER+FCTDp2r7t69+31H6eiokCkCCCBgngDzZ/NqQkQIJCrA+ZuoFJ9DAAEEghW4efOm14hj+KbNN/r6+uL+ffv27bJ69epgg2J0BBBAAIE4AebPHBQI2CvA+Wtv7YgcAQTcEtAmlXr9+7HHJhcvXiwlJSWSm5vrFgDZIIAAApYIMH+2pFCEicAIApy/HBYIIICAGQLaiKOmpmbEe72xEep1r17/6nUwGwIIIIBA+ALMn8M3Z48IIGCGgO39I2jQYcZxRBQIIIBAnAATbA4KBBBAwAyBzs5OOX78uHR1dcUFtHHjRtHVlNgQQAABBLIvwPw5+zUgAgRSFeD8TVWO7yGAAAKZF+jo6JBTp0598CWlKVOmSGlpqeTn52c+AEZEAAEEEPioAPPnjxLxAQSMFeD8NbY0BIYAAhEU0Ovf06dPy+Dg4IjZ64rBunIwGwIIIIBA9gSYP2fPnj0jkK4A52+6gnwfAQQQyJzA48ePpbq6Wnp7e0ccVO/9lpeXy6xZszK3U0ZCAAEEEEhKgPlzUlx8GAEEHBKgQUfAxbQdOGAehkcAAYcFmGA7XFxSQwABawT++usvqa2tlZ6enhFjzsnJkbKyMlm4cKE1OREoAggg4KoA82dXK0teURDg/I1ClckRAQRsEmhtbZXz58+PGLKumrR3714ZP368TSkRKwIIIOCUAPNnp8pJMhET4PyNWMFJFwEEjBbo7u6WkydPysOHD+PipDmH0aUjOAQQiJAA8+cIFZtUnRPg/HWupCSEAAKWC/zyyy/y888/x2UxadIk+fbbb2XixImWZ0j4CCCAgN0CzJ/trh/RI4BA6gK2948YMzQ0NJR6+sF/03bg4IXYAwIIuCrABNvVypIXAgjYIvCf//xHzpw5M+qqSe/yGDt2rLdysL6kxIYAAgggkD0B5s/Zs2fPCKQrwPmbriDfRwABBDInoI0qdQXh169fjzjojh07ZNWqVZnbISMhgAACCCQtwPw5aTK+gIAxApy/xpSCQBBAIOICL168kJqamlGvffV5xX379klRUVHEpUgfAQQQyK4A8+fs+rN3BNIR4PxNR4/vIoAAApkVuHz5suif0bZ169bJli1bMrtTRkMAAQQQSEqA+XNSXHwYAQQcErC9fwQNOhw6GEkFAQTcEmCC7VY9yQYBBOwSuHr1qvz0009xQS9ZskT0z0grCe/fv1/+9re/2ZUo0SKAAAIOCTB/dqiYpBI5Ac7fyJWchBFAwFCB3377TX788cePNqrcvn27rF692tAsCAsBBBBwX4D5s/s1JkN3BTh/3a0tmSGAgD0Ct2/f9hZp6Ovr+2jQxcXFNOn4qBIfQAABBIITYP4cnC0jIxC0AOdv0MKMjwACCHxcYGBgwLv+7ejo+OiH9d6v3gNmQwABBBDIjgDz5+y4s1cEEMi+AA06Aq6B7cAB8zA8Agg4LMAE2+HikhoCCBgrMDQ0JN9//720trbGxbhmzRrZtm2b9+/64NbJkyd9Ly2xkpKxZSUwBBCIiADz54gUmjSdFOD8dbKsJIUAAhYJ9Pb2ytmzZ+XPP/+Mi3rmzJny/PnzuH/ftGmTrF+/3qIsCRUBBBBwR4D5szu1JJPoCXD+Rq/mZIwAAmYJ/Prrr15jyuGbLsKgf86dOyf6AlPstnv3blmxYoVZiRANAgggEBEB5s8RKTRpOinA+etkWUkKAQQsEnj79q3U1dXJkydPfFHn5ubKli1b5MqVK6Kfid1o0mFRgQkVAQScE2D+7FxJSQgBBBIUsL1/xJghfQvR4M12YINpCQ0BBAwXYIJteIEIDwEEnBPo7+/3mm7cvXvXl5vOR3fu3CkrV670/bt+rr6+Pu4hrT179sjy5cud8yEhBBBAwHQB5s+mV4j4EBhdgPOXowMBBBDInoA+lKXXwq9fv44LYsOGDfLFF1/IvXv3Rrz+1f/TP2wIIIAAAuEKMH8O15u9IZBJAc7fTGoyFgIIIJC4wODgoDQ2NsrNmzdHvPbduHGj9++PHj2Smpoa6evr831u165dcfeKE987n0QAAQQQSFWA+XOqcnwPgewLcP5mvwZEgAAC0RXQ+7+1tbXS1dXlQ5g0aZJUVFTIrFmzvHvDlZWVcfeI9TlpvQZmQwABBBAIV4D5c7je7A0BBMwRsL1/BA06zDmWiAQBBBDwCTDB5oBAAAEEwhPQH6Krq6vl2bNnvp1qt+jS0lJZuHDhiMHcv3/f6zKtzT1iN5p0hFc79oQAAgi8E2D+zLGAgL0CnL/21o7IEUDAboHff/9dmpubRV9Uit3Gjx8vJSUlsmDBgvf/rNe/+iDX8JWE161b562yxIYAAgggEJ4A8+fwrNkTApkW4PzNtCjjIYAAAh8X6O7u9ppOavON2C0nJ0f27t0rS5cu9f3748ePpaqqKq5Jx/bt20VXE2ZDAAEEEAhPgPlzeNbsCYFMC3D+ZlqU8RBAAIHEBDo6OuTMmTNx93TnzJkj5eXlMnHixPcDvXnzRk6cOCGdnZ2+wXWBQn0Gmg0BBBBAIDwB5s/hWbMnBBAwS4AGHQHXw3bggHkYHgEEHBZggu1wcUkNAQSMEnj+/Lm3EpL+2By76Q/RBw8e9LpFf2hjJSWjykkwCCAQYQHmzxEuPqlbL8D5a30JSQABBCwT0JWAGxoa5M8//4yLfO7cubJ//36ZPHly3P+N1qRSX1DSF5XYEEAAAQTCEWD+HI4ze0EgCAHO3yBUGRMBBBAYXeDFixfefWBdGTh20/vABw4ckPz8/BG/rE06dHGH3t5e3//TpIOjDQEEEAhXgPlzuN7sDYFMCnD+ZlKTsRBAAIHEBC5fviz6Z/imjSn37dsnY8eOjfs/Xdzw+PHjcU06ioqKvO8Mf58vsUj4FAIIIIBAsgLMn5MV4/MIIOCKgO39I8YMDQ0NmVwM24FNtiU2BBAwW4AJttn1IToEEHBD4OHDh94KwPpyUuw2c+ZMqaioGPGFpJEyZyUlN44HskAAAbsFmD/bXT+ij7YA52+060/2CCAQrsCTJ0/k1KlT8urVq7gdr127VjZv3jziw1nvPqxNKvUlpf7+ft/3adIRbh3ZGwIIRFuA+XO060/2dgtw/tpdP6JHAAG7BG7fvu2tGjz8PrA25dBVgydNmvTBhJ4+fSpVVVXS09Pj+9yWLVtk3bp1dmEQLQIIIGCpAPNnSwtH2AiICOcvhwECCCAQnsDAwIB3/dvR0RG3002bNsn69es/GIw26Thx4oRok8vYrbCwUEpKSj547zi8LNkTAggg4LYA82e360t2CCAwuoDt/SNo0MHRjQACCBgqwATb0MIQFgIIOCPQ3t4uZ8+elcHBQV9OCxcu9FYLHjduXFK5jraSEg9pJcXIhxFAAIGUBZg/255RFAAAIABJREFUp0zHFxHIugDnb9ZLQAAIIBARgZaWFmlubhZ9SCt20+tfXQFpyZIlCUlokw5dgXj4S04rV66UXbt2JTQGH0IAAQQQSF2A+XPqdnwTgWwLcP5muwLsHwEEoiJw9epV+fnnn2X4umX6clFxcbHk5OQkRPH8+XPvJaXu7m7f5zds2CAbN25MaAw+hAACCCCQugDz59Tt+CYC2Rbg/M12Bdg/AghERUCba+gihbpIQ+yWm5vrNddYvHhxQhR63avXv3odHLvp90tLS2nSkZAiH0IAAQRSF2D+nLod30QAAbsFaNARcP1sBw6Yh+ERQMBhASbYDheX1BBAIOsCly5dkitXrsTFoS8T7dy5U4bPQRMNeLSVlPQBLX1Qiw0BBBBAIDgB5s/B2TIyAkELcP4GLcz4CCAQdQFtpHHu3Dm5detWHMWsWbOkrKxMpk6dmhSTNqnUlYSHN+lYvny57NmzJ6mx+DACCCCAQHICzJ+T8+LTCJgkwPlrUjWIBQEEXBTQhRkaGxvl5s2bcel98cUXon+S3XQFYX1JSV96it3WrVsnulADGwIIIIBAcALMn4OzZWQEghbg/A1amPERQAAB8Zpy1NXVydu3b30ckyZNkoqKCtH7wMlsPT093v1ffQ46dtNFD/V+cqLNLpPZJ59FAAEEEPivAPNnjgQEEIiqgO39I8YMDW8Vb1glbQc2jJNwEEDAIgEm2BYVi1ARQMAaAX0o6+zZs9Le3u6LWeecmzdvFn2QKt1ttJWUeEgrXVm+jwACCHxYgPkzRwgC9gpw/tpbOyJHAAHzBZ49eyb19fXy6tWruGA/++wz2bZtW8oPU2mTjurqaunt7fWNXVRU5K1IzIYAAgggEIwA8+dgXBkVgTAEOH/DUGYfCCAQVQFd7VdXDdZr1dhNXyDSa9TCwsKUaTo7O+X48eNxTTpWr14t27dvT3lcvogAAggg8GEB5s8cIQjYK8D5a2/tiBwBBOwQ+M9//uM9C93f3+8LeO7cuV4zjYkTJ6aUiN73rampkb/++sv3/YKCAikvL5fc3NyUxuVLCCCAAAJc/3IMIIAAAiMJ2N4/ggYdHNcIIICAoQL8QG1oYQgLAQSsFjh9+vSIKwaXlpam9VDWcBRWUrL6MCF4BBCwVID5s6WFI2wE6ADPMYAAAggEJnDr1i3R6+Dhmz44tWvXLlm2bFna+x6tSYeOvW/fvrTHZwAEEEAAgXgBrn85KhCwV4Dz197aETkCCJgtoAso6AtEb9688QWqqwbrC0T5+flpJ6CNLysrK+P2QZOOtGkZAAEEEBhVgPkzBwcC9gpw/tpbOyJHAAHzBS5fviz6Z/i2dOlS7/7s2LFj00qir6/Pu8Z+9OiRb5x58+ZJRUWFjBs3Lq3x+TICCCCAQLwA82eOCgQQiKoADToCrrztwAHzMDwCCDgswATb4eKSGgIIZEXgypUrcunSJd++J0yYIAcOHJA5c+ZkPKaXL196D2l1dXX5xuYhrYxTMyACCCDgCTB/5kBAwF4Bzl97a0fkCCBgrkBHR4fXnGNwcNAX5PTp071Vk2bMmJGx4J8+fSpVVVXS09PjG1NXJy4pKUn7IbCMBcpACCCAgCMCzJ8dKSRpRFKA8zeSZSdpBBAIWOD169dy9OhR6e7u9u1Jm3LofeBUVw0eKWzdl97/1b9jt5UrV3qNMNkQQAABBDIrwPw5s56MhkCYApy/YWqzLwQQiJLASM9Ba/6bNm2S9evXZ4yiv79famtr5cGDB74xtUmHXmvn5eVlbF8MhAACCCDA888cAwggEF0B2/tHjBkaGhoyuXy2A5tsS2wIIGC2AD9Qm10fokMAAbsEbt++LXV1db6gZ86c6f1QPGXKlMCS6ezslBMnTsStpLRq1SrZsWNHYPtlYAQQQCCKAsyfo1h1cnZFgPPXlUqSBwIImCLwxx9/yNmzZ+PCKSoqkt27d0tubm7GQ9UmHXr929vb6xtbm3SUlpZmfH8MiAACCERZgPlzlKtP7rYLcP7aXkHiRwAB0wR0Vd/jx4/Ls2fPfKEtW7bMu/7NycnJeMhv3rzxrn/1PnDstnz5ctmzZ0/G98eACCCAQJQFmD9HufrkbrsA56/tFSR+BBAwUeDatWvS3NzsC03v++7bt0/0nmwQW3V1tdy7d883tDbEPHjwoIwfPz6IXTImAgggEEkB5s+RLDtJI4CAiNjeP4IGHRzGCCCAgKECTLANLQxhIYCAdQIvX76U7777zveS0IQJE+Tbb7+VyZMnB54PKykFTswOEEAAAU+A+TMHAgL2CnD+2ls7IkcAAfMEWltb5fz583GBbdu2TdasWRNowPpClL6k1NPT49vP4sWLpby8PNB9MzgCCCAQJQHmz1GqNrm6JsD561pFyQcBBLItUF9fL3/++acvjA0bNsjGjRsDDe3t27dSVVUlL1688O1HG2MWFxcHum8GRwABBKIkwPw5StUmV9cEOH9dqyj5IIBAtgVGas6hzz/rPdjZs2cHGp4ujqiLJMZuus9Dhw7RpCNQeQZHAIEoCTB/jlK1yRUBBGIFaNAR8PFgO3DAPAyPAAIOCzDBdri4pIYAAqEJ6KpJ2pwj9uEonV8ePnxY5s+fH1oco62ktHTpUu8hreFz3tACY0cIIICAQwLMnx0qJqlEToDzN3IlJ2EEEAhIYLTmHFu3bpW1a9cGtFf/sHr9XVlZKd3d3b7/KCgokAMHDgSyenEoibETBBBAwCAB5s8GFYNQEEhSgPM3STA+jgACCHxA4Mcff5Rff/3V94lPP/1U9u7dG4pbV1eX16RyeJMOXbW4pKRExo4dG0oc7AQBBBBwWYD5s8vVJTfXBTh/Xa8w+SGAQJgC169flwsXLvh2mZeX5zXIyM/PDzyUwcFBOXnyZFyTjpkzZ3rPYuuCiWwIIIAAAukJMH9Oz49vI4CAvQK2948YMzQ0NGQyv+3AJtsSGwIImC3ABNvs+hAdAgjYIVBbWyt37tzxBbt9+3ZZvXp16AnwkFbo5OwQAQQiJsD8OWIFJ12nBDh/nSonySCAQJYEWlpapKmpKW7vu3fvlhUrVoQa1YeadOgqTrm5uaHGw84QQAAB1wSYP7tWUfKJkgDnb5SqTa4IIBCkQFtbmzQ2Nvp28cknn3gvBoW5aXPKqqoqefbsmW+3ixcv9lYxZkMAAQQQSE+A+XN6fnwbgWwKcP5mU599I4CASwIjNecYN26cd/0bRnOOd5bapOP06dPS0dHh450xY4YXy8SJE11iJxcEEEAgdAHmz6GTs0MEEDBEwPb+ETToMORAIgwEEEBguAATbI4JBBBAID2BS5cuyZUrV3yDLF++XPbs2ZPewGl8Wx/S0pWUnj9/7huFh7TSQOWrCCCAwP8XYP7MoYCAvQKcv/bWjsgRQMAMgatXr8pPP/0UF4xe/+p1cDa2zs5OqayslLdv3/p2P3fuXDl48KDog2NsCCCAAAKpCTB/Ts2NbyFgggDnrwlVIAYEELBd4OHDh15TDH056N02depU+eabb2T8+PGhp9fT0+PF8/TpU9++58+fLxUVFTSpDL0i7BABBFwSYP7sUjXJJWoCnL9Rqzj5IoBAEAKjNefQe616zzXsTdcGP3XqVFyTjmnTpnlNOiZPnhx2SOwPAQQQcEaA+bMzpSQRBBBIUoAGHUmCJftx24GTzZfPI4AAAu8EmGBzLCCAAAKpC2iX5pMnT/oG0G7RX331lYwdOzb1gTPwTR7SygAiQyCAAAIjCDB/5rBAwF4Bzl97a0fkCCCQfYGRmlPqfZXi4mJZunRpVgN89eqVHD9+PK5Jx5w5c7wmHXl5eVmNj50jgAACtgowf7a1csSNgAjnL0cBAgggkJ7A69ev5V//+pfo/dZ3mzaA1OYc06dPT2/wNL7d29vrLdIwvEmHvjB16NAhmnSkYctXEUAg2gLMn6Ndf7K3W4Dz1+76ET0CCGRf4MaNG3Lu3DlfILm5ud41Zjaac7wLRJt0NDQ0SHt7uy+2KVOmyJEjR0T/ZkMAAQQQSF6A+XPyZnwDAQTcELC9f8SYIZ0hG7zZDmwwLaEhgIDhAkywDS8Q4SGAgLECL168kKNHj0p/f//7GCdMmCD/+Mc/ZNKkSUbErQ9pVVdXy+PHj33x8JCWEeUhCAQQsFSA+bOlhSNsBIQXlDgIEEAAgVQFmpub5dq1a76va1PKkpISKSwsTHXYjH5PX57Sl5S0WUfsNnv2bO8BsmysbpzRBBkMAQQQyIIA179ZQGeXCGRIgPM3Q5AMgwACkRTo6+uTY8eOyfPnz9/nr88VHjhwQBYuXJh1k9Hu/+oiEnr9S5PKrJeIABBAwEIB5s8WFo2QEfj/Apy/HAoIIIBA6gIjNefIycnxFkCYP39+6gNn8JuNjY3S1tbmG3Hy5Mly+PBhmTZtWgb3xFAIIIBANASYP0ejzmSJAALxArb3j6BBB0c1AgggYKgAE2xDC0NYCCBgtIA++KTNOTo7O9/HqS8naWfmbHaNHglNHyKrqqqKa9LBQ1pGH2IEhwACBgswfza4OISGwEcEOH85RBBAAIHkBZqamqSlpcX3RX0wq7y8XBYsWJD8gAF+o6urSyorK+Xly5e+vcycOdN7SEubarIhgAACCCQuwPw5cSs+iYBpApy/plWEeBBAwBYBXX+strZW7t696wt569atsnbtWmPS0Pu/NTU18ujRI19Ms2bN8u5X06TDmFIRCAIIWCLA/NmSQhEmAiMIcP5yWCCAAAKpCYzWnEObUxYUFKQ2aEDfGqlJx8SJE737vzNmzAhorwyLAAIIuCnA/NnNupIVAgh8XIAGHR83SusTtgOnlTxfRgCBSAswwY50+UkeAQRSENAHs/SBp3v37vm+vWfPHlm+fHkKIwb/lQ89pKUrKfGSUvA1YA8IIOCOAPNnd2pJJtET4PyNXs3JGAEE0hM4f/68tLa2+gbJzc2ViooKY1ZNGp5hd3e3nDhxwrfSsX5GH87Sh7T0YS02BBBAAIHEBJg/J+bEpxAwUYDz18SqEBMCCNgg0NzcLNeuXfOF+umnn8revXuNC7+/v1/q6urk/v37vthoUmlcqQgIAQQsEGD+bEGRCBGBUQQ4fzk0EEAAgeQFbt68KQ0NDb4v6gKFeg/YtOYc74Ic6b61Pves93/1OpgNAQQQQCAxAebPiTnxKQQQcE/A9v4RY4b0TUaDN9uBDaYlNAQQMFyACbbhBSI8BBAwTuDHH3+UX3/91RfXqlWrZMeOHcbFGhvQaA9pTZ8+3VtJiZeUjC4fwSGAgEECzJ8NKgahIJCkAOdvkmB8HAEEIi0w0kpEugKvPpg1d+5co216e3ulsrJSnj175otz2rRp8uWXX3L9a3T1CA4BBEwSYP5sUjWIBYHkBDh/k/Pi0wgggIAK/PHHH3L27Fkfxvz580UXO9AXlUzcBgYGpL6+Xu7evesLj/u/JlaLmBBAwGQB5s8mV4fYEPiwAOcvRwgCCCCQnIA259Br39jX+/Sat6ysTBYtWpTcYCF/eqQmHePHj/eu22fPnh1yNOwOAQQQsFOA+bOddSNqBBBIX8D2/hE06Ej/GGAEBBBAIBABJtiBsDIoAgg4KtDR0SEnT570ZacvJmmDC1MfzIoNdrSHtKZOneq9pDRp0iRHK0daCCCAQOYEmD9nzpKREAhbgPM3bHH2hwACNgrow1i6YlJ7e7svfG3Oode+s2bNsiItbdJRVVUlT5488cWrTTp0JaXJkydbkQdBIoAAAtkUYP6cTX32jUB6Apy/6fnxbQQQiJ7Aw4cPvWvIwcHB98nr/dNvvvlG9GUfkzeNua6uLq5JB/d/Ta4asSGAgGkCzJ9NqwjxIJC4AOdv4lZ8EgEEEBitOcf+/ftlyZIlVgA1NTVJS0uLL1a9j33w4EGZM2eOFTkQJAIIIJBNAebP2dRn3wggkE0BGnQErG87cMA8DI8AAg4LMMF2uLikhgACGRXQlXePHTsm/f3978fVhhb/+Mc/ZMKECRndV5CD6UNa2mTk9u3bvt1MmTLFe9lK/2ZDAAEEEBhdgPkzRwcC9gpw/tpbOyJHAIFwBPR68fTp06LNKWM3vebVphYzZ84MJ5AM7UWv32tqakRftIrduP7NEDDDIICA8wLMn50vMQk6LMD563BxSQ0BBDIu8OrVKzl69Kj09PS8H1tf7vn6669l+vTpGd9fEANy/zcIVcZEAIEoCTB/jlK1ydU1Ac5f1ypKPgggEJTArVu35MyZM6KLNbzb9B260tJSa5pzvIu7ublZrl275qMaN26cVFRUyLx584IiZFwEEEDACQHmz06UkSQQQCAFAdv7R4wZip3JpwAQ9FdsBw7ah/ERQMBdASbY7taWzBBAIHMC+kDWv/71L3n9+vX7QXNycuTLL7+U/Pz8zO0opJFGe+lKG47oS1e2PGwWEhe7QQABBHwCzJ85IBCwV4Dz197aETkCCAQvMNrLPBMnTvSaOdp6nTgwMOCtJHzv3j0f4uTJk73r32nTpgWPyx4QQAABSwWYP1taOMJGQEQ4fzkMEEAAgcQE+vr6vOYcL1++fP8FfYZQV94tKChIbBBDPvWh+796T3vq1KmGREoYCCCAgHkCzJ/NqwkRIZCoAOdvolJ8DgEEoiwwWnOO4uJiWbp0qZU0IzXpyM3NlfLycuuu560sAEEjgIC1AsyfrS0dgSOAQJoCtvePoEFHmgcAX0cAAQSCEmCCHZQs4yKAgCsC2mfuxIkTcSvu6o/TRUVF1qapeTU0NEh7e7svB1tXRra2EASOAALWCTB/tq5kBIzAewHOXw4GBBBAYGQBbWJRX18vd+/e9X1gypQpXhML21/i0ZeUNL87d+748tPmI5rfjBkzODQQQAABBEYQYP7MYYGAvQKcv/bWjsgRQCA8Ab1XWltbG3ctvG3bNlmzZk14gWRwT6Pd/7W9+WYGiRgKAQQQGFGA+TMHBgL2CnD+2ls7IkcAgXAE/vzzTzl58qTErretLyfu3btXli1bFk4QAe3lypUrcunSJd/ouvBiWVmZLFy4MKC9MiwCCCBgtwDzZ7vrR/QIIJC6AA06UrdL6Ju2AyeUJB9CAAEERhBggs1hgQACCHxY4IcffpDff//d9yF9KEsfznJha2xslLa2Nl8qeXl53grJs2bNciFFckAAAQQyKsD8OaOcDIZAqAKcv6FyszMEELBEoL+/X+rq6uT+/fu+iLUph66wO2nSJEsy+XCYo60kTJNKJ8pLEgggEJAA8+eAYBkWgRAEOH9DQGYXCCBgvcDFixflt99+8+WxcuVK2bVrl/W5nTlzhkUarK8iCSCAQJgCzJ/D1GZfCGRWgPM3s56MhgACbgloc45Tp06J3ieN3fbt22d9c453+Vy7dk2am5t9+Y0dO1ZKS0tl8eLFbhWUbBBAAIEMCDB/zgAiQyCAgJUCtvePGDMU23LPwBLYDmwgKSEhgIAlAkywLSkUYSKAQFYE2tvbRR9git3mz5/vrbA7fP6YlQAztNPz589La2urbzRt0nHo0CHJz8/P0F4YBgEEEHBDgPmzG3Uki2gKcP5Gs+5kjQACowv09fVJTU2NPHr0yPeh6dOne00bdYVdlza9TaXX+Ldu3fKlNX78eO/6d/bs2S6lSy4IIIBA2gLMn9MmZAAEsibA+Zs1enaMAAKWCOh9Ub0/GrsVFBTIwYMHnbkHzCINlhyMhIkAAkYIMH82ogwEgUBKApy/KbHxJQQQiIDAaM05du/eLStWrHBKoKWlRZqamnw5aZOOkpISKSwsdCpXkkEAAQTSFWD+nK4g30cAAVsFbO8fQYMOW4884kYAAecFmGA7X2ISRACBFAWePHkix48fl4GBgfcjTJkyRb799lvRl3dc2/QHav2hOnbLzc2ViooK0aYkbAgggAAC/xVg/syRgIC9Apy/9taOyBFAIPMCvb29Ul1dLY8fP/YNPnPmTK8p5YQJEzK/U0NGbGhokJs3b/qi0SaVmjdNOgwpEmEggIARAsyfjSgDQSCQkgDnb0psfAkBBCIi8PDhQzlx4oTErjU2depU7x6wXhu6tLFIg0vVJBcEEAhSgPlzkLqMjUCwApy/wfoyOgII2Clw584dqa+vl8HBQV8CO3bskFWrVtmZ1EeiHqlJh76EuW/fPikqKnIyZ5JCAAEEUhFg/pyKGt9BAAEXBGjQEXAVbQcOmIfhEUDAYQEm2A4Xl9QQQCBlge7ubvnf//1fefv27fsxtFnFV199JbNmzUp5XNO/2NzcLNeuXfOFmZOTI+Xl5bJgwQLTwyc+BBBAIBQB5s+hMLMTBAIR4PwNhJVBEUDAQoGenh6pqqqSp0+f+qLPz8+XQ4cOOfdC0kglunDhgly/ft33X/oilq6WPGfOHAurSsgIIIBA5gWYP2felBERCEuA8zcsafaDAAK2Cbx69UqOHj0qel38btNrwa+//lqmT59uWzoJxTvaIg16/T937tyExuBDCCCAgOsCzJ9drzD5uSzA+etydckNAQRSEYhic453Tq2traKNKodve/bskeXLl6fCyXcQQAAB5wSYPztXUhJCAIEEBWzvHzFmKLbtfIJJh/kx24HDtGJfCCDglgATbLfqSTYIIJC+gE5bjx8/Ln/99ZdvsNLSUiksLEx/B4aPcPnyZdE/sdvYsWOlrKxMFi1aZHj0hIcAAggEL8D8OXhj9oBAUAKcv0HJMi4CCNgkoA0pdaXg58+f+8LWl3L05RxtThmV7eLFi/Lbb7/50h03bpxUVFTIvHnzosJAnggggMCoAsyfOTgQsFeA89fe2hE5AggEJ9Db2yvfffedvHz58v1O9HlBbdRYUFAQ3I4NGHm0Jh16/Tt//nwDIiQEBBBAILsCzJ+z68/eEUhHgPM3HT2+iwACrgmM1pxj69atsnbtWtfSHTGftrY2aWxsjPs/mnREovwkiQACCQgwf04AiY8ggICTArb3j6BBh5OHJUkhgIALAkywXagiOSCAQCYFRlpF9/PPP5fNmzdncjdGj3Xt2jVpbm72xahNOkpKSiLRpMTo4hAcAghkXYD5c9ZLQAAIpCzA+ZsyHV9EAAFHBLq6urzmHC9evPBlpC/j6Es5UWrO8Q5gpCaV6lBeXu78C1qOHNakgQACAQowfw4Ql6ERCFiA8zdgYIZHAAHrBHSBhurqarl//74v9u3bt8vq1autyyeVgPXer94Djt1ycnK8698FCxakMiTfQQABBJwRYP7sTClJJIICnL8RLDopI4DAiAJ6vVtTUyODg4O+/49Sc453iY/WpGPXrl2ycuVKjiAEEEAg0gLMnyNdfpJHINICNOgIuPy2AwfMw/AIIOCwABNsh4tLagggkLTASD/M6gNJ+qLS8Pli0oNb9oWWlhbR1ZRiNzXYu3evLFu2zLJsCBcBBBDInADz58xZMhICYQtw/oYtzv4QQMAkgTdv3njNOTo7O31h6TWvvoyjL+VEdfvtt9/k4sWLvvTVo6ysTBYuXBhVFvJGAAEEhPkzBwEC9gpw/tpbOyJHAIFgBH744Qf5/ffffYPrSzn6ck6UtpGaVOoiDXr9u2jRoihRkCsCCCDgE2D+zAGBgL0CnL/21o7IEUAgcwLanKO2tlYGBgZ8g37xxReif6K4tbe3S0NDg2jDztgtSo06o1h3ckYAgY8LMH/+uBGfQAABNwVs7x8xZmj4zNawOtkObBgn4SCAgEUCTLAtKhahIoBAoAJ//fWXVFZW+jpIT5s2Tb755hvJy8sLdN+mDt7a2irnz5+PC2/37t2yYsUKU8MmLgQQQCBQAebPgfIyOAKBCnD+BsrL4AggYLDA69evvetd/Tt2KywslJKSEtGXcaK+Xb9+XS5cuOBjUJfS0lJZvHhx1HnIHwEEIirA/DmihSdtJwQ4f50oI0kggECGBEa631lQUCAHDx6M3AINSnrt2jVpbm6Ou/7V3wf0dwI2BBBAIIoCzJ+jWHVydkWA89eVSpIHAgikKvDw4UOprq6Oa86xfv162bRpU6rDOvG9jo4OOXXqVFyTji1btsi6deucyJEkEEAAgWQFmD8nK8bnEUDAFQHb+0fQoMOVI5E8EEDAOQEm2M6VlIQQQCAFge7ubvnnP/8p+ve7LTc312vOMWPGjBRGdOcrbW1t0tjYGJfQjh07ZNWqVe4kSiYIIIBAggLMnxOE4mMIGCjA+WtgUQgJAQQCF+js7JQTJ07ImzdvfPtaunSpFBcXR/JlpNHQb9y4IefOnfP9tzbp4CWlwA9TdoAAAoYKMH82tDCEhUACApy/CSDxEQQQiISAriKsLyrFris2ffp0+frrryO7QIMWvqWlRZqamnzHgD6cqr8T6O8FbAgggEDUBJg/R63i5OuSAOevS9UkFwQQSFZAm3PU1NRIf3+/76tr166VrVu3Jjuck5/XJh2nT5/2LdyoiW7YsEE2btzoZM4khQACCHxIgPkzxwcCCERVgAYdAVfeduCAeRgeAQQcFmCC7XBxSQ0BBBISGBwc9FYS/uuvv3yf11VyWSXovyTt7e3S0NAQ10laf8TXH/PZEEAAgSgJMH+OUrXJ1TUBzl/XKko+CCDwMYEXL154zTm6urp8H122bJns27fvY1+P5P/funVLzpw547v+1ftH+/fv5zeCSB4RJI1AtAWYP0e7/mRvtwDnr931I3oEEMiMwKtXr+Rf//qX9Pb2vh8wLy9Pvv32W5k6dWpmdmLxKK2trXL+/Pm4DPT3Av3dgA0BBBCIkgDz5yhVm1xdE+D8da2i5IMAAokKjNacQxfd08X32P5P4Pbt23Ly5Mm4Jh3r1q2TLVu2QIUAAghESoD5c6TKTbIIIBAjYHv/iDFDsa3oDSyt7cAGkhISAghYIsAE25JCESYCCAQm0NjYKG1tbb7x/+d//kf+/ve/B7ZPGwcerZM0VjZWk5gRQCAdAebP6ejxXQSyK8D5m11/9o4AAuEKPH/+3GvO0d3d7dvxihVLQAVOAAAgAElEQVQrZPfu3eEGY9neRrr+1XtI+pJSUVGRZdkQLgIIIJC6APPn1O34JgLZFuD8zXYF2D8CCGRbQJtyfPfdd/Ly5cv3oeh13cGDB6WgoCDb4Rmz/9GadOjvBvr7ARsCCCAQFQHmz1GpNHm6KMD562JVyQkBBD4moIsRVlVVSX9/v++jNOcYXe7u3btSV1cX16Rj9erVsn379o+R8/8IIICAMwLMn50pJYkggECSArb3j6BBR5IF5+MIIIBAWAJMsMOSZj8IIGCiQEtLizQ1NflCW7RokRw4cMDEcLMe02idpPlhP+ulIQAEEAhRgPlziNjsCoEMC3D+ZhiU4RBAwFiBp0+feg9l9fT0+GJcu3atbN261di4TQrszp07Ul9fH/eQ1p49e2T58uUmhUosCCCAQGACzJ8Do2VgBAIX4PwNnJgdIICAwQK6hlh1dbXcv3/fF+WuXbtk5cqVBkeendB0IQtd0GL4pisu6z1gNgQQQCAKAsyfo1BlcnRVgPPX1cqSFwIIjCagzTn0mrevr8/3ERZp+Pgxo0069P7vwMCA78P6W4H+ZsCGAAIIREGA+XMUqkyOCCAwkgANOgI+LmwHDpiH4RFAwGEBJtgOF5fUEEDggwIPHz70VhPWh7TebdOmTZNvv/1Wxo0bh94oAqP9SM0P/BwyCCAQFQHmz1GpNHm6KMD562JVyQkBBIYLPH782HsoS1cLjt2++OIL0T9siQvoy1y6ktLw1ad27twpn332WeID8UkEEEDAUgHmz5YWjrAREBHOXw4DBBCIssD58+eltbXVR7BmzRrZtm1blFk+mHt7e7s0NDT47pvrF7TJpzb7ZEMAAQRcF2D+7HqFyc9lAc5fl6tLbgggMFxAm3PoIg3D713y7G7ix4re/62trY1r0qELNOhCDWwIIICA6wLMn12vMPkhgMBoArb3jxgzFPvmo4F1th3YQFJCQgABSwSYYFtSKMJEAIGMCrx+/VqOHj0q3d3d78fNzc31mnNMnz49o/tycbB79+55L3wN3/iR2sVqkxMCCAwXYP7MMYGAvQKcv/bWjsgRQCAxgdFWTOKFmsT8RvqUNvesqamJe9Bt+/btsnr16tQH5psIIICABQLMny0oEiEiMIoA5y+HBgIIRFWgpaVFmpqafOkXFBTIwYMHZfizgVE1Gi3vjo4OOXXqVFyTjg0bNsjGjRvhQgABBJwWYP7sdHlJznEBzl/HC0x6CCDwXuDZs2dy/Phx6evr86nwzG7yB8lo93+XLVsm+/btS35AvoEAAghYJMD82aJiESoCCGRUwPb+ETToyOjhwGAIIIBA5gSYYGfOkpEQQMAOgYGBAe+H6idPnvgCPnDggCxatMiOJAyIcrSVhIuKirwfqXnIzYAiEQICCAQiwPw5EFYGRSAUAc7fUJjZCQIIZElgtOYcNJJIvyBqq006ent7fYNt3rxZPv/88/R3wAgIIICAoQLMnw0tDGEhkIAA528CSHwEAQScE9B7l7rAQOwaYroww9dffy15eXnO5RtEQtqk4/Tp0zI4OOgbftWqVbJjx44gdsmYCCCAgBECzJ+NKANBIJCSAOdvSmx8CQEELBPo6emR7777Tjo7O32RL126VIqLi3lWN4V6Pnr0yLv/O7zhSWFhoZSUlMjYsWNTGJWvIIAAAuYLMH82v0ZEiAACwQjQoCMY1/ej2g4cMA/DI4CAwwJMsB0uLqkhgMCIAnV1dXL79m3f/+mqP7r6D1tyAqP9SK0//OuP1GwIIICAiwLMn12sKjlFRYDzNyqVJk8Eoifw+PFj7yWk4Q0kdu7cKZ999ln0QALIWJt8VlVVxRmzknAA2AyJAALGCDB/NqYUBIJA0gKcv0mT8QUEELBc4OXLl97LSrHXxePHj5dvvvlGpk6danl24Yb/559/Sn19fdxOV69eLdoElA0BBBBwUYD5s4tVJaeoCHD+RqXS5IlAtAUqKyvl4cOHPgSe0U3/mBhtAQxt0lFaWpr+DhgBAQQQMFCA+bOBRSEkBBAIRcD2/hFjhmLb04dCltxObAdOLls+jQACCPyfABNsjgYEEIiSgK74c+vWLV/K/Jia3hGgLynpi2DapTt2+9vf/ib79+9Pb3C+jQACCBgowPzZwKIQEgIJCnD+JgjFxxBAwCqB0RpHbNu2TdasWWNVLqYH++zZM69JR3d3ty/Uzz//XDZv3mx6+MSHAAIIJC3A/DlpMr6AgDECnL/GlIJAEEAgBAFdUEAbSgy/Vjt8+LB88sknIUTg3i7u3LkjtbW1cYmtXLlSdu3a5V7CZIQAApEXYP4c+UMAAIsFOH8tLh6hI4BAQgINDQ1y8+ZN32eXLVsm+/btS+j7fOjDAqPda1+yZImUlZXBhwACCDgnwPzZuZKSEAIIJChge/8IGnQkWGg+hgACCIQtwAQ7bHH2hwAC2RI4e/as/PHHH77dz5gxQ77++msZN25ctsJyYr/Pnz+XEydOxD34tnjxYq+T9NixY53IkyQQQAABFWD+zHGAgL0CnL/21o7IEUBgZAFtGKErJsWuEKyf3Lp1q6xduxa2AAR0VWY17+rq8o2+atUq2bFjRwB7ZEgEEEAgewLMn7Nnz54RSFeA8zddQb6PAAK2CLS2tsr58+fjwt29e7esWLHCljSMjPPevXveIg3Dt08//VT27t1rZMwEhQACCKQqwPw5VTm+h0D2BTh/s18DIkAAgeAEfvrpJ7l69apvB/pMbnl5eXA7jeDI+vyz3v8dvkjhwoULvSYdOTk5EVQhZQQQcFWA+bOrlSUvBBD4mAANOj4mlOb/2w6cZvp8HQEEIizABDvCxSd1BCIk0NTUJC0tLb6Mp0+fLocOHZLJkydHSCK4VF+8eOE16Rj+ktKiRYvkwIEDwe2YkRFAAIGQBZg/hwzO7hDIoADnbwYxGQoBBLIuoM059Bps+INCmzZtkvXr12c9PpcDePXqlRw/flzevn3rS1Nf/tKXwNgQQAABVwSYP7tSSfKIogDnbxSrTs4IRE/g4sWL8ttvv8Ulvm7dOtmyZUv0QALI+MGDB1JbWyv9/f2+0VmtOQBshkQAgawKMH/OKj87RyAtAc7ftPj4MgIIGCzQ1tYmjY2Nvgjz8/PlyJEjkpuba3DkdoY22iKFBQUF3vPPNOmws65EjQAC8QLMnzkqEEAgqgK2948YMzQ0NGRy8WwHNtmW2BBAwGwBJthm14foEEAgfYFLly7JlStXfANNmTLF+6Fa/2bLnEBnZ6f3gtibN298g/IjdeaMGQkBBLIvwPw5+zUgAgRSFeD8TVWO7yGAgGkCozXn+OKLL0T/sAUv8Pr1a+/6V5t1xG5Lly6V4uJiGX7PKfiI2AMCCCCQeQHmz5k3ZUQEwhLg/A1Lmv0ggEA2BLRR5alTp+T+/ftxu9+xY4esWrUqG2E5u89Hjx5JdXV1XJOOwsJCKS0tdTZvEkMAgWgJMH+OVr3J1i0Bzl+36kk2CCDwX4F79+5JTU2NxL6Cp886f/PNNzJhwgSYAhIYbZFCff65vLycxigBuTMsAgiEK8D8OVxv9oYAAuYI2N4/ggYd5hxLRIIAAgj4BJhgc0AggIDLAi0tLdLU1ORLUX+g/vrrr2Xq1Kkup5613PQlJV1JeKQmHfxInbWysGMEEMigAPPnDGIyFAIhC3D+hgzO7hBAIBABfTBIr7n0haTYbf369bJp06ZA9smgIwt0dXVJZWWlvHz50vcBfUmppKRExo4dCx0CCCBgtQDzZ6vLR/ARF+D8jfgBQPoIOCyg18S1tbVxzRLHjx/vNYv45JNPHM4+e6k9fvzYa9LR29vrC2Lx4sWeO9e/2asNe0YAgcwIMH/OjCOjIJANAc7fbKizTwQQCFJAF2o4duyYr0miXvPqM8/Tpk0LcteMLSK6SKHei9f7wLHbvHnzpKKiQsaNG4cTAgggYLUA82ery0fwCCCQhgANOtLAS+SrtgMnkiOfQQABBEYSYILNcYEAAq4K/PHHH3L27Flfenl5efLVV1/JjBkzXE3biLy0SYe+pKR/8yO1ESUhCAQQyKAA8+cMYjIUAiELcP6GDM7uEEAg4wL6IpJea3V3d/vGXrt2rWzdujXj+2PAjwtoLU6cOCHPnz/3fXjRokVSVlbGS0ofJ+QTCCBgsADzZ4OLQ2gIfESA85dDBAEEXBS4ffu2nDlzRvr6+nzp6X3fAwcOsDhDwEV/+vSpVFVVxTUMXbhwoXf9m5OTE3AEDI8AAggEJ8D8OThbRkYgaAHO36CFGR8BBMIU0EXxjh496msOoQ0Rjxw5InPnzg0zlEjvS5t06P3f4YsUzpkzRw4ePCj6HDobAgggYKsA82dbK0fcCCCQroDt/SPGDA0NDaWLEOT3bQcO0oaxEUDAbQEm2G7Xl+wQiKpAR0eHnDp1SmKnoLm5ud4P1fn5+VFlCTVv/XFaf6TWH6tjN/2R+tChQ3SSDrUa7AwBBDIpwPw5k5qMhUC4Apy/4XqzNwQQyKzAaM05Vq1aJTt27MjszhgtKQFdQVgbp+iKVrHbggULpLy8nJeUktLkwwggYJIA82eTqkEsCCQnwPmbnBefRgAB8wWuXLkily5digtUr7tKS0u57xhSCbU5pd7/Hd44tKCgwLv+1fvxbAgggICNAsyfbawaMSPwXwHOX44EBBBwRUDvNx47dkz0nnDsVlxcLEVFRa6kaU0eoy1SOHv2bDl8+DBNOqypJIEigMBwAebPHBMIIBBVAdv7R9CgI6pHLnkjgIDxAkywjS8RASKAQJIC9+7dk9raWhkcHHz/Te0irZ2LP/nkkyRH4+PpCHR1dXkPaQ2/aUAn6XRU+S4CCGRbgPlztivA/hFIXYDzN3U7vokAAtkV0MaH+kDW8BdgaM6R3brE7l0fmtOVhJ88eeILav78+VJRUcFLSuaUikgQQCAJAebPSWDxUQQME+D8NawghIMAAikL9Pf3S2Njo9y6dStujHXr1snmzZtl+EOVKe+MLyYkoPd99f6v3geO3ebNm+fdj6dJR0KMfAgBBAwTYP5sWEEIB4EkBDh/k8DiowggYKyAPutcXV0tDx488MW4ceNG2bBhg7Fxux6YLlJ4/Phx0WYdsZs26dBFCsePH+86AfkhgICDAsyfHSwqKSGAQEICNOhIiCn1D9kOnHrmfBMBBKIuwAQ76kcA+SPgloD+QF1TUyMDAwPvE9N5XllZmSxevNitZC3JRl8g04e0dEUlfqS2pGiEiQACHxRg/swBgoC9Apy/9taOyBGIsoA256isrJS3b9/6GFasWCG7d++OMo1xueuLY9qk46+//vLFNnfuXO8hLV5SMq5kBIQAAh8RYP7MIYKAvQKcv/bWjsgRQOD/BPQFmLq6Onn27JmPRRdm2LNnjyxbtgyuLAnobxX6ktJITTq0SeW4ceOyFBm7RQABBFITYP6cmhvfQsAEAc5fE6pADAggkK7AmTNnpL293TdMUVGRFBcXpzs0309TQJt06PPPeh0cu82cOVMOHz4sEyZMSHMPfB0BBBAIV4D5c7je7A0BBMwRsL1/xJihoaEhczjjI7Ed2GRbYkMAAbMFmGCbXR+iQwCBxAV0lVp9aUlfiHm36Rxv3759oj9Ws2VPoKenx3tJ6enTp/xInb0ysGcEEMiQAPPnDEEyDAJZEOD8zQI6u0QAgbQEaM6RFl9Wvqy/SWjj0IcPH/r2n5+f7zXpyMvLy0pc7BQBBBBIRYD5cypqfAcBMwQ4f82oA1EggEDqAo8ePZL6+nrRhQBiN33x5cCBAzJnzpzUB+ebGRHQ3yz0JSV9WSl209ocPHiQ69+MKDMIAgiEJcD8OSxp9oNA5gU4fzNvyogIIBCuwKVLl+TKlSu+nX7yySfedZU2qGTLvoA2p9Tr3xcvXviCmTFjhhw5coQmHdkvEREggEASAsyfk8Diowgg4JSA7f0jaNDh1OFIMggg4JIAE2yXqkkuCERXQH/4PHbsmPT29voQ9u7dK59++ml0YQzKXGtTXV0tjx8/5kdqg+pCKAggkLwA8+fkzfgGAqYIcP6aUgniQACBRARevXrlrUb79u1b38d1hWBtRMlmrsDAwICcPHlS7ty54wuSlZTMrRmRIYDAyALMnzkyELBXgPPX3toROQIIiNy4cUO+//57GRwc9HHMmjVLysvLZcqUKTAZIvD69WtvAQ39O3abPXu216Ry/PjxhkRKGAgggMCHBZg/c4QgYK8A56+9tSNyBBAQaWtrk8bGRh+FNn346quvaHpo2AGiDUS1Scfz58/j6nX48GGZOHGiYRETDgIIIDCyAPNnjgwEEIiqAA06Aq687cAB8zA8Agg4LMAE2+HikhoCERHQl5a+++67uBWUtm/fLqtXr46Igh1p9vX1eSsJ66pXsZveVOBHajtqSJQIICDC/JmjAAF7BTh/7a0dkSMQNQG9ztUXXIavQrt06VIpLi6W4fczouZjQ776Itnp06elo6PDF+706dO9lZR4SMuGKhIjAggwf+YYQMBeAc5fe2tH5AhEWWBoaEh++OEHaWlpiWMoLCz0mlXm5uZGmcjI3PW3C31JqbOz0xcfTSqNLBdBIYDAKALMnzk0ELBXgPPX3toROQJRF7h37573LK1eC7/bJkyYIN9++61Mnjw56jxG5t/T0+Pdwx/epGPatGne88/UzciyERQCCAwTYP7MIYEAAlEVsL1/xJih2CsHA6toO7CBpISEAAKWCDDBtqRQhIkAAiMK6ErCx44di1uV53/+53/k73//O2oGCvT390tdXZ3cv3/fFx0/UhtYLEJCAIERBZg/c2AgYK8A56+9tSNyBKIkQHMOd6qtt8XOnDkjt27d8iU1depU+fLLL2XSpEnuJEsmCCDgpADzZyfLSlIREeD8jUihSRMBhwT0JZeTJ0/KgwcP4rLasGGDbNy40aFs3Uulq6vLa9Lx4sULX3Is0uBerckIAVcFmD+7WlnyioIA528UqkyOCLgn8OzZM++5Z32W9t2mDSm1yX9+fr57CTuUkf5+UVVVJU+fPvVlNWXKFK9++jcbAgggYLIA82eTq0NsCCAQpIDt/SNo0BHk0cHYCCCAQBoCTLDTwOOrCCCQVQH9oVN/pH758qUvjpUrV8quXbuyGhs7/7DAwMCA1NfXy927d+N+pNaXlOgkzRGEAAImCzB/Nrk6xIbAhwU4fzlCEEDAdAFddVavc/Xv2G3JkiVSWloqw28UmZ4P8f1XoKGhQW7evBl3/ctDWhwhCCBgugDzZ9MrRHwIjC7A+cvRgQACNgloU4fa2lrRhpWxW05OjhQXF0thYaFN6UQ21u7ubq9JBysJR/YQIHEErBZg/mx1+Qg+4gKcvxE/AEgfAQsF9D7w0aNHRRsdvtv0HnBZWZksXrzYwoyiF3Jvb69UV1fL48ePfcnrc8/6/DNNOqJ3TJAxAjYJMH+2qVrEigACmRSgQUcmNUcYy3bggHkYHgEEHBZggu1wcUkNAYcF9AfOyspK0U7SsVtRUZH3oBab+QKDg4PeSli3b9/2BUsnafNrR4QIRF2A+XPUjwDyt1mA89fm6hE7Au4L6MNYep07/IUkbc6xf/9+GTt2rPsIDmd47tw5uXHjhi/DSZMmeQ9pTZ061eHMSQ0BBGwWYP5sc/WIPeoCnL9RPwLIHwF7BPQ+4ZkzZ6Svry/ueqm8vJyVg+0ppRfph1YSZpEGy4pJuAhETID5c8QKTrpOCXD+OlVOkkHAeYH+/n6vOYc2qozddu7cKZ999pnz+buUoP6OUVVVNWKTjsOHD8u0adNcSpdcEEDAIQHmzw4Vk1QQQCApAdv7R4wZGhoaSirjkD9sO3DIXOwOAQQcEmCC7VAxSQWBiAjoj9T60tKTJ098GWv3aO0izYrC9hwI2qTj9OnT0tHR4QtaO0nzI7U9dSRSBKImwPw5ahUnX5cEOH9dqia5IOCWwGjNORYtWuRd59Kcw416X7hwQa5fv+5LZuLEiXLkyBGZPn26G0mSBQIIOCXA/NmpcpJMxAQ4fyNWcNJFwFKBK1euyKVLl+KinzNnjmhzDr1eYrNPQBfaOHHihDx9+tQXPIs02FdLIkYgSgLMn6NUbXJ1TYDz17WKkg8C7gro63Q1NTVy7949X5Jr1qyRbdu2uZu4w5lpkw6t6aNHj+Lu/+rzzzNmzHA4e1JDAAFbBZg/21o54kYAgXQFbO8fQYOOdI8Avo8AAggEJMAEOyBYhkUAgUAEtKFDdXW1PHjwwDf+ggUL5MCBA7y0FIh6sIPqjYeGhgZpb2+P+5FaV1Kik3Sw/oyOAALJCzB/Tt6MbyBgigDnrymVIA4EEIgVePv2rRw/flxevXrlgykoKJCKigqucx07XC5evCi//fabL6sJEybIoUOHZNasWY5lSzoIIGC7APNn2ytI/FEW4PyNcvXJHQHzBXQxBr03OLyBv0a+bNky2bNnD9fC5pfxgxFqkw69p//48WPf51ikwfLCEj4CDgswf3a4uKTmvADnr/MlJkEEnBFobGyUtrY2Xz4sSmh/efU3jrq6Orl//37c/V9dpIEmHfbXmAwQcE2A+bNrFSUfBBBIVIAGHYlKpfg524FTTJuvIYAAAsIEm4MAAQRsEdBGDvX19XL79m1fyHPnzhXtNpyTk2NLKsQ5gsBINyB0ZSw6SXO4IICAaQLMn02rCPEgkLgA52/iVnwSAQTCEdDmHJWVldLZ2enboTbn0CaUXOeGU4ew9zLSKtF5eXlek478/Pyww2F/CCCAwKgCzJ85OBCwV4Dz197aETkCrgu8fv3ae3Hl2bNnvlT1ub1NmzbJ559/7jpBZPJjJeHIlJpEEXBCgPmzE2UkiYgKcP5GtPCkjYBlAiPdG9R7gtrAITc317JsCHe4wMDAgNTW1o7YpEOff545cyZoCCCAgDECzJ+NKQWBIIBAyAK2948YM6RvVBq82Q5sMC2hIYCA4QJMsA0vEOEhgMB7gTNnzkh7e7tPRFeX/fLLL2XcuHFIOSBw/vx5aW1t9WWiKwnzI7UDxSUFBBwSYP7sUDFJJXICnL+RKzkJI2C0wGjNOebPny8HDx6kOYfR1Us/uOvXr8uFCxd8A+kDeNqkQxuRsiGAAAImCDB/NqEKxIBAagKcv6m58S0EEAhW4NGjR95iDN3d3b4d6X3e4uJi0ZWD2dwS+NBKwtz/davWZIOA7QLMn22vIPFHWYDzN8rVJ3cE7BDQZ5712efYbfLkyfLtt9+KPhvL5oaANunQ3zzu3r3rS2j8+PHe/d/Zs2e7kShZIICA9QLMn60vIQkggECKArb3j6BBR4qF52sIIIBA0AJMsIMWZnwEEMiEwEiNG6ZPny5fffWV6A+YbO4INDU1SUtLS9yP1NotnE7S7tSZTBCwWYD5s83VI/aoC3D+Rv0IIH8EzBHQl5GOHTsmnZ2dvqC0OUdFRQUrJZlTqkAjuXHjhpw7d863D23SoceAHgtsCCCAQLYFmD9nuwLsH4HUBTh/U7fjmwggEIyAXv98//33Mjg46NvB1KlT5cCBAzJjxoxgdsyoWRfgJaWsl4AAEEAgAQHmzwkg8REEDBXg/DW0MISFAAKewIMHD6S6utp3LZyXl+c998x1sHsHif7mcfLkSbl9+7YvOa25LtAxZ84c95ImIwQQsE6A+bN1JSNgBBDIkAANOjIEOdowtgMHzMPwCCDgsAATbIeLS2oIOCLw008/ydWrV33ZTJkyxfuRetKkSY5kSRqxAs3NzXLt2jUfCp2kOUYQQMAUAebPplSCOBBIXoDzN3kzvoEAApkX0OYclZWV8uLFC9/gc+fO9VbP0QYNbNERuHnzpjQ0NPgSzsnJkfLyclmwYEF0IMgUAQSMFGD+bGRZCAqBhAQ4fxNi4kMIIBCCwNDQkPzwww9xzfl115988omUlpayGEMIdcj2LnhJKdsVYP8IIPAxAebPHxPi/xEwV4Dz19zaEBkCURfQe8G6YENvb+97irFjx3qNGvR6mM1NAb3+PX36tHR0dPgSHDdunPcsAE063Kw7WSFgkwDzZ5uqRawIIJBJAdv7R4wZ0jtuBm+2AxtMS2gIIGC4ABNswwtEeAhEXECbNGizhthtwoQJ8vXXX4uuqMTmrsClS5fkypUrvgTpJO1uvckMAZsEmD/bVC1iRcAvwPnLEYEAAtkWGK05R35+vhw+fFj0wRy26AncunVLzpw5I7G30fQBvbKyMlm0aFH0QMgYAQSMEWD+bEwpCASBpAU4f5Mm4wsIIBCAQE9Pj7dyrK4YPHxbsWKF7Nq1S4Y/rxdAGAxpiAAvKRlSCMJAAIERBZg/c2AgYK8A56+9tSNyBFwW6OrqkqNHj8qbN298aRYXF0tRUZHLqZObiHfP99SpUyM26aioqJB58+bhhAACCGRNgPlz1ujZMQIIZFnA9v4RNOjI8gHE7hFAAIHRBJhgc2wggICpAq2trXL+/HlfeOPHj5cvv/xSZsyYYWrYxJVBgZEatNBJOoPADIUAAikJMH9OiY0vIWCEAOevEWUgCAQiK6AvJh0/flx0taTYTZtz6Go52pCQLboCuoqSrqakLyy927RJR0lJiRQWFkYXhswRQCCrAsyfs8rPzhFIS4DzNy0+vowAAhkQ0Gvf2tpaefXqlW80vc7Ztm2brFq1KgN7YQjbBHhJybaKES8C0RFg/hydWpOpewKcv+7VlIwQsF2gv79fjh07Js+ePfOl8sUXX4j+YYuGgF7/NjQ0SHt7uy/h3NxcKS8vl4KCgmhAkCUCCBgnwPzZuJIQEAIIhCRAg46AoW0HDpiH4RFAwGEBJtgOF5fUELBYQH+U1NVjYzdtzKDNOWbNmmVxZoSerEBLS4s0NTXFHQt0kk5Wks8jgECmBJg/Z0qScRAIX4DzN3xz9ogAAv8V0OYcJ06ciHsQS69vjxw5QnMODhRP4M6dO1JfX+9r0qH3rvbu3SvLli1DCQEEEAhdgPlz6G5YAFgAACAASURBVOTsEIGMCXD+ZoySgRBAIAWB27dve/d5+/r6fN/WhRhKS0vlk08+SWFUvuKKAC8puVJJ8kDALQHmz27Vk2yiJcD5G616ky0Cpgvo9U5NTY3cu3fPF2pRUZEUFxebHj7xBSDQ2NgobW1tvpFzcnLkwIEDNOkIwJshEUDg4wLMnz9uxCcQQMBNAdv7R4wZ0qsNgzfbgQ2mJTQEEDBcgAm24QUiPAQiKKAPbekLKbHTR/1B8vDhwzJ37twIipDySE066CTNcYEAAtkSYP6cLXn2i0D6Apy/6RsyAgIIJC+gzTmqqqrk6dOnvi9rcw69ztUXlNgQeCegD+zV1dXJwMCAD2Xnzp3y2WefAYUAAgiEKsD8OVRudoZARgU4fzPKyWAIIJCEwJUrV+TSpUtx35gxY4b38snUqVOTGI2Puiww2ktKZWVlsnDhQpdTJzcEEDBQgPmzgUUhJAQSFOD8TRCKjyGAQCgCI13naJPKgwcPytixY0OJgZ2YJ8D1r3k1ISIEoizA/DnK1Sd3BKItYHv/CBp0RPv4JXsEEDBYgAm2wcUhNAQiKPDgwQOprq72rRarP0zrA1sLFiyIoAgpvxNobW2V8+fP+0DoJM3xgQAC2RBg/pwNdfaJQGYEOH8z48goCCCQuEBvb6+cPHlS7t+/7/vSzJkzveYcEyZMSHwwPhkZgYcPH3qra/X39/ty3rZtm6xZsyYyDiSKAALZF2D+nP0aEAECqQpw/qYqx/cQQCAdge+//17+/e9/xw2xaNEib6XgvLy8dIbnuw4KjHbMaJOOJUuWOJgxKSGAgKkCzJ9NrQxxIfBxAc7fjxvxCQQQCEfgl19+kZ9//tm3s2nTpsk333zD9XA4JTB6L/rssz4DHbvps/GlpaWyePFio2MnOAQQcEuA+bNb9SQbBBBIXIAGHYlbpfRJ24FTSpovIYAAAiLCBJvDAAEETBF48uSJVFZW+l5A0Tna/v37pbCw0JQwiSOLAm1tbaLdpPmROotFYNcIIMD8mWMAAYsFuP61uHiEjoCFAm/evPGaLDx//twXva4arM05Jk6caGFWhByWwF9//eUdP9rkJXbbunWrrF27Nqww2A8CCERcgPlzxA8A0rdagPPX6vIRPAJWCuhLSPoy0vBt3bp1snnzZhn+XJ6VSRJ0IAJNTU3S0tLiG1tfUiopKeEZgUDEGRQBBEYSYP7McYGAvQKcv/bWjsgRcEmgvb1dzpw540tJF2rQ5hxTpkxxKVVySUOA69808PgqAghkTID5c8YoGQgBBCwTsL1/xJihoaEhk81tBzbZltgQQMBsASbYZteH6BCIisCzZ8+85hzDXzzZu3evfPrpp1FhIM8EBPRmRkNDg8ReXvCQVgJwfAQBBDImwPw5Y5QMhEDoApy/oZOzQwQiK/D06VOpra2Vt2/f+gx0laQjR47IpEmTImtD4okL6HFUVVUlPT09vi9t2bJF9CU3NgQQQCBoAebPQQszPgLBCXD+BmfLyAggEC9w7do1aW5ujvuPPXv2yPLlyyFD4KMCP/74o/z6669xnysuLpaioqKPfp8PIIAAAukKMH9OV5DvI5A9Ac7f7NmzZwQQ+K/AgwcPpLq6WgYHB9+T5ObmeveE8/PzYULAJzBSkw4WsuQgQQCBMAWYP4epzb4QQMAkAdv7R9Cgw6SjiVgQQACBGAEm2BwOCCCQbYHu7m755z//Kfp37LZt2zZZs2ZNtsNj/wYK/Oc//5FTp07FRcZDWgYWi5AQcFCA+bODRSWlyAhw/kam1CSKQFYF7t69612v9PX1+eKYP3++lJaWiq6WxIZAogLa0FSbdAz/zWTjxo2yYcOGRIfhcwgggEBKAsyfU2LjSwgYIcD5a0QZCAKBSAj8+9//lu+//96Xa15enlRUVMjcuXMjYUCSmRG4dOmSXLlyJW4wGr1kxpdREEDgwwLMnzlCELBXgPPX3toROQIuCHR2dnr38V6/fu1Lp6ysTJYsWeJCiuQQgMBPP/0kV69ejRuZBS0DwGZIBBCIE2D+zEGBAAJRFaBBR8CVtx04YB6GRwABhwWYYDtcXFJDwAKB58+fS319vegP1bHbF198IfqHDYHRBPSlt7q6Ol/ncf0sD2lxzCCAQNACzJ+DFmZ8BIIT4PwNzpaREUDgvwI3btyQ8+fPy9DQkI9k6dKlog/U5OTkQIVA0gIvXryQysrKuCYd69atky1btiQ9Hl9AAAEEEhVg/pyoFJ9DwDwBzl/zakJECLgo0N7eLg0NDb5rYFYJdrHS4eV07do1aW5ujtvhrl27ZOXKleEFwp4QQCByAsyfI1dyEnZIgPPXoWKSCgKWCegzzydOnJA3b974It+6dausXbvWsmwIN2yBy5cvi/4ZvnH9G3Yl2B8C0RNg/hy9mpMxAgj8V8D2/hFjhoY/kWpYZW0HNoyTcBBAwCIBJtgWFYtQEXBM4NatW9LY2Cj9/f2+zPTHaf2Rmg2Bjwlok46amhp+pP4YFP+PAAIZFWD+nFFOBkMgVAHO31C52RkCkRMYbaXXzz//XDZv3hw5DxLOrIA26dCH/Lq6unwD06Qjs86MhgACfgHmzxwRCNgrwPlrb+2IHAFbBG7fvu010o/dtCnlwYMHZf78+bakQZwGCozWpGP79u2yevVqAyMmJAQQcEGA+bMLVSSHqApw/ka18uSNQHYFtDnH8ePH4+7bffbZZ7Jz587sBsferREY7fp3x44dsmrVKmvyIFAEELBLgPmzXfUiWgQQyJyA7f0jaNCRuWOBkRBAAIGMCjDBzigngyGAQIICuvKN/rg4fFuxYoXs3r07wVH4GAIi9+/f9x4AHN7ohR+pOToQQCAoAebPQckyLgLBC3D+Bm/MHhCIosDg4KDXfPLmzZu+9PWmjr48wsMzUTwqgsl5tJW49AUlPdbYEEAAgUwLMH/OtCjjIRCeAOdveNbsCYEoCjx48ECqq6tFr4ffbWPHjpUDBw7IggULokhCzhkWaGlpkaamprhRadKRYWiGQwCB9wLMnzkYELBXgPPX3toROQK2CozWnIP7dbZWNLtxX79+XS5cuBAXhC5yqYtdsiGAAAKZFmD+nGlRxkMAAVsEaNARcKVsBw6Yh+ERQMBhASbYDheX1BAwUKC7u1tOnjwpDx8+9EWnc7G///3vsn79egOjJiTTBR49euQ9CDi8SceWLVtEVxNmQwABBDIpwPw5k5qMhUC4Apy/4XqzNwSiINDX1+c1DNSXk2I3XTW4tLRUFi1aFAUGcgxR4PXr196KXG/evPHtdeXKlbJr164QI2FXCCAQBQHmz1GoMjm6KsD562plyQuB7As8efJEKisrfffk9D7v/v37pbCwMPsBEoEzAq2trXL+/Pm4fLj/60yJSQQBowSYPxtVDoJBICkBzt+kuPgwAgikKfDixQs5ceKEdHV1+UbSZ1T1WoUNgVQEbty4IefOnYv76saNG2XDhg2pDMl3EEAAgVEFmD9zcCCAQFQFbO8fMWZoaGjI5OLZDmyyLbEhgIDZAkywza4P0SHgkoA+sFVfXx/3EkleXp734lJBQYFL6ZJLyALapKOmpkb0BbnYjR+pQy4Eu0MgAgLMnyNQZFJ0VoDz19nSkhgCWRHQBgl6DfL8+XPf/idMmOCtGjxnzpysxMVO3RfQJh36Qpz+HbvRpMP92pMhAmELMH8OW5z9IZA5Ac7fzFkyEgII/J+Avoh07Ngx6e3t9bHs3btXPv30U6gQyLhAW1ubNDY2xo2rLyjpPWA2BBBAIFMCzJ8zJck4CIQvwPkbvjl7RCCqAnpNrPfndJHC2I3mHFE9IjKb982bN6WhoSFu0LVr18rWrVszuzNGQwCBSAswf450+UkegUgL2N4/ggYdkT58SR4BBEwWYIJtcnWIDQF3BP744w+vw+/g4KAvqZkzZ3ovLk2ZMsWdZMkkawKPH/8/9u78OYrravj4QRsCxCKEAIslYgkQMMTGYIPBYhOSkFjslPP8h+8vqSe2WSQkIbEZAokJOGAI8ADWwyL2XQiEJPTW6bz2Oz2jMaOZ7pm7fLsqRVU8c/ucz+mrujPTfe5DaW1tTbkxkB9BClYSToyAkwKsn50sK0l5IsD89aTQpIlAHgS0KYd+9ujv7w+dbcqUKbJz504+4+ahBr6fQhvE6A5dL168CFEsWbJENm/e7DsP+SOAQEQCrJ8jgmQYBAogwPwtADqnRMBxgZcvX8q3336b8iDShg0bZMWKFY5nT3qFFLh+/XrwkFLy3nD8/lvIqnBuBNwTYP3sXk3JyB8B5q8/tSZTBAopoL8N6+9yyc05aB5YyKq4d+4bN25Id3d3yuff5cuXy8aNG91LmIwQQKAgAqyfC8LOSRFAwAABGnTEXATbgWPmYXgEEHBYgAW2w8UlNQQMENCGHCdPnpR///vfKdEsWLBAdEelkpISAyIlBFcEHj9+HPwYkrx7l94cqDcJciCAAAK5CrB+zlWQ9yNQOAHmb+HsOTMCLgncuXNHOjs7ZXBwMJTWrFmzpKmpScaPH+9SuuRisMDr169l7969KU06Fi1aJNu2bTM4ckJDAAFbBFg/21Ip4kQgVYD5y1WBAAJRCmhzyu+++076+vpCw/IgUpTKjPVbAj09PdLV1ZWyGQi//3LdIIBAVAKsn6OSZBwE8i/A/M2/OWdEwDcBbc6xb98+GRgYCKW+bt060caBHAhEKZDu8+/SpUtl06ZNUZ6KsRBAwFMB1s+eFp60EUBAbO8fMW4kuY25YUW1HdgwTsJBAAGLBFhgW1QsQkXAMgG9Wau9vV0ePXoUilzXXWvXrpWPPvrIsowI1xYBbdJx4MCBlB9Fli1bJnV1dbakQZwIIGCoAOtnQwtDWAhkIMD8zQCJlyCAwG8KXLt2TY4cOZKya01tbW3QEKG4uBhBBPIqoE06tEnls2fPQufVJh1bt25N+XExr8FxMgQQsF6A9bP1JSQBjwWYvx4Xn9QRiFhAH0DS5hzPnz8PjcxvbhFDM9x7BW7evBk0TNUNQhIPrsX30vECBBDIQID1cwZIvAQBQwWYv4YWhrAQcESA5hyOFNKyNG7duiUdHR0pn38XL14c/P7LgQACCOQiwPo5Fz3eiwACNgvY3j+CBh02X33EjgACTguwwHa6vCSHQMEE7t27F9wg8+bNm1AMZWVl0tDQIDU1NQWLjRP7IaA/juhDSsnX4JIlS2Tz5s1+IJAlAgjEIsD6ORZWBkUgLwLM37wwcxIEnBX45z//Kfq/5EN3RtIdkjgQKJSAfu7Vz7/6OTjx0MYx9fX1UlRUVKjQOC8CCFguwPrZ8gISvtcCzF+vy0/yCEQmMDg4KHv37pUnT56ExtSGgNqkkgOBfAvcvn07eEhpeHg4dGp+/813JTgfAu4JsH52r6Zk5I8A89efWpMpAvkWSLdJnP4urL8PcyAQp8CdO3eCz79DQ0Oh0yxcuDD4Tib5AdM4Y2FsBBBwS4D1s1v1JBsEEMhcgAYdmVtl9UrbgbNKmjchgAACIsICm8sAAQSiFvjpp5/k9OnTKd17KysrZceOHVJRURH1KRkPgVEFdAfhffv2pTTpYCdhLhgEEMhFgPVzLnq8F4HCCjB/C+vP2RGwVWBkZESOHDki165dS0lh48aNsnz5cltTI26HBHRXa/38m9ykY/78+UGjVJp0OFRsUkEgjwKsn/OIzakQiFiA+RsxKMMh4KGAPgBy4MABefDgQSh7bQS4fft2HgTx8JowJeXe3l5pb29PeUiJ339NqRBxIGCnAOtnO+tG1AioAPOX6wABBOIQ0OYc2hz/7du3oeE3bNggK1asiOOUjIlAioB+J6PfzSQ36WCTBi4WBBDIRYD1cy56vBcBBGwWsL1/xLgRvYvV4MN2YINpCQ0BBAwXYIFteIEIDwGLBHSnmqNHj8r169dTol6wYIFs2bJFSkpKLMqIUF0Q0CYd+mPJ69evQ+nwJbUL1SUHBAojwPq5MO6cFYEoBJi/USgyBgJ+CehuwZ2dnaI71CQexcXFwc40+rmCAwFTBLRJh96kpTcNJh406TClQsSBgH0CrJ/tqxkRI/CLAPOXawEBBHIRePfunbS2tsrdu3dDw8yZMyfYjIEGgLno8t4oBO7fvy9tbW2i39skHvz+G4UuYyDgpwDrZz/rTtZuCDB/3agjWSBgkgDNOUyqBrE8evQo+P03uVnMvHnzpLGxke9ouEQQQGDMAqyfx0zGGxBAwBEB2/tH0KDDkQuRNBBAwD0BFtju1ZSMECiEQF9fn3R0dKQ8BKKL2E8//VT++Mc/FiIszolAIPDixYugScerV69CIjykxAWCAALZCLB+zkaN9yBghgDz14w6EAUCtgj09/cHDyQ9ffo0FPL48eOlublZqqurbUmFOD0S0Juz9Lp9+PBhKOu5c+cGN2lpcxkOBBBAIFMB1s+ZSvE6BMwTYP6aVxMiQsAWAd1/S3/zvXnzZijkmTNnyq5du/hMYUshPYhTP/fq59/kh5T4/deD4pMiAjEIsH6OAZUhEciTAPM3T9CcBgFPBNJ9ztiwYYOsWLHCEwXSNE3gyZMnsm/fvpTPv9pItampie9qTCsY8SBguADrZ8MLRHgIIBCbAA06YqP9z8C2A8fMw/AIIOCwAAtsh4tLagjkSaC3tzfYUTj55peysjJpaGiQmpqaPEXCaRBIL6BNZPRLav038eAmLa4aBBAYqwDr57GK8XoEzBFg/ppTCyJBwHQBbcqhO7EmN/mbMmVK0JxD/+VAwFQB3UFYd1JKbtKh38/obtc06TC1csSFgHkCrJ/NqwkRIZCpAPM3UylehwACyQLd3d1y/fr10P89ffp02bNnj5SWlgKGgFECurO1fv4dGBgIxUWTSqPKRDAIWCHA+tmKMhEkAqMKMH+5MBBAICoB/V1NP1/o72yJR11dnSxbtiyq0zAOAlkJ6P0LuknhmzdvQu+fPXt2cP9CSUlJVuPyJgQQ8E+A9bN/NSdjBBD4j4Dt/SPGjWiLfYMP24ENpiU0BBAwXIAFtuEFIjwEDBc4d+6cnDlzRpKXepWVlcFDHxUVFYZnQHg+CejDdXv37k1p0sFNWj5dBeSKQO4CrJ9zN2QEBAolwPwtlDznRcAugbt370p7e3vKzVezZs0KdqAZP368XQkRrZcCevOgNpm5f/9+KH9t0qHXMTdpeXlZkDQCYxZg/TxmMt6AgDECzF9jSkEgCFglcPz4cbl8+XIo5qlTp8qXX37JZ2GrKulXsOkeUuLzr1/XAdkikKsA6+dcBXk/AoUTYP4Wzp4zI+CSAM05XKqmu7k8f/482KTw9evXoSRnzpwZNOnQTTU5EEAAgfcJsH5+nxD/HQEEXBWwvX8EDTpcvTLJCwEErBdggW19CUkAgYIIDA0NSVdXl9y8eTPl/AsWLJAtW7bwsEdBKsNJ3yegTTq0k/SLFy9CL+UmrffJ8d8RQOAXAdbPXAsI2CvA/LW3dkSOQL4Erl27JkePHpV3796FTllbWyvbtm2T4uLifIXCeRDIWUC/u9FmM729vaGxtNmM3qTF7tc5EzMAAs4LsH52vsQk6LAA89fh4pIaAjEJ/PDDD6IbMyQeuhGDNueYOHFiTGdlWASiEXj27Fnw+2/yQ0p8/o3Gl1EQ8EGA9bMPVSZHVwWYv65WlrwQyJ+ANrvXpvfa/D7xqKurk2XLluUvEM6EQAYCL1++DDYp7O/vD716+vTpsnv3bpp0ZGDISxDwXYD1s+9XAPkj4K8ADTpirr3twDHzMDwCCDgswALb4eKSGgIxCegNLp2dnaL/Jh66nvrss89k1apVMZ2ZYRGIRkBvztKbtJKvYW7SisaXURBwXYD1s+sVJj+XBZi/LleX3BDIXeDs2bNy5syZlIFWrlwp69evz/0EjIBAAQSGh4fl4MGDKU06qqurpaWlhZu0ClATTomATQKsn22qFrEiEBZg/nJFIIDAWAQuXrwoJ0+eDL2lvLxcvvrqK5k8efJYhuK1CBRMQDdn0N9/dbOGxIPPvwUrCSdGwCoB1s9WlYtgEQgJMH+5IBBAIBcBbc7R2toq2vQ+8di8ebMsWbIkl6F5LwKxCfT19cm+fftE/008KisrZdeuXaLf6XAggAAC6QRYP3NtIICArwK2948YNzIyMmJy8WwHNtmW2BBAwGwBFthm14foEDBN4ObNm9LV1ZXyhXRZWZk0NDRITU2NaSETDwKjCrx58yb4kjq5SQc3aXHBIIDA+wRYP79PiP+OgLkCzF9za0NkCBRSQH+6OHLkiFy7di0ljI0bN8ry5csLGR7nRiBnAW3S0dHRIbdv3w6NVVVVFdykpd/pcCCAAAKjCbB+5rpAwF4B5q+9tSNyBPIt8D//8z/BZ+LEQz8jfPnllzJt2rR8h8P5EMhJIN1DSvr5d+fOnTJ+/PicxufNCCDgrgDrZ3drS2buCzB/3a8xGSIQlwDNOeKSZdx8CPT398vevXvl5cuXodNNnTpVdu/eLRMmTMhHGJwDAQQsFGD9bGHRCBkBBCIRsL1/BA06IrkMGAQBBBCIXoAFdvSmjIiAiwL6wJLuJHzu3LmU9PSGlsbGRqmoqHAxdXJyWECbdOhOSk+fPg1lyU1aDhed1BCIQID1cwSIDIFAgQSYvwWC57QIGCwwODgonZ2dcufOnVCUxcXFsm3bNqmtrTU4ekJDIHOBd+/eBde6Nl5NPPj8m7khr0TARwHWzz5WnZxdEWD+ulJJ8kAgXoHr16/L4cOHJXHPrZKSkuBBjhkzZsR7ckZHICaBV69eBb//vnjxInQGdhKOCZxhEXBEgPWzI4UkDS8FmL9elp2kEchZoLe3V9rb21M2Kty8ebMsWbIk5/EZAIF8CLx+/TrYpPD58+eh002ePFn27NkjEydOzEcYnAMBBCwTYP1sWcEIFwEEIhOgQUdklKMPZDtwzDwMjwACDguwwHa4uKSGQEQCb9++DR7i0C+lk49FixaJfimtDy9xIGCjwMDAgBw4cEAeP34cCp+btGysJjEjkB8B1s/5ceYsCMQhwPyNQ5UxEbBXQHeVaW1tTWnYp7upNjc3S3V1tb3JETkCowika9LB518uFwQQSCfA+plrAwF7BZi/9taOyBHIl4A27+vo6Ag159Dfe/Xz8AcffJCvMDgPArEI6ENK2qTj2bNnofGnTZsmu3btYifhWNQZFAG7BVg/210/ovdbgPnrd/3JHoFsBPQ+6IMHD8rw8HDo7bp5g94PzYGATQK6SaHe//zkyZNQ2LrhpjZgZeNNm6pJrAjkR4D1c36cOQsCCJgnYHv/iHEjie32zfMV24ENJCUkBBCwRIAFtiWFIkwECiSgTQv05qy+vr5QBLp2+uyzz2TVqlUFiozTIhCdgDah0Zu0kpt0cJNWdMaMhIBLAqyfXaomufgmwPz1reLki0B6gadPn0pbW5vorqqJx5QpU4KHkfRfDgRcFNAmHV1dXdLT0xNKTz//6k1a5eXlLqZNTgggkKUA6+cs4XgbAgYIMH8NKAIhIGCwwN27d4OGlfr54JejqKhIduzYIXPmzDE4ckJDIHMBfUhJf//V74CSv/vRnYQnTJiQ+WC8EgEEnBdg/ex8iUnQYQHmr8PFJTUEYhCgOUcMqAxZcAG9/1mbdDx69CgUy8SJE0U//06ePLngMRIAAgiYI8D62ZxaEAkCCORXwPb+ETToyO/1wtkQQACBjAVYYGdMxQsR8E7g+vXrcvTo0ZRO0fqwRkNDg8yePds7ExJ2V0C/pNabER8+fBhKUh/M052UJk2a5G7yZIYAAmMSYP08Ji5ejIBRAsxfo8pBMAgUTEAfRGpvb5fBwcFQDNXV1UFzjvHjxxcsNk6MQD4EtJ/+4cOHRb/3STxoUpkPfc6BgF0CrJ/tqhfRIpAowPzlekAAgXQC+rDGvn37ZGho6NeX6E2J27dvl9raWuAQcEpgYGAguN5Ha9LB779OlZpkEMhZgPVzzoQMgEDBBJi/BaPnxAhYJ3D79u1gs8Lh4eHQ5+GtW7fKokWLrMuHgBFIFNDvebRJx4MHD0Iw2pxSN2mYOnUqYAgggEAgwPqZCwEBBHwVoEFHzJW3HThmHoZHAAGHBVhgO1xcUkMgSwF9UOPUqVPy008/pYxQVVUlTU1NNCvI0pa3mS2gD+jpLtr3798PBVpRURF8Sa3/ciCAAAKsn7kGELBXgPlrb+2IHIGoBK5duxY0okzcJVjH1oeQtm3bJsXFxVGdinEQMF6gu7s7pUkHTSqNLxsBIpBXAdbPeeXmZAhEKsD8jZSTwRBwRuDZs2fy3XffiTatTzy2bNkiv//9753Jk0QQSBTQJh36kNLjx49DMPz+y3WCAAKJAqyfuR4QsFeA+Wtv7YgcgXwKaHMO3cAh8TdimlXmswKcKx8C2qRD73++d+9e6HS6Kac2qaysrMxHGJwDAQQMF2D9bHiBCA8BBGITsL1/xLgRfdLT4MN2YINpCQ0BBAwXYIFteIEID4E8C7x580Y6OztTvqDTMLRL9ObNm3lgKc814XT5FdAvqVtbW1OadEyaNCn4klofVuJAAAG/BVg/+11/srdbgPlrd/2IHoFcBf71r3/J3//+95RhPvzwQ/n8889zHZ73I2ClwLFjx+TKlSuh2CdPnhw0qdTPwRwIIOC3AOtnv+tP9nYLMH/trh/RIxCHwMuXL+Xbb78V/S048diwYYOsWLEijlMyJgLGCGhTGv399+HDh6GY+P3XmBIRCAIFF2D9XPASEAACWQswf7Om440IeCNw8+bN4J7oxOYcRUVFUl9fH2ziwIGASwLDw8NBM5o7d+6E0iorKwt+/50+fbpL6ZILAghkIcD6OQs03oIAAk4I2N4/ggYdTlyGJIEAAi4KsMB2sarkhEB2Ao8ePQq+mOvv7w8NoF9Gf/bZZ7Jy5crsBuZdCFgmoE06dC709vaGIp8wYULQpGPatGmWZUS4CCAQpQDr5yg14PNY8wAAIABJREFUGQuB/Aowf/PrzdkQMEng4sWLcvLkyVBI+qPLunXr+KxrUqGIpSACx48fl8uXL4fOzU7CBSkFJ0XAOAHWz8aVhIAQyFiA+ZsxFS9EwAsB/e33u+++k76+vlC+q1evljVr1nhhQJIIDA4OBjsJ379/P4TB779cGwggoAKsn7kOELBXgPlrb+2IHIF8CKRrztHQ0CDz58/PRwicA4G8C2gzmo6ODrl161bo3NqkY+fOnTJjxoy8x8QJEUDAHAHWz+bUgkgQQCC/AjToiNnbduCYeRgeAQQcFmCB7XBxSQ2BMQhcvXpVjh49mvKO8vJy2b59u3zwwQdjGI2XImC/gHaS1i+pb9++HUpm/PjxQZMOOknbX2MyQCBbAdbP2crxPgQKL8D8LXwNiACBQgg8fvxY/vrXv6acWj/rLliwoBAhcU4EjBP429/+Jj/99FMoLnYSNq5MBIRA3gVYP+ednBMiEJkA8zcySgZCwHqBgYGBoDnH8+fPQ7ksW7ZM6urqrM+PBBAYi0C6TRr0ngj9/beysnIsw/FaBBBwSID1s0PFJBXvBJi/3pWchBHIWKCnp0c6OztTXt/Y2Ci/+93vMh6HFyJgq0BXV5fcuHEjFH5JSYns2LGDZwJsLSpxIxCBAOvnCBAZAgEErBSwvX/EuJGRkRGT5W0HNtmW2BBAwGwBFthm14foEMiHwLVr1+Tw4cMpp6qqqhL9Mlp3TeVAwFeB9vZ20U7qiQedpH29Gsgbgf8IsH7mSkDAXgHmr721I3IEshXQBy+0OUfyg0i7d++W2bNnZzss70PASYHTp0/L+fPnQ7lNnDgx2Elp2rRpTuZMUggg8NsCrJ+5QhCwV4D5a2/tiByBqAX0M7E2rkw8lixZIps3b476VIyHgBUCukmDPqSXvJOwbtLQ0tLCTsJWVJEgEYhegPVz9KaMiEC+BJi/+ZLmPAjYJaDNObQ5wbt3734NvKioSBoaGmT+/Pl2JUO0CGQpoI9wdnd3pzTpKC4uDp4NmDt3bpYj8zYEELBZgPWzzdUjdgQQyEXA9v4RNOjIpfq8FwEEEIhRgAV2jLgMjYAFAhcvXpSTJ0+mRMqNWRYUjxDzJqA3aemPNomHNunQTtKzZs3KWxycCAEEzBBg/WxGHYgCgWwEmL/ZqPEeBOwW0BtOrl+/Hkri888/lw8//NDuxIgegZgERmvSwU7CMWEzLAIWCLB+tqBIhIhAGgHmL5cGAggMDg6KNqG/e/duCGPBggWyfft2gBDwXiDd77/Nzc0yc+ZM730AQMA3AdbPvlWcfF0SYP66VE1yQSAaAb3P89ChQ5K4v7Q252hqaqIhQTTEjGKZgG7gqRt5Jh7MCcuKSLgIRCjA+jlCTIZCAAGrBGjQEXO5bAeOmYfhEUDAYQEW2A4Xl9QQeI/AP//5T9H/JR88rMSlg0CqgHZUv3HjRug/lJaWBk062HmbKwYBvwRYP/tVb7J1S4D561Y9yQaB9wlcvXpVjh49GnqZ7oikN19xIIBAeoHRmnRok8rdu3fL9OnToUMAAY8EWD97VGxSdU6A+etcSUkIgTEJvHnzRtra2uTRo0eh9+nOqNp8gAMBBP4jwO+/XAkIIPCLAOtnrgUE7BVg/tpbOyJHIA6BO3fuSGtra8rQeo/nvHnz4jglYyJghYBu5KkbeiYfDQ0NUltba0UOBIkAAtEIsH6OxpFREEDAPgHb+0eMG0lsQWigv+3ABpISEgIIWCLAAtuSQhEmAhELnDhxQi5duhQaVXdE3blzJw9bRGzNcO4IjNZJuqSkJHjAr6amxp1EyQQBBH5TgPUzFwgC9gowf+2tHZEjMFaBZ8+eyTfffCNDQ0O/vrWiokK+/vpr0UYDHAgg8NsCZ8+elTNnzoRepE0q9Xuj6upq+BBAwBMB1s+eFJo0nRRg/jpZVpJCICOBvr6+4GGk58+fh16vzfa++uorKS4uzmgcXoSALwKj/f6r80Qf4OP3X1+uAvJEQIT1M1cBAvYKMH/trR2RIxC1wE8//SR/+9vfQsPq2r6xsVG0YSUHAr4LjLZJg5rU19fLwoULfechfwS8EWD97E2pSRQBBJIEbO8fQYMOLmkEEEDAUAEW2IYWhrAQiEng3bt30t3dLT///HPoDPqg0q5du2Ty5MkxnZlhEXBDQHfg1p24Ew9+yHGjtmSBQKYCrJ8zleJ1CJgnwPw1ryZEhEAcAsPDw0FzjqdPn/46fFFRkezevVtmzpwZxykZEwEnBXQXJd1NKfHQJpXapIO55GTJSQqBFAHWz1wUCNgrwPy1t3ZEjkAuAvo5WJtz9Pf3h4apqqqSlpYW0c0aOBBAIFXg+PHjcvny5ZTPv/og35w5cyBDAAEPBFg/e1BkUnRWgPnrbGlJDIGMBfSe6O+//16uXLkSeg+N9zIm5IUeCYzWpEMfVt26dassWrTIIwlSRcBfAdbP/taezBHwXYAGHTFfAbYDx8zD8Agg4LAAC2yHi0tqCCQJ6M7B7e3t0tvbG/ov06ZNCx6umDhxImYIIJCBwGg3aekDfw0NDTJ//vwMRuAlCCBgswDrZ5urR+y+CzB/fb8CyN8XgRMnTsilS5dC6X766afy0Ucf+UJAnghEJpCuSUdzc7PMnj07svMwEAIImCnA+tnMuhAVApkIMH8zUeI1CLgl8OjRIzlw4IC8ffs2lJg219PmHKWlpW4lTDYIRCzA778RgzIcApYJsH62rGCEi0CCAPOXywEBvwXevHkjnZ2dcu/evRSIpqYm7uX0+/Ig+zQC586dkx9++CHlv27atEmWLl2KGwIIOC7A+tnxApMeAgikFbC9f8S4kZGREZPrazuwybbEhgACZguwwDa7PkSHQFQCejNWW1ubPHjwIDSk3pSlD1WUlZVFdSrGQcALAd1FWB9USjy0SUd9fb3U1tZ6YUCSCPgqwPrZ18qTtwsCzF8XqkgOCPy2QE9PT3ATVuKhO53qw0gcCCCQnYDuIqwPKiUeuuuY3tjITsLZmfIuBGwRYP1sS6WIE4FUAeYvVwUCfgno5gy6SYNu1pB4zJ07N2guX1JS4hcI2SKQpUC633/ZpCFLUN6GgEUCrJ8tKhahIpAkwPzlkkDAX4EnT54En4X7+vpCCOXl5bJjxw6prq72F4fMEXiPwPnz5+X06dMpr6qrq5Nly5bhhwACDguwfna4uKSGAAK/KWB7/wgadHCBI4AAAoYKsMA2tDCEhUCEAv39/cGOSc+ePQuNWlNTEzxMwU1ZEWIzlFcC+gW1flGdeOgHt61bt8qiRYu8siBZBHwSYP3sU7XJ1TUB5q9rFSUfBMICL1++lP/+7/+WwcHBX/+D3oD1X//1X6L/ciCAQPYCV69elaNHj4YG0CaVjY2NMm/evOwH5p0IIGC0AOtno8tDcAj8pgDzlwsEAX8Efv75Z+nu7pZ3796FktbfqbZs2SK6budAAIHMBdikIXMrXomASwKsn12qJrn4JsD89a3i5IvAfwR004bDhw+nNKqcPn16cE90RUUFVAgg8B4B3aBQPwMnHxs2bJAVK1bghwACjgqwfna0sKSFAALvFaBBx3uJcnuB7cC5Zc+7EUDAZwEW2D5Xn9x9ENAHlPbv35/SJXrBggWybds2bsry4SIgx1gFzpw5I2fPnk05x+bNm2XJkiWxnpvBEUCgMAKsnwvjzlkRiEKA+RuFImMgYKaAPoj07bffyuPHj0MBtrS0yJw5c8wMmqgQsEzg+vXrwYN/iYc+7FdfXy+1tbWWZUO4CCCQiQDr50yUeA0CZgowf82sC1EhELXAaI309By606nueMqBAALZCbBJQ3ZuvAsBmwVYP9tcPWL3XYD56/sVQP4+CqS7X3P+/PnBb1ZsWOjjVUHO2QpcvnxZjh8/nvL2devWyapVq7IdlvchgIDBAqyfDS4OoSGAQKwCtvePGDcyMjISq1COg9sOnGP6vB0BBDwWYIHtcfFJ3XmBJ0+eSGtrq7x+/TqUKzdlOV96EsyzwPnz50Vv1Eo+9OZHnW8cCCDglgDrZ7fqSTZ+CTB//ao32folMNqDEx9//LGsXbvWLwiyRSBmAW3SoTuSJf7kp7+vaRPYhQsXxnx2hkcAgXwLsH7OtzjnQyA6AeZvdJaMhICpAufOnZMffvghJbxPPvlE9H8cCCCQm4Bu0KAP/iUfbNKQmyvvRsBUAdbPplaGuBB4vwDz9/1GvAIBVwSGhoaC36h6enpSUuJ3YVeqTB6FEEjXAJbvmApRDc6JQPwCrJ/jN+YMCCBgpoDt/SNo0GHmdUVUCCCAgLDA5iJAwE2Be/fuycGDB2VwcDCUIF9Eu1lvsiq8wMWLF+XkyZMpgWzYsEFWrFhR+ACJAAEEIhNg/RwZJQMhkHcB5m/eyTkhAnkRuHnzprS3t4fONXPmTNmzZ48k/7CSl4A4CQKOC+iNj11dXfLu3btQplu3bpXFixc7nj3pIeCXAOtnv+pNtm4JMH/dqifZIJAsoL9H6e9SyQeN47lWEIhWgE0aovVkNARMFmD9bHJ1iA2B3xZg/nKFIOCHQF9fX/B7sG5amHgUFxfLli1baCLvx2VAljEKjLZJg55u1apVsm7duhjPzNAIIJBvAdbP+RbnfAggYIoADTpiroTtwDHzMDwCCDgswALb4eKSmrcCt2/flo6ODhkeHg4Z0CjA20uCxPMkcPnyZTl+/HjK2fQLav2imgMBBNwQYP3sRh3Jwk8B5q+fdSdrtwX6+/vlL3/5i7x9+/bXRMvKyuTPf/6zTJo0ye3kyQ6BAgpoY5zOzs6UJh2bNm2SpUuXFjAyTo0AAlEKsH6OUpOxEMivAPM3v96cDYF8CYyMjAS7BetDE4lHUVFR8EDSokWL8hUK50HAG4F0mzTQEMebS4BEPRFg/exJoUnTSQHmr5NlJSkEQgL3798P7od+8+ZN6P+fMGGC7NixQ2bMmIEYAghEIJBukwbdoFCfP+BAAAE3BFg/u1FHskAAgbEL2N4/YtyI/kpo8GE7sMG0hIYAAoYLsMA2vECEh8AYBfSGrCNHjoQekOCmrDEi8nIEchC4evWqHD16NGWENWvWyOrVq3MYmbcigIApAqyfTakEcSAwdgHm79jNeAcCJgvoTw779++Xe/fuhcJsamqS+fPnmxw6sSHghIA2iNXdyt69exfKZ+PGjbJ8+XInciQJBHwXYP3s+xVA/jYLMH9trh6xIzC6gG7McOjQIdFmeYlHSUmJNDQ0yNy5c6FDAIGYBNJt0sAGKTGBMywCBRBg/VwAdE6JQEQCzN+IIBkGAUMFrly5It9//33Kb1HalEN/E544caKhkRMWAnYKpNukYdmyZaKNKjkQQMB+AdbP9teQDBBAIDsB2/tH0KAju7rzLgQQQCB2ARbYsRNzAgTyJjDa7i3FxcXS2NjITVl5qwInQkCCnct0B7PkHoWrVq2SdevWQYQAApYLsH62vICE77UA89fr8pO8gwJnzpyRs2fPhjJbuXKlrF+/3sFsSQkBMwW0SYfuWqYPCyYeOg91PnIggIDdAqyf7a4f0fstwPz1u/5k757A4OCgHDx4MKVBZWlpqbS0tMjMmTPdS5qMEDBMIF2TDv3tV38D5kAAAbsFWD/bXT+i91uA+et3/cneXQG97/LkyZNy6dKllCQXLlwoW7ZsEb03mgMBBKIXSPf775IlS2Tz5s3Rn5AREUAgrwKsn/PKzckQQMAgARp0xFwM24Fj5mF4BBBwWIAFtsPFJTWvBEZ7MElvytqxY4fMnj3bKwuSRcAEgZ6eHunq6krp3r5ixQrR3ZQ4EEDAXgHWz/bWjsgRYP5yDSDgjsC9e/dk//79oaZ4VVVV8tVXX0lRUZE7iZIJAhYI9Pb2Snt7uwwNDYWiXb16taxZs8aCDAgRAQTSCbB+5tpAwF4B5q+9tSNyBJIF3rx5IwcOHJAnT56E/tOECROC5hzTp08HDQEE8iRw9epVOXr0aMrZPvnkE9H/cSCAgL0CrJ/trR2RI8D85RpAwD2BgYEB6ezslLt376Ykp7876e9PHAggEK9Aut9/Fy1aJFu3bpXk5y/jjYbREUAgSgHWz1FqMhYCCNgkYHv/iHEjydtHG6ZvO7BhnISDAAIWCbDAtqhYhIpAGoHjx4+L7tiSeJSXl8vOnTu5KYurBoECCty8eTP4sejdu3ehKJYtWyZ1dXUFjIxTI4BALgKsn3PR470IFFaA+VtYf86OQFQC+nDSf//3f0t/f/+vQ2qDyq+//lomT54c1WkYBwEExiBw//59aWtrE93ZO/FYuXKlrF+/fgwj8VIEEDBJgPWzSdUgFgTGJsD8HZsXr0bAVIG+vr6gOceLFy9CIVZUVMiuXbv4DGxq4YjLaYHr16/L4cOHQ01jNeFVq1bJunXrnM6d5BBwWYD1s8vVJTfXBZi/rleY/HwT0OaUHR0d8vLly1DqJSUlQVOA2tpa30jIF4GCCejvv62trSmbNOg83L59O006ClYZToxAbgKsn3Pz490IIGCvgO39I2jQYe+1R+QIIOC4AAtsxwtMek4L6EP/3d3d8vPPP4fy1JuytDnHlClTnM6f5BCwQeD27dvBj0bDw8OhcJcsWSKbN2+2IQViRACBJAHWz1wSCNgrwPy1t3ZEjkCigN4EcufOnRBKQ0MDN2RxmSBQYIGHDx8GDw8mN+lYvny5bNy4scDRcXoEEMhGgPVzNmq8BwEzBJi/ZtSBKBDIReDZs2fB+jqxOaWON23atOB34IkTJ+YyPO9FAIEcBHp6eqSrqytlk4YVK1bIhg0bchiZtyKAQKEEWD8XSp7zIpC7APM3d0NGQMAUAV1nazO8oaGhUEj6+be5uZnNCk0pFHF4JZBukwZt0lFfXy9FRUVeeZAsAi4IsH52oYrkgAAC2QjQoCMbtTG8x3bgMaTKSxFAAIGQAAtsLggE7BTQL6Hb29ult7c3lAA3ZdlZT6J2W0Dnqc7X5B+PFi1aFHR2T/4s4rYG2SFgvwDrZ/trSAb+CjB//a09mbsj8K9//Uv+/ve/hxJatmyZ1NXVuZMkmSBgsYA26dAmOm/fvg1lsXTpUtm0aZPFmRE6An4KsH72s+5k7YYA89eNOpKFvwKPHj0KmnMkr6tnzJgRNOcoKyvzF4fMETBE4ObNm9LZ2UmTDkPqQRgI5CrA+jlXQd6PQOEEmL+Fs+fMCEQpcPbsWTlz5kzKkNXV1dLU1CQTJkyI8nSMhQACYxBI9/vv/PnzRTdSoUnHGDB5KQIGCLB+NqAIhIAAAgURsL1/xLiRkZGRgshleFLbgTNMk5chgAACKQIssLkoELBPQG/GamtrkwcPHoSC56Ys+2pJxP4I0Enan1qTqfsCrJ/drzEZuivA/HW3tmTmh4B+Bt63b1/owYfKykr505/+JMXFxX4gkCUCFgg8fvw4eJhwYGAgFO3ixYtly5YtNKm0oIaEiMAvAqyfuRYQsFeA+Wtv7YgcgXRN32tqaoKHkkpKSkBCAAFDBNI16aCZrCEFIgwExiDA+nkMWLwUAcMEmL+GFYRwEBijgG54dvjwYenp6Ul5p/6utHnzZh7+H6MpL0cgDoF0v//OnTtXGhsbuV8jDnTGRCAmAdbPMcEyLAIIGC9ge/8IGnQYf4kRIAII+CrAAtvXypO3rQL9/f3BQw7Pnj0LpcBNWbZWlLh9EqCTtE/VJleXBVg/u1xdcnNdgPnreoXJz2WBwcFB+ctf/iKvXr36NU1tyvH111/L1KlTXU6d3BCwUuDp06eyf/9+efPmTSj+2tpaqa+v52ZKK6tK0D4KsH72serk7IoA89eVSpKHbwI///yzdHd3hxpTqsGCBQtk27ZtrKN9uyDI1wqB27dvS0dHhwwPD4fiXbJkSfAwIQcCCNghwPrZjjoRJQKjCTB/uS4QsFegr69P2tvb5cmTJ6Ek9MG5Tz/9VP74xz/amxyRI+CgQLrff3l+wcFik5LTAqyfnS4vySGAwG8I0KAj5svDduCYeRgeAQQcFmCB7XBxSc05gZcvXwYPN+gX04kHN2U5V2oSclggXSfp+fPnS0NDAzdXOlx7UnNHgPWzO7UkE/8EmL/+1ZyM3RHo7OxM2Tmprq5OdEdSDgQQMFNAm8vu27cvpUnHvHnzgp2UioqKzAycqBBA4FcB1s9cDAjYK8D8tbd2RO6vwNWrV+Xo0aMpADzk7+81Qeb2CPT29gYPFuru34nHokWLZOvWrZJ8X6o9mREpAv4IsH72p9Zk6p4A89e9mpKRHwL3798PGt0lN3ovLS0NGlTqvZQcCCBgnoD+/qvPMbx+/ToU3KxZs6S5uVl0DnMggIDZAqyfza4P0SGAQHwCtvePGDcyMjISH0/uI9sOnLsAIyCAgK8CLLB9rTx52yagXaJbW1tTvtTipizbKkm8CIhoJ2l9SGlgYCDEMXfu3OAhJd0JnAMBBMwVYP1sbm2IDIH3CTB/3yfEf0fATIFLly7JiRMnQsHpAw56cxYHAgiYLZDuJq05c+ZIU1MTn3/NLh/RISCsn7kIELBXgPlrb+2I3E+Bc+fOyQ8//JCS/EcffRTsGsyBAALmC+gDhm1tbTI4OBgKtra2Vurr62lSaX4JidBzAdbPnl8ApG+1APPX6vIRvKcCV65cke+//17evXsXEqioqAge8J82bZqnMqSNgB0CL168CJp0vHr1KhRwdXW1tLS0SFlZmR2JECUCngqwfva08KSNAAIpjbQNb3eRUjEadHARI4AAAoYKsMA2tDCEhUCCwL179+TgwYMpN3N8/PHHsnbtWqwQQMBCAW3SoV9SJ3eBr6mpCR5SKikpsTArQkbADwHWz37UmSzdFGD+ullXsnJbQNfNf/3rX0M3aE2ePFn+/Oc/s2Z2u/Rk55BAupu0Zs+eHdxoyedfh4pNKs4JsH52rqQk5JEA89ejYpOq9QInT56UixcvpuSxYcMGWbFihfX5kQACPgk8fPhQDhw4kHJfh+7+3dDQQJMOny4GcrVOgPWzdSUjYAR+FWD+cjEgYI+APgB36tQp+emnn1KCnjVrVrCxWXl5uT0JESkCHgv09fUFmxTqv4lHVVWV7Ny5U8aPH++xDqkjYLYA62ez60N0CCAQn8C4ceNCg9OgI2Jr24Ej5mA4BBDwSIAFtkfFJlUrBW7fvi0dHR0yPDwcip+bsqwsJ0EjEBJIt5Ow/uCkDymVlpYihgACBgqwfjawKISEQIYCzN8MoXgZAoYIDA0NBc05nj9//mtERUVF8tVXX4ne2MGBAAL2CKS7SWvmzJnBTVo06bCnlkTqlwDrZ7/qTbZuCTB/3aon2bgpoDf+HT58WK5fvx5KUO9f27RpkyxZssTNxMkKAccFtElHa2urvH37NpQpTTocLzzpWS/A+tn6EpKAxwLMX4+LT+pWCQwMDEhnZ6fcvXs3Je6lS5fKF198QUM7qypKsAiIvHr1KtikUDdrSDwqKytl165dNNzhIkHAUAHWz4YWhrAQQCB2Adv7R4wbMbyliO3AsV+BnAABBJwVYIHtbGlJzAEBvSHryJEjoZ2Cdc2ydetWWbRokQMZkgICCKTbSbi6ulpaWlqkrKwMJAQQMEyA9bNhBSEcBMYgwPwdAxYvRcAAge7u7pQHlT7//HP58MMPDYiOEBBAYKwCepPW3r17U3ZSmjFjRtCkg8+/YxXl9QjEL8D6OX5jzoBAXALM37hkGReBaAR0Y4ZDhw7JzZs3QwMWFxfL9u3bRR/k50AAAXsFHj9+LAcOHBB9CDHxmDt3brAruM51DgQQMEuA9bNZ9SAaBMYiwPwdixavRaAwArqJ2cGDB+Xly5ehAPRe6PXr1/Pbb2HKwlkRiETg9evXQZMOneeJx7Rp04ImHRMmTIjkPAyCAALRCbB+js6SkRBAwC4B2/tH0KDDruuNaBFAwCMBFtgeFZtUrRK4ePGinDx5MhQzN2VZVUKCRSBjgXQ7Ceuu4PqQ0vjx4zMeixcigED8Aqyf4zfmDAjEJcD8jUuWcRGIXuDq1aty9OjR0MD6gFJTU1P0J2NEBBDIm0C6nZSmT58uu3fvpklH3irBiRDITID1c2ZOvAoBEwWYvyZWhZgQ+I/A4OBg8GDSvXv3QiQlJSXS3Nwss2fPhgoBBBwQePr0afCQ0ps3b0LZ1NTUBN9v6ZznQAABcwRYP5tTCyJBYKwCzN+xivF6BPIroI0pdVMG/SyceGjTdm1QOWfOnPwGxNkQQCByAf3cq59/9XNw4jFlypSgScekSZMiPycDIoBA9gKsn7O3450IIGC3AA06Yq6f7cAx8zA8Agg4LMAC2+Hikpq1Aj/88IOcO3cuFH9paans2LGDm7KsrSqBI/DbAukeUqqsrAy+pC4vL4cQAQQMEWD9bEghCAOBLASYv1mg8RYECiDw/Plz+etf/ypDQ0O/nl1v2vjzn//Mw/sFqAenRCBqgXQ7KfH5N2ppxkMgdwHWz7kbMgIChRJg/hZKnvMi8NsC+sDCgQMH5MmTJ6EX6m9A2pxjxowZECKAgEMCuoOwPqSkn4MTj1mzZgVzXu8B4UAAATMEWD+bUQeiQCAbAeZvNmq8B4H8CPz444+i90KPjIyETqgP7et6WP/lQAABNwQGBgZk3759KU06Kioqgk0a9F8OBBAwQ4D1sxl1IAoEEMi/gO39I8aNJH+yyr/hb57RdmDDOAkHAQQsEmCBbVGxCNULge+//17+/e9/h3IdP3687Ny5U6qqqrwwIEkEfBXQm7P0xszkTtLTpk0LmnRMmDDBVxryRsAoAdbPRpWDYBAYkwDzd0xcvBiBgggMDw/LN998E1oT63f3e/bskZkzZxYkJk6KAALRC6TbSWnq1KnBTVp8/o3enBERyEaA9XM2arwHATMEmL9m1IEoEEgU6OvrC34DevHiRQhm4sSJwRqYB5O4XhBwU0Dn/N69e1OadFRXVwf3gNCkw826k5V9Aqyf7asZESPwiwDzl2sBAfPr7tNnAAAgAElEQVQE9PfeI0eOyI0bN1KC++CDD6SxsZFNGcwrGxEhkLOANunQ774eP34cGks3Y9H7n/nuK2diBkAgEgHWz5EwMggCCFgoYHv/CBp0WHjRETICCPghwALbjzqTpfkC7969k8OHD6d8Ka1dY/XGDL6YMr+GRIhAFALpHlLSvwH6JbV+Wc2BAAKFFWD9XFh/zo5ALgLM31z0eC8C+RE4ceKEXLp0KXSyTz/9VD766KP8BMBZEEAgbwLpbtLSJh36XRiff/NWCk6EQFoB1s9cHAjYK8D8tbd2RO6mwMuXL4MH9Pv7+0MJ6m8/uvZlF1E3605WCPwioE069u/fL69evQqhaJOOlpYWHk7kUkHAAAHWzwYUgRAQyFKA+ZslHG9DICYBvfexra1NHj16lHKGlStXyvr162M6M8MigIAJAoODg8HfgPv374fC0Qa1+h2YblbIgQAChRVg/VxYf86OAAKFE6BBR8z2tgPHzMPwCCDgsAALbIeLS2rWCGjH6M7OTrl161YoZv0iSr+Q0i+mOBBAwB+BdA8p6Q2auosaN2r6cy2QqZkCrJ/NrAtRIZCJAPM3EyVeg0DhBHp6eoLPxonHnDlzggcVOBBAwE2B3/r8u2fPHpp0uFl2srJIgPWzRcUiVASSBJi/XBIImCPw9OnTYPfQ169fh4KaMWOGNDc3S3l5uTnBEgkCCMQm0NfXJ/v27RP9N/GoqqoK7gkZP358bOdmYAQQeL8A6+f3G/EKBEwVYP6aWhni8lHg+fPn0tramrLmVYu6ujpZtmyZjyzkjIB3Atqk4+DBg3Lv3r1Q7vodmG5SWFlZ6Z0JCSNgkgDrZ5OqQSwIIJBPAdv7R4wbGRkZySfYWM9lO/BY8+X1CCCAwC8CLLC5FhAorMDQ0JC0t7dLb29vKBBuyipsXTg7AoUWePv2bdBJ+sGDB6FQtGGPfkmtOwpzIIBAYQRYPxfGnbMiEIUA8zcKRcZAIB4BXf/+n//zf0Rv1vjl0LXv119/zcNK8ZAzKgLGCKT7/KvNKfXz7+TJk42JlUAQ8E2A9bNvFSdflwSYvy5Vk1xsFnjy5EnwQL6ueROP2bNnB805SkpKbE6P2BFAYIwCr169kv3798uLFy9C79SHk/TzLw17xgjKyxGIUID1c4SYDIVAngWYv3kG53QIpBF4+PBhcK+jNmZPPLQRXUNDg3zwwQfYIYCARwLpno3QvwnapFKbVXIggEBhBFg/F8adsyKAQOEFbO8fQYOOwl9DRIAAAgiMKsACmwsDgcIJ6M1YumPSo0ePQkHMnDkzuCmrrKyscMFxZgQQKLiAPpyoP1zdv38/FMuECROCm7SmTZtW8BgJAAEfBVg/+1h1cnZFgPnrSiXJwzWBx48fBzuo9Pf3h1LTGzNqampcS5d8EEBgFIF0OylNmjQp+Pw7ZcoU3BBAoAACrJ8LgM4pEYhIgPkbESTDIJCDgDZg1994kptzzJs3L3g4qbi4OIfReSsCCNgqoN9/6T0iz549C6Wgv/vq51/9HZgDAQTyL8D6Of/mnBGBqASYv1FJMg4C2Qv87//+r3R3d4s+kJ94zJ07VzZt2iT6Ww8HAgj4JzA8PCyHDh2SmzdvhpLXZyNaWlqkurraPxQyRsAAAdbPBhSBEBBAoCACNOiImd124Jh5GB4BBBwWYIHtcHFJzWiB169fBzdePH36NBTnnDlzpLGxkR2TjK4ewSGQP4F0naR1ByW9SUt3VOJAAIH8CrB+zq83Z0MgSgHmb5SajIVANAK3b9+Wzs7OlBu2Pv74Y1m7dm00J2EUBBCwQiDd5199OGnPnj006bCiigTpmgDrZ9cqSj4+CTB/fao2uZoocO/evaA5R/LDSbW1tVJfXy9FRUUmhk1MCCCQJ4E3b97Ivn37Upp0aHNK/f2XBxjzVAhOg0CCAOtnLgcE7BVg/tpbOyJ3Q+DKlSty/PhxGRkZCSW0ePFi2bJliyQ/o+VG1mSBAAKZCrx79y64HyS5SUdpaWmwkemsWbMyHYrXIYBARAKsnyOCZBgEELBOwPb+EeNGkj91GVYC24EN4yQcBBCwSIAFtkXFIlRnBPr6+mT//v3y8uXLUE4LFy6UrVu3clOWM5UmEQSiEdBO0h0dHaIPLyYe48ePF91VvKqqKpoTMQoCCGQkwPo5IyZehICRAsxfI8tCUB4LXL58ObhhK/nQz8b6wBIHAgj4J6APMOrn3zt37oSSnzhxYvD5V3cU5kAAgfwJsH7OnzVnQiBqAeZv1KKMh0DmArdu3QoePNDfdhIPHk7K3JBXIuCDgDbp0HtGkjd0qaiokN27d4v+y4EAAvkTYP2cP2vOhEDUAszfqEUZD4HMBX744Qc5d+5cyhtWr14ta9asyXwgXokAAk4LaJOOrq4u6enpCeVZUlIiTU1NUlNT43T+JIeAaQKsn02rCPEggEC+BGzvH0GDjnxdKZwHAQQQGKMAC+wxgvFyBHIUeP78eXCjRX9/f2ikpUuXyqZNm3IcnbcjgICrAuk6SZeVlUlLS4tUV1e7mjp5IWCcAOtn40pCQAhkLMD8zZiKFyIQu8A//vEP+fHHH1PO8/HHH8vatWtjPz8nQAABcwX08297e3tKk8ry8vLgISWadJhbOyJzT4D1s3s1JSN/BJi//tSaTM0S+Pnnn+XQoUMpQf3hD3+QL774wqxgiQYBBAouMDAwIK2trfLo0aNQLJMmTZJdu3bJlClTCh4jASDgiwDrZ18qTZ4uCjB/XawqOZkuoPs2HzlyRK5duxYKVR94q6urE70XmgMBBBBIFNC/G4cPH5br16+HYIqLi2XHjh006eByQSCPAqyf84jNqRBAwCgBGnTEXA7bgWPmYXgEEHBYgAW2w8UlNeMEnjx5IgcOHBDdDSXxWLlypaxfv964eAkIAQTMEkjXSbq0tFSam5tl1qxZZgVMNAg4KsD62dHCkpYXAsxfL8pMkoYL6Jq2u7tb9KGlxEO/n9emlUuWLDE8A8JDAIF8CKRrUqlNOvQhpcrKynyEwTkQ8F6A9bP3lwAAFgswfy0uHqFbK6APJukDSvrAQeLB78DWlpTAEciLwNu3b4N7SJKbdEyYMCH4/EuTyryUgZMgIKyfuQgQsFeA+Wtv7YjcToGhoSHp6OiQO3fuhBLQh+wbGhpk3rx5diZG1AggkBeBo0ePytWrV1P+fjQ2NsrcuXPzEgMnQcB3AdbPvl8B5I+AvwK2948YN5L8C6RhtbQd2DBOwkEAAYsEWGBbVCxCtVrgwYMH0tbWJnqDReLxySefiP6PAwEEEMhEIF0n6ZKSEmlqaqKTdCaIvAaBHAVYP+cIyNsRKKAA87eA+JwaAZHg87B+LtbPx4kHa1kuDwQQGE0gXZPK8ePHy86dO6Wqqgo4BBCIWYD1c8zADI9AjALM3xhxGRqBUQSuXLkix44dS/kvq1evljVr1mCGAAII/KaAPuSoTTqSvzOjSSUXDgL5E2D9nD9rzoRA1ALM36hFGQ+B9AK6MWFra6s8fvw49CL93UY3F6uuroYPAQQQeK/A8ePH5fLly6HXFRUVBU1+5s+f/9738wIEEMhNgPVzbn68GwEE7BWwvX8EDTrsvfaIHAEEHBdgge14gUnPCAHtFq1do/XGisRj48aNsnz5ciNiJAgEELBLgE7SdtWLaN0SYP3sVj3Jxi8B5q9f9SZbswT6+vqCG7aeP38eCkx3A21paZHp06ebFTDRIICAEQLpmlSWlZUFOwnTpMOIMhGEwwKsnx0uLqk5L8D8db7EJGiQwIULF+TUqVMpEa1fv15WrlxpUKSEggACJguk24mcJpUmV43YXBJg/exSNcnFNwHmr28VJ99CCbx48SJoKqe/+SYeFRUVQVP1KVOmFCo0zosAAhYKnDx5Ui5evBiKXJt01NfXS21trYUZETIC9giwfranVkSKAALRCtCgI1rPlNFsB46Zh+ERQMBhARbYDheX1IwQ6Onpka6uLtFdP385dN2xZcsWWbx4sRExEgQCCNgpMFqTDv2SuqmpSebOnWtnUkSNgAUCrJ8tKBIhIpBGgPnLpYFAYQQePXokbW1torsqJR6VlZXBbkqTJk0qTGCcFQEErBEY7fOvNunQBj/syGZNGQnUQgHWzxYWjZAR+H8CzF8uBQTyI3D27Fk5c+ZMysk2bdokS5cuzU8QnAUBBJwR0HtKdOOXW7duhXLi868zJSYRgwVYPxtcHEJD4D0CzF8uEQTiF3j48GHwW+/AwEDoZNpEXX+nKS8vjz8IzoAAAs4JnD59Ws6fPx/KS5+v2Lp1qyxatMi5fEkIAVMEWD+bUgniQACBfAvY3j9i3Ihuc2XwYTuwwbSEhgAChguwwDa8QIRntcC1a9fkyJEjkrgMosOr1SUleASMEzh+/Lhcvnw5FJf+nWloaJD58+cbFy8BIeCCAOtnF6pIDr4KMH99rTx5F1Lg9u3bwYMFw8PDoTBmz54tO3bskNLS0kKGx7kRQMAigdE+/+rfEN2ZjSYdFhWSUK0SYP1sVbkIFoGQAPOXCwKB+AVOnTolFy5cCJ2ITRrid+cMCLguoE06dAMY3Qgm8dDPv9rodtasWa4TkB8CBRFg/VwQdk6KQCQCzN9IGBkEgbQC2jyus7Mz5bfeOXPmSGNjo5SUlKCHAAIIZC2Qrvnt5s2bZcmSJVmPyxsRQCC9AOtnrg4EEPBVwPb+ETTo8PXKJW8EEDBegAW28SUiQEsFLl26JCdOnAhFr19G65fS+uU0BwIIIBCVwMmTJ+XixYuh4WgGFJUu4yCQKsD6masCAXsFmL/21o7I7RTQRnLff/99qGmlZqK7nWzZskV0zcqBAAIIjEVgtM+/PKQ0FkFei8DYBFg/j82LVyNgkgDz16RqEIuLAseOHZMrV67wu4yLxSUnBAwQ0A1guru75caNG6Fo9H6TpqYmqampMSBKQkDALQHWz27Vk2z8EmD++lVvss2vgH7u1ebpyfs0L168OPitN/kBt/xGx9kQQMAVgfPnz8vp06dT0qmrq5Nly5a5kiZ5IGCMAOtnY0pBIAggkGcBGnTEDG47cMw8DI8AAg4LsMB2uLikVjCB0Tq6lpWVBTuazJw5s2BxcWIEEHBXQL+g1i+qEw/9jLN169bgAUgOBBCIToD1c3SWjIRAvgWYv/kW53w+C4y2PlWPTz75JPgfBwIIIJCtwGh/X3hIKVtN3ofAbwuwfuYKQcBeAeavvbUjcrMF9KGkI0eOyLVr10KBFhcXS0NDg8ybN8/sBIgOAQSsEjh8+PCof290U5i5c+dalQvBImC6AOtn0ytEfAikF2D+cnUgEI/AP/7xD/nxxx9TBue33ni8GRUB3wV0g0LdqCH52LBhg6xYscJ3HvJHIFIB1s+RcjIYAghYJGB7/4hxI8mtEw3Dtx3YME7CQQABiwRYYFtULEK1QuDUqVNy4cKFUKzl5eWyc+dOmT59uhU5ECQCCNgpMFpzIM1k8+bNsmTJEjuTImoEDBRg/WxgUQgJgQwFmL8ZQvEyBHIQePfunXR2dsrNmzdDo9A8LgdU3ooAAikCozXp0Icid+zYwU7CXC8IRCjA+jlCTIZCIM8CzN88g3M6LwT0825XV5f09PSE8tVmcbpJw+zZs71wIEkEEMivwLFjx0R3Lk88ioqKgqZA8+fPz28wnA0BhwVYPztcXFJzXoD563yJSTDPAvrZVxvF3bhxI3Rm/a13y5Ytsnjx4jxHxOkQQMAXgcuXL8vx48dT0l23bp2sWrXKFwbyRCB2AdbPsRNzAgQQMFTA9v4RNOgw9MIiLAQQQIAFNtcAAtEJjHZzxMSJE2XXrl0yderU6E7ESAgggEAagfPnz4s+qJR81NXVybJly3BDAIEIBFg/R4DIEAgUSID5WyB4TuuNwMDAgBw8eFAePHgQyrm0tFR0Z8+amhpvLEgUAQTiFxitSaU26WAn4fjtOYM/Aqyf/ak1mbonwPx1r6ZkVFiB4eHhoBnlrVu3QoGUlZUFzTlmzpxZ2AA5OwIIOC1w4sQJuXTpUihHbdJRX18vtbW1TudOcgjkS4D1c76kOQ8C0Qswf6M3ZUR/BQYHB6W9vV3u3r0bQtDGlPrby5w5c/zFIXMEEMiLwNWrV+Xo0aMp51q9erWsWbMmLzFwEgRcF2D97HqFyQ8BBNIJ0KAj5mvDduCYeRgeAQQcFmCB7XBxSS1vAum6Rk+ePDlozlFRUZG3WDgRAgggcPHiRTl58mQKxIYNG2TFihUAIYBAjgKsn3ME5O0IFFCA+VtAfE7tvMCLFy+kra1N9N/EY9KkScHDSpWVlc4bkCACCORfYLQmlewknP86cEZ3BVg/u1tbMnNfgPnrfo3JMH8CQ0NDwefde/fuhU6qzTl2794t06dPz18wnAkBBLwVOHXqlFy4cCGUv97vunXrVlm0aJG3LiSOQFQCrJ+jkmQcBPIvwPzNvzlndFOgv79fWltb5enTp6EEy8vLpaWlRaqqqtxMnKwQQMA4gevXr8vhw4dlZGQkFNuqVatk3bp1xsVLQAjYJsD62baKES8CCEQlYHv/iHEjyaujqGQiGsd24IgYGAYBBDwUYIHtYdFJOVKBdDsm6cNHO3fulAkTJkR6PgZDAAEEMhG4fPmyHD9+POWl+gW1flHNgQAC2Quwfs7ejnciUGgB5m+hK8D5XRV49OhRcMPWwMBAKEU+F7tacfJCwCyB0ZpU0qTDrBoRjb0CrJ/trR2RI8D85RpAIBqBt2/fBs05Hjx4EBpQf//V34FpRhmNM6MggEBmAmfOnJGzZ8+mvHjz5s2yZMmSzAbhVQggMKoA62cuDATsFWD+2ls7IjdH4NmzZ8Fvva9evQoFNWXKlOCzLxsUmlMrIkHAF4Genh7p6uoS3UA18dANCnWjQg4EEMhegPVz9na8EwEE7BawvX8EDTrsvv6IHgEEHBZgge1wcUktdoF0OybNmDEj+GJad07iQAABBAolcPXqVTl69GjK6desWSOrV68uVFicFwHrBVg/W19CEvBYgPnrcfFJPTaBmzdvyqFDh0SbVyYeNTU10tjYKKWlpbGdm4ERQACBXwRGa1KpTTrq6+ultrYWKAQQyFKA9XOWcLwNAQMEmL8GFIEQrBfQ5hz79u2TJ0+ehHKZOHGi7NmzRyZPnmx9jiSAAAL2CVy4cEFOnTqVEnhdXZ0sW7bMvoSIGAFDBFg/G1IIwkAgCwHmbxZovAWBBIH79+/LwYMHRT8DJx7V1dXS3Nws48ePxwsBBBAoiIDei9LZ2ZnSpEM/++pnYA4EEMhOgPVzdm68CwEE7BegQUfMNbQdOGYehkcAAYcFWGA7XFxSi1VAv5A+cOCA6E7Bicfs2bODL6ZLSkpiPT+DI4AAApkIXL9+XQ4fPiwjIyOhl69atUrWrVuXyRC8BgEEkgRYP3NJIGCvAPPX3toRuZkC+kDA6dOnU9aaumPnpk2bJPk7dzOzICoEEHBFYLQmlfp3aPv27TTpcKXI5JF3AdbPeSfnhAhEJsD8jYySgTwVeP36dfA78NOnT0MC2pRj165d7B7s6XVB2giYInDp0iU5ceJESji6i7DuJsyBAAJjF2D9PHYz3oGAKQLMX1MqQRw2CvT09Eh3d3fKRgzz5s2ThoYGKS4utjEtYkYAAYcEbt++LR0dHSl/p/SelM2bNzuUKakgkD8B1s/5s+ZMCCBgloDt/SPGjSQ/EWaWb8rNwoaHa5ge4SCAgM0CLLBtrh6xF0og3U1ZfDFdqIpwXgQQ+C0B/TGtq6srpZO03qClN2pxIIDA2ARYP4/Ni1cjYJIA89ekahCL7QLHjx+Xy5cvp6Sxdu1a+fjjj21Pj/gRQMBSgdGaVOoPrFu3bpVFixZZmhVhI1A4AdbPhbPnzAjkKsD8zVWQ9/ss0N/fL3v37pWXL1+GGKZOnSq7d++WCRMm+MxD7gggYIjAlStX5NixYynR6AYNulEDBwIIjE2A9fPYvHg1AiYJMH9Nqgax2CSQrunb0qVLpa6ujo0YbComsSLguEBvb6+0t7fL0NBQKFP97Vd/A2bjGMcvANKLXID1c+SkDIgAApYI0KAj5kLZDhwzD8MjgIDDAiywHS4uqcUi0NfXJ/v370+5KWvhwoXBFz1FRUWxnJdBEUAAgVwEbt68KZ2dnSlNOpYtWxb8qMaBAAKZC7B+ztyKVyJgmgDz17SKEI+NAsPDw3Lo0CHR9WXioZ+Ft23bJgsWLLAxLWJGAAGHBNI1qdRdlHQ3JQ4EEMhcgPVz5la8EgHTBJi/plWEeGwR0KYc+juw/h6ceEyfPl127twp5eXltqRCnAgg4IHAtWvX5PDhwymZrl69WtasWeOBACkiEJ0A6+foLBkJgXwLMH/zLc75XBD4+9//Lv/6179SUtE1pK4lORBAAAHTBO7fvy9tbW0yODgYCq22tlbq6+t5dsO0ghGP0QKsn40uD8EhgECMArb3jxg3MjIyEqNPzkPbDpwzAAMggIC3AiywvS09iWch8Pz58+CmLN05KfHQrtGbNm3KYkTeggACCORPgCYd+bPmTG4LsH52u75k57YA89ft+pJd/AJv3rwJbnp49OhR6GRlZWXS1NQks2fPjj8IzoAAAghkIJDu8y9NOjLA4yUIJAiwfuZyQMBeAeavvbUj8sIJ6O/A+/btk9evX4eCmDFjRtCcQz/7ciCAAAKmCdy4cUO6u7sl+dbcVatWybp160wLl3gQMFaA9bOxpSEwBN4rwPx9LxEvQOBXgXfv3gUN3nQNmXjoc1RbtmyRxYsXo4UAAggYK/Dw4UNpbW2Vt2/fhmKcP3++NDQ00KTD2MoRmGkCrJ9NqwjxIIBAvgRs7x9Bg458XSmcBwEEEBijAAvsMYLxcm8F9AEkfRBJH0hKPFauXCnr16/31oXEEUDALoHbt29LR0eH6M7niYfuIqwPKnEggMD7BVg/v9+IVyBgqgDz19TKEJcNAi9evJADBw6k7CJcUVEhLS0tMnXqVBvSIEYEEPBIIF2Tjrq6Olm2bJlHEqSKQPYCrJ+zt+OdCBRagPlb6ApwftsEnjx5EnzmTf4dWBtRNjc3S0lJiW0pES8CCHgk0NPTI11dXaIPXCYeK1askA0bNngkQaoIZC/A+jl7O96JQKEFmL+FrgDnt0VgcHBQ2tvb5e7du6GQ9fNuY2OjzJkzx5ZUiBMBBDwWePz4cfAd3sDAQEhh7ty5wd+y4uJij3VIHYHMBFg/Z+bEqxBAwD0BGnTEXFPbgWPmYXgEEHBYgAW2w8UltcgE7t27FzTnGBoaCo25du1a+fjjjyM7DwMhgAAC+RDo7e0NfnBL/pu2aNEi2bp1qyR/NspHTJwDAZsEWD/bVC1iRSAswPzlikAgO4EHDx7IwYMHU25ymD59erCLcHl5eXYD8y4EEEAgZoF0TSpp0hEzPMM7I8D62ZlSkoiHAsxfD4tOylkL6CYNemN/8u6b+nBSU1MTN/ZnLcsbEUAgnwK3bt0KNmlIbtKhDSr1MzAHAgj8tgDrZ64QBOwVYP7aWzsiz59Af3+/tLa2ytOnT0Mn1d94dSOGqqqq/AXDmRBAAIEcBfRv2f79+1Ma7dbU1ATf5dFoN0dg3u68AOtn50tMggggkEbA9v4R40ZGRkZMrq7twCbbEhsCCJgtwALb7PoQXeEF9EaGzs5OGR4eDgWzceNGWb58eeEDJAIEEEAgC4H79+8HjYe0O37iUVtbK/X19VJUVJTFqLwFAT8EWD/7UWeydFOA+etmXckqXoGff/5Zuru7U27u1x1IGhoauLkhXn5GRwCBCATSNanUXYR1N2EOBBBIL8D6masDAXsFmL/21o7I8yugDSm1OUdyQ3N+K8lvHTgbAghEI3Dnzp1gk4bke1uWLFkimzdvjuYkjIKAowKsnx0tLGl5IcD89aLMJJmDwLNnz4LmHK9evQqNMmXKlGAjhoqKihxG560IIIBAYQT0b5s26Xj9+nUogFmzZklzc7OUlpYWJjDOioAFAqyfLSgSISKAQCwCtvePoEFHLJcFgyKAAAK5C7DAzt2QEdwVuHbtmhw+fDglwS1btsjvf/97dxMnMwQQ8EJAbzzVJh3Ju8L97ne/k8bGRi8MSBKBbARYP2ejxnsQMEOA+WtGHYjCHoHz58/L6dOnUwLWnTe/+OILSf7Rwp7MiBQBBHwTSNekct26dbJq1SrfOMgXgYwFWD9nTMULETBOgPlrXEkIyEABfZC9o6MjpTnHwoULZdu2bXzmNbBmhIQAAu8XuHfvXvD7b3LjoUWLFsnWrVv52/Z+Ql7hqQDrZ08LT9pOCDB/nSgjScQkkO7ewJkzZ0pTU5OUl5fHdGaGRQABBOIXePnypezbty+lAZH+jdMmHWVlZfEHwRkQsFCA9bOFRSNkBBCIRIAGHZEwph/EduCYeRgeAQQcFmCB7XBxSS0ngdGacxQVFUl9fb3orkkcCCCAgAsCjx8/DnaHGxgYCKWjO6Jrk47i4mIX0iQHBCIVYP0cKSeDIZBXAeZvXrk5mcUCIyMj8v3338vly5dTsvjss8/kj3/8o8XZEToCCPgq8PDhw2CXuOQmlTTp8PWKIO9MBFg/Z6LEaxAwU4D5a2ZdiMocgbt37wa7bCYf2pCyrq7OnECJBAEEEMhCIF2TygULFsj27duzGJG3IOC+AOtn92tMhu4KMH/drS2Z5Sbw4sUL+fbbb1PuCdSNu7QpZUlJSW4n4N0IIICAAQJ9fX3B/c/6Ny/xmDFjhrS0tMj48eMNiJIQEDBLgPWzWfUgGgQQyJ+A7f0jxo3oXb0GH7YDG0xLaAggYLgAC2zDC0R4BRHo6emRzs7O0Ln1C2ntGl1TU1OQmDgpAgggEJfAkydPgi+p37x5EzqF/r3Tv3v8IBeXPOPaKsD62dbKETcCIsxfrgIE3i8wPDwc7CB8+/bt0Iu1YaXerKU38nMggAACtgqka1L5ySefiP6PA73GVcQAACAASURBVAEEwgKsn7kiELBXgPlrb+2IPH6B0TZp0LN++OGH8vnnn8cfAGdAAAEE8iCQrkmlPpCpmzRwIIAAn3+5BhBwRYDPv65UkjyiFNBG5dqc4/nz56Fh//CHP8gXX3wR5akYCwEEECi4QH9/f9CIN/lv3vTp02Xnzp1SXl5e8BgJAAGTBFg/m1QNYkEAgXwK2N4/ggYd+bxaOBcCCCAwBgEW2GPA4qVeCOhDSG1tbSm57t69W2bPnu2FAUkigIB/As+ePQuadOiX1YnHBx98EDTpKC0t9Q+FjBFII8D6mUsDAXsFmL/21o7I8yOgDdt0TagN3BIP3VVkx44dMnPmzPwEwlkQQACBGAWePn0a3KSV3KRy1apVsm7duhjPzNAI2CfA+tm+mhExAr8IMH+5FhAYXeDs2bNy5syZlP/40UcfyaeffgobAggg4JSANqnUz7/6gGbiMXfuXGlubnYqV5JBIFcB1s+5CvJ+BAonwPwtnD1nNldAf+/t7e0NBbhmzRpZvXq1uUETGQIIIJCDwOvXr4N7XfR34MRj2rRpQZOOiRMn5jA6b0XALQHWz27Vk2wQQCBzARp0ZG6V1SttB84qad6EAAIICDsIcxEgkCigu4joDQpDQ0O//t+6Rti+fbvU1taChQACCDgt8OLFi+Bv4KtXr0J5VldXS0tLi5SVlTmdP8khkKkAX1BnKsXrEDBPgPlrXk2IyByBdLuKVFRUBGvBqVOnmhMskSCAAAI5CtCkI0dA3u6NAOtnb0pNog4KMH8dLCop5Sxw/PhxuXz5cso42phDG3RwIIAAAi4K6CYN+/btS2lSWVNTE2zSUFJS4mLa5ITAmAVYP4+ZjDcgYIwA89eYUhCIIQLHjh2TK1euhKL58MMP5fPPPzckQsJAAAEE4hHQzRlaW1tFm1UmHnqvizbpmDRpUjwnZlQELBNg/WxZwQgXAQQiE7C9f8S4kZGRkcg0YhjIduAYSBgSAQQ8EWCB7UmhSfO9Aul2D9m2bZssWrTove/nBQgggIALAn19fcFNWvpv4lFVVRV8Sa27p3Mg4LsA62ffrwDyt1mA+Wtz9Yg9ToHnz58Hu4kkN2qbOXNmcKN+eXl5nKdnbAQQQKAgAvq3T5tUaoOixIMbVQtSDk5qqADrZ0MLQ1gIZCDA/M0AiZd4IzA4OCiHDh2S27dvp+SsmzQsWLDAGwsSRQABPwXSff6dPXu27NixQ0pLS/2EIWsEEgRYP3M5IGCvAPPX3toRefQC58+fl9OnT4cG1sZsuhlD8rNS0Z+dERFAAIHCC7x9+za4//nJkyehYHRjmj179tCko/AlIgIDBFg/G1AEQkAAgYII2N4/ggYdBblsOCkCCCDwfgEW2O834hXuC7x48UK+++67lF1DNmzYICtWrHAfgAwRQACBBAF9MFO/pH758mXIZfr06bJr1y6adHC1eC/A+tn7SwAAiwWYvxYXj9BjE3j69GnQnOP169ehc2hzjubmZikrK4vt3AyMAAIIFFpAvxPUJh3JDYqWLl0qmzZtKnR4nB+Bgguwfi54CQgAgawFmL9Z0/FGxwT0s67unJl8U742I9eH0vWzLwcCCCDgg0C6z7/V1dXBA5t8B+jDVUCOvyXA+pnrAwF7BZi/9taOyKMVuHnzpnR0dEjinspTp06Vr776irVetNSMhgAChgtok462tjZ58OBBKFJt0rF7927RfzkQ8FmA9bPP1Sd3BPwWoEFHzPW3HThmHoZHAAGHBVhgO1xcUstIoK+vL2jOkbxb5po1a2T16tUZjcGLEEAAAdcE9KZVbdKhOyolHpWVlUGTDnZRd63i5DMWAdbPY9HitQiYJcD8NaseRFN4gUePHgXNOfQGhcRjzpw50tjYKCUlJYUPkggQQACBmAX0u0H9/Kv/Jh6LFy+WLVu2sKtczP4Mb7YA62ez60N0CPyWAPOX6wMBEW1IqTfjJzdjmzJlStCQUv/lQAABBHwSSPf5t6qqSnbu3MkmDT5dDOSaIsD6mYsCAXsFmL/21o7IoxPQppR6D/TQ0NCvg2pjyj/96U8yefLk6E7ESAgggIAlAvr3UL8XvHfvXijiSZMmBfc/872gJYUkzFgEWD/HwsqgCCBggYDt/SPGjSS2YzQQ3HZgA0kJCQEELBFggW1JoQgzFgF9AH3v3r2iu4UkHitWrJANGzbEck4GRQABBGwRePPmTbCTsN7EmnhMmzYt+JJ6woQJtqRCnAhEKsD6OVJOBkMgrwLM37xyczLDBfRGBL0hIfFGLQ25trZW6uvrpaioyPAMCA8BBBCITkAb9+p3hC9fvgwNyt/E6IwZyU4B1s921o2oEVAB5i/Xge8C+pn34MGDMjg4GKKYMWOGtLS08BC67xcI+SPgsYA2LdLff5PvkWGTBo8vClIPBFg/cyEgYK8A89fe2hF5NAL6+8Y333wT2qBQf+fVBmyzZ8+O5iSMggACCFgoMDw8LO3t7XLnzp1Q9Hrfs97/rPdBcyDgowDrZx+rTs4IIKACtvePoEEH1zECCCBgqAALbEMLQ1ixC+gOwXrjffKD57///e+D3TE5EEAAAQQk2E1ddxLWTvuJh3aQ1i+ptaM0BwK+CbB+9q3i5OuSAPPXpWqSSy4Ct27dks7OTtEbEhKPxYsXB5+Hk3+MyOVcvBcBBBCwRUAb+ern3+fPn4dCnjdvnjQ2NtK4yJZCEmekAqyfI+VkMATyKsD8zSs3JzNM4Pr163LkyBF59+5dKLL58+fL9u3bpbi42LCICQcBBBDIr4B+/tUmHc+ePQudWB9O2r17t5SXl+c3IM6GgAECrJ8NKAIhIJClAPM3Szje5oSAbsTw3XffpdzXp7/36n3QHAgggIDvAvr9YEdHh+g9MomHfu7Vz7806fD9CvEzf9bPftadrBFAgAYdsV8DtndAiR2IEyCAgLMCLLCdLS2J/YaAfjGtNxw8fPgw9CrdFVNvzOJhJC4fBBBA4P8LaJOOAwcOyKNHj0IsFRUVsmfPHpp0cLF4J8D62buSk7BDAsxfh4pJKlkL3LhxQw4fPpzyoNLy5ctl48aNWY/LGxFAAAEXBN68eRN8Z5jc0HfOnDnS1NTEw5wuFJkcxiTA+nlMXLwYAaMEmL9GlYNg8ihw9uxZOXPmTMoZP/zwQ/n888/zGAmnQgABBMwWSPf5Vx9O0k0adEdhDgR8EmD97FO1ydU1AeavaxUln7EItLe3y82bN0NvWbVqlaxbt24sw/BaBBBAwGkBbdLR1dUlPT09oTy1SYd+/q2srHQ6f5JDIFmA9TPXBAII+Cpge/+IcSMjIyMmF892YJNtiQ0BBMwWYIFtdn2ILnoB/aKlra1Nent7Q4PrrkkNDQ3shhk9OSMigIADAtrYSJt0PHjwIJSNNunQTtL6LwcCvgiwfval0uTpogDz18WqktNYBK5cuSLHjh1LectHH30kn3766ViG4rUIIICAswLapHLfvn0pO87Nnj1bmpubpaSkxNncSQyBZAHWz1wTCNgrwPy1t3ZEnp2A3pKmzSivX7+eMkBdXZ0sW7Ysu4F5FwIIIOCwwMDAQPD77+PHj0NZTpkyJXhIadKkSQ5nT2oIhAVYP3NFIGCvAPPX3toReW4CP/zwg5w7dy40yNy5c2XHjh1sUJgbLe9GAAEHBfS7w+7ubtENbRKP8ePHy86dO6WqqsrBrEkJgdEFWD9zZSCAgK8CtvePoEGHr1cueSOAgPECLLCNLxEBRiigX7B0dHSkdI3+4IMPpKWlheYcEVozFAIIuCegTTq0wdG9e/dCyenNWXqTlt6sxYGADwKsn32oMjm6KsD8dbWy5JWJwIULF+TUqVMpL12/fr2sXLkykyF4DQIIIOCNgDbp0M+/yU0qZ86cGdykRZMOby4F7xNl/ez9JQCAxQLMX4uLR+hjFhgcHAx+/03enKG4uFi2b98uukkDBwIIIIDA6AL6+Xf//v0pTTrYpIErxjcB1s++VZx8XRJg/rpUTXLJVODatWtBk8rEo7KyUr788kspLS3NdBhehwACCHgnoH879W9o4lFWVhY8Q1JdXe2dBwn7KcD62c+6kzUCCEhKI0N9vtSmgwYdNlWLWBFAwCsBFtheldv7ZEf7YmXGjBmye/dubqz3/uoAAAEEMhEYHh6W9vZ2uXPnTujlEyZMCJp0TJs2LZNheA0CVguwfra6fATvuQDz1/MLwOP0//GPf8iPP/6YIrBx40ZZvny5xzKkjgACCKQXSNekUr9L1CYderMWBwKuC7B+dr3C5OeyAPPX5eqSW6LA69ev5cCBA/L06dMQjO5+qTfW69qNAwEEEEDgtwW0SUdra6s8fPgw9EI2aeDK8UmA9bNP1SZX1wSYv65VlHzeJ3D//v2gwdq7d+9+fWl5ebn86U9/Em2yxoEAAggg8NsCx44dkytXroRepM2N9PdfmnRw9fggwPrZhyqTIwIIjCYwbty40P9Ng46IrxPbgSPmYDgEEPBIgAW2R8X2PNUTJ07IpUuXQgr6ILl2jeaGes8vDtJHAIExCegPfLob3a1bt0Lv0x/7tOERTTrGxMmLLRRg/Wxh0QgZgf8nwPzlUvBRYLTPwvpd+JYtW2Tx4sU+kpAzAgggkLFAuiaV06dPDz7/8p1ixpS80FIB1s+WFo6wERAR5i+XgQ8C2pSjra1NXr16FUp3ypQp0tzcLPovBwIIIIBAZgKDg4PB31R94DPxYJOGzPx4lf0CrJ/tryEZ+CvA/PW39j5m/vLlS/nmm29kYGDg1/SLi4uD3yt4qNzHK4KcEUAgW4HR7qPRJh36neKsWbOyHZb3IWCFAOtnK8pEkAggEIOA7f0jxo0Y3lLEduAYrjmGRAABTwRYYHtSaM/THG234MmTJ8tXX30l+kA5BwIIIIDA2AS0SUdXV5f09PSE3qh/U3ft2iWVlZVjG5BXI2CRAOtni4pFqAgkCTB/uSR8EtCv448cOSLXrl0LpV1UVCT19fVSW1vrEwe5IoAAAlkLpGtSqZ979fMv3y1mTcsbLRBg/WxBkQgRgTQCzF8uDdcFent7g0bi+kB54jFz5kzZsWOHjB8/3nUC8kMAAQQiFxgaGpL29nbRv7GJB7//Rk7NgAYKsH42sCiEhECGAszfDKF4mfUCb9++lW+//VaeP38eykV/9124cKH1+ZEAAgggkG+BU6dOyYULF0KnLSkpkaamJqmpqcl3OJwPgbwJsH7OGzUnQgABwwRs7x9Bgw7DLijCQQABBH4RYIHNteC6wI8//ijaoCPxmDhxonz55ZdSUVHhevrkhwACCMQmkO6hT73xdefOnVJVVRXbuRkYgUIKsH4upD7nRiA3AeZvbn682x6BdM3U9GaCxsZGmTNnjj3JECkCCCBggEC6v6tTp04NdqbTHYU5EHBRgPWzi1UlJ18EmL++VNrPPK9fvy6HDx+W5H2i5s+fLw0NDaKNKTkQQAABBLITGB4eDhog3b59OzQAv/9m58m77BFg/WxPrYgUgWQB5i/XhA8C+vn3wIEDcvfu3VC6H3/8saxdu9YHAnJEAAEEYhE4e/asnDlzJjR2cXFxcF/N3LlzYzkngyJQaAHWz4WuAOdHAIFCCdCgI2Z524Fj5mF4BBBwWIAFtsPFJTW5dOmSnDhxIiShNw5ocw69gZ4DAQQQQCB3gWPHjsmVK1dCA5WVlUlLS4tUV1fnfgJGQMAwAdbPhhWEcBAYgwDzdwxYvNRaAd3pUm+iv3PnTsr6rLm5WXQ3YQ4EEEAAgbEL6A2w3d3dcuPGjdCbJ0+eLHv27BFtCMyBgGsCrJ9dqyj5+CTA/PWp2n7l+s9//lP0f8nHqlWrZN26dX5hkC0CCCAQk4A2qezs7JSbN2+mfL/I778xoTNswQVYPxe8BASAQNYCzN+s6XijRQKj3Zv3u9/9LniAnAMBBBBAIDeBCxcuyKlTp0KDaAPgpqYmmnTkRsu7DRVg/WxoYQgLAQRiF7C9f8S4keStC2InG9sJbAceW7a8GgEEEPj/AiywuRpcFbh27Vqwe1LiUVpaGtwwP336dFfTJi8EEECgIALaDEmbIiX/zdWHQGfNmlWQmDgpAnEJsH6OS5ZxEYhfgPkbvzFnKKzA27dvpa2tTR48eBAKpLy8XHbu3Mln4cKWh7MjgIAjAvp9o37vmHhUVFTI7t27Rf/lQMAlAdbPLlWTXHwTYP76VnH389VbznQddv369ZRk6+rqZNmyZe4jkCECCCCQRwFt0tHV1SU9PT2hs+o9N/o9I5s05LEYnCovAqyf88LMSRCIRYD5Gwsrgxok8NNPP8nf/va3UERVVVXBfdAlJSUGRUooCCCAgL0Co20Iq006GhoaZP78+fYmRuQIjCLA+pnLAgEEfBWwvX8EDTp8vXLJGwEEjBdggW18iQgwCwHdyUN3DE7sD6ZfRuuNAuwWnAUob0EAAQQyENAu0tpNOvHQv726kxJNOjIA5CXWCLB+tqZUBIpAigDzl4vCZYE3b97IgQMH5MmTJ6E0J06cKLt27ZKpU6e6nD65IYAAAnkVGG23Ov17qzfETp48Oa+xcDIE4hRg/RynLmMjEK8A8zdeX0bPr8Dg4GDwu29vb2/oxMXFxbJ9+3Zuks9vOTgbAgh4JJCuOZI26WCTBo8uhP/L3p14RXGljR9/ZFFEJLgvqCFg1KMTYhyT6Oi44MKioMk7f+abjCC7Cmp0dCIh+Wl0xLgwLriiqKjIIr/z1EzydtG0QndX1723vnVOTs6ZdN373M9Td7jVXfXciAyV9XNEEs0wnRRg/jqZVgb1X4G7d+9KS0uL7zlo/S3i22+/Ff03BwIIIIBA+gR6enpEfwOOPbRIx969e6WkpCR9HdESAiELsH4OOQF0jwACoQlQoCNgetuBA+aheQQQcFiABbbDyY3o0PThLN0xWHf0+P3QL0j0BfFly5ZFVIVhI4AAApkR6Orqku7ubl9nWqSjqqpKli9fnpkg6AWBgAVYPwcMTPMIBCjA/A0Ql6ZDFXj9+rUcPXpUnj9/7otDXxLX4hwFBQWhxkfnCCCAgIsCZ86cEd1NKfaYPXu21NXVURTJxYRHdEysnyOaeIbthADz14k0MggRefXqlfe777Nnz3weeXl53svhCxcuxAkBBBBAIGCBkydPyrVr13y98PtvwOg0n3EB1s8ZJ6dDBNImwPxNGyUNGSYwMDAg33//vYyOjv4RmRaqPHz4sCxYsMCwaAkHAQQQcEPg+vXr0tHR4RuMvmtaUVEhZWVlbgySUURegPVz5C8BABCIrIDt9SNmjMduYW9gGm0HNpCUkBBAwBIBFtiWJIowpyTw+PFj76Wk2C+l9W98ZWUluydNSZAPIYAAAqkLXLp0Sc6dO+drSH8g1P8vXrFiReod0AICIQuwfg45AXSPQAoCzN8U8DjVWIGXL19698GDg4O+GOfNmycHDx4UfVmcAwEEEEAgGAG999V74NhDXxbV4kj6/8McCNguwPrZ9gwSf5QFmL9Rzr47Y9eiHI2NjfLmzRvfoAoLC737XYpRupNrRoIAAuYLTFakg99/zc8bEU5dgPXz1K34JAKmCTB/TcsI8aRDYGhoSL777juvaGXssXfvXiktLU1HF7SBAAIIIJBA4ObNm3LixAmZ+Arsrl27ZM2aNbghYL0A62frU8gAEEAgSQHb60dQoCPJxHMaAgggELQAC+yghWk/UwL6kFZ9fb0MDw/7utyzZw9VSzOVBPpBAAEE/iuguwjrbsKxR1ZWluzfv5+CSVwl1guwfrY+hQwgwgLM3wgn39GhJ3pZSXcQ1peVZs6c6ejIGRYCCCBgjkB3d7d0dXX5AtL//62rq5P58+ebEyiRIJCEAOvnJNA4BQFDBJi/hiSCMJIW6Ovrk7a2NhkZGfG1sXjxYqmurpZZs2Yl3TYnIoAAAggkJ3D69Gm5evWq72R+/03OkrPME2D9bF5OiAiBqQowf6cqxedsERgbG5OGhgbRzQpjj82bN8umTZtsGQZxIoAAAlYL9Pb2yvHjx+Xdu3e+cVCkw+q0Evx/BVg/cykggEBUBSjQEXDmbQcOmIfmEUDAYQEW2A4nN0JDe/HihVecY+IOSjt27JB169ZFSIKhIoAAAuYI9PT0yKlTp3wB8ZCWOfkhkuQFWD8nb8eZCIQtwPwNOwP0n06BJ0+eeDsJTyxSuXTpUqmpqZGcnJx0dkdbCCCAAALvEbh06ZKcO3fO9wkt0qHFkrRoEgcCtgqwfrY1c8SNgAjzl6vAZoFr1655vy1M3KXyk08+Ed2YQX9n4EAAAQQQCEfg7NmzcvnyZV/n+v/Lupt7SUlJOEHRKwJpEGD9nAZEmkAgJAHmb0jwdBuYwLFjx+TWrVu+9ktLS731FgcCCCCAQOYE7t27J62traKFk2IP3k3JXA7oKRgB1s/BuNIqAgiYL2B7/YgZ4xN/OTXM3HZgwzgJBwEELBJggW1Rsgh1UoHXr1/LkSNHZHBw0Pffv/zyS/niiy9QQwABBBAIUeD69evS0dHhi4CHtEJMCF2nRYD1c1oYaQSBUASYv6Gw02kAAg8ePJDm5mYZHR31tb5y5UrZv3+/ZGdnB9ArTSKAAAIIvE/gypUrcubMGd9HtFiSFk3S4kkcCNgowPrZxqwRMwL/EWD+ciXYKtDV1SXd3d1x4ZeXl8uWLVtsHRZxI4AAAk4JnD9/Xi5evOgbkz57W1FRIWVlZU6NlcFER4D1c3RyzUjdE2D+upfTKI/op59+Ev0n9li0aJHU1dXx+2+ULwzGjgACoQkkejZn27ZtsmHDhtDiomMEUhFg/ZyKHucigIDNArbXj6BAh81XH7EjgIDTAiywnU6v84MbGhqS+vp6ef78uW+s+qWHfvnBgQACCCAQvsDNmzflxIkTvt3ueEgr/LwQQfICrJ+Tt+NMBMIWYP6GnQH6T4fAnTt3pL29PW6XDt05SR+CZyfhdCjTBgIIIJCcQE9Pj7fbe+yhRZOqqqqkuLg4uUY5C4EQBVg/h4hP1wikKMD8TRGQ0zMu8O7dO+ns7JQbN274+tbfEv7617/KunXrMh4THSKAAAIIJBaY7OVR/fSuXbtkzZo10CFgnQDrZ+tSRsAI/CHA/OVicEXg1q1bcuzYMd9wCgoK5Ntvv5W8vDxXhsk4EEAAAesEHj16JI2NjXEb6GgxYS0qzIGAbQKsn23LGPEigEC6BCjQkS7JBO3YDhwwD80jgIDDAiywHU6u40MbGRmRhoYG6e/v941UH9DasWOH46NneAgggIBdAr29vXL8+HHRh2xjDx7SsiuPRPsfAdbPXAkI2CvA/LU3d0T+HwEtfNbR0RG3plq7dq3s3LkTJgQQQAABAwQmK1KpxZMqKytl5cqVBkRICAhMXYD189St+CQCpgkwf03LCPG8T0B/821paRHdkTL20EJnuoZasWIFgAgggAACBgpcvHhRzp8/HxcZv/8amCxC+qAA6+cPEvEBBIwVYP4amxoCm4bA48ePvWehx8bG/jgrJydHvvnmG5k3b940WuKjCCCAAAJBCDx58sQr0jE8POxrniIdQWjTZtACrJ+DFqZ9BBAwVcD2+hEzxsfHx03F1bhsBzbZltgQQMBsARbYZueH6CYX0C+i9YuOhw8f+j5QVlYme/bsgQ0BBBBAwEAB3e29ra2NIh0G5oaQpifA+nl6XnwaAZMEmL8mZYNYpivQ09Mjp06dijvts88+k61bt063OT6PAAIIIBCgwGRFKrVIx969e6WkpCTAnmkagfQKsH5OryetIZBJAeZvJrXpKxWBV69eSXNzszx79szXjO4OXFNTIwsXLkylec5FAAEEEAhY4PLly3L27Nm4XnRTHd1chwMBWwRYP9uSKeJEIF6A+ctVYbuA3hd/9913MjQ05BuKFqz8+OOPbR8e8SOAAALOCDx9+tQrpjSxSMemTZtk8+bNzoyTgbgvwPrZ/RwzQgQQmFzA9voRFOjgykYAAQQMFWCBbWhiCCuhwLt376S1tVXu3r3r+8yqVau8XZQmLpqgRAABBBAwR+DevXve/4fHVvzX6HhIy5wcEcmHBVg/f9iITyBgqgDz19TMENeHBC5duiTnzp2L+9iXX34pX3zxxYdO578jgAACCIQgMFmRSv3eUosLl5aWhhARXSIwfQHWz9M34wwETBFg/pqSCeJ4n8CDBw+kvb097iWkoqIirzhHQUEBgAgggAACFghcuXJFzpw5ExepFhXW4sIcCNggwPrZhiwRIwKTCzB/uTJsFhgdHZXvv/9eBgYGfMP46quvZOPGjTYPjdgRQAABJwW0yPDRo0fjvs8sLy+XLVu2ODlmBuWeAOtn93LKiBBAYGoCFOiYmlPSn7IdOOmBcyICCERegAV25C8BqwDGx8elra1Nbt++7Yt72bJlcuDAAdGdKDkQQAABBMwW0IdudUc8/ZEx9ti2bZts2LDB7OCJDgERYf3MZYCAvQLMX3tzF+XIu7q6pLu7O45g+/btsn79+ijTMHYEEEDAeIFERSorKipk9erVxsdPgAiwfuYaQMBeAeavvbmLSuQvX770XkJ6+/atb8hLliyR6upqmTlzZlQoGCcCCCDghMDVq1fl9OnTcWP5+uuv5fPPP3dijAzCbQHWz27nl9G5LcD8dTu/ro+upaVFtNh37LFmzRrZtWuX60NnfAgggIC1AlpUqaGhIa5Ihz77rM9AcyBgugDrZ9MzRHwIIBCUgO31I2aM6xu1Bh+2AxtMS2gIIGC4AAtswxNEeD6Bzs5O+e2333z/2+LFi+XgwYOSk5ODFgIIIICAJQKPHj2SpqYmGRkZ8UWsVaS1mjQHAiYLsH42OTvEhsD7BZi/XCG2CSQqzrF792759NNPbRsO8SKAAAKRFOjr65PW1ta4IpU7duyQdevWRdKEQdsjwPrZnlwRKQITBZi/XBMmC2hRjiNHjsjz5899YX7yySeyZ88eNmQwOXnEhgACCLxHN9Z4NgAAIABJREFU4Nq1a3Ly5Mm4T/z5z38W/YcDAZMFWD+bnB1iQ+D9AsxfrhBbBf7xj3/Ir7/+6gt/6dKl3rPQbFRoa1aJGwEEoiKgxYfr6+vl9evXviHrb7/6GzAHAiYLsH42OTvEhgACQQrYXj+CAh1BXh20jQACCKQgwAI7BTxOzaiA7rahu27EHkVFRXL48GF2UcpoJugMAQQQSI/A06dPvUrSw8PDvgY3bdokmzdvTk8ntIJAAAKsnwNApUkEMiTA/M0QNN2kRUAfZteH2ice+/fvl5KSkrT0QSMIIIAAApkRePDggTQ3N8cV6fjLX/4if/rTnzITBL0gkIQA6+ck0DgFAUMEmL+GJIIwJhU4evSo3L9/3/ffeHidiwUBBBBwQ+DGjRty4sSJuMFs3LhRvvrqKzcGySicFGD97GRaGVREBJi/EUm0Y8OcbM00d+5c+eabbyQvL8+x0TIcBBBAwE2BwcFB7/ln/XfssXbtWtm5c6ebg2ZUTgiwfnYijQwCAQSSEKBARxJo0znFduDpjJXPIoAAArECLLC5HmwQmKxadGFhoVecgy+kbcggMSKAAAKTC2iRjsbGRhkaGvJ94PPPP5evv/4aNgSMFGD9bGRaCAqBKQkwf6fExIdCFhgdHZW2tja5d++eL5KcnByprKyU4uLikCOkewQQQACBZASePHni3f9OLFK5ZcsWKS8vT6ZJzkEgcAHWz4ET0wECgQkwfwOjpeEUBTo6OuT69eu+VlasWCHV1dUy8bmtFLvidAQQQACBkAR6e3vl+PHj8u7dO18EGzZskG3btoUUFd0i8H4B1s9cIQjYK8D8tTd3UY38zp070t7eLmNjY38Q5Obmes9Cz5s3L6osjBsBBBCwUuDVq1eixYhfvHjhi7+srEwqKir4vtPKrLofNOtn93PMCBFAYHIB2+tHzBgfHx83Obm2A5tsS2wIIGC2AAtss/NDdCLnz5+Xixcv+ii0WnRdXZ3MmTMHIgQQQAABywUGBga8L6nfvHnjGwkPaVmeWIfDZ/3scHIZmvMCzF/nU2z9ALVoWXNzs+hL3LHHrFmzvJeVFi9ebP0YGQACCCAQZYFERTo2b94smzZtijINYzdUgPWzoYkhLASmIMD8nQISH8m4QHd3t3R1dfn6LSoqkm+//Va0KCUHAggggIA7Ardv3/ZePJ1YpGPdunWyY8cOdwbKSJwRYP3sTCoZSAQFmL8RTLrFQ75586ZXyGziUVNTI1q8kgMBBBBAwD6B169fe5s06HPQsUdpaans3bvXvgERsfMCrJ+dTzEDRACBBAK214+gQAeXNgIIIGCoAAtsQxNDWJ7ATz/95P0Te+Tn58uhQ4dEi3RwIIAAAgi4IaAVpLVIh1aUjj3Wrl0rO3fudGOQjMIZAdbPzqSSgURQgPkbwaRbNGRdD+mP9oODg76oCwoK5ODBg1JYWGjRaAgVAQQQQCCRwLNnz7z7Xy3KFHuUl5fLli1bgEPAKAHWz0alg2AQmJYA83daXHw4AwI3btyQEydO+HrS33y/+eYbNmTIgD9dIIAAAmEI3L17V9ra2ny7w2sc/P4bRjbo80MCrJ8/JMR/R8BcAeavubkhMr9AT0+PnDp1Ko5l9+7d8umnn8KFAAIIIGCxgP7uq8/7PH361DeKjz/+WCorKy0eGaG7KMD62cWsMiYEEJiKAAU6pqKUwmdsB05h6JyKAAIRF2CBHfELwODhX7x4Uc6fP++LMC8vzyvO8dFHHxkcOaEhgAACCCQjoC+j1tfXxxXpWL16tVRUVCTTJOcgEIgA6+dAWGkUgYwIMH8zwkwnSQg8fvxYmpub5e3bt76zFyxYIAcOHBC9F+ZAAAEEEHBHQHdQ0iIdb9688Q1qw4YNsm3bNncGykisF2D9bH0KGUCEBZi/EU6+gUN/+PCh94D62NjYH9Hl5OTI4cOHZf78+QZGTEgIIIAAAukS6Ovrk9bWVhkdHfU1WVZW5v3+O/GZ3XT1SzsITFeA9fN0xfg8AuYIMH/NyQWRJBa4dOmSnDt3zvcBvS/Wl7aLi4uhQwABBBBwQECf99HvQPv7+32jWbFihff/99nZ2Q6MkiG4IMD62YUsMgYEEEhGwPb6ETPGx8fHkxl4ps6xHThTTvSDAALuCbDAdi+nLozo8uXLcvbsWd9QZs2a5RXnKCoqcmGIjAEBBBBAYBIBLdLR0NAQt3N8aWmp95BWVlYWbgiELsD6OfQUEAACSQswf5Om48QABe7cuSPt7e1xO0nqw1j6I70+nMWBAAIIIOCewIsXL7wiHa9evfINbt26dbJjxw73BsyIrBRg/Wxl2ggaAU+A+cuFYIrAy5cv5fvvv/cVpNTns/R+d9WqVaaESRwIIIAAAgEKaKEmLU48MjLi66WkpET27t3L778B2tP01AVYP0/dik8iYJoA89e0jBDPRIGffvpJ9J/YQ3//PXjwoCxevBgwBBBAAAGHBIaHh6WpqUl0k57YY/ny5VJVVcXzPw7l2uahsH62OXvEjgACqQjYXj+CAh2pZJ9zEUAAgQAFWGAHiEvTSQlcvXpVTp8+7Tt35syZUldXxy5KSYlyEgIIIGCXgL6cpC8p6ctKscfKlSu9h3Yp0mFXPl2MlvWzi1llTFERYP5GJdP2jLOnp8e7/51Y23r16tWye/dudpC0J5VEigACCCQlkKhIJUU6kuLkpAAEWD8HgEqTCGRIgPmbIWi6ea+A7hp55MgRef78ue9z27dvl/Xr16OHAAIIIBAhAX05SV9S0peVYg8t1rR//35+/43QtWDqUFk/m5oZ4kLgwwLM3w8b8YnwBM6cOSNXrlzxBaDPQmtxjoULF4YXGD0jgAACCAQmoMUptUilFquMPZYsWSI1NTWSm5sbWN80jMBUBFg/T0WJzyCAgIsCFOgIOKu2AwfMQ/MIIOCwAAtsh5Nr4dB+++036ezs9EWuX0TU1tbyhbSF+SRkBBBAIFmBN2/eeEU6BgYGfE3oTvJaSTo7OzvZpjkPgZQFWD+nTEgDCIQmwPwNjZ6OJxGYbLck/dgXX3whX375JWYIIIAAAhERSFSkcs2aNbJr166IKDBMUwVYP5uaGeJC4MMCzN8PG/GJYAXevXvnfcc/8UH0zz77TLZu3Rps57SOAAIIIGCkQH9/vzQ2NooWcIo9VqxY4W3SwO+/RqYtMkGxfo5MqhmogwLMXweT6siQOjo65Pr1677RzJ492yvOMW/ePEdGyTAQQAABBCYTGB0dldbWVunr6/P950WLFnl/ByjSwXUTpgDr5zD16RsBBMIUsL1+xIzxidsAhqk5Sd+2AxvGSTgIIGCRAAtsi5LleKi9vb1y7Ngx387BOTk53hcRixcvdnz0DA8BBBBAYKLA0NCQ9wDvs2fPfP9p6dKlXiVp/RvBgUAYAqyfw1CnTwTSI8D8TY8jraQmoF+Ta2HKiQ9k6ffTO3bskLVr16bWAWcjgAACCFgnoEUq6+vr5cWLF77Yy8rKpKKiQib+hmndAAnYWgHWz9amjsAREOYvF0HYApO9iLRq1SrvBWzWNmFnh/4RQACB8AT0d1/9/Vd/B449li9f7m3SwO+/4eUm6j2zfo76FcD4bRZg/tqcPTdj14KVek988+ZN3wDz8/Pl0KFDMnfuXDcHzqgQQAABBHwCY2Nj0tbWJnfv3vX971qk48CBAzJz5kzEEAhFgPVzKOx0igACBgjYXj+CAh0GXESEgAACCEwmwAKb68IEgdu3b0t7e7vol9O/H7o7hr6AvWzZMhNCJAYEEEAAgRAEdAelhoaGuCIdWrhJCzjxkFYISaFLXnDgGkDAYgHufy1OniOh6w/weu97584d34j0/nf//v2ycuVKR0bKMBBAAAEEpiugRTr0JaWBgQHfqSUlJbJ3717JysqabpN8HoGUBVg/p0xIAwiEJsD8DY2ejkWku7tburq6fBb64HltbS3f6XOFIIAAAgh49716/6v3wbHHkiVLvGeE2EmYiyQMAdbPYajTJwLpEWD+pseRVtIjkOi3YC3KoffEBQUF6emIVhBAAAEErBDQ92L0GSF9Tyb2WLBggff886xZs6wYB0G6JcD62a18MhoEEJi6AAU6pm6V1CdtB05q0JyEAAIIiPCCIVdB6AL37t2TlpYWX3EOfeC8urpaiouLQ4+PABBAAAEEwhXQIh2NjY3S39/vC2ThwoXel9RUkg43P1HsnS+oo5h1xuyKAPPXlUzaOQ5d0zQ3N8vjx499A9C1jO6OoS8rcSCAAAIIRFtAdxDWl5R0R+HYQ3eb10JOFOmI9vURxuhZP4ehTp8IpEeA+ZseR1qZvsCtW7fk2LFjvhPnzJkj//M//yN5eXnTb5AzEEAAAQScFHjx4oV3//vq1Svf+NhJ2Ml0WzEo1s9WpIkgEZhUgPnLhWGKwOjoqPdb8IMHD3whzZs3z3u+bfbs2aaEShwIIIAAAhkU0CIdx48fl97e3ri/D1q8ie9MM5gMuvIEWD9zISCAQFQFbK8fMWN8fHzc5OTZDmyyLbEhgIDZAiywzc6P69Hdv3/f+1JaK0f/fujf5H379onuDsmBAAIIIICACgwPD0tTU1PcC63z58+Xuro6inRwmWRUgPVzRrnpDIG0CjB/08pJY9MQGBwc9AqO6YPnsYe+pKTFOYqKiqbRGh9FAAEEEHBZIFGRyhUrVkhVVRVFOlxOvoFjY/1sYFIICYEpCjB/pwjFx9IqoAUpGxoafL/7alHKw4cPc9+bVmkaQwABBNwQ0O9M9e+G/jv2YCdhN/Jr2yhYP9uWMeJF4P8EmL9cDSYI6HNt+lvwkydPfOHwXJsJ2SEGBBBAIHwBfZ22o6NDbty44QtGnxXSIh0UcQo/R1GKgPVzlLLNWBFAIFbA9voRFOjgekYAAQQMFWCBbWhiIhDWo0ePvC+ltXL074cueCoqKqSsrCwCAgwRAQQQQGA6AiMjI15Rp4cPH/pO050GqCQ9HUk+m6oA6+dUBTkfgfAEmL/h2Ue55/7+fq/Q2NDQUNwaRotz5OfnR5mHsSOAAAIITCKQqEilFumorKyU7Oxs3BDIiADr54ww0wkCgQgwfwNhpdH3CLx8+VL+/ve/++599Xdf3SV42bJl2CGAAAIIIDCpwKtXr+To0aNxhY35/ZcLJtMCrJ8zLU5/CKRPgPmbPktaSk7gzZs33nPQz5498zWwePFiqampYdOp5Fg5CwEEEHBS4MSJE3FFOgoLC73nn3WDHw4EMiHA+jkTyvSBAAImClCgI+Cs2A4cMA/NI4CAwwIssB1OrsFD00rR+iO7vmwde+zevVs+/fRTgyMnNAQQQACBMAW0qJO+4DqxSMdHH30kdXV1VJIOMzkR6pv1c4SSzVCdE2D+OpdS4wd07949aWtr8xWm1KD15aSqqirJzc01fgwEiAACCCAQjkCiIpXLly/3/obk5OSEExi9RkqA9XOk0s1gHRNg/jqWUMOHo8XFtDjH8+fPfZHu3LlT1q5da3j0hIcAAgggELaAvtSqzw8NDAz4QmEn4bAzE63+WT9HK9+M1i0B5q9b+bRtNIODg946RotWxh7FxcVesW2+x7cto8SLAAIIBC9w8uRJuXbtmq+jgoIC7/ln/TcHAkELsH4OWpj2EUDAVAHb60fMGB8fHzcVV+OyHdhkW2JDAAGzBVhgm50fF6N7+vSpNDQ0iD6sFXvs2LFD1q1b5+KQGRMCCCCAQBoFtEhHa2ur9PX1+VqdO3euHDp0iF3o02hNU5MLsH7mykDAXgHmr725szHy69evS2dnp0z8Wry0tFQqKiokKyvLxmERMwIIIIBABgUSFalcsmSJt/MehZ4ymIyIdsX6OaKJZ9hOCDB/nUijFYN49+6dV1T7/v37vni/+OIL+fLLL60YA0EigAACCIQvMDQ05L3cOnHneXYSDj83UYmA9XNUMs04XRRg/rqYVTvGpEUqdf3y+vVrX8ArV670inPwW7AdeSRKBBBAIAyB06dPy9WrV31dz5kzR2pra0XvgzkQCFKA9XOQurSNAAImC9heP4ICHSZfXcSGAAKRFmCBHen0Z3zwuuNFfX29vH371tf3tm3bZMOGDRmPhw4RQAABBOwUGBsb83ajv3v3rm8AVJK2M5+2Rc362baMES8C/yfA/OVqyJTAzz//LBcuXIjrrry8XLZs2ZKpMOgHAQQQQMABgURFKhctWiQHDhyQmTNnOjBKhmCqAOtnUzNDXAh8WID5+2EjPpEegY6ODtEClbHHJ598Ivv27UtPB7SCAAIIIBAZAX2OqLGxUfr7+31j5vffyFwCoQ6U9XOo/HSOQEoCzN+U+Dg5SQHdpFDXLVpkLPZgo4YkQTkNAQQQiKDA2bNn5fLly76Rz5492yvSUVRUFEERhpwpAdbPmZKmHwQQME2AAh0BZ8R24IB5aB4BBBwWYIHtcHING5pWjNbiHBO/lNaXk/QlJQ4EEEAAAQSmI6A787W3t8vt27d9p+Xn58uhQ4dk7ty502mOzyIwZQHWz1Om4oMIGCfA/DUuJc4FND4+LrrTRU9PT9zYtm/fLuvXr3duzAwIAQQQQCB4gURFKhcsWCAHDx6UWbNmBR8EPURSgPVzJNPOoB0RYP46kkjDhzFZccolS5Z465Ps7GzDoyc8BBBAAAETBYaHh6WpqUkeP37sC4+dhE3MllsxsX52K5+MJloCzN9o5duE0T569Eiam5tF1y2xx9q1a2Xnzp0mhEgMCCCAAAKWCJw/f14uXrzoizYvL88r0jFv3jxLRkGYtgmwfrYtY8SLAALpErC9fsSMcX062eDDdmCDaQkNAQQMF2CBbXiCHAnv5cuXXnGO169f+0a0adMm2bx5syOjZBgIIIAAApkWSFSkQytJ19XVyUcffZTpkOgvAgKsnyOQZIborADz19nUGjEwfXlai4fduXPHF4++lLRnzx4pKSkxIk6CQAABBBCwUyDR/a8+nKUPaenDWhwIpFuA9XO6RWkPgcwJMH8zZx3Vnm7duiXHjh3zDV+/jz98+DDFw6J6UTBuBBBAIE0CIyMj3o70E4t0sJNwmoBpZlIB1s9cGAjYK8D8tTd3NkZ+7949aWtrk9HRUV/4ukmDbtbAgQACCCCAwHQFuru7paury3eabs6gRZB1swYOBNItwPo53aK0hwACtgjYXj+CAh22XGnEiQACkRNggR25lGd8wFqU48iRIzI4OOjru7y8XLZs2ZLxeOgQAQQQQMAtAX1J6fjx49Lb2+sbGJWk3cqzSaNh/WxSNogFgekJMH+n58Wnpy6gOyS1tLTIw4cPfSfNnDlTqqurRXcQ5kAAAQQQQCBVgUT3v0VFRV6RSop0pCrM+RMFWD9zTSBgrwDz197c2RC5vjDd0NAgWqjy90MfGv/2229l7ty5NgyBGBFAAAEEDBfQIh26M/3E71v5/dfwxFkcHutni5NH6JEXYP5G/hLIGIA+l6bPp+n39LEHmxRmLAV0hAACCDgrcPHiRTl//rxvfPq80YEDB2TRokXOjpuBhSPA+jkcd3pFAIHwBSjQEXAObAcOmIfmEUDAYQEW2A4n14ChDQ0NSX19vTx//twXzbp162THjh0GREgICCCAAAIuCIyPj0tHR4fcuHEj7ktqfUlp/vz5LgyTMRgiwPrZkEQQBgJJCDB/k0DjlA8KvHr1SpqammRgYMD32fz8fG9HC31pmgMBBBBAAIF0CSS6/9W/N7W1taI7CnMgkC4B1s/pkqQdBDIvwPzNvHlUenz58qX8/e9/F/0N+PcjOzvbu/+lOGVUrgLGiQACCGRGQHemb21tlb6+Pl+H7CScGf+o9cL6OWoZZ7wuCTB/XcqmuWO5fv26dHZ2in4/H3ts3bpVPvvsM3MDJzIEEEAAAWsELl++LGfPnvXFm5ub633vSpEOa9JoRaCsn61IE0EigEAAArbXj5gxPvGONACkVJq0HTiVsXMuAghEW4AFdrTzH+To37596xXnmPiS0qeffiq7d+8OsmvaRgABBBCIqMDJkyfl2rVrvtFrJWn9knrhwoURVWHY6RZg/ZxuUdpDIHMCzN/MWUelp2fPnnnFOV6/fu0bsr4krTtZzJkzJyoUjBMBBBBAIMMCJ06ciCtSWVhY6BXp4O9PhpPhcHesnx1OLkNzXoD563yKQxng8PCwV5xj4sYM+/btk08++SSUmOgUAQQQQMBtgbGxMWlra5O7d+/G/f7LTsJu5z7To2P9nGlx+kMgfQLM3/RZ0tLkAleuXJEzZ87E/cedO3fK2rVrYUMAAQQQQCBtAlevXpXTp0/72tMiHTU1NRRHTpsyDbF+5hpAAIGoCtheP4ICHVG9chk3AggYL8AC2/gUWRmgPqDV0NAgT58+9cVfVlYmFRUVMnFhY+UgCRoBBBBAwEiByYp05OTkeF9SL1261MiYCcouAdbPduWLaBGIFWD+cj2kU+D+/fveDo4jIyO+ZnXH4OrqatEiYRwIIIAAAggEKTDZ/W9BQYHU1dWJ/psDgVQFWD+nKsj5CIQnwPwNz97VnnVPpsbGRtF74djjq6++ko0bN7o6bMaFAAIIIGCAwLt376S9vV1u377ti4aXlAxIjkMhsH52KJkMJXICzN/IpTyjA+7u7pauri5fn/rss25QuHr16ozGQmcIIIAAAtEQ0A0K9Tfg2EOff66qqpLly5dHA4FRBirA+jlQXhpHAAGDBSjQEXBybAcOmIfmEUDAYQEW2A4nN6Sh6ctJR48elSdPnvgiKCkpEd1BieIcISWGbhFAAIEICWgVaa0mHXtkZ2d7X1IXFxdHSIKhBiHA+jkIVdpEIDMCzN/MOEehl5s3b0pHR4fow+Gxh9737tmzR3TdwYEAAggggEAmBCa7/50zZ47U1tZKYWFhJkKgD4cFWD87nFyG5rwA89f5FGd8gKdOnZKenh5fv7pTsO4YzIEAAggggEDQAvo97PHjx6W3t9fXFS8pBS0fnfZZP0cn14zUPQHmr3s5NWVE586dk0uXLvnCycrKkr1794r+JsyBAAIIIIBAUAI3btzwnknSosm/H/ocUmVlpaxYsSKobmk3IgKsnyOSaIaJAAJxArbXj5gxHrsyMDDBtgMbSEpICCBgiQALbEsSZUmYo6Oj3u5Jjx498kW8atUq2b9/v+gX1BwIIIAAAghkQuDs2bNy+fJlX1f6d0i/pF65cmUmQqAPRwVYPzuaWIYVCQHmbyTSHPggL168KOfPn4/rZ/369bJ9+/bA+6cDBBBAAAEEJgpMdv87e/Zsr0hHUVERYAgkLcD6OWk6TkQgdAHmb+gpcCqAX375RX788UffmJYtWyYHDx5kYwanMs1gEEAAAbMF9PFjfUFJX1SKPfQlperqanYSNjt9xkfH+tn4FBEgAgkFmL9cHEEITFakko2hgpCmTQQQQACBRAJaoFILVcZuHKTPP+v7OPpeDgcCyQqwfk5WjvMQQMB2AdvrR1Cgw/YrkPgRQMBZARbYzqY24wMbGxuT5uZmuX//vq/v4uJi78dwinNkPCV0iAACCEReQF+e1ZdoYw92M4j8ZZEyAOvnlAlpAIHQBJi/odE70/GZM2fkypUrceP5+uuv5fPPP3dmnAwEAQQQQMA+gcnuf/Py8qSuro4iHfal05iIWT8bkwoCQWDaAszfaZNxQgKBW7duybFjx3z/VQuAHT58WGbOnIkbAggggAACGRc4efKkXLt2zdcvOwlnPA3Odcj62bmUMqAICTB/I5TsDAxVX4LWgmA3b9709ZaTkyM1NTWydOnSDERBFwgggAACCPxH4Pbt29Le3h5XpGPv3r1SUlICEwJJCbB+ToqNkxBAwAEBCnQEnETbgQPmoXkEEHBYgAW2w8nN4ND0i+mWlha5d++er1fdPUm/mNYfwzkQQAABBBAIQ6Crq0u6u7t9Xev93549e6S0tDSMkOjTcgHWz5YnkPAjLcD8jXT6Uxq8FqQ8ceKE6A4VsYcW/qqoqGBNkZIuJyOAAAIIpEtgsvtfLdJRW1sr8+bNS1c3tBMhAdbPEUo2Q3VOgPnrXEpDGdDjx4+loaFB9J749yM/P1+++eYbmTNnTigx0SkCCCCAAAIqcPr0abl69Wrcd7XsJMz1kawA6+dk5TgPgfAFmL/h58CVCPTeV1+CvnPnjm9IWpzy4MGDsnDhQleGyjgQQAABBCwSuHv3rrS1tfm+o9Xnn/VZpbKyMotGQqimCLB+NiUTxIEAApkWsL1+xIzx8fHxTKNNpz/bgaczVj6LAAIIxAqwwOZ6SIeAfjE98UWlxYsXe19Ma/VoDgQQQAABBMIU+Pnnn+XChQtxIezatUvWrFkTZmj0baEA62cLk0bICPxXgPnLpZCsQHNzs+iP3rFHbm6uVFZWyvLly5NtlvMQQAABBBBIu8Avv/wiP/74o6/dWbNmyYEDB3iAOO3a7jfI+tn9HDNCdwWYv+7mNlMje/XqlXz33XcyNDT0R5f6m+/hw4dl/vz5mQqDfhBAAAEEEEgocPbsWbl8+bLvv2tBZXYS5qJJRoD1czJqnIOAGQLMXzPyYHsUo6Ojor8HP3jwwDcUCmDbnlniRwABBNwQ6Ovrk9bWVtG/V7EHzz+7kd9Mj4L1c6bF6Q8BBEwRsL1+BAU6TLmSiAMBBBCYIMACm0siFQG90dddhP/973/7mtFq0VqcQ6tHcyCAAAIIIGCCwP/7f/9P/vnPf8aFsmPHDlm3bp0JIRKDJQKsny1JFGEiMIkA85fLIhmBf/zjH/Lrr7/6TtUdg2tqangpKRlQzkEAAQQQCFzg4sWLcv78eV8/+j2t/u3SosocCExVgPXzVKX4HALmCTB/zcuJTRENDg56LyYNDAz4wtYilR9//LFNQyFWBBBAAAHHBbRApRaqnHjs3r1bPv30U8dHz/DSKcD6OZ2atIVAZgWYv5n1drG34eFhaWxslCdPnviGp78H19bWykcffeTisBkTAggggIBlAg+Tp+wvAAAgAElEQVQfPvS+sx0ZGfFFzvPPliXSgHBZPxuQBEJAAIFQBCjQETC77cAB89A8Agg4LMAC2+HkBjy0169fe9U4J34xrbsm1dXVUZwjYH+aRwABBBCYvoDuoqS7KU08+JJ6+pZRPoP1c5Szz9htF2D+2p7BzMd/7do1OXnypK/jwsJC72GsOXPmZD4gekQAAQQQQGCKApPd/+bm5npFOpYsWTLFVvhY1AVYP0f9CmD8Ngswf23OXrix6++/DQ0N8uLFC18gf/nLX+RPf/pTuMHROwIIIIAAApMIdHd3S1dXV9x/2blzp6xduxYzBKYkwPp5Skx8CAEjBZi/RqbFmqCGhoakvb1dHjx44ItZfw/WDQoLCgqsGQuBIoAAAgi4L5CoSMe2bdtkw4YN7gMwwrQIsH5OCyONIICAhQK214+YMT4+Pm6yu+3AJtsSGwIImC3AAtvs/Jga3aNHj6StrU3evHnjC7GoqMgrzpGXl2dq6MSFAAIIIBBxgURFOviSOuIXxjSGz/p5Glh8FAHDBJi/hiXE8HD0QSx9KSn2mDt3rnzzzTfc8xqeO8JDAAEEEPiPwL/+9S/54YcffBw5OTlekY6lS5fChMAHBVg/f5CIDyBgrADz19jUGB2Yvpik98EDAwO+OPXhbv3+nAMBBBBAAAFTBS5evCjnz5+PC2/79u2yfv16U8MmLoMEWD8blAxCQWCaAszfaYLx8T8EtDBlU1OTvHz50qcyb948OXDggOTn56OFAAIIIICAcQK6sW5jY6MMDw/7Ytu6dat89tlnxsVLQOYJsH42LydEhAACmRGwvX4EBToyc53QCwIIIDBtARbY0yaL/Ak9PT1y6tSpOIeFCxdKVVUVX0xH/goBAAEEEDBf4OrVq3L69Om4QLds2SLl5eXmD4AIQxVg/RwqP50jkJIA8zclvkidPDg4KN9//73oy0m/H7m5uV5xDi1MyYEAAggggIAtAteuXZOTJ0/6ws3Ozva+xy0uLrZlGMQZkgDr55Dg6RaBNAgwf9OAGLEmEhXnWL16tVRUVERMg+EigAACCNgokGiTBl5SsjGbmY+Z9XPmzekRgXQJMH/TJRmtdh4/fizNzc3y9u1b38Dnz5/vbVA4c+bMaIEwWgQQQAABqwT6+/u9Ih0T/47x/LNVaQwtWNbPodHTMQIIhCxAgY6AE2A7cMA8NI8AAg4LsMB2OLlpHtr4+LicO3dOfv3117iW165dK3/9618lKysrzb3SHAIIIIAAAsEI3LhxQ06cOBHXOF9SB+PtUqusn13KJmOJmgDzN2oZT268o6OjcuTIEXn69Kmvgerqalm5cmVyjXIWAggggAACIQro/W9HR4fo97u/H/o9bmVlJX/bQsyLDV2zfrYhS8SIwOQCzF+ujOkI6IPc9fX1MjAw4DtNi3Ps3r1bJj5PNZ22+SwCCCCAAAKZFGCThkxqu9UX62e38slooiXA/I1WvtMx2tu3b8vx48dFfxOOPVasWCF79+6lOEc6kGkDAQQQQCBwAX2mSYt0xG48pJ1u3rxZNm3aFHj/dGCvAOtne3NH5AggkJqA7fUjZozHPvWVmkUgZ9sOHAgKjSKAQCQEWGBHIs0pD1IfzGpvb5f79+/72tIHuf/yl7/I+vXrU+6DBhBAAAEEEMi0wGQvKWkMFOnIdCbs6o/1s135IloEYgWYv1wPUxE4duyY3Lp1y/fRr776SjZu3DiV0/kMAggggAACRgrcvHnTe+h44qEPHJeWlhoZM0GFL8D6OfwcEAECyQowf5OVi955+hvw0aNH44pU6vpgz549FOeI3iXBiBFAAAHrBa5duyYnT56MG8ef//xn0X84EJhMgPUz1wUC9gowf+3NXRiR9/T0yOnTp33FrDUOClSGkQ36RAABBBBIVUALLjc0NMQV6SgvL/eegeZAgPtfrgEEEEDg/wRsrx9BgQ6uZgQQQMBQAb6gNjQxBoWlN+8tLS3y8uVLX1R5eXmyb98+WbZsmUHREgoCCCCAAALTE+jt7fVeUnr37p3vRB7Smp5jlD7N+jlK2Wasrgkwf13LaPrH093dLV1dXb6Gy8rKvJeSOBBAAAEEELBdQHcG1CLME+9/KyoqvAeQORCYKMD6mWsCAXsFmL/25i6TkQ8PD3sPcOtui7HHxx9/LPv376c4RyaTQV8IIIAAAmkVSLRJAy8ppZXZqcZYPzuVTgYTMQHmb8QSnsJw9Tdg/S144vHFF1/Il19+mULLnIoAAggggEB4AvqejxZgfvPmjS8I7n/Dy4npPbN+Nj1DxIcAAkEJUKAjKNn/tms7cMA8NI8AAg4LsMB2OLlpGJo+tH3ixAkZGRnxtTZ//nypqqqSgoKCNPRCEwgggAACCIQrkOglJb6kDjcvpvbO+tnUzBAXAh8WYP5+2CjKn9CiXfrScuyxcOFCOXTokGRnZ0eZhrEjgAACCDgkcPfuXWlra5OxsTHfqHbu3Clr1651aKQMJR0CrJ/ToUgbCIQjwPwNx92mXvW3X31w+8mTJ76wtTiHbtCQlZVl03CIFQEEEEAAgTiBRJs0bNiwQbZt24YYAj4B1s9cEAjYK8D8tTd3mYp8fHxcOjs75fr1674u9d2hHTt28L14phJBPwgggAACgQm8ePHC+6731atXvj64/w2M3OqGWT9bnT6CRwCBFARsrx8xY1zvbg0+bAc2mJbQEEDAcAEW2IYnKMTwJts5WMMpKSkR3VUxJycnxOjoGgEEEEAAgfQKJHpJiSId6XV2oTXWzy5kkTFEVYD5G9XMf3jculvwkSNHZHR09I8P5+Xlyd/+9jfJz8//cAN8AgEEEEAAAYsE+vr6pKWlJa5Ix/bt22X9+vUWjYRQgxZg/Ry0MO0jEJwA8zc4Wxda1uIcTU1N8ujRI99wVq5cKZWVlRTncCHJjAEBBBBAwBNItEnDunXrvBdyORD4XYD1M9cCAvYKMH/tzV0mItfffrVg9b1793zd6eYM+/fvF70P5kAAAQQQQMAFgcHBQamvr48r0sH9rwvZTe8YWD+n15PWEEDAHgHb60dQoMOea41IEUAgYgIssCOW8CkMV7+U7ujoEN1NYuKxefNm2bRp0xRa4SMIIIAAAgjYJ6AvKbW2tvpeztVRUEnavlwGGTHr5yB1aRuBYAWYv8H62tr627dv5bvvvhP9sfr3Qx/Kqq2tlcWLF9s6LOJGAAEEEEDgvQKJ7n+3bt0qn332GXoIeAKsn7kQELBXgPlrb+6Cjlx/B25sbKQ4R9DQtI8AAgggYIxAok0a1qxZI7t27TImTgIJV4D1c7j+9I5AKgLM31T03D53aGjIK07Z39/vG+isWbOkpqZGFi1a5DYAo0MAAQQQiJyAPvfU0NDge/5JEbj/jdyl8N4Bs37mekAAgagKUKAj4MzbDhwwD80jgIDDAiywHU5uEkPTG3N9MVl3D449cnNzZffu3VJSUpJEq5yCAAIIIICAPQIPHz70fqDVB5VjDypJ25PDoCNl/Ry0MO0jEJwA8zc4W1tbHh8fl6NHj8qDBw98Q9izZ4+UlZXZOiziRgABBBBAYEoCev/b3NwsIyMjvs9rgWYt1MyBAOtnrgEE7BVg/tqbuyAj1++89W//xHvg5cuXey8nZWVlBdk9bSOAAAIIIBCaQKIilfodsH4XzIEA62euAQTsFWD+2pu7ICNP9IJyQUGBHDx4UAoLC4PsnrYRQAABBBAITeDVq1fec1AvXrzwxUCRjtBSYlzHrJ+NSwkBIYBAhgRsrx8xY1yfdjb4sB3YYFpCQwABwwVYYBueoAyGpw9kt7W1iVaOjj3mzp0r1dXVUlRUlMFo6AoBBBBAAIHwBBK9pESRjvByYlLPrJ9NygaxIDA9Aebv9Lyi8OkffvhB/vWvf/mGWl5eLlu2bInC8BkjAggggAAC8vjxY69I5fDwsE9j/fr1sn37doQiLsD6OeIXAMO3WoD5a3X6Agl+bGzM+5s/sTjH0qVL5cCBA5KdnR1IvzSKAAIIIICAKQKJfv/VIh0VFRUy8flhU+ImjswIsH7OjDO9IBCEAPM3CFW72+zv7/fufyc+B71gwQLv/jcvL8/uARI9AggggAACHxB48+aNV6RjYGDA90nuf7l0VID1M9cBAghEVcD2+hEU6Ijqlcu4EUDAeAEW2ManKCMB9vT0iL6Y9O7dO19/y5Ytk/3798usWbMyEgedIIAAAgggYIpAopeUqCRtSobCi4P1c3j29IxAqgLM31QF3Tr/ypUrcubMGd+giouLvV2DeRjbrVwzGgQQQACB9wvoA8uNjY3y9u1b3wfXrl0rO3fuhC/CAqyfI5x8hm69APPX+hSmdQD6+29zc7P09fX52tXiHHoPnJOTk9b+aAwBBBBAAAFTBfT3X73/HRkZ8YVYUlIie/fulaysLFNDJ66ABVg/BwxM8wgEKMD8DRDXwqbv3bvnbVI4Ojrqi15/A66srOT+18KcEjICCCCAQHICWqiqoaEhrkiH3v/u27eP56KSY3XiLNbPTqSRQSCAQBICFOhIAm06p9gOPJ2x8lkEEEAgVoAFdrSvB30g6x//+Ifoi0kTjz/96U+ydetWbsCjfYkwegQQQCDSAoleUqJIR6QvCypIRzv9jN5yAe5/LU9gGsPXHYN1t4jx8fE/Wi0qKpLDhw/LzJkz09gTTSGAAAIIIGCHwLNnz7y/jRN3FVy9erW3kzBHNAVYP0cz74zaDQHmrxt5TMco9LdgfTnpzp07vuYWL14sBw8e5OWkdCDTBgIIIICAVQKJNmlYtWqVt4ERRTqsSmfagmX9nDZKGkIg4wLM34yTG9vh9evXpbOz0/f7rwZbWloqe/bs4TloYzNHYAgggAACQQno7776+6/+Dhx7UKQyKHE72mX9bEeeiBIBBNIvYHv9iBnjsU87p98n5RZtB04ZgAYQQCCyAiywI5t672FrfSDr4cOHPgT9sfmvf/2r6A6JHAgggAACCERdINFLSmVlZd5LShPvJaPuFYXxs36OQpYZo6sCzF9XMzu9cQ0ODsp3330nb9++/eNELcrx7bffSmFh4fQa49MIIIAAAgg4JDAwMOA9pPXmzRvfqHiA2aEkT3MorJ+nCcbHETBIgPlrUDJCDOV9xTkOHDggubm5IUZH1wgggAACCIQnkGiThhUrVkhlZaVkZ2eHFxw9hyLA+jkUdjpFIC0CzN+0MFrfSHd3t3R1dcWNY+PGjfLVV19ZPz4GgAACCCCAQLIC+mxUY2Oj6H1w7EGRymRF7T+P9bP9OWQECCCQnIDt9SMo0JFc3jkLAQQQCFyABXbgxEZ28PTpU2ltbRV9MSn2mD17trcjxJIlS4yMm6AQQAABBBAIQyDRS0paSXrfvn0U6QgjKSH2yfo5RHy6RiBFAeZvioAOnD4yMiL19fWi98S/H/rFe01NjRQXFzswQoaAAAIIIIBAagIvXrzwinS8evXK1xA7KaXmauvZrJ9tzRxxIyDC/OUq0D2U2tvb5d///rcPY+HChVJbW0txDi4RBBBAAIHICyTapGH58uVSVVUlOTk5kTeKEgDr5yhlm7G6JsD8dS2j0xuP3vuePn1aenp64k7cvn27rF+/fnoN8mkEEEAAAQQcFBgeHvZ+/51YpIMilQ4mewpDYv08BSQ+ggACTgpQoCPgtNoOHDAPzSOAgMMCLLAdTm6CofX29kpHR4eMjo76PqEPZOmPzPn5+dFDYcQIIIAAAgh8QEBfUtIXeifuJMxLStG7dFg/Ry/njNgdAeavO7lMdiQtLS1y584d3+lbtmyR8vLyZJvkPAQQQAABBJwT0KLODQ0NccWdtZiVfn/MTsLOpTzhgFg/RyfXjNQ9Aeavezmdzoj0BaUTJ07IzZs3fafNnz9f6urqZObMmdNpjs8igAACCCDgrECiTRp0UyMt6pybm+vs2BmYX4D1M1cEAvYKMH/tzV2qkY+NjXmFKSf+9qvfX+/Zs0f0eS4OBBBAAAEEEPiPgBbpaGpqksePH/tItEhldXU1v/9G6EJh/RyhZDNUBBDwCdheP2LGuP4CbPBhO7DBtISGAAKGC7DANjxBaQ6vq6tLuru741otLS2V3bt3c3OdZm+aQwABBBBwSyDRTsKrVq2S/fv3S1ZWllsDZjSTCrB+5sJAwF4B5q+9uUtH5BcuXJCff/7Z19SaNWtk165d6WieNhBAAAEEEHBK4NWrV95OSnofHHssXbrUe0mJnYSdSnfCwbB+jkaeGaWbAsxfN/M6lVG9rzhHbW2tzJo1ayrN8BkEEEAAAQQiI5Do999FixbJgQMHKGwVkSuB9XNEEs0wnRRg/jqZ1g8O6u3bt9Lc3Bz3krEWpNSXjLXYFgcCCCCAAAII+AVGRka8v58PHz70/Qct0qGbNPD7bzSuGNbP0cgzo0QAgXgB2+tHUKCDqxoBBBAwVIAFtqGJSXNYekPd2dkpvb29vpZ1gfHll1/Kxo0b09wjzSGAAAIIIOCmQKKdhCnS4Wa+JxsV6+fo5JqRuifA/HUvp1Mdkd4L6w5KscfixYu9nYMpsDVVRT6HAAIIIBA1gTdv3kh9fX1ckQ79G3rw4EEe0orABcH6OQJJZojOCjB/nU3tewemxTn09+Dr16/7PldUVCSHDh2iOEc0LwtGjQACCCAwBYFEv/8uWLDAu/+lwNUUEC3/COtnyxNI+JEWYP5GL/36d7uxsTHue+s5c+Z4xbX0HpgDAQQQQAABBCYXGB0dldbWVunr6/N9QItb6SYNubm50DkuwPrZ8QQzPAQQSChAgY6ALw7bgQPmoXkEEHBYgAW2w8n979BevnwpLS0tMjAw4Bus3kDv2bNH9IViDgQQQAABBBCYukCinYRXrFghlZWVkp2dPfXG+KR1AqyfrUsZASPwhwDzN5oXw5MnT6ShoUH0R+bfj/z8fPnb3/4meXl50URh1AgggAACCExRQIt0HD16NO675YULF3ovKemOhBzuCrB+dje3jMx9Aeav+zmebIQdHR2TFufQ4pTc/0bzmmDUCCCAAAJTF0j0+++8efOktraWv6VTp7Tyk6yfrUwbQSPgCTB/o3Uh9Pf3S1NTkwwNDfkGrn+vtTiH/gbMgQACCCCAAALvFxgbG/PeLZpYpGPRokXe778U6XD7CmL97HZ+GR0CCCQWsL1+xIxx3arB4MN2YINpCQ0BBAwXYIFteIJSDO/+/fveLsFv3771tVRYWChVVVVUi07Rl9MRQAABBKIrkOglpeXLl0t1dTVFOhy+NFg/O5xchua8APPX+RTHDVAfzvrf//1fef369R//TQtp6c7B+mIxBwIIIIAAAgh8WED/nmqRjmfPnvk+PH/+fO8hLV74/bChrZ9g/Wxr5ogbAV5QiuI1cOrUKenp6Yn7Pfjw4cP8rY7iBcGYEUAAAQSSEkj0+29RUZFXpGP27NlJtctJ5gtw/2t+jogQgUQCzN/oXBv37t2TtrY236YMOvply5Z5z0LzMnF0rgVGigACCCCQuoAW6dC/q3fv3vU1pkU6tOgVmzSkbmxqC6yfTc0McSGAQNACttePoEBH0FcI7SOAAAJJCrDAThLOgtN+/fVXOX/+vLx7984XbXFxsezbt48bZwtySIgIIIAAAmYLJHpJSYt06I+/OTk5Zg+A6JISYP2cFBsnIWCEAPPXiDRkLAi9F25oaJBHjx75+tyzZ4+UlZVlLA46QgABBBBAwAUBLQDd2NgoukNh7PHRRx9JXV0dLym5kORJxsD62dHEMqxICDB/I5HmPwZ55swZuXLlim/Qc+fO9YpTsntwtK4FRosAAgggkLpAot9/dSMkLdIxZ86c1DuhBeMEWD8blxICQmDKAszfKVNZ/cHr169LZ2enTNwvuLS0VCoqKiQrK8vq8RE8AggggAACYQjoc1W6EfDt27d93S9YsMDbpGHWrFlhhEWfAQuwfg4YmOYRQMBYAQp0BJwa24ED5qF5BBBwWIAFtnvJ1ZvlH374IW6XJB1peXm5fP311zLx7557CowIAQQQQACBzAjoS0r68u/EnYSXLFniVZKmSEdm8pDJXlg/Z1KbvhBIrwDzN72eprd28uRJuXbtmi/MjRs3yldffWV66MSHAAIIIICAkQLDw8PS1NQkjx8/9sXHC8BGpistQbF+TgsjjSAQigDzNxT2UDpNVJxDC2jxAnEoKaFTBBBAAAEHBBIVqSwoKPAKYPE31oEkTxgC62f3csqIoiPA/HU/1z///LNcuHAhbqCff/659yw0BwIIIIAAAggkL5CoSMe8efO8IpV5eXnJN86ZRgqwfjYyLQSFAAIZELC9fsSM8YklKzOANp0ubAeezlj5LAIIIBArwALbrevhzZs30traGveQtFaI3rVrl6xevdqtATMaBBBAAAEEDBBI9JCWFumoqamR3NxcA6IkhHQJsH5OlyTtIJB5AeZv5s3D6vHSpUty7tw5X/crV66U6urqsEKiXwQQQAABBJwQGBkZkebmZnn48KFvPPqSkr4IrP/mcEeA9bM7uWQk0RNg/kYj53rfq/e/sYe+MHz48GFeHI7GJcAoEUAAAQQCFNAilUePHpX+/n7ufwN0NqVp1s+mZII4EJi+APN3+ma2nKGvHp0+fXrSjQq3b98u69evt2UoxIkAAggggIDRAlqk4/jx49Lb2+uLs6ioyPv9lyIdRqdv2sGxfp42GScggIAjArbXj6BAhyMXIsNAAAH3BFhgu5PTJ0+eeMU5Xr9+7RtUfn6+VFZWyqJFi9wZLCNBAAEEEEDAMIFEOwnr39+DBw9SpMOwfKUSDuvnVPQ4F4FwBZi/4fpnqvd79+55Lw7H1ovWH42/+eYb/h5nKgn0gwACCCDgtMDo6Kj3PXRfX1/c99C6k/DcuXOdHn+UBsf6OUrZZqyuCTB/Xcto/HgSFefQB6b5W+x+/hkhAggggEBmBBL9/qsFsXQn4cLCwswEQi+BC7B+DpyYDhAITID5GxhtqA2PjY1Je3u73LlzxxdHdna27NmzR0pKSkKNj84RQAABBBBwTUCfsero6JAbN274hqbPW+n97+zZs10bcmTHw/o5sqln4AhEXoACHQFfArYDB8xD8wgg4LAAC2w3knvz5k3p7OwU/WI69tCXgquqqrgpdiPNjAIBBBBAwHCBRDsJ69/jAwcOyMyZMw0fAeFNRYD181SU+AwCZgowf83MSzqjevHihXz//feiD07/fsyaNcsrzsHD0umUpi0EEEAAgagL6PfQbW1tcvfuXR+FPpylRSrnzZsXdSInxs/62Yk0MoiICjB/3U58V1eXdHd3+wapGzZQKMvtvDM6BBBAAIFwBBL9/qv3v/qSkr6sxGG/AOtn+3PICKIrwPx1L/dv3771NmN4/Pixb3D6zFV1dbUsWbLEvUEzIgQQQAABBAwROHnypFy7ds0XjT5vpfe/WqySw34B1s/255ARIIBAcgK214+YMR67ZWFyBoGeZTtwoDg0jgACTguwwLY/vf/4xz/k119/jRvImjVrZNeuXfYPkBEggAACCCBgkYDuJNzS0iL379/3Rb1w4UKvSIe+JMxhtwDrZ7vzR/TRFmD+up1/Lcpx5MgRGRgY+GOg+p2v/ki8dOlStwfP6BBAAAEEEAhB4N27d94uhrdv3/b1rg9K19XVyfz580OIii7TKcD6OZ2atIVAZgWYv5n1zmRvv/zyi/z444++LvPy8uTw4cMUpsxkIugLAQQQQCBSAvr7b2trq/T19cX9DdbvnylSaf/lwPrZ/hwygugKMH/dyv3g4KA0NjaKbsoQe+gLwfrMFYWx3Mo3o0EAAQQQMFNgsiIdBQUFXoFoinSYmbPpRMX6eTpafBYBBFwSsL1+BAU6XLoaGQsCCDglwALb7nROdgOsI9qyZYuUl5fbPTiiRwABBBBAwFKBRA9p6ctJ+pAWRTosTex/w2b9bHf+iD7aAsxfd/OvtaF1J6V79+75Brlt2zbZsGGDuwNnZAgggAACCIQsoEU6jh8/Lr29vb5ItEjHwYMHRYtVctgrwPrZ3twROQLMXzevgUuXLsm5c+d8g9PiHFoYi5eU3Mw5o0IAAQQQMEdgbGxM2tra5O7du76g9Hdfvf9dsGCBOcESybQFWD9Pm4wTEDBGgPlrTCpSDqS/v1+amppkaGjI15YWwtLiHPn5+Sn3QQMIIIAAAgggMDWB06dPy9WrV30f1iId+l20/pvDXgHWz/bmjsgRQCA1AQp0pOb3wbNtB/7gAPkAAgggkECABba9l8aJEyfkxo0bvgHog8/79u2T4uJiewdG5AgggAACCDggkOghLf3hWIt06IPTHHYKsH62M29EjYAKMH/dvQ7Onz8vFy9e9A1wzZo1smvXLncHzcgQQAABBBAwREALZXV0dMR9V52Tk+O9pLR48WJDIiWM6Qqwfp6uGJ9HwBwB5q85uUhXJJMV59AXgnXXQopzpEuZdhBAAAEEEHi/gBapbG9vl9u3b/s+qM9q6YvDixYtgtBSAdbPliaOsBHg919nrgHdhKGlpUX0b23ssWzZMqmqqpLc3FxnxspAEEAAAQQQsEXg7NmzcvnyZV+4c+bM8Z5/LiwstGUYxDlBgPtfLgkEEIiqgO31I2aM69NZBh+2AxtMS2gIIGC4AAtswxOUILzJinPoA896w8sPvnbmlKgRQAABBNwU0Ie0Ju4kTJEOu3PN+tnu/BF9tAWYv27m//r1695LwbHH0qVLvV0bOBBAAAEEEEAgcwKdnZ3y22+/+TrMzs72HqCmoHTm8pDOnlg/p1OTthDIrADzN7PeQfd25swZuXLliq8bLc6hvwvPnz8/6O5pHwEEEEAAAQQmCBw/flxu3rzp+1/1xeHq6mrR76Y57BNg/WxfzogYgd8FmL/2XwsPHjyQhoaGuIGUlpbK3r177R8gI0AAAQQQQMBigck2TNLNCfW7aX0OmsM+AdbP9uWMiBFAID0CttePoEBHeq4DWkEAAdL+8yIAACAASURBVATSLsACO+2kgTao9a6OHTsW96Kv/tCruxFSnCNQfhpHAAEEEEBg2gK6u4M+pDWxSIfuaqhfUs+ePXvabXJCuAKsn8P1p3cEUhFg/qaiZ+a5Dx8+lPr6el9wc+fOlW+//Vb0ZSUOBBBAAAEEEMiswOnTp+Xq1atxnepLSitXrsxsMPSWsgDr55QJaQCB0ASYv6HRp7XjsbEx77vlf//73752Z86c6f0uvHDhwrT2R2MIIIAAAgggMHUBLRqtxaNjD91YSYtULl++fOoN8UkjBFg/G5EGgkAgKQHmb1Jsxpz06NEjaWpqkpGREV9M5eXlsmXLFmPiJBAEEEAAAQSiLHDhwgX5+eeffQRapEO/o6aAtH1XButn+3JGxAggkB4BCnSkxzFhK7YDB8xD8wgg4LAAC2y7kptoF4YDBw7I4sWL7RoM0SKAAAIIIBAhgcke0iosLJS6ujrJz8+PkIT9Q2X9bH8OGUF0BZi/buX+xo0b0tnZKVoM6/dDH4A+fPgwPwC7lWpGgwACCCBgmcBkRTqysrJk//79smrVKstGE+1wWT9HO/+M3m4B5q/d+dPoh4eHpaWlRbQwZeyhmzZo4WeKc9ifY0aAAAIIIGC/wMmTJ+XatWu+gWRnZ0tlZaWsWLHC/gFGaASsnyOUbIbqnADz196UPn36VBoaGrz739hjx44dsm7dOnsHRuQIIIAAAgg4KPDTTz+J/hN7UEjazkSzfrYzb0SNAAKpC9heP2LG+Pj4eOoMwbVgO3BwMrSMAAKuC7DAtiPD+sJRe3u73L59O+7GVh/CWrBggR0DIUoEEEAAAQQiLDDZQ1oFBQXeA9Vz586NsIxdQ2f9bFe+iBaBWAHmrzvXw7lz5+TSpUtxA9q3b5988skn7gyUkSCAAAIIIGCpQKK/1Xv37pXS0lJLRxW9sFk/Ry/njNgdAeav3bl8/fq1t4Pws2fPfAOZPXu26KYN7Epod36JHgEEEEDALYEffvhB/vWvf8UNSot0fPzxx24N1uHRsH52OLkMzXkB5q+dKR4YGJD6+np5+/atbwDbtm2TDRs22DkookYAAQQQQMBxAX1OS38Djj20SEdNTQ0bDVuUe9bPFiWLUBFAIK0CttePoEBHWi8HGkMAAQTSJ8ACO32WQbVEcY6gZGkXAQQQQACBzAtMVqRDH6yuq6uTjz76KPMB0eO0BVg/T5uMExAwRoD5a0wqkg5kaGhIjh07Jvfv349rgwe2kmblRAQQQAABBAIR+PHHH+WXX36Ja7uiokJWr14dSJ80ml4B1s/p9aQ1BDIpwPzNpHZ6+9KXlLQ4x6tXr3wNFxUVecU55syZk94OaQ0BBBBAAAEEUhY4c+aMXLlyxddOVlaWaJHKkpKSlNungeAFWD8Hb0wPCAQlwPwNSja4dp8/f+4V59DffWOPLVu2SHl5eXAd0zICCCCAAAIIpCyg9756Dxx75OTkeEU6li5dmnL7NBC8AOvn4I3pAQEEzBSgQEfAebEdOGAemkcAAYcFWGCbnVwtztHa2ip37971BTpr1iw5ePCgLFiwwOwBEB0CCCCAAAIIxAmcPXtWLl++7Pvf8/LypLa2VubNm4eY4QKsnw1PEOEh8B4B5q/dl0d/f793fzzxJSXdjaGqqoofeu1OL9EjgAACCDgq8NNPP4n+M/HYtWuXrFmzxtFRuzMs1s/u5JKRRE+A+Wtnzh8/fuwV5xgeHvYNYNGiRV5xDr3/5UAAAQQQQAABMwUuXLggP//8sy84fSZZi1SWlZWZGTRR/SHA+pmLAQF7BZi/duVucHBQjhw5Iq9fv/YFvmnTJtm8ebNdgyFaBBBAAAEEIirQ09Mjp06d8o0+Ozvbe3aruLg4oir2DJv1sz25IlIEEEivgO31I2aMj4+Pp5ckva3ZDpxeDVpDAIEoCbDANjfb7yvOUVdXxwu85qaOyBBAAAEEEPigwPnz5+XixYu+z+kD1vo3fv78+R88nw+EJ8D6OTx7ekYgVQHmb6qC4Z1/48YNOXnypIyNjfmC0MJW1dXVUlBQEF5w9IwAAggggAAC7xXQe1+9B5547NixQ9atW4eewQKsnw1ODqEh8AEB5q99l8i9e/e8opQT73v1gWZ9sFkfcOZAAAEEEEAAAbMFLl26JOfOnYsLkiKVZudNo2P9bH6OiBCBRALMX3uuDS3KUV9fLy9fvvQFvWHDBtm2bZs9AyFSBBBAAAEEEJDr169LZ2enxL4qnJWVJZWVlbJy5UqEDBZg/WxwcggNAQQCFbC9fgQFOgK9PGgcAQQQSF6ABXbydkGeqQ9ftbW1yd27d33d5OXlSW1tLcU5gsSnbQQQQAABBDIk0NXVJd3d3b7etEhHTU2NLF68OENR0M10BVg/T1eMzyNgjgDz15xcTDUS/SH3n//8Z1xRKz1/1apVsnfvXsnJyZlqc3wOAQQQQAABBEISuHz5spw9ezaud33wWh/A5jBTgPWzmXkhKgSmIsD8nYqSOZ+Z7GFmjW716tWye/dumfjAmDmREwkCCCCAAAIITBS4cuWKnDlzJg6GIh1mXyusn83OD9Eh8D4B5q8d18fQ0JBXnOP58+e+gLWAsxZy5kAAAQQQQAAB+wR6e3vl+PHjopsS/35okQ59lqukpMS+AUUkYtbPEUk0w0QAgTgBCnQEfFHYDhwwD80jgIDDAiywzUuuFudoaWmRvr4+X3BanKOurk6KiorMC5qIEEAAAQQQQCApgcl2EtYXjbVIx9KlS5Nqk5OCFWD9HKwvrSMQpADzN0jd9Lc9PDws7e3tcffG2tPmzZtl06ZN6e+UFhFAAAEEEEAgMIGrV6/K6dOn49rfsmWLlJeXB9YvDScvwPo5eTvORCBsAeZv2BmYev+//PKL/Pjjj3EnbNy4Ub766qupN8QnEUAAAQQQQMAYgZ6eHjl16lRcPPoCsr6IzGGeAOtn83JCRAhMVYD5O1Wp8D739u1brzjHwMCAL4hPP/3UK0rJgQACCCCAAAL2Cty5c8fblDi2SIe+n7tnzx4pLS21d2AOR8762eHkMjQEEHivgO31I2aM63aHBh+2AxtMS2gIIGC4AAtssxI0Ojoqra2tcS8gzZ49W2praynOYVa6iAYBBBBAAIG0CEy2k3B2drZUVVVJcXFxWvqgkfQJsH5OnyUtIZBpAeZvpsWT7+/Zs2de4crBwUFfI1rEav/+/bJixYrkG+dMBBBAAAEEEAhN4Nq1a3Ly5Mm4/im+FVpK3tsx62cz80JUCExFgPk7FaXwP3PmzBm5cuVKXCDbt2+X9evXhx8gESCAAAIIIIBA0gLXr1+Xzs5OmfjY9LZt22TDhg1Jt8uJwQiwfg7GlVYRyIQA8zcTysn3MTIy4hXnePr0qa+RsrIyqaiokInv7yTfE2cigAACCCCAQFgC9+7d895/0k2KYw/9W7969eqwwqLfBAKsn7k0EEAgqgK214+gQEdUr1zGjQACxguwwDYnRVqco6mpSR4+fOgLSotzHDp0SAoLC80JlkgQQAABBBBAIK0Ck+0knJWVJZWVlbJy5cq09kVjqQmwfk7Nj7MRCFOA+Rum/tT7vnXrlvfgst4jxx4FBQVSU1ND4cqpU/JJBBBAAAEEjBS4ceOGdHR0xL2kVF5eLlu2bDEy5qgGxfo5qpln3C4IMH/NzqLuJqh/C2/evOkLVL8P1oeW2VnQ7PwRHQIIIIAAAlMV6O3tlePHj/t2EtZz9d5X74E5zBFg/WxOLogEgekKMH+nK5a5z+tvvY2NjfLo0SNfp6tWrfKehaI4R+ZyQU8IIIAAAggELfDgwQNpbm6Oe9Zr586dsnbt2qC7p/1pCLB+ngYWH0UAAacEKNARcDptBw6Yh+YRQMBhARbYZiRXK0XrTenE4hxz5syR2tpainOYkSaiQAABBBBAIFCByXYS5qHsQMmTapz1c1JsnISAEQLMXyPSkDAI3UnwwoUL8ssvv8R9Zvny5bJ//36ZOXOm2YMgOgQQQAABBBCYkkCil5R0F2HdTZjDDAHWz2bkgSgQSEaA+ZuMWmbO0ReUWlpa5P79+74Oc3JypLq6WpYtW5aZQOgFAQQQQAABBDIicOfOHWlra4sr0rFp0ybZvHlzRmKgkw8LsH7+sBGfQMBUAeavmZkZGxvznoeeeO9bXFzs3fvqs1AcCCCAAAIIIOCWgBbl0uJcEzdk2r59u6xfv96twVo8GtbPFieP0BFAICUB2+tHzBjXJ6wNPmwHNpiW0BBAwHABFtjhJ0iLc+jN6OPHj33BaHGOQ4cOie4SzIEAAggggAAC0RCYrEiHjlx3Tly9enU0EAwfJetnwxNEeAi8R4D5a+7lMTw8LO3t7dLX1xcXpO4k+PXXX7OLkrnpIzIEEEAAAQSSErh9+7b39//du3e+8ynSkRRnICexfg6ElUYRyIgA8zcjzNPu5O3bt95vwv39/b5zZ82aJQcPHpQFCxZMu01OQAABBBBAAAHzBe7duyetra2iLyvHHvrd95YtW8wfQAQiZP0cgSQzRGcFmL/mpVa/79XClPr3L/bQgpQ1NTWSnZ1tXtBEhAACCCCAAAJpEXjy5In3Hbg+BxZ7bN26VT777LO09EEjqQmwfk7Nj7MRQMBeAdvrR1Cgw95rj8gRQMBxARbY4SZYbz6bmpoozhFuGugdAQQQQAABowRu3LghHR0dMrHO5c6dO2Xt2rVGxRrFYFg/RzHrjNkVAeavmZkcGBjwHk5+8eKFL0B9OGvXrl1SVlZmZuBEhQACCCCAAAIpC9y9e9dbB0ws0rFu3TrZsWNHyu3TQGoCrJ9T8+NsBMIUYP6GqT9534ODg96DyRPvfXWjBi3OUVhYaF7QRIQAAggggAACaRN48OCBNDc3x+0kTJHKtBGn1BDr55T4OBmBUAWYv6Hyx3Wu3/NqUWYtzhx7LF682Lv3zcnJMStgokEAAQQQQACBtAs8ffpUGhoa4op0bNq0STZv3pz2/mhwegKsn6fnxacRQMAdAQp0BJxL24ED5qF5BBBwWIAFdnjJ1eIcR48ejdslSR/EqqurE/03BwIIIIAAAghEU6C3t1eOHz8e95LS9u3bZf369dFEMWTUrJ8NSQRhIJCEAPM3CbSAT9GHs/Tv3ejoqK+n/Px8qa6uZvfggP1pHgEEEEAAARMEtEhHW1tb3E7Ca9as8Yp1cYQnwPo5PHt6RiBVAeZvqoLpPf/Zs2feb8JDQ0O+hufNmye1tbWSl5eX3g5pDQEEEEAAAQSMFEi0kzBFKsNPF+vn8HNABAgkK8D8TVYu/efpJkTHjh0Tfd4p9li4cKF375ubm5v+TmkRAQQQQAABBIwUSPSd+GeffSZbt241MuaoBMX6OSqZZpwIIDBRwPb6ETPGJ279a1iObQc2jJNwEEDAIgEW2OEk633FOQ4dOiRz5swJJzB6RQABBBBAAAFjBPSlZd1ZYuJOwl9++aV88cUXxsQZtUBYP0ct44zXJQHmr1nZ7Orqku7u7rig9CGtmpoaXlAyK11EgwACCCCAQKACfX190traGle0q6ysTCoqKmTi77iBBkPjfwiwfuZiQMBeAeavObm7f/++9zduZGTEF9SyZcukqqqKF5TMSRWRIIAAAgggkBGBRDsJU6QyI/wJO2H9HK4/vSOQigDzNxW99J7b2dkpv/32m6/RoqIiOXz4sMycOTO9ndEaAggggAACCBgv8Pz5c2loaJA3b974YtUNCnWjQo5wBFg/h+NOrwggEL6A7fUjKNAR/jVEBAgggMCkAiywM39hvH37VhobG6W/v9/XeWFhoVcpmuIcmc8JPSKAAAIIIGCqQKKdhKkkHV7GWD+HZ0/PCKQqwPxNVTA952vByuPHj4v+jZt4fPrpp7Jz507JyspKT2e0ggACCCCAAALWCDx8+FCam5vjXmAuKSmRvXv3sj4IIZOsn0NAp0sE0iTA/E0TZIrN6K7Bev87sQAzf9tShOV0BBBAAAEELBdItJMwRSrDSyzr5/Ds6RmBVAWYv6kKpuf806dPy9WrV32NffTRR6KbFebl5aWnE1pBAAEEEEAAAesEXr58KfX19fL69Wtf7GvXrvWeD+PIvADr58yb0yMCCJghQIGOgPNgO3DAPDSPAAIOC7DAzmxytTiHVoLUH1tjDy3OoV9Gz549O7MB0RsCCCCAAAIIGC+QaCdhKkmHkzrWz+G40ysC6RBg/qZDMbU2Xrx44b14q/+OPbQgx9atW2XDhg2pdcDZCCCAAAIIIGC1wOPHj6WpqUm0oFfssWrVKtm/fz9FOjKcXdbPGQanOwTSKMD8TSNmkk319PTIqVOn4s7mweMkQTkNAQQQQAABxwR0J+GjR4/GvaSkhbz27dsnE59ndmz4xg2H9bNxKSEgBKYswPydMlVgHzx79qxcvnzZ1/7cuXO956Hz8/MD65eGEUAAAQQQQMAOgcHBQe/+V4t1xB6lpaWyZ88e7n8znEbWzxkGpzsEEDBGwPb6ETPGx8fHjdGcJBDbgU22JTYEEDBbgAV25vIzNDTk3VxOLM5RVFQktbW1FOfIXCroCQEEEEAAAesEEu0kzAPdmU8l6+fMm9MjAukSYP6mSzK5du7evevtHDzxhVvdNUlfuF26dGlyDXMWAggggAACCDgl0N/fL42NjaLFrmOPFStWSGVlpWRnZzs1XpMHw/rZ5OwQGwLvF2D+hnuFdHV1SXd3d1wQmzdvlk2bNoUbHL0jgAACCCCAgDEC+pKSbvKk/449tEjH3r17KVKZwUyxfs4gNl0hkGYB5m+aQafZ3GT3vwUFBVJXVyf6bw4EEEAAAQQQQEAF3rx5493/arFK7n/DvSZYP4frT+8IIBCegO31IyjQEd61Q88IIIDAewVYYGfmAtHiHHpTOTAw4OtQi3Pol9H6QhIHAggggAACCCDwPoFEOwmvXr1aKioqwMuQAOvnDEHTDQIBCDB/A0CdYpP6YpI+oDXxmDdvntTU1MicOXOm2BIfQwABBBBAAIEoCGiRay12rd+rxx7Lly+XqqoqycnJiQJD6GNk/Rx6CggAgaQFmL9J06V0ou5b1NnZKdevX/e1ow987d69W/R7XA4EEEAAAQQQQCBW4PXr11JfXx+3k/CqVau8wtZZWVmAZUCA9XMGkOkCgYAEmL8BwU6h2YsXL8r58+d9n9TnoL/55huZO3fuFFrgIwgggAACCCAQJYFEmx2vXLnS26SB+9/MXA2snzPjTC8IIGCeAAU6As6J7cAB89A8Agg4LMACO/jkasVHfZh4YnEOfRGptraW4hzBp4AeEEAAAQQQcEYg0U7CpaWlXpEOvqQOPtWsn4M3pgcEghJg/gYlm7jd0dFROX78uNy+fTvuQ5988on3ghIv2GY+L/SIAAIIIICADQL6fbp+r67fr8ceS5Ys8Qp85ebm2jAMq2Nk/Wx1+gg+4gLM38xfAGNjY9Le3i537tzxdZ6dne29XKsPGXMggAACCCCAAAKTCSTaSXjFihXeS0q6nuAIVoD1c7C+tI5AkALM3yB1E7d9+fJlOXv2rO8Ds2bNkkOHDoluWsiBAAIIIIAAAghMJjA8POxtevz06VPffy4uLvY2aeD+N/jrhvVz8Mb0gAACZgrYXj9ixrhuFWHwYTuwwbSEhgAChguwwA42Qfojqu508OLFC19HWpyjrq5O9EtpDgQQQAABBBBAYDoCiXYSppL0dBST/yzr5+TtOBOBsAWYv5nNgN4Ht7a2xhWr1O9hN2/eLF988UVmA6I3BBBAAAEEELBOQNcTWqTj1atXvtgXLVokBw4ckJkzZ1o3JpsCZv1sU7aIFQG/APM3s1eEPlTc0tIiDx8+9HWsf6eqq6tFi0txIIAAAggggAAC7xPQnYQbGxvjXlJavny595ISha6DvX5YPwfrS+sIBCnA/A1Sd/K2r169KqdPn467/9XnoefPn5/5gOgRAQQQQAABBKwS0O/T9f73yZMnvriXLl3qbdLA/W+w6WT9HKwvrSOAgLkCttePoECHudcWkSGAQMQFWGAHdwHoQ8P68DDFOYIzpmUEEEAAAQSiKpBoJ2EqSQd/RbB+Dt6YHhAISoD5G5RsfLt9fX3ezsH6o2rsoT+i6s7BuvMfBwIIIIAAAgggMBWBwcFBbycl/XfssWDBAjl48CBFsKeCmORnWD8nCcdpCBggwPzNXBJev37tPUys39fGHvn5+d7fKXYOzlwu6AkBBBBAAAHbBRK9pKTFvvQlpdzcXNuHaGz8rJ+NTQ2BIfBBAebvB4nS+oEbN27IiRMnfG3q36fa2lpZuHBhWvuiMQQQQAABBBBwV2B0dNT7Xv3Ro0e+QS5evNj7Xp0iHcHlnvVzcLa0jAACZgtQoCPg/NgOHDAPzSOAgMMCLLCDSa4W56ivr+eh4WB4aRUBBBBAAAEERLwiYJPtJEwl6WAvD9bPwfrSOgJBCjB/g9T9v7Z/+eUXuXDhgoyPj/s6LCws9Hb64+WkzOSBXhBAAAEEEHBJ4H3FsPXh77y8PJeGa8xYWD8bkwoCQWDaAszfaZMldYIW5WhqahL9OxV76H3vgQMHZM6cOUm1y0kIIIAAAgggEF2BRC8pLVq0yFtfzJw5M7o4AY6c9XOAuDSNQMACzN+AgWOa7+3tlWPHjvl+A9aXZ/UlWn2ZlgMBBBBAAAEEEJiOgN7/Njc3y4MHD3ynadEvXV9w/zsdzal/lvXz1K34JAIIuCVge/2IGeMTn8g2LD+2AxvGSTgIIGCRAAvs9CfrfcU59GFhbhbTb06LCCCAAAIIRFUg0U7C+uO37qTEuiP9Vwbr5/Sb0iICmRJg/gYrrT+cdnZ2yq1bt+I6Wr58uezfv5+/S8GmgNYRQAABBBBwWuDNmzdekUp9GTr20Jeg6+rqKNIRQPZZPweASpMIZEiA+Rs89OPHj73iHLrTfezBy7PB29MDAggggAAC/5+9e3+q6kgX//8IiOJdvN8JGiU6Ookx+Wh0EIGgAmrizPx6qs4PZ/6q8+upOlWTOFEBARGV0Ynj/ehokAiDqAje7yK3/a1nzVdnr73ZsG9r7+613l2VSlXcq1f3q1ebZ136ab8LxFqkNG/ePGeR0pQpU/xOkPH+ET9nnJwTIpA2AeZv2ijHrainp0eam5tldHT04+9ycnKc5FFLlizJTCM4CwIIIIAAAgj4TmBkZEQaGxvl/v37rr4VFhY673/5/jn9Q078nH5TakQAATsEbM8fQYIOO64zWokAAgEUIMBO76DrR8KHDx92drQPLyySTa8ztSGAAAIIIIDAvwVi7SSsmaT1ZTgfaaX3aiF+Tq8ntSGQSQHmr3famjDq2LFj8uzZs6iT/Pa3v5Wvv/5aIh9we9caakYAAQQQQAABvwoMDAw4SToiYw5N0qHJsQsKCvza9az0i/g5K+ycFIG0CDB/08IYsxJdmKQfDUeWlStXyrfffiu5ubneNoDaEUAAAQQQQCAQAvrM/e7du66+6iIlTdIxderUQBhkqpPEz5mS5jwIpF+A+Zt+08gadcGs/j8pMjmHbs6g98EUBBBAAAEEEEAgFQGNMZqamqLuf+fOneu8/+X+NxXd6GOJn9PrSW0IIGCPAAk6PB4r24E95qF6BBDwsQABdvoGV5NyHDlyRN6+feuqVHdK0pejkydPTt/JqAkBBBBAAAEEEAgTiLWTMA+p03+ZED+n35QaEciUAPPXG+l79+5JS0tL1K7Berby8nJZs2aNNyemVgQQQAABBBAIpMD79++lrq5Onjx54ur/rFmznI+0pk+fHkgXLzpN/OyFKnUikBkB5q93zrdv35aTJ09KKBRynUTvfXft2kVySu/oqRkBBBBAAIHACegiJX323t3d7eo7SSrTfykQP6fflBoRyJQA89db6b6+Pueb6MiiySk/+eQTb09O7QgggAACCCAQKAG9/+3q6uL+1+NRJ372GJjqEUDAWAHb80dMCkW+nTaM2nZgwzhpDgIIWCRAgJ2ewXr8+LE0NDSI7uAXXhYtWiTV1dUk50gPM7UggAACCCCAwDgCsXYSnj17tuzfv5+dhNN09RA/pwmSahDIggDzN/3oN2/elDNnzkRVPG3aNNm7d6/Mmzcv/SelRgQQQAABBBAIvECsJB2anOPAgQMyY8aMwBulA4D4OR2K1IFAdgSYv964a3KO1tbWqMo///xz+frrr705KbUigAACCCCAQOAFNP7QOCS86Ptf3SyKJJXpuTyIn9PjSC0IZEOA+eudun4Trck5hoeHP55E19voBg2rV6/27sTUjAACCCCAAAKBFNBlx5ocO/L+d+bMmc77X/0WjZK6APFz6obUgAACdgrYnj+CBB12Xne0GgEEAiBAgJ36ID948ECOHTvmehCttS5fvlyqqqokLy8v9ZNQAwIIIIAAAgggEIfAeDsJ60daLFKKA3GCnxA/p25IDQhkS4D5m175c+fOybVr16Iq1USVei9cUFCQ3hNSGwIIIIAAAgggECYwODjoPJfv7+93uejHWfv27RNdrERJTYD4OTU/jkYgmwLM3/Tr9/b2Sl1dXVTF33zzjfzmN79J/wmpEQEEEEAAAQQQCBNoa2uT9vZ2l4kuUtL7X97/pn6pED+nbkgNCGRLgPnrjfyTJ0+kqalJXr9+7TpBaWmplJSUeHNSakUAAQQQQAABBERkrPtfTU6p97+zZs3CKEUB4ucUATkcAQSsFSBBh8dDZzuwxzxUjwACPhYgwE5tcHt6euT48eMyMjLiquiTTz6RiooKycnJSe0EHI0AAggggAACCCQooIuUjh49KvrCPLzwkDpByBg/J35OjyO1IJANAeZv+tR1x4Jff/01qsLPPvtMfve736XvRNSEAAIIIIAAAgiMIzA0NCSNjY2iSbTDiybp0CSVc+bMwS8FAeLnFPA4FIEsCzB/0zsAT58+lcOHD4v+f+dD0XfAumtwcXFxek9GbQgggAACCCCAQAwBFil5d2kQItutlQAAIABJREFUP3tnS80IeC3A/E2/8MOHD6WhoUH026PwsmPHDlm/fn36T0iNCCCAAAIIIIBAhMDZs2flxo0brv/K+9/0XCbEz+lxpBYEELBPwPb8EZNCoVDIZHbbgU22pW0IIGC2AAF28uPT2dkpra2tEvm/OM0QrZmiKQgggAACCCCAQLYE9EV5fX29PHr0yNWEgoICJ5M0i5SSHxni5+TtOBKBbAswf1MfgViLYPPy8mT37t2ybNmy1E9CDQgggAACCCCAQAICmjz72LFj0tvb6zpq6tSpzv3v3LlzE6iNn4YLED9zPSBgrwDzN31jp7sF//TTT/L27VtXpfr/mCVLlqTvRNSEAAIIIIAAAgjEIRBrkZLGJrNnz46jBn4ylgDxM9cFAvYKMH/TO3Z9fX3Os9bwBJV6hm3btsnGjRvTezJqQwABBBBAAAEExhE4d+6cXLt2zfULff+7f/9+vn9O4cohfk4Bj0MRQMBqAdvzR5Cgw+rLj8YjgICfBQiwkxvd69evy88//xx18BdffCFfffVVcpVyFAIIIIAAAgggkEaBWIuoWaSUGjLxc2p+HI1ANgWYv6np62IkTf707NmzqJefNTU1Mm/evNROwNEIIIAAAggggECSApqko6mpSe7du+eqYcqUKc5HWiTpSA6W+Dk5N45CwAQB5m96RkGTIB86dEhevnz5sUL9eKuqqkpWrVqVnpNQCwIIIIAAAgggkKDAWEk62KQhQcSInxM/p+bH0QhkU4D5mz79+/fvS2Njo+iz1vCyc+dOWbduXfpORE0IIIAAAggggECcAmMl6cjPz3fe/xYWFsZZCz8LFyB+5npAAIGgCpCgw+ORtx3YYx6qRwABHwsQYCc+uOfPn5erV69GHbh9+3bZsGFD4hVyBAIIIIAAAggg4JHAeIuUamtrWUydhDvxcxJoHIKAIQLM3+QH4vnz505yjjdv3rgqmTVrluj/T2bMmJF85RyJAAIIIIAAAgikQWB0dFSam5ulp6fHVZsm6eD+Nzlg4ufk3DgKARMEmL+pj4I+Vz169Kg8fPjQVVlpaamUlJSkfgJqQAABBBBAAAEEUhAYK0kHmzQkD0r8nLwdRyKQbQHmb3pGoLu7W1paWkSfsX4ouramoqJCiouL03MSakEAAQQQQAABBJIQuHjxoly+fNl1pCbp0Pe/8+fPT6LGYB9C/Bzs8af3CARZwPb8EZNCoVDI5AG0HdhkW9qGAAJmCxBgJzY+p06dko6ODtdB+v+Q8vJyWb16dWKV8WsEEEAAAQQQQCADArEWKelD6pqaGlmwYEEGWuGfUxA/+2cs6UnwBJi/yY15f3+/HDt2THTn4PCi//+orq4WXfRKQQABBBBAAAEETBDQ+1/9kFw/KA8v3P8mNzrEz8m5cRQCJggwf1MbBf28SXcNvnv3rquizZs3y5YtW1KrnKMRQAABBBBAAIE0CYy1kzBJKpPDJX5Ozo2jEDBBgPmb+ijcvn1bTp48KeFLfXJycqSyslKKiopSPwE1IIAAAggggAACKQpcu3ZN9B44vOTl5TlJOhYuXJhi7cE6nPg5WONNbxFA4N8CtuePIEEHVzMCCCBgqAABdnwDox/2njhxQv75z3+6DsjNzZVvv/1WVq5cGV9F/AoBBBBAAAEEEMiCQKxFSpMnT3YWVy9atCgLrbLzlMTPdo4brUZABZi/iV8HurhV74V15+DwsmLFCqmqqhK9J6YggAACCCCAAAImCeiH5MePH49K0sH9b+KjRPycuBlHIGCKAPM3tZHQhUm//vqrq5JPP/1Udu3alVrFHI0AAggggAACCKRZ4NKlS6L/hBeSVCaOTPycuBlHIGCKAPM3tZG4deuWnD592lWJLnbdvXu3LFu2LLXKORoBBBBAAAEEEEijQKwkHfr98+LFi9N4Jn9XRfzs7/GldwggEFuABB0eXx22A3vMQ/UIIOBjAQLsiQd3eHjY2SWpt7fX9WP9oHfv3r3c0E1MyC8QQAABBBBAwAABXaTU2toqnZ2drtboy/U9e/bI0qVLDWil+U0gfjZ/jGghArEEmL+JXRs3b96UM2fORB20bt06KS0tlcjnqYnVzq8RQAABBBBAAAHvBLj/TY8t8XN6HKkFgWwIMH+TVx9rkasmqdTnp9wHJ+/KkQgggAACCCDgncBYi5RIUpmYN/FzYl78GgGTBJi/yY/G9evX5eeff3ZVwE70yXtyJAIIIIAAAgh4L3Djxg05e/as60S6uZQ+vye5WHz+xM/xOfErBBDwn4Dt+SMmhfRLKIOL7cAG09I0BBAwXIAAe/wBGhwclIaGBnn48KHrh1OnTpXa2lopLCw0fIRpHgIIIIAAAggg4BY4deqUdHR0RD2k1h0wli9fDtcEAsTPXCII2CvA/I1/7M6fPy9Xr16NOmDLli2yefPm+CvilwgggAACCCCAQBYFYt3/auJtklROPDDEzxMb8QsETBVg/iY3Mu3t7dLW1uY6eOHChbJv3z7Rj3wpCCCAAAIIIICAqQKxdhJmk4b4Roz4OT4nfoWAiQLM3+RGZazklPn5+c430fPnz0+uUo5CAAEEEEAAAQQyIDDWc/ycnBzR75812TZlfAHiZ64QBBAIqoDt+SNI0BHUK5d+I4CA8QIE2LGH6O3bt1JXVyfPnz93/WjGjBnOg+hZs2YZP740EAEEEEAAAQQQGEtAPzTXB9XhRR9SV1VVycqVK0EbR4D4mcsDAXsFmL8Tj93o6Ki0trZKV1eX68f6cHrXrl2yZs2aiSvhFwgggAACCCCAgEECY93/6iJrklROPEjEzxMb8QsETBVg/iY+Mnfv3pXGxkYJ33tI3wUfPHhQdJESBQEEEEAAAQQQMF0g1k7C3P9OPHLEzxMb8QsETBVg/iY+Mj///LNcv37ddaBuWKjJKefOnZt4hRyBAAIIIIAAAghkWEA3KNSNGsKLfv9cWVkpRUVFGW6NXacjfrZrvGgtAgikT4AEHemzHLMm24E95qF6BBDwsQAB9tiD++rVKzl69Ki8fv3a9QP9EGv//v0ybdo0H18VdA0BBBBAAAEEgiBw9uxZ0Q+1eEid2GgTPyfmxa8RMEmA+Tv+aAwNDTmLkR48eOD6YV5enrOAddmyZSYNJ21BAAEEEEAAAQTiFoh1/0uSyvEJiZ/jvsT4IQLGCTB/ExuShw8fOu+FR0ZGPh5YUFAg33//vejGDRQEEEAAAQQQQMAWgVg7CXP/y/2vLdcw7UQgUQHufxMTO336tNy6dct1kH4Lrck5Zs+enVhl/BoBBBBAAAEEEMiiwFhJOnRtcEVFhRQXF2exZWafmvjZ7PGhdQgg4J2A7fkjJoXCt5nwzinpmm0HTrrjHIgAAoEXIMCOvgSePn0q9fX18u7dO9cfzp8/X6qrq0WzRVMQQAABBBBAAAE/CJw7d06uXbvm6oreH5eXl8vq1av90MW094H4Oe2kVIhAxgSYv7Gp375969wHP3v2zPUjvf+tqamRefPmZWycOBECCCCAAAIIIOCFAEkqE1clfk7cjCMQMEWA+Rv/SDx//lx++uknGRwc/HjQ5MmT5cCBA1JYWBh/RfwSAQQQQAABBBAwRIAkHYkPBPFz4mYcgYApAszf+EZCl/GcOHFCurq6XAfMnDnTSc5Bcsr4HPkVAggggAACCJgl0NnZKa2trRK5ZFm/f16zZo1ZjTWkNcTPhgwEzUAAgYwL2J4/ggQdGb9kOCECCCAQnwABtttJd0jSRUm6c3B4Wbx4sZOcQ3cOpiCAAAIIIIAAAn4SuHjxoly+fDmqS2VlZbJ27Vo/dTUtfSF+TgsjlSCQFQHm79jsL1++dHYKfvPmjesHs2bNktraWj7IysrVykkRQAABBBBAwAsBklQmpkr8nJgXv0bAJAHmb3yjoZs1/Pjjj6JJKz+UnJwc515Y3w1TEEAAAQQQQAABWwXG2klY45zKykopKiqytVuetZv42TNaKkbAcwHm78TEo6Oj0tLSIt3d3a4fz549W/bv3y8FBQUTV8IvEEAAAQQQQAABQwU0xtFYR2Oe8LJz505Zt26doa3OXrOIn7Nnz5kRQCC7AiTo8NjfdmCPeageAQR8LECA/e/BvXfvnjQ3N8vw8LBrxFeuXCnffvut5Obm+vhKoGsIIIAAAgggEGSBa9euiS5UiiylpaVSUlISZJqovhM/czkgYK8A8zd67B49eiQNDQ3y/v171x8uWLDASVI5ZcoUewecliOAAAIIIIAAAmMIXLp0SfSfyFJRUSGrV6/GLEyA+JnLAQF7BZi/E4+dbtZw+PBhefr0qevHumi1uLh44gr4BQIIIIAAAgggYLjAWEk69Dtp3UmY+1/34BE/G34x0zwExhFg/o5/eYyMjEhjY6Pcv3/f9cPCwkInOeXUqVO5vhBAAAEEEEAAAesFenp6nHVgkUk6duzYIevXr7e+f+nsAPFzOjWpCwEEbBKwPX/EpFAoFDIZ3HZgk21pGwIImC1AgP2v8ens7JSTJ09G3ZTpC0l9MRn5/wmzR5XWIYAAAggggAACiQvcuHFDzp49G3Xg9u3bZcOGDYlX6NMjiJ99OrB0KxACzF/3MN+9e9d5OakfZoWXFStWSFVVFUkqAzEr6CQCCCCAAALBFIiVpLKsrEzWrl0bTJQxek38zKWAgL0CzN/xx04/0q2rq5O+vj7XD3kOau81T8sRQAABBBBAYGwB/R6utbVVIj/f5v7X7UX8zAxCwF4B5m/ssdONCnWjhsh73/nz5zvJOfLz8+0deFqOAAIIIIAAAghECMRK0rFt2zbZuHEjXv+/APEzlwICCARVwPb8ESToCOqVS78RQMB4AQJskfb2dmlra4saK12Iqh9iURBAAAEEEEAAgaAIxIqLtm7dKps2bQoKw7j9JH7mMkDAXgHm77/H7tatW859cORHuevWrZPS0lKSVNp7mdNyBBBAAAEEEIhTIFaSSo2FSkpK4qzF3z8jfvb3+NI7fwswf8cf36amJrlz547rR/rsU5+BUhBAAAEEEEAAAb8JdHd3y/Hjx6PeB3D/+++RJn7221VPf4IkwPwde7QHBwedxJSPHz92/WDx4sVSXV0teXl5QbpM6CsCCCCAAAIIBETg3r17os//Izer2rx5s2zZsiUgCuN3k/iZywABBIIqQIIOj0fedmCPeageAQR8LBD0APvSpUui/0SWr7/+Wj7//HMfjzxdQwABBBBAAAEExhbo6OiQU6dORf2hPqDWB9VBL0GPn4M+/vTfbgHm77/G7/z583L16lX+nrf7cqb1CCCAAAIIIJAGgVhJOjRxtybwDnohfg76FUD/bRZg/sYevbNnz4r+/R9eiouLpbKy0uYhp+0IIIAAAggggMC4Apqko6WlRUZHR12/4/73XxzEz0wgBOwVYP5Gj93AwICTnOPp06euP1y2bJns2bNHcnNz7R1wWo4AAggggAACCEwg0NvbK42NjTI8POz65fr162XHjh2B9yN+DvwlAAACgRWwPX/EpFDkdoyGDaXtwIZx0hwEELBIIMgBtu4WrLvER5aysjJZu3atRaNIUxFAAAEEEEAAgfQKdHZ2Smtra9ROSuwkyQda6b3SqA2BzAoE+f5XpfXx7MmTJ+X27dsueH0uumvXLlmzZk1mB4SzIYAAAggggAACBgjoOwJ9VxBZtm7dKnoPHOQS9Pg5yGNP3+0XYP6OPYaarFKTVoaXpUuXOrsH5+Tk2D/w9AABBBBAAAEEEBhHoKenR5qbm6OSdHD/y/tfJg4CNgtw/+sevbdv38rRo0flxYsXrj8oKipyElNy72vz1U7bEUAAAQQQQCBegf7+fqmvr49K0rFu3TrZuXNnvNX48nfEz74cVjqFAAJxCNieP4IEHXEMMj9BAAEEsiEQxABbdwPQRUm68DS86MPniooK+eSTT7IxFJwTAQQQQAABBBAwSiDWTkq6i7DuphTUEsT4OahjTb/9JxDk+au7AjQ1Ncn9+/ddA5uXlye7d+8W3TGJggACCCCAAAIIBFWgo6NDTp06FdX9oC9SCnL8HNS5QL/9I8D8jR7Lrq4uZ9f48FJYWCjfffed6L0xBQEEEEAAAQQQCIJArCQdW7Zskc2bNweBYMw+Ej8HdujpuA8EmL//HsTXr1/LkSNHRP8dXnSTBt2sIXIxkg+Gny4ggAACCCCAAAIxBTRJR0NDgwwNDUXFRuXl5YGVI34O7NDTcQQCL0CCDo8vAduBPeahegQQ8LFA0ALskZERZ1HSvXv3XKOqH17t2bNHdJckCgIIIIAAAggggMC/BGJ9pFVSUiKlpaWBZApa/BzIQabTvhUI6vwdGBhwdgV48uSJa2ynTp0qNTU1Mm/ePN+OOR1DAAEEEEAAAQTiFdCE3idOnIj6uS5Q0oVKQSxBjZ+DONb02X8CzF/3mPb29jof4uomDh/KjBkz5Pvvv5eCggL/XQD0CAEEEEAAAQQQGEdAv5nTb+f0G7rwsmnTJtFElUEsxM9BHHX67BcB5u+/RvLFixdy9OhRefv2rWto2SXeL1c6/UAAAQQQQACBZAQePXrkfDM3ODjoOry4uNjZ2DmICcyIn5O5kjgGAQT8IGB7/ohJoVAoZPJA2A5ssi1tQwABswWCFGBr9sNjx45JX1+fa1Dy8/OlurpaFi5caPZg0ToEEEAAAQQQQCALArE+0lq7dq2UlZVloUXZPWWQ4ufsSnN2BNIvEMT5+/LlS6mrq4vaKWnWrFlSW1sruiCJggACCCCAAAIIIPAvAU3S0draKpGvtYO6SCmI8TNzAQG/CDB//z2Sjx8/dnYQHh4e/vgfNWHld999J3pvTEEAAQQQQAABBIIooAnM9Bu6yCQdGzZskO3btweOhPg5cENOh30kwPwVefbsmZOcQzdtCC8bN26Ubdu2+Wi06QoCCCCAAAIIIJC4gG5opd/OvX//3nVwUVGRVFZWSk5OTuKVWnwE8bPFg0fTEUAgJQHb80eQoCOl4edgBBBAwDuBoATY7969c7IfPn361IWpuyLt27dP5syZ4x0yNSOAAAIIIIAAApYL6EdajY2Nrg/ZtUurV6+W8vLyQGWSDkr8bPklS/MRGFMgaPNXdwHQHYIjXzAuWLDASVI5ZcoUrhQEEEAAAQQQQACBCIHu7m5paWmR0dFR158EcZFS0OJnJgMCfhJg/v5rNF+/fi2HDh1yLVLKzc2VAwcOyPz58/005PQFAQQQQAABBBBIWCDW+1/uf0X+9Kc/JezJAQggkB2BoN//alJKXXAauSv8l19+KfoPBQEEEEAAAQQQQOBfCc00kXfkN3QrVqyQ3bt3BypJR9DjZ+YDAggEV4AEHR6Pve3AHvNQPQII+FggCAG2fnylGaJfvXrlGsmZM2c6OwbrvykIIIAAAggggAAC4wv09/c7C72HhoZcPwxaJukgxM/MBQT8KhCk+Xv37l1pbm6O2v1OXyxWVVWJLkiiIIAAAggggAACCIwt0NPT48RSkUk6SkpKpLS0NDBsQYqfAzOodDQwAsxfcZJy/PTTT/Ly5cuP467fBe3Zs0f03piCAAIIIIAAAgggIKLvf3XDq+HhYRcH978k6GB+IGCLQJDvf/v6+pxveCL/Dt+2bZts3LjRliGknQgggAACCCCAQEYENEmHrinTdwfhZdmyZc57g6B8Sxfk+DkjFxonQQABYwVszx8xKRQKhYzVFYna7dfw5ppMSdsQQMAyAb8H2M+fP3cyRL99+9Y1MoWFhVJTUyMFBQWWjRjNRQABBBBAAAEEsifw6NEj5yOtyN03Vq5c6Sz4zsnJyV7jMnRmv8fPGWLkNAhkRSAo8/fWrVvS1tYmkc83161b5ywojXzQnJXB4KQIIIAAAggggIDhAvfu3ZOmpqaohGdr166VsrIyw1ufnuYFJX5Ojxa1IGCWQNDnry5O0t3wdCfh8LJr1y759NNPzRosWoMAAggggAACCGRZINYmDdz/ZnlgOD0CCMQlENT73/v370tjY2PUs8udO3eKvhOmIIAAAggggAACCEQL6NoyTdLx7t071x8uXrxYqqurJS8vz/dsQY2ffT+wdBABBCYUIEHHhESp/cB24NR6z9EIIBBkAT8H2PrRlS4gff/+vWuIFy1aJHv37pX8/PwgDz19RwABBBBAAAEEkhKIFWPpzpOapMPvmaT9HD8ndUFwEAIWCQRh/l64cEGuXLkSNSpbtmyRzZs3WzRaNBUBBBBAAAEEEMi+QG9vrxw7diywSTqCED9n/yqjBQh4IxDk+Ts6OursIKx/h4eXr776Sr744gtvwKkVAQQQQAABBBCwXCDWJg2rV6+W8vJy3yf+DnL8bPmlS/MRkCDO3+7ubmlpaRG9//1QdB1MRUWFFBcXc1UggAACCCCAAAIIjCPw8uVLOXz4cFSSjoULF0ptba3vk3QEMX5mQiCAAAIqYHv+iEmhyC0bDRtX24EN46Q5CCBgkYBfA2zNanjo0CF58+aNazSWL1/uLBwNQnZDiy5DmooAAggggAAClgk8e/bMySQ9MDDgavnSpUtlz549vo61/Bo/W3YJ0lwEkhLw+/xta2uT9vb2KBt2SkrqcuEgBBBAAAEEEEDAEXjw4IGTpGN4eNglsmbNGmeRkp+L3+NnP48dfUMgyPNXFyl1dXW5LoKSkhIpLS3lwkAAAQQQQAABBBAYR+DJkyfO+9/BwUHXr4qKiqSyslJycnJ86xfk+Nm3g0rHAiMQtPl7+/ZtaW1tjRpf/SZa/76mIIAAAggggAACCEwsoEk6jhw5Im/fvnX9WJN0VFdX+3oj6KDFzxNfDfwCAQSCImB7/ggSdATlSqWfCCBgnYAfA2z9UFazGuqLw/AShA9mrbsAaTACCCCAAAIIWCvw/Plzqauri3pIvXjxYtm7d69MnjzZ2r6N13A/xs++HCg6hcAYAn6ev1euXJELFy64eq2JKXfv3i3Lli3jekAAAQQQQAABBBBIQaC/v18aGhpkaGjIVYvfFyn5OX5O4XLgUASsEAjq/D1//rxcvXrVNUarVq1yNm+I/OjKioGkkQgggAACCCCAQIYF9Fs7ff/7/v1715lXrlzpxFR+TdIR1Pg5w5cXp0PAE4Egzd9bt27J6dOnXY65ubnOJjq8D/bk8qJSBBBAAAEEEPCxwOvXr50kHfrv8DJv3jzZt2+fb5N0BCl+9vHlS9cQQCAJARJ0JIGWyCG2AyfSV36LAAIIhAv4McBubGyUnp4e10Bv2LBBtm/fzuAjgAACCCCAAAIIpFHgxYsXzkdab968cdXq50zSfoyf03hJUBUCRgv4df729vZKfX29hEKhj/5Tp06Vmpoa0ZeGFAQQQAABBBBAAIHUBR49euTEXJE7Cft5kZJf4+fUrwZqQMB8gSDO3xs3bsjZs2ddg6OJhGtra327kNT8K5EWIoAAAggggICNAs+ePXMWKUUm6Vi+fLmTFFwXg/utBDF+9tsY0p/gCgRl/v7jH/+Qv/3tb66B1k1zdPMcvfelIIAAAggggAACCCQuoN89Hz16VF6+fOk6uLCw0EnSMWXKlMQrNfyIoMTPhg8DzUMAgSwI2J4/YlIo/AvxLABOdErbgSfqH3+OAAIIxBLwW4D917/+VX755RdXd9euXStlZWVcBAgggAACCCCAAAIeCIyXSVo/gPfbQ2q/xc8eXBJUiYCxAn6cv2/fvpUffvhBBgYGPrrn5+fL73//e5k5c6axY0HDEEAAAQQQQAABGwUeP37sJKkcK0mH7lTpt+LH+NlvY0R/EAjK+9+JRvrOnTvS1NTk+tmcOXPk+++/F12wREEAAQQQQAABBBBITECTdOgipfB3D1rD0qVLRe9/8/LyEqvQ8F9z/2v4ANE8BMYRCML8vXz5sly8eNGloPe6+j3OggULuD4QQAABBBBAAAEEUhDQb+/0/e/z589dtWiSDo23dJMsP5UgxM9+Gi/6ggAC6ROwPX8ECTrSdy1QEwIIIJBWAT8F2NeuXZNz5865fDR7f3V1dVrNqAwBBBBAAAEEEEDALRCkTNJ+ip+5jhEImoDf5u/o6KjzgWx/f79rKPUeWO+FKQgggAACCCCAAALpF3jy5InzkVbkTsK6SEl3rPTTTsJ+i5/TfzVQIwLmCgRp/ra3t0tbW5trMGbMmCEHDhyQ6dOnmztItAwBBBBAAAEEEDBcQBcn6TuId+/euVq6ZMkS5/7XT0k6ghQ/G37Z0TwEEhbw+/z9+eef5fr16y4XXSSqi0V10SgFAQQQQAABBBBAIHUBTU6p97+arDK8aCLw/fv3+ypJh9/j59SvBmpAAAG/CpCgw+ORtR3YYx6qRwABHwv4JcDu6emRxsbGqBuigwcP+uqFoI8vRbqGAAIIIIAAApYL6MdZ+pA6MpP03LlzZd++fb55SO2X+Nnyy43mI5CUgN/mryao1ESV4eXzzz+Xr7/+OikfDkIAAQQQQAABBBCITyAoOwn7LX6Ob3T5FQL+EAjK/L1586acOXPGNWj5+flOcg59JklBAAEEEEAAAQQQSE3gxYsXzvtf3VE4vCxatMjZMGvy5MmpncCQo4MSPxvCTTMQSKuAn+ev3u/qfW940eQcukhUF4tSEEAAAQQQQAABBNInoJsz6CYNullDeNG4S79/LigoSN/JsliTn+PnLLJyagQQsEDA9vwRk0KhUMhkZ9uBTbalbQggYLaAHwLsx48fy5EjR2R4ePgjtt4AaXIOdkYy+/qjdQgggAACCCDgLwHNJK1xWWSSDj89pPZD/Oyvq47eIBC/gJ/m7z//+U85fvy4q/O6a52+EKQggAACCCCAAAIIeC+g9736kVbkIqXFixc7Own7YZGSn+Jn768IzoCAWQJBmL9XrlyRCxcuuOBzcnKchUoLFy40a0BoDQIIIIAAAgggYLHAy5cvnSQdb968cfViwYIFUlNTI5ogzfYShPjZ9jGi/QjEEvDr/G1tbZXbt2+7uj1jxgznXfDyDuahAAAgAElEQVTMmTO5IBBAAAEEEEAAAQQ8EBgcHHTufyOTdMyaNctJDO6HJB1+jZ89uByoEgEEfCZge/4IEnT47IKkOwgg4B8B2wPs169fy6FDh0QXg34oeXl58t1330lhYaF/BoqeIIAAAggggAAClghoXKYPqXVH4fCiD6n1YwHbE6jZHj9bchnRTAQ8EfDL/NWPYX/88UcZGhr66KQvAP/whz/44kWgJ4NPpQgggAACCCCAgAcCr169ksOHD0cl6fDLIiW/xM8eDD1VImC8gN/n77lz5+TatWtR41BWViZr1641fnxoIAIIIIAAAgggYJuA3v9qkkr9d3iZP3++k6RjypQptnXJ1V6/x89WDw6NR2ACAb/N39HRUdHkHF1dXa6ea1IOXRQ6bdo0rgkEEEAAAQQQQAABDwU0SUd9fb08evTIdRa+f/YQnaoRQACBDAiQoMNjZNuBPeahegQQ8LGAzQ+o379/L3/5y19EFyd9KPr3eXV1tSxbtszHo0bXEEAAAQQQQAABswU0TtOPtCIzSeuOHrqLpf7b1mJz/GyrOe1GIF0Cfpi/IyMjTnIO3bE9/D5Y/25dtGhRuqioBwEEEEAAAQQQQCBOAU0ifuTIEdF/h5d58+Y5SSpt3knYD/FznMPIzxDwnYCf5+/p06fl1q1brjHLycmR8vJyKS4u9t1Y0iEEEEAAAQQQQMAUgTdv3jibNIR/p6dtmzt3rnP/O3XqVFOamnA7/Bw/J4zBAQhYJuCn+avJOZqamuTu3buuUdC/Z2tra9mowbJrk+YigAACCCCAgL0CumlWQ0OD9Pf3uzrB98/2jiktRwABBGzPHzEpFAqFTB5G24FNtqVtCCBgtoCtD6j1YbR+9Prw4UMXMDsjmX290ToEEEAAAQQQCI5ArEzS06dPd3b2sDVJh63xc3CuPHqKQGwBP8zfkydPyq+//urq5P/7f/9Pfvvb3zL0CCCAAAIIIIAAAlkSePv2rRw+fDhqJ2FN0qEfz9u6k7Af4ucsXRKcFoGsC/hx/sbaRTg3N1eqqqpkxYoVWXenAQgggAACCCCAgN8F3r175yTpCE8irn2eM2eOk6SjoKDASgI/xs9WDgSNRiAJAb/M3+HhYSc5x/37910KhYWFziY4NicBTmJYOQQBBBBAAAEEEMi6gMZnjY2N0tvb62oL3z9nfWhoAAIIIJCUgO35I0jQkdSwcxACCCDgvYCtD6hPnDghnZ2dLiBdkKQLkygIIIAAAggggAACZgjEyiStD6n1I61Zs2aZ0dAEWmFr/JxAF/kpAr4VsH3+tre3S1tbm2t8Vq1aJbt37/btmNExBBBAAAEEEEDAFgFdpKRJxV+8eOFqss07CdseP9ty7dBOBLwQ8Nv8HRkZkebm5qhdhPPy8qS6uloWL17sBSN1IoAAAggggAACCIwhMDAw4CTpePbsmetP9b2vvv/V98C2Fb/Fz7b5014EUhHww/zVxZ91dXVRmxUuXLjQueclOUcqVwjHIoAAAggggAACyQvouwlNonbv3j1XJXz/nLwpRyKAAALZEiBBh8fytgN7zEP1CCDgYwEbH1BfvHhRLl++7BqVoqIiZ3ckCgIIIIAAAggggIBZAvoxQX19vfT397sapjso6UdauqOSTcXG+NkmX9qKgJcCNs/fp0+fyl/+8hfRF38fyowZM+SPf/yjTJ482Us26kYAAQQQQAABBBCIUyDWIiVbdxK2OX6Oc8j4GQK+FfDT/NVniw0NDdLX1+caL12gVFtbK/Pnz/ftONIxBBBAAAEEEEDAVIH37987i8mfPHniaqK+t9i/f7/ov20qfoqfbXKnrQikQ8D2+Ts4OOj8ffr48WMXhyai1OQcmpiSggACCCCAAAIIIJA9gdHRUSeBeE9Pj6sR+v3zgQMHrNuk0Pb4OXtXAmdGAAHbBWzPHzEpFAqFTB4E24FNtqVtCCBgtoBtAXZnZ6ecOHHChaofXn333XeSk5NjNjatQwABBBBAAAEEAiqgH9I3NjZKb2+vS2Dq1KlOkg7dUdiWYlv8bIsr7UQgEwK2zl/9MOuHH36Q169ff2TKzc2V77//XgoLCzNBxzkQQAABBBBAAAEE4hSI9VG97iSsH2npx1q2FFvjZ1t8aScCXgr4Zf7G+jtV/y7V5Bw2PVP0crypGwEEEEAAAQQQyIaAxmq6ScOjR49cp7dxJ2G/xM/ZuA44JwLZFrB5/r57985JzvHs2TMX44oVK5zNCvV9MAUBBBBAAAEEEEAg+wLjJemwbZNCm+Pn7F8JtAABBGwWsD1/BAk6bL76aDsCCPhawKYA+8GDB86LPb3B+VA04/7BgwdFF3dSEEAAAQQQQAABBMwVGBkZkaamJrl3756rkVOmTHE+qJ83b565jQ9rmU3xsxWgNBKBDArYOn91p+DIvztLS0ulpKQkg3qcCgEEEEAAAQQQQCBeAU1SqR/XP3z40HWIJunQj7R0sZINxdb42QZb2oiA1wJ+mL+xFirpu2H9u3TmzJleM1I/AggggAACCCCAwAQCQ0NDzv1vZJIOTahm0yIlP8TPXKwIBFXA1vn79u1bOXz4sLx69co1dEVFRVJZWclmhUG9oOk3AggggAACCBgroGvYWlpapLu729VGXce2f/9+mTNnjrFtD2+YrfGzFbg0EgEEjBYgQYfHw2M7sMc8VI8AAj4WsCXAfv78ufz000+i2fc/FF3MqTsG60etFAQQQAABBBBAAAHzBWJlks7Pz5eamhpZsGCB8Z2wJX42HpIGIpAFARvn79WrV+X8+fMurU8//VR27dqVBUFOiQACCCCAAAIIIBCvgCbp0ERrfX19rkN0Ybl+pKX/Nr3YGD+bbkr7EMiUgO3z9/Xr13L06NGohUqzZ892FnpOmzYtU5ScBwEEEEAAAQQQQGACAU3Sofe//f39rl/atEjJ9viZixSBIAvYOH81KYfe8+q9b3gpLi6WiooKiVzTEuTxpe8IIIAAAggggIBJAqFQSFpbW6WzszPq/lffXcydO9ek5o7ZFhvjZ+NRaSACCFghYHv+iEkh/b+QwcV2YINpaRoCCBguYEOArTskHTp0SN68efNRMycnx/mIdeHChYYL0zwEEEAAAQQQQACBcIFYmaQnT54stbW1xifpsCF+5opDAIGxBWybv/ox65EjRyT8sapm2//9738vubm5DDMCCCCAAAIIIICA4QIjIyPS2Ngo9+/fd7V0+vTpzgJz05OP2xY/G3450DwEMipg8/x98eKFs1BJdxMOL4WFhc6zQ13oSUEAAQQQQAABBBAwS0CTVOr9b29vr6thGrvZsEjJ5vjZrCuB1iCQeQHb5q/e8+r7X/0mOrysW7dOdu7cmXlAzogAAggggAACCCCQsMCpU6eko6PDdZxuPq3vMObNm5dwfZk8wLb4OZM2nAsBBPwtYHv+CBJ0+Pv6pHcIIGCxgOkBtr7A++mnn+Tp06cu5aqqKikqKrJYnqYjgAACCCCAAALBFdDF5sePH5fu7m4XgibpqK6ulkWLFhmLY3r8bCwcDUPAAAGb5q9+lPXDDz+4Ps7SvyM1OYfpCzkNGGqagAACCCCAAAIIGCOgSSqbmprk7t27rjYVFBQ4i5Q0AZupxab42VRD2oVAtgRsnb/6Priurk4GBgZcdLphgz4zzM/PzxYp50UAAQQQQAABBBCYQECTVOr9771791y/tGGRkq3xMxclAgiI2DR/Y93zrl+/Xnbs2MFwIoAAAggggAACCFgk0NbWJu3t7a4W6zsMff9rcpIOm+Jniy4HmooAAhYIkKDD40GyHdhjHqpHAAEfC5gcYOvCTX1x19PT4xqBr776Sr744gsfjwpdQwABBBBAAAEE/C+gsV5ra6t0dna6OpuXlyd79uyRpUuXGolgcvxsJBiNQsAgAVvmr/79qDsn9ff3u/R2794tq1atMkiUpiCAAAIIIIAAAgjEI6BJOlpaWqKSVOpOwvv37zc2SYct8XM8Y8BvEAiagI3z9+HDh9LQ0CCDg4Ou4Vq2bJno/bA+M6QggAACCCCAAAIImC2g97/Nzc1R3/rpIqWamhpZsGCBkR2wMX42EpJGIZAFAVvm7+PHj52ElJH3vJs3b5YtW7ZkQY5TIoAAAggggAACCKQqcPbsWblx44arGu5/U1XleAQQQMAbAdvzR0wK6ZflBhfbgQ2mpWkIIGC4gMkPqP/617/KL7/84hJcu3atlJWVGa5K8xBAAAEEEEAAAQTiFTh16pR0dHS4fp6bm+t8eL98+fJ4q8nY70yOnzOGwIkQsFTAlvn797//Xf7v//7Ppbxp0ybZunWrpfI0GwEEEEAAAQQQQEBflZ84cUK6urpcGJqkQ3dSmjt3rnFItsTPxsHRIAQMELBt/t6/f9/ZtGF4eNilV1RUJJWVlZKTk2OAKk1AAAEEEEAAAQQQiEcgVpLKyZMnS3V1tSxatCieajL6G9vi54zicDIEDBewYf729fU5CSkj73m3bdsmGzduNFyY5iGAAAIIIIAAAgiMJzBWkg69/62trTUySaUN8TNXHAIIIOCFgO35I0jQ4cVVQZ0IIIBAGgRMDbD/8Y9/yN/+9jdXD5csWeLcqET+TzENDFSBAAIIIIAAAgggkEWBtrY2aW9vd7VAP7yvqqqSlStXZrFl0ac2NX42ConGIGCogA3z986dO86ipPCiH6vqok0WJBl6YdEsBBBAAAEEEEAgAYHW1la5ffu264gpU6Y47z7mzZuXQE3e/9SG+Nl7Bc6AgJ0CNs3f7u5uaWlpEV3IGV7WrFkju3bt4r2wnZcgrUYAAQQQQACBgAtokkq9/+3s7HRJ5OXlyZ49e2Tp0qVGCdkUPxsFR2MQMEDA9PmrCSkbGxtlZGTEpbVjxw5Zv369AYI0AQEEEEAAAQQQQCBVgXPnzsm1a9dc1ZiapNL0+DnVseB4BBBAIJYACTo8vjZsB/aYh+oRQMDHAiYG2D09Pc6CJH1Z96HMmTNHvvvuO8nPz/fxaNA1BBBAAAEEEEAguAJjZZI2MUmHifFzcK8aeo5AYgKmz9/Xr1/Ln//8ZxkaGvrYMd1R/Y9//KMUFBQk1ll+jQACCCCAAAIIIGCswOnTp+XWrVuu9um7j5qaGqN2UjI9fjZ2gGkYAgYI2DJ/NWHRyZMnXe+ElU8XKeliJQoCCCCAAAIIIICA3QKnTp2Sjo4OVydyc3Nl9+7dsnz5cmM6Z0v8bAwYDUHAIAGT52+shJTl5eWiSSkpCCCAAAIIIIAAAv4RuHTpkug/4cXEJJUmx8/+uRroCQIImChge/6ISaHwVdYGCtsObCApTUIAAUsETAuwHz9+LEeOHJHh4eGPgroQ6eDBgzJ9+nRLVGkmAggggAACCCCAQDICsZJ0VFZWSlFRUTJVpv0Y0+LntHeQChHwsYDJ81d3TfrLX/4iT58+/TgC+rxSF2matpOcjy8RuoYAAggggAACCGRM4MyZM3Lz5k3X+XQnpdraWmOSdJgcP2dsoDgRApYK2DB/9e9A/bswsnzxxRfy1VdfWSpPsxFAAAEEEEAAAQQiBdra2qS9vd31n03bpMGG+JkrCwEExhYwdf52dXXJiRMnXAkp9e8+Tc5RXFzMcCKAAAIIIIAAAgj4UODatWty7tw5V880SeXevXuN+f7P1PjZh5cDXUIAAcMEbM8fQYIOwy4omoMAAgh8EDApwH7z5o38+OOPMjAw8HGANGvgd999J4WFhQwaAggggAACCCCAQAAE9AG1PqgOL/pQRD9UWL16ddYFTIqfs45BAxCwTMDk+TvWB6q6IEkXJlEQQAABBBBAAAEE/Cnw888/y/Xr112d0yQd1dXVsmjRoqx32uT4Oes4NAABwwVMn79Xr16V8+fPRylu27ZNNm7caLguzUMAAQQQQAABBBBIVMD0TRpMj58T9eb3CARJwMT5e+vWLTl9+rRrGDQ5x+7du2XFihVBGh76igACCCCAAAIIBE7gxo0bovfA4UWTdGgsuHz58qx7mBg/Zx2FBiCAQCAESNDh8TDbDuwxD9UjgICPBUwJsAcHB+Wnn36S58+ff9TWv5v1RmTlypU+HgG6hgACCCCAAAIIIBApcOnSJdF/IktZWZmsXbs2q2CmxM9ZReDkCFgqYOr8/fXXX+XkyZMuVX0hpwszKQgggAACCCCAAAL+Frh8+bJcvHjR1UlNXL5nz56s76Rkavzs7yuC3iGQHgGT5+9YyYm01zt37pR169alB4BaEEAAAQQQQAABBIwTMHmTBpPjZ+MGkgYhYJiAafP35s2bcubMmahnffod9LJlywzTozkIIIAAAggggAACXgi0t7eLbtYVXjRhm77/zXaSDtPiZy/8qRMBBBAYS8D2/BGTQqFQyOShtR3YZFvahgACZguYEGCPjo5KfX29PHjwwIX1u9/9Tj777DOzAWkdAggggAACCCCAgCcC165dE/1QK7KUlpZKSUmJJ+eMp1IT4ud42slvEEAgWsDE+atJKn/88UcZGRn52OAZM2bIH/7wB8nPz2cYEUAAAQQQQAABBAIgcP36ddEF6+HFhJ2UTIyfA3A50EUE0iJg6vzVHYR1J+Hwoh+llpeXS3FxcVr6TiUIIIAAAggggAAC5gpogkpNVBlZKioqZPXq1VlruKnxc9ZAODECFgmYNH+vXLkiFy5ccOlpIt7a2lpZuHChRao0FQEEEEAAAQQQQCBVgY6ODjl16lTU+5CqqqqsbmBtUvycqjHHI4AAAokI2J4/ggQdiYw2v0UAAQQyKGBCgH3ixAnp7Ox09Xrjxo2ybdu2DEpwKgQQQAABBBBAAAHTBG7cuCFnz56Natb27dtlw4YNWWmuCfFzVjrOSRHwgYBp83doaMhJzvHy5cuPurow6eDBg1JYWOgDcbqAAAIIIIAAAgggEK/AWLtrZnsnJdPi53gt+R0CCIiYNn91s4bW1lbp6upyDY8mI9KPUVesWMGwIYAAAggggAACCAREINYmDWVlZbJ27dqsKJgWP2cFgZMiYKmAKfNXk+9qEt7wopsxaHKO+fPnW6pLsxFAAAEEEEAAAQRSETAxSYcp8XMqrhyLAAIIJCNAgo5k1BI4xnbgBLrKTxFAAAGXQLYD7EuXLon+E15Wrlwpe/bsYaQQQAABBBBAAAEEEJD29nZpa2uLkshWko5sx89cEgggkLyAafO3qalJ7ty54+rQjh07ZP369cl3kiMRQAABBBBAAAEErBW4deuWnD592tV+TdKRrZ2UTIufrR1YGo5AFgRMmr8jIyPS3Nwsd+/edUnoLsLV1dWyePHiLAhxSgQQQAABBBBAAIFsCsTapKG0tFRKSkoy3jST4ueMd54TImC5gAnz98yZM6LJd8PL1KlTZd++fTJ37lzLhWk+AggggAACCCCAQCoCupG1JjAPhUIfq9H3v5WVlVJUVJRK1Ukda0L8nFTDOQgBBBBIUcD2/BGTQuH/J0kRw4vDbQf2woQ6EUAgGALZDLD1ZuPEiRMuaM0WvX//ftGPsigIIIAAAggggAACCKhArCQdW7dulU2bNmUUKZvxc0Y7yskQ8KGASfN3rB3iiouLnZdvFAQQQAABBBBAAIHgCty+fdv5SCu8ZOsjLZPi5+BeEfQcgeQETJm/w8PD0tDQIH19fa6OsItwcuPKUQgggAACCCCAgJ8EYiXpyMYmDabEz34aX/qCQKYEsj1/9TmePs8LLwUFBc430LNnz84UA+dBAAEEEEAAAQQQMFigu7tbWlpaZHR09GMrdR1zeXm5rF69OqMtz3b8nNHOcjIEEEAgTMD2/BEk6OByRgABBAwVyFaA/eDBA6mvr3fdZMyYMUMOHjwomj2aggACCCCAAAIIIIBAuEBHR4ecOnUqCuXLL78U/SdTJVvxc6b6x3kQ8LOAKfO3v79fjh496rofnjNnjnM/TLJKP1+B9A0BBBBAAAEEEIhPoKury0nSke2PtEyJn+NT41cIIBAuYML8HRwclLq6Onn8+LFrcHShUm1tLbsIc8kigAACCCCAAAIIGLNJgwnxM5cDAggkJ5Ct+avP7fT5nT7HCy/6DfS+fftk5syZyXWIoxBAAAEEEEAAAQR8KdDT0yPNzc2u97/a0YqKiowm6chW/OzLQaVTCCBglQAJOjweLtuBPeahegQQ8LFANgLsly9fyqFDh0Q/zPpQdKckXYw0a9YsH2vTNQQQQAABBBBAAIFUBDo7O52PHEKhkKuaTZs2ydatW1OpOu5jsxE/x904fogAAuMKmDB/BwYG5M9//rO8e/fuY1s1Kccf/vAH7oe5fhFAAAEEEEAAAQQ+Cty9e1eampqiPtIqKyuTtWvXZkTKhPg5Ix3lJAj4UCDb81fveTU5x7Nnz1y6LFTy4cVGlxBAAAEEEEAAgRQFTNikIdvxc4qEHI5AoAWyMX81OYc+t9Pnd+FFk3IcOHBApk2bFugxofMIIIAAAggggAACYwvcu3dPGhsbef/LBYIAAghkQcD2/BGTQpGrZ7KAON4pbQc2jJPmIICARQKZfkCtH2IdOXJE3r9/71LSrNFLliyxSI6mIoAAAggggAACCGRDQHcgaWlpiTp1ppJ0ZDp+zoYx50TArwLZnr/6eLS+vl56e3tdxJWVlVJcXOxXdvqFAAIIIIAAAgggkKTA/fv3nY+0RkZGXDVkKklHtuPnJNk4DAEERCSb8/f169dy9OhRefXqlWssZs+e7ewizEIlLlEEEEAAAQQQQACBSIFsb9KQzfiZqwEBBFITyMb81fe9+twuvMydO1dqa2uloKAgtQ5xNAIIIIAAAggggICvBTSO1HgyspSWlkpJSYnnfc9G/Ox5pzgBAgggEIeA7fkjSNARxyDzEwQQQCAbApkMsB8+fCjHjh2LSs5RXl4ua9asyUb3OScCCCCAAAIIIICAhQLd3d3S3Nwc1fINGzbI9u3bPe1RJuNnTztC5QgEUCDb8/fixYty+fJll/zGjRtl27ZtARwNuowAAggggAACCCAQj4Amd9MkHcPDw66f79ixQ9avXx9PFUn/Jtvxc9IN50AEEMhago6BgQH58ccf5c2bN65RKCwsdBYqTZ06ldFBAAEEEEAAAQQQQGBMgX/+859y/PjxqD/7zW9+I998842natz/espL5Qh4KpDJ+avP5xoaGqSvr8/Vp/nz50tNTY1MmTLF075SOQIIIIAAAggggIA/BDSe1LiS97/+GE96gQACdgiQoMPjcbId2GMeqkcAAR8LZOoBdayPSLds2SKbN2/2sTBdQwABBBBAAAEEEPBCoKenx0nSMTo66qp+7dq1orsJe1UyFT971X7qRSDIAtmcv3fv3nUSVoaXRYsWyYEDB4I8JPQdAQQQQAABBBBAIA4B/UhLY8mhoSHXr7du3SqbNm2Ko4bkfpLN+Dm5FnMUAgh8EMjG/NWNGnRBZWRyjoULF0p1dbXk5+czQAgggAACCCCAAAIIjCsQ6/2v7iKsuwl7VbIRP3vVF+pFIGgCmZq/+lxOF1H29/e7iLnnDdoVR38RQAABBBBAAIH0CGhcqfFl5Ptf3ehLN/zyqmQqfvaq/dSLAAIIJCtge/6ISaFQKJRs5zNxnO3AmTDiHAgg4E+BTATYXV1d0tLSEgX46aefyq5du/wJS68QQAABBBBAAAEEPBe4f/++1NfXZzTOzET87DkcJ0AgoALZmr/6d5Xuej4yMvJRXncN/v3vfy/Tp08P6GjQbQQQQAABBBBAAIFEBB4/fix1dXUyODjoOszLJOjZip8TceG3CCAwtkCm5++1a9fk3LlzUY1ZtmyZ7N69W/Ly8hgqBBBAAAEEEEAAAQTiEoj1/tfLTRoyHT/HBcGPEEAgLoFMzN9YyTmWLFkie/fu5Z43rpHiRwgggAACCCCAAAKRApr4XL9/jkzSwftfrhUEEEAg/QK2548gQUf6rwlqRAABBNIi4PUD6vb2dmlra4tq64YNG2T79u1p6QOVIIAAAggggAACCARXoLe311n4Pjw87EIoKiqSyspKycnJSSuO1/FzWhtLZQgg4BLIxvzt7u6W5ubmqJGoqakRXahEQQABBBBAAAEEEEAgXoFYSTo+//xz+frrr+OtJu7fZSN+jrtx/BABBMYVyNT81aRBJ0+elDt37kS1Z9WqVU5yDgoCCCCAAAIIIIAAAokK9PX1OTsJR77/XbNmjZSXlyda3YS/z1T8PGFD+AECCCQs4PX81fteXTT56NEjV9uWLl0qe/bsITlHwiPGAQgggAACCCCAAALhArz/5XpAAAEEMiNAgg6PnW0H9piH6hFAwMcCXj6gvnLlily4cCFKz8uMfj4eKrqGAAIIIIAAAgggEEOgv7/f+UgrMpP0ypUrpaqqKq1JOryMnxlgBBDwViDT87ezs1NOnDgR1amvvvpKvvjiC287S+0IIIAAAggggAACvhR4+vSp1NXVycDAgKt/GzdulG3btqW1z5mOn9PaeCpDIOACmZi/+tHo8ePH5dWrV1Han332mXzzzTeSm5sb8JGg+wgggAACCCCAAALJCsR6/+vFJg2ZiJ+TdeA4BBAYX8DL+fv+/XvnOdyTJ09cjdDkHHv37uWel4sTAQQQQAABBBBAIC0Cz549k6NHj0a9/12/fr3s2LEjLef4UImX8XNaG0plCCCAQJoFbM8fMSkUCoXSbJLW6mwHTisGlSGAQKAEvAqwz549Kzdu3IiyLC0tlZKSkkAZ01kEEEAAAQQQQAAB7wV0xxLduUR3MAkv6U7S4VX87L0QZ0AAgUzO31u3bsnp06ej0DUxhybooCCAAAIIIIAAAgggkKzA8+fPnY+03r1756pi3bp1snPnzmSrjTouk/Fz2hpNRQgg4Ah4PX9/+eUX+dvf/iYjIyMu8by8PNF3wbqzOQUBBBBAAAEEEEAAgVQFeP+bqiDHI+B/Aa/ufzU5rj5/08WS4WX58uWye/duknP4/9KihwgggAACCCCAQD/7LrQAACAASURBVEYFeP+bUW5OhgACARSwPX8ECToCeNHSZQQQsEMg3Q+oNR9Ta2ur6E7B4SUnJ0cqKirkk08+sQOGViKAAAIIIIAAAghYJ6A7l+gOJrqTSXhJ50cS6Y6frUOmwQhYLJCp+Xvz5k05c+ZMlJTuaK47m1MQQAABBBBAAAEEEEhV4OXLl84igTdv3riq0kXx5eXlqVbvHJ+p+DktjaUSBBBwCXg1f4eHh+XUqVPS1dUVJT579mxnkdKcOXMYDQQQQAABBBBAAAEE0ibA+9+0UVIRAr4U8OL+V5NzHDlyRHSRZHjR70727Nkj+i00BQEEEEAAAQQQQACBdAvw/jfdotSHAAII/FuABB0eXw22A3vMQ/UIIOBjgXQ+oNZdko4fPy49PT0uMd0tSR9ML1261MeSdA0BBBBAAAEEEEDABAHdwUQXKelHE+FFY1GNSTU2TaWkM35OpR0ciwACiQtkYv5ev35dfv7556jG7dixQ9avX594ozkCAQQQQAABBBBAAIEYAq9fv3YWC+i/w0txcbGTMD3y/XeikJmInxNtE79HAIH4BLyYv7owqampSV68eBHVCP17p6ysLOXnbvH1jl8hgAACCCCAAAIIBE2A979BG3H6i0D8Aum+/3337p3zvQnJOeIfA36JAAIIIIAAAgggkD4Bfe97+PDhqE0aeP+bPmNqQgCBYArYnj9iUigUCpk8dLYDm2xL2xBAwGyBdD2gHhoakmPHjklfX5+rw/n5+VJdXS0LFy40G4LWIYAAAggggAACCPhGQD+W0I8m9OOJ8LJo0SInNp08eXLSfU1X/Jx0AzgQAQSSFvB6/l64cEGuXLkS1T7dwVx3MqcggAACCCCAAAIIIJBugTdv3jgfaUUm6SgqKpLKysqUdvT0On5OtwX1IYDAvwXSPX9v374tbW1tMjw87GLOzc2Vb775Rj777DP4EUAAAQQQQAABBBDwVID3v57yUjkC1gqk8/5Xn7Ppdya6c3l4WblypVRVVaX0nM1aYBqOAAIIIIAAAgggkHGBWJs08P4340PBCRFAwEcCtuePIEGHjy5GuoIAAv4SSMcDat2dvK6uTp4+ferCKSgokH379smcOXP8hUZvEEAAAQQQQAABBIwX0I8m9OMJ/YgivCxYsEBqampEE8klU9IRPydzXo5BAIHUBbycv2fOnJGbN2+6GqkPdHXncs1gT0EAAQQQQAABBBBAwCuBWIsHli1bJnv27BFdQJ9M8TJ+TqY9HIMAAvELpGv+joyMyNmzZ6W9vT3q5DNnzpTdu3dLYWFh/A3jlwgggAACCCCAAAIIpCDA+98U8DgUAZ8KpOv+N1YSXJJz+PTCoVsIIIAAAggggIDhArz/NXyAaB4CCFgnQIIOj4fMdmCPeageAQR8LJDqA2rNzqfJOSKzRutHWbW1taL/piCAAAIIIIAAAgggkA2BWJmk582b58SqU6ZMSbhZqcbPCZ+QAxBAIG0CXs3f06dPy61bt1ztzMnJcXYs18z1FAQQQAABBBBAAAEEvBZ49+6dk6RSdxQOL4sXL5bq6mrJy8tLuAlexc8JN4QDEEAgYYF0zN9Xr15JU1NT1AYN2phVq1ZJeXm5TJ48OeG2cQACCCCAAAIIIIAAAqkI8P43FT2ORcB/Aum4//Vyh3L/idMjBBBAAAEEEEAAgUwJ8P43U9KcBwEEgiBge/6ISaFQKGTyQNkObLItbUMAAbMFUnlArR96anKOt2/fujqpOyXpruQFBQVmd57WIYAAAggggAACCPheIFYm6blz58q+fftk6tSpCRmkEj8ndCJ+jAACaRdI9/zVx50nTpyQrq4uV1t1h3LdqVx3LKcggAACCCCAAAIIIJApgYGBASdJx7Nnz1ynXLhwoZOkMtEkHemOnzPlwHkQQEAk1fl7584daW1tlaGhIRenJqP8+uuvZdOmTTAjgAACCCCAAAIIIJA1Ad7/Zo2eEyNgnECq97+6MaE+T9O/V8KLbsLw7bffSuT6EuMAaBACCCCAAAIIIICArwV4/+vr4aVzCCCQQQHb80eQoCODFwunQgABBBIRSPYB9ePHj53kHIODg67T6YeempyDHZMSGQV+iwACCCCAAAIIIOClQKxM0nPmzHGSdCSSWC7Z+NnL/lE3AgjEJ5DO+Ts6OiotLS3S3d3tOrkuetQdynWncgoCCCCAAAIIIIAAApkWeP/+vfPu5smTJ65Tz58/30nSkZ+fH3eT0hk/x31SfogAAmkRSHb+6r3u3//+d7l+/XpUO6ZPn+4sTtJ3wRQEEEAAAQQQQAABBLItwPvfbI8A50fADIFk73+19Zqc4/Dhw6J/n4QXknOYMba0AgEEEEAAAQQQQOBfArz/5UpAAAEEUhcgQUfqhuPWYDuwxzxUjwACPhZI5gF1b2+vNDY2yvDwsEtm+fLlUlVVlfAubD7mpWsIIIAAAggggAAChgjEyiQ9a9YsJ0mHLjKIpyQTP8dTL79BAAHvBdI1f0dGRpx74vv377sarYsdddGjLn6kIIAAAggggAACCCCQLQFNrF5fXy+PHj1yNaGwsFD2798fd5KOdMXP2XLgvAgEWSCZ+au7BR8/flwePnwYRbds2TKprKyUKVOmBJmVviOAAAIIIIAAAggYJsD7X8MGhOYgkAWBZO5/tZnPnz+Xo0ePRiXnWL16tZSXl0vkupIsdI1TIoAAAggggAACCCDwUYD3v1wMCCCAQGoCtuePmBQKhUKpEXh7tO3A3upQOwII+Fkg0QfUPT090tzcLLqDUnjRB9O7du2SnJwcP3PRNwQQQAABBBBAAAGLBWJlkp4xY4azSEn/PVFJNH6eqD7+HAEEMieQjvmriSobGhqkr6/P1fCpU6c6yTl00SMFAQQQQAABBBBAAIFsCwwNDTlxa39/v6spc+fOdeLWgoKCCZuYjvh5wpPwAwQQ8EQg0fmrCShbWlqcXdjCi35H8+WXX8rmzZs9aSeVIoAAAggggAACCCCQqgDvf1MV5HgE7BZI9P5Xe/vs2TMnOYcm+Qkv+g10RUWF3SC0HgEEEEAAAQQQQMC3Avr+t66uLmqTBn3/q5sU6veLE5Vk4ueJ6uTPEUAAARsEbM8fQYIOG64y2ogAAoEUSCTA7ujokNOnT0tkzqWSkhIpLS0NpB+dRgABBBBAAAEEELBLIFYm6enTpzsPqWfNmjVuhxKJn+2SobUI+F8g1fmrf3/oIsfI3YR1caMm+Zk9e7b/EekhAggggAACCCCAgDUCmlyuvr4+KknHzJkz5cCBAzJt2jTuf60ZTRqKQGIC8d7/6jvfS5cuyeXLl6NOoB9yfvvtt7JkyZLETs6vEUAAAQQQQAABBBDIsADvfzMMzukQMEgg3vvfD03W5BxHjhyJSlC5du1aKSsrM6hnNAUBBBBAAAEEEEAAgWiBWJs06HeL+v0z73+5ahBAAIGxBUjQ4fGVYTuwxzxUjwACPhaI9wH11atX5fz581ESumuS/kNBAAEEEEAAAQQQQMAWgVgPqXWRvT6knjNnTsyuxBs/22JBOxEIkkAq81c/7tSPtZ4+feoimzFjhvP3hi5ypCCAAAIIIIAAAgggYJqAJulobGyU3t7eqDhWk8xpPBurpBI/m+ZAexAImkA881d3Cj5+/Lg8ePAgimfRokVOco6JPuQMmiv9RQABBBBAAAEEEDBXgPe/5o4NLUPAS4F47n8/nP/JkyfOjuPv3793NYnkHF6OEHUjgAACCCCAAAIIpFuA97/pFqU+BBAIgoDt+SMmhXTrDYOL7cAG09I0BBAwXCCeB9Rnz56VGzduRPWktLRUSkpKDO8hzUMAAQQQQAABBBBAIFog1kNq3R1UF9vPnTt3TLZ44me8EUDATIFk5++7d++cj7V0R6XwEu/O42Zq0CoEEEAAAQQQQACBoAiMjIxIU1OT3Lt3z9VlXXh/4MCBmMnmko2fg+JKPxEwWWCi+dvf3+8k53j79m1UNz7//HP56quvJPIbGpP7S9sQQAABBBBAAAEEEFAB3v9yHSAQPIGJ7n8/iDx69Ejq6+tFN2UIL/r9s34HTUEAAQQQQAABBBBAwCYB3v/aNFq0FQEETBCwPX8ECTpMuIpoAwIIIDCGwHgPqDW30unTp6Wjo8N1ZE5OjuzatUtWr16NKQIIIIAAAggggAAC1grEekg9ZcoUqa2tlXnz5kX1Ld4PPKxFoeEI+Fggmfmri5UOHz4sr169csnMnj1bdMfxgoICH4vRNQQQQAABBBBAAAG/CIyOjkpzc7P09PS4uqTxrMa1Gt9GlmTiZ7940Q8EbBcYb/5evXpVLly4IJF77OTn50tFRYWsWLHC9u7TfgQQQAABBBBAAIEAC/D+N8CDT9cDKRDP8ytNUtnQ0CBDQ0MuI5JzBPKSodMIIIAAAggggIBvBHj/65uhpCMIIJABARJ0eIxsO7DHPFSPAAI+Foj1gFpfVunOSZEfa+bl5UlVVZUsX77cxyp0DQEEEEAAAQQQQCAoArEeUuuihJqaGlmwYIGLIp4PPIJiRz8RsE0g0fmrSTmOHj0qr1+/dnW1sLDQSeIzdepU2whoLwIIIIAAAggggECABfT+t6WlRbq7u10KGtfu27dP5s6dy/1vgK8Puu4vgbHuf3WX4BMnTsjdu3ejOjt//nzn/e+MGTP8BUFvEEAAAQQQQAABBAIpwPvfQA47nQ6owETvfzU5R319vQwPD7uESM4R0AuGbiOAAAIIIIAAAj4T4P2vzwaU7iCAgGcCtuePmBSK3H7DM6rkKrYdOLlecxQCCCAgMtYDan0YrRmj+/r6XESTJ092FikuXLgQOgQQQAABBBBAAAEEfCMQ6yG1xr/V1dWyaNGij32d6AMP36DQEQR8KJDI/H3x4oUcOXJE3r1755LQRUuanEOT+FAQQAABBBBAAAEEELBNQF/Zt7a2Smdnp6vpGt/u379fNBndh5JI/GybA+1FwO8CkfP34MGD0tzcHJWAUh02bNgg27Ztk5ycHL+z0D8EEEAAAQQQQACBAAnw/jdAg01XAy0w3vOr3t5eaWxsjErOoffB27dvD7QbnUcAAQQQQAABBBDwjwDvf/0zlvQEAQS8E7A9fwQJOry7NqgZAQQQSEkg8gH1f/zHfzjJOR4/fuyqt6CgwEnOEf5xZkon5mAEEEAAAQQQQAABBAwSiPWQOi8vT/bs2SNLly51WssCJYMGjaYgkKBAvPP36dOnUldXJwMDA64zLF682Enao38vUBBAAAEEEEAAAQQQsFng1KlT0tHR4eqCJunQePdDkvZ442ebHWg7An4ViJy/mnxDFyiGF723LSsrk+LiYr8y0C8EEEAAAQQQQACBgAvw/jfgFwDdD4RArOdX9+7dk6amJhkZGXE5kJwjEJcFnUQAAQQQQAABBAIpcOLEiTE3adDNyHRTMi28/w3kpUGnEUBAREjQ4fFlYDuwxzxUjwACPhaIDLBnzZolL1++dPV45syZzg7B+m8KAggggAACCCCAAAJ+FhhrkVJubq7s3bvXSdLBA2o/jz5987tAPPNXk1Vqco7BwUEXx7Jly5xkPfr3AQUBBBBAAAEEEEAAAT8IjHX/qwv2NUmHJqeLJ372gwN9QMCPApHzN7KPc+bMkd27d8vs2bP92H36hAACCCCAAAIIIICASyDW+1+NiZcvX879L9cLAhYLjPX8SpNzNDY2RiWq3LRpk2zdutXi3tJ0BBBAAAEEEEAAAQTGF4j1/lfXA+omDbz/5QpCAIGgCtieP2JSSFMRG1xsBzaYlqYhgIDhAvF8oLVv3z4pKCgwvCc0DwEEEEAAAQQQQACB9Ai0tbVJe3u7qzJdlK8faTU0NLj++5/+9Kf0nJRaEEDAc4GJXjA9fPjQSc4xPDzsaktRUZFUVlaK7jhMQQABBBBAAAEEEEDATwKx7n81OV19fT33v34abPoSKIHx3v+uWbNGSktLRRPyUBBAAAEEEEAAAQQQCIrAWPe/+t5H7395/xuUq4B++lEg8v5X53RzczPJOfw42PQJAQQQQAABBBBAIC6Bse5/9Z2Qfv/M+9+4CPkRAgj4UMD2/BEk6PDhRUmXEEDAHwLjfaClGfJ0p7T8/Hx/dJZeIIAAAggggAACCCAQp8DZs2flxo0brl/rR1qjo6Ou/0aCjjhB+RkCBgiMl6Dj/v370tTUFJWco7i4WCoqKiTy4awB3aEJCCCAAAIIIIAAAgikRYD737QwUgkCxgjcunVLTp8+HdUe/fhy+/btsm7dOmPaSkMQQAABBBBAAAEEEMikAPe/mdTmXAhkRiDy/e9Y33Rs2rRJtm7dmpkGcRYEEEAAAQQQQAABBAwQ4P7XgEGgCQggYJQACTo8Hg7bgT3moXoEEPCxQKwEHUuXLnUyxLN7ko8Hn64hgAACCCCAAAIIjCtw7tw5uXbt2ri/IUEHFxEC9gjEStBx9+5dJzlHZAIeXbS0c+dOezpISxFAAAEEEEAAAQQQSFKA+98k4TgMAcMErl69KufPn49q1axZs6SqqkoKCwsNazHNQQABBBBAAAEEEEAgswLc/2bWm7Mh4LXAeBsU6rm//PJL5x8KAggggAACCCCAAAJBE+D+N2gjTn8RQGA8AdvzR0wKhUIhk4fYdmCTbWkbAgiYK/DgwQM5evRoVANXr17t7BBMQQABBBBAAAEEEEAg6AIXLlyQK1euxGQgQUfQrxD6b5PAWAk6urq6pLW1NSo5x/r162XHjh02dY+2IoAAAggggAACCCCQksDFixfl8uXL3P+mpMjBCGRPYHBwUP7nf/5HhoaGohrxn//5nzJ58uTsNY4zI4AAAggggAACCCBgkADvfw0aDJqCQIoC4yXo2Lp1q2zatCnFM3A4AggggAACCCCAAAL2CvD+196xo+UIIJBeAdvzR5CgI73XA7UhgAACaRE4dOiQPH78OC11UQkCCCCAAAIIIIAAAkEUIEFHEEedPtsqMNEOSrb2i3YjgAACCCCAAAIIIJAJAe5/M6HMORBIXkATdPzv//6vDAwMJF8JRyKAAAIIIIAAAggggIBw/8tFgIA9Arz/tWesaCkCCCCAAAIIIICAeQLc/5o3JrQIAQS8ESBBhzeuH2u1HdhjHqpHAAGfCvzwww/y9OlTn/aObiGAAAIIIIAAAggg4L0AD6i9N+YMCKRLgA+00iVJPQgggAACCCCAAAJBFOD+N4ijTp9tE+ju7pbm5mbbmk17EUAAAQQQQAABBBAwSoD7X6OGg8YgMK4A73+5QBBAAAEEEEAAAQQQSF6A+9/k7TgSAQTsErA9f8SkUCgUMpncdmCTbWkbAgiYK3Dnzh1pamoyt4G0DAEEEEAAAQQQQAABwwV4QG34ANE8BMIE+ECLywEBBBBAAAEEEEAAgeQFuP9N3o4jEcikQEdHh5w6dSqTp+RcCCCAAAIIIIAAAgj4SuC//uu/JPKbcl91kM4g4BOB0dFR+e///m+f9IZuIIAAAggggAACCCCQeQHufzNvzhkRQCA7ArbnjyBBR3auG86KAAIITCjAAqUJifgBAggggAACCCCAAAIxBVigxMWBgD0C3P/aM1a0FAEEEEAAAQQQQMA8Ae5/zRsTWoRALAHuf7k2EEAAAQQQQAABBBBIXoD73+TtOBKBTAtw/5tpcc6HAAIIIIAAAggg4CcB7n/9NJr0BQEExhMgQYfH14ftwB7zUD0CCCCAAAIIIIAAAggggAACCCCAAALWC3R2dsrJkydFd1TSos8EKyoqpLi42Pq+0QEEEEAAAQQQQAABBBBAAAEEEEAAAQQQQAABBBBAAAEEEEAgSALv37+XkZERmTZtWpC6TV8RQAABBBBAAAEEEEAAAQQQQCBOAdvzR0wKhUKhOPualZ/ZDpwVNE6KAAIIIIAAAggggAACCCCAAAIIIICAZQK9vb3y17/+Vd69eye7du2SVatWWdYDmosAAggggAACCCCAAAIIIIAAAggggAACCCCAAAIIIIAAAggggAACCCCAAAIIIIAAAggggAACCCAwnoDt+SNI0MH1jQACCCCAAAIIIIAAAggggAACCCCAAAIIIIAAAggggAACCCCAAAIIIIAAAggggAACCCCAAAIIIIAAAggggAACCCCAAAIIIIAAAggggAACCCDgqQAJOjzlFbE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VDIZGXbgU22pW0IIIAAAggggAACCCCAAAIIIIAAAggggAACCCCAAAIIIIAAAggggAACCCCAAAIIIIAAAggggAACCCCAAAIIIIAAAggggAACCCCAAAIIIIBAJgRszx9Bgo5MXCWcAwEEEEAAAQQQQAABBBBAAAEEEEAAAQQQQAABBBBAAAEEEEAAAQQQQAABBBBAAAEEEEAAAQQQQAABBBBAAAEEEEAAAQQQQAABBBBAAAEEEAiwAAk6PB5824E95qF6BBBAAAEEEEAAAQQQQAABBBBAAAEEEEAAAQQQQAABBBBAAAEEEEAAAQQQQAABBBBAAAEEEEAAAQQQQAABBBBAAAEEEEAAAQQQQAABBBBAwHgB2/NHTAqFQiGTlW0HNtmWtiGAAAIIIIAAAggggAACCCCAAAIIIIAAAggggAACCCCAAAIIIIAAAggggAACCCCAAAIIIIAAAggggAACCCCAAAIIIIAAAggggAACCCCAAAKZELA9fwQJOjJxlXAOBBBAAAEEEEAAAQQQQAABBBBAAAEEEEAAAQQQQAABBBBAAAEEEEAAAQQQQAABBBBAAAEEEEAAAQQQQAABBBBAAAEEEEAAAQQQQAABBBBAIMACJOjwePBtB/aYh+oRQAABBBBAAAEEEEAAAQQQQAABBBBAAAEEEEAAAQQQQAABBBBAAAEEEEAAAQQQQAABBBBAAAEEEEAAAQQQQAABBBBAAAEEEEAAAQQQQAAB4wVszx8xKRQKhUxWth3YZFvahgACCCCAAAIIIIAAAggggAACCCCAAAIIIIAAAggggAACCCCAAAIIIIAAAggggAACCCCAAAIIIIAAAggggAACCCCAAAIIIIAAAggggAACCGRCwPb8ESToyMRVwjkQQAABBBBAAAEEEEAAAQQQQAABBBBAAAEEEEAAAQQQQAABBBBAAAEEEEAAAQQQQAABBBBAAAEEEEAAAQQQQAABBBBAAAEEEEAAAQQQQACBAAuQoMPjwbc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f+PnTu4ASAGYSCo679oXxUgrEwDAU14b3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eq+qswAAIABJREFU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iXfDQGAAAgAElEQVQ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c2I5DAAACAASURBVA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OBv5451LchtIApC///RbTi1gbvJI5eNqXxAaUqMD4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/y47dwAAIABJREFU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C2xD4xAAAUtklEQVR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v8LfPmu7kaAAAECBAgQIECAAAECBAgQIECAAAECBAgQIECAAAECBAgQIECAAAECBAgQIECAAAECBAgQIECAAAECBAgQIECAAAECBAgQIPDPAsdzF//3AwId//ymviBAgAABAgQIECBAgAABAgQIECBAgAABAgQIECBAgAABAgQIECBAgAABAgQIECBAgAABAgQIECBAgAABAgQIECBAgAABAgQIEPhDAYGOP8T876j33h9PNI4AAQIECBAgQIAAAQIECBAgQIAAAQIECBAgQIAAAQIECBAgQIAAAQIECBAgQIAAAQIECBAgQIAAAQIECBAgQIAAAQIECBAgQODfFBDo+GN9gY4/BjWOAAECBAgQIECAAAECBAgQIECAAAECBAgQIECAAAECBAgQIECAAAECBAgQIECAAAECBAgQIECAAAECBAgQIECAAAECBAgQIPAvCwh0/MsP4HgCBAgQIECAAAECBAgQIECAAAECBAgQIECAAAECBAgQIECAAAECBAgQIECAAAECBAgQIECAAAECBAgQIECAAAECBAgQIECAAAECfynw0pYU+cu/N4sAAQIECBAgQIAAAQIECBAgQIAAAQIECBAgQIAAAQIECBAgQIAAAQIECBAgQIAAAQIECBAgQIAAAQIECBAgQIAAAQIECBAgQIDAPwgIdFgR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Ah3WgwABAgQIECBAgAABAgQIECBAgAABAgQIECBAgAABAgQIECBAgAABAgQIECBAgAABAgQIECBAgAABAgQIECBAgAABAgQIECBAgMAPAYEO60GAAAECBAgQIECAAAECBAgQIECAAAECBAgQIECAAAECBAgQIECAAAECBAgQIECAAAECBAgQIECAAAECBAgQIECAAAECBAgQIEDgh4BAh/UgQIAAAQIECBAgQIAAAQIECBAgQIAAAQIECBAgQIAAAQIECBAgQIAAAQIECBAgQIAAAQIECBAgQIAAAQIECBAgQIAAAQIECBAg8ENAoMN6ECBAgAABAgQIECBAgAABAgQIECBAgAABAgQIECBAgAABAgQIECBAgAABAgQIECBAgAABAgQIECBAgAABAgQIECBAgAABAgQIEPghINBhPQgQIECAAAECBAgQIECAAAECBAgQIECAAAECBAgQIECAAAECBAgQIECAAAECBAgQIECAAAECBAgQIECAAAECBAgQIECAAAECBAj8EBDosB4ECBAgQIAAAQIECBAgQIAAAQIECBAgQIAAAQIECBAgQIAAAQIECBAgQIAAAQIECBAgQIAAAQIECBAgQIAAAQIECBAgQIAAAQIEfggIdFgP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/wGQWM4oKNYTiQAAAABJRU5ErkJggg=="/>
          <p:cNvSpPr>
            <a:spLocks noChangeAspect="1" noChangeArrowheads="1"/>
          </p:cNvSpPr>
          <p:nvPr/>
        </p:nvSpPr>
        <p:spPr>
          <a:xfrm>
            <a:off x="76200" y="-136525"/>
            <a:ext cx="10306050" cy="792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220" name="AutoShape 4" descr="data:image/png;base64,iVBORw0KGgoAAAANSUhEUgAAEOgAAA0ACAYAAADQn5ScAAAAAXNSR0IArs4c6QAAN7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xMjEwJTIyJTIweSUzRCUyMjIwJTIyJTIwd2lkdGglM0QlMjIxMDYwJTIyJTIwaGVpZ2h0JTNEJTIyODEwJTIyJTIwYXMlM0QlMjJnZW9tZXRyeSUyMiUyRiUzRSUzQyUyRm14Q2VsbCUzRSUzQ214Q2VsbCUyMGlkJTNEJTIyMyUyMiUyMHZhbHVlJTNEJTIyJTI2bHQlM0Jmb250JTIwc3R5bGUlM0QlMjZxdW90JTNCZm9udC1zaXplJTNBJTIwMzRweCUzQiUyNnF1b3QlM0IlMjZndCUzQkxPR08lMjZsdCUzQiUyRmZvbnQlMjZndCUzQiUyMiUyMHN0eWxlJTNEJTIycm91bmRlZCUzRDAlM0J3aGl0ZVNwYWNlJTNEd3JhcCUzQmh0bWwlM0QxJTNCJTIyJTIwdmVydGV4JTNEJTIyMSUyMiUyMHBhcmVudCUzRCUyMjElMjIlM0UlM0NteEdlb21ldHJ5JTIweCUzRCUyMjEyMzAlMjIlMjB5JTNEJTIyNDAlMjIlMjB3aWR0aCUzRCUyMjE3MCUyMiUyMGhlaWdodCUzRCUyMjcwJTIyJTIwYXMlM0QlMjJnZW9tZXRyeSUyMiUyRiUzRSUzQyUyRm14Q2VsbCUzRSUzQ214Q2VsbCUyMGlkJTNEJTIyNCUyMiUyMHZhbHVlJTNEJTIyU2VhcmNoJTIyJTIwc3R5bGUlM0QlMjJzdHJva2VXaWR0aCUzRDElM0JzaGFkb3clM0QwJTNCZGFzaGVkJTNEMCUzQmFsaWduJTNEY2VudGVyJTNCaHRtbCUzRDElM0JzaGFwZSUzRG14Z3JhcGgubW9ja3VwLmZvcm1zLnNlYXJjaEJveCUzQnN0cm9rZUNvbG9yJTNEJTIzOTk5OTk5JTNCbWFpblRleHQlM0QlM0JzdHJva2VDb2xvcjIlM0QlMjMwMDhjZmYlM0Jmb250Q29sb3IlM0QlMjM2NjY2NjYlM0Jmb250U2l6ZSUzRDE3JTNCYWxpZ24lM0RsZWZ0JTNCc3BhY2luZ0xlZnQlM0QzJTNCcm91bmRlZCUzRDAlM0JsYWJlbEJhY2tncm91bmRDb2xvciUzRG5vbmUlM0Jjb21pYyUzRDElM0IlMjIlMjB2ZXJ0ZXglM0QlMjIxJTIyJTIwcGFyZW50JTNEJTIyMSUyMiUzRSUzQ214R2VvbWV0cnklMjB4JTNEJTIyMTYzMCUyMiUyMHklM0QlMjI1MCUyMiUyMHdpZHRoJTNEJTIyMjIwJTIyJTIwaGVpZ2h0JTNEJTIyMzAlMjIlMjBhcyUzRCUyMmdlb21ldHJ5JTIyJTJGJTNFJTNDJTJGbXhDZWxsJTNFJTNDbXhDZWxsJTIwaWQlM0QlMjI1JTIyJTIwdmFsdWUlM0QlMjIlRUIlQTElOUMlRUElQjclQjglRUMlOUQlQjglMjIlMjBzdHlsZSUzRCUyMnJvdW5kZWQlM0QxJTNCd2hpdGVTcGFjZSUzRHdyYXAlM0JodG1sJTNEMSUzQiUyMiUyMHZlcnRleCUzRCUyMjElMjIlMjBwYXJlbnQlM0QlMjIxJTIyJTNFJTNDbXhHZW9tZXRyeSUyMHglM0QlMjIxOTEwJTIyJTIweSUzRCUyMjUwJTIyJTIwd2lkdGglM0QlMjI5MCUyMiUyMGhlaWdodCUzRCUyMjMwJTIyJTIwYXMlM0QlMjJnZW9tZXRyeSUyMiUyRiUzRSUzQyUyRm14Q2VsbCUzRSUzQ214Q2VsbCUyMGlkJTNEJTIyNiUyMiUyMHZhbHVlJTNEJTIyJUVEJTlBJThDJUVDJTlCJTkwJUVBJUIwJTgwJUVDJTlFJTg1JTIyJTIwc3R5bGUlM0QlMjJyb3VuZGVkJTNEMSUzQndoaXRlU3BhY2UlM0R3cmFwJTNCaHRtbCUzRDElM0IlMjIlMjB2ZXJ0ZXglM0QlMjIxJTIyJTIwcGFyZW50JTNEJTIyMSUyMiUzRSUzQ214R2VvbWV0cnklMjB4JTNEJTIyMjAyNSUyMiUyMHklM0QlMjI1MCUyMiUyMHdpZHRoJTNEJTIyOTAlMjIlMjBoZWlnaHQlM0QlMjIzMCUyMiUyMGFzJTNEJTIyZ2VvbWV0cnklMjIlMkYlM0UlM0MlMkZteENlbGwlM0UlM0NteENlbGwlMjBpZCUzRCUyMjclMjIlMjB2YWx1ZSUzRCUyMiVFQiVBNyU4OCVFQyU5RCVCNCVFRCU4RSU5OCVFQyU5RCVCNCVFQyVBNyU4MCUyMiUyMHN0eWxlJTNEJTIycm91bmRlZCUzRDElM0J3aGl0ZVNwYWNlJTNEd3JhcCUzQmh0bWwlM0QxJTNCJTIyJTIwdmVydGV4JTNEJTIyMSUyMiUyMHBhcmVudCUzRCUyMjElMjIlM0UlM0NteEdlb21ldHJ5JTIweCUzRCUyMjIxNDAlMjIlMjB5JTNEJTIyNTAlMjIlMjB3aWR0aCUzRCUyMjkwJTIyJTIwaGVpZ2h0JTNEJTIyMzAlMjIlMjBhcyUzRCUyMmdlb21ldHJ5JTIyJTJGJTNFJTNDJTJGbXhDZWxsJTNFJTNDbXhDZWxsJTIwaWQlM0QlMjI4JTIyJTIwdmFsdWUlM0QlMjIlMjIlMjBzdHlsZSUzRCUyMmdyb3VwJTNCZmlsbENvbG9yJTNEJTIzRkZGRkZGJTNCZm9udENvbG9yJTNEJTIzMzMzMzMzJTNCc3Ryb2tlQ29sb3IlM0Rub25lJTNCJTIyJTIwdmVydGV4JTNEJTIyMSUyMiUyMGNvbm5lY3RhYmxlJTNEJTIyMCUyMiUyMHBhcmVudCUzRCUyMjElMjIlM0UlM0NteEdlb21ldHJ5JTIweCUzRCUyMjEyOTAlMjIlMjB5JTNEJTIyMTUwJTIyJTIwd2lkdGglM0QlMjI5MDAlMjIlMjBoZWlnaHQlM0QlMjI2MCUyMiUyMGFzJTNEJTIyZ2VvbWV0cnklMjIlMkYlM0UlM0MlMkZteENlbGwlM0UlM0NteENlbGwlMjBpZCUzRCUyMjklMjIlMjB2YWx1ZSUzRCUyMiUyMiUyMHN0eWxlJTNEJTIycm91bmRlZCUzRDAlM0J3aGl0ZVNwYWNlJTNEd3JhcCUzQmh0bWwlM0QxJTNCJTIyJTIwdmVydGV4JTNEJTIyMSUyMiUyMHBhcmVudCUzRCUyMjglMjIlM0UlM0NteEdlb21ldHJ5JTIwd2lkdGglM0QlMjI5MDAlMjIlMjBoZWlnaHQlM0QlMjI2MCUyMiUyMGFzJTNEJTIyZ2VvbWV0cnklMjIlMkYlM0UlM0MlMkZteENlbGwlM0UlM0NteENlbGwlMjBpZCUzRCUyMjEwJTIyJTIwdmFsdWUlM0QlMjIlMjZsdCUzQnNwYW4lMjZndCUzQiVFQyU4QSVBNCVFRCU4RiVBQyVFQyVCOCVBMCUyNmx0JTNCJTJGc3BhbiUyNmd0JTNCJTIyJTIwc3R5bGUlM0QlMjJyb3VuZGVkJTNEMCUzQndoaXRlU3BhY2UlM0R3cmFwJTNCaHRtbCUzRDElM0JzdHJva2VDb2xvciUzRCUyMzgwODA4MCUzQmZpbGxDb2xvciUzRGxpZ2h0LWRhcmsoJTIzYTM5OTk5JTJDJTIwJTIzZWRlZGVkKSUzQiUyMiUyMHZlcnRleCUzRCUyMjElMjIlMjBwYXJlbnQlM0QlMjI4JTIyJTNFJTNDbXhHZW9tZXRyeSUyMHdpZHRoJTNEJTIyMTUwJTIyJTIwaGVpZ2h0JTNEJTIyNjAlMjIlMjBhcyUzRCUyMmdlb21ldHJ5JTIyJTJGJTNFJTNDJTJGbXhDZWxsJTNFJTNDbXhDZWxsJTIwaWQlM0QlMjIxMSUyMiUyMHZhbHVlJTNEJTIyJUVBJUIyJThDJUVDJTlFJTg0JTIyJTIwc3R5bGUlM0QlMjJyb3VuZGVkJTNEMCUzQndoaXRlU3BhY2UlM0R3cmFwJTNCaHRtbCUzRDElM0IlMjIlMjB2ZXJ0ZXglM0QlMjIxJTIyJTIwcGFyZW50JTNEJTIyOCUyMiUzRSUzQ214R2VvbWV0cnklMjB4JTNEJTIyMTUwJTIyJTIwd2lkdGglM0QlMjIxNTAlMjIlMjBoZWlnaHQlM0QlMjI2MCUyMiUyMGFzJTNEJTIyZ2VvbWV0cnklMjIlMkYlM0UlM0MlMkZteENlbGwlM0UlM0NteENlbGwlMjBpZCUzRCUyMjEyJTIyJTIwdmFsdWUlM0QlMjIlRUIlQTclOUIlRUMlQTclOTElMjIlMjBzdHlsZSUzRCUyMnJvdW5kZWQlM0QwJTNCd2hpdGVTcGFjZSUzRHdyYXAlM0JodG1sJTNEMSUzQiUyMiUyMHZlcnRleCUzRCUyMjElMjIlMjBwYXJlbnQlM0QlMjI4JTIyJTNFJTNDbXhHZW9tZXRyeSUyMHglM0QlMjIzMDAlMjIlMjB3aWR0aCUzRCUyMjE1MCUyMiUyMGhlaWdodCUzRCUyMjYwJTIyJTIwYXMlM0QlMjJnZW9tZXRyeSUyMiUyRiUzRSUzQyUyRm14Q2VsbCUzRSUzQ214Q2VsbCUyMGlkJTNEJTIyMTMlMjIlMjB2YWx1ZSUzRCUyMiVFQiVBQyVCOCVFRCU5OSU5NCUyMiUyMHN0eWxlJTNEJTIycm91bmRlZCUzRDAlM0J3aGl0ZVNwYWNlJTNEd3JhcCUzQmh0bWwlM0QxJTNCJTIyJTIwdmVydGV4JTNEJTIyMSUyMiUyMHBhcmVudCUzRCUyMjglMjIlM0UlM0NteEdlb21ldHJ5JTIweCUzRCUyMjQ1MCUyMiUyMHdpZHRoJTNEJTIyMTUwJTIyJTIwaGVpZ2h0JTNEJTIyNjAlMjIlMjBhcyUzRCUyMmdlb21ldHJ5JTIyJTJGJTNFJTNDJTJGbXhDZWxsJTNFJTNDbXhDZWxsJTIwaWQlM0QlMjIxNCUyMiUyMHZhbHVlJTNEJTIyJUVEJTlFJTkwJUVCJUE3JTgxJTIyJTIwc3R5bGUlM0QlMjJyb3VuZGVkJTNEMCUzQndoaXRlU3BhY2UlM0R3cmFwJTNCaHRtbCUzRDElM0IlMjIlMjB2ZXJ0ZXglM0QlMjIxJTIyJTIwcGFyZW50JTNEJTIyOCUyMiUzRSUzQ214R2VvbWV0cnklMjB4JTNEJTIyNjAwJTIyJTIwd2lkdGglM0QlMjIxNTAlMjIlMjBoZWlnaHQlM0QlMjI2MCUyMiUyMGFzJTNEJTIyZ2VvbWV0cnklMjIlMkYlM0UlM0MlMkZteENlbGwlM0UlM0NteENlbGwlMjBpZCUzRCUyMjE1JTIyJTIwdmFsdWUlM0QlMjIlRUMlOUUlOTAlRUElQjglQjAlRUElQjAlOUMlRUIlQjAlOUMlMjIlMjBzdHlsZSUzRCUyMnJvdW5kZWQlM0QwJTNCd2hpdGVTcGFjZSUzRHdyYXAlM0JodG1sJTNEMSUzQiUyMiUyMHZlcnRleCUzRCUyMjElMjIlMjBwYXJlbnQlM0QlMjI4JTIyJTNFJTNDbXhHZW9tZXRyeSUyMHglM0QlMjI3NTAuMDAwMDAwMDAwMDAwMSUyMiUyMHdpZHRoJTNEJTIyMTUwJTIyJTIwaGVpZ2h0JTNEJTIyNjAlMjIlMjBhcyUzRCUyMmdlb21ldHJ5JTIyJTJGJTNFJTNDJTJGbXhDZWxsJTNFJTNDbXhDZWxsJTIwaWQlM0QlMjIxN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NkNmI2NTYlM0Jyb3VuZGVkJTNEMCUzQmxhYmVsQmFja2dyb3VuZENvbG9yJTNEbm9uZSUzQmZvbnRGYW1pbHklM0RWZXJkYW5hJTNCZm9udFNpemUlM0QxNCUzQmNvbWljJTNEMSUzQmZpbGxDb2xvciUzRCUyM2ZmZjJjYyUzQiUyMiUyMHZlcnRleCUzRCUyMjElMjIlMjBwYXJlbnQlM0QlMjIxJTIyJTNFJTNDbXhHZW9tZXRyeSUyMHglM0QlMjIxMjkwJTIyJTIweSUzRCUyMjM0MCUyMiUyMHdpZHRoJTNEJTIyMTgwJTIyJTIwaGVpZ2h0JTNEJTIyMTc1JTIyJTIwYXMlM0QlMjJnZW9tZXRyeSUyMiUyRiUzRSUzQyUyRm14Q2VsbCUzRSUzQ214Q2VsbCUyMGlkJTNEJTIyMTc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UzMCUyMiUyMHklM0QlMjIzNDAlMjIlMjB3aWR0aCUzRCUyMjE4MCUyMiUyMGhlaWdodCUzRCUyMjE3NSUyMiUyMGFzJTNEJTIyZ2VvbWV0cnklMjIlMkYlM0UlM0MlMkZteENlbGwlM0UlM0NteENlbGwlMjBpZCUzRCUyMjE4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3NzAlMjIlMjB5JTNEJTIyMzQwJTIyJTIwd2lkdGglM0QlMjIxODAlMjIlMjBoZWlnaHQlM0QlMjIxNzUlMjIlMjBhcyUzRCUyMmdlb21ldHJ5JTIyJTJGJTNFJTNDJTJGbXhDZWxsJTNFJTNDbXhDZWxsJTIwaWQlM0QlMjIxOS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yMDEwJTIyJTIweSUzRCUyMjM0MCUyMiUyMHdpZHRoJTNEJTIyMTgwJTIyJTIwaGVpZ2h0JTNEJTIyMTc1JTIyJTIwYXMlM0QlMjJnZW9tZXRyeSUyMiUyRiUzRSUzQyUyRm14Q2VsbCUzRSUzQ214Q2VsbCUyMGlkJTNEJTIyMjA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TI5MCUyMiUyMHklM0QlMjI1NDUlMjIlMjB3aWR0aCUzRCUyMjE4MCUyMiUyMGhlaWdodCUzRCUyMjE3NSUyMiUyMGFzJTNEJTIyZ2VvbWV0cnklMjIlMkYlM0UlM0MlMkZteENlbGwlM0UlM0NteENlbGwlMjBpZCUzRCUyMjIxJTIyJTIwdmFsdWUlM0QlMjIlMjIlMjBzdHlsZSUzRCUyMnZlcnRpY2FsTGFiZWxQb3NpdGlvbiUzRGJvdHRvbSUzQnNoYWRvdyUzRDAlM0JkYXNoZWQlM0QwJTNCYWxpZ24lM0RjZW50ZXIlM0JodG1sJTNEMSUzQnZlcnRpY2FsQWxpZ24lM0R0b3AlM0JzdHJva2VXaWR0aCUzRDElM0JzaGFwZSUzRG14Z3JhcGgubW9ja3VwLmdyYXBoaWNzLnNpbXBsZUljb24lM0JzdHJva2VDb2xvciUzRCUyMzk5OTk5OSUzQnJvdW5kZWQlM0QwJTNCbGFiZWxCYWNrZ3JvdW5kQ29sb3IlM0Rub25lJTNCZm9udEZhbWlseSUzRFZlcmRhbmElM0Jmb250U2l6ZSUzRDE0JTNCZm9udENvbG9yJTNEJTIzMDAwMDAwJTNCY29taWMlM0QxJTNCJTIyJTIwdmVydGV4JTNEJTIyMSUyMiUyMHBhcmVudCUzRCUyMjElMjIlM0UlM0NteEdlb21ldHJ5JTIweCUzRCUyMjE1MzAlMjIlMjB5JTNEJTIyNTQ1JTIyJTIwd2lkdGglM0QlMjIxODAlMjIlMjBoZWlnaHQlM0QlMjIxNzUlMjIlMjBhcyUzRCUyMmdlb21ldHJ5JTIyJTJGJTNFJTNDJTJGbXhDZWxsJTNFJTNDbXhDZWxsJTIwaWQlM0QlMjIyMiUyMiUyMHZhbHVlJTNEJTIyJTIyJTIwc3R5bGUlM0QlMjJ2ZXJ0aWNhbExhYmVsUG9zaXRpb24lM0Rib3R0b20lM0JzaGFkb3clM0QwJTNCZGFzaGVkJTNEMCUzQmFsaWduJTNEY2VudGVyJTNCaHRtbCUzRDElM0J2ZXJ0aWNhbEFsaWduJTNEdG9wJTNCc3Ryb2tlV2lkdGglM0QxJTNCc2hhcGUlM0RteGdyYXBoLm1vY2t1cC5ncmFwaGljcy5zaW1wbGVJY29uJTNCc3Ryb2tlQ29sb3IlM0QlMjM5OTk5OTklM0Jyb3VuZGVkJTNEMCUzQmxhYmVsQmFja2dyb3VuZENvbG9yJTNEbm9uZSUzQmZvbnRGYW1pbHklM0RWZXJkYW5hJTNCZm9udFNpemUlM0QxNCUzQmZvbnRDb2xvciUzRCUyMzAwMDAwMCUzQmNvbWljJTNEMSUzQiUyMiUyMHZlcnRleCUzRCUyMjElMjIlMjBwYXJlbnQlM0QlMjIxJTIyJTNFJTNDbXhHZW9tZXRyeSUyMHglM0QlMjIxNzcwJTIyJTIweSUzRCUyMjU0NSUyMiUyMHdpZHRoJTNEJTIyMTgwJTIyJTIwaGVpZ2h0JTNEJTIyMTc1JTIyJTIwYXMlM0QlMjJnZW9tZXRyeSUyMiUyRiUzRSUzQyUyRm14Q2VsbCUzRSUzQ214Q2VsbCUyMGlkJTNEJTIyMjMlMjIlMjB2YWx1ZSUzRCUyMiUyMiUyMHN0eWxlJTNEJTIydmVydGljYWxMYWJlbFBvc2l0aW9uJTNEYm90dG9tJTNCc2hhZG93JTNEMCUzQmRhc2hlZCUzRDAlM0JhbGlnbiUzRGNlbnRlciUzQmh0bWwlM0QxJTNCdmVydGljYWxBbGlnbiUzRHRvcCUzQnN0cm9rZVdpZHRoJTNEMSUzQnNoYXBlJTNEbXhncmFwaC5tb2NrdXAuZ3JhcGhpY3Muc2ltcGxlSWNvbiUzQnN0cm9rZUNvbG9yJTNEJTIzOTk5OTk5JTNCcm91bmRlZCUzRDAlM0JsYWJlbEJhY2tncm91bmRDb2xvciUzRG5vbmUlM0Jmb250RmFtaWx5JTNEVmVyZGFuYSUzQmZvbnRTaXplJTNEMTQlM0Jmb250Q29sb3IlM0QlMjMwMDAwMDAlM0Jjb21pYyUzRDElM0IlMjIlMjB2ZXJ0ZXglM0QlMjIxJTIyJTIwcGFyZW50JTNEJTIyMSUyMiUzRSUzQ214R2VvbWV0cnklMjB4JTNEJTIyMjAxMCUyMiUyMHklM0QlMjI1NDUlMjIlMjB3aWR0aCUzRCUyMjE4MCUyMiUyMGhlaWdodCUzRCUyMjE3NSUyMiUyMGFzJTNEJTIyZ2VvbWV0cnklMjIlMkYlM0UlM0MlMkZteENlbGwlM0UlM0NteENlbGwlMjBpZCUzRCUyMjI0JTIyJTIwdmFsdWUlM0QlMjIlRUIlODIlQTAlRUMlOTQlQTglMjIlMjBzdHlsZSUzRCUyMnJvdW5kZWQlM0QxJTNCd2hpdGVTcGFjZSUzRHdyYXAlM0JodG1sJTNEMSUzQiUyMiUyMHZlcnRleCUzRCUyMjElMjIlMjBwYXJlbnQlM0QlMjIxJTIyJTNFJTNDbXhHZW9tZXRyeSUyMHglM0QlMjIyMTQwJTIyJTIweSUzRCUyMjkwJTIyJTIwd2lkdGglM0QlMjI5MCUyMiUyMGhlaWdodCUzRCUyMjUwJTIyJTIwYXMlM0QlMjJnZW9tZXRyeSUyMiUyRiUzRSUzQyUyRm14Q2VsbCUzRSUzQ214Q2VsbCUyMGlkJTNEJTIyMjUlMjIlMjB2YWx1ZSUzRCUyMiUyMiUyMHN0eWxlJTNEJTIycm91bmRlZCUzRDAlM0J3aGl0ZVNwYWNlJTNEd3JhcCUzQmh0bWwlM0QxJTNCZmlsbENvbG9yJTNEbGlnaHQtZGFyayglMjNhMzk5OTklMkMlMjAlMjNlZGVkZWQpJTNCJTIyJTIwdmVydGV4JTNEJTIyMSUyMiUyMHBhcmVudCUzRCUyMjElMjIlM0UlM0NteEdlb21ldHJ5JTIweCUzRCUyMjEyOTAlMjIlMjB5JTNEJTIyMjEwJTIyJTIwd2lkdGglM0QlMjI5MDAlMjIlMjBoZWlnaHQlM0QlMjI0MCUyMiUyMGFzJTNEJTIyZ2VvbWV0cnklMjIlMkYlM0UlM0MlMkZteENlbGwlM0UlM0NteENlbGwlMjBpZCUzRCUyMjI2JTIyJTIwdmFsdWUlM0QlMjIlRUMlQTQlOTElRUIlQjYlODQlRUIlQTUlOTglMjIlMjBzdHlsZSUzRCUyMnJvdW5kZWQlM0QxJTNCd2hpdGVTcGFjZSUzRHdyYXAlM0JodG1sJTNEMSUzQmZpbGxDb2xvciUzRCUyM2ZmZjJjYyUzQnN0cm9rZUNvbG9yJTNEJTIzZDZiNjU2JTNCJTIyJTIwdmVydGV4JTNEJTIyMSUyMiUyMHBhcmVudCUzRCUyMjElMjIlM0UlM0NteEdlb21ldHJ5JTIweCUzRCUyMjEzMjAlMjIlMjB5JTNEJTIyMjIwJTIyJTIwd2lkdGglM0QlMjI5MCUyMiUyMGhlaWdodCUzRCUyMjIwJTIyJTIwYXMlM0QlMjJnZW9tZXRyeSUyMiUyRiUzRSUzQyUyRm14Q2VsbCUzRSUzQ214Q2VsbCUyMGlkJTNEJTIyMjclMjIlMjB2YWx1ZSUzRCUyMiVFQyVBNCU5MSVFQiVCNiU4NCVFQiVBNSU5OCUyMiUyMHN0eWxlJTNEJTIycm91bmRlZCUzRDElM0J3aGl0ZVNwYWNlJTNEd3JhcCUzQmh0bWwlM0QxJTNCJTIyJTIwdmVydGV4JTNEJTIyMSUyMiUyMHBhcmVudCUzRCUyMjElMjIlM0UlM0NteEdlb21ldHJ5JTIweCUzRCUyMjE0MzMlMjIlMjB5JTNEJTIyMjIwJTIyJTIwd2lkdGglM0QlMjI5MCUyMiUyMGhlaWdodCUzRCUyMjIwJTIyJTIwYXMlM0QlMjJnZW9tZXRyeSUyMiUyRiUzRSUzQyUyRm14Q2VsbCUzRSUzQ214Q2VsbCUyMGlkJTNEJTIyMjglMjIlMjB2YWx1ZSUzRCUyMiVFQyVBNCU5MSVFQiVCNiU4NCVFQiVBNSU5OCUyMiUyMHN0eWxlJTNEJTIycm91bmRlZCUzRDElM0J3aGl0ZVNwYWNlJTNEd3JhcCUzQmh0bWwlM0QxJTNCJTIyJTIwdmVydGV4JTNEJTIyMSUyMiUyMHBhcmVudCUzRCUyMjElMjIlM0UlM0NteEdlb21ldHJ5JTIweCUzRCUyMjE2NTAlMjIlMjB5JTNEJTIyMjIwJTIyJTIwd2lkdGglM0QlMjI5MCUyMiUyMGhlaWdodCUzRCUyMjIwJTIyJTIwYXMlM0QlMjJnZW9tZXRyeSUyMiUyRiUzRSUzQyUyRm14Q2VsbCUzRSUzQ214Q2VsbCUyMGlkJTNEJTIyMjklMjIlMjB2YWx1ZSUzRCUyMiVFQyVBNCU5MSVFQiVCNiU4NCVFQiVBNSU5OCUyMiUyMHN0eWxlJTNEJTIycm91bmRlZCUzRDElM0J3aGl0ZVNwYWNlJTNEd3JhcCUzQmh0bWwlM0QxJTNCJTIyJTIwdmVydGV4JTNEJTIyMSUyMiUyMHBhcmVudCUzRCUyMjElMjIlM0UlM0NteEdlb21ldHJ5JTIweCUzRCUyMjE1NDIlMjIlMjB5JTNEJTIyMjIwJTIyJTIwd2lkdGglM0QlMjI5MCUyMiUyMGhlaWdodCUzRCUyMjIwJTIyJTIwYXMlM0QlMjJnZW9tZXRyeSUyMiUyRiUzRSUzQyUyRm14Q2VsbCUzRSUzQ214Q2VsbCUyMGlkJTNEJTIyMzAlMjIlMjB2YWx1ZSUzRCUyMiVFQyVBNCU5MSVFQiVCNiU4NCVFQiVBNSU5OCUyMiUyMHN0eWxlJTNEJTIycm91bmRlZCUzRDElM0J3aGl0ZVNwYWNlJTNEd3JhcCUzQmh0bWwlM0QxJTNCJTIyJTIwdmVydGV4JTNEJTIyMSUyMiUyMHBhcmVudCUzRCUyMjElMjIlM0UlM0NteEdlb21ldHJ5JTIweCUzRCUyMjE3NTklMjIlMjB5JTNEJTIyMjIwJTIyJTIwd2lkdGglM0QlMjI5MCUyMiUyMGhlaWdodCUzRCUyMjIwJTIyJTIwYXMlM0QlMjJnZW9tZXRyeSUyMiUyRiUzRSUzQyUyRm14Q2VsbCUzRSUzQ214Q2VsbCUyMGlkJTNEJTIyMzElMjIlMjB2YWx1ZSUzRCUyMiVFQyVBNCU5MSVFQiVCNiU4NCVFQiVBNSU5OCUyMiUyMHN0eWxlJTNEJTIycm91bmRlZCUzRDElM0J3aGl0ZVNwYWNlJTNEd3JhcCUzQmh0bWwlM0QxJTNCJTIyJTIwdmVydGV4JTNEJTIyMSUyMiUyMHBhcmVudCUzRCUyMjElMjIlM0UlM0NteEdlb21ldHJ5JTIweCUzRCUyMjE4NjclMjIlMjB5JTNEJTIyMjIwJTIyJTIwd2lkdGglM0QlMjI5MCUyMiUyMGhlaWdodCUzRCUyMjIwJTIyJTIwYXMlM0QlMjJnZW9tZXRyeSUyMiUyRiUzRSUzQyUyRm14Q2VsbCUzRSUzQ214Q2VsbCUyMGlkJTNEJTIyMzIlMjIlMjB2YWx1ZSUzRCUyMiVFQyVBNCU5MSVFQiVCNiU4NCVFQiVBNSU5OCUyMiUyMHN0eWxlJTNEJTIycm91bmRlZCUzRDElM0J3aGl0ZVNwYWNlJTNEd3JhcCUzQmh0bWwlM0QxJTNCJTIyJTIwdmVydGV4JTNEJTIyMSUyMiUyMHBhcmVudCUzRCUyMjElMjIlM0UlM0NteEdlb21ldHJ5JTIweCUzRCUyMjE5NzYlMjIlMjB5JTNEJTIyMjIwJTIyJTIwd2lkdGglM0QlMjI5MCUyMiUyMGhlaWdodCUzRCUyMjIwJTIyJTIwYXMlM0QlMjJnZW9tZXRyeSUyMiUyRiUzRSUzQyUyRm14Q2VsbCUzRSUzQ214Q2VsbCUyMGlkJTNEJTIyMzMlMjIlMjB2YWx1ZSUzRCUyMiVFQyVBNCU5MSVFQiVCNiU4NCVFQiVBNSU5OCUyMiUyMHN0eWxlJTNEJTIycm91bmRlZCUzRDElM0J3aGl0ZVNwYWNlJTNEd3JhcCUzQmh0bWwlM0QxJTNCJTIyJTIwdmVydGV4JTNEJTIyMSUyMiUyMHBhcmVudCUzRCUyMjElMjIlM0UlM0NteEdlb21ldHJ5JTIweCUzRCUyMjIwODAlMjIlMjB5JTNEJTIyMjIwJTIyJTIwd2lkdGglM0QlMjI5MCUyMiUyMGhlaWdodCUzRCUyMjIwJTIyJTIwYXMlM0QlMjJnZW9tZXRyeSUyMiUyRiUzRSUzQyUyRm14Q2VsbCUzRSUzQ214Q2VsbCUyMGlkJTNEJTIyMzQlMjIlMjB2YWx1ZSUzRCUyMiUyNmx0JTNCZm9udCUyMHN0eWxlJTNEJTI2cXVvdCUzQmZvbnQtc2l6ZSUzQSUyMDE2cHglM0IlMjZxdW90JTNCJTI2Z3QlM0IlRUIlQUElQTglRUMlOUUlODQlMjAlRUIlQTYlQUMlRUMlOEElQTQlRUQlOEElQjglMjZsdCUzQiUyRmZvbnQlMjZndCUzQiUyMiUyMHN0eWxlJTNEJTIycm91bmRlZCUzRDAlM0J3aGl0ZVNwYWNlJTNEd3JhcCUzQmh0bWwlM0QxJTNCJTIyJTIwdmVydGV4JTNEJTIyMSUyMiUyMHBhcmVudCUzRCUyMjElMjIlM0UlM0NteEdlb21ldHJ5JTIweCUzRCUyMjEyOTAlMjIlMjB5JTNEJTIyMjgwJTIyJTIwd2lkdGglM0QlMjI5MCUyMiUyMGhlaWdodCUzRCUyMjMwJTIyJTIwYXMlM0QlMjJnZW9tZXRyeSUyMiUyRiUzRSUzQyUyRm14Q2VsbCUzRSUzQ214Q2VsbCUyMGlkJTNEJTIyMzUlMjIlMjB2YWx1ZSUzRCUyMiUyNmx0JTNCZm9udCUyMHN0eWxlJTNEJTI2cXVvdCUzQmZvbnQtc2l6ZSUzQSUyMDE2cHglM0IlMjZxdW90JTNCJTI2Z3QlM0IlRUIlOEQlOTQlRUIlQjMlQjQlRUElQjglQjAlMjZsdCUzQiUyRmZvbnQlMjZndCUzQiUyMiUyMHN0eWxlJTNEJTIycm91bmRlZCUzRDAlM0J3aGl0ZVNwYWNlJTNEd3JhcCUzQmh0bWwlM0QxJTNCZmlsbENvbG9yJTNEJTIzZmZmMmNjJTNCc3Ryb2tlQ29sb3IlM0QlMjNkNmI2NTYlM0IlMjIlMjB2ZXJ0ZXglM0QlMjIxJTIyJTIwcGFyZW50JTNEJTIyMSUyMiUzRSUzQ214R2VvbWV0cnklMjB4JTNEJTIyMjEwMCUyMiUyMHklM0QlMjIyODAlMjIlMjB3aWR0aCUzRCUyMjkwJTIyJTIwaGVpZ2h0JTNEJTIyMzAlMjIlMjBhcyUzRCUyMmdlb21ldHJ5JTIyJTJGJTNFJTNDJTJGbXhDZWxsJTNFJTNDbXhDZWxsJTIwaWQlM0QlMjIzNiUyMiUyMHZhbHVlJTNEJTIyJTI2bHQlM0JiJTIwc3R5bGUlM0QlMjZxdW90JTNCY29sb3IlM0ElMjByZ2IoMjU1JTJDJTIwMCUyQyUyMDApJTNCJTI2cXVvdCUzQiUyNmd0JTNCMDElMjZsdCUzQiUyRmIlMjZndCUzQiUyMiUyMHN0eWxlJTNEJTIydGV4dCUzQmh0bWwlM0QxJTNCYWxpZ24lM0RjZW50ZXIlM0J2ZXJ0aWNhbEFsaWduJTNEbWlkZGxlJTNCd2hpdGVTcGFjZSUzRHdyYXAlM0Jyb3VuZGVkJTNEMCUzQmZvbnRTaXplJTNEMTclM0IlMjIlMjB2ZXJ0ZXglM0QlMjIxJTIyJTIwcGFyZW50JTNEJTIyMSUyMiUzRSUzQ214R2VvbWV0cnklMjB4JTNEJTIyMTI3NiUyMiUyMHklM0QlMjIyMTUlMjIlMjB3aWR0aCUzRCUyMjYwJTIyJTIwaGVpZ2h0JTNEJTIyMzAlMjIlMjBhcyUzRCUyMmdlb21ldHJ5JTIyJTJGJTNFJTNDJTJGbXhDZWxsJTNFJTNDbXhDZWxsJTIwaWQlM0QlMjIzNyUyMiUyMHZhbHVlJTNEJTIyJTI2bHQlM0JiJTIwc3R5bGUlM0QlMjZxdW90JTNCY29sb3IlM0ElMjByZ2IoMjU1JTJDJTIwMCUyQyUyMDApJTNCJTI2cXVvdCUzQiUyNmd0JTNCMDI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TI5MCUyMiUyMHklM0QlMjIzNDAlMjIlMjB3aWR0aCUzRCUyMjYwJTIyJTIwaGVpZ2h0JTNEJTIyMzAlMjIlMjBhcyUzRCUyMmdlb21ldHJ5JTIyJTJGJTNFJTNDJTJGbXhDZWxsJTNFJTNDbXhDZWxsJTIwaWQlM0QlMjIzOCUyMiUyMHZhbHVlJTNEJTIyJTI2bHQlM0JiJTIwc3R5bGUlM0QlMjZxdW90JTNCY29sb3IlM0ElMjByZ2IoMjU1JTJDJTIwMCUyQyUyMDApJTNCJTI2cXVvdCUzQiUyNmd0JTNCMDMlMjZsdCUzQiUyRmIlMjZndCUzQiUyMiUyMHN0eWxlJTNEJTIydGV4dCUzQmh0bWwlM0QxJTNCYWxpZ24lM0RjZW50ZXIlM0J2ZXJ0aWNhbEFsaWduJTNEbWlkZGxlJTNCd2hpdGVTcGFjZSUzRHdyYXAlM0Jyb3VuZGVkJTNEMCUzQmZvbnRTaXplJTNEMTYlM0IlMjIlMjB2ZXJ0ZXglM0QlMjIxJTIyJTIwcGFyZW50JTNEJTIyMSUyMiUzRSUzQ214R2VvbWV0cnklMjB4JTNEJTIyMjA0MCUyMiUyMHklM0QlMjIyODAlMjIlMjB3aWR0aCUzRCUyMjYwJTIyJTIwaGVpZ2h0JTNEJTIyMzAlMjIlMjBhcyUzRCUyMmdlb21ldHJ5JTIyJTJGJTNFJTNDJTJGbXhDZWxsJTNFJTNDJTJGcm9vdCUzRSUzQyUyRm14R3JhcGhNb2RlbCUzRV9h8GwAACAASURBVHhe7N15sJ1lmSDw5wZsBIEgi+wKCCLaCWKiqEWI1rSjo6xa4rigLIksUmoJCFVq2ZT8IYKFUE4CJrhBo41lC0gNOGgpizbVRQZJFDQyQkHEQSNLlK2BfDPnWLmS7eTm5nzfeZdf/uv23vd9nt/z+L3f8eR9MtY0TRP+ECBAgAABAgQIECBAgAABAgQIECBAgAABAgQIECBAgAABAgQIECBAgAABAgQIECBAgAABAgQIECBAgAABAgQIECBAgAABAgQIECCwToExAzp0BgECBAgQIECAAAECBAgQIECAAAECBAgQIECAAAECBAgQIECAAAECBAgQIECAAAECBAgQIECAAAECBAgQIECAAAECBAgQIECAAIH1CxjQoTs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IGdGgPAgQIECBAgAABAgQIECBAgAABAgQIECBAgAABAgQIECBAgAABAgQIECBAgAABAgQIECBAgAABAgQIECBAgAABAgQIECBAgAABAgMEDOjQHgQIECBAgAABAgQIECBAgAABAgQIECBAgAABAgQIECBAgAABAgQIECBAgAABAgQIECBAgAABAgQIECBAgAABAgQIECBAgAABAgQGCBjQoT0IECBAgAABAgQIECBAgAABAgQIECBAgAABAgQIECBAgAABAgQIECBAgAABAgQIECBAgAABAgQIECBAgAABAgQIECBAgAABAgQIDBAwoEN7ECBAgAABAgQIECBAgAABAgQIECBAgAABAgQIECBAgAABAgQIECBAgAABAgQIECBAgAABAgQIECBAgAABAgQIECBAgAABAgQIEBggYECH9iBAgAABAgQIECBAgAABAgQIECBAgAABAgQIECBAgAABAgQIECBAgAABAgQIECBAgAABAgQIECBAgAABAgQIECBAgAABAgQIECAwQMCADu1BgAABAgQIECBAgAABAgQIECBAgAABAgQIECBAgAABAgQIECBAgAABAgQIECBAgAABAgQIECBAgAABAgQIECBAgAABAgQIECBAYICAAR3agwABAgQIECBAgAABAgQIECBAgAABAgQIECBAgAABAgQIECBAgAABAgQIECBAgAABAgQIECBAgAABAgQIECBAgAABAgQIECBAgMAAAQM6tAcBAgQIECBAgAABAgQIECBAgAABAgQIECBAgAABAgQIECBAgAABAgQIECBAgAABAgQIECBAgAABAgQIECBAgAABAgQIECBAgACBAQLJD+gYGxtTQAIECBAgQIAAAQIECBAgQIAAAQIECBAgQIAAAQIECBAgQIAAAQIECBAgQIAAAQIECBAgQIAAAQIECBAgQIAAAQIECBAgQIAAgYIEmqbJKhsDOrIql2AJECBAgAABAgQIECBAgAABAgQIECBAgAABAgQIECBAgAABAgQIECBAgAABAgQIECBAgAABAgQIECBAgAABAgQIECBAgAABAvkLGNAx5BqOjY0NeUXLESBAgAABAgQIECBAgAABAgQIECBAgAABAgQIECBAgAABAgQIECBAgAABAgQIECBAgAABAgQIECBAgAABAgQIECBAgAABAgQIjFLAgI4h6xvQMWRQyxEgQIAAAQIECBAgQIAAAQIECBAgQIAAAQIECBAgQIAAAQIECBAgQIAAAQIECBAgQIAAAQIECBAgQIAAAQIECBAgQIAAAQIERixgQMeQC7DmgI7cgIfMYTkCBAgQIECAAAECBAgQIECAAAECBAgQIECAAAECBAgQIECAAAECBAgQIECAAAECBAgQIECAAAECBAgQIECAAAECBAgQIECAQHYCuc+PGGsSn3iRO3B2HS1gAgQIECBAgAABAgQIECBAgAABAgQIECBAgAABAgQIECBAgAABAgQIECBAgAABAgQIECBAgAABAgQIECBAgAABAgQIECBAgMCQBXKfH2FAx5AbwnIECBAgQIAAAQIECBAgQIAAAQIECBAgQIAAAQIECBAgQIAAAQIECBAgQIAAAQIECBAgQIAAAQIECBAgQIAAAQIECBAgQIAAAQKrCxjQ0XJH5A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VO2FRsBAgQIECBAgAABAgQIECBAgAABAgQIECBAgAABAgQIECBAgAABAgQIECBAgAABAgQIECBAgAABAgQIECBAgAABAgQIECBAoAuB3OdHGNDRRZfYgwABAgQIECBAgAABAgQIECBAgAABAgQIECBAgAABAgQIECBAgAABAgQI8orvYwAAIABJREFUECBAgAABAgQIECBAgAABAgQIECBAgAABAgQIECBQsYABHS0XP3fglnksT4AAAQIECBAgQIAAAQIECBAgQIAAAQIECBAgQIAAAQIECBAgQIAAAQIECBAgQIAAAQIECBAgQIAAAQIECBAgQIAAAQIECBBIXiD3+RFjTdM0KSvnDpyyrdgIECBAgAABAgQIECBAgAABAgQIECBAgAABAgQIECBAgAABAgQIECBAgAABAgQIECBAgAABAgQIECBAgAABAgQIECBAgAABAl0I5D4/woCOLrrEHgQIECBAgAABAgQIECBAgAABAgQIECBAgAABAgQIECBAgAABAgQIECBAgAABAgQIECBAgAABAgQIECBAgAABAgQIECBAgACBigUM6Gi5+LkDt8xjeQIECBAgQIAAAQIECBAgQIAAAQIECBAgQIAAAQIECBAgQIAAAQIECBAgQIAAAQIECBAgQIAAAQIECBAgQIAAAQIECBAgQIBA8gK5z48Ya5qmSVk5d+CUbcVGgAABAgQIECBAgAABAgQIECBAgAABAgQIECBAgAABAgQIECBAgAABAgQIECBAgAABAgQIECBAgAABAgQIECBAgAABAgQIEOhCIPf5EQZ0dNEl9iBAgAABAgQIECBAgAABAgQIECBAgAABAgQIECBAgAABAgQIECBAgAABAgQIECBAgAABAgQIECBAgAABAgQIECBAgAABAgQIVCxgQEfLxc8duGUeyxMgQIAAAQIECBAgQIAAAQIECBAgQIAAAQIECBAgQIAAAQIECBAgQIAAAQIECBAgQIAAAQIECBAgQIAAAQIECBAgQIAAAQIEkhfIfX7EWNM0TcrKuQOnbCs2AgQIECBAgAABAgQIECBAgAABAgQIECBAgAABAgQIECBAgAABAgQIECBAgAABAgQIECBAgAABAgQIECBAgAABAgQIECBAgEAXArnPjzCgo4susQcBAgQIECBAgAABAgQIECBAgAABAgQIECBAgAABAgQIECBAgAABAgQIECBAgAABAgQIECBAgAABAgQIECBAgAABAgQIECBAoGIBAzpaLn7uwC3zWJ4AAQIECBAgQIAAAQIECBAgQIAAAQIECBAgQIAAAQIECBAgQIAAAQIECBAgQIAAAQIECBAgQIAAAQIECBAgQIAAAQIECBAgkLxA7vMjxpqmaVJWzh04ZVuxESBAgAABAgQIECBAgAABAgQIECBAgAABAgQIECBAgAABAgQIECBAgAABAgQIECBAgAABAgQIECBAgAABAgQIECBAgAABAgS6EMh9foQBHV10iT0IECBAgAABAgQIECBAgAABAgQIECBAgAABAgQIECBAgAABAgQIECBAgAABAgQIECBAgAABAgQIECBAgAABAgQIECBAgAABAhULGNDRcvFzB26Zx/IECBAgQIAAAQIECBAgQIAAAQIECBAgQIAAAQIECBAgQIAAAQIECBAgQIAAAQIECBAgQIAAAQIECBAgQIAAAQIECBAgQIAAgeQFcp8fMdY0TZOycu7AKduKjQABAgQIECBAgAABAgQIECBAgAABAgQIECBAgAABAgQIECBAgAABAgQIECBAgAABAgQIECBAgAABAgQIECBAgAABAgQIECDQhUDu8yMM6OiiS+xBgAABAgQIECBAgAABAgQIECBAgAABAgQIECBAgAABAgQIECBAgAABAgQIECBAgAABAgQIECBAgAABAgQIECBAgAABAgQIEKhYwICOloufO3DLPJYnQIAAAQIECBAgQIAAAQIECBAgQIAAAQIECBAgQIAAAQIECBAgQIAAAQIECBAgQIAAAQIECBAgQIAAAQIECBAgQIAAAQIECCQvkPv8iLGmaZqUlXMHTtlWbAQIECBAgAABAgQIECBAgAABAgQIECBAgAABAgQIECBAgAABAgQIECBAgAABAgQIECBAgAABAgQIECBAgAABAgQIECBAgACBLgRynx9hQEcXXWIPAgQIECBAgAABAgQIECBAgAABAgQIECBAgAABAgQIECBAgAABAgQIECBAgAABAgQIECBAgAABAgQIECBAgAABAgQIECBAgEDFAgZ0tFz83IFb5rE8AQIECBAgQIAAAQIECBAgQIAAAQIECBAgQIAAAQIECBAgQIAAAQIECBAgQIAAAQIECBAgQIAAAQIECBAgQIAAAQIECBAgQCB5gdznR4w1TdOkrJw7cMq2YiNAgAABAgQIECBAgAABAgQIECBAgAABAgQIECBAgAABAgQIECBAgAABAgQIECBAgAABAgQIECBAgAABAgQIECBAgAABAgQIdCGQ+/wIAzq66BJ7ECBAgAABAgQIECBAgAABAgQIECBAgAABAgQIECBAgAABAgQIECBAgAABAgQIECBAgAABAgQIECBAgAABAgQIECBAgAABAgQqFjCgo+Xi5w7cMo/lCRAgQIAAAQIECBAgQIAAAQIECBAgQIAAAQIECBAgQIAAAQIECBAgQIAAAQIECBAgQIAAAQIECBAgQIAAAQIECBAgQIAAAQLJC+Q+P2KsaZomZeXcgUdtu6bfqOOxPwECBAgQIECAAIHnCyT+cUSxCBAgQIAAAQIECBAgQIAAAQIECBAgQIAAAQIECBAgQIAAAQIECBAgQIAAAQIECBAgQIAAAQIECBAgQGBIArnPjzCgY0iNkOoyBnSkWhlxESBAgAABAgQI9AQM6NAHBAgQIECAAAECBAgQIECAAAECBAgQIECAAAECBAgQIECAAAECBAgQIECAAAECBAgQIECAAAECBAgQqEPAgI6W65w7cMs8G1zegI4NEvkBAgQIECBAgACBEQoY0DFCfFsTIECAAAECBAgQIECAAAECBAgQIECAAAECBAgQIECAAAECBAgQIECAAAECBAgQIECAAAECBAgQIECgQ4Hc50eMNYnfiMsduMNeXOdWBnSMugL2J0CAAAECBAgQGCSQ+McRxSNAgAABAgQIECBAgAABAgQIECBAgAABAgQIECBAgAABAgQIECBAgAABAgQIECBAgAABAgQIECBAgACBIQnkPj/CgI4hNUKqy+TeoKm6iosAAQIECBAgQGByAt5PJ+fmtwgQIECAAAECBAgQIECAAAECBAgQIECAAAECBAgQIECAAAECBAgQIECAAAECBAgQIECAAAECBAgQIJC7QO73ywzoyL0DNxB/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BAgQIECAAAECBAgQIECAAAECBAgQIECAAAECBAgQIECAAAECBAgQIECAAAECfYHc75cZ0FF4I+feoIWXR3oECBAgQIAAgeoEvJ9WV3IJEyBAgAABAgQIECBAgAABAgQIECBAgAABAgQIECBAgAABAgQIECBAgAABAgQIECBAgAABAgQIECBAoC+Q+/0yAzoKb+TcG7Tw8kiPAAECBAgQIFCdgPfT6kouYQIECBAgQIAAAQIECBAgQIAAAQIECBAgQIAAAQIECBAgQIAAAQIECBAgQIAAAQIECBAgQIAAAQIECPQFcr9fZkBH4Y2ce4MWXh7pESBAgAABAgSqE/B+Wl3JJUyAAAECBAgQIECAAAECBAgQIECAAAECBAgQIECAAAECBAgQIECAAAECBAgQIECAAAECBAgQIECAAIG+QO73ywzoKLyRc2/QwssjPQIECBAgQIBAdQLeT6sruYQJECBAgAABAgQIECBAgAABAgQIECBAgAABAgQIECBAgAABAgQIECBAgAABAgQIECBAgAABAgQIECDQF8j9fpkBHYU3cu4NWnh5pEeAAAECBAgQqE7A+2l1JZcwAQIECBAgQIAAAQIECBAgQIAAAQIECBAgQIAAAQIECBAgQIAAAQIECBAgQIAAAQIECBAgQIAAAQIE+gK53y8zoKPwRs69QQsvj/QIECBAgAABAtUJeD+truQSJkCAAAECBAgQIECAAAECBAgQIECAAAECBAgQIECAAAECBAgQIECAAAECBAgQIECAAAECBAgQIECAQF8g9/tlBnQU3si5N2jh5ZEeAQIECBAgQKA6Ae+n1ZVcwgQIECBAgAABAgQIECBAgAABAgQIECBAgAABAgQIECBAgAABAgQIECBAgAABAgQIECBAgAABAgQIEOgL5H6/zICOwhs59wYtvDzSI0CAAAECBAhUJ+D9tLqSS5gAAQIECBAgQIAAAQIECBAgQIAAAQIECBAgQIAAAQIECBAgQIAAAQIECBAgQIAAAQIECBAgQIAAAQJ9gdzvlxnQUXgj596ghZdHegQIECBAgACB6gS8n1ZXcgkTIECAAAECBAgQIECAAAECBAgQIECAAAECBAgQIECAAAECBAgQIECAAAECBAgQIECAAAECBAgQIECgL5D7/TIDOgpv5NwbtPDySI8AAQIECBAgUJ2A99PqSi5hAgQIECBAgAABAgQIECBAgAABAgQIECBAgAABAgQIECBAgAABAgQIECBAgAABAgQIECBAgAABAgQI9AVyv19mQEfhjZx7gxZeHukRIECAAAECBKoT8H5aXcklTIAAAQIECBAgQIAAAQIECBAgQIAAAQIECBAgQIAAAQIECBAgQIAAAQIECBAgQIAAAQIECBAgQIAAgb5A7vfLDOgovJFzb9DCyyM9AgQIECBAgEB1At5Pqyu5hAkQIECAAAECBAgQIECAAAECBAgQIECAAAECBAgQIECAAAECBAgQIECAAAECBAgQIECAAAECBAgQINAXyP1+mQEdhTdy7g1aeHmkR4AAAQIECBCoTsD7aXUllzABAgQIECBAgAABAgQIECBAgAABAgQIECBAgAABAgQIECBAgAABAgQIECBAgAABAgQIECBAgAABAgT6ArnfLzOgo/BGzr1BCy+P9AgQIECAAAEC1Ql4P62u5BImQIAAAQIECBAgQIAAAQIECBAgQIAAAQIECBAgQIAAAQIECBAgQIAAAQIECBAgQIAAAQIECBAgQIBAXyD3+2UGdBTeyLk3aOHlkR4BAgQIECBAoDoB76fVlVzCBAgQIECAAAECBAgQIECAAAECBAgQIECAAAECBAgQIECAAAECBAgQIECAAAECBAgQIECAAAECBAgQ6Avkfr/MgI7CGzn3Bi28PNIjQIAAAQIECFQn4P20upJLmAABAgQIECBAgAABAgQIECBAgAABAgQIECBAgAABAgQIECBAgAABAgQIECBAgAABAgQIECBAgAABAn2B3O+XGdBReCPn3qCFl0d6BAgQIECAAIHqBLyfVldyCRMgQIAAAQIECBAgQIAAAQIECBAgQIAAAQIECBAgQIAAAQIECBAgQIAAAQIECBAgQIAAAQIECBAgQKAvkPv9MgM6Cm/k3Bu08PJIjwABAgQIECBQnYD30+pKLmECBAgQIECAAAECBAgQIECAAAECBAgQIECAAAECBAgQIECAAAECBAgQIECAAAECBAgQIECAAAECBAj0BXK/X2ZAR+GNnHuDFl4e6REgQIAAAQIEqhPwflpdySVMgAABAgQIECBAgAABAgQIECBAgAABAgQIECBAgAABAgQIECBAgAABAgQIECBAgAABAgQIECBAgACBvkDu98sM6Ci8kXNv0MLLIz0CBAgQIECAQHUC3k+rK7mECRAgQIAAAQIECBAgQIAAAQIECBAgQIAAAQIECBAgQIAAAQIECBAgQIAAAQIECBAgQIAAAQIECBAg0BfI/X6ZAR2FN3LuDVp4eaRHgAABAgQIEKhOwPtpdSWXMAECBAgQIECAAAECBAgQIECAAAECBAgQIECAAAECBAgQIECAAAECBAgQIECAAAECBAgQIECAAAECBPoCud8vM6Cj8EbOvUELL4/0CBAgQIAAAQLVCXg/ra7kEiZAgAABAgQIECBAgAABAgQIECBAgAABAgQIECBAgAABAgQIECBAgAABAgQIECBAgAABAgQIECBAgEBfIPf7ZQZ0FN7IuTdo4eWRHgECBAgQIECgOgHvp9WVXMIECBAgQIAAAQIECBAgQIAAAQIECBAgQIAAAQIECBAgQIAAAQIECBAgQIAAAQIECBAgQIAAAQIECBDoC+R+v8yAjsIbOfcGLbw80iNAgAABAgQIVCfg/bS6kkuYAAECBAgQIECAAAECrQh89atfbWVdixIgQIAAAQIECBAgQIBAuwIf+chH2t3A6gQIjFzglltuiZtuuiluv/32WLp0aTz44IPxl7/8JVauXDny2ARAgACBFASmTJkS22yzTey2227xile8ImbOnBmzZ8+OWbNmpRCeGDoScF52BG0bAgSyFXBeZlu6oQbuvBwqp8UIEChQwHlZYFErSin3+2UGdBTerLk3aOHlkR4BAgQIECBAoDoB76fVlVzCBAgQIECAAAECBAgQaEXAgI5WWC1KgAABAgQIECBAgACB1gUM6Gid2AYERiJwzz33xIIFC+LKK6+MZcuWjSQGmxIgQCB3gT322CPe//73x9y5c2PffffNPR3xr0PAeaktCBAgsOkCzstNN0x9Bedl6hUSHwECOQg4L3Ookhhzv19mQEfhPZx7gxZeHukRIECAAAECBKoT8H5aXcklTIAAAQIECBAgQIAAgVYEDOhohdWiBAgQIECAAAECBAgQaF3AgI7WiW1AoFOBhx56KM4555yYP39+p/vajAABAqULnHLKKfG5z30udt5559JTrSI/52UVZZYkAQIjEHBejgC9xS2dly3iWpoAgaoFnJdVlz/p5HO/X2ZAR9LttenB5d6gmy5gBQIECBAgQIAAgZQEvJ+mVA2xECBAgAABAgQIECBAIF8BAzryrZ3ICRAgQIAAAQIECBCoW8CAjrrrL/uyBC677LI4/fTT47HHHisrMdkQIEAgEYGpU6fGl770pTjxxBMTiUgYkxFwXk5Gze8QIEBg4gLOy4lbpfyTzsuUqyM2AgRKEHBellDF8nLI/X6ZAR3l9eRqGeXeoIWXR3oECBAgQIAAgeoEvJ9WV3IJEyBAgAABAgQIECBAoBWBNQd0uODVCrNFCRAgQIAAAQIECBAgsMkCPr9tMqEFCCQpcOqpp8b8+fPXGdu2224bRxxxRMyePTsOOuig2HvvvWO77baLKVOmJJmLoAgQINC1wMqVK+PRRx+Ne++9N+6444646aab4tprr40VK1asM5Tev3Y8b968rsO03xAEnJdDQLQEAQLVCjgv6ym987KeWsuUAIHhCzgvh29qxe4Ecr9fZkBHd70ykp1yb9CRoNmUAAECBAgQIECgNQHvp63RWpgAAQIECBAgQIAAAQJVCbjgVVW5JUuAAAECBAgQIECAQMYCPr9lXDyhE1iPwFFHHRXXXHPNWv/ptGnT4mMf+1iccMIJhnHoHgIECGykQO9S1de+9rW4+OKLY8mSJWv99pFHHhlXX331Rq7qx0cp4Lwcpb69CRAoVcB5WV5lnZfl1VRGBAiMXsB5OfoaiGBiArnfLzOgY2J1zvancm/QbOEFToAAAQIECBAgsE4B76cagwABAgQIECBAgAABAgSGIeCC1zAUrUGAAAECBAgQIECAAIH2BXx+a9/YDgS6FFjf5anzzz8/zjjjjC5DsRcBAgSKFbjgggvizDPPXCs/QzryKbnzMp9aiZQAgXwFnJf51m5V5M7L/GsoAwIE0hdwXqZfo5ojzP1+mQEdhXdv7g1aeHmkR4AAAQIECBCoTsD7aXUllzABAgQIECBAgAABAgRaEXDBqxVWixIgQIAAAQIECBAgQGDoAj6/DZ3UggRGJnDqqafG/PnzV9t/2rRp8fWvfz1mzJgxsrhsTIAAgRIFFi1aFMcff3wsWbJktfROOeWUmDdvXokpF5OT87KYUkqEAIEMBJyXGRRpPSE6L/OtncgJEMhPwHmZX81qiTj3+2UGdBTeqbk3aOHlkR4BAgQIECBAoDoB76fVlVzCBAgQIECAAAECBAgQaEXABa9WWC1KgAABAgQIECBAgACBoQv4/DZ0UgsSGInAZZddFnPmzFlt70MOOSSuueaa2H777UcSk00JECBQusDDDz8cRx55ZNx6662rpbpw4cI48cQTS08/y/ycl1mWTdAECGQu4LzMr4DOy/xqJmICBPIXcF7mX8MSM8j9fpkBHSV25fNyyr1BCy+P9AgQIECAAAEC1Ql4P62u5BImQIAAAQIECBAgQIBAKwIueLXCalECBAgQIECAAAECBAgMXcDnt6GTWpBA5wIPPfRQ7L///vHYY4+N7z1t2rT46U9/ajhH59WwIQECtQn0LlG9+c1vjiVLloynPnXq1PjNb34TO++8c20cSefrvEy6PIIjQKBwAedlPgV2XuZTK5ESIFCegPOyvJrmnlHu98sM6Mi9AzcQf+4NWnh5pEeAAAECBAgQqE7A+2l1JZcwAQIECBAgQIAAAQIEWhFwwasVVosSIECAAAECBAgQIEBg6AI+vw2d1IIEOhc49dRTY/78+avte/vtt8eMGTM6j8WGBAgQqFFg0aJFMXPmzNVSP+WUU2LevHk1ciSbs/My2dIIjACBSgScl3kU2nmZR51ESYBAuQLOy3Jrm2Nmud8vM6Ajx67biJhzb9CNSNWPEiBAgAABAgQIZCDg/TSDIgmRAAECBAgQIECAAAECGQi44JVBkYRIgAABAgQIECBAgACBiPD5TRsQyFvgnnvuif3222+1JM4///w444wz8k5M9AQIEMhM4IILLogzzzxztah/+9vfxr777ptZJmWG67wss66yIkAgPwHnZdo1c16mXR/RESBQj4Dzsp5ap55p7vfLDOhIvcM2Mb7cG3QT0/frBAgQIECAAAECiQl4P02sIMIhQIAAAQIECBAgQIBApgIueGVaOGETIECAAAECBAgQIFCdgM9v1ZVcwoUJnHXWWfHFL35xPKtp06bF4sWLC8tSOgQIEMhDYPr06bFkyZLxYD/1qU/Feeedl0fwhUfpvCy8wNIjQCArAedluuVyXqZbG5ERIFCfgPOyvpqnmHHu98sM6Eixq4YYU+4NOkQKSxEgQIAAAQIECCQg4P00gSIIgQABAgQIECBAgAABAgUIuOBVQBGlQIAAAQIECBAgQIBAFQI+v1VRZkkWLLDnnnvGsmXLxjNcsGBBzJkzp+CMpUaAAIF0BRYuXBhz584dD3CPPfaIBx54IN2AK4rMeVlRsaVKgEDyAs7LdEvkvEy3NiIjQKA+AedlfTVPMePc75cZ0JFiVw0xptwbdIgUliJAgAABAgQIEEhAwPtpAkUQAgECBAgQIECAAAECBAoQcMGrgCJKgQABAgQIECBAgACBKgR8fquizJIsVOCWW26JQw89dDy7bbfdNh555JGYMmVKoRlLiwABAmkLrFy5Ml784hfHihUrxgO9+eabY9asWWkHXnh0zsvCCyw9AgSyE3Beplky52WadREVAQL1Cjgv6619Spnnfr/MgI6UuqmFWHJv0BZILEmAAAECBAgQIDBCAe+nI8S3NQECBAgQIECAAAECBAoScMGroGJKhQABAgQIECBAgACBogV8fiu6vJIrXODcc8+Nz372s+NZfvCDH4zLL7+88KylR4AAgbQFjj322LjiiivGg/z85z8fn/nMZ9IOuvD3MMvoAAAgAElEQVTonJeFF1h6BAhkKeC8TK9szsv0aiIiAgQIOC/1wKgFcr9fZkDHqDuo5f1zb9CWeSxPgAABAgQIECDQsYD3047BbUeAAAECBAgQIECAAIFCBVzwKrSw0iJAgAABAgQIECBAoDgBn9+KK6mEKhI46qij4pprrhnPeMGCBTFnzpyKBKRKgACB9AQWLlwYc+fOHQ/syCOPjKuvvjq9QCuKyHlZUbGlSoBANgLOy/RK5bxMryYiIkCAgPNSD4xaIPf7ZQZ0jLqDWt4/9wZtmcfyBAgQIECAAAECHQt4P+0Y3HYECBAgQIAAAQIECBAoVMAFr0ILKy0CBAgQIECAAAECBIoT8PmtuJJKqCKBV73qVXH33XePZ3z77bfHjBkzKhKQKgECBNITWLRoUcycOXM8sAMOOCDuuuuu9AKtKCLnZUXFlioBAtkIOC/TK5XzMr2aiIgAAQLOSz0waoHc75cZ0DHqDmp5/9wbtGUeyxMgQIAAAQIECHQs4P20Y3DbESBAgAABAgQIECBAoFABF7wKLay0CBAgQIAAAQIECBAoTsDnt+JKKqGKBLbbbrt47LHHxjP+85//HNtvv31FAlIlQIBAegIPP/xw7LDDDuOBTZ06NR599NH0Aq0oIudlRcWWKgEC2Qg4L9MrlfMyvZqIiAABAs5LPTBqgdzvlxnQMeoOann/3Bu0ZR7LEyBAgAABAgQIdCzg/bRjcNsRIECAAAECBAgQIECgUAEXvAotrLQIECBAgAABAgQIEChOwOe34koqoYoENttss1i5cuV4xs8991xMmTKlIgGpEiBAID2B3nO593xe9af3XO49n/0ZnYDzcnT2diZAgMD6BJyX6fWG8zK9moiIAAECzks9MGqB3O+XGdAx6g5qef/cG7RlHssTIECAAAECBAh0LOD9tGNw2xEgQIAAAQIECBAgQKBQARe8Ci2stAgQIECAAAECBAgQKE7A57fiSiqhigR8v19RsaVKgEBWAp7PaZVLPdKqh2gIECCwSsDzOa1eUI+06iEaAgQIOC/1QAoCub8fGNCRQhe1GEPuDdoijaUJECBAgAABAgRGIOD9dATotiRAgAABAgQIECBAgECBAi54FVhUKREgQIAAAQIECBAgUKSAz29FllVSlQj4fr+SQkuTAIHsBDyf0yqZeqRVD9EQIEBglYDnc1q9oB5p1UM0BAgQcF7qgRQEcn8/MKAjhS5qMYbcG7RFGksTIECAAAECBAiMQMD76QjQbUmAAAECBAgQIECAAIECBVzwKrCoUiJAgAABAgQIECBAoEgBn9+KLKukKhHw/X4lhZYmAQLZCXg+p1Uy9UirHqIhQIDAKgHP57R6QT3SqodoCBAg4LzUAykI5P5+YEBHCl3UYgy5N2iLNJYmQIAAAQIECBAYgYD30xGg25IAAQIECBAgQIAAAQIFCrjgVWBRpUSAAAECBAgQIECAQJECPr8VWVZJVSLg+/1KCi1NAgSyE/B8Tqtk6pFWPURDgACBVQKez2n1gnqkVQ/RECBAwHmpB1IQyP39wICOFLqoxRhyb9AWaSxNgAABAgQIECAwAgHvpyNAtyUBAgQIECBAgAABAgQKFHDBq8CiSokAAQIECBAgQIAAgSIFfH4rsqySqkTA9/uVFFqaBAhkJ+D5nFbJ1COteoiGAAECqwQ8n9PqBfVIqx6iIUCAgPNSD6QgkPv7gQEdKXRRizHk3qAt0liaAAECBAgQIEBgBALeT0eAbksCBAgQIECAAAECBAgUKOCCV4FFlRIBAgQIECBAgAABAkUK+PxWZFklVYmA7/crKbQ0CRDITsDzOa2SqUda9RANAQIEVgl4PqfVC+qRVj1EQ4AAAeelHkhBIPf3AwM6UuiiFmPIvUFbpLE0AQIECBAgQIDACAS8n44A3ZYECBAgQIAAAQIECBAoUMAFrwKLKiUCBAgQIECAAAECBIoU8PmtyLJKqhIB3+9XUmhpEiCQnYDnc1olU4+06iEaAgQIrBLwfE6rF9QjrXqIhgABAs5LPZCCQO7vBwZ0pNBFLcaQe4O2SGNpAgQIECBAgACBEQh4Px0Bui0JECBAgAABAgQIECBQoIALXgUWVUoECBAgQIAAAQIECBQp4PNbkWWVVCUCvt+vpNDSJEAgOwHP57RKph5p1UM0BAgQWCXg+ZxWL6hHWvUQDQECBJyXeiAFgdzfDwzoSKGLWowh9wZtkcbSBAgQIECAAAECIxDwfjoCdFsSIECAAAECBAgQIECgQAEXvAosqpQIECBAgAABAgQIENigwBPPRtx4X8S//yHizj9G/J/HIv7v4xF//c+//erW/xCxy4siXj414sCXRLxx14i3vixiqxdscOnWfsDnt9ZoLUygdQHf77dObAMCBAhMSsDzeVJsrf2SerRGa2ECBAhskoDn8ybxDf2X1WPopBYkQIDAUAQ8n4fCaJFJCuTefwZ0TLLwufxa7g2ai7M4CRAgQIAAAQIEJibg/XRiTn6KAAECBAgQIECAAAECBAYLuOClQwgQIECAAAECBAgQqEngmnsirrg74ntLI5qNTHwsIt79iogPHhBx5L4b+ctD+HGf34aAaAkCIxLw/f6I4G1LgACBDQh4PqfVIuqRVj1EQ4AAgVUCns9p9YJ6pFUP0RAgQMB5qQdSEMj9/cCAjhS6qMUYcm/QFmksTYAAAQIECBAgMAIB76cjQLclAQIECBAgQIAAAQIEChRI6YLXihUr4u67747FixfHvffeG08++WQ88cQTq6m/8IUvjC222CJ22WWX2GeffeKggw6K3XffPTbffPMCqyMlAgQIECBAgAABAgSGJXDl3REX3B5xxx+Hs+JBL4k4Y2bE+w8YznoTWSWlz28TidfPECDwdwHf7+sGAgQIpCng+ZxWXdQjrXqIhgABAqsEPJ/T6gX1SKseoiFAgIDzUg+kIJD7+4EBHSl0UYsx5N6gLdJYmgABAgQIECBAYAQC3k9HgG5LAgQIECBAgAABAgQIFCgw6gteTz31VPzsZz+LG2+8MR555JFJCfeGc+y9997xjne8I175ylfGlClTJrWOXyKwPoF58+bFnXfeudZ/fMIJJ8TBBx8MjgABAgQIECBAIGGBXy6POPOmiBvuayfIt+8Vcf7siH/csZ31n7/qqD+/tZ+hHQiUK+D7/XJrKzMCBPIW8HxOq37qkVY9REOAAIFVAp7PafWCeqRVD9EQIEDAeakHUhDI/f3AgI4UuqjFGHJv0BZpLE2AAAECBAgQIDACAe+nI0C3JQECBAgQIECAAAECBAoUGNUFr6effjquv/76+NGPfhTPPPPM0GR33HHHOOaYY2L69Omx5mfnoW1ioeoEDOioruQSJkCAAAECBAoR+OriiJNvjGjWk88rt4/4r3tFvHHXiFfvGLHnNhHb/sPffnjFf0Y88JeIXy2P+Pc/RPyv+yJ+/fC6FxqLiEveGvGR6e3CjerzW7tZWZ1AHQK+36+jzrIkQCA/Ac/ntGqmHmnVQzQECBBYJeD5nFYvqEda9RANAQIEnJd6IAWB3N8PDOhIoYtajCH3Bm2RxtIECBAgQIAAAQIjEPB+OgJ0WxIgQIAAAQIECBAgQKBAgVFc8HrggQfikksuieXLl7ci2vvM3BvQcdxxx8VWW23Vyh4WrUvAgI666i1bAgQIECBAoAyBs2+JOO8/1p3Lca+OOHFaxCG7b1yut/4+4rIlEd/41bp/76zXR3xh1satuTE/PYrPbxsTn58lQGD9Ar7f1x0ECBBIU8DzOa26qEda9RANAQIEVgl4PqfVC+qRVj1EQ4AAAeelHkhBIPf3AwM6UuiiFmPIvUFbpLE0AQIECBAgQIDACAS8n44A3ZYECBAgQIAAAQIECBAoUKDrC16/+MUv4pvf/GY88cQTrWvuuuuucdppp8WOO+7Y+l42KFvAgI6y6ys7AgQIECBAoDyB034c8T9+sXZe79ov4p/fFDFtEz8iLPn/swb/+ecR//bbtff46GsivvJf2jHt+vNbO1lYlUCdAr7fr7PusiZAIH0Bz+e0aqQeadVDNAQIEFgl4PmcVi+oR1r1EA0BAgScl3ogBYHc3w8M6Eihi1qMIfcGbZHG0gQIECBAgAABAiMQ8H46AnRbEiBAgAABAgQIECBAoECBLi94LV26NObPnz+h4RxbbbVVbLPNNrHbbrvFlClTxuUffvjhWL58eTz++OOxcuXKDVbEkI4NEvmBCQgY0DEBJD9CgAABAgQIEEhE4OxbIs77j7WDueSfIk46cLhBXnpnxMk/WnvNs14f8YVZw92rt1qXn9+GH70VCdQt4Pv9uusv+7wF/vrXv8Zhhx0WN910Uz+RD33oQ/0BxP6UIeD5nFYd1SOteixatCgOPfTQ8e90rr322jj88MM3Kcjzzjsvzj777P4aL33pS+O2226L3vc4ufz58Ic/HN/61rf64c6ePTuuu+662HrrrZMO/wc/+EEcccQR4zEOo46jSNh5PAr1v+/p+Txa/zV3V4/R1MPzdDTu69s1xzO5l0vu59nz/3vQ+zs9N998c8yYMSOt5hhhNJ7PI8S3deTefwZ0FN7EuTdo4eWRHgECBAgQIECgOgHvp9WVXMIECBAgQIAAAQIECBBoRaCrC14rVqyICy+8MB588MF15tH7nNv7S5hve9vb4sADD4wtt9xyYL7PPvts3H///XHDDTfEr371q+j93+v70/sLASeccEJsvvnmrRhatHwBAzrKr7EMCRAgQIAAgTIEvro44qQbV89lt60j/vWwiEN2byfHW38f8d7rIh786+rrX/rWiI9MH+6eXX1+G27UViNAoCfg+319QCBfgdwvUOUr303kns/dOE90F/WYqFQ3P5frgI4HHnggrrrqqrj++utj8eLF8ac//Wkc7AUveEHss88+/e+i3ve+9/UvlPb+fxP9k+Nl4K4ulD/33HNx1113xcKFC+OHP/xh/O53v4tnnnmmT9sbxN8byNIbajJ37tx4/etfv1HuvTWcxxPt0nZ+zvO5HdfJrqoek5XbtN/r6nm6aVFu+LdzeJ5OJMYcz+QSzjMDOgb/d8zzecPPID/RnkDu/WdAR3u9kcTKuTdoEoiCIECAAAECBAgQGJqA99OhUVqIAAECBAgQIECAAAECVQt0dcHr+9//fn+Yxrr+TJ06NT7wgQ/E9OnT17qwMpHi9P5yZe9fLFu6dOk6f7z3F/+OPfbYeNOb3jSR5fwMgbUEDOjQFAQIECBAgACB9AV+uTxi+jcjmueF2hvOccO7I6bt2G78S5ZHvP17qw/pGIuIxR+O+Mch7t3V57d2taxOoE4B3+/XWXdZdyfw0EMPxXe+85349re/Hb/85S/j8ccfH9+8NxT40EMP7Q/wfctb3uJCcHdlyWInz+e0yqQeadUjtwEdveEQn/jEJ+LGG9eY2jiAddttt41zzz035syZs8HB8b1lcrwM3PaF8qZp4ic/+Ul89KMfjV//+tcTauKddtopLrroojjmmGNis802m9DvTOSy9oQW8kOTEvB8nhRba7+kHq3RDly47edpV1nl8DydSIw5nsm9Gk8kt656YTL7GNAxWM3zeTJd5XeGJZB7/xnQMaxOSHSd3Bs0UVZhESBAgAABAgQITFLA++kk4fwaAQIECBAgQIAAAQIECKwm0MUFr0ceeSQuuOCCWL58+Vr6O+ywQ3z84x+PnXfeeZMq8+yzz8aVV14ZP//5z6P3lwHX/LP77rvH6aefHi960Ys2aR+/XKeAAR111l3WBAgQIECAQF4C/+17ETfct3rMt/z3iEN27yaPW38fMes7q+/19r0irn/38Pbv4vPb8KK1EgECzxfw/b5+INCOwLJly+KTn/xkfPe7353QBltuuWWcc845cdppp03oInZv0dwvUE0IpuIf8nxOq/jqkVY9chnQ8dxzz8VXvvKV/nmwcuXKSSG+8Y1vjKuuuir22GOPgb+f42XgNi+UP/nkk/HpT386Lrzwwkm5v+td74oFCxbE9ttvv8Hfdx5vkKjVH/B8bpV3oxdXj40mG8ovtPk8fX6AvWGDvX/85Bvf+Ebcdttt48MHe/8oyatf/eo4+uij+4Ol9txzz0nllcPzdCIxtnUm8x/cVgZ0DPbxfJ7UY8kvDUkg9/4zoGNIjZDqMrk3aKqu4iJAgAABAgQIEJicgPfTybn5LQIECBAgQIAAAQIECBBYXaCLC14333xzf3jGmoMztthii/6/qLX//vsPpSxPP/10/y9hLl26dK31en9hZe7cufHa1752KHtZpC4BAzrqqrdsCRAgQIAAgfwErrw74gP/c/W4L/mniJMO7DaXS++MOPlHq+/5L++IeP8Bw4mji89vw4nUKgQIrCng+/3yeuK8886Ls88+u9PEvvCFL8RZZ501lD27jn/27Nlx3XXXxdZbbz2U+Hv/O+Pll1/ev5j2zDPPbPSaM2fO7A/12GuvvTb4uxO5HLbBRfxAsgKez2mVRj3SqkcOAzp658H555+/1vn48pe/PM4888x45zvfGbvuumtsttlmfdxHH3007rrrrrj00kvjiiuuWG2gx3777Rc33nhjvOxlL1tvITb1MvAf/vCHeMMb3hD333//0Iq91VZbRe97uBkzZqxzzbYulPfO3953fL0BG8//c+yxx8bJJ58c06dPHz/3n3rqqbjnnnui95n2kksuWe3snjVrVn84yi677DLQxHk8tJaZ1EKez5Nia+2X1COijedpr2DXXnttHH744Z0+T1dt1nuufvnLX+4PPprIZ5z3vOc9cfHFF2/w+blmMpvyPF3zTBlGk6/rHJtIjJt6Jq8Zew7+q2J+fu7DqMHz19iY94oN/eywY8thPc/nHKpUboy5958BHeX2Zj+z3Bu08PJIjwABAgQIECBQnYD30+pKLmECBAgQIECAAAECBAi0ItD2Ba/eX47s/UXHO+64Y634Dz744Dj++OPX+g5mUxK977774qKLLoonnnhirWUOOuigOOmkk4a636bE6nfzETCgI59aiZQAAQIECBCoU+C1l0fc8ce/5/6u/SK+d8RoLN59bcS//fbvex/0koj/fexwYmn789tworQKAQLrEvD9fnl90fWAi56gAR1/66P1XcZ+3ete17+M3RsGstNOO/X/N8DeJave/17YG8bRq9mKFSvGm7H3L073LuC95jWvGdigE7kcVl6H15OR53NatVaPtOqRw4CO3nP86KOPHh+00bso2hsY8d73vnd8KMf6VJctWxbHHXdc/PjHPx7/kcMOO6w/LOL/sXcm8DpWa/+/TmQWtm3KrMiUlDGzzCKxy7h5kaJMR04pOkVvHO8pJLz4ozjm2Ls4MkTGbVYhU0jGDJkdY9L/vZaevZ/9DPez1j09933v3/p8+lSeta51re91Wc9zr3ut38qcOXPIZkYPA1txoLxIkSK0ZcsWIUQSqlgh0BHqu5i/T+fPn0+lSpXSTOSLFy8KQf3ExMTkenzIfPbs2fTggw+GbYvv4+jOD5ifo8s/sHfEw3sCHTw3dujQgb7++mulZJN9pvE3amQ+9apAh1v4++IIgQ6lvya2Vsb8bCtudBZAwO35B4EOj6e02xPU4+HB8EAABEAABEAABEAgzRHA79M0F3IMGARAAARAAARAAARAAARAAAQsIWD1Aa9r167RqFGjxC02/oWfa/mGS76t0szCmwI/++wz2rp1a5BZ3pjPm/Rz5MhhZpewlQYIQKAjDQQZQwQBEAABEAABEHAtgUWHiZ5flNr93f9F9HhsdIb0w3miCjNS9/1lK6JWjxr3x+rnN+MewgIIgEA4Ani/773cgECHWkxZNGPJkiWULVs2tYYhaickJFDbtm2TD2PHxsbSnDlzqGHDhprCvDdv3hS3UY8ZMybZaunSpWnlypVUqFChsH4ZOcBmeLAwYDkBzM+WI1bqAPFQwqVc2QpxiHBOhBON8P/+jCQsEWmAV65coSZNmiS/D8qZMyd99dVXVKNGjUhNkz9nG3FxcckiHZyDCxcupDZt2oS0AYGO+1gCxVvq168vuMXExEixZwGt3r17CzEVX5k7dy61b98e38dSBO2vhPnZfuZaPSIe3hLoCPwu4tizYNHbb79NXbp0oWLFignRqQsXLohnl3feeYd++umn5BTh778VK1ZQ1apVpRLVyPONFwU63MTfF2AIdEilelQqYX6OCnZ0+icBt+cfBDo8nspuT1CPhwfDAwEQAAEQAAEQAIE0RwC/T9NcyDFgEAABEAABEAABEAABEAABELCEgNUHvPi2Ed5wefny5VT+Z8yYkfr27UslS5Y0fVwszsEiHSzW4V8yZcpE/fv3pxIlSpjeJwx6mwAEOrwdX4wOBEAABEAABEDA3QRe/DfRwoMpY+hajuizptEdU7flRNP3pvjwQimiBS2N+2T185txD2EBBEAgHAG830du6CEQeJB65MiRNGjQID2mbG8TeOjLLIGOw4cPU506dZLFgFVvjOb1wg8//DAVR14vZNGOwL+nPmhGDrDZDh4dKhPA/KyMzNIGiIeleMXcWb16dTp+/Li1HRGRHQIdSUlJxMIQd+/eFePR+z0Z+N3StWtX+vTTT0N+LxgV6DALvIofgYepFy9eTC1b6n9A5e9Sfr83YcIEMZwsWbLQ+vXrqVKlSkrDO3fuHD3zzDO0d+/9h+dq1aqJA+bhRPbxfayE1/TKmJ9NR2rIIOIRLNCh9zsg8LtRa440ez7lJOA5dcCAATR27NjknKhdu7YQIAwnIsjCgzze999/P7lNuXLlaPXq1ZQ3b96IueWG+VTGR5XvwnBQvM7fTGE0H0P/vwd6fwNETFIXV8D87OLgecB1t+cfBDo8kIRaQ3B7gno8PBgeCIAACIAACIAACKQ5Avh9muZCjgGDAAiAAAiAAAiAAAiAAAiAgCUErD7gFQ2BDt5IM2rUKLp27VoqZg888AD17NmTKlasaJjlnTt3aM+ePeJmtmPHjhFvEuEbv7jwMztvRuANMGXKlBEbXvm/w23yN+zMnwZ4E+qpU6fo+++/pyNHjtCZM2foxo0byX75+mHfMmfOTMWLF6cKFSpQ+fLlKWvWrGa5EdLOvXv36IcffhCbK3nzL7NKnz69uE2NN23yjXYyG4YCjbNdHvPGjRvp4MGDdOnSJTFmX+HbhR566CExVu6Hx5ohQwblsaoIdHAceKxbtmyho0eP0tWrV5NvdPX3p3LlyvT4448LDiggAAIgAAIgAAIgAAL6CNz4jSjbJ0T+0nwb2hPVKqjPnlmtkk4R1Z6XYu0vRPSf/kRZDP70s/r5zazxww4IgEAwAbzfR1boIQCBjmBqQ4cOpWHDhokPeK3viy++oOeee04JL69LvfLKKzR9+nTRjm+c3rBhg1g3ClVkDocpOYDKjiKA+dlR4QhaQw8U4XaWt+7zxmsCHZMnT6ZevXqJQPC7Bhbs4HcyqoXzLD4+XhyG5lKrVi1aunQpZc+ePciUGYeBVf0LrB/4vdSxY0eaNWtW2HdQZh8o53cyNWvWFO/GuPTu3ZvGjRun6x3Y+PHjhdgHl0iHfPF9bDRzjLXH96Uxfma3Rjy8I9DBzyENGzYk3nvAhYWnFi5cKL7XtMrvv/9O//znP2nw4MHJ1SIJD/oqumE+lfHRjO9kr/OHQIfZs29ke5ifIzNCDesIuD3/INBhXW44wrLbE9QREOEECIAACIAACIAACICAaQTw+9Q0lDAEAiAAAiAAAiAAAiAAAiAAAmmagNUHvMIJdJgplhEYQBZoGD16NP3666+UMWNGsVn/4YcfpkyZMlGDBg3okUce0R3zkydPEt+cwzd6+W5lkzEWGxsrbiSrWrWq8MfMotcnnw/sDwtYtGrVikqVKqW8iZIPQixfvjzVkIoWLSpu+2EhkOvXr4vb5phZuA3V7ANvnO3QoQPlyZMnIp5bt27RqlWrxE1AbF+2sBjGU089Ra1bt464scnfpoxAx+3bt2nZsmXCJ/5vmcL5yTfENWvWTOQqCgiAAAiAAAiAAAiAgBqBRYeJnl+U0qZ0DNH+bmo2rKpd5jOiAxdTrH/ZiqjVo8Z6s/r5zZh3aA0CIKBFAO/3kR96CECgIzW18+fPU926dWnfvn3igxdffJFmz55NLIiqWlh4l2+mvnz5smj63nvvEYt/hCoyh8NU+0d95xDA/OycWLAniIez4mGFN2YeFI2GLTMOAxvlyu+EWBiehTK4DB8+PNUB7UD7Zgt0bN++XXwf37x5U3SVkJBAbdq00TWsb7/9lurUqZMsvM5CI506dcL3sS6a1jbC/GwtX1XriIc3BDp4Hm3bti0tWbJEpAALB/JlF7yfQKZcuXJF7D9gkQkuvB9h7dq1VK5cOc3mbni+kfHR6HdyWuBv5m8lX1L5/66IJK4lk8deq4P52WsRddd43J5/EOhwV74pe+v2BFUeMBqAAAiAAAiAAAiAAAg4mgB+nzo6PHAOBEAABEAABEAABEAABEAABFxDwOoDXpcuXSJ+8c//DizVqlWjbt26KQtCRAMuC0LMnTuXtm3bRvfu3dPtQqFChcQNnfny5dNtw9eQmfJNnz/++GNY4QuVTnitoWzZsiImoW6GC2dLS6CDWfHNaT///HNEV7h/vumNN2OGK2yPb8FLTExM3vwZ0XCICnxwo2nTptS8eXMpwZRIAh0HDx4UIiSh8lzGP94wxTf9FS5cWKY66oAACIAACIAACIAACPxJ4K0NRP+zLQVHv6eIxtZ3Bp7+a4g++S7Fl0FViUbWNuab1c9vxrxDaxAAAS0CeL+P/NBDAAIdqanxmhDfKO0TzeW1uvbt2+tBK2xwWz5UzIVFfRctWkRZs2YNsidzOEyXE2jkCAKYnx0RhmQnEA9nxcMKb8w8KDp58mSxrs4lJiZGvDtgIXDVwsLi8fHxNGfOHNGUxSf4sHS2bNmCTBk9DKzqW6j6gd+HS5cuFSLg4YrZAtH4YSEAACAASURBVB1mHsxV+a2D72Mzske/DczP+tlZ0RLx8IZAx+bNm6levXp0584dkSbvvPMOvf/++0p7J1auXCneefv2L2gJD/py0cz5VPZ7Xbaeio9Gv5O9wD/S/KLKPZI9/tzM3wEy/bmtDuZnt0XMW/66Pf8g0OGtfAwajdsT1OPhwfBAAARAAARAAARAIM0RwO/TNBdyDBgEQAAEQAAEQAAEQAAEQAAELCFg9QEv3lDyySef0KFDh4L8z5gxI/Xu3Zsee+wxS8ZmltGzZ8/SxIkTiTcKmlF43J07d6YqVaroNnfgwAHi2F2/fl23jXANixQpQq+99hrlypVLynY4gY6//vWvtHz5cnHTj0zhW4HefPNNyp07d8jqLJLCgiQ7d+40TZCkUqVK1KVLF+KYaBUtgQ4+0MEHQn777TeZYYatwzfMvPrqq1SqVClDdtAYBEAABEAABEAABNISgWYJRMuPpox47rNE7Us7g8C8A0QdvkrxpWkxomVxxnyz+vnNmHdoDQIgoEUA7/eRH3oIqBxa1WPfyjaBh760DjvL+mHWQWxff7KHlcw8wCY7VtSzjwDmZ/tYy/SEeMhQsq7O77//Tjt27KD58+fT6tWr6fDhw6neQbDwNYtM165dW4gc8aHiTJkyKTkkO/fKGA0Uqhg5ciQNGjRIpmmqOjxOFg73vQPq2rWrEOQOzEduZPQwsLJzIRr4M8yfPz9t3LiRSpQoEdY0BDrMoA4bmJ+dlQOIhzcEOvznc35PvmHDBipfvrxSst28eZNat26d/D6eL0jhd/M5cuQIa8fM5xv/MfAFIDyGJ554Iqhv1e9/GR+Nfid7gX+kZBkxYgQNGTJEVOM9IFu2bKECBQpEaqb5OQQ6tPFhfjaUXmhskIDb8w8CHQYTwOnN3Z6gTucL/0AABEAABEAABEAABNQI4PepGi/UBgEQAAEQAAEQAAEQAAEQAAEQCE3AjgNefHsX30AZqvDmkB49ejhWlODEiRM0YcIEunTpkqkplD59eurUqRPVqFFD2e7BgweFYMiNGzeU28o2YOGK7t27E/sZqYQT6GjcuDHNmDEj+dafSHZ4w1C3bt1CbnplIRKOw08//RTJjPLnMmMNJ9DBm6RYLMV3c6ty5wENYmNjacCAAcT/RgEBEAABEAABEAABEIhMoNSnRIf8fqrv/i+ixx3yU+qH80QVZqSMoWQuooPdI49Jq4Ydz2/GPERrEACBcATwfh+5oYcABDpSU1M91BWJuf/BopiYGOKD3mXKlAlqJnM4LFJf+Ny5BDA/Oys2iEd04sHCHJ9//jn179+ffv31V2knWLDjnXfeIRbrfuihh6TamTmXX7lyhZo0aUJbt24VffPh5q+++krpvQvbiIuLo2+++UbY4Bzkd1pNmzYNOR6jh4GlIGlUCjyIzePndzSZM2cO2woCHUapo73v74Y/iT/++ANgokgA35fuF+jgiyn4+4e/c7jIzOfhUm78+PHUt29f8bGWSIavvZnPN/4iinwZxfr164nfvQcW1e9/GR+NfCd7hX+kacifEQQ6ItEy53PMz+ZwhBV9BNyefxDo0Bd317Rye4K6BjQcBQEQAAEQAAEQAAEQkCKA36dSmFAJBEAABEAABEAABEAABEAABEAgAgE7DngdO3aMxo4dm+qmNX+3HnjgAXGTyvPPP09825dTytmzZ4XfFy5cCOkSP5vzDSMNGzakcuXKiZto+M9YrOHcuXO0efNmcUsMb5gMVXiTyquvvqokTnL+/HkaM2YM8b9DlYwZM9Ljjz9OtWrVooIFC4pNOL41hDt37gihkR9++EH4xeMLt4EuQ4YM1LNnT6lbekIJdOTLl0+4x33IFM4B7q9ixYpB1Zkn31b37bffhjWVNWtWqlmzJlWvXp3y5MlD7D+PjTfXcruVK1eGFVlhPr7b/sJ1EE6gI1R9HkuxYsWoSpUq9Nhjj4mNsffu3aOjR4/Stm3baO/evZqCHnzrIPsT6nY+GZaoAwIgAAIgAAIgAAJpicBD44iu3UkZ8aU+RDkzOoPA5dtEucan+JI9A9HV+3vldRc7nt90O4eGIAACmgTwfh8JoocABDpSU1M91BWJuezNvzKHwyL1hc+dSwDzs7Nig3jYH48zZ85QfHx8skCFHg9Kly5NiYmJIUWOAu2ZPZcvXryYWrduLdbgufB7lylTplC7du0oXbp0msM5efIkde3aNdXYW7RoIcRKwgleGDkMrIdtYBt+31GnTp1kAfeRI0fSoEGDNE2bLdCxfft2qlu3bvK7r4SEBGrTpo2u4QWOZ9asWULcPlTB97EuxKY1wvxsGkpTDCEe7hfoCHzWGz58OA0ePFhXfrDQYP369ZPfP0eal82cT2WfqVS//2V8NPKd7BX+WgnDeyX4N96cOXNENRnxFpkElI25jC0v1sH87MWoumdMbs8/CHS4J9d0eer2BNU1aDQCARDQJMA/+nlD7a5du4T67vHjx+m7774TDzb8gz1U4Y25vGGbN0lXrlyZihYtSlWrVhWbzwsXLkyZMmUCdQsI8MPFxYsXxcZzvmGRF/R++eUXES8uvMD822+/heyZN3azQj4v2vINjryxHDEzN0isvs0HFjg+O3fupB9//FHEiGPG//DtmKFKrly5KFu2bPTwww9ThQoVxOb9smXLigMIHDNsYDc3TrDmPAL4feq8mMAjEAABEAABEAABEAABEAABEHAjATsOePH63Lx582jt2rWaiPhZl9d1eGMfr8Hx+k+0Cq/zsigDiymEKizGwZsEeV1Kax3q9u3btGjRIlqzZk3yBlF/e7GxsTRgwADif0cqWhzZB/aFN5PyWmakwrZ4HW769OlhhSt4PbRbt24R19lCCXSEW8/jzUG8jsc36/GaOm/k5HVBHv/AgQOJ12MDC+cN508oMZH06dNTgwYN6NlnnxXr7uEKb87lG4iWLVsWUhyD847jkDdv3pAmZAQ6OAYsyNGhQwdNoZlr167RtGnTaP/+/SH74lv+3nzzTcqdO3ekMOJzEAABEAABEAABEEjzBB4YReR/Z+vvrxM98BdnYLn3B1G60Sm+sFv3BhrzzY7nN2MeojUIgEA4Ani/773c8D8MZNfoZA7h2uVLpH4CD1Txet+SJUvEXi+9RfVQV6R+/A8W8doQH2wrU6ZMUDOZw2GR+sLnziWA+dlZsUE87I0Hi6vz2nrge5AXXniBXnrpJSFC7b8X9/Lly7Rv3z7xXoH/8d93zWv8vP7Oe+O1itlzOb83+PDDD4NEKh555BF64403xPh4375PrIPHsGPHDpo5cyaxGIRP2IN9ZiH2r776SuztD1eMHAY2I7pDhw6lYcOGCVP8LoHF2MuXL69p2myBDhaQ5+91zgUu/F6KRdb17NkeP3489e17X8mS322tX7+eKlWqFHI8+D42I4P028D8rJ+dFS0RD/cLdAQKFLHgVMuWLXWlCwtO8SUWp06dEu0jPTeaOZ/KijX069ePxo0bJ/wrUqQIbdmyRXw/hysyPhr5TvYKf62E4T0JzZs3F8+5vsL7JZo1a6Yrz3yNZGNuqBMXN8b87OLgecB1t+cfBDo8kIRaQ3B7gno8PJ4Ynv+Ck+yAjPwIl+0D9e4T4AU8Ft3gxcO5c+eKB4JwogFGmLHQQKNGjcTteHzDoZEXUkb8cHvbW7duiQcJfoBYtWqVWDz2X0Q1c3y8YZtvyOTbPZ955hlsmpaAy/FhcZT58+eLxWwWTTG78Ab/p556il588UURG76xMpIattk+wB4IWE0Av0+tJgz7IAACIAACIAACIAACIAACIJA2CNh1wIs3PY4aNUoItcoWXh/lm9d4EygLH4S7sUzWnko9LVEI3izSp08fKVEN3/oyr1eyyAQLfwSWp59+mngDSaTNiyw0zAyvXr0aZIM3LHbv3p1YsEKlnD17lsaOHUsXLlwIapYnTx6xgZXFSLRKJIEOFq7mtVO+xS6UfyxiwnnBItaBhf98zJgxQsg3sLAgR+fOnUV+yJZNmzbR7NmzQ8aBfeRb9UKVSAIdPC6+IY5tRIoj2+c84A2rvPknsHB7FkZhgRQUEAABEAABEAABEAABbQIQ6HgFKQICIOASAni/75JAKbgJgQ5tWFYIdEyePJl69eolOtYS1JANo+whcZnDYbJ9op7zCGB+dlZMEA/74sHiGq+88ooQ2vAVFsPm/y9UqFBER3jN/uWXX6bExMTkurVr1yY+tKn1TkF27o3ogF8F3uM/ceJE+utf/xr2ssZI9njsLNiRP39+zapGDgNH8iHS5z///DMxY98BbD5rwEIjkd4LmS3QwbxZVGPChAnCZRbWWL16tfI7DT5QzmcmDhw4IOw0adKE+H1TuHeB+D6OlCHWfo752Vq+qtYRD/cLdPAZp8aNG4tzapEEiiLlR6AQQ5cuXWjGjBlhm5k5n8qKNah+f8r4qGrTH4hX+GvlxpEjR6hmzZriMmtfiSTeEinX+HPZmMvY8mIdzM9ejKp7xuT2/INAh3tyTZenbk9QXYNGI1sJQKDDVtxSnfHDzqFDh8QtifyAwhvI7S58kyDfGshqiJE2Qdvtm9P6O3HihBBP4U3NfPNjtAqLrPTu3VtsDA+1oTxafkW7Xxa0YcGU0aNHC4Ebuwsv2PJiA8embNmyEOuwOwDozxIC+H1qCVYYBQEQAAEQAAEQAAEQAAEQAIE0R8AugQ4Gy+utvElSr/hxpkyZqHjx4kKQ4fHHH6eHHnrIknhpiYnkzp2b+vfvT/ny5VPqm9ebFy1aRMuXLxcbbfwLb7phmywyq1VWrFiRarOrry4fSBgwYACxmLCewqIVvIkzUOSYBTB4k2XJkiU1zWoJdPD6RdOmTalVq1ZSwhWBHfGaInMLLLzhtFOnTlSjRg2lITN7FkphAZbAoiVIoiXQoXeMv/zyi1gv5U1TgYVvn+vYsaPS2FAZBEAABEAABEAABNIigYfGEV27kzLyS32IcmZ0BonLt4lyjU/xJXsGoqv3LwbWXex8ftPtJBqCAAiEJID3+95LDAh0aMfUCoEOFsCtX79+svAq7xXkw8l6CounctuEhATRnG8W5v/m9cfAInM4TI8PaOMMApifnREHnxeIh33x2Lx5M9WrV4/u3Ln/QMUCFTwPquxVZ5EP3pM7ZcqUZMcjzc1WCHT4Oue942+++SbxBaiyhd8LsIh527ZtpfYVGzkMLOtTuHr+7PjvCr8/4fcvkYrZAh3cH4uP16lTh27cuCG65+/nhQsXCgEtmXLz5k3x/mnatGmiOo+H27MQeriC72MZstbVwfxsHVs9lhEP9wt0mClyoDo/qtbXylHZcah+f8r4qGrTfxyyfsv8/ZTx1d+Oan0ZH0LV8Rch8X2u9dwr24+Z7GT7dFM9zM9uipb3fHV7/kGgw3s5mWpEbk9Qj4fHE8ODQIdzwsibwxcsWEAffPAB/fTTT45xjBfR/v73vwuF2XTp0jnGr2g64tRY+Zg88sgj9O6779KLL75o6+2e0YyJf9+82X3//v3E8xsrSwdu8I+Wn7yg/re//Y1eeukl4gMVKCDgVgL4ferWyMFvEAABEAABEAABEAABEAABEHAWAbsPePGaK992eeXKFcMgWNiCxVj5xrBHH3004i1hsh2uX7+e5syZEySkwaIQPXr0oCeffFLWVKp6vPGfhR727t0b1J7Xfbt16xZWxII3yX7yySdC5CSwsPgFb6bQWy5cuED//Oc/g0SqH3zwQXr11VepXLlymqa1BDpY0JjFQ/SIqfD676hRo5Jvg/N3gkVamJeetXK+JYbtXr16NdW4HnjgAerZsyexcHZg0RLoKFWqFPXp04dY0ES1fPbZZyEFjcuUKSM2p+oZn6oPqA8CIAACIAACIAACbiZQ6lOiQ5dSRrD7v4gej3XGiH44T1TB77LKkrmIDnY35pvdz2/GvEVrEAABfwJ4v++9fDByGMh7NIJHFHjoKC4uToim8vqa3nL+/HliUdN9+/YJE7wnb/bs2cRrWKplz549Yk3Rd2mb1k3Cdh2gUh0D6ptDAPOzORzNsoJ4mEUysp0hQ4bQiBEjRMWcOXPShg0bqHz58pEbBtT4+eefxXx66tQp8Umk+d5KgQ6fa2fPnqUlS5aISx93795Nv/76a7LX/J1RokQJatKkiRDJrly5stI6fLS+/w8fPiwEMU6fPi3Gwv7zuxm+vDBSsUKgg/eHf/jhhzRo0KDk7vndCn8v83s7rXLx4kV6+eWXUwnS8/9PmDBB8zsd38eRIm3t55ifreWrah3x8JZAR5EiRcT74gIFCqimgqivOj+q1tdySlasIdz3Z+B3VLi++KJevnTbvxj5Tvbv1838tWLj/1vPVy9//vy0ceNG8VtIb5GNuV77bm+H+dntEXS3/27PPwh0uDv/Inrv9gSNOEBUiDoBCHREPQTEm5D5RQsr4bKqr1MLiz6weAgvYup5ueTUcan4xQu6zGD69OmOEX3Q8p8XQAcPHkz9+vXTtRFdhY0T6v7++++0bt06GjhwIO3cudMJLoX0gTfcd+3ald555x1x8yoKCLiNAH6fui1i8BcEQAAEQAAEQAAEQAAEQAAEnEkgGge8rl27RixMwJvpeROfGYU39/MaDwtVlC5dmnjtR0+5ffu2WCMOJd7Mm1Nfe+01pc2agT4cOHBAbDL03Urn+zw2NlaIyubKlSuk23wAgd8jBIpKZM2aVQhgFC5cWM9wRRst8Y/u3bsL0WitoiXQYUQ8hIVMJk6cGLRez8Is/fv3p2LFiukaM+cc59/WrVuD2jdu3FisvQeWcAIdnGe8cfSpp57S5Quvn7JgTaC4cdGiRUVcZTbX6uoYjUAABEAABEAABEDAIwSaJRAtP5oymLnPErUv7YzBzTtA1OGrFF+aFiNaFvxTU8nZaDy/KTmIyiAAAmEJ4P2+95LDyGEg79EIHpGZh778rQ8dOpSGDRsm/ojXZXhd6rnnnlNCyntDX3nlFbH3kEukg+lWjUXJaVS2jADmZ8vQ6jKMeOjCptyIxcTbt29PCQkJom2DBg1o0aJFxO8bVAuvt8fHxwvRcy61atWipUuXUvbs2UOaskOgQ3UMKvWj8f0f+L3F33/Lly+nRo0aSbluhUAHd8x+9e7dm6ZMmZLKj86dO1OvXr2oQoUKlC1bNvHZrVu3iEVG+Jl20qRJqd77cP5xLubIkUNzPPg+lgq3ZZUwP1uGVpdhxMMZAh1awYsk+uAVgYhvv/1WCEjduHGD+B0+X4RSqVKlIDQQ6EhBYsf3GV+Ww2JeofZD8MXLnTp10jX3cCMIdGijw/ysO7XQ0AQCbs8/CHSYkARONuH2BHUyW/h2nwAEOqKXCbyh+eOPPxaCD04W5ggkxA9trD7Lm4XTyi16P/74I7399tvixZobCwuqcJ7xzYde3FjNC+3btm0T49u+fburQsRCHf/93/9NhQoVcpXfcDZtE8Dv07Qdf4weBEAABEAABEAABEAABEAABMwiEK0DXryWxAIMCxYsoDNnzpg1HGGHN5E+//zzYiOoqlDHoUOHaNy4ccRCHf7FqBCDz9bNmzdpzJgxdOzYMSX7vGGWhYv5Fjr+N98Ax6IdfJMOr8dlyJDBEMNwAhRGBDoyZsxIffr0oVKlSunyjTf0shBwYDFDKIWFMf71r3+JzaEshsHC2Cz4kSdPnpCbkMPx4fpvvPFGxI2j4QCcOHFC5MP169dTVeGDIXzzXExMjC52aAQCIAACIAACIAACaYXAWxuI/mdbymj7PUU0tr4zRt9/DdEn36X4Mqgq0cjaxnyL1vObMa/RGgRAgAng/b738iAaB3TdRNGqQ0dHjx4VB8mPHDkicPDNv0uWLKEyZcpI4eE1Sd5zyesuvsJCsLw+E/j31Pe5VWORchiVLCeA+dlyxEodIB5KuHRXNnteGzFiBPEt7VwiHUiGQId62Fi8om3btslC3y+++CLNnj1b+pLPQIGOSB4sXryYWrZsGama+JzPXfAlif/85z+l6gdWatOmjRD4kHkXYnbe6nI4DTfC/Oys4CMe3hLo0BK2kMk81flRtb6WD14Q6HAz/3Cx2bx5M9WrV09c1MLzBV924zsrycIdfB5P73k2CHRo/63E/Cwza6GOVQTcnn8Q6LAqMxxi1+0J6hCMcEODAAQ67E+P33//nT7//HOh0hp466D93ujvsUqVKkLNvWzZsvqNOLzl6dOn6f333xequV4ovNmbN87Ur18/7Is9t43z5MmT1K9fP9eKpzBvrwuouC2n4G9kAvh9GpkRaoAACIAACIAACIAACIAACIAACEQmEO0DXrwp/vjx47Rs2TLas2ePqSLKDz/8MLEwKwswyJYVK1ZQYmJiUHWjQgz+BsMJT9StW5c6duwo66qp9awQ6DDCjG9TY2FtFiMJLB06dBAbSuws4fjwDXCvvfaa7nXeixcvCgH3y5cvpxoOBDrsjC76AgEQAAEQAAEQcDOBRYeJnl+UMoLSMUT7uzljRGU+IzpwMcWXL1sRtXrUmG/Rfn4z5j1ag0DaJoD3+96LPwQ6tGNq5qGvwJ4CDyrHxsYSr7c1bNhQc42GhXP5ADmLcfhKuXLlaPXq1ZQ3b96wA7JyLN77m+G+EWF+dlbMEA974sHr73w55NKlS0WHzZs3J55bM2XKpMsBle9ECHSoIWahe34fwoLtXFi0ff369fToo/IPl1YKdLBP/J5vzZo11Lt3bzpw4IDUAPn90dixY4XwiOwlpfg+lkJrWSXMz5ah1WUY8XC/QMeqVauocePGYg41KhBx7do18V2elJQk8qlLly40Y8YMW55v/AU6uMNwIk/+vxV4P8SsWbM0n91k5nyV3x+BMLzCP1SQOaf4gpcJEyaIj/mcYfv27endd98V/88X0yxfvpwaNWqka/6BQIc2NszPutIKjUwi4Pb8g0CHSYngVDNuT1CncoVfKQQg0GFvNnhBTCCQGP+I/sc//hHydj976ZrXG4uozJ8/n15++WW6ceOGeYYdYok3brNqMN/o6dbiFaEbf/4soDJt2jTiAxEoIOBkAvh96uTowDcQAAEQAAEQAAEQAAEQAAEQcA8BJx3wunfvHh06dIg2bdpE+/btM0VYmUVZeaMpb2AMdwumf7QmT55M333nd831nx8aFWLw72PHjh00depUseHGvxQvXpz++te/6t4EayTrrBDoKFmypBD1zZAhg7JrvNmU35sEimvzBmG+1ZRvR7WzhOPTtGlTat26tW5XINChGx0aggAIgAAIgAAIgIAgcOMuUbaxRP6/rDe0J6pVMLqAkk4R1Z6X4sNfiOg//YiyPGjMLyc9vxkbCVqDQNojgPf73ou5kcNA3qMRPCKZA1V6OfCa2ujRo+lvf/tbKhN80dkbb7wh9nzxwV/+e8e3BB89epQWLFgQtNbEa1d8OD3SIWcrx6KXAdqZRwDzs3kszbCEeJhBUc4Gr92PGzdOVGbB6A0bNlD58uXlGvvVOnv2rHj/4hNmYNH0Tz/9NOz7GDsEOliA5NKlSyHHcuHChVQiEnfv3hXvhHwi2ufOnUt+R8Tzf/bs2WnLli1CGIOLnd//V65cEe+3vvnmm+SxzJw5k+Lj45XiZLVAh88Z/n7md3y8/3rRokV05MiRZFF+PgxcpEgRatKkCXXr1o0qV64sLczhs4/vY6Wwm14Z87PpSA0ZRDycIdARToxCJriywhYytvhsXPXq1enUqVOi+siRI2nQoEFhm5o5n8qOw//7M5KACDsu46OR72RZv53OP5R/geJe7733nvj9Urt27eQcadGihbjsPHPmzDJDTFUHAh3ayDA/K6cUGphIwO35B4EOE5PBiabcnqBOZAqfUhOAQIc9GcGLP1999RV16tTJlM3d9ngt30vp0qWFoAVvFnd74QdFXqj1X1h0+5hC+c8x4xs5y5Qp47rh8ebxXr16iReYXizDhg0TL231PHh6kQfG5DwC+H3qvJjAIxAAARAAARAAARAAARAAARBwIwEnH/BicYb9+/eLzZAHDx7ULeLLG/9YSOG5556LeIsm36B57NixoFAaFWLwN8gbFHnj6+3bt1P1kytXLrFZhv9tdWExFN44u3v3btq8ebP4b/6zwNK9e3eqVq2apjtffPGFuGUlsPBGIN5oqac4gZG/3+EEOjp06CA2H+stEOjQSw7tQAAEQAAEQAAEQCCFwIv/Jlp4MOX/u5Yj+qxpdAl1W040fW+KDy+UIlrQ0rhPTn5+Mz46WAABbxPA+33vxdfIYSDv0QgekcyBKiMceB8oH1Lu0aNH8uFfFXtPP/20OJBUqFChiM2sHktEB1DBUgKYny3Fq2wc8VBGpruB/83xbIQvUuSb1ln0XLbwBX/vvPOOOAjMhePHwkf8PiVcMSLQ4S8qIuuj0Xr58+enjRs3JouG2/X9H0qcQ0+MePyBAh1GDpQb5WmkPb6PjdAz3hbzs3GGZlpAPNwv0MHv5mvUqCHEjLgMHjyYhg8fritNkpKSqH79+sSiU1wSEhKoTZs2YW2ZOZ/KCl04TaDDK/wDg8zPyQMGDKCxY8eKj/xF2IYOHUp8Psr3m23hwoWaeRIugSDQof3XFPOzrmkMjUwi4Pb8g0CHSYngVDNuT1CncoVfKQQg0GF9NrAaOnP++9//bn1nUeyBF0c/+ugj6t27t7K6bBTdTtX16tWrqV27dsS3JKaFEhsbK4RVnnnmGdcMlw9G8IO7T/XaNY4rOsovY+fMmUPFihVTbInqIGA9Afw+tZ4xegABEAABEAABEAABEAABEACBtEDATQe8fIId27Ztox9//FFp83369OmFcDNvdAlXwoklcH0ZoQrZfAnXT6ZMmah///7JGz1l7WnVu3PnjhCrPnHihBAeOX78uLgZhf8slCBHoC2ZcYcT6DAiarJ161Zxy15gKVq0qNhUYreobjiBDhk+WvGBQIcZWQ4bIAACIAACIAACaZ3AosNEzy9KTWH3fxE92VnbTAAAIABJREFUHhsdMj+cJ6owI3XfX7YiavWocX/c9PxmfLSwAALeIoD3+96KJ4/GrgO6biUXeOjrpZdeoqlTp5o+HL4E7PXXX5e+YOqhhx6iDz74QAh7yK4vmXmAzXQAMGiYAOZnwwhNNYB4mIpT09jNmzepbdu2tGTJkuR6LHLOIh0y4kX8juGtt96iiRMnJrdv1KiRuLAwW7ZsYfs2ItAxefJkcamgnSVLliy0fv16qlSpkujWju9/jk3fvn1p2rRpyUNt0KCBOHCdI0cO5eF7RaBDeeBoYCoBzM+m4jRsDPFwv0DHrVu3KC4uTghbcWnSpAnxO3fZZxT/JPL/bs2ePTtt2LCBnnjiibB5ZubzDQuM1KxZk86cOSP6CyUCFTjWLl260IwZAYunAd7K+GjkO9kr/AODHCiYwmcK+eIYnjN4vwifVzt8+LBoVq5cOeJze3nz5lWakyDQoY0L87NSOqGyyQTcnn8Q6DA5IZxmzu0J6jSe8CeYAAQ6rM0K3uTKyrG88JdWCm9SZhVFPQ9p0WLEasrjx48XL81kNodHy08r+uVFXFblf/bZZ60wb5pNVlXkhyq+GfLGjRum2XWyocKFC4uF7SpVqjjZTfiWBgng92kaDDqGDAIgAAIgAAIgAAIgAAIgAAIWEHDrAS9epzp37hxt3ryZtmzZQpcuXYpIh4Vyed2U/x2qnD59mkaNGkXXrl2LaMuKChkzZhSbLkuWLKlsnjdsHjp0SNyyw//88ssvdP36dcPrrDICFOEEOnitkzf06ilr166luXPnBjWtUKECvfbaa2ITiZ0FAh120kZfIAACIAACIAACIKBO4KmZRN+fS2nXpiRRgr6fouqdB7SIW0yUeCjlD5/MS/RdZ8NmhQG3Pr+ZM3pYAQF3E8D7fXfHL5T3/oeB7Bxd3bp1xWFqrcPPdvoTrq/AA1UjR46kQYMGWeYa34A8b948sZ60Z88esS7mKwUKFKA6deoIAV6+WZovQFMpMofDVOyhrrMIYH5GPJxFwF5vWNSbRTX43YKvPPDAAxQfH0+dO3emJ598kmJiYpLX4y9fvkwHDx4Ul97xswm/l/AVfq+xcuVKYpFtrWJEoGPVqlXUuHFj4vdDgYXnehZqDyzly5en7du3J18YWbt2berXr19QvdKlS1Pu3LlTceCxB35nGDkMLBNd/v5iEZJZs2Ypsw1nHwIdMuRRJxIBfF9GImTv54iH+wU6OGP8vxMDBaFkM+rKlStC3IMvv+BSrVo1WrFihaagk5nPN7y/onr16uKSEC6hBDr09CfTxuh3shf4++dJoPga/zZikbFHH01RjebfF/wbz1f48pgxY8Yo7b2AQIf2307Mz7KzF+pZQcDt+QeBDiuywkE23Z6gDkIJV8IQgECHdanBKumtW7emHTt2WNJJ1qxZqWHDhuLmxYoVK1LZsmWFKIb/oqSvY16c5B++fLvjvn376OuvvyZeMPR/IWSmky+88IJQntejmGumHzK2fvvtN3r77bfFBnirCi+UPvXUU+KFG/+7RIkSxOILHK+cOXMGdcs+sbgLKyTu3r1b5BA/sH733XdKt3PKjod9WLBggcgnJxZe1GZ1bH4Qs0pAhZUY+UUy/31i5U5e8M6VKxfx7aH+xRcbVuHetWsXbdq0Sfx92rt3ryXo3CKgYsngYdSxBPD71LGhgWMgAAIgAAIgAAIgAAIgAAIg4CoCXjjgxetWvOlj4cKFYiNpqM2ZvqDwrSDt2rULGSNuyzeI3L59O2oxlBHE8Dl39+5d4ltQli9fTrz5RWvcegck4084gQ6ZtuH8CmeT1wxZoMPuAoEOu4mjPxAAARAAARAAARBQIzBnP1Gn+xdOJpdJDYl6hr8sUq0DydqTdxH1WpW68uzmRB3LSBqIUM0Lz2/mkIAVEHAfAbzfd1/MInkMgQ5tQiyA27x5c0pKShIVrRboiBQvI5/LHA4zYh9to0sA83N0+Qf2jnjYHw++Rf355583tPeWxS34As0yZSI/+BgR6NBDx+w53OhhYK0x8H51vjyR90L7Cu9x58POfD5Bb7FLoIPfV/H+fN/lj6EOaesdA7czO5ZGfEmLbTE/OyvqiIc3BDpYWJCFo/iMGZfevXuLvQoqF1Xw9y+fGfPtE3jvvfdo6NChmglr5nyqR6Bj8ODB4iJqrSLjo9HvZC/w92cYKL7x0Ucf0cCBA1Nh5jNYnTp1EmfWuLAwG18yHRcXJz3JQaBDGxXmZ+lUQkULCLg9/yDQYUFSOMmk2xPUSSzhS2gCEOiwJjNY3Zdv6TP70D6r/L3++uvEm7n9FXP1joIV3FnZfvz48bRz5069ZkK2Y9V33pjOgiFOLfxDnxWJJ02aZKqL/MDAYhc9evQwLVbsID/Acm7xw8inn34qBFfMKizSwSIgVatWNcukKXZ4zKNHj6a//e1vptjzGeHx8sPxyy+/TKVKlVK+oSDQGc4lXuSdPn06/etf/0ql0G3Ucc4nVv5u27at0sKH0X7RHgTCEcDvU+QGCIAACIAACIAACIAACIAACICAGQS8dMCL17B4fXXmzJlhRZFjY2PFGheLwgYWtwh08DhZUJhvBL106ZLhNGARal774oMTgUVGZAMCHdV0x4A33PL7Id/GK/91U75V1snr+roHjYYgAAIgAAIgAAIgYBGBZglEy4+mNr6hPVGtghZ1GGA26RRR7Xmp/7BpMaJl8vubIzrqpee3iINFBRDwGAG83/dYQInEfifem2R34YuPeJ9htmzZ7O5aqb/Ag1p8aRfvt3RjkTkc5sZxwef7BDA/OysTEI/oxIMvnuT963yol/9btvCliXzh39///nd66KGHpJpBoCM0pv3791ObNm3owIEDyRXMEOdgYxDokEpNVIpAAPOzs1IE8fCGQAdfxtG5c2eaN+/+giJfKLt69WqqVk3u3fOFCxeoWbNmtH37dtGe90GsXbuW+MJcrWLm840egQ4Z8UYZH40KdHiBvy/O27ZtoyZNmiTvOWjQoAElJCSEvOibz8E1atRIXHzDRfX8GgQ6tL8PMD876/syrXnj9vyDQIfHM9btCerx8HhieBDoMD+MZotz5MmTR2zcfumll0wR5Qg3Yn5QmjhxIo0YMUJpoVOLoNYPbPPJq1m0QpyDlYJZ+ZEfMjJlyqTmkI7aJ06coI8//ljETWVxOlxXVapUoWXLllmaZyrDtEKco2nTpmJRnhcQ0qVLp+KOdN3ff/+dtm7dKpQft2zZIt1Oq6IelUhTOoYREAhBAL9PkRYgAAIgAAIgAAIgAAIgAAIgAAJmEPDiAS9er5swYUJI8Qpe3+nZs2fI28bcINDBG0VYRHbTpk3JN+Go5gEz4A06fJsd38pTsGBBIZ68a9euIFMQ6LiP5H//939189GKDwQ6VLMX9UEABEAABEAABEAgPIE954kqzCD6w6/Kw9mIlscRPR5rLbkfzhM1TSD65T8p/fyFiHb/F1F5E/v24vObtZGBdRBwDgG833dOLKLpidEDRNH0XbVvmYNaqjajVV/mcFi0fEO/xglgfjbO0EwLiIeZNNVt8X7uNWvWiHcQ/O/jx48HGeG99HXq1KF27dpR8+bNiQXAVQoEOlLT4v3Z8+fPF2cTbty4kfwhH67+8ssv6dFHH1XBG7IuBDoMI4QBCFo5LgfwfekNgQ5OLL6Ylr9Xfd8BJUuWpJUrV1LRokU1846/s3v37k1TpkxJrvfOO+/Q+++/H/EiWjOfb2Se+wL7c4pAhxf48xj0CG4ECnpw3i1dulTqdwcEOrS/EjA/O+4rM0055Pb8g0CHx9PV7Qnq8fB4YngQ6DA3jLyp9YUXXhALhEZLkSJFxA12cXFxxGq/dhUWeuAbEAcMGEBXr1413K0TRTp4YfHDDz8kvgnQjMJKfh999BE9/vjjER8szegv0Mb169fFxn8WBzEq1NGrVy8aN24cpU+f3gpXpW1yjD7//HPq2LEj3bt3T7pduIpdu3ald999l4oXL27YloqBH3/8kd58801avHixSrOQdSHSYRghDJhEAL9PTQIJMyAAAiAAAiAAAiAAAiAAAiCQxgl49YDXhg0bxCbSUGtajRs3Fuu9gcXpAh0szjF9+nTasWOHtDgHr2nHxMQQ37T2yCOPUOnSpSlv3rxB645GBCi++OILWr58eRBPGXGPcH/9wtl84okn6LXXXrP9b60RPlrOQqDD9lCiQxAAARAAARAAAY8T+H+7iXquTD1IFumY34KoVkFrBp90iqjdktTiHNzT5EZEr1Qwt0+vPr+ZSwnWQMCZBPB+35lxsdurtCTQceTIEapZsyadOXNGYOY9Wy1btrQbuSn9mXmAzRSHYMRUApifTcVp2BjiYRihqQYCDw2bMZc7VaBDzzmOunXr0pIlSyhbtmy6uPP7Ad4rvmDBglTteb//rFmzKH/+/LrsBjaCQIcpGNO8EczPzkoBxMM7Ah2hzlNVrlxZfDcUK1YsZOLxOSU+YzZ58uTkz1UuCDbz+eb8+fPE34f79u0TviQkJFCbNm1S+e1kgQ63879y5YrY9/LNN98I5jw38BlEFlKLVGbOnEl8tsu3n6ZEiRLidw1f8qJVINChTRbzc6TMw+dWEnB7/kGgw8rscIBttyeoAxDChQgE9CzsmLHQ5cXABP7I1DtG3rj8wQcfUN++fSlz5sx6zRhux+IcQ4YMofHjxxu29fLLLwsBCTuFRrSc5gewtm3bGhZ+4AfKqVOnRk2YI3CMHLO33nqLJk6cqDtmLALBm9Cfe+453TbMaGhmjPjwQNmyZc1wS5cNfoBm0Z5XXnmFfvrpJ102fI1y5sxJK1asoKpVqxqyg8YgYIQAfp8aoYe2IAACIAACIAACIAACIAACIAACPgJWHfC6ffu22Ahw8uRJ4k0XvBmfX+77bnMpVaqUpUFgMd1Ro0bRqVOngvoJJ/IQTqCD14JYZJiFLqJZ1q5dS/PmzQsrzsFrBexjpUqVxD/58uWTXts2IkBhhUAHv//46quvgnBXqFBBCHQErotYHRcjfLR8g0CH1ZGDfRAAARAAARAAgbRI4K0NRP+zLXjkPSsQTWpkLpHJu4h6rQq2Oagq0cja5vbF1qx6fjPfU1gEARAIJID3+8gJJpCWBDr8D3Xz3st169YR7/Ezu5h5uCycb3b0YTYX2JMngPlZnpUdNREPOyjL9wGBDm1WegU6tC7w5APXw4cPl363IxNNCHTIUEKdSAQwP0ciZO/niEewQIdZEdA6o2fVfOrbPzFlypTkYfB5r7fffpu6dOkihDrSpUtHFy5cIPbhvffeo+PHjyfXjY2NpWXLlhELe8gUM59vZMQ3ZOoE+i3jo1nP127lz/thWOiLRb18ReW8YChxEs6l+fPn0zPPPBM2lSDQof23DPOzzCyEOlYRcHv+QaDDqsxwiF23J6hDMMINDQIQ6DAnPfgGQRbUmDRpkiGDrVu3pk8++YQKFSpkyI6ZjVlVsFOnTrRz505DZjnX3njjDds3MAc6vW3bNmrSpAldvnxZ93j4wZNjzQ9X/NDppMIPLKtWraKOHTsSK0PqKSpKlnrsR2rz/fffi4crIzF66KGHRIxYiMUpMeLF7bFjxwrhm1A3qEbi4vu8ZMmStHLlSipatKhsE9QDAVMJ4PepqThhDARAAARAAARAAARAAARAAATSLAGrDnjxGsyYMWPo2LFjQWx5Pa9GjRqWM58zZ47Y/B9YeD2HNzkGCjOHE0vImDGjWHfm9aBolXPnzgme7GNg4TWCxx57jDp06KD7RjUjAhRWCHRs3bqVPv30U+nYWR0XI3y0fINAh9WRg30QAAEQAAEQAIG0SqDPN0QTQmytaPN/P+mH1iB6PNYYmR/+bwvA0E1EiYeC7fSuSDS+gTH74Vpb9fxmjbewCgIg4E8A7/eRD0zArANEbqC5fft2cZMyrxFmyZKF1q9fLwRlzS4yB7eM9mlHH0Z9RHv9BDA/62dnRUvEwwqq+m1CoEObnapAh0+Ygy+A/PXXX1MZ573Ws2fPpmeffdb0/f1WHSgPpGNFvvj3ge9j/X+XzWiJ+dkMiubZQDy8JdDBmRFKbEEmYwoXLkwsKlKxYkWZ6qKO3vlUz5lHaaeIaOTIkeLSFFkfzXy+dgN/f5a8x4DFOBITE5P/uEGDBsSXM+fIkUMaO4uTsBAMX3zjX4YNGybOHIa66BwCHdp4MT9Lpx8qWkDA7fkHgQ4LksJJJt2eoE5iCV9CE9DzY1VLnS+tcuYflCwEoPfQvZMFHzimvDjHogK8EVtvyZAhgxCOqF3bgutaJJ1i9cZmzZoRv4jTW1jhccGCBUIR0snl6NGj9OKLL9KOHTt0uen/oKnLgM5GV65cobi4OHHLqd7CD3nTp093lNCN/1g4/3iMJ06c0DtEEVteFOe5AwUE7CaA36d2E0d/IAACIAACIAACIAACIAACIOBNAlYd8Lp16xZ9/PHH9PPPPweBq169OnXr1s1yoCtWrEi1KcHXYTiBjmvXronNB6dPn07lGz+D9+jRQ/rWGSsGtnTpUlq0aFFI03y4oXv37pQ+fXpdXWvFiu1Wq1ZN064VAh179+6liRMnEm8K8S958uQRm0FUNpboghLQCAIdZlCEDRAAARAAARAAARCwj8Ctu0QFJxNdvBW6z67liF56nKhWQTWfkk4RTfuBaPre0O0GVSUaaeFWDKue39QooDYIgIAeAni/r4ea99qYeYDI6XT8D+3kz5+fNm7cSCVKlDDdbb2Hy1QcsaMPFX9Q11wCmJ/N5WnUGuJhlKC57a0QXPA/L1GkSBHasmULFShQwLDj4b5jzZ7D9X6X//7779S/f3+aMGFC0FitvlQUAh2G0wsGiIKEY/giU5ToEcD3pfcEOjib+Lvi888/p169etHVq1cjJlifPn1o+PDhxCJPKkXvd6OeM48qfvGFKXzJNhcZH/V+J4fzyen8fX6HOp9Wv359WrhwIcXExKggF3V5PwbnEYty+Be+ELlfv35B9iDQoY0Y87NyCqKBiQTcnn8Q6DAxGZxoyu0J6kSm8Ck1AT0/ViHQkZohb9itV68enT//f1eV6CisHsgCH1WqVNHR2r4mvKDBC3S8UKdXiKR06dK0cuXKqAgnsP98OyX/YNdb4uPjadKkSZQ1a1a9JmxtxwqFL7zwAq1Zs0a530cffZRWr15NnJ92FTNixDHmB7VQqol2jUOmn5MnTxIvbusVUOE+PvroIxo4cKBMd6gDAqYSwO9TU3HCGAiAAAiAAAiAAAiAAAiAAAikWQJWHvD67LPPxObKwMKbLXk9JXv27JZyDyfQUaZMGeINHunSpUvVP2+6GDduHO3fvz/Ir6ZNm4p1pGiUO3fuiM0ohw4FX8/98MMPi/VW1Y03/uO4ceMGjR49OqSQbbQEOlgkhcVSWDTFv/CaMI/X6Hopx5rX2XkDS86cOYk5shg0Hxjh9fNAsRMIdEQj89EnCIAACIAACIAACOgn0Gsl0eTdkduXjiFqXIzo6QJE5WKJCmcneijD/XZX7xCduEa09zzR5tNEXx8lOnAxtM2/ENGkRkSvVIjcp5EaVj6/GfELbUEABCITwPv9yIzSQg2zDxA5mRlfeMR7/LiYeQA7cMwyB7eMcrKjD6M+or1+Apif9bOzoiXiYQVV/TYh0BHMzsh3OR+A7d27N02ZMkUY5vc6vBeeLyYNfF+lP2rBLaMl0GHmGELZ6tKlC82YMcPqbmD/TwKYn52VCohHdOJh13x6/fp14ss7pk2bRklJScT/z4UvlC1btix17NiROnTooPt9ud7nGz1nHlUi5T+vy/ho5DtZyy+n8meft23bRs8880xyTvCf8cXXfKFKoUKFVHCnqst7J3hvxqBBg8Sfv/zyy2IvRahLjCHQoY0Z87PuNERDEwi4Pf8g0GFCEjjZhNsT1Mls4dt9Anp+rEKgIyV7bt68KRaolixZoiulzPhRqqtjA40SExOpffv2QTcIyppkZUXebK73VkXZfgLrsTAIb2bXKy7CG/f/8Y9/hPyxr9cnO9odO3aMGjVqFHITfaT+R44cmfywE6muGZ8bidEDDzwgxFd4ETnwu9MM36ywceXKFfF3afny5brM8wZ+FlF58skndbVHIxDQSwC/T/WSQzsQAAEQAAEQAAEQAAEQAAEQAAF/AlYe8Fq7di3NnTs3CDivIfFL/aeeesrSYMyZM4fWrVsX1Ef16tWpW7duIftmEeevv/466LOSJUuKG0IyZPjztJ6lnqc2zqLU/A4h1E05rVq1oubNmxvyJpwYBhuNlkCHlmgIb7apUaOGoTHzmuCHH35Iv/76ayo7LBrDa9CBN/ZBoMMQbjQGARAAARAAARAAAVsJfHWEqMUXqbuMyUR08ZY1bjQtRvRhXaLysdbYt+v5zXrv0QMIpG0CeL+ftuPvG71VB4icSNd/P2ytWrXEATMrxHplDm4Z5WNHH0Z9RHv9BDA/62dnRUvEwwqq6jb5kOaFCxfo+++/F8LlvEefC4sh8D7oEydO0PHjx5MNnzt3jnbu3Jn8/0eOHKGDBw+KfeJZsmQR72l8a+7+3w9mCjiF+441ew43+l3OLFmEnA+88iWIRsTXZSNr14HyQEEXWf/01oNAh15y+tphftbHzapWiIdVZLXt2jWfWj06s78brfBXxkej38lW+C1jU2Zs4ewEXvZdu3Zt+vzzz8UlJEYL2+YcZ7FN3kOUI0eOkCYh0KFNGvOz0UxEeyME3J5/EOgwEn0XtHV7groAcZp3EQIdxlKAFWRfffVVXUbq169PCxcupJiYGF3to9mIN4uzMIkesQveBM+CBLxYalfhBdtmzZrR9u3bdXWppcSny6DNjVixsEmTJnT58mWlnvnGRj7MkC9fPqV2eirzQjmrKu7du1e5OecUH3rgnHSLOIdvkLwhPy4ujr755hvlcXODFi1aiIfbzJkz62qPRiCghwB+n+qhhjYgAAIgAAIgAAIgAAIgAAIgAAKBBKwU6OBNmmPGjEl1g4ev/1KlSlGfPn0oY8aMlgSFbzbhWz5OnToVZJ9vlKlXr17IfnkT6eTJk4PWXHkTaf/+/alYsWKG/T1w4IC4FY03YObOnVus+xUvXpxiY2OJ1wIDRZUPHTokxJZv376dqm9uz+vi5cqVM+TT1q1b6bPPPiPedBFYoiXQwX6wT1u2bAnyiYVye/bsaWgNkmPAt77cuXMnlf3ChQvT66+/LjYN+xcIdBhKMTQGARAAARAAARAAAdsInLlOVHY60SU/MY5cmYj2dSVafZzoox1E358zx50n8xL9rTJRxzLm2JOxYuXzm0z/qAMCIKCfAN7v62fnpZZuPUCkJwY9evQQNz5zqVu3rrh4LVu2bHpMabYxcrjJdGdg0JUEMD87K2yIh3XxGD16tBCntrvw3vykpCQqU+b+g5PdAh1mj9eN3+V2HSiHQIfZ2eYse5ifEQ9nEYiON3bNp1aPzg3PUDI+uvE7mWMrMzatHOA9HXxuiS985z0M4YQ0rMojCHRok8X3pVWZB7syBNyefxDokImyi+u4PUFdjD7NuA6BDv2h5k3eLChw+PBhZSNuFufwDdaISEeVKlVo2bJlYhO4HcWIkIrbxTl8fGfNmkWdO3dWxs03jbZv3165nWoDPXMR9+FmcQ4fI6MiHTNnzqT4+HhV5KgPAroJ4PepbnRoCAIgAAIgAAIgAAIgAAIgAAIg4EfAygNefMsabwrYs2dPEHN+rmUx31atWlkSj02bNhGv1wSKG2fNmlXcTsZCDKEKrxF9+OGH9OuvvwZ9/PTTTxNv9DAiTqvFhG+Q4w2ygbeJhhPoYHGTvn37UsmSJXUz1PKHjbZp00aIDmuVL774QohBBxYZcQ8tu9999x1NmTIlKIZ8oxxzMnITzPz582n16tVB3VevXp26desW9OcQ6NCdYmgIAiAAAiAAAiAAArYRYLm5evOJ1p9M3eWS1kTPlkj5s0WHiWbtJ0o4SBQsUaft7l+IKK4UUXwZolaP2ja05I6sfH6zfzToEQTSFgG833dnvE+fPk28VnD8+HFHD6BIkSJC5JTXlvyL2/2XgW70cJNMH6jjbQKYn50VX8TDungEHiq2rqfUllkMe/369VSpUiXxAQQ67CKf0o9dB8oDBTr44HDLli1NGzC+801DqcsQ5mdd2CxrhHhYhlbTsF3zqdWjc8N8KuNjWhXosDo/ItmHQIc2IczPkTIIn1tJwO35B4EOK7PDAbbdnqAOQAgXIhDQcyje7IULNwaJ1d94M/XYsWOV3edNyytXrqSiRYsqt3VSA2bAG8YHDRqky62JEydSr169dLVVaWRESMVuIRGVcanWvXnzJrVt21bcCqBSeBM8b3TPnDmzSjOlunv37hU3h54/f16pHVfmOeyNN94wdDhBuVMLGhw7dowaNWpEfOhBtfBNpbypP2/evKpNUR8EdBHA71Nd2NAIBEAABEAABEAABEAABEAABEAggIDVB7y+//57mjp1Kt29ezeIffr06alTp05Uo0YNU+Ny9uxZsWZ84cKFILvly5en1157jdKlSxe2z3DiDbyR9NVXX6VSpUrp9pfFSiZPnkx37twJssFC1O3atQv683ACHSya27NnT6pYsaIl/rDRpk2bUuvWrTXtWyXQcenSJfroo49CrlfyOiYLGusRSzl37hyNGTOGLl68mGpcWjwh0KE7xdAQBEAABEAABEAABGwj8PpaojHfpu7u1SeI/rdhaBdu/Ea08hjR5tNEu84R/XSF6Mx1ov/8+VM9Wwai/FmJHslB9EReoqcLEDUqRpQlvW1DCurI6ue36I0MPYOA9wng/b47Y+x2gQu3+y+TNTIHt2TsoE7aJYD52VmxRzysi8f27dupbt26xHuYwxUWeuL3NqFKTEyMENkIfLeSM2dOeuqpp5LbcXveS5stWzZx8R+3e/DBB5NNul2gw7oIWWfZrgPlEOiwLoZOsIz52QlRSPEtHb+SAAAgAElEQVQB8YhOPOyaT60enRueoWR8hECH1ZkS2j4EOrS5Y36OTl6i1/sE3J5/EOjweCa7PUE9Hh5PDA8CHfrCqFdQIEOGDLRq1SqqXbu2vo4d1opvdYyLi6NvvvlG2bPSpUvT2rVrKV++fMptVRoMHTqUhg0bptJE1OXF2xUrVlDVqlWV2zq1wYYNG6hhw4YhN+GH85lzluPEt3RaUYyI3bz44os0e/bsVIvoVvhol82EhAQhohJ4u6pM/+PGjaM+ffrIVEUdEDBMAL9PDSOEARAAARAAARAAARAAARAAARAAASKy+oDX7du3afz48XTw4MGQvHmzZoMGDejZZ5+ljBkzGo4Ji3OwKDEfQAgsvMbGghYs0qFVWMSVBT6uX78eVK1gwYLUt29fypUrl7KvbO/jjz8Oeesqi3/079+fihUrFmSXBXX5HcLVq1eDPgsn6iHjnJaQia99NAU62Idw4h+cK71796bHHntMZqjJdXgddN68eWKtNbBwbAcOHEhZs2YN+gwCHUqYURkEQAAEQAAEQAAEbCfQdTnRjL2pu30shuj7zkSZoyioYTYIq5/fzPYX9kAABFII4P2+O7PB7QIXbvdfJmtkDm7J2EGdtEsA87OzYo94OCseVngDgQ4rqGrbtOtAOQQ67I+tnT1ifraTduS+EI/IjKyoYdd8aoXv/jbd8Awl4yMEOqzOlND2IdChzR3zc3TyEr3eJ+D2/INAh8cz2e0J6vHweGJ4EOhQDyNvpOWN0BMmTFBuPGLECHrrrbd03a6n3JlNDQ4fPkx16tQJufE8kgtWiwqcOHGCeKM4+6haeDN9r169VJs5uj7fFspjmjZtmpKf7733HrHQiRWFb+5kwZrLly8rmS9RooQQhgl1cEDJkIMq89zy7rvv0gcffKDslV2CN8qOoYEnCeD3qSfDikGBAAiAAAiAAAiAAAiAAAiAgO0E7Djg9dNPPwmRjhs3boQdX2xsLL3wwgv0xBNPiFvVVAuvuSUlJdGXX34Z9ga4KlWqULdu3YJueAvsS0vEgesWKVKEXnvtNSWRDhbnmDp1Ku3bty/k0PiGuR49eoT0jW+0GzNmDLFwSGBhoZABAwYoCzBfunSJWHTi+PHjmqijLdBx7tw5MfaLFy8G+clCGq+++iqVLFlSKl04rpwjLNDB+eJfeJ2lffv2VK9evZC2INAhhRiVQAAEQAAEQAAEQCAqBOIWEyUeCu56ZxeiJ/JExSXLOrXj+c0y52EYBNI4AbzfT+MJgOFbRkDm4JZlncOwJwhgfnZWGBEPZ8XDCm8g0GEFVW2bdh0oh0CH/bG1s0fMz3bSjtwX4hGZkRU17JpPrfDd36YbnqFkfIRAh9WZEto+BDq0uWN+jk5eotf7BNyefxDo8Hgmuz1BPR4eTwwPAh3qYdy7d6/YLMu3B6oU3oS9bNkyyp07t0ozV9SdNGmS2JCsWqwWFeDN9yymolpatGhBn3/+OWXOnFm1qePrb968WeTvnTt3pH2tVq0arVixgnLkyCHdRqYib0znTfx8K6hqmTlzJsXHx6s2c3x93vjPojI8z6gWqwVvVP1Bfe8SwO9T78YWIwMBEAABEAABEAABEAABEAABOwnYdcBr06ZNNHv27CBhhMCxsuhCzZo1qVatWpQ3b15NkeV79+7R2bNniW1v3LiRWAQjXOH14P79+0sLWbCQ7ahRo4jXiUIVXqPr1KkTVahQIaIQNAtrfPrpp3TmzJmQtrJnz06vv/46Pfzww2H9/+KLL2j58uUhPy9evLhYf2V2kQqvBe7evZvmzp1LLNIRqbBwSM+ePTWrhfOte/fuxGuaRsuGDRtozpw5xPEOLBkzZqS4uDghPqwl7HL79m1atGgRrVmzJqQdFiLu169f2LVoCHQYjSLagwAIgAAIgAAIgID5BK7/RtTyC6I1J1Lbzp6BaFkbopoFze8z2hbten6L9jjRPwh4kQDe73sxqhiTEwjIHNxygp/wwbkEMD87KzaIh7PiYYU3EOiwgqq2TbsOlEOgw/7Y2tkj5mc7aUfuC/GIzMiKGnbNp1b47m/TDc9QMj5CoMPqTAltHwId2twxP0cnL9HrfQJuzz8IdHg8k92eoB4PjyeGB4EO9TAOHTqUhg0bptSQ/y4vXLiQ2rRpo9TOLZUDH0RU/OYN2XxDoNlFr9BBlixZaP369VSpUiWzXXKEPb71sm3btrRkyRJpf6xi8vPPP4sN7KdOnZL2hSvWrVtX+J8tWzaldm6pnJiYKG5t5UMLKsUqIRUVH1A3bRDA79O0EWeMEgRAAARAAARAAARAAARAAASsJmDXAS9eY2GBBBaZkF1vSZ8+PfGaWIECBVKtQfE66OnTp+nGjRsRBT+YH9tgYeNSpUop4Tx48CBNnDhR9BOu5MqVi+rXr09PPvkkxcTEEPvM47t27RodPnyYVq1aRbz+Fkpcgm1yfRb6qFGjhqZvLO7BgiFXr14NWY/9aNeuHT3xxBMhhSru3r1LP/74o1jPY38CY5ApUyYhJhzoZ5kyZYT4R7p06cL6Z7VAB/vOAie8uTNSHFhQhMVYWKyD2/H6NIslawm4cH706dOHHnnkkbD2IdCh9FcHlUEABEAABEAABEDAcgKXbxM98znR9wF6erkzE61pS/R4rOUuRKUDu57fojI4dAoCHieA9/seDzCGFzUCMge3ouYcOnYFAczPzgoT4uGseFjhDQQ6rKCqbdOuA+UQ6LA/tnb2iPnZTtqR+0I8IjOyooZd86kVvvvbdMMzlIyPEOiwOlNC24dAhzZ3zM/RyUv0ep+A2/MPAh0ez2S3J6jHw+OJ4UGgQy2MfCtivXr16MCBA0oNmzRpQrxZOHPmzErt3FR55cqV1LRp07AbvsONxSo28+bNow4dOigj5Nssx4wZE/H2SWXDDmqgh83IkSNp0KBBpo5i/PjxYpO9SuHvxaVLl4pc82rRI6Li+1HrdTZejbnbxoXfp26LGPwFARAAARAAARAAARAAARAAAWcSsPOAF4tCLFu2jL766ispYQ0ziOXIkYN69uypKb6g1c/OnTtpxowZmiIdev1kEQleX3vuueek1kFXrFgh1re1BE4efPBByps3L+XPn1+4xSIVJ06cEMIe/N+hStmyZen5558nXicMFABhcZSBAwdS9uzZww7TaoEO7vj69es0depU2rdvn17cIdsxr44dO0YUSIFAh6nYYQwEQAAEQAAEQAAEDBFgcY6ac4n2XUhtplB2om9eJCqVy5B5Rze28/nN0SDgHAi4kADe77swaHDZFQSMXGhmZIBev9jKCBu3tcX87KyIIR7OiocV3tgh0GGF3+FsFilShLZs2SKE5p1a7DpQHijQYTWPLl26iPd3KPYQwPxsD2fZXhAPWVLm1rNrPjXX62BrMuIXVvsQyb6MjxDoiETRms8h0KHNFfOzNXkHq3IE3J5/EOiQi7Nra7k9QV0LPg05DoEOtWDrETZIC4ICTFGvqECGDBlo7dq19PTTT6sFQ6M2b/ju3LkzcbxUSmxsrPClXLlyKs1cV1eP0Ex8fDxNnz5d88ZKFRBXrlwhFmfZunWrSjPRxutiNwxEr+BN+/btaebMmeIGVBQQsIoAfp9aRRZ2QQAEQAAEQAAEQAAEQAAEQCBtEYjGAa8ffviBZs+eTZcuXbIUdvHixemll16iPHnyGOrn4MGDQhyC19LMKrxu9Oyzz1KzZs2kxDm4X15v5bXBHTt2aIp0yPrI4hQsENK8eXO6ffu2EEw+duxYqua8bty7d28qXbp0WLN2CHRw57du3RLjZ9EULZES2fFnyZKFeONOxYoVIzaBQEdERKgAAiAAAiAAAiAAArYR6PMN0YSdqbt7NCfR+vZEBbLa5kZUOorG81tUBopOQcCDBPB+34NBxZAcQQACHY4Ig6udwPzsrPAhHs6KhxXeQKDDCqraNu06UA6BDvtja2ePmJ/tpB25L8QjMiMratg1n1rhu79NGfELq32IZF/GRwh0RKJozecQ6NDmivnZmryDVTkCbs8/CHTIxdm1tdyeoK4Fn4Ych0CHfLD1ij5Uq1aN+IZBvjHR62X58uViU7XqJuW+ffvSJ598YhqePXv2UO3ateny5ctKNnnD97hx46Q3pisZd1jlfv36ibGGK3yLZuXKlemVV14Rm/VZZTnwO8nIkDZv3kz16tWjO3fuKJmZO3cusQiF1wsL3rRu3VrMHSolJiaGkpKSqEyZMirNUBcElAjg96kSLlQGARAAARAAARAAARAAARAAARAIQyBaB7xYEGLVqlVCIJXXYMwsWbNmpeeff55q1apFvL5mRmExERaH+PHHH5XXXQP7Z4HiHj16EAuIqBZeH2dBjNWrV9O9e/dUmyfXf/jhh6lr165UtGjR5D+bM2cOrVu3LsjmM888Q+3atQvbl10CHewAj3nDhg2UkJAgREX0Fh4/i7cUKlRIygQEOqQwoRIIgAAIgAAIgAAIWE5g3wWiCjOIfv8jpasn8xKtfIEod2bLu496B9F6fov6wOEACHiAAN7veyCIGIIjCUCgw5FhcZVTmJ+dFS7Ew1nxsMIbCHRYQVXbpl0HyiHQYX9s7ewR87OdtCP3hXhEZmRFDbvmUyt897cpI35htQ+R7Mv4CIGOSBSt+RwCHdpcMT9bk3ewKkfA7fkHgQ65OLu2ltsT1LXg05DjEOiQD/aRI0eoZs2adObMGflGREIEoU+fPkpt3FqZb3Js0qQJbd26VWkIZcuWFRuweYO4GWX8+PHEoh8qhW9kXLt2LT399NMqzVxblw8hNG7cONWmft4Uzxveu3TpQqVKlSK+ydKqMmTIEBoxYoSSeb4tk2OUL18+pXZurTxv3jzq0KGDsvuTJk2inj17KrdDAxCQJYDfp7KkUA8EQAAEQAAEQAAEQAAEQAAEQECLQLQPeLHgBG/a+/rrr+mXX37RLTrBQhwsusBrbZUqVaL06dObHngWRD569CgtWLCAfv75Z2Vfc+XKRS1atKAaNWoYFg45dOgQ8brVqVOnpAVDeC2hYMGC1LZtW7HuGLi2cODAAZowYUKQmC+L0Q4YMIDy5s0bkqmdAh0+B27cuEGJiYm0bds2JaGOnDlzUsuWLZVjAIEO0/86wSAIgAAIgAAIgAAI6CLwzOdEa06kNC2Vi2hHPFH2DLrMua5RtJ/fXAcMDoOAgwjg/b6DggFXQAAEQMCPAOZnZ6UD4uGseFjhjVUCHVb46hWbXjlQ7pV4uHUcmJ+dFTnEIzrx8Mp8KiN+ER3Car1CoEONl1m1IdChTRLzs1mZBjt6CLg9/yDQoSfqLmrj9gR1Eeo06yoEOuRDP3v2bIqPj5dvQET58+enjRs3UokSJZTaubmyHnEMnut4I3zDhg0ND51vvWzdujWtWLFCyRYLi/CG7syZ08D1NkR0/vx5cZsn39TYqVMnqlOnDuXIkUOJmd7KfOsnH1jYsWOHkonBgwfT8OHDldq4ufLZs2epXr16xAcUVErz5s3FTZ6ZMmVSaYa6ICBNAL9PpVGhIgiAAAiAAAiAAAiAAAiAAAiAgAYBJx3wYrEOFpzYt2+fEMA4efIk3bp1i1iMgcUxfIWfibNkyUIstsBrvuXLl6fHHnvM1jVF9mvXrl20e/du4ev169eFr77CAiHsY4ECBahcuXL05JNPhhW40JugzOTcuXO0ZcsW4cvly5dTsWIfsmfPToULF6aKFSuKf7Jmzaq3O0e245w5fPiwEKv+6aefiMWr/ePAa3O5c+cWgiS1atUSAiWBayqOHBicAgEQAAEQAAEQAAEQCCKw+CeiVl+m/uN/tyZqkXa2gZCTnt+QoiAAAmoE8H5fjRdqgwAIgIBdBDA/20Varh/EQ44TaoEACICA3QQwP9tNXLs/xMNZ8YA3IAACIOAjgPkZuRBNAm7PPwh0RDN7bOjb7QlqAyJ0YZAABDrkAPKG4+7du9P06dPlGvxZKy4uTtwmaMWtiUqO2Fj5yJEjVLNmTTpz5oxSr2aJL+zZs4dq164tNoWrlEmTJlHPnj1VmqCuTgJ8MykLgvABB9nCf4fWrFkjNrOnpTJkyBAaMWKE0pDTojCQEiBUNkwAv08NI4QBEAABEAABEAABEAABEAABEAABIhzwQhaAAAiAAAiAAAiAAAiAAAg4nsBv94genUZ0/GqKq42KEn39guNdN9VBCHSYihPGQMBWAni/bytudAYCIAAC0gQwP0ujsqUi4mELZnQCAiAAAsoEMD8rI7O0AeJhKV4YBwEQAAHdBDA/60aHhiYQcHv+QaDDhCRwsgm3J6iT2cK3+wQg0CGXCefPn6e6deuKGxRVSloUfeCbA9u3b08JCQkqqKhy5cr09ddfU65cuZTaBVaePHky9erVS8kGBA2UcBmurCdGZcuWpXXr1lFsbKzh/t1kICkpierXr0/890qlzJo1izp16qTSBHVBQJoAfp9Ko0JFEAABEAABEAABEAABEAABEAABDQI44IX0AAEQAAEQAAEQAAEQAAEQcDqBD7cTvbk+xct0fyE60J3o0ZxO99xc//D8Zi5PWAMBOwng/b6dtNEXCIAACMgTwPwsz8qOmoiHHZTRBwiAAAioE8D8rM7MyhaIh5V0YRsEQAAE9BPA/KyfHVoaJ+D2/INAh/EccLQFtyeoo+HCOUEAAh1yiaDnkHyWLFlo/fr1VKlSJblOPFRr9uzZFB8frzSimJgYYs5lypRRaudfWa84SPPmzYWgSKZMmXT3jYZyBPTGqGvXrvTpp59S4PeiXK/urXXp0iVq3Lgx7dixQ2kQffv2pU8++USpDSqDgCwB/D6VJYV6IAACIAACIAACIAACIAACIAACWgRwwAv5AQIgAAIgAAIgAAIgAAIg4GQCv94kemQq0bU7KV4OqEQ0up6TvbbGNzy/WcMVVkHADgJ4v28HZfQBAiAAAuoEMD+rM7OyBeJhJV3YBgEQAAH9BDA/62dnRUvEwwqqsAkCIAACxglgfjbOEBb0E3B7/kGgQ3/sXdHS7QnqCshp3EkIdMglwOTJk6lXr15ylf+sVblyZfr6668pV65cSu28UHn//v1Uq1YtunjxotJwZs2aRZ06dVJq41/5/PnzVLduXdq3b5+SjUmTJlHPnj2V2qCyPgJ6Y2Q0N/R564xW/fr1o3Hjxik5k5bnHyVQqKyLAH6f6sKGRiAAAiAAAiAAAiAAAiAAAiAAAgEEcMALKQECIAACIAACIAACIAACIOBkAj2+Jpr2Q4qHeTIT/dSDKHsGJ3ttjW94frOGK6yCgB0E8H7fDsroAwRAAATUCWB+VmdmZQvEw0q6sA0CIAAC+glgftbPzoqWiIcVVGETBEAABIwTwPxsnCEs6Cfg9vyDQIf+2LuipdsT1BWQ07iTEOiQS4AePXrQtGnT5Cr/Weull16iqVOnKrXxSuX//Oc/1KJFC1q3bp3SkPr27UuffPKJUhv/yklJSVS/fn26e/eutI3MmTMLP6tUqSLdBhX1E9i1axfVrl2brl27Jm0ke/bstGHDBnriiSek23ip4uLFi6lVq1ZKQ4qJiSH++1CmTBmldqgMAjIE8PtUhhLqgAAIgAAIgAAIgAAIgAAIgAAIRCKAA16RCOFzEAABEAABEAABEAABEACBaBHYfoao6uzUvf+/RkQvV4iWR9HtF89v0eWP3kHACAG83zdCD21BAARAwDoCmJ+tY6vHMuKhhxragAAIgID1BDA/W89YpQfEQ4UW6oIACICAfQQwP9vHGj0FE3B7/kGgw+NZ7fYE9Xh4PDE8CHREDiMLCTRv3lwcdlcpkyZNop49e6o08VTdfv360bhx45TG1KBBA1q0aBFlzZpVqZ2v8uTJk6lXr15KbcuWLSsEOmJjY5XaobI+AomJiRQXF6fUOK3HaP/+/VSrVi26ePGiErelS5dSs2bNlNqgMgjIEMDvUxlKqAMCIAACIAACIAACIAACIAACIBCJAA54RSKEz0EABEAABEAABEAABEAABKJB4A8iqvgvot2/pvReIQ/Rzi5Ef4mGQw7oE89vDggCXAABnQTwfl8nODQDARAAAYsJYH62GLCiecRDERiqgwAIgIBNBDA/2wRashvEQxIUqoEACICAzQQwP9sMHN2lIuD2/INAh8cT2u0J6vHweGJ4EOiIHMaTJ09S9erV6dSpU5Er/1kjffr0tGbNGnGoPq2W2bNnU3x8vNLwixQpQlu2bKECBQootfNV7tGjB02bNk2pLYtFzJs3jzhmKNYTGDFiBA0ZMkSpo7Qeo0uXLlHjxo1px44dStxGjhxJgwYNUmqDyiAgQwC/T2UooQ4IgAAIgAAIgAAIgAAIgAAIgEAkAjjgFYkQPgcBEAABEAABEAABEAABEIgGgSm7iV5ZmbrnbZ2IquSPhjfO6BPPb86IA7wAAT0E8H5fDzW0AQEQAAHrCWB+tp6xSg+Ihwot1AUBEAAB+whgfraPtUxPiIcMJdQBARAAAfsJYH62nzl6TCHg9vyDQIfHs9ntCerx8HhieBDoiBzG7du3U926denmzZuRK/9ZI3/+/LRx40YqUaKEdBuvVdTDLUuWLLR+/XqqVKmSMo7r169Tq1at6JtvvlFqO3z4cBo8eLBSG1TWR+CPP/4Qoi1z5sxRMsDx4Til1aKXW5cuXWjGjBlpFRvGbSEB/D61EC5MgwAIgAAIgAAIgAAIgAAIgEAaIoADXmko2BgqCIAACIAACIAACIAACLiEwOXbRMWnEPG/faVbeaJPm7hkABa5iec3i8DCLAjYQADv922AjC5AAARAQAcBzM86oFnYBPGwEC5MgwAIgIABApifDcCzoCniYQFUmAQBEAABEwhgfjYBIkzoJuD2/INAh+7Qu6Oh2xPUHZTTtpcQ6Igc/8TERIqLi4tc0a9G2bJlad26dRQbG6vUzkuVT548SdWrV6dTp04pDWvx4sXUsmVLpTZc+fTp06K/48ePK7VdunQpNWvWTKkNKusjcO3aNWrevDklJSUpGZg0aRL17NlTqY3XKo8YMYKGDBmiNCwWFlqyZAlly5ZNqR0qg0AkAvh9GokQPgcBEAABEAABEAABEAABEAABEJAhgANeMpRQBwRAAARAAARAAARAAARAwE4Cr64imrQrpcfsGYiO9CCKzWynF87rC89vzosJPAIBWQJ4vy9LCvVAAARAwF4CmJ/t5R2pN8QjEiF8DgIgAALRIYD5OTrcw/WKeDgrHvAGBEAABHwEMD8jF6JJwO35B4GOaGaPDX27PUFtQIQuDBKAQEdkgHoYNWjQgBYtWkRZs2aN3IFHa+gVYxg1ahS9/vrrylR27dpFtWvXJu5XtmTJkoXWr19PlSpVkm2CegYIQERFPzw9QkElSpSgTZs2Ub58+fR3jJYgEIIAfp8iLUAABEAABEAABEAABEAABEAABMwggANeZlCEDRAAARAAARAAARAAARAAAbMIbDtDVG12amvjniHq86RZPbjXDp7f3Bs7eA4CeL+PHAABEAABZxLA/OysuCAezooHvAEBEAABHwHMz87KBcTDWfGANyAAAiCA70vkgBMIuP33AQQ6nJBFFvrg9gS1EA1Mm0RAj/jE4sWLqWXLliZ54HwzPXr0oGnTpik52qVLF5oxY4ZSG69Vvnv3LrVv354SEhKUhjZ48GAaPny4UhuuvGrVKmrcuDH98ccf0m2LFClCW7ZsoQIFCki3QUX9BCCiop9dUlIS1a9fn/jvlWzJnz8/bdy4kVioAwUEzCSA36dm0oQtEAABEAABEAABEAABEAABEEi7BHDAK+3GHiMHARAAARAAARAAARAAAacRWHOCqNWXRNfupHhWOoZoT1eidH9xmrf2+4PnN/uZo0cQMIsA3u+bRRJ2QAAEQMBcApifzeVp1BriYZQg2oMACICANQQwP1vDVa9VxEMvObQDARAAAWsJYH62li+saxNwe/5BoMPjGe72BPV4eDwxPAh0aIeRxR7i4+Npzpw5SvFmgQkWmkjrxU5xk8TERIqLi1NCXqtWLVq6dCllz55dqR0q6yOwfft2qlu3Lt28eVPaQMGCBYWISqFChaTbeLEixE28GFX3jgm/T90bO3gOAiAAAiAAAiAAAiAAAiAAAk4igANeTooGfAEBEAABEAABEAABEACBtEsg8RBR+yVEv91LzSCpPVHNgmmXi//I8fyGPAAB9xLA+333xg6egwAIeJsA5mdnxRfxcFY84A0IgAAI+AhgfnZWLiAezooHvAEBEAABfF8iB5xAwO2/DyDQ4YQsstAHtyeohWhg2iQCEOjQBvmf//yHWrRoQevWrVMiPnLkSBo0aJBSGy9W1pNfDRo0oEWLFlHWrFmVkNjZl5JjqJxM4N///jc999xzSkSKFCkiBDoKFCig1M5rlU+fPk3Vq1en48ePKw2NBWiaNWum1AaVQSASAfw+jUQIn4MACIAACIAACIAACIAACIAACMgQwAEvGUqoAwIgAAIgAAIgAAIgAAIgYCWBSbuIXl0V3MObVYj+p46VPbvLNp7f3BUveAsC/gTwfh/5AAIgAALOJID52VlxQTycFQ94AwIgAAI+ApifnZULiIez4gFvQAAEQADfl8gBJxBw++8DCHQ4IYss9MHtCWohGpg2iYAeUYPFixdTy5YtTfLA2WauXbtGzZs3p6SkJCVHExISqE2bNkptvFh59OjRNHDgQKWh1a1bl5YsWULZsmVTajdkyBAaMWKEUpsuXbrQjBkzlNqgsn4CiYmJFBcXp2SgVq1axCIT2bNnV2rntcpnz56lGjVq0JEjR5SGlpbmayUwqGyIAH6fGsKHxiAAAiAAAiAAAiAAAiAAAiAAAn8SwAEvpAIIgAAIgAAIgAAIgAAIgEA0CQzdRDRsc7AHH9QiGlItmp45r288vzkvJvAIBGQJ4P2+LCnUAwEQAAF7CWB+tpd3pN4Qj0iE8DkIgAAIRIcA5ufocA/XK+LhrHjAGz+qh28AACAASURBVBAAARDwEcD8jFyIJgG35x8EOqKZPTb07fYEtQERujBIAAId2gBPnz5N1atXp+PHjyuRxqH4+7j+/e9/03P/n737gLarqhYGPEcw/0hBEopSTAAFhOADRAhNSChBEAMIkZaAoLQECD6aoQkoRaQ+iUiNUgIomAhBKaFoAtKxIUGaSII0AyQKCYOS/GPf97hS77373HP23uuc74zxxnuD7LXmXN+ad+91X86e2W67XHbrrrtuTJ06NRZffPFc4/bcc8+47LLLco3RoCMXV7cvruV+U2vDlm4nW7EJXn311Rg+fHhMmzYtV2YTJ06MUaNG5RrjYgKdCTifdibkzwkQIECAAAECBAgQIECgKwJe8OqKkmsIECBAgAABAgQIEGiEwOhbIi748wdnvuhLEfus0YiIac/p97e090/2rS3g7/dbe/+tngCB6gq4P1drb+xHtfZDNgQIEHhHwP25WrVgP6q1H7IhQICA56UaqIJA6ucDDTqqUEUNzCH1Am0gjanrJFDLC/Ot1HxCg47uFVotDTqWX375uOeee2LZZZfNFbyWBh0nn3xyHH300bniuLh2gVruNxp0/K93rQ06Tj311Bg3blztm2YkgQ8RcD5VFgQIECBAgAABAgQIECBQDwEveNVD0RwECBAgQIAAAQIECOQVOPvBiEN/+8FR124fsf3KeWdrjev9/tYa+2yVzSng7/ebc1+tigCB9AXcn6u1h/ajWvshGwIECLwj4P5crVqwH9XaD9kQIEDA81INVEEg9fOBBh1VqKIG5pB6gTaQxtR1EqjlhXkNOjrG7927d0ybNi0GDx5cp11Kd5qqN+jQvKDY2qrlfjNy5MiYOHFivP95WGzm5UfToKP8PZDBfwScT1UDAQIECBAgQIAAAQIECNRDwAte9VA0BwECBAgQIECAAAECeQU2uDLi3ufeO+q3u0QMHZB3pta53u9vrbPXVtp8Av5+v/n21IoIEGgOAffnau2j/ajWfsiGAAEC7wi4P1erFuxHtfZDNgQIEPC8VANVEEj9fKBBRxWqqIE5pF6gDaQxdZ0EanlhXoOOjvH79OkT06dPj3XWWadOu5TuNEU16GiG5gXPPfdcbLDBBjFz5sxKb3h3fv5rud98/etfj0svvbTSJkUk1ww1XoSTGMUIOJ8W4ywKAQIECBAgQIAAAQIEml3AC17NvsPWR4AAAQIECBAgQKCaAhMfidjjhv/kttoSEY98o5q5ViUrv79VZSfkQSC/gL/fz29mBAECBIoQcH8uQrnrMexH161cSYAAgSIF3J+L1O48lv3o3MgVBAgQKEPA/bkMdTHfEUi9/jToaPJaTr1Am3x7mmJ5tbww350X9FNDe+SRR2LjjTeOl19+ucupa9DxHyoNOrpcNtEKDToOPvjgGD9+fNdRIkKDjv/l0qAjV9m4uMECzqcNBjY9AQIECBAgQIAAAQIEWkTAC14tstGWSYAAAQIECBAgQKCCAtc9EfGNmyNeeT3i6m0jdvpsBZOsUEp+f6vQZkiFQE4Bf7+fE8zlBAgQKEjA/bkg6C6GsR9dhHIZAQIEChZwfy4YvJNw9qNa+yEbAgQIvCPg/qwWyhRIvf406CizegqInXqBFkAkRDcFNOjoGPDBBx+MIUOGxLx587osrUHHf6g06Ohy2bREg44999wzLrvssq6jaNDRbqVBR66ycXGDBZxPGwxsegIECBAgQIAAAQIECLSIgBe8WmSjLZMAAQIECBAgQIAAgeQF/P6W/BZaQAsL+Pv9Ft58SydAoNIC7s/V2h77Ua39kA0BAgTeEXB/rlYt2I9q7YdsCBAg4HmpBqogkPr5QIOOKlRRA3NIvUAbSGPqOglo0NEx5HPPPRcbbLBBzJw5s8viGnT8h6qoBh1ZxFqaP5x66qkxbty4Lu9tIy+spdYamc9HzT1lypTYdtttawpdy/3m61//elx66aU1xWumQRp0NNNupr8W59P099AKCBAgQIAAAQIECBAgUAUBL3hVYRfkQIAAAQIECBAgQIAAgc4F/P7WuZErCFRVwN/vV3Vn5EWAQKsLuD9XqwLsR7X2QzYECBB4R8D9uVq1YD+qtR+yIUCAgOelGqiCQOrnAw06qlBFDcwh9QJtII2p6yRQywvz3XlBv05pFzZNLU0TNOj4z/bU0qBj9dVXj2nTpsVSSy2Va59radCx9957x8UXX5wrTqMurqXWGpVLR/N25+e/lvuNBh3/uxu1Nug4//zzY//99y+jVMRsYgHn0ybeXEsjQIAAAQIECBAgQIBAgQJe8CoQWygCBAgQIECAAAECBAh0Q8Dvb93AM5RAyQL+fr/kDRCeAAECHyHg/lyt0rAf1doP2RAgQOAdAffnatWC/ajWfsiGAAECnpdqoAoCqZ8PNOioQhU1MIfUC7SBNKauk0AtL8x35wX9OqVd2DS1Nk244YYb4stf/nJheVY10AUXXBCjR4/Old7QoUPjV7/6VSy66KK5xtXSoKNKzR9qrbVcSHW4uDs//7Xcb7bYYou47rrrom/fvnXIPt0pZs+eHdnPxowZM3Itojv7lSuQi1tKwPm0pbbbYgkQIECAAAECBAgQINAwAS94NYzWxAQIECBAgAABAgQIEKirgN/f6sppMgKFCvj7/UK5BSNAgECXBdyfu0xVyIX2oxBmQQgQIJBbwP05N1lDB9iPhvKanAABAjULuD/XTGdgHQRSrz8NOupQBFWeIvUCrbKt3P5XoJYX5lvphe8XXnghNtpoo/jb3/6Wq2RayagjmFrqq9YGHcccc0yccsopufZp5MiRMXHixHj/vTbXJHW6uBUadJx11llx2GGH5RKrtR5yBUng4lrrw70ogc1NMEXn0wQ3TcoECBAgQIAAAQIECBCooIAXvCq4KVIiQIAAAQIECBAgQIDAhwj4/U1ZEEhXYJFFFokFCxa0L+Dtt9+OHj16pLsgmRMgQKAJBLL7cnZ/fueT3Zez+7NPeQKel+XZi0yAAIGPEvC8rF5teF5Wb09kRIAAAc9LNVC2QOrvl2nQUXYFNTh+6gXaYB7T10GglgYKrfTC96uvvhrDhw+PadOm5dLOmj6MGjUq15hmvLjIphm11HKVmj/U2oCh6Lrpzs//9ddfH9ttt12ulNddd92YOnVqLL744rnGNdvFWZOgL37xi/H88893eWm9e/duu3cNHjy4y2NcSKArAs6nXVFyDQECBAgQIECAAAECBAh0JuAFr86E/DkBAgQIECBAgAABAgSqIeD3t2rsgywI1CLQv3//mDt3bvvQl156KZZYYolapjKGAAECBOok8PLLL8eSSy7ZPlu/fv1izpw5dZrdNLUIeF7WomYMAQIEGivgedlY31pm97ysRc0YAgQINFbA87KxvmbvXCD198s06Oh8j5O+IvUCTRq/RZKvpalBd17QT431rbfeil133TUmTZqUK/VTTz01xo0bl2tMM1685557xmWXXZZraXvvvXdcfPHFucZkF0+ePDlGjBiRa9zqq6/e1sBgqaWWyjWuERe3QoOOO++8MzbbbLPIfq66+ll++eXjnnvuiWWXXbarQ5ryugcffDCGDBkS8+bN6/L6Pv7xj8cdd9wRa621VpfHuJBAVwScT7ui5BoCBAgQIECAAAECBAgQ6EzAC16dCflzAgQIECBAgAABAgQIVEPA72/V2AdZEKhFIPtu1COPPNI+9IEHHoh11lmnlqmMIUCAAIE6CWTfBcz+4bJ3PoMGDYoZM2bUaXbT1CLgeVmLmjEECBBorIDnZWN9a5nd87IWNWMIECDQWAHPy8b6mr1zgdTfL9Ogo/M9TvqK1As0afwWSV6Djs43ep999okJEyZ0fuG7rqi1yUSuIBW/+NVXX43hw4e3NcDI86m1ucmtt94aX/rSl2LhwoVdDvepT32qrfnDgAEDujymURe2QoOOP/3pT7HJJpvEv//97y4zajLxv1TXX399bLfddl12yy7U3CQXl4tzCDif5sByKQECBAgQIECAAAECBAh8pIAXvBQHAQIECBAgQIAAAQIE0hDw+1sa+yRLAh8m8NWvfjWuu+669j+66KKLIvsunA8BAgQIlCeQ/QN2++67b3sC22+/fVx77bXlJSRyeF4qAgIECFRPwPOyenvieVm9PZERAQIEPC/VQNkCqb9fpkFH2RXU4PipF2iDeUxfBwENOjpHrMVom222iUmTJkWvXr06D9CkV7zwwgux0UYbxd/+9rdcK5wyZUpsu+22ucZkF9fS/KF3795tDUQGDx6cO169B7RCg45a1pg9B6dOnRrDhg2rN3lS85111llx2GGH5cp56NCh8atf/SoWXXTRXONcTKAzAefTzoT8OQECBAgQIECAAAECBAh0RcALXl1Rcg0BAgQIECBAgAABAgTKF/D7W/l7IAMCtQqcdNJJ8Z3vfKd9+O677x6XX355rdMZR4AAAQJ1ENhjjz1i4sSJ7TOdeOKJceyxx9ZhZlPUKuB5WauccQQIEGicgOdl42xrndnzslY54wgQINA4Ac/LxtmauWsCqb9fpkFH1/Y52atSL9Bk4Vso8VqaT9TaQCFV1uuvvz622267XOmvu+66bU0FFl988Vzjmuniohtm1NoQJGuksuOOO5ZO//bbb8dLL70U2f8u6nPLLbfEnnvumStcd37+X3311Rg+fHhbU5Q8n+wvo0aNGpVnSNNdm/3rJRMmTMi1rpEjR7b9Rd77zxK5JnExgQ8RcD5VFgQIECBAgAABAgQIECBQDwEveNVD0RwECBAgQIAAAQIECBBovIDf3xpvLAKBRgnccccdMWTIkPbpF1tssXjllVeiR48ejQppXgIECBDoQGDBggVt3yv+17/+1X7V9OnTY5NNNuFWooDnZYn4QhMgQOBDBDwvq1kWnpfV3BdZESDQugKel62791Vaeervl2nQUaVqakAuqRdoA0hMWWcBDTo6B62l0cQSSywRd955ZwwaNKjzAE16xY033hjbbLNNrtV96lOfinvuuScGDBiQa1x28WuvvRbbb7993HbbbbnGHn300XHyySfnGtMsF9fSfKY7DToyt1oaTYwdOzbOOeecZmHPvY5aazur66y+fQjUW8D5tN6i5iNAgAABAgQIECBAgEBrCnjBqzX33aoJECBAgAABAgQIEEhPwO9v6e2ZjAm8W2DgwIHxzDPPtP+niy66qO37Oz4ECBAgULzAxRdfHPvuu2974Oy7srNmzSo+ERE/IOB5qSgIECBQHQHPy+rsxfsz8bys7t7IjACB1hPwvGy9Pa/iilN/v0yDjipWVR1zSr1A60hhqgYJaNDROezs2bNj6NChMWPGjM4v/r8rsp/dqVOnxrBhw7o8ptkuPOWUU+KYY47JtayNN944brjhhvj4xz+ea9w7Fx988MExfvz4XGOzJiKTJk2KXr165RrXDBeX0aDjggsuiNGjR+fia+U9yqCyL0lssMEG8Y9//COXW1bXO+64Y64xLibQFQHn064ouYYAAQIECBAgQIAAAQIEOhPwgldnQv6cAAECBAgQIECAAAEC1RDw+1s19kEWBGoVGDduXJx22mntw9dYY43485//XOt0xhEgQIBANwTWXHPNeOihh9pn+Pa3vx3Z97h9yhfwvCx/D2RAgACBdwQ8L6tbC56X1d0bmREg0HoCnpett+dVXHHq75dp0FHFqqpjTqkXaB0pTNUgAQ06Ood96623Ytddd21r4pDnc/LJJ8fRRx+dZ0jTXFur2d577x1ZB7daP1dccUXsvvvuuYavsMIK8bvf/S4+9alP5RrXDBeX0aDjzjvvjM022yyyGunqJ9ube+65J7Ju8a34qcUsa3Jzxx13xFprrdWKZNbcYAHn0wYDm54AAQIECBAgQIAAAQItIuAFrxbZaMskQIAAAQIECBAgQCB5Ab+/Jb+FFtDiAk888USsssoq71E4/fTT4/DDD29xGcsnQIBAsQJnnHFGHHHEEe8J+vjjj8fKK69cbCKifaiA56XCIECAQDUEPC+rsQ8flYXnZbX3R3YECLSOgOdl6+x11Vea+vtlGnRUvcK6mV/qBdrN5RtegIAGHV1DrsVpm222aWvq0atXr64FaaKr/vGPf8QXv/jFePrpp3OtauLEiTFq1KhcY9598YMPPhhDhgyJefPmdXmOj33sY/Gb3/wmNt544y6PaZYLy2jQUUttZM/CqVOnxrBhw5qFPtc6arn/rLvuum1miy++eK5YLibQFQHn064ouYYAAQIECBAgQIAAAQIEOhPwgldnQv6cAAECBAgQIECAAAEC1RDw+1s19kEWBLojcMABB8R55533nikeeOCBWGeddbozrbEECBAg0EWB7Lut2Xf63v0ZM2ZM/PjHP+7iDC4rQsDzsghlMQgQIPDRAp6XaVSH52Ua+yRLAgSaV8Dzsnn3NsWVpf5+mQYdKVZdjpxTL9AcS3VpSQK1vPg9ZcqU2HbbbUvKuJywd955Z2y22Wbx1ltvdTmBZZZZJn73u9/FZz7zmS6PaZYLb7311vjSl74UCxcu7PKS+vTpE9OnT+/WX/y+8sorbXGzv0DO8zn++OPjhBNOyDOkKa4to0FH9jO06667tjWvyfM5+uij4+STT84zpCmuff3112PEiBFxww035FrPXnvtFT/5yU/i/eeIXJO4mMBHCDifKg0CBAgQIECAAAECBAgQqIeAF7zqoWgOAgQIECBAgAABAgQINF7A72+NNxaBQKMFXnjhhVh11VVj7ty57aHWWGON+O1vfxtLLLFEo8ObnwABAi0t8PLLL8emm24aDz30ULtDv3794tFHH42ll166pW2qtnjPy6rtiHwIEGglAc/LdHbb8zKdvZIpAQLNJ+B52Xx7mvqKUn+/TIOO1Cuwk/xTL9Am356mWJ4GHV3bxtmzZ8fQoUNjxowZXRvwf1ddddVVbc0IWu1z8MEHx/jx43MtO+sOPnXq1Fh88cVzjXv3xVlDkG9+85txySWX5Joj29tf/epXseiii+Yal/rFZTToyMwuuOCCGD16dC6+9ddfP26++ebI/mKqlT6PPPJIbLzxxpH9EpXnM3HixBg1alSeIa4l0GUB59MuU7mQAAECBAgQIECAAAECBDoQ8IKX8iBAgAABAgQIECBAgEAaAn5/S2OfZEmgM4EJEybEPvvs857Lsu+kXHfddZp0dIbnzwkQIFCjQPa9v+233z6yfyTw3Z+LL7449t577xpnNayRAp6XjdQ1NwECBD5cwPMyvcrwvExvz2RMgED6Ap6X6e9hM64g9ffLNOhoxqp815pSL9Am356mWJ4GHV3bxlobP2TNOS6//PL42Mc+1rVATXBVrc1Mxo4dG+ecc063BaZMmdL2Fxp5Pv/v//2/tn8RYsMNN8wzLPlry2rQ8eCDD8aQIUNi3rx5XTZs1T2qpZlJ9i+bZH+hN2jQoC77upBAHgHn0zxariVAgAABAgQIECBAgACBjxLwgpfaIECAAAECBAgQIECAQBoCfn9LY59kSaArAgcccECcd95577l0jTXWiJ/+9KexzjrrdGUK1xAgQIBAFwWy70l+4xvfiIceeug9I8aMGRM//vGPuziLy8oQ8LwsQ11MAgRaVcDzMt2d97xMd+9kToBAegKel+ntWatknPr7ZRp0NHmlpl6gTb49TbE8DTq6vo21NH5oxRflb7rppthmm20ia2rS1U92r7vhhhti66237uqQj7zuqaeeik022ST+8Y9/5Jrr+OOPjxNOOCHXmNQvLqtBx6uvvhrDhw+PadOm5SKsVxOXXEFLvHj+/Pmxww47xM0335wri6222ip++ctfRu/evXONczGBrgo4n3ZVynUECBAgQIAAAQIECBAg0JGAF7zUBwECBAgQIECAAAECBNIQ8PtbGvskSwJdFfjqV78a11133QcuP/300+Pwww/v6jSuI0CAAIEOBM4444w44ogjPnBF9o/PXXvttewSEPC8TGCTpEiAQPICnpfJb2F4Xqa/h1ZAgED1BTwvq79HrZxh6u+XadDR5NWbeoE2+fY0xfI06Oj6NmYNH774xS/G008/3fVBEXHqqafGuHHjco1J9eK33nor9thjj/jZz36WawmrrbZa/Pa3v42ll14617gPu7gKOXR7EQVNUFaDjmx5tdx7Vl555bj99ttj4MCBBQmVG+buu++OTTfdNN54441ciYwfPz4OOuigXGNcTCCPgPNpHi3XEiBAgAABAgQIECBAgMBHCXjBS20QIECAAAECBAgQIEAgDQG/v6WxT7IkkEfgo16iWmONNeLggw+Ob37zm9GjR488U7qWAAECLS+wYMGC+MlPfhLnnHNOPPTQQx/w0JwjvRLxvExvz2RMgED1BTwvq79HeTP0vMwr5noCBAh0LuB52bmRK6ohkPr7ZRp0VKOOGpZF6gXaMBgT102glpfkp0yZEttuu23dckhlooULF8bYsWPj3HPPzZVyPZtP5ApcwsV/+ctfYpNNNok5c+bkin7ggQdG1lTg/fe8XJO86+KsRrO/zMj7ueqqq2LXXXfNOyzZ68ts0FFrrbRK84la7zf9+/ePO+64I/7rv/4r2bqUePUFnE+rv0cyJECAAAECBAgQIECAQAoCXvBKYZfkSIAAAQIECBAgQIAAgQi/v6kCAs0pcMABB8R55533oYtbbLHFYrvttouhQ4fG2muvHZ/+9Kcj+06Kph3NWQtWRYBAfoHsZanse7JPPfVU/OEPf4hp06ZF9r3Vf/3rXx862ZgxY+LHP/5x/kBGlC7geVn6FkiAAIGEBTwvE968nKl7XuYEczkBAgTeJeB5qRxSFkj9/TINOlKuvi7knnqBdmGJLilZQIOOfBtw5513xmabbRZvvfVWroHZX2aOHj0615jULq61oUB2n5s6dWoMGzasbkt+4YUXYtNNN42//vWvueYcPHhw3HjjjbHkkkvmGpfqxWU26Mh+hrJmKJMmTcrF97nPfS5uv/32+OQnP5lrXGoX19rAZJtttmkz7dWrV2pLlm9CAs6nCW2WVAkQIECAAAECBAgQIFBhgfe/4FXhVKVGgAABAgQIECBAgAABAu8S2G+//XgQINAkAhMmTIjDDjss5s6d2yQrsgwCBAhUS6Bfv35x5plnxt57712txGSTS8DzMheXiwkQIJBbwPMyN1klB3heVnJbJEWAQBMJeF420WY20VJSf79Mg44mKsYPW0rqBdrk29MUy9OgI982Zn8ZudVWW8W9996ba2ArNBV48MEHY8iQITFv3rxcNuuvv37cfPPNkR0U6/k54YQT4rvf/W7uKS+//PLYfffdc49LcUCZDToyr5/97Gex22675aZr9oY3WfOSrKFP9v+kyvu56qqr2hqf+BBopIDzaSN1zU2AAAECBAgQIECAAIHWEdCgo3X22koJECBAgAABAgQIEGguAQ06mms/rYZA9g8hZd+xyr6P40OAAAEC9RMYM2ZMHH/88bH00kvXb1IzlSbgeVkavcAECDS5gOdlc22w52Vz7afVECBQHQHPy+rshUzeK5D6+2UadDR5RadeoE2+PU2xPA068m9jrU0FTjnllDjyyCPj/T/X+TOo3og333wzRo0aFddcc03u5MaPHx8HHXRQ7nGdDfjLX/4Sm2yyScyZM6ezS9/z56uttlrccsstMWDAgFzjUry47AYdtTa8+cxnPhO33XZbrLjiiimyd5rzHXfcEcOGDYs33nij02vffUFWu7/97W/9hV4uNRfXIuB8WouaMQQIECBAgAABAgQIECDwfgENOtQEAQIECBAgQIAAAQIE0hTQoCPNfZM1gc4EnnjiibjoooviyiuvjGeeeaazy/05AQIECHyIQPa905EjR8a+++4bK6+8MqMmFPC8bMJNtSQCBAoX8LwsnLzwgJ6XhZMLSIBAEwp4XjbhpjbhklJ/v0yDjiYsyncvKfUCbfLtaYrladCRfxuzro6bbrpp/PWvf801uH///nHzzTfHeuutl2tcChdPmTIldthhh1iwYEGudBvZUGDhwoUxduzYOPfcc3PllF38rW99K84+++ymbKbyboyyG3RkufzoRz9q26e8n+wvsLK97dmzZ96hlb7+1VdfjR133LGtSUzeT6Oa3eTNw/XNL+B82vx7bIUECBAgQIAAAQIECBAoQkCDjiKUxSBAgAABAgQIECBAgED9BTToqL+pGQlUTSD7x2WmTZsWDzzwQDz22GPx7LPPxr///e/c3w2r2rrkQ4AAgXoJ9OjRIz7+8Y/HcsstF5/97Gdj3XXXjaFDh7b9o3I+rSPgedk6e22lBAjUJuB5WZtbs43yvGy2HbUeAgTqLeB5WW9R8xUpkPr7ZRp0FFktJcRKvUBLIBMyp4AGHTnB/u/yWpsKbLHFFjFp0qTo169fbYErOOrpp5+OLbfcMh5//PHc2Z166qkxbty43OO6OuDBBx+MIUOGxLx587o6pO267HB70003ta2rmT9VaNBRa8ObbI+uvvrqGDFiRNNsUdZU5vTTT6/pZyLrtn/77bfHwIEDm8bDQqor4Hxa3b2RGQECBAgQIECAAAECBAgQIECAAAECBAgQIECAAAECBAgQIECAAAECBAgQIECAAAECBAgQIECAAAECBBopkPr7ZRp0NLI6KjB36gVaAUIpdCKgQUdtJVJrU4Es2imnnBJHHnlkvP/nu7ZMyh315ptvxoEHHhgXXXRR7kSKaCjw1ltvxejRo2PChAm581tllVXilltuiRVWWCH32FQGVKFBR2ZVa8Obz3zmM3HbbbfFiiuumAp5h3ned999sdVWW8WcOXNyr6fRzW5yJ2RAUws4nzb19locAQIECBAgQIAAAQIECBAgQIAAAQIECBAgQIAAAQIECBAgQIAAAQIECBAgQIAAAQIECBAgQIAAAQIEPlIg9ffLNOho8uJOvUCbfHuaYnkadNS+jeeff36MGTMm9wQ9evSIq6++OkaMGJF7JsDcRgAAIABJREFUbJUGLFy4ME4//fQYN25cTWkV1VDg4Ycfjk033TRmz56dO88tttgiJk2aFP369cs9NoUBVWnQ8eKLL8bmm28e2V7l/TTLHj399NOx5ZZbxuOPP56XIIpodpM7KQOaWsD5tKm31+IIECBAgAABAgQIECBAgAABAgQIECBAgAABAgQIECBAgAABAgQIECBAgAABAgQIECBAgAABAgQIECDwkQKpv1+mQUeTF3fqBdrk29MUy9Ogo/ZtnDt3bmy77bZxxx135J6kf//+8etf/zo22mij3GOrMiBrXLHzzjvHggULcqc0ePDguPHGG2PJJZfMPTbvgKyRyHHHHRcnnXRS3qFt1++7775x7rnnRs+ePWsaX+VBVWnQkRn9/Oc/j9122y2y/cr72XvvvWP8+PHRu3fvvEMrcX12L8ka9tx222015XP55ZfH7rvvXtNYgwjUIuB8WouaMQQIECBAgAABAgQIECBAgAABAgQIECBAgAABAgQIECBAgAABAgQIECBAgAABAgQIECBAgAABAgQIEEhfIPX3yzToSL8GO1xB6gXa5NvTFMvToKN725g15xg2bFi88cYbuSfKmnTcfPPNsd566+UeW/aAyZMnx6677hpvvvlm7lR69OgRv/zlL2O77bbLPbbWAS+++GJsvvnm8fDDD9c0xejRo+Occ85pqiYdf//732OnnXaKBx54IJfJlClT2hrT1PuT1dKoUaPimmuuqWnqVBupZM05sp+lm266qaZ1b7nllpH9PC666KI1jTeIQC0Czqe1qBlDgAABAgQIECBAgAABAgQIECBAgAABAgQIECBAgAABAgQIECBAgAABAgQIECBAgAABAgQIECBAgACB9AVSf79Mg470a7DDFaReoE2+PU2xPA06ureNCxcujEMOOSR++MMf1jRR1qTj17/+dWy00UY1jS9jUHeac2T57rXXXnHhhRcW3uzilltuia233joWLFhQE9vuu+8e559/fvTt27em8VUZlNXsrbfeGiNHjozZs2fnTqtRDTqyRLIGKptuumlNeWXj99577xg/fnz07t0797rKGNDd5hx9+vSJ22+/PdZff/0y0hezhQWcT1t48y2dAAECBAgQIECAAAECBAgQIECAAAECBAgQIECAAAECBAgQIECAAAECBAgQIECAAAECBAgQIECAAIGWFkj9/TINOpq8fFMv0CbfnqZYngYd3d/GF198MTbffPO25gK1fHr27BlXXHFFfO1rX4v3/8zXMl+jxmSNHS699NK2Jgi1NrlYZZVVImuUscIKKzQqzY+cN8v/uOOOi5NOOqnm2FtssUVMnDgxlllmmZrnKHPgv/71rzjyyCPjvPPOqzmNRjboyJLKmqCMGTOm5vy+9KUvxVVXXRVLLLFEzXMUMfD555+PnXfeOe64446aw2X37yOOOKLS942aF2dgpQWcTyu9PZIjQIAAAQIECBAgQIAAAQIECBAgQIAAAQIECBAgQIAAAQIECBAgQIAAAQIECBAgQIAAAQIECBAgQIBAwwRSf79Mg46GlUY1Jk69QKuhKIuOBDToqE993HfffbHVVlvFnDlzap7wxBNPjHHjxkXWsKNqn/nz58cxxxwTZ599ds2p9ejRI66++uoYMWJEzXN0d+DcuXPb4t922201T7XUUkvFlVdeGcOGDUumMcKbb77ZZn/AAQdE1qSjO59GN+jIcj3wwAPjoosuqjnN1VZbLSZPnhyDBg2qeY5GDrz//vvb6nDWrFk1h8maxUyaNCn69etX8xwGEqhVwPm0VjnjCBAgQIAAAQIECBAgQIAAAQIECBAgQIAAAQIECBAgQIAAAQIECBAgQIAAAQIECBAgQIAAAQIECBAgkLZA6u+XadCRdv11mn3qBdrpAl1QuoAGHfXbgvPPPz/GjBnTrQmzl+4vueSSGDBgQLfmqefgxx57LHbZZZf44x//2K1ps1o74ogjSm9q8fTTT8eWW24Zjz/+eLfWs8MOO8Q555xTqb16/4LefvvttiYOmfvMmTO7td53Bje6QUcW58UXX4zNN988Hn744ZpzzhrdZD+Te+65ZyyyyCI1z1PPgVnzkazJzVFHHRULFiyoeepVVlklbrnlllhhhRVqnsNAAt0RcD7tjp6xBAgQIECAAAECBAgQIECAAAECBAgQIECAAAECBAgQIECAAAECBAgQIECAAAECBAgQIECAAAECBAgQSFcg9ffLNOhIt/a6lHnqBdqlRbqoVAENOurHn718f+CBB8ZFF13UrUmzxgInnXRSjB07Nnr37t2tubozeP78+TF+/Pg49thjI1tbdz777rtvnHvuuZGtrQqf++67L7baaquYM2dOt9LJ1pP5/Pd//3cstthi3ZqrnoOzvbvmmmviO9/5Tt0ac7yTXxENOrJY9dqjwYMHtzW9WX311etJnHuuGTNmxF577RX3339/7rHvHtC/f/+4+eabY7311uvWPAYT6I6A82l39IwlQIAAAQIECBAgQIAAAQIECBAgQIAAAQIECBAgQIAAAQIECBAgQIAAAQIECBAgQIAAAQIECBAgQIBAugKpv1+mQUe6tdelzFMv0C4t0kWlCmjQUV/+ejXpyLJaaaWV4swzz4zhw4fHIossUt9EO5gtW8PVV18dhxxySPzzn//sdtwtttgiJk2aFP369ev2XPWcYPLkybHrrrt2u/lIllPWqOOggw6KI444IpZddtl6pplrrlmzZsX//M//xHnnnRdZk45GfIpq0JHlXq8mHdlco0ePjuOOO67w/Xnqqadi3LhxbQ1Tuvvp0aNH28/miBEjujuV8QS6JeB82i0+gwkQIECAAAECBAgQIECAAAECBAgQIECAAAECBAgQIECAAAECBAgQIECAAAECBAgQIECAAAECBAgQIJCsQOrvl2nQkWzpdS3x1Au0a6t0VZkCGnTUX3/u3LltjR9uuummuky+/PLLx3e/+93Yaaedom/fvnWZ88Mmeemll2LChAlxxhln1KUxRxbjc5/7XPz617+OFVZYoWF5d2fiejbpeCePYcOGxcEHHxxbb711W+OORn+yeps6dWqcfvrpcf/99zc03OGHHx7f+973onfv3g2N8+7J671He+yxRxx55JExaNCgeP8ztl6Levvtt+Pee++NE088sW73gSy37Gfz0EMPbVje9Vq/eZpfwPm0+ffYCgkQIECAAAECBAgQIECAAAECBAgQIECAAAECBAgQIECAAAECBAgQIECAAAECBAgQIECAAAECBAgQIPBhAqm/X6ZBR5PXdeoF2uTb0xTLq6VBx6WXXhpbbrllsutffPHFo1evXg3NP2uasM8++8QvfvGLusXp0aNHW9OHsWPHxsYbbxyLLrpot+d+p7nDhRdeGLfeemu353v3BFVvzvFOrlkDkZ133jnmzZtX1/Vn+5U168gaQmQ/L0svvXRd5s+aP/z973+Pa6+9Nn72s5/FAw88UJd5O5pk4MCBcckll8Rmm21WSnOIRuzRcsstFwceeGDssssuseKKK8YiiyzSLcdsXx577LE2p5/+9Kd1a3LzTlKac3Rrewyus4DzaZ1BTUeAAAECBAgQIECAAAECBAgQIECAAAECBAgQIECAAAECBAgQIECAAAECBAgQIECAAAECBAgQIECAAIFEBFJ/v0yDjkQKrdY0Uy/QWtdtXHECtTToKC67xkSaMmVKbLvtto2Z/F2zvvbaazF69OiYOHFiQ2J98pOfbGsAsfnmm8dKK60Uq666avTu3Tv69+//nngLFy6Ml19+OebPnx8zZsyIJ554IqZOnRrTp0+PV155pSG5bbLJJnH11VfHMsss05D56z3p/fffHyNGjIhZs2bVe+r2+Xr27Blf+MIXYsiQIbHeeuvFWmut1dZk5cMaxryzZ2+88UY8+uij8eSTT8Zdd90V06ZNa/u/i/wcdNBBcfLJJ8diiy1WZNgPxMoayOy0004xZ86cuueRNVNZd9112xrgrL322pE1l8nWu8QSS0S2b+/+vP76620/Ny+99FL85S9/ifvuu6+tuc3DDz8cCxYsaEhuEyZMiD333LOU5ih1X5AJm0LA+bQpttEiCBAgQIAAAQIECBAgQIAAAQIECBAgQIAAAQIECBAgQIAAAQIECBAgQIAAAQIECBAgQIAAAQIECBAgkFsg9ffLNOjIveVpDUi9QNPSbs1sNeho7L6/+eabbc0Nvvvd7zY2UIVm/9rXvhYXX3xx9OvXr0JZdZ7K3//+9xg5cmTcfffdnV/cAldkTV8uvPDC2GyzzSrTGOKRRx6J4cOHx9/+9rcW2IGIPn36tDW6+cpXvtIS67XIdAScT9PZK5kSIECAAAECBAgQIECAAAECBAgQIECAAAECBAgQIECAAAECBAgQIECAAAECBAgQIECAAAECBAgQIECgngKpv1+mQUc9q6GCc6VeoBUkldL7BDToaHxJLFy4MH7+85/H3nvvHfPmzWt8wBIjnHjiiTFu3Ljo2bNniVnUHnr+/Plx3HHHxRlnnFH7JImPzPbupJNOirFjx0bv3r0rt5rnn38+9t9//5gyZUrlcqtnQquttlpMnjw5Bg0aVM9pzUWgLgLOp3VhNAkBAgQIECBAgAABAgQIECBAgAABAgQIECBAgAABAgQIECBAgAABAgQIECBAgAABAgQIECBAgAABAgSSE0j9/TINOpIruXwJp16g+Vbr6jIENOgoTv2xxx6LXXbZJf74xz8WF7SgSAMHDozLL788hg4dWlDExoXJGqr85je/if322y+efPLJxgWq4Mx77bVXZE1WBgwYUMHs/pPSm2++GWeffXYcddRRsWDBgkrnWktyBxxwQJx22mnRt2/fWoYbQ6DhAs6nDScWgAABAgQIECBAgAABAgQIECBAgAABAgQIECBAgAABAgQIECBAgAABAgQIECBAgAABAgQIECBAgAABApUUSP39Mg06KllW9Usq9QKtn4SZGiWgQUejZD983vnz58cPf/jDOOaYY5qmscBBBx0UJ598ciy22GLFYjY4WrZX48ePj2OPPTayhhDN/Nluu+3aGkKsuuqqSS1zxowZMWrUqKZperPSSivFhRdeGJtttlm8//mf1MZItukFnE+bfostkAABAgQIECBAgAABAgQIECBAgAABAgQIECBAgAABAgQIECBAgAABAgQIECBAgAABAgQIECBAgAABAh8qkPr7ZRp0NHlhp16gTb49TbE8DTrK2casscBee+0V999/fzkJ1CHq4MGD45JLLonVV1+9DrNVd4pnnnkmDj300Ljmmmuqm2SNme2www7x/e9/P7nGHO9ebjM0UunZs2ecdNJJMXbs2Ojdu3eNu2kYgeIEnE+LsxaJAAECBAgQIECAAAECBAgQIECAAAECBAgQIECAAAECBAgQIECAAAECBAgQIECAAAECBAgQIECAAAECVRJI/f0yDTqqVE0NyCX1Am0AiSnrLKBBR51Bc0z39ttvx+233x5jxoyJJ598MsfIci9daaWV4swzz4zhw4fHIossUm4yBUZ/9NFH46ijjopf/vKXBUatf6gePXrE6NGj48gjj4yBAwfWP0BJM7700ktxwgknxI9+9KOSMqgtbLYXxx13XCy77LK1TWAUgRIEnE9LQBeSAAECBAgQIECAAAECBAgQIECAAAECBAgQIECAAAECBAgQIECAAAECBAgQIECAAAECBAgQIECAAAECFRBI/f0yDToqUESNTCH1Am2kjbnrI6BBR30cuzNL1qhj0qRJcfTRR1e6UcfnP//5OOmkk2LrrbduqcYc79/bWbNmxamnnhrnn39+LFiwoDtbX+jYrLHKscceGzvttFP07du30NhFBnvmmWfi+OOPj0suuaSy+9OzZ8846KCD4ogjjtCYo8jiEKtuAs6ndaM0EQECBAgQIECAAAECBAgQIECAAAECBAgQIECAAAECBAgQIECAAAECBAgQIECAAAECBAgQIECAAAECBJISSP39Mg06kiq3/MmmXqD5V2xE0QIadBQt/tHxskYd9957b5x44olx0003VSKxHj16xO677x7jxo2LQYMGxfvvSZVIsqQkXnvttbjhhhvi9NNPj/vvv7+kLDoO+4lPfCL222+/2GeffWKFFVZoqf176aWXYsKECXHGGWfEP//5z0rsT6s0SakEtiQaKuB82lBekxMgQIAAAQIECBAgQIAAAQIECBAgQIAAAQIECBAgQIAAAQIECBAgQIAAAQIECBAgQIAAAQIECBAgQKCyAqm/X6ZBR2VLqz6JpV6g9VEwSyMFNOhopG7tc2fNBX7xi1/E2WefHY8++mjtE9UwMmvKMWzYsDjggANiq622il69etUwS2sNyfbr2muvjfPPPz8eeOCBUhe/6qqrxje/+c3YeeedW64px4fBZ41vsj3J9uaKK66IN998s9D9WW655eIb3/hGSzZJKRRasEIFnE8L5RaMAAECBAgQIECAAAECBAgQIECAAAECBAgQIECAAAECBAgQIECAAAECBAgQIECAAAECBAgQIECAAAEClRFI/f0yDToqU0qNSST1Am2MilnrKaBBRz01GzPX3LlzY/r06TFp0qS48cYb48UXX6x7oJVWWim+8pWvxG677RbrrLNO9OzZs+4xWmXCrAHEn/70p7j++uvj5ptvjt///vcNawqR7dMXvvCFtkYq2f6tueaaGqp0UGhZs47HHnusbW+yn6escceCBQvqWpp9+/aNDTbYoO1nafjw4bH00kvXdX6TEaiCgPNpFXZBDgQIECBAgAABAgQIECBAgAABAgQIECBAgAABAgQIECBAgAABAgQIECBAgAABAgQIECBAgAABAgQIECheIPX3yzToKL5mCo2YeoEWiiUYgRYReP3112PWrFnx4IMPxl133RUzZ85sawKRNRp47rnnPrThQNbIYZlllok+ffrE+uuvHyuuuGKsu+66sfbaa8eyyy4biyyySIvolbPMOXPmtDWGePzxx+Pee+9t37Msm+eff/4jG3hkzR6WWGKJtoYp2X5lzR6y/VtrrbViwIAB0b9//3IW1CRRFy5cGC+//HI89NBDcd9998Wjjz7a9nOV/bdXX301XnnllQ9d6Sc+8Ym2Riif/exn2/4na2qzxhprxOqrrx6LLrpok+hYBoGPFnA+VR0ECBAgQIAAAQIECBAgQIAAAQIECBAgQIAAAQIECBAgQIAAAQIECBAgQIAAAQIECBAgQIAAAQIECBBoTYHU3y/ToKPJ6zb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ABAgQIECBAgACBNoHU3y/ToKPJCzn1Am3y7bE8AgQIECBAgEDLCTifttyWWzABAgQIECBAgAABAgQIECBAgAABAgQIECBAgAABAgQIECBAgAABAgQIECBAgAABAgQIECBAgAABAgTaBFJ/v0yDjiYv5NQLtMm3x/IIECBAgAABAi0n4HzacltuwQQIECBAgAABAgQIECBAgAABAgQIECBAgAABAgQIECBAgAABAgQIECBAgAABAgQIECBAgAABAgQIEGgTSP39Mg06mryQUy/QJt8eyyNAgAABAgQItJyA82nLbbkFEyBAgAABAgQIECBAgAABAgQIECBAgAABAgQIECBAgAABAgQIECBAgAABAgQIECBAgAABAgQIECBAoE0g9ffLNOho8kJOvUCbfHssjwABAgQIECDQcgLOpy235RZMgAABAgQIECBAgAABAgQIECBAgAABAgQIECBAgAABAgQIECBAgAABAgQIECBAgACBhgjMnDkz7rnnnvjTn/4Uf/3rX+Opp56K559/PubMmROvv/56LFy4sCFxTUqAAIF6C2Tv2/Tq1Sv69+8fyyyzTHz605+O1VZbLdZaa63YYIMNYvnll693SPMRKE0g9ffLNOgorXSKCZx6gRajJAoBAgQIECBAgEBRAs6nRUmLQ4AAAQIECBAgQIAAAQIECBAgQIAAAQIECBAgQIAAAQIECBAgQIAAAQIECBAgQIAAgeYTmD59elx33XVx4403xiOPPNJ8C7QiAgQIfIjAoEGD4stf/nJsv/32MWTIEEYEkhZI/f0yDTqSLr/Ok0+9QDtfoSsIECBAgAABAgRSEnA+TWm35EqAAAECBAgQIECAAAECBAgQIECAAAECBAgQIECAAAECBAgQIECAAAECBAgQIECAAIHyBebOnRsXXHBBXHLJJZpylL8dMiBAoGSBrFnHXnvtFfvvv3/069ev5GyEJ5BfIPX3yzToyL/nSY1IvUCTwpYsAQIECBAgQIBApwLOp50SuYAAAQIECBAgQIAAAQIECBAgQIAAAQIECBAgQIAAAQIECBAgQIAAAQIECBAgQIAAAQIEIiJrzHHaaafF2WefHfPnz2dCgAABAu8S6N27dxxyyCHx7W9/W6MOlZGUQOrvl2nQkVS55U829QLNv2IjCBAgQIAAAQIEqizgfFrl3ZEbAQIECBAgQIAAAQIECBAgQIAAAQIECBAgQIAAAQIECBAgQIAAAQIECBAgQIAAAQIEqiFwzjnnxAknnBCvvPJKhwkNGTIk1ltvvVhzzTVj5ZVXjgEDBsSSSy4Z2Yvr7//+ejVWJgsCBAh8UGDhwoVtjYheeumleOaZZ+KJJ56IP//5z3HffffF9OnTOyRbfPHF2+6XBx98MFoCSQik/n6ZBh1JlFntSaZeoLWv3EgCBAgQIECAAIEqCjifVnFX5ESAAAECBAgQIECAAAECBAgQIECAAAECBAgQIECAAAECBAgQIECAAAECBAgQIECAAIFqCGQvpB9yyCFx++23f2RCu+22W+y4446xzTbbRJ8+faqRuCwIECDQIIF58+bFDTfcEJMnT46rrrrqI6NsvvnmcfbZZ7c1LPIhUGWB1N8v06CjytVVh9xSL9A6EJiCAAECBAgQIECgQgLOpxXaDKkQIECAAAECBAgQIECAAAECBAgQIECAAAECBAgQIECAAAECBAgQIECAAAECBAgQIECgQgIXXnhhjB49OhYuXPiBrJZbbrk46KCDYt99942lllqqQllLhQABAsUJzJ49Oy666KL40Y9+FM8+++wHAmfv7Zx//vmx3377FZeUSARyCqT+fpkGHTk3PLXLUy/Q1LzlS4AAAQIECBAg0LGA86kKIUCAAAECBAgQIECAAAECBAgQIECAAAECBAgQIECAAAECBAgQIECAAAECBAgQIECAAIH3Cxx22GFx1llnfQCmV69ecdxxx8WRRx4Z7/8+OkUCBAi0qkDWyOjUU0+N733ve/H6669/gOHQQw+NM888s1V5rLviAqm/X6ZBR8ULrLvppV6g3V2/8QQIECBAgAABAtUScD6t1n7IhgABAgQIECBAgAABAgQIECBAgAABAgQIECBAgAABAgQIECBAgAABAgQIECBAgAABAmULjBo1Kq688soPpLHbbrvFD37wgxg4cGDZKYpPgACBSgrMmjUrxo0bF1ddddUH8hs5cmRcccUVlcxbUq0tkPr7ZRp0NHn9pl6gTb49lkeAAAECBAgQaDkB59OW23ILJkCAAAECBAgQIECAAAECBAgQIECAAAECBAgQIECAAAECBAgQIECAAAECBAgQIECAwEcKjBgxIiZPnvyBP7/gggtiv/32I0eAAAECXRC48MILY//99//AlTvuuGNMmjSpCzO4hEBxAqm/X6ZBR3G1Ukqk1Au0FDRBCRAgQIAAAQIEGibgfNowWhMTIECAAAECBAgQIECAAAECBAgQIECAAAECBAgQIECAAAECBAgQIECAAAECBAgQIEAgKYFRo0bFlVde+Z6cV1pppbj88stjww03TGotkiVAgEDZAnfffXfsscce8eSTT74nlZEjR8YVV1xRdnriE2gXSP39Mg06mryYUy/QJt8eyyNAgAABAgQItJyA82nLbbkFEyBAgAABAgQIECBAgAABAgQIECBAgAABAgQIECBAgAABAgQIECBAgAABAgQIECBA4AMChx12WJx11lnv+e+DBw+OSZMmxcCBA4nfoMzYAAAgAElEQVQRIECAQA0Cs2bNihEjRsT999//ntGHHnponHnmmTXMaAiB+guk/n6ZBh31r4lKzZh6gVYKUzIECBAgQIAAAQLdFnA+7TahCQgQIECAAAECBAgQIECAAAECBAgQIECAAAECBAgQIECAAAECBAgQIECAAAECBAgQIJC0wIUXXhj777//e9aQNee44YYbYqmllkp6bZInQIBA2QKzZ8+ObbbZ5gNNOi644ILYb7/9yk5PfAKR+vtlGnQ0eRGnXqBNvj2WR4AAAQIECBBoOQHn05bbcgsmQIAAAQIECBAgQIAAAQIECBAgQIAAAQIECBAgQIAAAQIECBAgQIAAAQIECBAgQIBAu8Cf//zn+PznPx8LFy5s/28rrbRS/OY3v4mBAweSIkCAAIE6CMyaNSs222yzePLJJ9tny97p+eMf/xhrrrlmHSKYgkDtAqm/X6ZBR+17n8TI1As0CWRJEiBAgAABAgQIdFnA+bTLVC4kQIAAAQIECBAgQIAAAQIECBAgQIAAAQIECBAgQIAAAQIECBAgQIAAAQIECBAgQIBA0wlsscUWcfvtt79nXXfddVdsuOGGTbdWCyJAgECZAnfffXdstNFG70lh8803j9tuu63MtMQmEKm/X6ZBR5MXceoF2uTbY3kECBAgQIAAgZYTcD5tuS23YAIECBAgQIAAAQIECBAgQIAAAQIECBAgQIAAAQIECBAgQIAAAQIECBAgQIAAAQIECLQJnHPOOfGtb33rPRoXXHBB7LfffoQIECBAoAECF154Yey///7vmfmHP/xhHHzwwQ2IZkoCXRNI/f0yDTq6ts/JXpV6gSYLL3ECBAgQIECAAIEPFXA+VRgECBAgQIAAAQIECBAgQIAAAQIECBAgQIAAAQIECBAgQIAAAQIECBAgQIAAAQIECBBoPYG5c+fGpz/96XjllVfaF7/bbrvFlVde2XoYVkyAAIECBUaOHBlXXXVVe8TFF188nnrqqejXr1+BWQhF4D8Cqb9fpkFHk1dz6gXa5NtjeQQIECBAgACBlhNwPm25LbdgAgQIECBAgAABAgQIECBAgAABAgQIECBAgAABAgQIECBAgAABAgQIECBAgAABAgQIxDHHHBOnnHJKu0SvXr3isccei4EDB9IhQIAAgQYKzJo1Kz772c/G66+/3h7l6KOPjpNPPrmBUU1N4KMFUn+/TIOOJq/u1Au0ybfH8ggQIECAAAECLSfgfNpyW27BBAgQIECAAAECBAgQIECAAAECBAgQIECAAAECBAgQIECAAAECBAgQIECAAAECBAi0uMDcuXNj2WWXjfnz57dLZM06jjrqqBaXsXwCBAgUI/D9738/sqYc73x69+4dzz33XPTr16+YBEQh8C6B1N8v06Cjycs59QJt8u2xPAIECBAgQIBAywk4n7bcllswAQIECBAgQIAAAQIECBAgQIAAAQIECBAgQIAAAQIECBAgQIAAAQIECBAgQIAAAQItLnDaaafFuHHj2hWWW265eOaZZ+L93y9vcSbLJ0CAQMMEFi5cGAMGDIhnn322PcYPfvCD+Pa3v92wmCYm8FECqb9fpkFHk9d26gXa5NtjeQQIECBAgACBlhNwPm25LbdgAgQIECBAgAABAgQIECBAgAABAgQIECBAgAABAgQIECBAgAABAgQIECBAgAABAgRaXGD11VePRx55pF3hlFNOiaOOOqrFVSyfAAECxQp8//vfj6OPPro96KBBg2LGjBnFJiEagYgPNOjKGsik9NGgI6XdqiFXL0DWgGYIAQIECBAgQIBAwwScTxtGa2ICBAgQIECAAAECBAgQIECAAAECBAgQIECAAAECBAgQIECAAAECBAgQIECAAAECBAhUTmD69OkxdOjQ9+T1z3/+M5ZaaqnK5SohAgQINLPA7Nmz4xOf+MR7ljht2rQYMmRIMy/b2iookPr7ZRp0VLCo6plS6gVaTwtzESBAgAABAgQIlC/gfFr+HsiAAAECBAgQIECAAAECBAgQIECAAAECBAgQIECAAAECBAgQIECAAAECBAgQIECAAAECRQkcdthhcdZZZ7WH22233eLKK68sKrw4BAgQIPAugZEjR8ZVV13V/l8OPfTQOPPMMxkRKFQg9ffLNOgotFyKD5Z6gRYvJiIBAgQIECBAgEAjBZxPG6lrbgIECBAgQIAAAQIECBAgQIAAAQIECBAgQIAAAQIECBAgQIAAAQIECBAgQIAAAQIECFRLYPXVV49HHnmkPalrrrkmvva1r1UrSdkQIECgRQR+8YtfxE477dS+2kGDBsWMGTNaZPWWWRWB1N8v06CjKpXUoDxSL9AGsZiWAAECBAgQIECgJAHn05LghSVAgAABAgQIECBAgAABAgQIECBAgAABAgQIECBAgAABAgQIECBAgAABAgQIECBAgEDBAjNnzowVVljhPVFfe+216NOnT8GZCEeAAAECmcC8efOib9++78F4+umnY/nllwdEoDCB1N8v06CjsFIpJ1DqBVqOmqgECBAgQIAAAQKNEnA+bZSseQkQIECAAAECBAgQIECAAAECBAgQIECAAAECBAgQIECAAAECBAgQIECAAAECBAgQIFAtgauvvjp22WWX9qSGDBkS06ZNq1aSsiFAgECLCQwdOjSmT5/evuqf//znsfPOO7eYguWWKZD6+2UadJRZPQXETr1ACyASggABAgQIECBAoEAB59MCsYUiQIAAAQIECBAgQIAAAQIECBAgQIAAAQIECBAgQIAAAQIECBAgQIAAAQIECBAgQIBAiQLHHHNMnHLKKe0ZHH744XH66aeXmJHQBAgQIHDEEUfEGWec0Q5x9NFHx8knnwyGQGECqb9fpkFHYaVSTqDUC7QcNVEJECBAgAABAgQaJeB82ihZ8xIgQIAAAQIECBAgQIAAAQIECBAgQIAAAQIECBAgQIAAAQIECBAgQIAAAQIECBAgQKBaAiNGjIjJkye3J3XZZZfFHnvsUa0kZUOAAIEWE7j88svj61//evuqd9xxx5g0aVKLKVhumQKpv1+mQUeZ1VNA7NQLtAAiIQgQIECAAAECBAoUcD4tEFsoAgQIECBAgAABAgQIECBAgAABAgQIECBAgAABAgQIECBAgAABAgQIECBAgAABAgQIlCjwhS98If7whz+0Z3DXXXfFhhtuWGJGQhMgQIDA3XffHRtttFE7xNprrx2///3vwRAoTCD198s06CisVMoJlHqBlqMmKgECBAgQIECAQKMEnE8bJWteAgQIECBAgAABAgQIECBAgAABAgQIECBAgAABAgQIECBAgAABAgQIECBAgAABAgQIVEtgueWWi+eee649qZkzZ8bAgQOrlaRsCBAg0GICs2bNiuWXX7591csuu2w8++yzLaZguWUKpP5+mQYdZVZPAbFTL9ACiIQgQIAAAQIECBAoUMD5tEBsoQgQIECAAAECBAgQIECAAAECBAgQIECAAAECBAgQIECAAAECBAgQIECAAAECBAgQIFCiQJ8+fWL+/PntGbz22muR/TcfAgQIEChPYN68edG3b9/2BHr37h3Zf/MhUJRA6u+XadBRVKWUFCf1Ai2JTVgCBAgQIECAAIEGCTifNgjWtAQIECBAgAABAgQIECBAgAABAgQIECBAgAABAgQIECBAgAABAgQIECBAgAABAgQIEKiYQI8ePWLhwoXtWS1YsCDe/53yiqUsHQIECDS9QHZfzu7P73yy+3J2f/YhUJRA6u+XadBRVKWUFCf1Ai2JTVgCBAgQIECAAIEGCTifNgjWtAQIECBAgAABAgQIECBAgAABAgQIECBAgAABAgQIECBAgAABAgQIECBAgAABAgQIEKiYgO+PV2xDpEOAAIH/E3B/Vgp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tNgACBDgTcn5VHmQKp158GHWVWTwGxUy/QAoiEIECAAAECBAgQKFDA+bRAbKEIECBAgAABAgQIECBAgAABAgQIECBAgAABAgQIECBAgAABAgQIECBAgAABAgQIECBQooDvj5eILzQBAgQ6EHB/Vh5lCqRefxp0lFk9BcROvUALIBKCAAECBAgQIECgQAHn0wKxhSJAgAABAgQIECBAgAABAgQIECBAgAABAgQIECBAgAABAgQIECBAgAABAgQIECBAgECJAr4/XiK+0AQIEOhAwP1ZeZQpkHr9adBRZvUUEDv1Ai2ASAgCBAgQIECAAIECBZxPC8QWigABAgQIECBAgAABAgQIECBAgAABAgQIECBAgAABAgQIECBAgAABAgQIECBAgAABAiUK+P54ifhCEyBAoAMB92flUaZA6vWnQUeZ1VNA7NQLtAAiIQgQIECAAAECBAoUcD4tEFsoAgQIECBAgAABAgQIECBAgAABAgQIECBAgAABAgQIECBAgAABAgQIECBAgAABAgQIlCjg++Ml4gv9kQLPPfdcbLDBBjFz5sy2a0499dQYN27c/2fv/mP9LMv7gV9lQugPU40YV6QQBRdgCcwRpSC0ClEZoRDbiWsrSGLWkkC6COKZZUG2CB5k1Ew0szUxKqOVH8VQSLVqkXYbkOnG5jZKlglZW6nbmLQbtGxlPN+czzee9efp4fR5Ps99fZ7X+Wu0n899X/frurjzZIfnbTqxhx56KC699NLRuteuXRtz585Ndw4FtyPgfm7H3a7/XyD7/AnoGPBJzj6gA94exyNAgAABAgQIdE7A82nnWu7ABAgQIECAAAECBAgQIECAAAECBAgQIECAAAECBAgQIECAAAECBAgQIECAAAECBAh0VMB/P97Rxhd+bAEdhTdIeX0RcD/3hdkmhxDIPn8COgZ8tLMP6IC3x/EIECBAgAABAp0T8HzauZY7MAECBAgQIECAAAECBAgQIECAAAECBAgQIECAAAECBAgQIECAAAECBAgQIECAAAECHRXw3493tPGv8dgPPfRQXHrppb1vTZkyJTZt2hRnnXXWa1xl/B8X0DF+K58cXAH38+D2NsPJss+fgI4MU3YENWYf0CM4uq8SIECAAAECBAgUKOD5tMCmKIkAAQIECBAgQIAAAQIECBAgQIAAAQIECBAgQIAAAQIECBAgQIAAAQIECBAgQIAAAQINCPjvxxtAHcAlBymg48UXX4xLLrkkNm7c2OvU8PBwDA0Njdm1j33sY/HNb36z95k5c+bEww8/HNOmTTtsp/d2G/nw2rVrY+7cuYf9ng8QGBFwP5uDNgWyz5+Ajjanpw97Zx/QPhDZggABAgQIECBAoI8Cnk/7iG0rAgQIECBAgAABAgQIECBAgAABAgQIECBAgAABAgQIECBAgAABAgQIECBAgAABAgQItCjgvx9vET/R1gI6BHQkGteBKdX9PDCtTHmQ7PMnoCPl2I2/6P0HdPzf9EkCBAgQIECAAAECzQtUVdX8JnYgQIAAAQIECBAgQIAAAQIECBAgQIAAAQIECBAgQIAAAQIECBAgQIAAAQIECBAgQIAAgb4LZH8Bt+9gHd1QQIeAjo6OfqvHdj+3yt/5zbPPn4COAR9hAR0D3mDHI0CAAAECBAgkFxDQkbyByidAgAABAgQIECBAgAABAgQIECBAgAABAgQIECBAgAABAgQIECBAgAABAgQIECBAgMAhBLK/gKux/REQ0CGgoz+TZpe9BdzP5qFNgezzJ6Cjzenpw94COvqAbAsCBAgQIECAAIEJCwjomDCdL/C6NuEAACAASURBVBIgQIAAAQIECBAgQIAAAQIECBAgQIAAAQIECBAgQIAAAQIECBAgQIAAAQIECBAgQKBogewv4BaNO0DFCegQ0DFA45zmKO7nNK0ayEKzz5+AjoEcy/87lICOAW+w4xEgQIAAAQIEkgsI6EjeQOUTIECAAAECBAgQIECAAAECBAgQIECAAAECBAgQIECAAAECBAgQIECAAAECBAgQIEDgEALZX8DV2P4ICOgQ0NGfSbPL3gLuZ/PQpkD2+RPQ0eb02JsAAQIECBAgQIAAAQIECBAgQIAAAQIECBAgQIAAAQIECBAgQIAAAQIECBAgQIAAAQIECBAgQIAAAQIECBAgMIAC2V/AHcCWFHkkAR0COooczAEvyv084A0u/HjZ509AR+EDpjwCBAgQIECAAAECBAgQIECAAAECBAgQIECAAAECBAgQIECAAAECBAgQIECAAAECBAgQIECAAAECBAgQIECAQDaB7C/gZvPOWm/bAR1jua1duzbmzp07btp//dd/jXPPPTeeeeaZ3neGh4djaGhozO9/7GMCOsYN7IO1Cbifa6O00AQEss+fgI4JNN1XCBAgQIAAAQIECBAgQIAAAQIECBAgQIAAAQIECBAgQIAAAQIECBAgQIAAAQIECBAgQIAAAQIECBAgQIAAAQIEDi2Q/QVcve2PwCAFdGzfvj1mzZoVW7Zs6eG91oCO8847L9atWxevf/3rD4u/t9vIh19rmMhhN/CBgRZwPw90e4s/XPb5E9BR/IgpkAABAgQIECBAgAABAgQIECBAgAABAgQIECBAgAABAgQIECBAgAABAgQIECBAgAABAgQIECBAgAABAgQIECCQSyD7C7i5tPNWO0gBHZs3b46RkI1f/OIXvYYsW7YsbrnllkM256WXXorLLrssNmzY0PvMiSeeGE888UTMmDHjsA0V0HFYIh8YQ8D9bDzaFMg+fwI62pweexMgQIAAAQIECBAgQIAAAQIECBAgQIAAAQIECBAgQIAAAQIECBAgQIAAAQIECBAgQIAAAQIECBAgQIAAAQIEBlAg+wu4A9iSIo/UdkDH8PBwDA0N1WLzox/9KObMmRO7d+/urXfllVfGN77xjUOu/eKLL8Yll1wSGzdu7H3mrW99ay+g44QTTjhsPQI6DkvkA2MIuJ+NR5sC2edPQEeb02NvAgQIECBAgAABAgQIECBAgAABAgQIECBAgAABAgQIECBAgAABAgQIECBAgAABAgQIECBAgAABAgQIECBAgMAACmR/AXcAW1LkkQYpoGP/0IwLL7wwHnzwwZg6depB7bdv3x6zZs2KLVu29P5+ypQpsWnTpjjrrLMO2ysBHYcl8oExBNzPxqNNgezzJ6CjzemxNwECBAgQIECAAAECBAgQIECAAAECBAgQIECAAAECBAgQIECAAAECBAgQIECAAAECBAgQIECAAAECBAgQIEBgAAWyv4A7gC0p8khHGtDx4osvxn/913/1zva///u/8dRTT8V//ud/xt///d/H008/HU888USMBGV87Wtf631m/1CM4eHhGBoaqsXm1ltvjRtvvHF0rbe//e3x2GOPxVve8paDrr958+Y477zz4he/+MXo369duzbmzp172HoEdByWyAfGEHA/G482BbLPn4CONqfH3gQIECBAgAABAgQIECBAgAABAgQIECBAgAABAgQIECBAgAABAgQIECBAgAABAgQIECBAgAABAgQIECBAgACBARTI/gLuALakyCPtHzTRRJEjAR0PPvhgTJ06tbGAjqqq4qMf/WisWrVq9Aivf/3r48///M/jzDPPPOix/uIv/iLe9773xSuvvDL69+MNDBHQ0cSkdGdN93N3el3iSbPPn4COEqdKTQQIECBAgAABAgQIECBAgAABAgQIECBAgAABAgQIECBAgAABAgQIECBAgAABAgQIECBAgAABAgQIECBAgACBxALZX8BNTJ+q9H4EdJx++umxcePGOO644xoL6HjhhRfiAx/4QPz4xz/ex//P/uzPYtGiRQftyd13390L9dj7Z+HChTHynf3//dl/AQEdqca8uGLdz8W1pFMFZZ8/AR2dGleHJUCAAAECBAgQIECAAAECBAgQIECAAAECBAgQIECAAAECBAgQIECAAAECBAgQIECAAAECBAgQIECAAAECBAg0L5D9BdzmhewwIvBaAzre/OY3x7HHHnsA3vHHHx9nnHFG789H/v7ss8+OqVOnxq//+q/HjBkzYtq0ab2/2759e8yaNSu2bNnS++fh4eEYGho64mb89V//dcyePTt27dq1z1pXXXVVfO1rXzto4MbSpUvjzjvv3Ofze4eJjFWUgI4jblmnF3A/d7r9rR8++/wJ6Gh9hBRAgAABAgQIECBAgAABAgQIECBAgAABAgQIECBAgAABAgQIECBAgAABAgQIECBAgAABAgQIECBAgAABAgQIEBgsgewv4A5WN5zmlwJNBXSsWLEirr766t42Rx99dLzyyitRVVWcdNJJ8Zd/+Zfx1re+dZ8mvPTSS3HZZZfFhg0b9vnz173udfHDH/4wzjvvvDGbJqDDTB+JgPv5SPR890gFss+fgI4jnQDfJ0CAAAECBAgQIECAAAECBAgQIECAAAECBAgQIECAAAECBAgQIECAAAECBAgQIECAAAECBAgQIECAAAECBAgQ2Ecg+wu42jmYAk0EdIyEcfzO7/xOrFmzpoe2dOnS+N73vhdPP/10759Xr17d+/u9f5555pl4z3veEz//+c9jJJRj2rRpsWPHjt5HPvOZz8TNN988ZgMEdAzmfPbrVO7nfknb52AC2edPQIe5JkCAAAECBAgQIECAAAECBAgQIECAAAECBAgQIECAAAECBAgQIECAAAECBAgQIECAAAECBAgQIECAAAECBAgQqFUg+wu4tWJYrBiBJgI6nn322Tj//PPjZz/7WYzM/fr16+PBBx+ML3/5y71zf/CDH4xvf/vbMXny5FGHtWvXxmWXXdb75wsvvDDOPPPMWL58ee+fzz777N4a06dPP6SbgI5iRiplIe7nlG0bmKKzz5+AjoEZRQchQIAAAQIECBAgQIAAAQIECBAgQIAAAQIECBAgQIAAAQIECBAgQIAAAQIECBAgQIAAAQIECBAgQIAAAQIECJQhkP0F3DIUVZFB4Fvf+lYsWLCgV+qpp54ajz76aDzzzDPx3ve+N/7nf/4njjrqqPjud78b73//+0ePs3Tp0rjzzjt7/7xs2bK45JJLRj8/8u/OunXr4qKLLjrk8QV0ZJiMcmt0P5fbmy5Uln3+BHR0YUqdkQABAgQIECBAgAABAgQIECBAgAABAgQIECBAgAABAgQIECBAgAABAgQIECBAgAABAgQIECBAgAABAgQIECDQR4HsL+D2kcpWiQVeeeWVuOKKK2IkpGPk55prrukFb7z88svxoQ99KNavX9/78zlz5sTDDz8c06ZNixdeeCE+8IEPxI9//OMY+ffke9/7XrznPe+Jyy+/vPeZkZ8Pf/jDcffdd8fRRx99UB0BHYmHpoDS3c8FNKHDJWSfPwEdHR5eRydAgAABAgQIECBAgAABAgQIECBAgAABAgQIECBAgAABAgQIECBAgAABAgQIECBAgAABAgQIECBAgAABAgQINCGQ/QXcJkyseXiB7du3x6xZs2LLli2H/3ANnxgeHo6hoaEJr/QP//APcf7558eOHTt6YRvr1q2Liy66qLfe97///d7//eqrr/b++a677oqPfvSj8YMf/KAX0FFVVZx66qnx6KOPxlve8pb47ne/GxdffHHvz4855pje50bWPtiPgI4Jt8wXI3qzuvfPyMz5IdAvgezzJ6CjX5NiHwIECBAgQIAAAQIECBAgQIAAAQIECBAgQIAAAQIECBAgQIAAAQIECBAgQIAAAQIECBAgQIAAAQIECBAgQIBARwSyv4DbkTYVd8xMAR0joQY33XRTfPazn+05nn322bF+/fqYPn1675/37NkTixYtivvuu6/3z29/+9t7oR3Lly+PL3/5y70/u+aaa+LOO+/sBSbs3r07Lr/88nj44Yd7f3fJJZfEvffeG5MnTz6gTwI6ihvdVAW5n1O1a+CKzT5/AjoGbiQdiAABAgQIECBAgAABAgQIECBAgAABAgQIECBAgAABAgQIECBAgAABAgQIECBAgAABAgQIECBAgAABAgQIECDQrkD2F3Db1evu7pkCOp599tk4//zz42c/+1mvYSNBG9dee+0+zXvyySfjggsuiB07dvT+/Kyzzop/+7d/i61bt8YxxxwTjz76aJxzzjmj3xkJ8Ljooovi1Vdf7YV2rF69Oj7ykY8cMBACOrr770gdJ3c/16FojYkKZJ8/AR0T7bzvESBAgAABAgQIECBAgAABAgQIECBAgAABAgQIECBAgAABAgQIECBAgAABAgQIECBAgAABAgQIECBAgAABAgQIHFQg+wu42jqYAvsHgAwPD8fQ0NBrPmxVVXHTTTfFZz/72d53TznllHjkkUdi5syZ+6w18rnbb7/9oHt88IMfjG9/+9sxefLk0e/s2bMnFi9eHF//+td7f/aOd7wjRkI7TjrppH3WFdDxmlvmC3sJuJ+NQ5sC2edPQEeb02NvAgQIECBAgAABAgQIECBAgAABAgQIECBAgAABAgQIECBAgAABAgQIECBAgAABAgQIECBAgAABAgQIECBAgMAACmR/AXcAW+JIEVFXQMc//uM/xnvf+954/vnne66f+cxn4uabbz6o8c6dO2P+/PmxYcOG0b8f+ffj/vvvj3nz5h3wnf3Xvuqqq2LlypVx9NFHj35WQIdxPhIB9/OR6PnukQpknz8BHUc6Ab5PgAABAgQIECBAgAABAgQIECBAgAABAgQIECBAgAABAgQIECBAgAABAgQIECBAgAABAgQIECBAgAABAgQIECCwj0D2F3C1czAF6gjo2LNnTyxatCjuu+++HtIpp5wSjzzySMycOfOQaPuHbpx99tmxfv36mD59+kG/c8cdd8QnP/nJ0b+77bbb4oYbbohf/nsloGMw57Nfp3I/90vaPgcTyD5/AjrMNQECBAgQIECAAAECBAgQIECAAAECBAgQIECAAAECBAgQIECAAAECBAgQIECAAAECBAgQIECAAAECBAgQIECAQK0C2V/ArRXDYsUI1BHQcc8998SCBQuiqqreuf70T/80rr766jHPuG3btnj/+98fTz/9dC9k4/7774958+Yd8js7d+6M+fPnx4YNG3qfOeqoo+Lee+/t/dnIj4COYkYqZSHu55RtG5iis8+fgI6BGUUHIUCAAAECBAgQIECAAAECBAgQIECAAAECBAgQIECAAAECBAgQIECAAAECBAgQIECAAAECBAgQIECAAAECBAiUIZD9BdwyFFVRt8CRBnT893//d/zBH/xBLF++PF599dV417veFd/5znfiTW960yFL3bNnT1xzzTXx1a9+tfeZOXPmxMMPPxzTpk0b83hPPvlkXHDBBbFjx47e597whjfE+vXr493vfreAjroHo2PruZ871vDCjpt9/gR0FDZQyiFAgAABAgQIECBAgAABAgQIECBAgAABAgQIECBAgAABAgQIECBAgAABAgQIECBAgAABAgQIECBAgAABAgQIZBfI/gJudv+s9e8foNH0OYaHh2NoaOg1b7Nt27a44YYbYuHChTF37txDfr+qqrj99ttH9zjmmGPiBz/4QZx//vnj2nPNmjVx+eWX98JArrrqqvjSl74UU6dOFdAxLj0fOpSA+9lstCmQff4EdLQ5PfYmQIAAAQIECBAgQIAAAQIECBAgQIAAAQIECBAgQIAAAQIECBAgQIAAAQIECBAgQIAAAQIECBAgQIAAAQIECAygQPYXcAewJSmOlCWgY7yYewdsjHzn6quvjjvvvDNe97rXjWuJPXv2xHXXXRennHJKXHvttfErv/Irve899NBDcemll46usXbt2jGDQsa1mQ91RsD93JlWF3nQ7PMnoKPIsVIUAQIECBAgQIAAAQIECBAgQIAAAQIECBAgQIAAAQIECBAgQIAAAQIECBAgQIAAAQIECBAgQIAAAQIECBAgQCCvQPYXcPPK5658kAI6qqqKe+65Jz7+8Y/Hrl274tRTT43vf//7ccIJJxxxkwR0HDFhpxdwP3e6/a0fPvv8CehofYQUQIAAAQIECBAgQIAAAQIECBAgQIAAAQIECBAgQIAAAQIECBAgQIAAAQIECBAgQIAAAQIECBAgQIAAAQIECBAYLIHsL+AOVjfynGb/gI7h4eEYGhrKc4CDVLpt27a44YYbYuHChTF37txaziKgoxbGzi7ifu5s64s4ePb5E9BRxBgpggABAgQIECBAgAABAgQIECBAgAABAgQIECBAgAABAgQIECBAgAABAgQIECBAgAABAgQIECBAgAABAgQIECAwOALZX8AdnE7kOskgBnQ00QEBHU2odmdN93N3el3iSbPPn4COEqdKTQQIECBAgAABAgQIECBAgAABAgQIECBAgAABAgQIECBAgAABAgQIECBAgAABAgQIECBAgAABAgQIECBAgACBxALZX8BNTJ+6dAEd42ufgI7xOfnUwQXczyajTYHs8yego83psTcBAgQIECBAgAABAgQIECBAgAABAgQIECBAgAABAgQIECBAgAABAgQIECBAgAABAgQIECBAgAABAgQIECBAYAAFsr+AO4AtSXEkAR3ja5OAjvE5+dTBBdzPJqNNgezzJ6CjzemxNwECBAgQIECAAAECBAgQIECAAAECBAgQIECAAAECBAgQIECAAAECBAgQIECAAAECBAgQIECAAAECBAgQIEBgAAWyv4A7gC1JcSQBHeNrk4CO8Tn51MEF3M8mo02B7PMnoKPN6bE3AQIECBAgQIAAAQIECBAgQIAAAQIECBAgQIAAAQIECBAgQIAAAQIECBAgQIAAAQIECBAgQIAAAQIECBAgQGAABbK/gDuALUlxJAEd42uTgI7xOfnUwQXczyajTYHs8yego83psTcBAgQIECBAgAABAgQIECBAgAABAgQIECBAgAABAgQIECBAgAABAgQIECBAgAABAgQIECBAgAABAgQIECBAYAAFsr+AO4AtSXGk/QM6+lH0lVdeGd/4xjf6sVVtewjoqI2ykwu5nzvZ9mIOnX3+BHQUM0oKIUCAAAECBAgQIECAAAECBAgQIECAAAECBAgQIECAAAECBAgQIECAAAECBAgQIECAAAECBAgQIECAAAECBAgMhkD2F3AHowv5TiGgY3w9E9AxPiefOriA+9lktCmQff4EdLQ5PfYmQIAAAQIECBAgQIAAAQIECBAgQIAAAQIECBAgQIAAAQIECBAgQIAAAQIECBAgQIAAAQIECBAgQIAAAQIECAygQPYXcAewJSmOJKBjfG0S0DE+J586uID72WS0KZB9/gR0tDk99iZAgAABAgQIECBAgAABAgQIECBAgAABAgQIECBAgAABAgQIECBAgAABAgQIECBAgAABAgQIECBAgAABAgQIDKBA9hdwB7AljjRAAgI6BqiZLRzF/dwCui1HBbLPn4AOw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zTFyWgAAIABJREFUAQIECBAgQIAAAQIECBAgQIAAAQIECDQpkP0F3CZtrE2AAIE2BdzPberbO/v8CegwwwQIECBAgAABAgQIECBAgAABAgQIECBAgAABAgQIECBAgAABAgQIECBAgAABAgQIECBAgAABAgQIECBAgAABArUKZH8Bt1YMixEgQKAgAfdzQc3oYCnZ509ARweH1pEJECBAgAABAgQIECBAgAABAgQIECBAgAABAgQIECBAgAABAgQIECBAgAABAgQIECBAgAABAgQIECBAgAABAk0KZH8Bt0kbaxMgQKBNAfdzm/r2zj5/AjrMMAECBAgQIECAAAECBAgQIECAAAECBAgQIECAAAECBAgQIECAAAECBAgQIECAAAECBAgQIECAAAECBAgQIECAQK0C2V/ArRXDYgQIEChIwP1cUDM6WEr2+RPQ0cGhdWQCBAgQIECAAAECBAgQIECAAAECBAgQIECAAAECBAgQIECAAAECBAgQIECAAAECBAgQIECAAAECBAgQIECAQJMC2V/AbdLG2gQIEGhTwP3cpr69s8+fgA4zTIAAAQIECBAgQIAAAQIECBAgQIAAAQIECBAgQIAAAQIECBAgQIAAAQIECBAgQIAAAQIECBAgQIAAAQIECBAgUKtA9hdwa8WwGAECBAoScD8X1IwOlpJ9/gR0dHBoHZkAAQIECBAgQIAAAQIECBAgQIAAAQIECBAgQIAAAQIECBAgQIAAAQIECBAgQIAAAQIECBAgQIAAAQIECBAg0KRA9hdwm7SxNgECBNoUcD+3qW/v7PMnoMMMEyBAgAABAgQIECBAgAABAgQIECBAgAABAgQIECBAgAABAgQIECBAgAABAgQIECBAgAABAgQIECBAgAABAgQI1CqQ/QXcWjEsRoAAgYIE3M8FNaODpWSfPwEdHRxaRyZAgAABAgQIECBAgAABAgQIECBAgAABAgQIECBAgAABAgQIECBAgAABAgQIECBAgAABAgQIECBAgAABAgQINCmQ/QXcJm2sTYAAgTYF3M9t6ts7+/wJ6DDDBAgQIECAAAECBAgQIECAAAECBAgQIECAAAECBAgQIECAAAECBAgQIECAAAECBAgQIECAAAECBAgQIECAAAECtQpkfwG3VgyLESBAoCAB93NBzehgKdnnT0BHB4fWkQkQIECAAAECBAgQIECAAAECBAgQIECAAAECBAgQIECAAAECBAgQIECAAAECBAgQIECAAAECBAgQIECAAAECTQpkfwG3SRtrEyBAoE0B93Ob+vbOPn8COswwAQIECBAgQIAAAQIECBAgQIAAAQIECBAgQIAAAQIECBAgQIAAAQIECBAgQIAAAQIECBAgQIAAAQIECBAgQIBArQLZX8CtFcNiBAgQKEjA/VxQMzpYSvb5E9DRwaF1ZAIECBAgQIAAAQIECBAgQIAAAQIECBAgQIAAAQIECBAgQIAAAQIECBAgQIAAAQIECBAgQIAAAQIECBAgQIBAkwLZX8Bt0sbaBAgQaFPA/dymvr2zz5+ADjNMgAABAgQIECBAgAABAgQIECBAgAABAgQIECBAgAABAgQIECBAgAABAgQIECBAgAABAgQIECBAgAABAgQIECBQq0D2F3BrxbAYAQIEChJwPxfUjA6Wkn3+BHR0cGgdmQABAgQIECBAgAABAgQIECBAgAABAgQIECBAgAABAgQIECBAgAABAgQIECBAgAABAgQIECBAgAABAgQIECDQpED2F3CbtLE2AQIE2hRwP7epb+/s8yegwwwTIECAAAECBAgQIECAAAECBAgQIECAAAECBAgQIECAAAECBAgQIECAAAECBAgQIECAAAECBAgQIECAAAECBAjUKpD9BdxaMSxGgACBggTczwU1o4OlZJ8/AR0dHFpHJkCAAAECBAgQIECAAAECBAgQIECAAAECBAgQIECAAAECBAgQIECAAAECBAgQIECAAAECBAgQIECAAAECBAg0KZD9BdwmbaxNgACBNgXcz23q2zv7/AnoMMMECBAgQIAAAQIECBAgQIAAAQIECBAgQIAAAQIECBAgQIAAAQIECBAgQIAAAQIECBAgQIAAAQIECBAgQIAAAQK1CmR/AbdWDIsRIECgIAH3c0HN6GAp2edPQEcHh9aRCRAgQIAAAQIECBAgQIAAAQIECBAgQIAAAQIECBAgQIAAAQIECBAgQIAAAQIECBAgQIAAAQIECBAgQIAAAQJNCmR/AbdJG2sTIECgTQH3c5v69s4+fwI6zDABAgQIECBAgAABAgQIECBAgAABAgQIECBAgAABAgQIECBAgAABAgQIECBAgAABAgQIECBAgAABAgQIECBAgECtAtlfwK0Vw2IECBAoSMD9XFAzOlhK9vkT0NHBoXVkAgQIECBAgAABAgQIECBAgAABAgQIECBAgAABAgQIECBAgAABAgQIECBAgAABAgQIECBAgAABAgQIECBAgECTAtlfwG3SxtoECBBoU8D93Ka+vbPPn4AOM0yAAAECBAgQIECAAAECBAgQIECAAAECBAgQIECAAAECBAgQIECAAAECBAgQIECAAAECBAgQIECAAAECBAgQIFCrQPYXcGvFsBgBAgQKEnA/F9SMDpaSff4EdHRwaB2ZAAECBAgQIECAAAECBAgQIECAAAECBAgQIECAAAECBAgQIECAAAECBAgQIECAAAECBAgQIECAAAECBAgQINCkQPYXcJu0sTYBAgTaFHA/t6lv7+zzJ6DDDBMgQIAAAQIECBAgQIAAAQIECBAgQIAAAQIECBAgQIAAAQIECBAgQIAAAQIECBAgQIAAAQIECBAgQIAAAQIECNQqkP0F3FoxLEaAAIGCBNzPBTWjg6Vknz8BHR0cWkcmQIAAAQIECBAgQIAAAQIECBAgQIAAAQIECBAgQIAAAQIECBAgQIAAAQIECBAgQIAAAQIECBAgQIAAAQIECDQpkP0F3CZtrE2AAIE2BdzPberbO/v8CegwwwQIECBAgAABAgQIECBAgAABAgQIECBAgAABAgQIECBAgAABAgQIECBAgAABAgQIECBAgAABAgQIECBAgAABArUKHHXUUVFV1eiar776auz/Um6tG1qMAAECBA4rMHIvj9zPv/wZuZdH7mc/BPolIKCjYenswA3zWJ4AAQIECBAgQIAAAQIECBAgQIAAAQIECBAgQIAAAQIECBAgQIAAAQIECBAgQIAAAQIECBAgQIAAAQIECBAgUJzAlClTYvfu3aN1vfTSSzHyZ34IECBAoD2BXbt2xdSpU0cLmDx5coz8mR8C/RLInh8xqdo7fqxfaq9hn+zAr+GoPkqAAAECBAgQIECAAAECBAgQIECAAAECBAgQIECAAAECBAgQIECAAAECBAgQIECAAAECBAgQIECAAAECBAgQGAiB448/PrZv3z56li1btsTMmTMH4mwOQYAAgawCW7dujRNPPHG0/BkzZsRzzz2X9TjqTiiQPT9CQEfCoVMyAQIECBAgQIAAAQIECBAgQIAAAQIECBAgQIAAAQIECBAgQIAAAQIECBAgQIAAAQIECBAgQIAAAQIECBAgQKBkgd/8zd+MJ598crTExx57LM4555ySS1YbAQIEBl7g8ccfj3PPPXf0nO985zvjb/7mbwb+3A5YjoCAjoZ7kR24YR7LEyBAgAABAgQIECBAgAABAgQIECBAgAABAgQIECBAgAABAgQIECBAgAABAgQIECBAgAABAgQIECBAgAABAgSKE5g/f3488MADo3V985vfjCuuuKK4OhVEgACBLgncddddceWVV44eed68ebFmzZouEThrywLZ8yMmVVVVtWw45vbZgUu2VRsBAgQIECBAgAABAgQIECBAgAABAgQIECBAgAABAgQIECBAgAABAgQIECBAgAABAgQIECBAgAABAgQIECBAoAmBG2+8MW699dbRpT/5yU/G7bff3sRW1iRAgACBcQrccMMN8cd//Mejn162bFnccsst4/y2jxE4coHs+RECOo58BqxAgAABAgQIECBAgAABAgQIECBAgAABAgQIECBAgAABAgQIECBAgAABAgQIECBAgAABAgQIECBAgAABAgQIECCwl8C9994bH/nIR0b/ZPbs2bFx40ZGBAgQINCiwJw5c2LTpk2jFdxzzz1x+eWXt1iRrbsmIKCj4Y5nB26Yx/IECBAgQIAAAQIECBAgQIAAAQIECBAgQIAAAQIECBAgQIAAAQIECBAgQIAAAQIECBAgQIAAAQIECBAgQIAAgeIEtmzZEieddNI+db300ksxZcqU4mpVEAECBLogsGvXrpg6deo+R/2Xf/mXOPHEE7twfGcsRCB7fsSkqqqqQiwPWkZ24JJt1UaAAAECBAgQIECAAAECBAgQIECAAAECBAgQIECAAAECBAgQIECAAAECBAgQIECAAAECBAgQIECAAAECBAgQaErg9NNPj82bN48uf99998Vv//ZvN7WddQkQIEBgDIH7778/PvzhD49+4rTTTounnnqKGYG+CmTPjxDQ0ddxsRkBAgQIECBAgAABAgQIECBAgAABAgQIECBAgAABAgQIECBAgAABAgQIECBAgAABAgQIECBAgAABAgQIECBAoBsC119/fSxfvnz0sAsWLIhVq1Z14/BOSYAAgcIEFi5cGKtXrx6t6rrrros77rijsCqVM+gCAjoa7nB24IZ5LE+AAAECBAgQIECAAAECBAgQIECAAAECBAgQIECAAAECBAgQIECAAAECBAgQIECAAAECBAgQIECAAAECBAgQKFJg06ZNMWfOnH1q+/d///c47rjjiqxXUQQIEBhUgeeffz7e/OY373O8jRs3xuzZswf1yM5VqED2/IhJVVVVhdr2ysoOXLKt2ggQIECAAAECBAgQIECAAAECBAgQIECAAAECBAgQIECAAAECBAgQIECAAAECBAgQIECAAAECBAgQIECAAAECTQqcfvrpsXnz5tEtbr311vj0pz/d5JbWJkCAAIH9BD73uc/FsmXLRv/0tNNOi6eeeooTgb4LZM+PENDR95GxIQECBAgQIECAAAECBAgQIECAAAECBAgQIECAAAECBAgQIECAAAECBAgQIECAAAECBAgQIECAAAECBAgQIECgGwKf//znY2hoaPSwxx9/fGzbtu2A/4H3bmg4JQECBPovUFVVnHDCCfHcc8+Nbn7bbbfFpz71qf4XY8fOCwjoaHgEsgM3zGN5AgQIECBAgAABAgQIECBAgAABAgQIECBAgAABAgQIECBAgAABAgQIECBAgAABAgQIECBAgAABAgQIECBAgECxAjt37owZM2bE7t27R2u89dZb49Of/nSxNSuMAAECgyTwuc99LpYtWzZ6pMmTJ8f27dtj+vTpg3RMZ0kikD0/YlI1EnlT8E924IJplUaAAAECBAgQIECAAAECBAgQIECAAAECBAgQIECAAAECBAgQIECAAAECBAgQIECAAAECBAgQIECAAAECBAgQaFzgxhtvjJFQjl/+HHvssfFP//RPMXPmzMb3tgEBAgS6LLB169b4tV/7tXj55ZdHGUbCOm655ZYuszh7iwLZ8yMEdLQ4PLYmQIAAAQIECBAgQIAAAQIECBAgQIAAAQIECBAgQIAAAQIECBAgQIAAAQIECBAgQIAAAQIECBAgQIAAAQIECAy6wM6dO+Ntb3tbvPDCC6NHXbBgQaxatWrQj+58BAgQaFVg4cKFsXr16tEa3vjGN8azzz4b06dPb7Uum3dXQEBHw73PDtwwj+UJECBAgAABAgQIECBAgAABAgQIECBAgAABAgQIECBAgAABAgQIECBAgAABAgQIECBAgAABAgQIECBAgAABAsULfPGLX4zf+73f26fOFStWxOLFi4uvXYEECBDIKLBy5cpYsmTJPqX/yZ/8SSxdujTjcdQ8IALZ8yMmVVVVldyL7MAl26qNAAECBAgQIECAAAECBAgQIECAAAECBAgQIECAAAECBAgQIECAAAECBAgQIECAAAECBAgQIECAAAECBAgQINAvgQsvvDAeeeSRfbZ77LHH4pxzzulXCfYhQIBAJwQef/zxOPfcc/c56wUXXBAbNmzoxPkdslyB7PkRAjrKnS2VESBAgAABAgQIECBAgAABAgQIECBAgAABAgQIECBAgAABAgQIECBAgAABAgQIECBAgAABAgQIECBAgAABAgQGRuAnP/lJ/MZv/Ebs/b89f/LJJ8cPf/jDmDlz5sCc00EIECDQpsDWrVvjfe97X/z0pz8dLWMkFOFv//Zv44wzzmizNHsTCAEdDQ9BduCGeSxPgAABAgQIECBAgAABAgQIECBAgAABAgQIECBAgAABAgQIECBAgAABAgQIECBAgAABAgQIECBAgAABAgQIEEgjsHLlyliyZMk+9b7rXe+KdevWxXHHHZfmHAolQIBAiQLPP/98XHzxxfGjH/1on/JWrFgRixcvLrFkNXVMIHt+xKRq75ixApuXHbhAUiURIECAAAECBAgQIECAAAECBAgQIECAAAECBAgQIECAAAECBAgQIECAAAECBAgQIECAAAECBAgQIECAAAECBFoTuP7662P58uX77D8S0rFmzZqYOXNma3XZmAABApkFtm7dGvPnzz8gnOO6666LO+64I/PR1D5AAtnzIwR0DNAwOgoBAgQIECBAgAABAgQIECBAgAABAgQIECBAgAABAgQIECBAgAABAgQIECBAgAABAgQIECBAgAABAgQIECBAIIPAokWLYtWqVfuUevLJJ8ddd90V55xzToYjqJEAAQLFCDz++ONxxRVXxE9/+tN9alq4cGHcfffdxdSpEAICOhqegezADfNYngABAgQIECBAgAABAgQIECBAgAABAgQIECBAgAABAgQIECBAgAABAgQIECBAgAABAgQIECBAgAABAgQIECCQUmD+/PnxwAMPHFD7ihUrYvHixSnPpGgCBAj0W2DlypWxZMmSA7adN29erFmzpt/l2I/AmALZ8yMmVVVVldzj7MAl26qNAAECBAgQIECAAAECBAgQIECAAAECBAgQIECAAAECBAgQIECAAAECBAgQIECAAAECBAgQIECAAAECBAgQINCmwKJFi2LVqlUHlLBgwYK47bbbYubMmW2WZ28CBAgUK7B169YYGhqK1atXH1DjwoUL4+677y62doV1VyB7foSAju7OrpMTIECAAAECBAgQIECAAAECBAgQIECAAAECBAgQIECAAAECBAgQIECAAAECBAgQIECAAAECBAgQIECAAAECBFoXuP7662P58uUH1HHsscfGTTfdFL//+78f+7/Q23rRCiBAgEBLAlVVxfDwcPzRH/1RvPzyywdUcd1118Udd9zRUnW2JTC2gICOhickO3DDPJYnQIAAAQIECBAgQIAAAQIECBAgQIAAAQIECBAgQIAAAQIECBAgQIAAAQIECBAgQIAAAQIECBAgQIAAAQIECKQXWLlyZVx99dUx8uL5/j/HH398XHvttfG7v/u7cdxxx6U/qwMQIEBgIgLPP/98fPWrX40vfelL8dxzzx2wxMh7+V/5yldi8eLFE1nedwj0RSB7fsSk6mBPKn2hG98m2YHHd0qfIkCAAAECBAgQIECAAAECBAgQIECAAAECBAgQIECAAAECBAgQIECAAAECBAgQIECAAAECBAgQIECAAAECBAh0W+AnP/lJfOITn4hHHnnkkBALFiyIefPmxcUXXxxTpkzpNpjTEyAw8AK7du2KdevWxQMPPBCrV68+5HkvuOCC+MIXvhBnnHHGwJs4YG6B7PkRAjpyz5/qCRAgQIAAAQIECBAgQIAAAQIECBAgQIAAAQIECBAgQIAAAQIECBAgQIAAAQIECBAgQIAAAQIECBAgQIAAAQIDJfDFL34xbr755njhhRfGPNfs2bPj3e9+d++F9FNOOSVOOOGEeNOb3hSTJ0+O/V8AHigghyFAYKAEqqqK3bt3x3/8x3/Etm3b4p//+Z9jJLDor/7qr2LTpk1jnvWNb3xj775cunTpQJk4zOAKCOhouLfZgRvmsTwBAgQIECBAgAABAgQIECBAgAABAgQIECBAgAABAgQIECBAgAABAgQIECBAgAABAgQIECBAgAABAgQIECBAYOAEdu7cGZ///OfjC1/4Qu/FdT8ECBAg8H8CI0FEn/jEJ+JTn/pUTJ8+HQ2BNALZ8yMmVSOROgX/ZAcumFZpBAgQIECAAAECBAgQIECAAAECBAgQIECAAAECBAgQIECAAAECBAgQIECAAAECBAgQIECAAAECBAgQIECAAIGiBUaCOlasWBFf//rXY/PmzUXXqjgCBAg0LXDaaafFVVddFUuWLBHM0TS29RsRyJ4fIaCjkbGwKAECBAgQIECAAAECBAgQIECAAAECBAgQIECAAAECBAgQIECAAAECBAgQIECAAAECBAgQIECAAAECBAgQIECAQJ0CmzZtigcffDC+853vCOuoE9ZaBAgULTASyvFbv/Vbcdlll8Xs2bOLrlVxBA4nIKDjcEJH+PfZgY/w+L5OgAABAgQIECBAgAABAgQIECBAgAABAgQIECBAgAABAgQIECBAgAABAgQIECBAgAABAgQIECBAgAABAgQIECCwn8CWLVviiSeeiL/7u7+Lp59+Op599tn4+c9/Hjt27IiXX345qqpiRoAAgRQCI+/TH3vssfGGN7whfvVXfzXe9ra3xamnnhpnnnlmzJo1K0488cQU51AkgfEIZM+PmFQV/oSRHXg8Q+QzBAgQIECAAAECBAgQIECAAAECBAgQIECAAAECBAgQIECAAAECBAgQIECAAAECBAgQIECAAAECBAgQIECAAAECBAgQIECAAIFBFsieHyGgY5Cn09kIECBAgAABAgQIECBAgAABAgQIECBAgAABAgQIECBAgAABAgQIECBAgAABAgQIECBAgAABAgQIECBAgAABAgQIECBAgAABAgUICOhouAnZgRvmsTwBAgQIECBAgAABAgQIECBAgAABAgQIECBAgAABAgQIECBAgAABAgQIECBAgAABAgQIECBAgAABAgQIECBAgAABAgQIECBAoHiB7PkRk6qqqkpWzg5csq3aCBAgQIAAAQIECBAgQIAAAQIECBAgQIAAAQIECBAgQIAAAQIECBAgQIAAAQIECBAgQIAAAQIECBAgQIAAAQIECBAgQIAAAQL9EMieHyGgox9TYg8CBAgQIECAAAECBAgQIECAAAECBAgQIECAAAECBAgQIECAAAECBAgQIECAAAECBAgQIECAAAECBAgQIECAAAECBAgQIECAQIcFBHQ03PzswA3zWJ4AAQIECBAgQIAAAQIECBAgQIAAAQIECBAgQIAAAQIECBAgQIAAAQIECBAgQIAAAQIECBAgQIAAAQIECBAgQIAAAQIECBAgULxA9vyISVVVVSUrZwcu2VZtBAgQIECAAAECBAgQIECAAAECBAgQIECAAAECBAgQIECAAAECBAgQIECAAAECBAgQIECAAAECBAgQIECAAAECBAgQIECAAIF+CGTPjxDQ0Y8psQcBAgQIECBAgAABAgQIECBAgAABAgQIECBAgAABAgQIECBAgAABAgQIECBAgAABAgQIECBAgAABAgQIECBAgAABAgQIECBAoMMCAjoabn524IZ5LE+AAAECBAgQIECAAAECBAgQIECAAAECBAgQIECAAAECBAgQIECAAAECBAgQIECAAAECBAgQIECAAAECBAgQIECAAAECBAgQKF4ge37EpKqqqpKVswOXbKs2AgQIECBAgAABAgQIECBAgAABAgQIECBAgAABAgQIECBAgAABAgQIECBAgAABAgQIECBAgAABAgQIECBAgAABAgQIECBAgEA/BLLnRwjo6MeU2IMAAQIECBAgQIAAAQIECBAgQIAAAQIECBAgQIAAAQIECBAgQIAAAQIECBAgQIAAAQIECBAgQIAAAQIECBAgQIAAAQIECBAg0GEBAR0NNz87cMM8lidAgAABAgQIECBAgAABAgQIECBAgAABAgQIECBAgAABAgQIECBAgAABAgQIECBAgAABAgQIECBAgAABAgQIECBAgAABAgQIFC+QPT9iUlVVVcnK2YFLtlUbAQIECBAgQIAAAQIECBAgQIAAAQIECBAgQIAAAQIECBAgQIAAAQIECBAgQIAAAQIECBAgQIAAAQIECBAgQIAAAQIECBAgQKAfAtnzIwR09GNK7EGAAAECBAgQIECAAAECBAgQIECAAAECBAgQIECAAAECBAgQIECAAAECBAgQIECAAAECBAgQIECAAAECBAgQIECAAAECBAgQ6LCAgI6Gm58duGEeyxMgQIAAAQIECBAgQIAAAQIECBAgQIAAAQIECBAgQIAAAQIECBAgQIAAAQIECBAgQIAAAQIECBAgQIAAAQIECBAgQIAAAQIEihfInh8xqaqqqmTl7MAl26qNAAECBAgQIECAAAECBAgQIECAAAECBAgQIECAAAECBAgQIECAAAECBAgQIECAAAECBAgQIECAAAECBAgQIECAAAECBAgQINAPgez5EQI6+jEl9iBAgAABAgQIECBAgAABAgQIECBAgAABAgQIECBAgAABAgQIECBAgAABAgQIECBAgAABAgQIECBAgAABAgQIECBAgAABAgQIdFhAQEfDzc8O3DCP5QkQIECAAAECBAgQIECAAAECBAgQIECAAAECBAgQIECAAAECBAgQIECAAAECBAgQIECAAAECBAgQIECAAAECBAgQIECAAAECxQtkz4+YVFVVVbJyduCSbdVGgAABAgQIECBAgAABAgQIECBAgAABAgQIECBAgAABAgQIECBAgAABAgQIECBAgAABAgQIECBAgAABAgQIECBAgAABAgQIEOiHQPb8CAEd/ZgSexAgQIAAAQIECBAgQIAAAQI8TnuDAAAgAElEQVQECBAgQIAAAQIECBAgQIAAAQIECBAgQIAAAQIECBAgQIAAAQIECBAgQIAAAQIECBAgQIAAAQIEOiwgoKPh5mcHbpjH8gQIECBAgAABAgQIECBAgAABAgQIECBAgAABAgQIECBAgAABAgQIECBAgAABAgQIECBAgAABAgQIECBAgAABAgQIECBAgACB4gWy50dMqqqqKlk5O3DJtmojQIAAAQIECBAgQIAAAQIECBAgQIAAAQIECBAgQIAAAQIECBAgQIAAAQIECBAgQIAAAQIECBAgQIAAAQIECBAgQIAAAQIECPRDIHt+hICOfkyJPQgQIECAAAECBAgQIECAAAECBAgQIECAAAECBAgQIECAAAECBAgQIECAAAECBAgQIECAAAECBAgQIECAAAECBAgQIECAAAECHRYQ0NFw87MDN8xjeQIECBAgQIAAAQIECBAgQIAAAQIECBAgQIAAAQIECBAgQIAAAQIECBAgQIAAAQIECBAgQIAAAQIECBAgQIAAAQIECBAgQIBA8QLZ8yMmVVVVlaycHbhkW7URIECAAAECBAgQIECAAAECBAgQIECAAAECBAgQIECAAAECBAgQIECAAAECBAgQIECAAAECBAgQIECAAAECBAgQIECAAAECBPohkD0/QkBHP6bEHgQIECBAgAABAgQIECBAgAABAgQIECBAgAABAgQIECBAgAABAgQIECBAgAABAgQIECBAgAABAgQIECBAgAABAgQIECBAgACBDgsI6Gi4+dmBG+axPAECBAgQIECAAAECBAgQIECAAAECBAgQIECAAAECBAgQIECAAAECBAgQIECAAAECBAgQIECAAAECBAgQIECAAAECBAgQIECgeIHs+RGTqqqqSlbODlyyrdoIECBAgAABAgQIECBAgAABAgQIECBAgAABAgQIECBAgAABAgQIECBAgAABAgQIECBAgAABAgQIECBAgAABAgQIECBAgAABAv0QyJ4fIaCjH1NiDwIECBAgQIAAAQIECBAgQIAAAQIECBAgQIAAAQIECBAgQIAAAQIECBAgQIAAAQIECBAgQIAAAQIECBAgQIAAAQIECBAgQIBAhwUEdDTc/OzADfNYngABAgQIECBAgAABAgQIECBAgAABAgQIECBAgAABAgQIECBAgAABAgQIECBAgAABAgQIECBAgAABAgQIECBAgAABAgQIECBQvED2/IhJVVVVJStnBy7ZVm0ECBAgQIAAAQIECBAgQIAAAQIECBAgQIAAAQIECBAgQIAAAQIECBAgQIAAAQIECBAgQIAAAQIECBAgQIAAAQIECBAgQIAAgX4IZM+PENDRjymxBwECBAgQIECAAAECBAgQIECAAAECBAgQIECAAAECBAgQIECAAAECBAgQIECAAAECBAgQIECAAAECBAgQIECAAAECBAgQIECgwwICOhpufnbghnksT4AAAQIECBAgQIAAAQIECBAgQIAAAQIECBAgQIAAAQIECBAgQIAAAQIECBAgQIAAAQIECBAgQIAAAQIECBAgQIAAAQIECBAoXiB7fsSkqqqqkpWzA5dsqzYCBAgQIECAAAECBAgQIECAAAECBAgQIECAAAECBAgQIECAAAECBAgQIECAAAECBAgQIECAAAECBAgQIECAAAECBAgQIECAQD8EsudHCOjox5TYgwABAgQIECBAgAABAgQIECBAgAABAgQIECBAgAABAgQIECBAgAABAgQIECBAgAABAgQIECBAgAABAgQIECBAgAABAgQIECDQYQEBHQ03PztwwzyWJ0CAAAECBAgQIECAAAECBAgQIECAAAECBAgQIECAAAECBAgQIECAAAECBAgQIECAAAECBAgQIECAAAECBAgQIECAAAECBAgUL5A9P2JSVVVVycrZgUu2VRsBAmUL/OEf/mHZBaqOAAECBAgQIJBM4Oabb05WsXIJECBAgAABAgQIECBAgAABAgQIECBAgAABAgQIECBAgAABAgQIECBAgAABAgQIECBAoAsChb/u3YUWOCMBAn0SyJ4fIaCjT4NiGwIECLxWAQEdr1XM5wkQIECAAAECYwsI6DAhBAgQIECAAAECBAgQIECAAAECBAgQIECAAAECBAgQIECAAAECBAgQIECAAAECBAgQIFCigICOEruiJgIEmhAQ0NGE6l5rZgdumMfyBAgMsICAjgFurqMRIECAAAECrQgI6GiF3aYECBAgQIAAAQIECBAgQIAAAQIECBAgQIAAAQIECBAgQIAAAQIECBAgQIAAAQIECBAgcBgBAR1GhACBrghkz4+YVBV+Y2cH7sq/CM5JgED9AgI66je1IgECBAgQINBtAQEd3e6/0xMgQIAAAQIECBAgQIAAAQIECBAgQIAAAQIECBAgQIAAAQIECBAgQIAAAQIECBAgQKBUgcJf9y6VTV0ECCQUyJ4fIaAj4dApmQCBbgjsH9Bx8owZ3Ti4UxIgQIAAAQIEGhK4YsmSfVb2/8BsCNqyBAgQIECAQGcEsv+CpDONclACBAgQIEAgjYDnqzStUigBAgQIECCQRMDzVZJGKZMAAQIECBBII+D5Kk2rFEqAAAECBAgkEfB8laRRyiRAoHaB7PefgI7aR8KCBAgQqEdAQEc9jlYhQIAAAQIECPxSQECHWSBAgAABAgQI1CuQ/Rck9WpYjQABAgQIECBw5AKer47c0AoECBAgQIAAgb0FPF+ZB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ECxAtnvPwEdxY6WwggQ6LqAgI6uT4DzEyBAgAABAnULCOioW9R6BAgQIECAQNcFsv+CpOv9c34CBAgQIECgPAHPV+X1REUECBAgQIBAbgHPV7n7p3oCBAgQIECgPAHPV+X1REUECBAgQIBAbgHPV7n7p3oCBCYukP3+E9Ax8d77JgECBBoVENDRKK/FCRAgQIAAgQ4KCOjoYNMdmQABAgQIEGhUIPsvSBrFsTgBAgQIECBAYAICnq8mgOYrBAgQIECAAIExBDxfGQ8CBAgQIECAQL0Cnq/q9bQaAQIECBAgQMDzlRkgQKCrAtnvPwEdXZ1c5yZAoHgBAR3Ft0iBBAgQIECAQDIBAR3JGqZcAgQIECBAoHiB7L8gKR5YgQQIECBAgEDnBDxfda7lDkyAAAECBAg0LOD5qmFgyxMgQIAAAQKdE/B81bmWOzABAgQIECDQsIDnq4aBLU+AQLEC2e8/AR3FjpbCCBDouoCAjq5PgPMTIECAAAECdQsI6Khb1HoECBAgQIBA1wWy/4Kk6/1zfgIECBAgQKA8Ac9X5fVERQQIECBAgEBuAc9XufunegIECBAgQKA8Ac9X5fVERQQIECBAgEBuAc9XufunegIEJi6Q/f4T0DHx3vsmAQIEGhUQ0NEor8UJECBAgACBDgoI6Ohg0x2ZAAECBAgQaFQg+y9IGsWxOAECBAgQIEBgAgKeryaA5isECBAgQIAAgTEEPF8ZDwIECBAgQIBAvQKer+r1tBoBAgQIECBAwPOVGSBAoKsC2e8/AR1dnVznJkCgeAEBHcW3SIEECBAgQIBAMgEBHckaplwCBAgQIECgeIHsvyApHliBBAgQIECAQOcEPF91ruUOTIAAAQIECDQs4PmqYWDLEyBAgAABAp0T8HzVuZY7MAECBAgQINCwgOerhoEtT4BAsQLZ7z8BHcWOlsIIEOi6gICOrk+A8xMgQIAAAQJ1CwjoqFvUegQIECBAgEDXBbL/gqTr/XN+AgQIECBAoDwBz1fl9URFBAgQIECAQG4Bz1e5+6d6AgQIECBAoDwBz1fl9URFBAgQIECAQG4Bz1e5+6d6AgQmLpD9/hPQMfHe+yYBAgQaFRDQ0SivxQkQIECAAIEOCgjo6GDTHZkAAQIECBBoVCD7L0gaxbE4AQIECBAgQGACAp6vJoDmKwQIECBAgACBMQQ8XxkPAgQIECBAgEC9Ap6v6vW0GgECBAgQIEDA85UZIECgqwLZ7z8BHV2dXOcmQKB4AQEdxbdIgQQIECBAgEAyAQEdyRqmXAIECBAgQKB4gey/ICkeWIEECBAgQIBA5wQ8X3Wu5Q5MgAABAgQINCzg+aphYMsTIECAAAECnRPwfNW5ljswAQIECBAg0LCA56uGgS1PgMD/Y+9OoO2oykTx70UIY4AYaDE2s4gD72Ejo90MQohBGmwGQQNh8CFCmzgBdhB46kJMRxEUAs8o2spogA40NDMICj5k0qcsxTQogg2YRsEEJAER+K+qv7mde3Nzzzl1qs7d++zfWeut13Crdn379xXVX9eu+ipagdSvfxp0RHtqCYwAgdwFNOjI/QwwfwIECBAgQKBuAQ066hY1HgECBAgQIJC7QOoLJLnnz/wJECBAgACB+ATUV/HlREQECBAgQIBA2gLqq7TzJ3oCBAgQIEAgPgH1VXw5EREBAgQIECCQtoD6Ku38iZ4AgeoCqV//NOionnt7EiBAoFEBDToa5TU4AQIECBAgkKGABh0ZJt2UCRAgQIAAgUYFUl8gaRTH4AQIECBAgACBCgLqqwpodiFAgAABAgQIjCCgvnJ6ECBAgAABAgTqFVBf1etpNAIECBAgQICA+so5QIBArgKpX/806Mj1zDVvAgSiF9CgI/oUCZAAAQIECBBITECDjsQSJlwCBAgQIEAgeoHUF0iiBxYgAQIECBAgkJ2A+iq7lJswAQIECBAg0LCA+qphYMMTIECAAAEC2Qmor7JLuQkTIECAAAECDQuorxoGNjwBAtEKpH7906Aj2lNLYAQI5C6gQUfuZ4D5EyBAgAABAnULaNBRt6jxCBAgQIAAgdwFUl8gyT1/5k+AAAECBAjEJ6C+ii8nIiJAgAABAgTSFlBfpZ0/0RMgQIAAAQLxCaiv4suJiAgQIECAAIG0BdRXaedP9AQIVBdI/fqnQUf13NuTAAECjQpo0NEor8EJECBAgACBDAU06Mgw6aZMgAABAgQINCqQ+gJJozgGJ0CAAAECBAhUEFBfVUCzCwECBAgQIEBgBAH1ldODAAECBAgQIFCvgPqqXk+jESBAgAABAgTUV84BAgRyFUj9+qdBR65nrnkTIBC9gAYd0adIgAQIECBAgEBiAhp0JJYw4RIgQIAAAQLRC6S+QBI9sAAJECBAgACB7ATUV9ml3IQJECBAgACBhgXUVw0DG54AAQIECBDITkB9lV3KTZgAAQIECBBoWEB91TCw4QkQiFYg9eufBh3RnloCI0AgdwENOnI/A8yfAAECBAgQqFtAg466RY1HgAABAgQI5C6Q+gJJ7vkzfwIECBAgQCA+AfVVfDkREQECBAgQIJC2gPoq7fyJngABAgQIEIhPQH0VX05ERIAAAQIECKQtoL5KO3+iJ0CgukDq1z8NOqrn3p4ECBBoVECDjkZ5DU6AAAECBAhkKKBBR4ZJN2UCBAgQIECgUYHUF0gaxTE4AQIECBAgQKCCgPqqAppdCBAgQIAAAQIjCKivnB4ECBAgQIAAgXoF1Ff1ehqNAAECBAgQIKC+cg4QIJCrQOrXPw06cj1zzZsAgegFNOiIPkUCJECAAAECBBIT0KAjsYQJlwABAgQIEIheIPUFkuiBBUiAAAECBAhkJ6C+yi7lJkyAAAECBAg0LKC+ahjY8AQIECBAgEB2Auqr7FJuwgQIECBAgEDDAuqrhoENT4BAtAKpX/806Ij21BIYAQK5C2jQkfsZYP4ECBAgQIBA3QIadNQtajwCBAgQIEAgd4HUF0hyz5/5EyBAgAABAvEJqK/iy4mICBAgQIAAgbQF1Fdp50/0BAgQIECAQHwC6qv4ciIiAgQIECBAIG0B9VXa+RM9AQLVBVK//mnQUT339iRAgECjAhp0NMprcAIECBAgQCBDAQ06Mky6KRMgQIAAAQKNCqS+QNIojsEJECBAgAABAhUE1FcV0OxCgAABAgQIEBhBQH3l9CBAgAABAgQI1CugvqrX02gECBAgQIAAAfWVc4AAgVwFUr/+adCR65lr3gQIRC+gQUf0KRIgAQIECBAgkJiABh2JJUy4BAgQIECAQPQCqS+QRA8sQAIECBAgQCA7AfVVdik3YQIECBAgQKBhAfVVw8CGJ0CAAAECBLITUF9ll3ITJkCAAAECBBoWUF81DGx4AgSiFUj9+qdBR7SnlsAIEMhdQIOO3M8A8ydAgAABAgTqFtCgo25R4xEgQIAAAQK5C6S+QJJ7/syfAAECBAgQiE9AfRVfTkREgAABAgQIpC2gvko7f6InQIAAAQIE4hNQX8WXExERIECAAAECaQuor9LOn+gJEKgukPr1T4OO6rm3JwECBBoV0KCjUV6DEyBAgAABAhkKaNCRYdJNmQABAgQIEGhUIPUFkkZxDE6AAAECBAgQqCCgvqqAZhcCBAgQIECAwAgC6iunBwECBAgQIECgXgH1Vb2eRiNAgAABAgQIqK+cAwQI5CqQ+vVPg45cz1zzJkAgegENOqJPkQAJECBAgACBxAQ06EgsYcIlQIAAAQIEohdIfYEkemABEiBAgAABAtkJqK+yS7kJEyBAgAABAg0LqK8aBjY8AQIECBAgkJ2A+iq7lJswAQIECBAg0LCA+qphYMMTIBCtQOrXPw06oj21BEaAQO4CGnTkfgaYPwECBAgQIFC3gAYddYsajwABAgQIEMhdIPUFktzzZ/4ECBAgQIBAfALqq/hyIiICBAgQIEAgbQH1Vdr5Ez0BAgQIECAQn4D6Kr6ciIgAAQIECBBIW0B9lXb+RE+AQHWB1K9/GnRUz709CRAg0KiABh2N8hqcAAECBAgQyFBAg44Mk27KBAgQIECAQKMCqS+QNIpjcAIECBAgQIBABQH1VQU0uxAgQIAAAQIERhBQXzk9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ABAtkJqK+yS7kJEyBAgAABAg0LqK8aBjY8AQLRCqR+/dOgI9pTS2AECOQuoEFH7meA+RMgQIAAAQJ1C2jQUbeo8QgQIECAAIHcBVJfIMk9f+ZPgAABAgQIxCegvoovJyIiQIAAAQIE0hZQX6WdP9ETIECAAAEC8Qmor+LLiYgIECBAgACBtAXUV2nnT/QECFQXSP36p0FH9dzbkwABAo0KaNDRKK/BCRAgQIAAgQwFNOjIMOmmTIAAAQIECDQqkPoCSaM4BidAgAABAgQIVBBQX1VAswsBAgQIECBAYAQB9ZXTgwABAgQIECBQr4D6ql5PoxEgQIAAAQIE1FfOAQIEchVI/fqnQUeuZ655EyAQvYAGHdGnSIAECBAgQIBAYgIadCSWMOESIECAAAEC0QukvkASPbAACRAgQIAAgewE1FfZpdyECRAgQIAAgYYF1FcNAxueAAECBAgQyE5AfZVdyk2YAAECBAgQaFhAfdUwsOEJEIhWIPXrnwYd0Z5aAiNAIHcBDTpyP/UCsvgAACAASURBVAPMnwABAgQIEKhbQIOOukWNR4AAAQIECOQukPoCSe75M38CBAgQIEAgPgH1VXw5EREBAgQIECCQtoD6Ku38iZ4AAQIECBCIT0B9FV9ORESAAAECBAikLaC+Sjt/oidAoLpA6tc/DTqq596eBAgQaFRAg45GeQ1OgAABAgQIZCigQUeGSTdlAgQIECBAoFGB1BdIGsUxOAECBAgQIECggoD6qgKaXQgQIECAAAECIwior5weBAgQIECAAIF6BdRX9XoajQABAgQIECCgvnIOECCQq0Dq1z8NOnI9c82bAIHoBTToiD5FAiRAgAABAgQSE9CgI7GECZcAAQIECBCIXiD1BZLogQVIgAABAgQIZCegvsou5SZMgAABAgQINCygvmoY2PAECBAgQIBAdgLqq+xSbsIECBAgQIBAwwLqq4aBDU+AQLQCqV//NOiI9tQSGAECuQto0JH7GWD+BAgQIECAQN0CGnTULWo8AgQIECBAIHeB1BdIcs+f+RMgQIAAAQLxCaiv4suJiAgQIECAAIG0BdRXaedP9AQIECBAgEB8Auqr+HIiIgIECBAgQCBtAfVV2vkTPQEC1QVSv/5p0FE99/YkQIBAowIadDTKa3ACBAgQIEAgQwENOjJMuikTIECAAAECjQqkvkDSKI7BCRAgQIAAAQIVBNRXFdDsQoAAAQIECBAYQUB95fQgQIAAAQIECNQroL6q19NoBAgQIECAAAH1lXOAAIFcBVK//mnQkeuZa94ECEQvoEFH9CkSIAECBAgQIJCYgAYdiSVMuAQIECBAgED0AqkvkEQPLEACBAgQIEAgOwH1VXYpN2ECBAgQIECgYQH1VcPAhidAgAABAgSyE1BfZZdyEyZAgAABAgQaFlBfNQxseAIEohVI/fqnQUe0p5bACBDIXUCDjtzPAPMnQIAAAQIE6hbQoKNuUeMRIECAAAECuQukvkCSe/7MnwABAgQIEIhPQH0VX05ERIAAAQIECKQtoL5KO3+iJ0CAAAECBOITUF/FlxMRESBAgAABAmkLqK/Szp/oCRCoLpD69U+Djuq5tycBAgQaFdCgo1FegxMgQIAAAQIZCmjQkWHSTZkAAQIECBBoVCD1BZJGcQxOgAABAgQIEKggoL6qgGYXAgQIECBAgMAIAuorpwcBAgQIECBAoF4B9VW9nkYjQIAAAQIECKivnAMECOQqkPr1T4OOXM9c8yZAIHoBDTqiT5EACRAgQIAAgcQENOhILGHCJUCAAAECBKIXSH2BJHpgARIgQIAAAQLZCaivsku5CRMgQIAAAQINC6ivGgY2PAECBAgQIJCdgPoqu5SbMAECBAgQINCwgPqqYWDDEyAQrUDq1z8NOqI9tQRGgEDuAhp05H4GmD8BAgQIECBQt4AGHXWLGo8AAQIECBDIXSD1BZLc82f+BAgQIECAQHwC6qv4ciIiAgQIECBAIG0B9VXa+RM9AQIECBAgEJ+A+iq+nIiIAAECBAgQSFtAfZV2/kRPgEB1gdSvfxp0VM+9PQkQINCogAYdjfIanAABAgQIEMhQQIOODJNuygQIECBAgECjAqkvkDSKY3ACBAgQIECAQAUB9VUFNLsQIECAAAECBEYQUF85PQgQIECAAAEC9Qqor+r1NBoBAgQIECBAQH3lHCBAIFeB1K9/GnTkeuaaNwEC0Qto0BF9igRIgAABAgQIJCagQUdiCRMuAQIECBAgEL1A6gsk0QMLkAABAgQIEMhOQH2VXcpNmAABAgQIEGhYQH3VMLDhCRAgQIAAgewE1FfZpdyECRAgQIAAgYYF1FcNAxueAIFoBVK//mnQEe2pJTACBHIX0KAj9zPA/AkQIECAAIG6BTToqFvUeAQIECBAgEDuAqkvkOSeP/MnQIAAAQIE4hNQX8WXExERIECAAAECaQuor9LOn+gJECBAgACB+ATUV/HlREQECBAgQIBA2gLqq7TzJ3oCBKoLpH7906Cjeu7tSYAAgUYFNOholNfgBAgQIECAQIYCGnRkmHRTJkCAAAECBBoVSH2BpFEcgxMgQIAAAQIEKgioryqg2YUAAQIECBAgMIKA+srpQYAAAQIECBCoV0B9Va+n0QgQIECAAAEC6ivnAAECuQqkfv3ToCPXM9e8CRCIXkCDjuhTJEACBAgQIEAgMQENOhJLmHAJECBAgACB6AVSXyCJHliABAgQIECAQHYC6qvsUm7CBAgQIECAQMMC6quGgQ1PgAABAgQIZCegvsou5SZMgAABAgQINCygvmoY2PAECEQrkPr1T4OOaE8tgREgkLuABh25nwHmT4AAAQIECNQtoEFH3aLGI0CAAAECBHIXSH2BJPf8mT8BAgQIECAQn4D6Kr6ciIgAAQIECBBIW0B9lXb+RE+AAAECBAjEJ6C+ii8nIiJAgAABAgTSFlBfpZ0/0RMgUF0g9eufBh3Vc29PAgQINCqgQUejvAYnQIAAAQIEMhTQoCPDpJsyAQIECBAg0KhA6gskjeIYnAABAgQIECBQQUB9VQHNLgQIECBAgACBEQTUV04PAgQIECBAgEC9Auqrej2NRoAAAQIECBBQXzkHCBDIVSD1658GHbmeueZNgED0Ahp0RJ8iARIgQIAAAQKJCWjQkVjChEuAAAECBAhEL5D6Akn0wAIkQIAAAQIEshNQX2WXchMmQIAAAQIEGhZQXzUMbHgCBAgQIEAgOwH1VXYpN2ECBAgQIECgYQH1VcPAhidAIFqB1K9/GnREe2oJjACB3AU06Mj9DDB/AgQIECBAoG4BDTrqFjUeAQIECBAgkLtA6gskuefP/AkQIECAAIH4BNRX8eVERAQIECBAgEDaAuqrtPMnegIECBAgQCA+AfVVfDkREQECBAgQIJC2gPoq7fyJngCB6gKpX/806Kiee3sSIECgUQENOhrlNTgBAgQIECCQoYAGHRkm3ZQJECBAgACBRgVSXyBpFMfgBAgQIECAAIEKAuqrCmh2IUCAAAECBAiMIKC+cnoQIECAAAECBOoVUF/V62k0AgQIECBAgID6yjlAgECuAqlf/zToyPXMNW8CBKIX0KAj+hQJkAABAgQIEEhMQIOOxBImXAIECBAgQCB6gdQXSKIHFiABAgQIECCQnYD6KruUmzABAgQIECDQsID6qmFgwxMgQIAAAQLZCaivsku5CRMgQIAAAQINC6ivGgY2PAEC0Qqkfv3ToCPaU0tgBAjkLqBBR+5ngPkTIECAAAECdQto0FG3qPEIECBAgACB3AVSXyDJPX/mT4AAAQIECMQnoL6KLyciIkCAAAECBNIWUF+lnT/REyBAgAABAvEJqK/iy4mICBAgQIAAgbQF1Fdp50/0BAhUF0j9+qdBR/Xc25MAAQKNCmjQ0SivwQkQIECAAIEMBTToyDDppkyAAAECBAg0KpD6AkmjOAYnQIAAAQIECFQQUF9VQLMLAQIECBAgQGAEAfWV04MAAQIECBAgUK+A+qpeT6MRIECAAAECBNRXzgECBHIVSP36p0FHrmeueRMgEL2ABh3Rp0iABAgQIECAQGICGnQkljDhEiBAgAABAtELpL5AEj2wAAkQIECAAIHsBNRX2aXchAkQIECAAIGGBdRXDQMbngABAgQIEMhOQH2VXcpNmAABAgQIEGhYQH3VMLDhCRCIViD1658GHdGeWgIjQCB3AQ06cj8DzJ8AAQIECBCoW0CDjrpFjUeAAAECBAjkLpD6Aknu+TN/AgQIECBAID4B9VV8ORERAQIECBAgkLaA+irt/ImeAAECBAgQiE9AfRVfTkREgAABAgQIpC2gvko7f6InQKC6QOrXPw06qufengQIEGhUQIOORnkNToAAAQIECGQooEFHhkk3ZQIECBAgQKBRgdQXSBrFMTgBAgQIECBAoIKA+qoCml0IECBAgAABAiMIqK+cHgQIECBAgACBegXUV/V6Go0AAQIECBAgoL5yDhAgkKtA6tc/DTpyPXPNmwCB6AU06Ig+RQIkQIAAAQIEEhPQoCOxhAmXAAECBAgQiF4g9QWS6IEFSIAAAQIECGQnoL7KLuUmTIAAAQIECDQsoL5qGNjwBAgQIECAQHYC6qvsUm7CBAgQIECAQMMC6quGgQ1PgEC0Aqlf/zToiPbUEhgBArkLaNCR+xlg/gQIECBAgEDdAhp01C1qPAIECBAgQCB3gdQXSHLPn/kTIECAAAEC8Qmor+LLiYgIECBAgACBtAXUV2nnT/QECBAgQIBAfALqq/hyIiICBAgQIEAgbQH1Vdr5Ez0BAtUFUr/+adBRPff2JECAQKMCGnQ0ymtwAgQIECBAIEMBDToyTLopEyBAgAABAo0KpL5A0iiOwQkQIECAAAECFQTUVxXQ7EKAAAECBAgQGEFAfeX0IECAAAECBAjUK6C+qtfTaAQIECBAgAAB9ZVzgACBXAVSv/5p0JHrmWveBAhEL6BBR/QpEiABAgQIECCQmIAGHYklTLgECBAgQIBA9AKpL5BEDyxAAgQIECBAIDsB9VV2KTdhAgQIECBAoGEB9VXDwIYnQIAAAQIEshNQX2WXchMmQIAAAQIEGhZQXzUMbHgCBKIVSP36p0FHtKeWwAgQyF1Ag47czwDzJ0CAAAECBOoW0KCjblHjESBAgAABArkLpL5Aknv+zJ8AAQIECBCIT0B9FV9ORESAAAECBAikLaC+Sjt/oidAgAABAgTiE1BfxZcTEREgQIAAAQJpC6iv0s6f6AkQqC6Q+vVPg47qubcnAQIEGhXQoKNRXoMTIECAAAECGQpo0JFh0k2ZAAECBAgQaFQg9QWSRnEMToAAAQIECBCoIKC+qoBmFwIECBAgQIDACALqK6cHAQIECBAgQKBeAfVVvZ5GI0CAAAECBAior5wDBAjkKpD69U+DjlzPXPMmQCB6AQ06ok+RAAkQIECAAIHEBDToSCxhwiVAgAABAgSiF0h9gSR6YAESIECAAAEC2Qmor7JLuQkTIECAAAECDQuorxoGNjwBAgQIECCQnYD6KruUmzABAgQIECDQsID6qmFgwxMgEK1A6tc/DTqiPbUERoBA7gIadOR+Bpg/AQIECBAgULeABh11ixqPAAECBAgQyF0g9QWS3PNn/gQIECBAgEB8Auqr+HIiIgIECBAgQCBtAfVV2vkTPQECBAgQIBCfgPoqvpyIiAABAgQIEEhbQH2Vdv5ET4BAdYHUr38adFTPvT0JECDQqIAGHY3yGpwAAQIECBDIUECDjgyTbsoECBAgQIBAowKpL5A0imNwAgQIECBAgEAFAfVVBTS7ECBAgAABAgRGEFBfOT0IECBAgAABAvUKqK/q9TQaAQIECBAgQEB95RwgQCBXgdSvfxp05HrmmjcBAtELaNARfYoESIAAAQIECCQmoEFHYgkTLgECBAgQIBC9QOoLJNEDC5AAAQIECBDITkB9lV3KTZgAAQIECBBoWEB91TCw4QkQIECAAIHsBNRX2aXchAkQIECAAIGGBdRXDQMbngCBaAVSv/5p0BHtqSUwAgRyF9CgI/czwPwJECBAgACBugU06Khb1HgECBAgQIBA7gKpL5Dknj/zJ0CAAAECBOITUF/FlxMRESBAgAABAmkLqK/Szp/oCRAgQIAAgfgE1Ffx5UREBAgQIECAQNoC6qu08yd6AgSqC6R+/dOgo3ru7UmAAIFGBTToaJTX4AQIECBAgECGAhp0ZJh0UyYQkcCPfvSjsNtuu4UlS5aUUV1zzTVhv/32iyjClYfyxz/+Mey7777h+9//frnREUccES644IIkYhckAQLNCqS+QNKsjtEJEGhC4Le//W3Yeeedw29+85ty+NmzZ4eZM2c2cahGxxw6D/VVo9wGJ5CUgPoqqXQJlgCBigJ113T//u//Ht7znvcMRJPSfbeKhHYjQKADAfVVB1g2JZC5wPI1xSabbBLuvvvuMHHixMoqqa+vpR5/5cTZkQCBlgLqq5ZENiAQnUC/3DtZfh5rrbVWuOOOO8J2220XnfdIAaX4/Fjd9/KSSphgCfRIQH3VI2iHIUAgOoHUr38adER3SgmIAAEC/7+ABh3OBAIECDQr8LVvfSv84O67y4O8eautwgkzZoQ1Vl+92YManQCBURXQoGNU+R2cQN8LfOELXwgnnXRSOc/hHtprcoH11VdfDQ8//HDZNOO6664LDz74YHjppZfKWFZZZZWwxRZbhH322ScceuihYfvttw9jxozpKB8ewOuIy8YEshJIfYEkq2SZLIE+EeiXB8A06OiTE9I0CDQgoL5qANWQBBIWGHpPpump1PEiajsx1l3T9ctLJu3Y2YYAgc4F1Fedm9mDQK4CGnQMzrz1wVz/SzBvAq0F1FetjWxBIDaBfrl3EnuDjnbia/L5sabOu7rv5TUVp3EJpCygvko5e2InQKAbgdSvfxp0dJN9+xIgQKBBAQ06GsQ1NAECBEIIGnQ4DQjkJ6BBR345N2MCvRQYrQYdRTOOo446Ktx3331tTbd40eKss84KBx54YBh6Y3NlA3gAry1aGxHIUiD1BZIsk2bSBBIXqPsBsCOPPDJceOGFjaiM9IKrBh2NkBuUQF8IqK/6Io0mQaA2AQ062qPsl5dM2putrQgQ6FRAfdWpmO0J5CsQc4OOoS9ydpuldhqzWR/sVtn+BPpXQH3Vv7k1s/4V6Jd7J+00wBjNLLYTX7cNOto5RiuDoeuU11xzTdhvv/1Wulvd67Ot4vN3AjkKqK9yzLo5EyBQCKR+/dOgw3lMgACBSAU06Ig0McIiQKBvBDTo6JtUmgiBtgU06GibyoYECFQQ6HWDjpdffjmce+654fjjjw+vvPJKxxEXTT2K/ddee+2W+3oAryWRDQhkK5D6Akm2iTNxAjUJDH2Yr45he/0AmAYddWTNGAQI1CmgvqpT01gE0hfQoKO9HPbLSybtzdZWBAh0KqC+6lTM9gTyFdCgY3DurQ/m+9+CmRNoJaC+aiXk7wTiE+iXeyd1NKdoMjvtxKdBR5MZMDaBdAXUV+nmTuQECHQnkPr1T4OO7vJvbwIECDQmoEFHY7QGJhCFwAsvvhjOPPfcsOChh8p4dtl553DsBz7Q89iuvemmcNmVV/b8uMsf8H0HHhj2nTKl5zFo0NFzcgckMOoCGnSMegoEQGBUBYZ2868SzEhfk+plg45XX301nHHGGWHmzJmDpjF58uSyYcfOO+8cxo8fX/6teHjugQceCF/72tfCxRdfPKiZx9577x3mzZsX1ltvvRE5PIBX5WyxD4E8BFJfIMkjS2ZJoDkBDTpGth2pdhxamx5xxBHhggsuaC5ZRiZAIBkB9VUyqRIogZ4IDL0nM3v27BXuB3UbSKt7Wt2OP9z+dX91s19eMmnC2pgECKT/BT45JECgdwIadAy2tj7Yu3PPkQikJuD+VWoZE29MAnU8uzTSfFbWCL/ueyfL30+qy7ed+17tNMBoFU8dOVhnnXXCnXfeGd72trcNOlw78WnQ0SpD/k4gTwH1VZ55N2sCBNK/f69Bh7OYAAECkQpo0BFpYoRFoCYBDTr+G1KDjppOKsMQINBSQIOOlkQ2INDXAnUssMbSoGP+/PnhkEMOGWi2sfHGG4eLLroo7L777iPm8NFHHw0HH3xwuP/++we2O+6448KcOXPCqquuutJ9PYDX1/9pmByBrgQsEHfFZ2cCyQv0Q4OOdpNQ94urGnS0K287AvkJqK/yy7kZExhJQIOO9s6Pul8yae+otiJAIBUB9VUqmRIngfoF6lgbbDeqYo3u2muvDePGjRvYJbb1tU7vb8UWf7u5sB0BAs0LqK+aN3aE/hVouj7RoKP1uVNHDlb2/JgGHa39bUGAwPAC6itnBgECuQqkfv3ToCPXM9e8CRCIXkCDjuhTJEACXQlo0PHffN006Ph/DzwQzjrvvK5y0e3Ox0+fHrbdZptuh7E/AQI9ENCgowfIDkEgYoE6Flh32WWXcP3114fiSwhDf60eauv2CwjLjvef//mfYc899wy//OUvy3/1xje+sYxpyy23bEt/8eLF4aCDDgrf/e53y+1XWWWVcOONN4bJkyevdH8P4LVFayMCWQqkvkCSZdJMmkCNAu08ZNbqcENrtJU9OLhsnLq/tt4qvmV/b1XrtTvOyuZxxBFHhAsuuKDTYWxPgEAfCqiv+jCppkSgC4FUGnQMjbOLKbe169CaUYOOtthsRCBbAfVVtqk3cQKhjrXBdhk16GhXynYECPSDgPqqH7JoDqMl0HR9knKDjrlz54Zjjz12xNQ0sTZZ5VzYYostwl133RU23HDDQbu3E1+3z4+1c4xWc0plfbbVPPydQD8JqK/6KZvmQoBAJwKpX/806Ogk27YlQIBADwU06OghtkMRGAWB55csCV/4ylfCrx97rDz61m9+c/jEhz8cVl999VGIJt1DatCRbu5ETmA0BDToGA11xySQvsCRRx4ZLrzwwnIikyZNCldffXVYe+21V5hYq5c2u11gXXbAz372s2HZ/71YNNe46qqrwnve856OoIvmHrvttlv5YGLxmzJlSjnOmmuuOew4GnR0xGtjAlkJpL5AklWyTJZAAwI5PQB2yimnhFmzZpWKRbO2O++8M7ztbW+rrDr0wTcNOipT2pFA3wmor/oupSZEoCsBDTqG59Ogo6vTys4EshNQX2WXchMmMCDQ9Auwy1Nr0OHEI0AgJwH1VU7ZNtfREqi7YX2MzU1vvfXW8K53vSu8+uqrJXOrJv7FNnWsTVbN6Qc/+MHwzW9+s9x9uNqv3fi6fX6sDgMNOqqeBfYj0JyA+qo5WyMTIBC3QOrXPw064j6/REeAQMYCGnRknHxTz0Lg8SefDJ8744ywZMmScr4brL9++PQ//VN4zfjxWcy/rklq0FGXpHEI5CGgQUceeTZLAnUKvPDCC+Gggw4K119/fTnsSC9O9qJBx+LFi8tmGvfcc08ZT6vGGiNZLN/oY8KECeEHP/hBeMtb3jLsLhp01HlWGYtAfwmkvkDSX9kwGwK9F8jlAbA///nP4f3vf3+YP3/+AHLRtK3TJmnLZ0iDjt6fr45IIBUB9VUqmRIngd4IaNAxvLMGHb05/xyFQL8IqK/6JZPmQSA9gdjW11qtZQ4Vji3+9M4AERPoXwH1Vf/m1sziEcihQcfXvva1cNxxx5Xoa621VrjjjjvCdtttN2IS6librJLloonItGnTwqWXXlrufuihh4aLL744DL0ethNfnQ06qsxluH1aNUep+3ysK27jEOgnAfVVP2XTXAgQ6EQg9eufBh2dZNu2BAgQ6KGABh09xHYoAqMgcMvtt4cL580bdOTpH/xg2HmHHUYhmhUP+evHHgunf+lL4U9/+lNYbbXVwqknnhg233TTjmJbfoxix+OnTw/bbrNNR2M0tfELL74Yzjz33LDgoYfKQ7x5q63CCTNmhDVWX72pQxqXAIEIBDToiCAJQiCQmMAf/vCH8msN999/fxn57Nmzw8yZM4edRauH2rpdYC0O+tOf/jTsuuuu4bnnnitjmDt3bjj22GMrqd53333lFx2WLl1a7l8sHB922GHDjuUBvErEdiKQhUDqCyRZJMkkCTQo0M5DZq0On8IXmp544onwd3/3d+Gxxx4bmM706dPDnDlzVnjwrtV8l/1dg452pWxHID8B9VV+OTdjAiMJpNKgY7SzGONXYEfbxPEJEPhvAfWVs4EAgdESiG19rdVa5lCn2OIfrTw6LgECKwqor5wVBJoXqLshQoz3Tj760Y+Wa23Fb4sttgh33XVX2HDDDUfErWNtskr2iue09tlnn/LjR8Xv85//fDj55JNXGKqd+Lp9fmxoLqvMZ+g+GnTUoWgMAt0JqK+687M3AQLpCqR+/dOgI91zT+QECPS5gAYdfZ5g08taYPGzz4ZZZ54Znly4cJBDTE0ihjbXOPEjHwlv+x//o6O8LT/GmFVWCSefcELYasstOxqjqY2f++Mfw+e/9KXwxG9/Wx7irydODKeceGJYZ9y4pg5pXAIEIhDQoCOCJAiBQGICv/jFL8Iuu+wSnnnmmTLy66+/Prz73e8edhatHmrrdoG1OOgNN9xQLvgWv1VXXTXcfvvtZXxVfp0s5nsAr4qwfQjkIZD6AkkeWTJLAs0JtPOQWaujp9CgY968eWHq1KmDpvLXf/3X4c477wybb755qykO+3cNOiqx2YlAFgLqqyzSbJIE2hbQoKM9qhhfMmkvclsRINALAfVVL5Qdg0B6AsVX0ItmrPPnzy/X3x588MFQ3K9Z/jd27Niw8cYbh5133jnsv//+ZVP/9dZbr+3Jxra+1motc+jEYou/bXgbEiDQuID6qnFiByBQ1iVFDfKb3/ym1Bjpg0LtcMV272RonVE8C1XUZWusscaI06ljbbIdr6HbPPLII2Uz/4V/ee6/iPXAAw9cYah24uv2+TENOqpk0D4E4hdQX8WfIxESINCMQOrXPw06mjkvjEqAAIGuBTTo6JrQAASiFCgWeOdfc024+vrrh41v6nvfG/aZPHnUYx/aoOP46dPDttts01FcD/3yl2UjkpdfeSWsttpq4dQTTwybb7ppR2M0tfHysRXHiK2BSFPzNi6B3AU06Mj9DDB/Ap0LFF8I+Id/+IdyxwkTJpRfQnjLW94y7ECtHmrrdoG1OGg7C7ntzrKTh+o62bbd49uOAIH+EEh9gaQ/smAWBEZPoI7aJPYGHUuXLg0HHHBAuOmmm1aAPvXUU8Npp50Whl4L28mIBh3tKNmGQJ4C6qs8827WBFYm0C8NOor10YcffjhccsklZV310EMPhT/84Q8D015llVXCJptsEv72b/+2fPm1eClj7bXXbvvEiO0lk7YDtyEBAj0RUF/1hNlBCCQj8PLLL4drr702nHTSSWHBggUdx33wwQeHs846K2y00UYt961zfW3oOmPLg7fYoKi97r777jBx4sSVblln/N3Ga38CBOISUF/FlQ/Rr4t99wAAIABJREFU9KdAvzfoGPrBpJNPPjl8/vOfb5nMOtYmWx5kmA1uvfXWsllbcY9rnXXWKZv4v+1tb1thy3bi6/b5sXaO0WqO3a7PjjR+8azdfvvt1yoEfydAYIiA+sopQYBArgKpX/806Mj1zDVvAgSiF9CgI/oUCZBAJYEf//Sn4Stf/Wp5k674FQ0riuYV//Hww+U/r7XWWuGfPvax8IbNNqs0fl07/ebxx8PnzjgjvPDCC+WQVRp0/L8HHghnnXdeuX9MDTqKhiHfuvji8P3/+38Hce3+d38XPjBtWtmsw48Agf4U0KCjP/NqVgSaFPjoRz8a5syZUx5i9913Lx/YGzdu3LCH1KCjyUwYmwCBWAVSXyCJ1VVcBFIRiOEBsG6/GNbK+rLLLgtTp04duJdXXPeW3dcbP358uO2228K2227bapgV/q5BR8dkdiCQjYD6KptUmyiBtgRSb9BR1E233357mD59ekcvwBYNO4p9Tj/99LDuuuu2tNKgoyWRDQhkLaC+yjr9Jk9gkMDixYvDscceG4r7Pd38xo4dG77xjW+Eww8/fMTGrXU2uNCgo5uM2ZcAgboF1Fd1ixqPwIoC/d6g42tf+1o47rjjyomvuuqq5f2jXXbZpeWpUMfaZMuDDLPBKaecEmbNmlX+Zfvttw8333xzeM1rXrPClu3Ep0FHlQzYh0D/C6iv+j/HZkiAwPACqV//NOhwZhMgQCBSAQ06Ik2MsAh0IfDkb38bzjz33PDU738/cFPxpI9/PKw6dmz44tlnhyVLlpT//nWvfW2Y+fGPhw3WX7+Lo3W366LFi8NnZ88OTz/zTDnQx447Lmzf4csGsTboKJqhzP7KV8Kf//znQUhFE5GTjz8+vGHzzbvDszcBAtEKaNARbWoERiBKgeIrnsXXD+6///4yvlZfa+hFg44bbrih/IJo8etkgXo44E4W8+t8gDDKZAuKAIHKAqkvkFSeuB0JECgF2nnIrBVVt19oarJBx2OPPRYmT55cfu29+G299dbl11WPPPLI8Morr5T/btKkSWH+/PlhvfXWazXVQX/XoKMjLhsTyEpAfZVVuk2WQEuBlBt0PP/882HGjBnh29/+dst5rmyDDTbYoHyBds899xxxDA06KhPbkUAWAuqrLNJskgRaCixdujRMmzYtXHnllYO23XvvvcOHP/zh8Pa3vz289rWvDUXzjWW/RYsWhccffzwUXwH/l3/5l/CrX/1q4G9FQ7HLL788HHTQQSs9dp3raxp0tEyxDQgQ6KGA+qqH2A6VrcDQdaSjjz66bBBW9RfTvZOiLjvggAPCTTfdVE7nrW99a/j+978fivtArX51rE22OsbQvxdN3qZMmRLuueee8k8f+chHwjnnnDPsMO3Ep0FHpxmwPYE8BNRXeeTZLAkQWFEg9eufBh3OagIECEQqoEFHpIkRFoGKAr9/+unwha98JSx86qmBEd5/4IFhn3e9q/yawn0//nGY8/WvD3yBc7SbdAxt0PG+Aw8M+06Z0tHsl2/Q8Zrx48NnTzopTBimY3BHg3a58bPPPRdmnXVWeOLJJ8uR3vTGN4aXX345/PKRRwb++fjp08Naa67Z5ZHsToBAjAIadMSYFTERiFfgxhtvLJthFF/6LOq14usHe+2110oD7kWDjl/84hflFyOe+UsTtblz55Zf+qry+8EPfhD22GOPgaZlxYulBx544LBD1fkAYZVY7UOAQLwCqS+QxCsrMgJpCLTzkFmrmXTboGOk8YuXJ/bbb79WIQz795deeqn8avv5559f/r243n3nO98p66Xl/33xt2OOOSacd955g17gaHVQDTpaCfk7gXwF1Ff55t7MCQwnMPSeTNNKm2yySbj77rvDxIkTuzpU8aJF8RXUCy+8cNA4y16ALb40WrwAO2bMmPLvxTwfffTRcNFFF4Xiftezzz47sN/48ePLFzZ23HHHlcYU00smXcHZmQCBRgTUV42wGpRAcgLz5s0LU6dOHYi7qEeuuOKKsNlmm7U1l+LZoqJxWHEfaNkHmLbccstw2223hY033njYMepcX+v2Rc62Jjlkozrjr3J8+xAgEK+A+ire3IisfwR++tOfhl133TU899xz5aSK55eK53rWWGONSpOM6d7JD3/4w/DOd74z/OlPfyrn0uqDSctPuI61yU4Bl4+3uP5df/31objHNdyvnfi6revaOUarOXa7PtvkBxRaxe7vBPpVQH3Vr5k1LwIEWgmkfv3ToKNVhv2dAAECoySgQccowTssgQYE/uupp8KX5swZ1Jxjj113DUdOnTrw4Fnx4uf1N98c5i33pYbXbrBBOGHGjPD6Lh+CqzKlOhp0XHvTTeGyv8xn/QkTygYd4zv8mmiV2Fe2z5KlS8M3L7ww3PvjH5ebrLXWWuHk448Pf3755fDFs88eWEAfmps6YzAWAQKjK6BBx+j6OzqBlASK2qz44kHxomXxa+drDb1o0DH0qwzFFxquuuqqsGaF5mKf/exnw7L/u3PChAmhaNjxlre8Zdg0eQAvpbNXrAR6K5D6AklvtRyNQP8JxPAA2EiqVRt0FLXgGWecEWbOnDkw/FFHHRW+/vWvl004nn766fDud7873HfffQN//8xnPhNOOeWUtpt0aNDRf/89mBGBugTUV3VJGodAfwik2qDjzDPPDCeeeOJAEt785jeXL7Rus802LRNTNPco6qovf/nLg/a/5ZZbwkYbbTTs/jG9ZNJygjYgQKDnAuqrnpM7IIHoBF544YVw0EEHlS9TFr8tttgifPe73227OcfyEypqmqLRR3H/qPhdfPHF4bDDDht2znWur3X7ImeVpNQZf5Xj24cAgXgF1Ffx5kZk/SNwww03lE05lv3aeW5ppNnHcu9k6PNYq622Wvje974X3vGOd7SVvDrWJts60F82GhpvcY+riHfDDTdseY+qeEb9jjvuCNttt92gbbut6+ow0KCjk7PAtgR6I6C+6o2zoxAgEJ9A6tc/DTriO6dERIAAgVJAgw4nAoH+EHhwwYJw7vnnh+f++MeBCe25227hiPe/f6A5x7I/vPLKK+GGW24Z1KSjuPk4/YMfDNtus035pc5e/RY/+2w47QtfCE/9/vflId934IFh3ylTOjp8TA06XnzxxfCtSy4J//eee8o5FJYf+dCHwg5vf3v5z/f9+Mdhzte/PrCAvvvf/V04YurUsNrYsR3N2cYECMQtoEFH3PkRHYGYBH72s5+VX6JYtGhRGdb/+l//K9x6663hN7/5TVthDve10W4XWJcdePlGIKusskrZoOM973lPW3Et2+iXv/xl2G233UKx4Fr89t9///KL8Cv70oYH8DritTGBrARSXyDJKlkmS6ABgRgeABtpWlUadBQP2p111lmDXih94xvfGIoXQjfddNOBwxX1VPFg5MMPPzzw7zpp0qFBRwMnpCEJ9ImA+qpPEmkaBGoSSLFBx69//evyvtoTTzxRKgxXS7XiGa5hWlFrFQ1nh/vF8pJJq3n5OwECoyOgvhodd0clEJPA73//+7D77ruHBx98sAyraNJ/zjnnVApx6D2dkb4eXuf6Wl3rjJ1Mus74OzmubQkQiF9AfRV/jkSYvsCsWbPKBqbLfquuumq4/fbbwy677FJpcrHcO/n5z38e3vnOd4aiPit+73//+8NFF10Uivm186tjbbKd4yzbZuh9runTp4c5c+as9Hn+duLrtq5r5xit5qhBRyshfyfQewH1Ve/NHZEAgTgEUr/+adARx3kkCgIECKwgoEGHk4JA2gJ/eumlMP+aa8L1N988aCLv/Yd/KBtdjBkzZtgJFg+cFU0kvnHhheHll18e2GbS7ruXTTLWXGONnsC88OKL4cxzzw0LHnqoPF7RsOKDRxzR0bFjadBRNBv56je/GX6+YMFA/O8/8MCwz7veNXCTtHAvcjXvyisHttl+223D0YcfHsatvXZH87YxAQLxCmjQEW9uREYgJoGiLvjEJz4Rzj777DKs8ePHh3nz5oUPfehDUTTo+M///M+w5557huKl0OJXvORQfPFryy23bItx8eLF5VfCii+DFb+iyceNN94YJk+evNL9PYDXFq2NCGQpkPoCSZZJM2kCNQr02wNgxb244mvvM2fOHFAqasGbbrop7LjjjivI/eQnPykbpRX12bLfgQceGM4///wwYcKEEaU16KjxRDQUgT4TUF/1WUJNh0CGApdcckmYNm1aOfPimlbct9p77707lijuYU2ZMiXc85fm+8VLtddee20YN27cCmPF8pJJx5O0AwECPRFQX/WE2UEIRC1QZ4OOxx9/POy8884Dzcg06Ig69YIjQKAhAfVVQ7CGJfAXgaVLl4YDDjigXJ9a/jdS3dEKL4Z7J3/+85/DcccdF775zW+W4RYfsCw+llQ0em33V8faZLvHKp4f+/SnPx1OP/30gXi/973vhXe84x0rHaKd+Ops0NHuXFpt1+qjB500qWt1LH8nQGB4AfWVM4MAgVwFUr/+adCR65lr3gQIRC+gQUf0KRIggWEFXnnllXDfj38cvjN/fnj6mWcGtiluJE7/4AfDtttss9LOucsP+J+PPx7OPf/88OTChQP/umjO8d799w/v3GWXsNrYsY1mYGiDjl123jkc+4EPdHTMK/7t38I1N9xQ7rPVlluGT37kIyv9KntHA3ew8SOPPhrOmTs3PP2HPwzsdcC++4Z/2GefFZqkFDdTb/3e98JFl10Wiv+5+L3+da8LM445Jmy80UYdHNWmBAjEKqBBR6yZEReBuASG+1rDF7/4xfIrFL/5zW/aCnaTTTYJd999d5g4ceLA9t0usC5/4Pnz54dDDjkkFLVn8dt4443LL0oULyqM9CseGjz00EPDnXfeObBZsfhdfN1hpK9RaNDRVtptRCBLgdQXSLJMmkkTqFGgnYfMWh0uli80Pf/882HGjBnh29/+9kDIRXOOK664Iuy1114rncYvfvGLsO+++4ZHHnlkYJs3vOEN4etf/3rYY489VnofUIOOVmeGvxPIV0B9lW/uzZxAvwgs/4XXLbbYItx1111hww03rDS94kuxxXjFb7j7bcsGjeElk0oTtBMBAj0RUF/1hNlBCEQt8MILL5TN64vGYcWvqFGKRvabbbZZx3FffPHF4fDDDx/Yr/jnww47bNhx6lxfq3Odsd1J1xl/u8e0HQECaQior9LIkyjTFfjZz35WNq1YtGjRoEnstNNOZdOO9dZbr+PJDb13MtIAI92D6fjAy+1QPKtUrLn96U9/Kv/twQcfHIpGr2M7eB6+jrXJducw9PmxduJtJ75u67pOctnuXDXoaFfKdgSaE1BfNWdrZAIE4hZI/fqnQUfc55foCBDIWECDjoyTb+pJCrz44ovh3h/9KMz/938f1JijmMyWW2xRNufYYP31O5pbMeblV10Vbr799kH7Fc053rPPPmWjjvXWXbejMdvduI4GHV/71rfCD+6+uzzkm7faKpwwY0ZYY/XV2w2hq+2WvvBCKBqE3LKcXVG4H/6+94W93vnOlb4cUTTm+H8PPBDO+8Y3Bm4CF/sdvP/+YcqkSY03Rulq0nYmQKClgAYdLYlsQCB7gZdeeql8iK54EbP4FU3WWn39YBnaF77whXDSSSeV/9h0g46iZjnjjDMGfd29OO7kyZPD8ccfX365q3ihtPgVD8898MAD4Wtf+1ooHhJc1tSj+Fvx9dJ58+a1XLz3AF72/2kAILBSgdQXSKSWAIHuBNp5yKzVEWJo0FHUSu973/vCggULBsJtpznHso2LJmjFl8zuv//+QdMt/t2ZZ54ZNt988xUYNOhodWb4O4F8BdRX+ebezAn0i8CRRx4ZLrzwwnI6RTPZa6+9NowbN67S9Frdb1s2qAYdlXjtRCAbAfVVNqk2UQIjChTrYVOnTh3Y5m/+5m/KF0Lf+ta3tiX38ssvhwsuuKD86nuxnlj8ttxyy3DbbbeVjfSH+9W5vtbti5xtTXLIRnXGX+X49iFAIF4B9VW8uRFZfwice+654SMf+cgKkyn+2ysajhXP+nT666SpQxMNOp5++unw7ne/O9x3331l6BtssEH5PNbWW2/d0VTqWJts54BFvfehD31ooLH/KqusEm688cbyuayRfu3E121d10ku25lrsY0GHe1K2Y5AcwLqq+ZsjUyAQNwCqV//NOiI+/wSHQECGQto0JFx8k09GYE/Pv98eHDBgnDbnXeGn//iFyvEveYaa4QPTJsWdtpuu1DcnKv6W/DQQ+H8Cy8MT/3udysMsenGG4fJe+wRttl66zB+vfVW2nii02MXNxfPnjs3/PRnPyt33eHtbw/TjzkmjOlgHqPRoKNYEL/n/vvDty+9NBRNOpb91hk3Lsw45pjw1je/uS2KJ3/723L+Ty5cOLB9kc/DDjkkvGPHHTXqaEvRRgTiE9CgI76ciIhAbAKXXXZZ+XBe0QCj+B199NFh7ty5YdVVV20ZaqsXBrpdYB0aQFH3FIvyRUOO5ZtutAz0LxscddRR5f5rr712y108gNeSyAYEshVIfYEk28SZOIGaBNp5yKzVoUazQUdx7NNOO62s95b/FQ8FFg+iveMd72gV/sDfn3/++TBjxoyBB/WW/WFlDxhq0NE2rQ0JZCegvsou5SZMoO8ETjnllDBr1qxyXsXX6e+6666w4YYbVppnMU4xXvEb6eWQdl9MWGuttcIdd9wRtttuu0rx2IkAgTQF1Fdp5k3UBOoWWLp0aZg2bVq48sorBw1dfMW9aDC22267hYkTJw76gnvx1fqiMeu//du/hXPOOSf8brnntornwC6//PJw0EEHrTTUOtfX6l5nLNZCn3nmmfCrX/0qXH311eXLskUDksJg2a/O+OvOp/EIEBhdAfXV6Po7en8LLF68OEyZMiXcc8895UR32WWX8OSTT4ZHHnmk/Od99923rEHWXHPNjiDavXfS6h5MRwf9y8bF8+jTp08P559//sDuxTNWn/zkJzt+5r2Otcl25lCsExaN+Jc9j3XwwQeXzd3Gjh074u6dOC8bqFVzjHbibXqboeuas2fPXuGjUk3HYHwC/S6gvur3DJsfAQIrE0j9+qdBh3ObAAECkQpo0BFpYoRFIITwpz/9Kfyfb34z/OgnPxnWoygQJ7/zneG9++8fiqYOdfyKm3z3/OhH4aLLLgvPPffcsEMWzTr+6WMfC+uus04dhwzdNtjodv9OJrH42WfDD374w3DdLbes4PP2t70tHDl1apjwmtd0MmR48cUXw+VXXRVuvv32QfutNnZsmLT77mHKXnuF9Tscs6MAbEyAQO0CGnTUTmpAAn0l8Nhjj5VfOnj44YfLeXX6tYZeN+hYhv/ggw+GotnGsq9MtErKG97whnD22WeHffbZp+2Fbg/gtVL1dwL5CqS+QJJv5sycQD0CVR4ya3XkVg+h1fUA2MKFC8sHHB944IFBIW2//fbhiiuuCJtttlmrUFf4e/FiQ9HwrWjytmTJkrJh78pe1NCgo2NeOxDIRkB9lU2qTZRA3woULysUL78Wv26+7Dr0hZTiXtb8+fPDGsOsvbZbl2rQ0bennYkRGFFAfeUEIUBgmUBRXxx77LHl/ZtufsWLmd/4xjfC4YcfPuJaW53ra0MbdHQT/3D7Dlcn1Rl/3fEajwCB0RVQX42uv6P3t8C8efPKDwstf1/l7rvvDsveKynWnm688cby+aZOfkPvnbRaj+tk7JG2LdbOzjjjjEHNHCZNmlTe41lvvfU6PkwvGnQMfX5s/Pjx4bbbbgvbbrtty3jbvUe1/EC9ykXL4EfYoK712W5isC+BfhdQX/V7hs2PAIGVCaR+/dOgw7lNgACBSAU06Ig0McIi8BeB3z/9dPjCV74SFj711IBJ0bhh8p57hn2nTAnj2vgSeRXM4kvp9/34x+GKq68OTy33ZYZiobRozvGGDl4eWLR4cfjs7Nnh6WeeqRJKbfusttpq4dQTTwybb7pp22MWHZX/63e/Cz/+6U/Lxhy//a//WmHfojnKB6ZNCzttt135QkTV34KHHgrnX3jhIO9lY71m/Piww9vfHt6+zTbhDVtsEdZYffWqh7EfAQI9ENCgowfIDkEgUYHiq1mHHHJIuPbaawdm8KUvfSmccMIJbc9otBp0FAEWC9pFY5Hiy1bXXXddKJp2FPVS8SvqoOJrpcVLDIceemgoXjodM2ZM2/MqNvQAXkdcNiaQlUDqCyRZJctkCTQgUOUhs1ZhtHoIrc4HwIY+YPfhD384fPGLXwxrd3lfr/iy6sc//vGw0047hRNPPHHYFzU06Gh1Jvg7gXwF1Ff55t7MCfSLwK9//euw6667hieeeKKcUvGl1+Kr7BMmTGh7isO9vDFnzpwwY8aMYcdoty7VoKPtFNiQQF8JqK/6Kp0mQ6BrgeK5q2I98KSTTgoLFizoeLyiaf7nPve5sNFGG7Xct871taYbdBSTKV6UPfDAAwfmVWf8LbFsQIBAUgLqq6TSJdiEBIY2Ky3WmW666abwu9/9Luy2226hWFsqfjvssEO44YYbwvrrr9/27EarQUdRXxTPYxUfqSx+nX4saegEm27QUTxr9aEPfSh8+9vfHjj0rFmzytpx6LVvOPx271Etv2+rtdG2k9zghnWuzzYYpqEJJC2gvko6fYInQKALgdSvfxp0dJF8uxIgQKBJAQ06mtQ1NoF6BH716KPh7K9+Nbxpyy3LxhxFc4xOX3asGknxYNqTCxeGm2+7LTy4YEE47uijO2rOURw31QYdxdyvv/nmMO/KK4flK3IwZdKksP/f/30omnTU8SsW6O+5//7w7UsvDUtfeGHYIffYdddw5NSpPTsH6piXMQjkJqBBR24ZN18C7QnU9bWG0WzQ0d5Mq2/lAbzqdvYk0O8CqS+Q9Ht+zI9A0wJVHjJrFVOrh9DqfgDs/vvvL5tpnHbaaWGPPfZo6+G6VnPwdwIECHQjoL7qRs++BNIUGFrfxDqLTTbZJBRfbJ04ceKIIRb32j796U+H008/fWC7v/mbvwmXXHJJeOtb39pyekUj3eLLqp/5zGcGtt16663LL5W+9rWvHXb/0XrJpOVkbECAQBQC6qso0iAIAtEJFDVL0by1eGm0eMG1aH6/7KXXZcEWTVyLRhy777572HfffcsXYzv50nud62t1NOgo6rhVV121nN7rX//6sM0224Qtt9wyFLXa//yf/7OstZZ/7q3O+KM7AQREgEBXAuqrrvjsTGClAhdffHE4/PDDB/5+0UUXhWnTppUf7Rl6r6V4RumTn/xk2+tao3Hv5NZbbw0HH3xwWLRoUTmn4gNDl19+eTjooIMqnwVNNugY7vmxogltccx2a8B24hta17VaG62MZUcCBJISUF8llS7BEiBQo0Dq1z8NOmo8GQxFgACBOgU06KhT01gECAwnkGqDjmIuRcOMC77znXD7nXcOTG21sWPDe/bZJ7xrzz1ra8wx1O1PL70U7v3Rj8JV114bnvrd7wb+/PrXvS7M/PjHw4TXvMbJRoBAxAIadEScHKERGEWBoV9rGD9+fPnA/7bbbttRVBp0dMRlYwIE+kQg9QWSPkmDaRDISqDuBh1Z4ZksAQJJCKivkkiTIAnUKtBvDToKnOKLr8XLFt/97ncHWe29997hwx/+cNh+++0HvQBavPz56KOPhuLFk29961vll2GX/Yp7dcXXYnfccceVuo/GSya1ngQGI0CgUQH1VaO8BidAoI8FNOjo4+SaGoEuBdRXXQLancAwAsV9kUmTJoVHHnmk/GvRIOzaa68N48aNK//5qaeeCnvuuWf4+c9/Xv5zO/dLlj9Mr++dDG3OUcTSaVOR4U6UdhpgVD3Bhnt+rNU9qaHHaic+DTqqZsh+BPpbQH3V3/k1OwIEVi6Q+vVPgw5nNwECBCIV0KAj0sQIiwCBUuCFF18MZ557bljw0EPlP795q63CCTNmhDVWX71nQkuWLg3/5xvfKI83ZdKk8NY3vWnQlxyaDKTolPzkwoXh5ttuCw8uWBCOO/ro8IbNNmvykMYmQKAGAQ06akA0BIE+E7juuuvCIYccEpYsWVLOrJuvNfRzg44+S7vpECBQo0DqCyQ1UhiKAIEeCWjQ0SNohyFAYNQE1FejRu/ABEZNoB8bdBSYzzzzTJg6dWq4+eabK9tusMEG4bLLLitfQBnp1+uXTCpPyI4ECIyKgPpqVNgdlACBPhDQoKMPkmgKBBoSUF81BGvYbAVeeumlMH369HD++eeXBquttlooGlzsuuuug0xuueWWUDQ/feWVV8p/v8MOO4QbbrghrL/++i3tenXvpHi2+l//9V/DYYcdFop5LfvV0ZyjGKudBhgtMYbZYGhDkarPj7UTXxMNOoaOWcWgk31mz54dZs6c2ckutiVAoIWA+sopQoBArgKpX/806Mj1zDVvAgSiF9CgI/oUCZBA1gIxNOjIOgEmT4BAJQENOiqx2YlA3wrU/bUGDTr69lQxMQIERhBIfYFEcgkQSE+gVw06WtV23cp5waFbQfsT6F8B9VX/5tbMCPRKYPkXATbZZJNw9913h4kTJ/bq8IOO8/LLL4fLL788fOxjHwu/+93vOorhqKOOCp/73OfCRhtt1HK/Xr1k0jIQGxAgEKWA+irKtAiKAIEEBNy/SiBJQiQwSgLqq1GCd9i+FZg/f375caFljTdOPfXUcNppp4Xh/lv79Kc/HU4//fQBi2OOOSacd955YezYsSP69OLeSdGQo1hf+9//+38PiuUzn/lMOOWUU1rG2E6C22mA0c44y29T5/Nj7cSnQUenGbI9gTwE1Fd55NksCRBYUSD1658GHc5qAgQIRCqgQUekiREWAQKlgAYdTgQCBFIU0KAjxayJmUD9Aiv7WkO7i9Yri6jVS5xNLLAui6XXX0I44ogjwgUXXFB/coxIgEByAqkvkCQHLmACfSjQaY2kQUcfngSmRIDAIAH1lROCAIELstH+AAAgAElEQVRuBWJq0LFsLkWjjvvvvz9ceuml4frrrw+PPPLIwEsny7Z5zWteE97+9reHqVOnhv3337+tr78u27cXL5l0mxf7EyAwegLqq9Gzd2QCsQtYX4s9Q+IjQCBWAfVVrJkRV4oC9957b5gyZUpYtGhRGf4OO+wQbrjhhpXeF1m8eHE46KCDwne/+92B6R533HHhnHPOGbEBRtP3ThYuXBiOPfbYcM011wxKQ/Es1QknnBDGjBlTS3raaYDR7oGK58eK8Yp7UUuWLBnYrZvnx9qJr9O10Xbm0+u6dvbs2WHmzJnthGYbAgTaFFBftQllMwIE+k4g9eufBh19d0qaEAEC/SKgQUe/ZNI8CPSngAYd/ZlXsyLQ7wIadPR7hs2PQGuBlX2t4eijjw5z5swJa665ZutBVrKFBh2V6exIgEDCAqkvkCRML3QCfSPQ6UNoGnT0TepNhACBlQior5waBAh0KxBjg46hc6q7pmv6JZNuc2J/AgRGV0B9Nbr+jk4gZoFev8jYqwb4Tz/9dChe9r399tvDHXfcEZ588slQvDRbrJMO/f3VX/1VmDBhQthpp53C3/7t34a99torbLbZZrW9RBtz/sVGgEB1AfVVdTt7Elhe4LHHHguTJ08ODz/8cPmvx48fH2666aaw4447jgg1dL9i46IJxj//8z+vtElHU/dOiiYX1113XTjssMPCs88+OxD32LFjwyWXXBLe+973hqHXjG7OgnYaYLQzftFM9txzzw3HH3/8oCay06ZNC3Pnzg1rr712O8OssE078XW6NlopkJp3qvteXs3hGY5AXwior/oijSZBgEAFgdSvfxp0VEi6XQgQINALAQ06eqHsGAQIVBXQoKOqnP0IEBhNAQ06RlPfsQmMvsDjjz8epk+fvsLXGoovOHz5y1/uqjlHMTsNOkY/xyIgQKD3AqkvkPRezBEJEBgqMPSBwIsvvrh8iG9lv149ANaqtus2k3/84x/DvvvuG77//e+XQ/XqBY1u47Y/AQLNC6ivmjd2BAL9LqBBRyjv/+233379nmrzI0CgTQH1VZtQNiOQoUA/Neh4/vnnwxVXXBFOP/308Ktf/aqrbBYv1B555JHh5JNPDptvvnlXY9mZAIH+FFBf9Wdezaq3As8880zZvKJoqLXsd9FFF4WiQUQ7v6IZ15QpU8KiRYsGNj/qqKPKphPDNZdookHHgw8+GD7+8Y+HW265ZVDIG2+8cZg/f37YYYcd2plKR9u00wCj1YAre36s2+YcxXHbiU+DjlYZ8ncCeQqor/LMu1kTIBBWaOZWNIBL6adBR0rZEisBAlkJaNCRVbpNlkByAhp0JJcyARMgEELQoMNpQCBPgaVLl4ZLL700fPSjHw1LliwZhNDqCxKdiLV6ibPJBdYmxy4MvEDayZlgWwJ5CVggzivfZkugCYFTTjklzJo1a2Do4uHBf/mXf6n1a1pV4m5V21UZc/l91FfdCtqfQP8KqK/6N7dmRqCKQDsP9Q8dV4MODTqqnGv2IdDPAuqrfs6uuRGIW6AX93+KlxYuv/zy8KEPfWjQV+vrkpkxY0b4/Oc/H9Zdd926hjQOAQJ9IKC+6oMkmsKoCixcuDAccsgh4c477xyI47jjjgvnnHNOKBpltfsrmmAU47zyyisDu7zjHe8on5HabLPNBg1TZ4OO//iP/wif+tSnwlVXXbVCqAcffHCYO3dumDBhQrvT6Gi7KvfKlh2geH7sO9/5TvjEJz6xQt1U1/Nj7cTX9DNeHYG2uXGvPqDQZjg2I9CXAuqrvkyrSREg0IZA6tc/DTraSLJNCBAgMBoCGnSMhrpjEiDQroAGHe1K2Y4AgZgENOiIKRtiIdA7gXnz5pVfYV9+QXqVVVYJ3/zmN8uvPw29uVc1slYvcTa5wNrk2IVHLx4grOpuPwIERlcg9QWS0dVzdAIEFi9eXH7d65577hnA+Ou//uvygcTR/jpnq9qu2+ypr7oVtD+B/hVQX/Vvbs2MQBWBdh7qHzquBh0adFQ51+xDoJ8F1Ff9nF1zIxC3QNP3f1566aXy5dgzzzxzBYjtt98+FC/I7rjjjuFNb3pTWGeddcK4ceMGbffyyy+Hp59+OhT36O66667yi+/XXHNNKMZd/rf11luH6667Lmy66aZxg4uOAIGeCaivekbtQH0o8MADD4QDDjggPPLIIwOzO+aYY8J5553XUXOOZTtfeeWV4f3vf/+g//299957h3/9138Na6+99sAx6mrQ8dOf/jTsscce4Q9/+MOg7Ky11lrh/PPPD+973/vCmDFjGstclXtly4JZ2fNjZ511ViiaktURdzvxNf2MVxP4GnQ0oWpMAoMF1FfOCAIEchVI/fqnQUeuZ655EyAQvYAGHdGnSIAEshbQoCPr9Js8gWQFNOhINnUCJ9CVQPHlqAsuuCAcffTRZZOOjTfeOBRfkdhhhx26Gnfozq1e4mxygbXJsYt5Nv0AYa2JMBgBAj0VSH2BpKdYDkaAwAoCF198cTj88MNX+PezZ88OM2fOHFWx5Wu7XgRyxBFHlDWrHwECBNRXzgECBJYXaOeh/qFiGnRo0OG/IgIEBguor5wRBAiMlkDT62tFY44TTzxx0PSKl0s/+9nPhvXXX7/StIvmHEUzjmLcX/3qVwNjTJo0qVxfXW+99SqNaycCBPpLQH3VX/k0m94JFB8S+sd//MdBzTTe+973hm984xtd/e/Y4n93H3LIIWHJkiVhZf87u64GHYXWvffeWzbgX7RoUYlXNBw555xzwkYbbdQ4ZpV7ZcuCGvr82AYbbBAuu+yysOeee9YWdzvxNf2MV22TWW4gDTqaUDUmAfevnAMECBAoBFL/vy816HAeEyBAIFIBDToiTYywCBAoBTTocCIQIJCigAYdKWZNzATqESgWWS+66KJwww03hC9/+cvhda97XT0DLzeKBh21kxqQAIEEBFJfIEmAWIgE+lbgscceC5MnTw4PP/xwOceiPlu4cGH5P48fPz7cdNNN5Rc+R+unQcdoyTsuAQLqK+cAAQLLC7TzUP9QsVgbdLzwwgsDX1d96qmnwj777BOefPLJMvxTTz01fPjDHy6/4L5gwYKBKb344ovhnnvuCcW+xa/4ymyxz5///Ofw/PPPh9tuuy1st9125dfe3/Oe9wzsV3z5fb/99nMyESBAoBRQXzkRCBAYLYEmG3T8+te/Drvuumt44oknBu6nXXHFFWGvvfaqZbrPPPNMKF4Yvv322wfGmzNnTvl1eT8CBAior5wDBKoJFPcyjjvuuFA0sC9+06ZNC3Pnzg1rr712tQGX2+snP/lJeX/lvPPOC5tuuukK49V97+TWW28Np512WtkYbI899ljh/+7qekIrGaDKvbLlh1rWpOP6668vm4rU/fxYO/E10aBj6JhN+S8bN4aPLTQ9R+MT6LWA+qrX4o5HgEAsAqlf/zToiOVMEgcBAgSGCGjQ4ZQgQCBmAQ06Ys6O2AgQWJmABh3ODQIEmhTQoKNJXWMTIBCrQOoLJLG6iotAvwssXbo0HH744eVXN4vfxIkTw1VXXRU+8pGPhPvuu6/8d6P9VU4NOvr9LDQ/AvEKqK/izY3ICIyGQDsP9Q+Nq9cNOk455ZQwa9asnvOstdZa4Y477tCgo+fyDkggPQH1VXo5EzGBXgn0+kXGI444IlxwwQW1TO+SSy4pX+pd9muiecbPfvazsgnIokWLBu7XXX311bW8RFwLgkEIEBg1AfXVqNE7cB8IvPTSS+Gf//mfw3PPPVfeTxk7dmxPZlV3g46eBD3MQarcK+tlrO3Ep0FHLzPiWATSEVBfpZMrkRIgUK9A6tc/DTrqPR+MRoAAgdoENOiojdJABGoTWLR4cfjs7Nnh6WeeqW3MJgZaf8KE8NmTTgrj11tv0PDib0J7xTFX5t+bozsKAQIjCWjQ4fwgQKBJAQ06mtQ1NgECsQqkvkASq6u4CPSzQPHg4fTp08P5559fTnOVVVYJl19+eTjooIPCvffeG6ZMmTLoof+iicd6Q+5x9cKnVW3XbQxNfkG129jsT4DA6Aqor0bX39EJxCbQzkP9ox3zWWedFU444YRRCaP42um73/3u0C8vmYwKooMSyEBAfZVBkk2RQEWBlBt0LH/vavnGZRUpht1t6P2rTTbZJNx9991ls10/AgTyFlBf5Z1/s09ToF/uncR+r6yd+DToSPO/IVETaFpAfdW0sPEJEIhVIPXrnwYdsZ5Z4iJAIHsBDTqyPwUARCigwUVvktKvDUZ6o+coBAiMJKBBh/ODAIEmBVq9xNnEAuuy+TQ5dnEML5A2eeYYm0DaAqkvkKStL3oC6QkUzTk+9alPhTPPPHMg+KKG+uQnPxmWXU+KhhyHHHJIeOWVV8pt9t577zBv3ryeN+loVdt1q6++6lbQ/gT6V0B91b+5NTMCVQTaeai/yrh17jP0BY+Rxi6+Cvu6171u2E2KF0t32mmnsPrqqw/8fcsttwxbbLFF+c+rrrpq2HrrrcO4cePCmDFjwvrrr1/+/8WvX14yqTMvxiJA4L8F1FfOBgIEViagQcfI54YGHf7bIUBgZQLqK+cGgfQE+uXeSez3ytqJr4lnvJoYM72zXMQE0hZQX6WdP9ETIFBdIPXrnwYd1XNvTwIECDQqoEFHo7wGJ1BJQIOOSmwd76RBR8dkdiBAoE0BDTrahLIZAQKVBFq9xNnkYmiTYxcYXiCtdErYiUAWAqkvkGSRJJMkEInAM888E4455phw5ZVXDkRU/PN5550Xihc1l/1effXVcMYZZ4SZM2cO/Lvtt98+XHHFFWGzzTbr2Wxa1XbdBqK+6lbQ/gT6V0B91b+5NTMCVQTaeai/yrj9tk+/vGTSb3kxHwKxCKivYsmEOAjEJ9D0+lqTM77kkkvCtGnTBg4xe/bsQffT6jj2z372s7DrrruGRYsWlcNNmjQpXH311WHttdeuY3hjECCQsID6KuHkCT1bgX65dxL7vbJ24muiBm1izGz/YzFxAqMkoL4aJXiHJUBg1AVSv/5p0DHqp5AACBAgMLyABh3ODAIECBAgQIBAvQIadNTraTQCBAYLtHqJs8nF0CbHLmbpBVJnOwECKxNIfYFEZgkQ6I3AAw88EN73vveFBQsWDBzwuOOOC+ecc86g5hzL/lg06Sgad3zsYx8Lr7zySvmv11133VC8ePD3f//3Yei1p4lZtKrtuj2m+qpbQfsT6F8B9VX/5tbMCFQRaOeh/irj9ts+/fKSSb/lxXwIxCKgvoolE+IgEJ9A0+trTc7417/+ddk844knnigPM378+LLB7V577VXLYYtmu+9973vD7bffPjDenDlzwowZM2oZ3yAECKQtoL5KO3+iz1OgX+6dxH6vrJ34mqhBmxgzz/9SzJrA6Amor0bP3pEJEBhdgdSvfxp0jO754+gECBBYqYAGHU4OAgQIECBAgEC9Ahp01OtpNAIEBgu0eomzycXQJscuZukFUmc7AQIrE0h9gURmCRBoVuDZZ58Np5xySjj33HMHDrTKKquEs846q3yYf8yYMSsNoGjSUTzENnXq1LBkyZKB7Q444ICyscdGG23UaPCtartuD66+6lbQ/gT6V0B91b+5NTMCVQTaeai/yrj9tk+/vGTSb3kxHwKxCKivYsmEOAjEJ9D0+lrTMz7zzDPDiSeeOOgwRVPcT3/602HixImVDv/SSy+F+fPnh0984hNh4cKFA2NMmjSp/PfrrbdepXHtRIBAfwmor/orn2aTh0C/3DuJ/V5ZO/E1UYM2MWYe/2WYJYF4BNRX8eRCJAQI9FYg9eufBh29PV8cjQABAm0LaNDRNpUNCRAgQIAAAQJtCWjQ0RaTjQgQqCjQ6iXOJhdDmxy74PACacWTwm4EMhBIfYEkgxSZIoFREXj66afDV7/61TBr1qywdOnSgRg22GCDcNlll4U999yz7bgeffTRcOihh4Yf/vCHg/Y5/PDDw0knnRTe8pa3hKHXorYHH2HDVrVdt8dQX3UraH8C/Sugvurf3JoZgSoC7TzUX2XcftunX14y6be8mA+BWATUV7FkQhwE4hNoen2t6RkXzTQ+//nPh6HPmRbHfdOb3hQOOuigMHny5PJ/XmeddcK4ceMGhfTyyy+H4j7eU089Fe65555www03hGuuuSYU4y7/23rrrcN1110XNt1006anZHwCBBIRUF8lkihhElhOoF/uncR+r6yd+JqoQZsY039ABAj0VkB91VtvRyNAIB6B1K9/GnTEcy6JhAABAoMENOhwQhAgQIAAAQIE6hXQoKNeT6MRIDBYoNVLnE0uhg4du+ncHHHEEeGCCy5o+jDGJ0AgAYHUF0gSIBYigSQEiof5f/vb34abbropzJ07N9x///0rxH3wwQeXf5swYULHcyqafMyZMyeceuqpK7wg8PrXvz784z/+YzjggAPCVlttFcaOHdvx+MPtsHxtV8uALQZRX/VC2TEIpCGgvkojT6Ik0CuBoS9P9OK4m2yySbj77rsrf3W9FzEOPUa/vGQyGnaOSSAHAfVVDlk2RwLVBHq9vlZEufvuu4drr712hWYZ1WYQwquvvlo2zzjssMPCs88+W3WYle43Y8aMsgnIuuuuW/vYBiRAIF0B9VW6uRN5vgL9cu+knQYYo5nlduJr4vmx0ahrrW2O5pnm2P0ooL7qx6yaEwEC7Qikfv3ToKOdLNuGAAECoyCgQccooDskAQIECBAg0NcCGnT0dXpNjsCoC2jQMeopEAABAqMgkPoCySiQOSSBvhN48sknw1577RV+8YtfDDu3N7zhDeHrX/962GOPPcLQa0anGI8//nj46Ec/Gq666qphdx0/fny47bbbwrbbbtvp0Ctsr0FH14QGIECgooD6qiKc3Qj0qYAGHe0ltl9eMmlvtrYiQKBTAfVVp2K2J5CPwGi8yFh3g45l2Soa3F5xxRVh1qxZ4T/+4z+6SmLRAPfII48MJ598cth88827GsvOBAj0p4D6qj/zalb9LdAv907aaYAxmplsJz4NOkYzQ45NIF4B9VW8uREZAQLNCqR+/dOgo9nzw+gECBCoLKBBR2U6OxIgQIAAAQIEhhXQoMOJQYBAkwIadDSpa2wCBGIVSH2BJFZXcRFITeDee+8NU6ZMCYsWLRoI/c1vfnOYPXt22HfffcOYMWNqnVLxksGnPvWpFRp1FPXYJz/5ya4bgRTBatBRa8oMRoBABwLqqw6wbEogAwENOtpLcr+8ZNLebG1FgECnAuqrTsVsTyAfgX5q0LF81p5++ulQ3K+7/fbbwx133BGKBrsLFy4ML7300grJ/au/+qswYcKEsNNOO5X/r2iyu9VWW9V+Py+fs8pMCeQhoL7KI89m2V8C/XLvpJ0GGKOZuXbi06BjNDPk2ATiFVBfxZsbkREg0KxA6tc/DTqaPT+MToAAgcoCGnRUprMjAQIECBAgQGBYAQ06nBgECIymQBMLrKM5H8cmQIBAIZD6AoksEiBQn8DcuXPLL3ROnTo1HH300eGNb3xjLY0yRopw8eLFoXjQ7eyzzw4bbbRRuPTSS8Oaa65Z36SMRIAAgVEQUF+NArpDEiCQvEC/vGSSfCJMgECkAuqrSBMjLAIECBAgQCBZAfVVsqkTeMYC/XLvpJ0GGLGn2fNjsWdIfARGR0B9NTrujkqAwOgLpH7906Bj9M8hERAgQGBYAQ06nBgECBAgQIAAgXoFNOio19NoBAgQIECAAIHUF0hkkAABAgQIECAQm4D6KraMiIcAAQIECBBIXUB9lXoGxU+AAAECBAjEJqC+ii0j4iFAgAABAgRSF1BfpZ5B8RMgUFUg9eufBh1VM28/AgQINCygQUfDwIYnQIAAAQIEshPQoCO7lJswAQIECBAg0LBA6gskDfMYngABAgQIECDQsYD6qmMyOxAgQIAAAQIERhRQXzlBCBAgQIAAAQL1Cqiv6vU0GgECBAgQIEBAfeUcIEAgV4HUr38adOR65po3AQLRC2jQEX2KBEiAAAECBAgkJqBBR2IJEy4BAgQIECAQvUDqCyTRAwuQAAECBAgQyE5AfZVdyk2YAAECBAgQaFhAfdUwsOEJECBAgACB7ATUV9ml3IQJECBAgACBhgXUVw0DG54AgWgFUr/+adAR7aklMAIEchfQoCP3M8D8CRAgQIAAgboFNOioW9R4BAgQIECAQO4CqS+Q5J4/8ydAgAABAgTiE1BfxZcTEREgQIAAAQJpC6iv0s6f6AkQIECAAIH4BNRX8eVERAQIECBAgEDaAuqrtPMnegIEqgukfv3ToKN67u1JgACBRgU06GiU1+AECBAgQIBAhgIadGSYdFMmQIAAAQIEGhVIfYGkURyDEyBAgAABAgQqCKivKqDZhQABAgQIECAwgoD6yulBgAABAgQIEKhXQH1Vr6fRCBAgQIAAAQLqK+cAAQK5CqR+/dOgI9cz17wJEIheQIOO6FMkQAIECBAgQCAxAQ06EkuYcAkQIECAAIHoBVJfIIkeWIAECBAgQIBAdgLqq+xSbsIECBAgQIBAwwLqq4aBDU+AAAECBAhkJ6C+yi7lJkyAAAECBAg0LKC+ahjY8AQIRCuQ+vVPg45oTy2BESCQu4AGHbmfAeZPgAABAgQI1C2gQUfdosYjQIAAAQIEchdIfYEk9/yZPwECBAgQIBCfgPoqvpyIiAABAgQIEEhbQH2Vdv5ET4AAAQIECMQnoL6KLyciIkCAAAECBNIWUF+lnT/REyBQXSD1658GHdVzb08CBAg0KqBBR6O8BidAgAABAgQyFNCgI8OkmzIBAgQIECDQqEDqCySN4hicAAECBAgQIFBBQH1VAc0uBAgQIECAAIERBNRXTg8CBAgQIECAQL0C6qt6PY1GgAABAgQIEFBfOQcIEMhVIPXrnwYduZ655k2AQPQCGnREnyIBEiBAgAABAokJaNCRWMKES4AAAQIECEQvkPoCSfTAAiRAgAABAgSyE1BfZZdyEyZAgAABAgQaFlBfNQxseAIECBAgQCA7AfVVdik3YQIECBAgQKBhAfVVw8CGJ0AgWoHUr38adER7agmMAIHcBTToyP0MMH8CBAgQIECgbgENOuoWNR4BAgQIECCQu0DqCyS558/8CRAgQIAAgfgE1Ffx5UREBAgQIECAQNoC6qu08yd6AgQIECBAID4B9VV8ORERAQIECBAgkLaA+irt/ImeAIHqAqlf/zToqJ57exIgQKBRAQ06GuU1OAECBAgQIJChgAYdGSbdlAkQIECAAIFGBVJfIGkUx+AECBAgQIAAgQoC6qsKaHYhQIAAAQIECIwgoL5yehAgQIAAAQIE6hVQX9XraTQCBAgQIECAgPrKOUCAQK4CqV//NOjI9cw1bwIEohfQoCP6FAmQAAECBAgQSExAg47EEiZcAgQIECBAIHqB1BdIogcWIAECBAgQIJCdgPoqu5SbMAECBAgQINCwgPqqYWDDEyBAgACB/4+9e4+2qyoPBT4PSUwIEAgPTTQeLkWQ1McVCW1Uig/AKhavwlDHbX0Eq0hRuOJAgl6rF1pbUFqxKqXWlvioFh2Aw8hFiiCgaGipVKUXqjwkoAkPFRIehjz2HecggZOEvfdae82951zzl38Yg6w51zd/38z65jqLf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G/pQIgAACAASURBV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hp0ROU1OQECBAgQIFCggAYdBSbdkgkQIECAAIGoArl/IImKY3ICBAgQIECAQA0B56saaIYQIECAAAECBLoIOF/ZHgQIECBAgACBZgWcr5r1NBsBAgQIECBAwPnKHiBAoFSB3J9/GnSUunOtmwCB5AU06Eg+RQIkQIAAAQIEMhPQoCOzhAmXAAECBAgQSF4g9w8kyQMLkAABAgQIEChOwPmquJRbMAECBAgQIBBZwPkqMrDpCRAgQIAAgeIEnK+KS7kFEyBAgAABApEFnK8iA5ueAIFkBXJ//mnQkezWEhgBAqULaNBR+g6wfgIECBAgQKBpAQ06mhY1HwECBAgQIFC6QO4fSErPn/UTIECAAAEC6Qk4X6WXExERIECAAAECeQs4X+WdP9ETIECAAAEC6Qk4X6WXExERIECAAAECeQs4X+WdP9ETIFBfIPfnnwYd9XNvJAECBKIKaNARldfkBAgQIECAQIECGnQUmHRLJkCAAAECBKIK5P6BJCqOyQkQIECAAAECNQScr2qgGUKAAAECBAgQ6CLgfGV7ECBAr+MNSQAAIABJREFUgAABAgSaFXC+atbTbAQIECBAgAAB5yt7gACBUgVyf/5p0FHqzrVuAgSSF9CgI/kUCZAAAQIECBDITECDjswSJlwCBAgQIEAgeYHcP5AkDyxAAgQIECBAoDgB56viUm7BBAgQIECAQGQB56vIwKYnQIAAAQIEihNwviou5RZMgAABAgQIRBZwvooMbHoCBJIVyP35p0FHsltLYAQIlC6gQUfpO8D6CRAgQIAAgaYFNOhoWtR8BAgQIECAQOkCuX8gKT1/1k+AAAECBAikJ+B8lV5ORESAAAECBAjkLeB8lXf+RE+AAAECBAikJ+B8lV5ORESAAAECBAjkLeB8lXf+RE+AQH2B3J9/GnTUz72RBAgQiCqgQUdUXpMTIECAAAECBQpo0FFg0i2ZAAECBAgQiCqQ+weSqDgmJ0CAAAECBAjUEHC+qoFmCAECBAgQIECgi4Dzle1BgAABAgQIEGhWwPmqWU+zESBAgAABAgScr+wBAgRKFcj9+adBR6k717oJEEheQIOO5FMkQAIECBAgQCAzAQ06MkuYcAkQIECAAIHkBXL/QJI8sAAJECBAgACB4gScr4pLuQUTIECAAAECkQWcryIDm54AAQIECBAoTsD5qriUWzABAgQIECAQWcD5KjKw6QkQSFYg9+efBh3Jbi2BESBQuoAGHaXvAOsnQIAAAQIEmhbQoKNpUfMRIECAAAECpQvk/oGk9PxZPwECBAgQIJCegPNVejkREQECBAgQIJC3gPNV3vkTPQECBAgQIJCegPNVejkREQECBAgQIJC3gPNV3vkTPQEC9QVyf/5p0FE/90YSIEAgqoAGHVF5TU6AAAECBAgUKKBBR4FJt2QCBAgQIEAgqkDuH0ii4picAAECBAgQIFBDwPmqBpohBAgQIECAAIEuAs5XtgcBAgQIECBAoFkB56tmPc1GgAABAgQIEHC+sgcIEChVIPfnnwYdpe5c6yZAIHkBDTqST5EACRAgQIAAgcwENOjILGHCJUCAAAECBJIXyP0DSfLAAiRAgAABAgSKE3C+Ki7lFkyAAAECBAhEFnC+igxsegIECBAgQKA4Aeer4lJuwQQIECBAgEBkAeeryMCmJ0AgWYHcn38adCS7tQRGgEDpAhp0lL4DrJ8AAQIECBBoWkCDjqZFzUeAAAECBAiULpD7B5LS82f9BAgQIECAQHoCzlfp5UREBAgQIECAQN4Czld550/0BAgQIECAQHoCzlfp5UREBAgQIECAQN4Czld550/0BAjUF8j9+adBR/3cG0mAAIGoAlsWmKg3MzkBAgQIECBAgAABAgQIECBAgAABAgQIECBAgAABAgQIECBAgAABAgQIECBAgAABAgQIECBAgAABAgQIECAwEoFOpzOS+7opAQIEhi2gQUdk8dyBI/OYngCBFgto0NHi5FoaAQIECBAgQIAAAQIECBAgQIAAAQIECBAgQIAAAQIECBAgQIAAAQIECBAgQIAAAQIECBAgQIAAAQIECBD4jYAGHbYCAQKlCOTeP2Ksk/gTO3fgUv4gWCcBAs0LaNDRvKkZCRAgQIAAAQIECBAgQIAAAQIECBAgQIAAAQIECBAgQIAAAQIECBAgQIAAAQIECBAgQIAAAQIECBAgQIBAagKJ/3Xv1LjEQ4BAxgK594/QoCPjzSd0AgTaLaBBR7vza3UECBAgQIAAAQIECBAgQIAAAQIECBAgQIAAAQIECBAgQIAAAQIECBAgQIAAAQIECBAgQIAAAQIECBAgQGBCQIMO+4AAgVIENOiInOncgSPzmJ4AgRYLbPn8+/zf/V2LV2tpBAgQIECAAAECBAgQIECAAAECBAgQIECAAAECBAgQIECAAAECBAgQIECAAAECBAgQIECAAAECBAgQIECgDIE3veMdUxaqQUcZebdKAgRCyL1/xFgn8Sd27sD+kBAgQKCugAYddeWMI0CAAAECBAgQIECAAAECBAgQIECAAAECBAgQIECAAAECBAgQIECAAAECBAgQIECAAAECBAgQIECAAAEC6Qpo0JFubkRGgEBcgdz7R2jQEXd/mJ0AAQK1BTToqE1nIAECBAgQIECAAAECBAgQIECAAAECBAgQIECAAAECBAgQIECAAAECBAgQIECAAAECBAgQIECAAAECBAgQSFZAg45kUyMwAgQiC2jQATiygOkJEChVQIOOUjNv3QQIECBAgAABAgQIECBAgAABAgQIECBAgAABAgQIECBAgAABAgQIECBAgAABAgQIECBAgAABAgQIECDQZgENOtqcXWsjQKCbgAYdkfdH7sCReUxPgECLBTToaHFyLY0AAQIECBAgQIAAAQIECBAgQIAAAQIECBAgQIAAAQIECBAgQIAAAQIECBAgQIAAAQIECBAgQIAAAQIEihXQoKPY1Fs4geIFcu8fMdbpdDopZzF34JRtxUaAQNoCGnSknR/RESBAgAABAgQIECBAgAABAgQIECBAgAABAgQIECBAgAABAgQIECBAgAABAgQIECBAgAABAgQIECBAgACBOgIadNRRM4YAgTYI5N4/QoOONuxCayBAoJUCGnS0Mq0WRYAAAQIECBAgQIAAAQIECBAgQIAAAQIECBAgQIAAAQIECBAgQIAAAQIECBAgQIAAAQIECBAgQIAAAQKFC2jQUfgGsHwCBQto0BE5+bkDR+YxPQECLRbQoKPFybU0AgQIECBAgAABAgQIECBAgAABAgQIECBAgAABAgQIECBAgAABAgQIECBAgAABAgQIECBAgAABAgQIEChWQIOOYlNv4QSKF8i9f8RYp9PppJzF3IFTthUbAQJpC2jQkXZ+REeAAAECBAgQIECAAAECBAgQIECAAAECBAgQIECAAAECBAgQIECAAAECBAgQIECAAAECBAgQIECAAAECBOoIaNBRR80YAgTaIJB7/wgNOtqwC62BAIFWCmjQ0cq0WhQBAgQIECBAgAABAgQIECBAgAABAgQIECBAgAABAgQIECBAgAABAgQIECBAgAABAgQIECBAgAABAgQIFC6gQUfhG8DyCRQsoEFH5OTnDhyZx/QECLRYQIOOFifX0ggQIECAAAECBAgQIECAAAECBAgQIECAAAECBAgQIECAAAECBAgQIECAAAECBAgQIECAAAECBAgQIECgWAENOopNvYUTKF4g9/4RY51Op5NyFnMHTtlWbAQIpC2gQUfa+REdAQIECBAgQIAAAQIECBAgQIAAAQIECBAgQIAAAQIECBAgQIAAAQIECBAgQIAAAQIECBAgQIAAAQIECBCoI6BBRx01YwgQaINA7v0jNOhowy60BgIEWimgQUcr02pRBAgQIECAAAECBAgQIECAAAECBAgQIECAAAECBAgQIECAAAECBAgQIECAAAECBAgQIECAAAECBAgQIFC4gAYdhW8AyydQsIAGHZGTnztwZB7TEyDQYgENOlqcXEsjQIAAAQIECBAgQIAAAQIECBAgQIAAAQIECBAgQIAAAQIECBAgQIAAAQIECBAgQIAAAQIECBAgQIAAgWIFNOgoNvUWTqB4gdz7R4x1Op1OylnMHThlW7ERIJC2gAYdaedHdAQIECBAgAABAgQIECBAgAABAgQIECBAgAABAgQIECBAgAABAgQIECBAgAABAgQIECBAgAABAgQIECBAoI6ABh111IwhQKANArn3j9Cgow270BoIEGilgAYdrUyrRREgQIAAAQIECBAgQIAAAQIECBAgQIAAAQIECBAgQIAAAQIECBAgQIAAAQIECBAgQIAAAQIECBAgQIBA4QIadBS+ASyfQMECGnRETn7uwJF5TE+AQIsFNOhocXItjQABAgQIECBAgAABAgQIECBAgAABAgQIECBAgAABAgQIECBAgAABAgQIECBAgAABAgQIECBAgAABAgSKFdCgo9jUWziB4gVy7x8x1ul0OilnMXfglG3FRoBA2gIadKSdH9ERIECAAAECBAgQIECAAAECBAgQIECAAAECBAgQIECAAAECBAgQIECAAAECBAgQIECAAAECBAgQIECAAIE6Ahp01FEzhgCBNgjk3j9Cg4427EJrIECglQIadLQyrRZFgAABAgQIECBAgAABAgQIECBAgAABAgQIECBAgAABAgQIECBAgAABAgQIECBAgAABAgQIECBAgAABAoULaNBR+AawfAIFC2jQETn5uQNH5jE9AQItFtCgo8XJtTQCBAgQIECAAAECBAgQIECAAAECBAgQIECAAAECBAgQIECAAAECBAgQIECAAAECBAgQIECAAAECBAgQKFZAg45iU2/hBIoXyL1/xFin0+mknMXcgVO2FRsBAmkLaNCRdn5ER4AAAQIECBAgQIAAAQIECBAgQIAAAQIECBAgQIAAAQIECBAgQIAAAQIECBAgQIAAAQIECBAgQIAAAQIE6gho0FFHzRgCBNogkHv/CA062rALrYEAgVYKaNDRyrRaFAECBAgQIECAAAECBAgQIECAAAECBAgQIECAAAECBAgQIECAAAECBAgQIECAAAECBAgQIECAAAECBAgULqBBR+EbwPIJFCygQUfk5OcOHJnH9AQItFhAg44WJ9fSCBAgQIAAAQIECBAgQIAAAQIECBAgQIAAAQIECBAgQIAAAQIECBAgQIAAAQIECBAgQIAAAQIECBAgQKBYAQ06ik29hRMoXiD3/hFjnU6nk3IWcwdO2VZsBAikLaBBR9r5ER0BAgQIECBAgAABAgQIECBAgAABAgQIECBAgAABAgQIECBAgAABAgQIECBAgAABAgQIECBAgAABAgQIEKgjoEFHHTVjCBBog0Du/SM06GjDLrQGAgRaKaBBRyvTalEECBAgQIAAAQIECBAgQIAAAQIECBAgQIAAAQIECBAgQIAAAQIECBAgQIAAAQIECBAgQIAAAQIECBAgULiABh2FbwDLJ1CwgAYdkZOfO3BkHtMTINBiAQ06WpxcSyNAgAABAgQIECBAgAABAgQIECBAgAABAgQIECBAgAABAgQIECBAgAABAgQIECBAgAABAgQIECBAgACBYgU06Cg29RZOoHiB3PtHjHU6nU7KWcwdOGVbsREgkLaABh1p50d0BAgQIECAAAECBAgQIECAAAECBAgQIECAAAECBAgQIECAAAECBAgQIECAAAECBAgQIECAAAECBAgQIECgjoAGHXXUjCFAoA0CufeP0KCjDbvQGggQaKWABh2tTKtFESBAgAABAgQIECBAgAABAgQIECBAgAABAgQIECBAgAABAgQIECBAgAABAgQIECBAgAABAgQIECBAgEDhAhp0FL4BLJ9AwQIadEROfu7AkXlMT4BAiwU06Ghxci2NAAECBAgQIECAAAECBAgQIECAAAECBAgQIECAAAECBAgQIECAAAECBAgQIECAAAECBAgQIECAAAECBIoV0KCj2NRbOIHiBXLvHzHW6XQ6KWcxd+CUbcVGgEDaAhp0pJ0f0REgQIAAAQIECBAgQIAAAQIECBAgQIAAAQIECBAgQIAAAQIECBAgQIAAAQIECBAgQIAAAQIECBAgQIAAgToCGnTUUTOGAIE2COTeP0KDjjbsQmsgQKCVAhp0tDKtFkWAAAECBAgQIECAAAECBAgQIECAAAECBAgQIECAAAECBAgQIECAAAECBAgQIECAAAECBAgQIECAAAEChQto0FH4BrB8AgULaNAROfm5A0fmMT0BAi0W0KCjxcm1NAIECBAgQIAAAQIECBAgQIAAAQIECBAgQIAAAQIECBAgQIAAAQIECBAgQIAAAQIECBAgQIAAAQIECBAoVkCDjmJTb+EEihfIvX/EWKfT6aScxdyBU7YVGwECaQto0JF2fkRHgAABAgQIECBAgAABAgQIECBAgAABAgQIECBAgAABAgQIECBAgAABAgQIECBAgAABAgQIECBAgAABAgTqCGjQUUfNGAIE2iCQe/8IDTrasAutgQCBVgpo0NHKtFoUAQIECBAgQIAAAQIECBAgQIAAAQIECBAgQIAAAQIECBAgQIAAAQIECBAgQIAAAQIECBAgQIAAAQIECBQuoEFH4RvA8gkULKBBR+Tk5w4cmcf0BAi0WECDjhYn19IIECBAgAABAgQIECBAgAABAgQIECBAgAABAgQIECBAgAABAgQIECBAgAABAgQIECBAgAABAgQIECBAoFgBDTqKTb2FEyheIPf+EWOdTqeTchZzB07ZVmwECKQtoEFH2vkRHQECBAgQIECAAAECBAgQIECAAAECBAgQIECAAAECBAgQIECAAAECBAgQIECAAAECBAgQIECAAAECBAgQqCOgQUcdNWMIEGiDQO79IzToaMMutAYCBFopoEFHK9NaaVFzZv0yzJn1i7Djk+4LT5rxUJg+9nAYG6s0hYsJECBA4DcCE20JN3SeFB5ev324/+Gdw5pf7xbW/HpXPhkIXH/DDeGH118fbr711rDqrrvC/fffHxLvM5mBqhAJEChVYOI9c8cddwzzn/zksPdee4XnPvvZ4dkLF5bKMdR1q2dD5XYzAgRaLqCeDS/B6tfwrN2JAIH2C6hfo8uxejY6e3cmQKB9AurZ8HKqfg3P2p0IEGi/gPo1uhyrZ6Ozd2cCBNonoJ71n1P1p38rVxIgQKCXgPrTS6iZ39egoxlHsxAgkJ+ABh2Rc5Y7cGQe0xMg0GIBDTpanNweS9tjxzvCU3a6I8yc/kC5CFZOgACBIQis27BDuHPtgnD3/QuGcDe3qCpw2ZVXhn+5/PLw89Wrqw51PQECBAhUEHjqvHnh5S97WTjkxS+uMMql/QqoZ/1KuY4AAQKDCahng/ltOVr9atbTbAQIEHgiAfUr7t5Qz+L6mp0AAQKPCqhnze4F9atZT7MRIEDA+9ho9oB6Nhp3dyVAoDwB72NTc67+lPdnwIoJEBiNgPrTvLsGHc2bmpEAgTwEcu8fMdZJ/H89nDtwHttYlAQIpCigQUeKWYkb0+wZa8L43B+HHWbeF/dGZidAgACBKQIPrNs5rPzVvuHB9XPIJCBw6223hS+cd1748c03JxCNEAgQIFCOwL577x3e+IY3hL323LOcRUdcqXoWEdfUBAgQ6CKgng22PdSvwfyMJkCAQF0B9auu3LbHqWfNepqNAAEC/QqoZ/1KqV+DSRlNgACBZgXUr2Y9vY8162k2AgQI9CtQej1Tf/rdKa4jQIBAswKl158mNTXoaFLTXAQI5CSQe/8IDTpy2m1iJUCgKAENOopKd5g7+86w167Xh7GxstZttQQIEEhFoNMJ4dZfPjv86sGnpBJSkXGsuPbacPZnPhMS7yNZZG4smgCBMgQm3kOPe9vbwuJFi8pYcKRVqmeRYE1LgACBPgXUsz6htrhM/arnZhQBAgSaElC/mpFUz5pxNAsBAgTqCqhn9eTUr3puRhEgQKApAfWrGUn1rBlHsxAgQKCuQKn1TP2pu2OMI0CAQDMCpdafZvQem0WDjqZFzUeAQC4CGnREzlTuwJF5TE+AQIsFNOhocXK3WNpEc47f2u36bS54l6c8J+y4695h1o7zwown7RR08ChnX1gpAQINC3Q6Yf3Da8Ov718d7v/lzeHeO3+0zRvc8gtNOhqW73u6iY9ln/r7v9/m9UuWLAlHHHFEWLRoUXja054Wpk2b1ve8LiRAgACBxwQ2btwYfvazn4Vrr702LF++PCxbtmybPO98+9s16ai5cdSzmnCGESBAoIKAelYBq89L1a8+oVxGgACBAQTUrwHw+hyqnvUJ5TICBAgMIKCeDYD3BEPVr+ZNzUiAAIEtBdSv+HtCPYtv7A4ECBBQz7beA+qPPxcECBCIL6D+xDeeuIMGHcNxdhcCBNITyL1/xFgn8f81ce7A6W1ZEREgkIuABh25ZGqwOGfPWBP2e8q/bdV3Y6Ixx+7jLwozZs4Z7AZGEyBAgMA2BdavWxPuWXn1Vo06Op0QbrzzwPDges/fYW6dW2+7LXzoL/8ybPl6OtGY49RTTw3j4+PDDMe9CBAgUIzAypUrw4c+9KGtGnVMvI+e+r73hb323LMYiyYWqp41oWgOAgQIVBdQz6qbPX6E+jWYn9EECBCoK6B+1ZXb9jj1rFlPsxEgQKBfAfWsXyn1azApowkQINCsgPrVrKf3sWY9zUaAAIF+BUqvZ+pPvzvFdQQIEGhWoPT606zmY7Np0BFL1rwECKQukHv/CA06Ut9h4iNAoFgBDTrKSP1+T7427DDzvimLnbf3YWHu/P3LALBKAgQIjFjgV6uuC6tvvnRKFA+s2znceNeiEUdW1u3/7CMfCT+++eYpi/7EJz4R3vWud5UFYbUECBAYkcAnP/nJcPzxx0+5+7577x3+9OSTRxRRnrdVz/LMm6gJEGiPgHpWL5fqVz03owgQINCUgPrVjKR61oyjWQgQIFBXQD2rJ6d+1XMzigABAk0JqF/NSKpnzTiahQABAnUFSq1n6k/dHWMcAQIEmhEotf40o7f1LBp0xJI1LwECqQto0BE5Q7kDR+YxPQECLRbQoKPFyf3N0vbY8Y4wPve/pixUc472590KCRBIT2BbTTpW/uqZ4e77F6QXbAsjuuzKK8OyL35xyso052hhoi2JAIHkBbb10WzJH/5hOOTFL04+9hQCVM9SyIIYCBAgEIJ6Vm0XqF/VvFxNgACBWALq12Cy6tlgfkYTIECgKQH1rJqk+lXNy9UECBCIJaB+DSarng3mZzQBAgSaEiitnqk/Te0c8xAgQGAwgdLqz2Ba3Udr0BFT19wECKQskHv/iLFOp9MBnLKA2AgQKFVAg472Z/7Z81eEmdMf2LzQXZ7ynDB/n1e2f+FWSIAAgQQFVv3k4nDvnT/aHNm6DTuE61ctTjDS9oW09EMfCj9fvXrzwpYsWRLOPffc9i3UiggQIJCBwNFHHx2WLVu2OdKnzpsXzjj11AwiH32I6tnocyACAgQIPCqgnvW/F9Sv/q1cSYAAgdgC6ld9YfWsvp2RBAgQaFpAPetfVP3q38qVBAgQiC2gftUXVs/q2xlJgACBpgVKqmfqT9O7x3wECBCoL1BS/amv1HukBh29jVxBgEA7BTToiJzX3IEj85ieAIEWC2jQ0eLkhhDmzPpl2GeP66Ys8hkHHhtmzJzT7oVbHQECBBIVWL9uTbjp386ZEt1P7t4/rPn1rolG3I6wrr/hhnDGWWdNWcxtt90WxsfH27FAqyBAgEBmAitXrgx77rnnlKiXvvvd4dkLF2a2kuGGq54N19vdCBAg0EtAPesl9Mjvq1/9ObmKAAECwxJQv+pJq2f13IwiQIBALAH1rD9Z9as/J1cRIEBgWALqVz1p9ayem1EECBCIJVBKPVN/Yu0g8xIgQKCeQCn1p55O/6M06OjfypUECLRLIPf+EWOdTqeTckpyB07ZVmwECKQtoEFH2vkZNLoFu/wkPGWnlZun2eUpzwnz93nloNMaT4AAAQIDCKz6ycXh3jt/tHmGO9eOhzvu3WeAGQ3tJfDFr3wlXPzNb26+bMmSJeHcc8/tNczvEyBAgEBEgS272r/y0EPDH77udRHvmP/U6ln+ObQCAgTaJ6Ce9c6p+tXbyBUECBAYtoD6VV1cPatuZgQBAgRiC6hnvYXVr95GriBAgMCwBdSv6uLqWXUzIwgQIBBboIR6pv7E3kXmJ0CAQHWBEupPdZVqIzToqOblagIE2iOQe/8IDTrasxethACBlgmk3KBj5gMPhKdef31Y8IMfhN1vvTXMvvfeMLZp02QGNs6YER6cOzfc9YxnhNv33z+sfuYzw4aZM0eWnVlr1oRDP/axsMvPf77NGFbvt1+44rjjhh7jfk++Nuww877NMS1Y+Jqw0277jszJjQkQIEAghLW/+HG444avbqZ4YN3O4ca7FqGJKPBnH/lI+PHNN2++w/nnnx+OPPLIiHc0NQECBAj0ErjgggvCUUcdtfmyfffeO/zpySf3Glb076tnRaff4gkQSFRAPeudGPWrt5ErCBAgMGwB9au6uHpW3cwIAgQIxBZQz3oLq1+9jVxBgACBYQuoX9XF1bPqZkYQIEAgtkAJ9Uz9ib2LzE+AAIHqAiXUn+oq1UZo0FHNy9UECLRHQIOOyLnMHTgyj+kJEGixQIoNOubceWd43le/Gp7+H/+xuSFHrxRMNOy46UUvCtcffnh4aOede13e+O/vdc014YXLlj1hvKNq0PHcp307zNju4c3rfcaBx4YZM+c0vn4TEiBAgED/AuvXrQk3/ds5mwes3/Sk8MOf/V7/E7iyssBxJ50U1q5du3ncbbfdFsbHxyvPYwABAgQINCewcuXKsOeee26ecKeddgpnn3lmczdo4UzqWQuTakkECGQvoJ71TqH61dvIFQQIEBi2gPpVXVw9q25mBAECBGILqGe9hdWv3kauIECAwLAF1K/q4upZdTMjCBAgEFughHqm/sTeReYnQIBAdYES6k91lWojNOio5uVqAgTaI5B7/4ixTqfTSTkduQOnbCs2AgTSFkipQcd2GzeG/S67LPz3r30tTFu/vhbcw7Nnh2v+6I/CbQccEMLYWK05qg6atXZtOOSss8LcO+54wqGjatDx/AWXTWFY+KL3Ds2lqqPrCRAgUIxApxNuuPqjm5c78ab0/TsOKWb5o1jom489Njz+lXTDhg1h2rRpowjFPQkQIEDgNwIbN24M06dP3+wx8W76uXMea2AFamsB9cyuIECAQHoC6lnvnKhfvY1cQYAAgWELqF/VxdWz6mZGECBAILaAetZbWP3qbeQKAgQIDFtA/aourp5VNzOCAAECsQVKqGfqT+xdZH4CBAhUFyih/lRXqTZCg45qXq4mQKA9Arn3j9Cgoz170UoIEGiZQCoNOqavWxd+54tfDL+1YsXAwp3ttgs/OvzwcP3hh4dNsf/ybacTFn3lK5ONRbr9GlWDjgOePjWuhQedPLCvCQgQIEBgcIEbvvMiivZxAAAgAElEQVSRKZP8++0adAyu+sQz+IFiTF1zEyBAoL5AKu+j9Vcw3JHq2XC93Y0AAQL9Cqhn3aXUr353kusIECAwXAH1q5q3elbNy9UECBAYloB65n1sWHvNfQgQINCkgPpVTdP7WDUvVxMgQGBYAm2vZ+rPsHaS+xAgQKCaQNvrTzWN6lerb9XNjCBAoB0CGnREzmPuwJF5TE+AQIsFUnhB2W7jxnDgl74U9vn2txuTnmjScd1rXxv+32GHhTA21ti8W040/v3vhxf94z+GaevXd72HBh3RUmBiAgQIZCmgQcdw0+YHisP1djcCBAj0K5DC+2i/saZwnXqWQhbEQIAAga0F1LPuu0L98qeGAAECaQqoX9Xyop5V83I1AQIEhiWgnnkfG9Zecx8CBAg0KaB+VdP0PlbNy9UECBAYlkDb65n6M6yd5D4ECBCoJtD2+lNNo/rV6lt1MyMIEGiHQO79I8Y6nU4n5VTkDpyyrdgIEEhbYOQvKJ1O+O1LLw37X3hhGNu0qVGsjTNmhKvf+taw8vnPb3TeRycbv+668IJly8KMX/+65/wadPQkckEPgeUXXxVe/Yb3jNTpa+f9dTjilQcPFMOq1feExS9bElbesXpyntNPPT4sPfEtA8255eAzPvbZcMqHPjH5r8cXzAsrLl8W5s/bvdF7mIzAoAIadAwqWG28HyhW80r56uXLl4dXv/rVIw3xa1/7WjjiiCMGimHVqlVh8eLFYeXKlY/Uw9NPD0uXLh1ozq3q4RlnhFNOOeWRejg+HlasWBHmz5/f6D1MRmBQgZG/jw66gCGPV8+GDB7xdupZ/7hnqGf9Y7lyZALqWXd69WtkW7PxG6tf/ZOqX/1buXJ0AupXNXv1rJpXylerZ/1nRz3r38qVoxNQz7yPjW73DffO6lf/3upX/1auHJ2A+lXN3vtYNa+Ur1bP+s+Oeta/lStHJ9D2eqb+jG5vNX1n9ad/UfWnfytXjk6g7fUntqz6FlvY/AQIpCqQe/8IDTpS3VniIkCgeIFRv6Dsevvt4WUf/3iYtXZtlFzc+9SnhstPOCE8OHduc/N3OmHP738/LP7c5/pqzjFxYw06muMvdSYNOvrPfMwGHVs2GOk/qnpXajBSzy2HURp0DDdLfqA4XO+Yd/PBrH/dmB/Mtmww0n9U9a7UYKSeWw6jRv0+moPR42NUz3LL2BPHq571n0v1rH8rV45OQD3rbq9+jW5vNn1n9at/UfWrfytXjk5A/apmr55V80r5avWs/+yoZ/1buXJ0AuqZ97HR7b7h3ln96t9b/erfypWjE1C/qtl7H6vmlfLV6ln/2VHP+rdy5egE2l7P1J/R7a2m76z+9C+q/vRv5crRCbS9/sSWVd9iC5ufAIFUBTToiJyZ3IEj85ieAIEWC4zyBWVs06bwonPPDf/tX/81qvCPDj88/GDi/7Q+NjbwfbbbuDE865JLwnOXLw8T8ff7S4OOfqVc90QCGnT0vzc06OjfypWjE9CgY7j2fqA4XO+Yd/PBrH9dH8z6t3Ll6ARG+T46ulXXv7N6Vt8utZHqWf8ZUc/6t3Ll6ATUs+726tfo9mbTd1a/+hdVv/q3cuXoBNSvavbqWTWvlK9Wz/rPjnrWv5UrRyegnnkfG93uG+6d1a/+vdWv/q1cOToB9auavfexal4pX62e9Z8d9ax/K1eOTqDt9Uz9Gd3eavrO6k//oupP/1auHJ1A2+tPbFn1Lbaw+QkQSFUg9/4RY51Op5Mq7kRcuQOnbCs2AgTSFhjlC8oet9wSXvbxj4cZv/51V6TOdtuFW3/nd8L1hx8e1u6xx+S1c3/2s7D/+eeH+Tfc0BP4/t13D9888cQw8c9Bfu34i1+EF557bnjyT35SeRoNOiqTGdCQwE233B4OfsXbw6rV90zOuMfuc8PVl/5D2Gfv8YbuUG2aiTgWv2xJWHnH6smBp596fFh64luqTdLjag06GuU0WSQBDToiwT7BtH6gOFzvFO920003hYMPPjisWrXqkXq4xx7h6quvDvvss89Iwp2IY/HixWHlypWP1MPTTw9Lly5tNBYfzBrlNFkkgVG+j0ZaUtRp1bOovFlMrp6NhxUrVoT58+c3kq8t63Ejk3aZZHy82fhjx2v+/gXUs+5W6lf/e6mtV6pfzT7/1a+2/kkZ/rrUr2rm6lk1rzZerZ6pZ23c121Yk3rmfawN+zjmGtQv9Svm/jJ3fQH1q5qd97FqXm28Wj1Tz9q4r9uwprbXM/WnDbt0sDWoP+rPYDvI6FgCba8/sdwenVd9iy1sfgIEUhXIvX+EBh2p7ixxESBQvMDIXlA6nXDgeeeFZ37rW11zMNGc47rXvjb8v8MOm+imNOXa7TZuDAd+6Uthn29/u2ce/+1//s/wXy95Sc/rtnXBtPXrJ+N8zkUX9Wwm8kQ30KCjFr1BAwps2LAxHP/ej4Rz/uH8KTO9fclrw6f+ammYMWP6gHeoPjz3Bh3VV1x9xPKLrwqvfsN7JgeOL5gXVly+LMyfN1iDoepRGBFbQIOO2MJT5/cDxeF6p3a3DRs2hOOPPz6cc845U+vh298ePvWpT4UZM2YMPeTcG3QMA+zx//cCf6F5GOKjucfI3kdHs9yB76qeDUyY9QTqWQg51gP1LOs/dn0Hr551p1K/+t5KrbxQ/VK/WrmxW7Io9ataItWzal5tu1o9U8/atqfbtB71zPtYm/Zz02tRv9SvpveU+ZoTUL+qWXofq+bVtqvVM/WsbXu6Tetpez1Tf9q0W6uvRf1Rf6rvGiOGJdD2+hPbUX2LLWx+AgRSFdCgI3JmcgeOzGN6AgRaLDCqF5TZ994bDvurvwo73XVXV93bFi0KV7/1rWHTtGnbvG7W2rXhkLPOCnPvuKPrPHUaZIxt2hTm/dd/hQP/+Z/DnNWrB9oFde4/0A1/M/iAp182ZZqFB53cxLTmyECg0+mEz37x6+GP3/lnYdOmTVtFfMZpJ4T3/q83hS2fAbGXpkFHb2ENOnobteEKDTqGm0U/UByud0p3m6yHn/1s+OM//uNt18Mzzgjvfe97h18PV60KixcvDitXrpzkOv3008PSpUsbpTvjjDPCKaecMjmnv9DcKK3JGhQY1ftog0sY6lTq2VC5k7qZeqaeJbUhBbOVgHrWfVOoX+X+oVG/1K9yd38eK1e/quVJPavm1aar1TP1rE37uY1rUc+8j7VxXzexJvVL/WpiH5kjnoD6Vc3W+1g1rzZdrZ6pZ23az21cS9vrmfrTxl3b35rUH/Wnv53iqlEJtL3+xHZV32ILm58AgVQFcu8fMdaZOKUm/Ct34IRphUaAQOICo3pBeep//md4ydlnh+02bHhCoU3Tp4crjjsu/PxZz+qq+MwrrggHfulLXa95ePbs8M13vzv8cs89e2Zk+rp1Yc9///fwrEsuGbgxx6M306CjJ7sLGhTYuHFT+OSnzwvved/HNv9l5N974f5h/rzdw5cvuHTyTtttt1346788MbzrmDeEadO2a/Du3afaskFH7BuPL5gXVly+bHLtufzSoCOXTA0WpwYdg/lVHe0HilXF2nH9xo0bwyc/+cnwnve857F6+Hu/F+bPnx++/OUvP1YP//qvw7ve9a4w7QkawsXQWLVFg44Y93j8nBp0xBY2f12BUb2P1o131OPUs1FnYDT3V88ec1fPRrMH3bW3gHrW3Uj96r2H2niF+qV+tXFft21N6le1jKpn1bzacrV6pp61ZS+3eR3qmfexNu/vumtTv9SvunvHuOEJqF/VrL2PVfNqy9XqmXrWlr3c5nW0vZ6pP23evU+8NvVH/Slz5+e16rbXn9jZUN9iC5ufAIFUBXLvH6FBR6o7S1wECBQvMKoXlEXnnRf2u/zyrv737LVXuPyEE8JEc41uv3ZetSoc+rGPhe3vu6/rddf80R+Fnxx8cM+cv3DZsvBb3/tez+uqXKBBRxUt1w4isGbtA+H4kz4SPvelizZPs8/e4+HSr30q7LLzTuGoN54cLrviXzf/3utee2g456z3h13nzhnktn2P1aCjN5UGHb2N2nCFBh3DzaIfKA7XO4W7rVmzJhx//PHhc5/73GP1cJ99wqWXXhp22WWXcNRRR4XLLrvssXr4uteFc845J+y6665DCV+Djt7My5cvD69+9asnL8zxL2T3XqErJgRG9T6aq756lmvm6setnk21y7EeqGf1939OI9Wz7tlSv3Lazc3Eqn6pX83sJLPEFlC/qgmrZ9W82nC1eqaetWEfl7AG9cz7WAn7vMoa1S/1q8p+ce3oBNSvavbex6p5teFq9Uw9a8M+LmENba9n6k8Ju3jqGtUf9ae8XZ/nittef2JnRX2LLWx+AgRSFdCgI3JmcgeOzGN6AgRaLDCKF5Tp69aFF//t34b5N9zQVfbmF74wfO/Nb574W1tdr+t3vlt/93fD1Ucf3XO+Kg06Ns6YER7cZZew0913d41Rg44W/yFKZGkbN24KX77w0nDs//qLMNGk49Ffi/b/7XDhF88MC5725Ml/tfrOX4Q3vv1PpzTpmLPTDuHsj50SXv/aw8KMGdOjrkiDjt68GnT0NmrDFRp0DDeLfqA4XO9R3m2ii/2Xv/zlcOyxx4aJj2ab6+GiReHCCy8MCxYseKQerl4d3vjGN05p0jFnzpxw9tlnh9e//vVhxowZUZehQUdvXn+hubdRG64Yxftozm7qWc7Zqxa7erZtLw06qu0jVw9PQD3rbq1+DW8vjvpO6pf6Neo96P7VBNSval7qWTWvnK9Wz9SznPdvibGrZ97HStz321qz+qV++bOQl4D6VS1f3seqeeV8tXqmnuW8f0uMve31TP0pZ1erP+pPObu9HStte/2JnSX1Lbaw+QkQSFUg9/4RY51Op5Mq7kRcuQOnbCs2AgTSFhjFC8rsX/0qvPzMM8OO99zTFeffX/e6cMOhh/YFuOi888J+l1/e9dp79torXH7CCeHh2bO7Xtdvg471s2aFFW9+8+Q69r/ggq5zatDRVxpdVENg/foN4aJLvhPe938+GW788U+nzHDSCW8Kp/3vY8P228+c8u8femhd+OCHzwln/s3np/z78QXzwhmnnRCO+h8vi9aoY8sGHaefenxYeuJbaqz8iYec8bHPhlM+9InJCybWtOLyZWH+vN0buYcGI40wmiSEoEHHcLeBHygO13sUd1u/fn246KKLwvve975w4403Tq2HJ50UTjvttLD99ttvUQ8fCh/84AfDmWeeObUejo+HM844Ixx11FHRGnVs2aDj9NNPD0uXLm2UbmINp5xyyiP1cHw8rFixIsyfP7+Re2gw0gijSbbx87jP/93fcekioJ61f3uoZ1vnWD1r/75vwwpH8fPVnNzUr5yyVS9W9Uv9qrdzjBq1gPpVLQPqWTWvHK9Wz9SzHPetmLf+7/38fHHqrlC/2v+nRP1Sv9q/y9u5Qu9j1fKqnlXzyvFq9Uw9y3Hfirn972PqT/t3ufqj/rR/l7dzhd6nBsur+jaYn9EECOQrkHv/CA068t17IidAoOUCo3hBefJNN4WX/c3fhOnr1nXVveKd7wx3PPe5fWVgn6uuCr/7T//U9doH584N/3LSSeH+3bv/Rf1+GnQ8tMsu4eqjjw4TjTeedcklGnT0lSUXNSUw0ffstttXhc989qvh0+deGO6+51dTpt57rwXh03/zv8NLD160VROyRy+cmONbV10bjjnhw+HmW++YMn6ioccxS44M73jrkWHfZ+wZpk3brqnQgwYd1SibbjBS7e6ujimgQUdM3a3n9gPF4XoP626T9fC228JnPvOZ8OlPfzrcfffdU+vh3ntP/vuXvvSl3evht74VjjnmmHDzzTdvUQ+3n/z373jHO8K+++4bpk2b1tjSNOioRtl0g5Fqd3d1TIFRvI/GXE/sudWz2MKjmV896+6uQcdo9qW7VhNQz7p7qV/V9lMuV6tf6lcue1WcTyygflXbHepZNa9crlbP1LNc9qo41bO6e0D9qiuX9jj1S/1Ke4eKrh8B72P9KD12jXpWzSuXq9Uz9SyXvSrOct/H1J927n71R/1p584ua1XepwbLt/o2mJ/RBAjkK6BBR+Tc5Q4cmcf0BAi0WGAULyjj110XDj7nnK6qD8+eHb757neHX+65Z1/6C374w/CST32q67UbZs4Ml59wQrjrGc/oel2vBh137bNP+O7RR4f7d9ttch4NOvpKkYsGELj3vrWTTTi+e80Pw/KLrwrfuPR74YEHH9pqxjk77RD+/IPHhbe9+TVhoslGP78eemhd+Mznvho+cNrZYc3aB7YaMmPG9HDwi54fjjzipWHR8387TDT/2HXunCf8i8697qlBRy+hqb+vQUc1r5yu1qBjuNnyA8Xhese627333jvZhOO73/1uWL58efjGN74RHnhg69o1Z86c8Od//ufhbW97W9h+++37Cuehhx6abPTxgQ98IKxZs2Yb9XBGOPjgg8ORRx4ZFi1aFPbee++w66671q+Hq1aFxYsXh5UrV07e6/TTTw9Lly7tK9Z+L/IXmvuVct0oBUbxPjrK9Q56b/VsUME0xqtn1fKgnlXzcvVoBNSz7u7q12j2ZdN3Vb+qiapf1bxcPRoB9auau3pWzSvVq9WzaplRz6p5uXo0AuqZ97HR7Lzh3lX9quatflXzcvVoBNSvau7ex6p5pXq1elYtM+pZNS9Xj0ag7fVM/RnNvmr6rupPNVH1p5qXq0cj0Pb6E1tVfYstbH4CBFIVyL1/xFhnotVcwr9yB06YVmgECCQuMIoXlH4aWjy0887hmyeeGO6bP78vwd1++tNwyMc/Hp704INdr7/ine8Mdzz3uV2veaIGHetnzQo/etWrwo2HHBI2Pe7/oN7Pelbvt1+44rjjwkSTkGH+OuDpl0253cKDTh7m7d2rAYEvnPd/w5ve/sGuM0005jjtA8eGt73lNWGH2f39ReQtJ5xo+PGZz341fPij/zjZDKTbr7/40DvDKe9ZUusvJbetQcfppx4flp74lgYybYrSBDToGG7G/UBxuN4x7vaFL3whvOlNb+peD+fMCaeddtpkY44ddtihVhgTDT8mGnV8+MMfnmwG0rUe/sVfhFNOOaVePWxZg44YDUZqJdCg7ARG8T6aHdLjAlbPcs7eI7GrZ9VzOMz/AEQ9q54fIx4RUM+67wT1K/8/KepX9RyqX9XNjBi+gPpVzVw9q+aV4tXqWfWsqGfVzYwYvoB65n1s+LtuuHdUv6p7q1/VzYwYvoD6Vc3c+1g1rxSvVs+qZ0U9q25mxPAF2l7P1J/h76mm76j+VBdVf6qbGTF8gbbXn9ii6ltsYfMTIJCqQO79IzToSHVniYsAgeIFRvGCsvjznw/P+M53utqv3WOP8C/vfW+YaNTRz69db7stHHrWWT0bdFx35JHhP3//97tOuWWDjs5224Xbn/e8cO3rXx8enDt3q7EadPSTIdfUFVi/fkM45oQPh2X/tHyrKRYf+Jzw/pOODq849IVhxozpdW8xZdzGjZvCNddeHz780X8I3/jm98KmTZum/P6Bz//tcPEFnwi77drfn80tg9Kgo5E0maQFAhp0DDeJfqA4XO8Yd1u/fn045phjwrJly7auh4sXh/e///3hFa94RZgxY0Yjt9+4cWO45pprJht1fOMb39i6Hh54YLj44ovDbrvtVut+qzToqOVmUPsERvE+mrOiepZz9h6JXT2rnkP/AUh1MyOGL6CedTdXv4a/J5u+o/pVXVT9qm5mxPAF1K9q5upZNa8Ur1bPqmdFPatuZsTwBdQz72PD33XDvaP6Vd1b/apuZsTwBdSvaubex6p5pXi1elY9K+pZdTMjhi/Q9nqm/gx/TzV9R/Wnuqj6U93MiOELtL3+xBZV32ILm58AgVQFNOiInJncgSPzmJ4AgRYLjOIFZcsGGNvirdqgY+7tt0826Jh5//1ds/Ufr3lNuP6Vr+x6zaPxTTTmWLVwYZho6vGrpz1t4n+Huc1xGnS0+A9IIkv76cqfh5f/j3dN/uXgV/3+QeGIVx4cDnrB88KsWU+KGuFEc5AfXP/jcOHyK8JFl3wn3HLrHeH8f/poOOylv1v7vls26Kg9UZ8DxxfMCysuXxbmz9u9zxHdLxtGg5FGAjVJ8gIadAw3RX6gOFzvWHf76U9/Gl7+8pc/Ug9f9apwxBFHhIMOOijMmjUr1i0n5534WPeDH/wgXHjhheGiiy4Kt9xySzj//PPDYYcdVvu+WzboqD1RnwPHx8fDihUrwvz58/sc0aMeDqHBSCOBmiR5gVG8jyaP0iVA9Szn7D0Wu3pWP4/qWX07I+MKqGfdfdWvuPtvWLOrX/Wl1a/6dkbGFVC/qvmqZ9W8Ur1aPaufGfWsvp2RcQXUM+9jcXdYGrOrX/XzoH7VtzMyroD6Vc3X+1g1r1SvVs/qZ0Y9q29nZFyBttcz9Sfu/hnW7OpPfWn1p76dkXEF2l5/4uqFoL7FFjY/AQKpCuTeP2Ks0+l0UsWdiCt34JRtxUaAQNoCw35Bmb5uXXjJ2WeHeTfe2BXmnr32CpefcEJ4ePbsvgC3v+++8PKPfjTsdPfdXa+/5QUvCN9dsqTrNQf+8z+HTdOnhxsOOSQ8OHduz/tr0NGTyAUENgto0GEzEHhEQIOO4e4EP1Acrre79RbQoKO3kSvKEBj2+2juqupZ7hlsX/zqWftyakX1BNSz7m7qV719ZVQ8AfUrnq2Z8xJQv6rlSz2r5uXq+ALqWXxjd8hDQD3zPpbHThXlowLql71A4BEB9avaTvA+Vs3L1fEF1LP4xu6Qh0Db65n6k8c+LClK9aekbFtrN4G215/Y2VffYgubnwCBVAVy7x+hQUeqO0tcBAgULzDsF5R+G3Ss3m+/cMVxx4UNM2f2laMmG3T0dcPHXaRBR1Ux15csoEFHydm39scLaNAx3P3gB4rD9Xa33gI+mPU2ckUZAsN+H81dVT3LPYPti189a19OraiegHrW3U39qrevjIonoH7FszVzXgLqV7V8qWfVvFwdX0A9i2/sDnkIqGfex/LYqaJ8VED9shcIPCKgflXbCd7Hqnm5Or6Aehbf2B3yEGh7PVN/8tiHJUWp/pSUbWvtJtD2+hM7++pbbGHzEyCQqoAGHZEzkztwZB7TEyDQYoFhv6Bo0NFfw5GmttwBT79sylQLDzq5qanNQ6BIgWE3GJlAnr39rHDVJX8fDnjewiLN27poDTqGm1k/UByut7u1X2DYH/wm6+Hs2eGqq64KBxxwQPuBC1rhsN9Hc6dVz3LPoPhTE1DPUstIvvGoZ91zp37lu7dFnqaA+pVmXnKMSv2qljX1rJqXqwn0ElDPegn5/X4F1DPvY/3uFdcRaEJA/WpC0RwTAupXtX3gfayal6sJ9BJQz3oJ+f1+Bdpez9SffneC6wj0J6D+9Ofkqt4Cba8/vQUGu0J9G8zPaAIE8hXIvX/EWKfT6aTMnztwyrZiI0AgbYFhv6CMukHHqoULw5V/8idhw8zmGmU865JLwv4XXNA10av32y9ccdxxjd63n52lQUc/SuldM4omEHUUxhfMCysuXxbmz9u9zvAsx4wiNxp0ZLlVegatQUdPokYv8APFRjmHNtkoPsrUWdz4+HhYsWJFmD9/fp3hWY4ZRW406Mhyq/QMetjvoz0DSvwC9SzxBD1BeKN4ZtaRUs/qqFUfo55VN8thhHrWPUvqVw67eOsY1a908zaK3Khf6e6HQSJTv6rpqWfVvFK5ehTPzDpr9z5WR636GPWsulkOI9Qz72M57NOqMapfVcWGd/0ocqN+DS+/w7yT+lVN2/tYNa9Urh7FM7PO2r2P1VGrPkY9q26Ww4i21zP1J4dd6PtWTlkaxdlA/clph/Qfa9vrT/8S9a5U3+q5GUWAQP4CufeP0KAj/z1oBQQItFRg2C8oo27QEaNRhgYdLf3DMcJljaIJRJ3latBRR636GA06qpvlMEKDjuFmyQ8Uh+vd1N1G8VGmTuz+g406atXH+GBW3SyHEcN+H83BpFuM6lmeGVTP0s3bKHKjnqW7HwaJTD3rrqd+DbK7Rjd2FM/IOqv1PlZHrfoY9au6WQ4j1K9qWVLPqnmlcrV6lkomto5jFLlRz9LdD4NEpp55Hxtk/6Q6dhTPyDoW3sfqqFUfo35VN8thhPpVLUvex6p5pXK1epZKJryPpZuJ/CNrez1Tf/Lco+pPunkbRW68T6W7HwaJrO31ZxCbfsaqb/0ouYYAgTYKaNAROau5A0fmMT0BAi0WGPYLigYdM4e6mw54+mVT7rfwoJOHen83qyegQUc9N6MI5CSgQcdws+UHisP1bupuo/goUyf2Ev8DxDpOxhDYlsCw30dzz4J6lmcG1bM88yZqAlUE1LPuWupXld2UzrXqVzq5EAmBWALqVzVZ9ayaVypXq2epZEIcBOIJqGfex+LtrtHNrH6Nzt6dCQxLQP2qJu19rJpXKlerZ6lkQhwE4gm0vZ6pP/H2TsyZ1Z+YuuYmkIZA2+tPbGX1Lbaw+QkQSFUg9/4RY51Op5Mq7kRcuQOnbCs2AgTSFhj2C8qoG3SsWrgwXPknfxI2zGyuUcazLrkk7H/BBV0TvXq//cIVxx3X6H372VkadPSj1O5r7n/gwfAHr3t3uPI7359c6IsPen74+lfOCjvuMLvdC7c6AokLaNAx3AT5geJwvVO82/333x/+4A/+IFx55ZWP1MMXvzh8/etfDzvuuGOK4YqJQDECw34fzR1WPcs9g4PHr54NbmgGAjEE1LPuqupXjF2X15zqV175Em05AupXtVyrZ9W82ni1etbGrFpTGwTUM+9jbdjHMdegfsXUNTeB+gLqVzU772PVvNp4tXrWxqxaUxsE2l7P1J827NLB1qD+DOZnNIFYAm2vP7HcHp1XfYstbH4CBFIVyL1/hAYdqe4scREgULzAsF9QRt2g45YXvCB8d8mSRvOuQUejnImmNe8AACAASURBVCZrWECDjoZBTUegIQENOhqC7HMaP1DsE6rFl/lg1uLkWlrWAsN+H80aK4SgnuWewcHjV88GNzQDgRgC6ll3VfUrxq7La071K698ibYcAfWrWq7Vs2pebbxaPWtjVq2pDQLqmfexNuzjmGtQv2LqmpvA/2fv3qP2qup70f+ekJgQuYWLEohhZKNILNViiFKxiJSLFGQLHLx1D8TN1u0Ra7G1mPbUQ7HutrR1U2+9qQVaj1YcoEccKopoUtSgoh5ki6jIIQcNoJVbSIi5rDPepARCkvd91vOstd455/rwTx0y17x8fjN8O9+En6MLyK96dt5j9bxKHC3PSqyqM5UgUHqeyZ8Sbul4Z5A/4/n5mkBbAqXnT1tuj84r39oWNj8BAqkKaNDRcmVyB26Zx/QECBQs0PUDRYOO2Z3epiVP++J26y1+4YWdrm+x6ReYjgYdq+/+eRx9/Lmx6q67px9gkh0sXHBgrLz+8ph/4P5J79PmyhTQoKPbuvqBYrfeKa42Hb9htnr16jj66KNj1apVKZJs29PChQtj5cqVMX/+/KT3aXNlCnT9Hs1dUZ7lXsHx9y/Pdm0oz8a/X2YYXUCeTW4nv0a/W6V8Kb/kVyl3ubRzyK96FZVn9bxKHC3P5FmJ97qEM8kz77ES7nGbZ5Bf8qvN+2Xu0QXkVz0777F6XiWOlmfyrMR7XcKZSs8z+VPCLR3vDPJH/ox3g3zdlkDp+dOW26Pzyre2hc1PgECqArn3jxhUVVWlijuxr9yBU7a1NwIE0hbo+oEybIOOew47LL58/vmxYc6coQB3f+CBOOmv/ir2/NnPJh3/41//9fjquecONeewg37l2mvjyKuvnnT43YcfHl9+4xtj42wNOoZ1Na4ZAQ06JvkBoQYdzVwys4wkoEHHSGwjf+QHiiPTFfOh3zCbJA816Cjmnud4kK7fozkaPX7P8iz3Co6/f3kmz8a/RWZoQ0CeTa4qv9q4dXnNKb/kV143tj+7lV/1ai3P6nmVOFqeybMS73UJZ5Jn3mMl3OM2zyC/5Feb98vcowvIr3p23mP1vEocLc/kWYn3uoQzlZ5n8qeEWzreGeSP/BnvBvm6LYHS86ctt0fnlW9tC5ufAIFUBXLvH6FBR6o3y74IEOi9QOcPlKqKYy67LBbdeOOk9g8dcEB8/g/+INbtvfdQNdr3zjvjhL/5m3jS2rWTjv/Oy14Wt5xyylBzDjtIg45hpYybDgENOib5AeEuGnSsvvvncfTx58aqu+6ejpINveZCDUaGtkpxoAYd3VbFDxS79U5xNb9hVv83zFavXh1HH310rFq1KsWSbtvTQg1Gkq7PVJvr/D061YYS//vyLPECdbA9eSbPOrhmlhhBQJ5Njia/RrhUhX0iv+RXYVe6mOPIr3qllGf1vEocLc/kWYn3uoQzyTPvsRLucZtnkF/yq837Ze7RBeRXPTvvsXpeJY6WZ/KsxHtdwplKzzP5U8ItHe8M8kf+jHeDfN2WQOn505bbo/PKt7aFzU+AQKoCGnS0XJncgVvmMT0BAgULTMcD5QWXXx7/6Wtfm1S1rQYd3z7zzPhfJ5/caEU16GiU02RjCNxz7y9ixVe+Fdd9+eux/Iab4t6f3Rf33f/gTmc8YP95cdD8A+KYo58TLznh1+MFz39O7LfvcA1xxtjiSJ9ecukVseyi9275toumFBp0jFQmH9UU0KCjJtiYw/1AcUzAzD6/5557YsWKFXHdddfF8uXL495774377rtv53l4wAFx0EEHxTHHHBMveclL4gUveEHst99+SZ74kksuiWXLlm3Nww6aUmjQkeQ1KG5T0/EezRlRnuVcvfp7l2f1zXb2hTxrxtEskwvIs8l95Fe/fgXJr2bqLb+acTSL/GryDsizJjXTn0ueNVMjedaMo1nk2Th3QH6No5fft/KrmZrJr2YczSK/mrwD8qxJzfTnkmfN1EieNeNoln7nmfzp168A+dNMveVPM45m6Xf+tF1/+da2sPkJEEhVIPf+EYOqqqpUcSf2lTtwyrb2RoBA2gLT8QfIh2losXbevPj8W98aa/bffyjAp/zoR3H8e94TM9evn3T8l88/P+569rOHmnPYQcOc5+7DD48vv/GNsXH27GGnbWTckqd9cbt5Fr/wwkbmNUk6AuvWrY+Pf/K6eMdffCBuv+OusTZ26KIF8c63vzHO+s/Hx6xZM8eaq8mPNejYuWYXzUqarKO5thfQoKPbG+EHit16T8dq69ati49//OPxjne8I26//faxtnDooYfGO9/5zjjrrLNi1qxZY83V5McadOwiDztoVtJkHc21vcB0vEdzroE8y7l6w+1dng3nVGeUPwBSR8vYUQXk2eRy8mvUm5XPd/Kr+VrJr+ZNzbijgPyqdyvkWT2vHEfLs+arJs+aNzWjPKt7B+RXXbH8xsuv5msmv5o3NaP8GvcOyLNxBdP/Xp41XyN51rypGfuXZ/Kn/Fsvf5qvsfxp3tSM/cuftmsu39oWNj8BAqkK5N4/QoOOVG+WfREg0HuB6fgDeItuvDGO+ad/mtT+l3PnxnUXXBC/OOSQoWq04Oab47j3v3/SsRPNMa5/85vj3qc/fag5hx2kQcewUsY1LbD8hm/Feee/Y+zGHE/c10Sjjo9e9mex9LnPanrLI83XdYOOOptc8/DaOO3sC2KiFhN/nfOqU+OKf7i4zhSR8vlqHcTgWgIadNTiGnuwHyiOTZj0BMuXL4/zzjtv7MYcO+ThoYfGRz/60Vi6dGkS5++6QUedQ69ZsyZOO+20mKjFljw855y44oor6kwRKZ+v1kEMriUwHe/RWhtMbLA8S6wgDW9HnjUMOsJ08mwENJ9sEZBnk18E+VX2LxT5Nf31lV/TX4NcdyC/6lVOntXzym20PJv+ismz6a9BrjuQZ95jud7dJvYtv5pQHG8O+TWeX5+/ll/1qu89Vs8rt9HybPorJs+mvwa57qD0PJM/ud7M4fYtf4ZzanOU/GlTt+y5S8+ftqsn39oWNj8BAqkKaNDRcmVyB26Zx/QECBQsMB0PlPm33hovft/7YsbGjbuUrWbMiC+df3789IgjhtJffN11seTjH5907Np58+Lzb31rrNl//6HmHHaQBh3DShnXlEBVVXHl1V+IV5/3x7F58+btpj3qyGfF2WecEMf9xpJ42sFPjXn77BVz5jxpuzGPPPLLuO/+B+O2H94ZX/jSjXHV//3FLf/58X/NmjUz/vWyP4szTz++qW2PPE/KDSw06Bi5rL3/UIOObq+AHyh2693Valvy8Mor49WvfvWOeXjUUXH22WfHcccdF0972tNi3rx5MWfOnCfk4SNx3333xW233RZf+MIX4qqrrtryn7fPw1nxr//6r3HmmWd2daxdrpNyAwu/YTbt1yPbDUzHezRbrIiQZzlXb9d7l2crY/78+UkUV54lUYYsNyHPJi+b/MryWk+5afklv6a8JAYkLyC/6pVIntXzymW0PJNnudxV+9y1gDzzHuvjrw/5Jb/6eO9LO7P8qldR77F6XrmMlmfyLJe7ap/9fY/JnzJvv/yRP2Xe7H6dyntqvHrLt/H8fE2AQL4CufePGFQT/59swn/lDpwwra0RIJC4wHQ8UPZevTpOuPTS2P2BBybVufG3fzt+eOyxQwke9bGPxeHXXz/p2J8vWhTXv/nN8cu5c4eac9hBGnQMK2VcUwI3fvOWOP7UN8TadY9sm/JNr395/Mkf/ffYb9+9R1rmjjt/Gr//R5fGJ6750rbv99l7z7j2k++L5y35lZHm3NlH13x2RZz+it/b8rfm7j4nVlz7gVjya4snnV+Djsb4TZSQgAYd3RbDDxS79e5qtRtvvDGOP/74WLt27WN5+KY3xZ/8yZ/EfvvtN9I27rjjjvj93//9+MQnPvFYHu6zT1x77bXxvOc9b6Q5d5qH11wTp59++tY8nDs3VqxYEUuWLJk8Dy+5JJYtW7ZlzMKFC2PlSr9h1lhBTDRtAtPxHp22wzawsDxrADHBKeSZPEvwWtpSTQF5NjmY/Kp5oTIZLr/kVyZX1TYnEZBf9a6HPKvnlctoeSbPcrmr9rlrAXnmPdbHXx/yS3718d6Xdmb5Va+i3mP1vHIZLc/kWS531T77+x6TP2Xefvkjf8q82f06lffUePWWb+P5+ZoAgXwFcu8foUFHvnfPzgkQKFxgOh4oT1q7No5/z3ti/zvumFT39he8IL52zjkRg8Gk42auXx8v+ru/i/m33jrpuDue//z4ymtfO+V8dUuuQUddMePHEVi3bn2c8eq3xrVf/NqWaWbMmBEf+dA74+VnnhhP/PVcd52JfmpXfOTTcd75fxqbN2/e8vlpL/mNuPKKv4jdd59dd7qdjtegY0eWlBuQNFJ0k+xUQIOObi+GHyh2693FauvWrYszzjhjS+OMbXn4kY/Ey1/+8mby8Ior4rzzznssD087La688srYfffdGzneNRp07OB4ScINSBopukl2KjAd79GcSyHPcq7ezvcuzzScKu9W9/NE8mzyusuv8n5dyC/5Vd6t7ueJ5Fe9usuzel45jJZn8iyHe2qPUwvIM++xqW9JWSPkl/wq60b39zTyq17tvcfqeeUwWp7JsxzuqT1OLVB6nsmfqe9AbiPkj/zJ7c7a784FSs+ftusu39oWNj8BAqkKaNDRcmVyB26Zx/QECBQsMC0PlKqKX//nf45Dv/rVSWXvW7AgrnvLW2L9HntMOm6Pn/88Tvrrv46599036bgbf/u344fHHtt4NTXoaJzUhJMI3PSdW+PYk18Xa9c9smXUH194Xrzj/3jD2P8y8qNLTjTpeMuy/xnv/ruPbvmv9p23V9zw+Q/F4mcuaqQuGnTsyKhBRyNXK7tJNOjotmR+oNitdxer3XTTTXHsscfG2rVrt+bhH/9xvOMd72g2D9/ylnj3u9+9NQ/33TduuOGGWLx4cSPH06BjJ3moQUcjdyu3SablPZob0uP2K88yLt4uti7P/AGQ8m51P08kzyavu/wq79eF/JJf5d3qfp5IftWruzyr55XDaHkmz3K4p/Y4tYA88x6b+paUNUJ+ya+ybnR/TyO/6tXee6yeVw6j5Zk8y+Ge2uPUAqXnmfyZ+g7kNkL+yJ/c7qz97lyg9Pxpu+7yrW1h8xMgkKpA7v0jBtXEv+2Z8F+5AydMa2sECCQuMF0PlEU33hjH/NM/TaqzeebM+PIb3xg//ZVfmXTcMHP9cu7cuO6CC+IXhxzSeEU06Gic1ISTCFz9qevjrP9y4ZYRu+8+O5Z/9gOx9LnPatTshq99J1586n+PjRs3bZn3Ux/7n/HSU5ppbqNBx46l0qCj0eubzWQadHRbKj9Q7Na7i9WuvvrqOOuss/4jD3eP5cuXx9KlSxtdeqIhx4tf/OLYuHHj1jz81KfipS99aSNraNCxkzzUoKORu5XbJNP1Hs3N6dH9yrNcK7frfcszfwCkvFvdzxPJs8nrLr/K+3Uhv+RXebe6nyeSX/XqLs/qeeUwWp7JsxzuqT1OLSDPvMemviVljZBf8qusG93f08iverX3HqvnlcNoeSbPcrin9ji1QOl5Jn+mvgO5jZA/8ie3O2u/OxcoPX/arrt8a1vY/AQIpCqQe/8IDTpSvVn2RYBA7wWm64Gy9+rVccKll8buDzwwaQ3+v+c8J2543eti06xZOx03++GH48Xve1/s/+MfTzrP3YcfvqXZx8bZsxuvuQYdjZOacBKBxzdzOPigp8TKL14eCw5+SqNmN33n1jj25NfF2nWPbJlXg45d8655eG2cdvYFsfyGb20ZdM6rTo0r/uHiWvXQoKMWVzGDNejotpR+oNitdxerXfK4Zg4HH3xwrFy5MhYsWNDo0k/smq9BxyR5uGZNnHbaaVsapWzJw3POiSuuuKJWPR5f04UL0/oNwVoHMbiWwHS9R2ttMqHB8iyhYjS0FXmW1j/v18izhm52/6aRZ5PXXH6V92tCfsmv8m51P08kv+rVXZ7V88phtDyTZzncU3ucWkCeeY9NfUvKGiG/5FdZN7q/p5Ff9WrvPVbPK4fR8kye5XBP7XFqgdLzTP5MfQdyGyF/5E9ud9Z+dy5Qev60XXf51raw+QkQSFVAg46WK5M7cMs8pidAoGCB6Xqg7LZhQxz7j/8YB99886S61YwZ8e0zzojvnXhixGCw3dgZmzbFEZ/5TPzqZz4Tg82bJ53nG696Vdx23HGtVFKDjlZYTboLgWs+uyJOf8Xvbfm7u+8+O5Z/9gOx9LnPatTrui99PU562flRVdWWeT9z1XvilBNf0Mgaj9//3N3nxIprPxBLfm3xpHOn3MBCg45GrkUvJ9Ggo9uy+4Fit95drHbNNdfE6aef/h95uPuWxhBLly5tdOnrrrsuTjrppMfy8DOfiVNOOaWRNR6//7lz58aKFStiyZIlk+fh45qSpNbAwr/Q3Mi16OUk0/UezRVbnuVauV3vW575AyDl3ep+nkieTV53+VXerwv5Jb/Ku9X9PJH8qld3eVbPK4fR8kye5XBP7XFqAXnmPTb1LSlrhPySX2Xd6P6eRn7Vq733WD2vHEbLM3mWwz21x6kFSs8z+TP1HchthPyRP7ndWfvduUDp+dN23eVb28LmJ0AgVYHc+0cMqkf/Dc9EhXMHTpTVtggQyEBgOh8oC7/97XjhBz8YMzZunFRqoknHHc97Xnz31FPjoQMOiEFVxbyf/CSOvOqqmH/rrVMqr9l//7juLW+Jif/bxl8adLShas5dCdz0nVvj2JNfF2vXPbJlyO/+76+KS//i9+KJv5ZHFdywYWO8/s3/Iy7/v67ZMsW+8/aKGz7/oVj8zEWjTrndd6M06Ghk4ZYm0aCjJdgeTKtBR7dF9gPFbr27WO2mm26KY489NtauXbs1D3/3d+PSSy9tMA83xOtf//q4/PLLt+bhvvvGDTfcEIsXT95Uatizj9KgY9i5p2OcBh3ToV7GmtP5Hs1RUJ7lWLXJ9yzP0qqpPEurHjntRp5NXi35ldNtHm6v8ms4p65Gya+upMtbR37Vq6k8q+eVw2h5llaV5Fla9chpN/LMeyyn+9rEXuVXE4rNzSG/mrPs20zyq17FvcfqeeUwWp6lVSV5llY9ctpN6Xkmf3K6jcPtVf4M59TVKPnTlXR565SeP21XTL61LWx+AgRSFci9f4QGHaneLPsiQKD3AtP5QJm5fn0c97d/Gwd+//ut1uG7v/Vb8f9M/C+sDwatrKNBRyusJt2FwLp16+Plr1kWn/7cv20ZMWPGjPjQ+98er3n1aWP/S8mbNm2Od733w/G2//M921Z/5f92UvzLP/5pzJy5WyM10aBjR8ZLLr0ill303i1/Y+GCA2Pl9ZfH/APbaSjUSBFN0oiABh2NMA49iR8oDk2VzcB169bFy1/+8vj0pz/9WB5+6EPxmte8poE83BTvete74m1ve9tjefjKV8a//Mu/xMyZMxsx0qBjJ3l4ySWxbNmyrXm4MK2O/Y0U3SQ7FZjO92iOJZFnOVZt8j3Ls7Rq6g+ApFWPnHYjzyavlvzK6TYPt1f5NZxTV6PkV1fS5a0jv+rVVJ7V88phtDxLq0ryLK165LQbeeY9ltN9bWKv8qsJxebmkF/NWfZtJvlVr+LeY/W8chgtz9KqkjxLqx457ab0PJM/Od3G4fYqf4Zz6mqU/OlKurx1Ss+ftism39oWNj8BAqkKaNDRcmVyB26Zx/QECBQsMN0PlPm33hrHvf/9sduGDa0o33/QQXH9m98ca+fNa2X+iUk16GiN1sS7EPj6Tf8rTn7Zm+L+Bx7aNuKMl7443vVnb4lFhxw0ktttP7wzLnz7u+NTn1mx7ft99t4zrv/038eRz3nmSHPu7CMNOnZU0aCjseuV1UQadHRbLj9Q7Na7q9W+/vWvx8knnxz333//Y3l4xhlbmmssWrRopG3cdtttceGFF8anPvWpx/Jwn33i+uuvjyOPPHKkOXeah9dcE6dPNJCLiLlz58aKFStiyZIljc3f9UR+w6xr8XLWm+73aG6S8iy3ig23X3k2nFMXo+RZF8plriHPJq+r/Crz3suvdOoqv9KpRW47kV/1KibP6nnlMlqepVMpeZZOLXLbiTzzHsvtzjaxX/nVhGIzc8ivZhz7OIv8qld177F6XrmMlmfpVEqepVOL3HZSep7Jn9xu5HD7lT/DOXUxSv50oVzmGqXnT9tVk29tC5ufAIFUBXLvHzGoqqpKFXdiX7kDp2xrbwQIpC0w7Q+UqopnfeELceQnPhGDzZsbxdo0a1Z85b/+11j13Oc2Ou8TJ9Ogo1Vek+9C4OpPXR+vfO0fxYYNG7cb8cxnHBJn/effjBNf/PyY+M/z9tkr5sx50nZj1jy8Nu6/f01877Yfx/IbvhUfu+rzcfsdd203Zu7uc+LKf/6LOPXkFzZaAw06duTUoKPRK5bNZBp0dFsqP1Ds1rvL1a6++up45StfGRue0Oztmc98Zpx11llx4oknxsR/njdvXsyZM2f7PFyzZktzj+9973uxfPny+NjHPha333779nk4d25ceeWVceqppzZ6rGs06NjB85JLLolly5Zt+e8XLlwYK1eujPnz5zfqbrL0BKb9PZoeyaQ7kmeZFazGduVZDawWh/oDIC3iFj61PJu8wPKr3F8A8iuN2sqvNOqQ4y7kV72qybN6XjmNlmdpVEuepVGHHHchz7zHcry3TexZfjWhOP4c8mt8w77OIL/qVd57rJ5XTqPlWRrVkmdp1CHHXZSeZ/Inx1s53J7lz3BObY+SP20Llzt/6fnTduXkW9vC5idAIFWB3PtHaNCR6s2yLwIEei+QwgNlxqZNsfSjH41n/Nu/NVaPasaM+PYZZ8T3TjxxogtTY/PubCINOlrlNfkkAjff8sN4xbl/GN//wf/bqNPS5z4rPvzBd8ZhT1/Y6LwTkz2+QUfjk+9iwolmIyuu/UAs+bXFjS850ezktLMv2NLoZOKvc151alzxDxfXWkeDjlpcxQzWoKPbUvqBYrfeXa928803xyte8Yr4/ve/3+jSS5cujQ9/+MNx2GGHNTrvljx8XIOOxiffVR7OnRsrVqyIJUuWNL6k3zBrnLQ3E6bwHs0JW57lVK36e5Vnw5nNlWfDQRnVqYA8m5xbfnV6HTtfTH4NRy6/hnMyqlsB+VXPW57V88pttDwbrmLybDgno7oVkGfeY93euLRWk1/D1UN+DedkVLcC8quet/dYPa/cRsuz4Somz4ZzMqpbgdLzTP50e5+6Xk3+DCcuf4ZzMqpbgdLzp21N+da2sPkJEEhVQIOOliuTO3DLPKYnQKBggVQeKLtt2BBLrrwynnHDDTHYvHks8YnmHLeecEJ852Uvi8277TbWXMN8rEHHMErGtCWwadPm+Nx1X42L//wf4xvf+t5Yy0w05rjoD18fLznhBbHbbjPGmmtXH2vQsaOMBh2tXLXkJ9Wgo9sS+YFit97TsdqmTZvic5/7XFx88cXxjW98Y6wtTDTmuOiii+IlL3lJ7NbS/y+pQcdO8vCSS2LZsmVb/sbChQtj5cqVMX/+/LFq6eP0BVJ5j6YvtXWH8iyXSo2+T3k2tZ0/ADK1kRHdC8izyc3lV/d3susV5dfU4vJraiMjuheQX/XM5Vk9rxxHy7OpqybPpjYyonsBeeY91v2tS2tF+TV1PeTX1EZGdC8gv+qZe4/V88pxtDybumrybGojI7oXKD3P5E/3d6rrFeXP1OLyZ2ojI7oXKD1/2haVb20Lm58AgVQFcu8fMaiqqkoVd2JfuQOnbGtvBAikLZDSA2WiMcdhy5fHr33ykzHrkUdGgtswZ05841Wvih8///kT/3AfaY66H2nQUVfM+LYEHnhwTXz1xpvjSyu+GSu+8q2466f3xuq7fx6bn9D0ZsaMGTH/wP1jwUFPiWOPeW6cdPzRcfTzjog9njy3ra1tm1eDjh2JNeho/doluYAGHd2WxQ8Uu/We7tUeeOCB+OpXvxpf+tKXYsWKFXHXXXfF6tWrd56H8+fHggUL4thjj42TTjopjj766Nhjjz1aP4IGHTvJQw06Wr93KS6Q0ns0RZ8n7kme5VCl5vYoz3Zu6Q+ANHfHzNScgDyb3FJ+NXfXcphJfsmvHO6pPW4VkF/1boI8q+eV+2h5Js9yv8N92r888x7r032f6qzyS35NdUf8/XQE5Fe9WniP1fPKfbQ8k2e53+E+7b/0PJM/fbrNEfJH/vTrxud92tLzp+3qyLe2hc1PgECqArn3j9CgI9WbZV8ECPReIMUHytz77otnX3NNLPr612O3DRuGqtGmWbPiR8ccE7f81m/Fur33HuqbpgZp0NGUpHkI5Cew5uG1cdrZF8TyG761ZfPnvOrUuOIfLq51EA06anEVM1iDjm5L6QeK3XpbrX8Ca9asidNOOy2WL1++NQ/POSeuuOKKWhCXaNBRy6uUwSm+R1O2lWcpV8feShCQZyVUcXrOIM8md5df03MvrdofAfnVn1o3fVL5VU9UntXzMppAXQF5VlfM+EcF5Jn3mF8NBKZTQH5Np37ea8uvevXzHqvnZTSBugLyrK6Y8X15j8kfd51AuwLyp13fkmf3nhqvuvJtPD9fEyCQr4AGHS3XLnfglnlMT4BAwQIpP1Bmrl8fB99ySyy86abY/447Yu7998dg8+Yt1ZhoyLF23rz4+aJFcddznhM/OeKI2Dh7dsGVGu1oS572xe0+XPzCC0ebyFcECBAg0KiABh2Nck45mR8oTklkAAECBKZFIOX36LSATLGoPEuxKvZEgACBCHk2+S2QX36VECBAIE0B+VWvLvKsnpfRBAgQ6EpAnnmPdXXXrEOAAIEmBeRXPU3vsXpeRhMgQKArgdLzTP50dZOsQ4AAgXoCpedPPY36o+VbfTNfECBQhkDu/SMGVVVVKZcid+CUbe2NAIG0BTxQ0q7PuLvToGNcQd8TIECgHQENieMCWgAAIABJREFUOtpx3dWsfqDYrbfVCBAgMKyA9+iwUlvHybN6XkYTIECgKwF5Nrm0/OrqJlqHAAEC9QTkVz0veVbPy2gCBAh0JSDPvMe6umvWIUCAQJMC8quepvdYPS+jCRAg0JVA6Xkmf7q6SdYhQIBAPYHS86eeRv3R8q2+mS8IEChDIPf+ERp0lHEPnYIAgQIFPFAKLOrjjqRBR9n1dToCBPIV0KCj29r5gWK33lYjQIDAsALeo8NKbR0nz+p5GU2AAIGuBOTZ5NLyq6ubaB0CBAjUE5Bf9bzkWT0vowkQINCVgDzzHuvqrlmHAAECTQrIr3qa3mP1vIwmQIBAVwKl55n86eomWYcAAQL1BErPn3oa9UfLt/pmviBAoAwBDTparmPuwC3zmJ4AgYIFPFAKLm5EaNBRdn2djgCBfAU06Oi2dn6g2K231QgQIDCsgPfosFJbx8mzel5GEyBAoCsBeTa5tPzq6iZahwABAvUE5Fc9L3lWz8toAgQIdCUgz7zHurpr1iFAgECTAvKrnqb3WD0vowkQINCVQOl5Jn+6uknWIUCAQD2B0vOnnkb90fKtvpkvCBAoQyD3/hGDqqqqlEuRO3DKtvZGgEDaAh4oaddn3N1p0DGuoO8JECDQjoAGHe247mpWP1Ds1ttqBAgQGFbAe3RYqa3j5Fk9L6MJECDQlYA8m1xafnV1E61DgACBegLyq56XPKvnZTQBAgS6EpBn3mNd3TXrECBAoEkB+VVP03usnpfRBAgQ6Eqg9DyTP13dJOsQIECgnkDp+VNPo/5o+VbfzBcECJQhkHv/CA06yriHTkGAQIECHigFFvVxR9Kgo+z6Oh0BAvkKaNDRbe38QLFbb6sRIEBgWAHv0WGlto6TZ/W8jCZAgEBXAvJscmn51dVNtA4BAgTqCcivel7yrJ6X0QQIEOhKQJ55j3V116xDgACBJgXkVz1N77F6XkYTIECgK4HS80z+dHWTrEOAAIF6AqXnTz2N+qPlW30zXxAgUIaABh0t1zF34JZ5TE+AQMECHigFFzciNOgou75OR4BAvgIadHRbOz9Q7NbbagQIEBhWwHt0WKmt4+RZPS+jCRAg0JWAPJtcWn51dROtQ4AAgXoC8quelzyr52U0AQIEuhKQZ95jXd016xAgQKBJAflVT9N7rJ6X0QQIEOhKoPQ8kz9d3STrECBAoJ5A6flTT6P+aPlW38wXBAiUIZB7/4hBVVVVyqXIHThlW3sjQCBtAQ+UtOsz7u406BhX0PcECBBoR0CDjnZcdzWrHyh26201AgQIDCvgPTqs1NZx8qyel9EECBDoSkCeTS4tv7q6idYhQIBAPQH5Vc9LntXzMpoAAQJdCcgz77Gu7pp1CBAg0KSA/Kqn6T1Wz8toAgQIdCVQep7Jn65uknUIECBQT6D0/KmnUX+0fKtv5gsCBMoQyL1/hAYdZdxDpyBAoEABD5QCi/q4I2nQUXZ9nY4AgXwFNOjotnZ+oNitt9UIECAwrID36LBSW8fJs3peRhMgQKArAXk2ubT86uomWocAAQL1BORXPS95Vs/LaAIECHQlIM+8x7q6a9YhQIBAkwLyq56m91g9L6MJECDQlUDpeSZ/urpJ1iFAgEA9gdLzp55G/dHyrb6ZLwgQKENAg46W65g7cMs8pidAoGABD5SCixsRGnSUXV+nI0AgXwENOrqtnR8oduttNQIECAwr4D06rNTWcfKsnpfRBAgQ6EpAnk0uLb+6uonWIUCAQD0B+VXPS57V8zKaAAECXQnIM++xru6adQgQINCkgPyqp+k9Vs/LaAIECHQlUHqeyZ+ubpJ1CBAgUE+g9Pypp1F/tHyrb+YLAgTKEMi9f8Sgqqoq5VLkDpyyrb0RIJC2gAdK2vUZd3fPXfDFGAwem2XxMX8Q2/0X4y7gewIECBCoL1BVcetX/mrbdxMvpW/d9Zv15/HF0ALnvOEN8fgn6caNG2O33XYb+nsDCRAgQKB5gU2bNsXMmTO3TTzxNv3nv//75hcqaEZ5VlAxHYUAgWIE5NnUpZRfUxsZQYAAga4F5Fd9cXlW38wXBAgQaFtAnk0tLL+mNjKCAAECXQvIr/ri8qy+mS8IECDQtkAf8kz+tH2LzE+AAIH6An3In/oq9b7QoKOel9EECJQjkHv/CA06yrmLTkKAQGECGnQUVtAnHOfZB/9bzJrxy23/7dOXviFmzd6r7EM7HQECBBIX2LD+wfjRNx77F5A3bH5S3PyT30h813lv741vfWs89NBD2w5x5513xsKFC/M+lN0TIEAgc4FVq1bFIYccsu0Ue+65Z/ztX/915qdqd/vyrF1fsxMgQGAUAXk2tZr8mtrICAIECHQtIL/qi8uz+ma+IECAQNsC8mxqYfk1tZERBAgQ6FpAftUXl2f1zXxBgACBtgX6kGfyp+1bZH4CBAjUF+hD/tRXqfeFBh31vIwmQKAcAQ06Wq5l7sAt85ieAIGCBTToKLi4EXH4U74ZT579wLZDLlj8sthzv8PKPrTTESBAIHGBh/79B3HXrZ/ctsuH1+8d37/3qMR3nff2/vQv/zJ+cPvt2w5x1VVXxZlnnpn3oeyeAAECmQtcffXVcdZZZ207xWGHHhpvv/DCzE/V7vblWbu+ZidAgMAoAvJsajX5NbWREQQIEOhaQH7VF5dn9c18QYAAgbYF5NnUwvJraiMjCBAg0LWA/KovLs/qm/mCAAECbQv0Ic/kT9u3yPwECBCoL9CH/KmvUu8LDTrqeRlNgEA5Arn3jxhUVVWlXI7cgVO2tTcCBNIW0KAj7fqMu7sF+/wwnrrnqm3T7PPUX435zzhl3Gl9T4AAAQJjCKz+4Wfj/nu+u22Gex5aGHfd/4wxZvTpVAIf+fjH47PXXbdt2LnnnhuXXXbZVJ/5+wQIECDQosBrX/vauPzyy7etcMoJJ8Srzz67xRXzn1qe5V9DJyBAoDwBeTZ1TeXX1EZGECBAoGsB+VVfXJ7VN/MFAQIE2haQZ1MLy6+pjYwgQIBA1wLyq764PKtv5gsCBAi0LdCHPJM/bd8i8xMgQKC+QB/yp75KvS806KjnZTQBAuUI5N4/QoOOcu6ikxAgUJiABh2FFfQJx9lrzi/iGQd8e7v/9ulL3xCzZu9V9sGdjgABAokKbFj/YPzoG3+/3e5++LMj48FH9k10x2Vs65Zbb41L/uZvtjvMnXfeGQsXLizjgE5BgACBzARWrVoVhxxyyHa7ftsFF8QRixdndpJutyvPuvW2GgECBKYSkGdTCW39+/JrOCejCBAg0JWA/BpNWp6N5uYrAgQItCUgz4aTlV/DORlFgACBrgTk12jS8mw0N18RIECgLYG+5Jn8aesGmZcAAQKjCfQlf0bTGf4rDTqGtzKSAIGyBDToaLmeuQO3zGN6AgQKFtCgo+Di/sfRjpi/MmbPfHjbQfd56q/G/GecUv7BnZAAAQIJCqz+4Wfj/nu+u21n6zc+OW5ZfXSCOy1vS2+76KL46d13bzvYueeeG5dddll5B3UiAgQIZCDwxG72Bx14YFxy8cUZ7Hz6tyjPpr8GdkCAAIFHBeTZ8HdBfg1vZSQBAgTaFpBfowvLs9HtfEmAAIGmBeTZ8KLya3grIwkQINC2gPwaXViejW7nSwIECDQt0Kc8kz9N3x7zESBAYHSBPuXP6EpTf6lBx9RGRhAgUKZA7v0jBlVVVSmXJnfglG3tjQCBtAU06Ei7Pk3s7oA97oqF827bbqoDDz0x5s0/sonpzUGAAAECQwrct/rbcfftX9hu9Kr7nhk/W7NgyBkMG0fgi8uXx+Uf+ch2U7z3ve+NN73pTeNM61sCBAgQqCnwvve9L37nd35nu6/OffWr4zdf9KKaM/VzuDzrZ92dmgCB9ATkWb2ayK96XkYTIECgLQH5NZ6sPBvPz9cECBBoSkCe1ZOUX/W8jCZAgEBbAvJrPFl5Np6frwkQINCUQN/yTP40dXPMQ4AAgfEE+pY/42lN/rUGHW3qmpsAgZQFcu8foUFHyrfL3ggQ6LWABh39KP/hT/lmPHn2A9sdVpOOftTeKQkQSENgZ805Hl6/d3z/3qPS2GBPdvGnf/mX8YPbb9/utJp09KT4jkmAQBICO/vNssMOPTTefuGFSewvl03Is1wqZZ8ECJQqIM9Gq6z8Gs3NVwQIEGhKQH41IynPmnE0CwECBEYVkGejycmv0dx8RYAAgaYE5FczkvKsGUezECBAYFSBvuaZ/Bn1xviOAAECzQj0NX+a0dtxFg062pI1LwECqQto0NFyhXIHbpnH9AQIFCygQUfBxX3c0ebOejAOf+o3YjDY/rz7PPVXY/+Fx8Ss2Xv1A8IpCRAg0LHAhvUPxs9XfSXuv+e7261cVRHfv2dprN3gn79dluSOO++Mi/78z6OaKMDj/jr33HPj4osvjoULF3a5HWsRIECgNwKrVq2Kiy66KC6//PLtzjzxHr34D/8wFh1ySG8smjioPGtC0RwECBCoLyDP6ps9/gv5NZ6frwkQIDCqgPwaVW7n38mzZj3NRoAAgWEF5NmwUvJrPClfEyBAoFkB+dWsp/dYs55mI0CAwLACfc8z+TPsTTGOAAECzQr0PX+a1XxsNg062pI1LwECqQvk3j9iUD3x34BKTDx34MQ4bYcAgYwENOjIqFhjbnXe3HviP+13y05nmWjUsce+h8acPQ6MWU/aM3bo5DHm2j4nQIBAbwSqKjb88qF4ZM3dseYXt+/QmONRhx//+xFx39qn9oYlpYOu/OY34/0f+MBOtzTRqOOlL31pHHXUUXHwwQfHbrvtltLW7YUAAQLZCGzatCl+8pOfxDe/+c245pprdmjM8ehBzn/d6+Loo47K5lwpbVSepVQNeyFAoFQBedZ8ZeVX86ZmJECAwBMF5Ff7d0KetW9sBQIECMiz5u+A/Gre1IwECBDwHuv+Dsiz7s2tSIBA/wS8x3asufzp368DJyZAoHsB+dONuQYd3ThbhQCB9ARy7x+hQUd6d8qOCBAgsEVAg45+XYSJJh2L9r1F/41+ld1pCRBISKCqIu74heYc012Sid80+9sPfjAS7yM53UzWJ0CAQGsCE+/QN/63/6Y5x5jC8mxMQJ8TIEBgTAF5Nhqg/BrNzVcECBBoSkB+NSMpz5pxNAsBAgRGFZBno8nJr9HcfEWAAIGmBORXM5LyrBlHsxAgQGBUgb7mmfwZ9cb4jgABAs0I9DV/mtF7bBYNOpoWNR8BArkIaNDRcqVyB26Zx/QECBQsoEFHwcXdxdHmznowFs77QTx59gP9O7wTEyBAYBoFHl6/d6y677BYu2GvadyFpR8VuOPOO+PDH/tY/OD226EQIECAQIcChx16aPyXV7wiFh1ySIerlruUPCu3tk5GgEDaAvJsvPrIr/H8fE2AAIFRBeTXqHI7/06eNetpNgIECAwrIM+GlZJf40n5mgABAs0KyK9mPb3HmvU0GwECBIYV6HueyZ9hb4pxBAgQaFag7/nTpKYGHU1qmosAgZwEcu8fMagS/58mzh04p8tsrwQIpCWgQUda9ehyNwfscVc8dc+7YvbMh7tc1loECBDoncD6jU+Oex5aED9bs6B3Z8/hwF9cvjw+f/318dO7785hu/ZIgACBbAUOOvDAOOn44+M3X/SibM+Q8sblWcrVsTcCBEoSkGfNVlN+NetpNgIECOxKQH61ezfkWbu+ZidAgMCjAvKs2bsgv5r1NBsBAgS8x6bnDsiz6XG3KgEC/RPwHtu+5vKnf78GnJgAgekRkD/Nu2vQ0bypGQkQyEMg9/4RGnTkcc/skgCBHgpo0NHDoj/hyHvN+UXsNeffY48nPRBPmrUuZg5+GYMBFwIECBAYRaCqIjZWT4pfbtg91vxy73jwkf3iwUf2HWUq33QscMutt8bNt9wSt99xR6y+995Ys2ZNJN5nsmMhyxEgQGB4gYl35h577BHzn/KUOHTRonj2EUfEEYsXDz+BkSMLyLOR6XxIgACBHQTkWXeXQn51Z20lAgTKF5Bf01djeTZ99lYmQKA8AXnWXU3lV3fWViJAoHwB+TV9NZZn02dvZQIEyhOQZ8PXVP4Mb2UkAQIEphKQP1MJNfP3NehoxtEsBAjkJ6BBR8s1yx24ZR7TEyBQsIAGHQUX19EIECBAgAABAgQIECBAgAABAgQIECBAgAABAgQIECBAgAABAgQIECBAgAABAgQIECBAgAABAgQIECBAoLcCGnT0tvQOTqD3Arn3jxhUif9PD+cO3PtfIQAIEBhZQIOOkel8SIAAAQIECBAgQIAAAQIECBAgQIAAAQIECBAgQIAAAQIECBAgQIAAAQIECBAgQIAAAQIECBAgQIAAAQIEkhXQoCPZ0tgYAQItC+TeP0KDjpYviOkJECAwqoAGHaPK+Y4AAQIECBAgQIAAAQIECBAgQIAAAQIECBAgQIAAAQIECBAgQIAAAQIECBAgQIAAAQIECBAgQIAAAQIECKQroEFHurWxMwIE2hXQoKNd38g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2jQUXBxHY0AAQIECBAgQIAAAQIECBAgQIAAAQIECBAgQIAAAQIECBAgQIAAAQIECBAgQIAAAQIECBAgQIAAAQIEeiugQUdvS+/gBHovkHv/iEFVVVXKVcwdOGVbeyNAIG0BDTrSro/dESBAgAABAgQIECBAgAABAgQIECBAgAABAgQIECBAgAABAgQIECBAgAABAgQIECBAgAABAgQIECBAgACBUQQ06BhFzTcECJQgkHv/CA06SriFzkCAQJECGnQUWVaHIkCAAAECBAgQIECAAAECBAgQIECAAAECBAgQIECAAAECBAgQIECAAAECBAgQIECAAAECBAgQIECAAIGeC2jQ0fML4PgEeiygQUfLxc8duGUe0xMgULCABh0FF9fRCBAgQIAAAQIECBAgQIAAAQIECBAgQIAAAQIECBAgQIAAAQIECBAgQIAAAQIECBAgQIAAAQIECBAgQKC3Ahp09Lb0Dk6g9wK5948YVFVVpVzF3IFTtrU3AgTSFtCgI+362B0BAgQIECBAgAABAgQIECBAgAABAgQIECBAgAABAgQIECBAgAABAgQIECBAgAABAgQIECBAgAABAgQIEBhFQIOOUdR8Q4BACQK594/QoKOEW+gMBAgUKaBBR5FldSgCBAgQIECAAAECBAgQIECAAAECBAgQIECAAAECBAgQIECAAAECBAgQIECAAAECBAgQIECAAAECBAgQ6LmABh09vwCOT6DHAhp0tFz83IFb5jE9AQIFCzzxn38FH9XRCBAgQIAAAQIECBAgQIAAAQIECBAgQIAAAQIECBAgQIAAAQIECBAgQIAAAQIECBAgQIAAAQIECBAgQIBAbwWqqurt2R2cAIF+CeTeP2JQJf5P7NyB+/XLwWkJEGhSQIOOJjXNRYAAAQIECBAgQIAAAQIECBAgQIAAAQIECBAgQIAAAQIECBAgQIAAAQIECBAgQIAAAQIECBAgQIAAAQIE0hRI/F/3ThPNrggQyFIg9/4RGnRkee1smgCBPgho0NGHKjsjAQLLz6CbAAAgAElEQVQECBAgQIAAAQIECBAgQIAAAQIECBAgQIAAAQIECBAgQIAAAQIECBAgQIAAAQIECBAgQIAAAQIECPRdQIOOvt8A5yfQHwENOlqude7ALfOYngCBggU06Ci4uI5GgAABAgQIECBAgAABAgQIECBAgAABAgQIECBAgAABAgQIECBAgAABAgQIECBAgAABAgQIECBAgAABAgT+Q0CDDleBAIG+COTeP2JQJf5P7NyB+/ILwTkJECBAgAABAgQIECBAgAABAgQIECBAgAABAgQIECBAgAABAgQIECBAgAABAgQIECBAgAABAgQIECBAgAABAgQIECBAgAABArsSyL1/hAYd7jYBAgQIECBAgAABAgQIECBAgAABAgQIECBAgAABAgQIECBAgAABAgQIECBAgAABAgQIECBAgAABAgQIECBAgAABAgQIECBAgECrAhp0tMobkT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IAAAQIECBAgQIAAAQIECBAgQIAAAQIECBAgQIBAFwK594/QoKOLW2INAgQIECBAgAABAgQIECBAgAABAgQIECBAgAABAgQIECBAgAABAgQIECBAgAABAgQIECBAgAABAgQIECBAgAABAgQIECBAgECPBTToaLn4uQO3zGN6AgQIECBAgAABAgQIECBAgAABAgQIECBAgAABAgQIECBAgAABAgQIECBAgAABAgQIECBAgAABAgQIECBAgAABAgQIECBAgEDyArn3jxhUVVWlrJw7cMq29kaAAAECBAgQIECAAAECBAgQIECAAAECBAgQIECAAAECBAgQIECAAAECBAgQIECAAAECBAgQIECAAAECBAgQIECAAAECBAgQ6EIg9/4RGnR0cUusQYAAAQIECBAgQIAAAQIECBAgQIAAAQIECBAgQIAAAQIECBAgQIAAAQIECBAgQIAAAQIECBAgQIAAAQIECBAgQIAAAQIECBDosYAGHS0XP3fglnlMT4AAAQIECBAgQIAAAQIECBAgQIAAAQIECBAgQIAAAQIECBAgQIAAAQIECBAgQIAAAQIECBAgQIAAAQIECBAgQIAAAQIECBBIXiD3/hGDqqqqlJVzB07Z1t4IECBAgAABAgQIECBAgAABAgQIECBAgAABAgQIECBAgAABAgQIECBAgAABAgQIECBAgAABAgQIECBAgAABAgQIECBAgAABAl0I5N4/QoOOLm6JNQgQIECAAAECBAgQIECAAAECBAgQIECAAAECBAgQIECAAAECBAgQIECAAAECBAgQIECAAAECBAgQIECAAAECBAgQIECAAAECPRbQoKPl4ucO3DKP6QkQIECAAAECBAgQIECAAAECBAgQIECAAAECBAgQIECAAAECBAgQIECAAAECBAgQIECAAAECBAgQIECAAAECBAgQIECAAAECyQvk3j9iUFVVlbJy7sAp29obAQIECBAgQIAAAQIECBAgQIAAAQIECBAgQIAAAQIECBAgQIAAAQIECBAgQIAAAQIECBAgQIAAAQIECBAgQIAAAQIECBAgQKALgdz7R2jQ0cUtsQYBAgQIECBAgAABAgQIECBAgAABAgQIECBAgAABAgQIECBAgAABAgQIECBAgAABAgQIECBAgAABAgQIECBAgAABAgQIECBAoMcCGnS0XPzcgVvmMT0BAgQIECBAgAABAgQIECBAgAABAgQIECBAgAABAgQIECBAgAABAgQIECBAgAABAgQIECBAgAABAgQIECBAgAABAgQIECBAIHmB3PtHDKqqqlJWzh04ZVt7I0CAAAECBAgQIECAAAECBAgQIECAAAECBAgQIECAAAECBAgQIECAAAECBAgQIECAAAECBAgQIECAAAECBAgQIECAAAECBAh0IZB7/wgNOrq4JdYgQIAAAQIECBAgQIAAAQIECBAgQIAAAQIECBAgQIAAAQIECBAgQIAAAQIECBAgQIAAAQIECBAgQIAAAQIECBAgQIAAAQIECPRYQIOOloufO3DLPKYnQIAAAQIECBAgQIAAAQIECBAgQIAAAQIECBAgQIAAAQIECBAgQIAAAQIECBAgQIAAAQIECBAgQIAAAQIECBAgQIAAAQIECCQvkHv/iEFVVVXKyrkDp2xrbwQIECBAgAABAgQIECBAgAABAgQIECBAgAABAgQIECBAgAABAgQIECBAgAABAgQIECBAgAABAgQIECBAgAABAgQIECBAgACBLgRy7x+hQUcXt8QaBAgQIECAAAECBAgQIECAAAECBAgQIECAAAECBAgQIECAAAECBAgQIECAAAECBAgQIECAAAECBAgQIECAAAECBAgQIECAAIEeC2jQ0XLxcwdumcf0BAgQIECAAAECBAgQIECAAAECBAgQIECAAAECBAgQIECAAAECBAgQIECAAAECBAgQIECAAAECBAgQIECAAAECBAgQIECAAIHkBXLvHzGoqqpKWTl34JRt7Y0AAQIECBAgQIAAAQIECBAgQIAAAQIECBAgQIAAAQIECBAgQIAAAQIECBAgQIAAAQIECBAgQIAAAQIECBAgQIAAAQIECBAg0IVA7v0jNOjo4pZYgwABAgQIECBAgAABAgQIECBAgAABAgQIECBAgAABAgQIECBAgAABAgQIECBAgAABAgQIECBAgAABAgQIECBAgAABAgQIECDQYwENOloufu7ALfOYngABAgQIECBAgAABAgQIECBAgAABAgQIECBAgAABAgQIECBAgAABAgQIECBAgAABAgQIECBAgAABAgQIECBAgAABAgQIECCQvEDu/SMGVVVVKSvnDpyyrb0RIECAAAECBAgQIECAAAECBAgQIECAAAECBAgQIECAAAECBAgQIECAAAECBAgQIECAAAECBAgQIECAAAECBAgQIECAAAECBLoQyL1/hAYdXdwSaxAgQIAAAQIECBAgQIAAAQIECBAgQIAAAQIECBAgQIAAAQIECBAgQIAAAQIECBAgQIAAAQIECBAgQIAAAQIECBAgQIAAAQIEeiygQUfLxc8duGUe0xMgQIAAAQIECBAgQIAAAQIECBAgQIAAAQIECBAgQIAAAQIECBAgQIAAAQIECBAgQIAAAQIECBAgQIAAAQIECBAgQIAAAQIEkhfIvX/EoKqqKmXl3IFTtrU3AgQIECBAgAABAgQIECBAgAABAgQIECBAgAABAgQIECBAgAABAgQIECBAgAABAgQIECBAgAABAgQIECBAgAABAgQIECBAgEAXArn3j9Cgo4tbYg0CBAgQIECAAAECBAgQIECAAAECBAgQIECAAAECBAgQIECAAAECBAgQIECAAAECBAgQIECAAAECBAgQIECAAAECBAgQIECAQI8FNOhoufi5A7fMY3oCBAgQIECAAAECBAgQIECAAAECBAgQIECAAAECBAgQIECAAAECBAgQIECAAAECBAgQIECAAAECBAgQIECAAAECBAgQIECAQPICufePGFRVVaWsnDtwyrb2RoAAAQIECBAgQIAAAQIECBAgQIAAAQIECBAgQIAAAQIECBAgQIAAAQIECBAgQIAAAQIECBAgQIAAAQIECBAgQIAAAQIECBDoQiD3/hEadHRxS6xBgAABAgQIECBAgAABAgQIECBAgAABAgQIECBAgAABAgQIECBAgAABAgQIECBAgAABAgQIECBAgAABAgQIECBAgAABAgQIEOixgAYdLRc/d+CWeUxPgAABAgQIECBAgAABAgQIECBAgAABAgQIECBAgAABAgQIECBAgAABAgQIECBAgAABAgQIECBAgAABAgQIECBAgAABAgQIEEheIPf+EYOqqqqUlXMHTtnW3ggQIECAAAECBAgQIECAAAECBAgQIECAAAECBAgQIECAAAECBAgQIECAAAECBAgQIECAAAECBAgQIECAAAECBAgQIECAAAECXQjk3j9Cg44ubok1CBAgQIAAAQIECBAgQIAAAQIECBAgQIAAAQIECBAgQIAAAQIECBAgQIAAAQIECBAgQIAAAQIECBAgQIAAAQIECBAgQIAAAQI9FtCgo+Xi5w7cMo/pCRAgQIAAAQIECBAgQIAAAQIECBAgQIAAAQIECBAgQIAAAQIECBAgQIAAAQIECBAgQIAAAQIECBAgQIAAAQIECBAgQIAAAQLJC+TeP2JQVVWVsnLuwCnb2hsBAgQIECBAgAABAgQIECBAgAABAgQIECBAgAABAgQIECBAgAABAgQIECBAgAABAgQIECBAgAABAgQIECBAgAABAgQIECBAoAuB3PtHaNDRxS2xBgECBAgQIECAAAECBAgQIECAAAECBAgQIECAAAECBAgQIECAAAECBAgQIECAAAECBAgQIECAAAECBAgQIECAAAECBAgQIECgxwIadLRc/NyBW+YxPQECBAgQIECAAAECBAgQIECAAAECBAgQIECAAAECBAgQIECAAAECBAgQIECAAAECBAgQIECAAAECBAgQIECAAAECBAgQIEAgeYHc+0cMqqqqUlbOHThlW3sjQIAAAQIECBAgQIAAAQIECBAgQIAAAQIECBAgQIAAAQIECBAgQIAAAQIECBAgQIAAAQIECBAgQIAAAQIECBAgQIAAAQIECHQhkHv/CA06urgl1iBAgAABAgQIECBAgAABAgQIECBAgAABAgQIECBAgAABAgQIECBAgAABAgQIECBAgAABAgQIECBAgAABAgQIECBAgAABAgQI9FhAg46Wi587cMs8pidAgAABAgQIECBAgAABAgQIECBAgAABAgQIECBAgAABAgQIECBAgAABAgQIECBAgAABAgQIECBAgAABAgQIECBAgAABAgQIJC+Qe/+IQVVVVcrKuQOnbGtvBAgQIECAAAECBAgQIECAAAECBAgQIECAAAECBAgQIECAAAECBAgQIECAAAECBAgQIECAAAECBAgQIECAAAECBAgQIECAAIEuBHLvH6FBRxe3xBoECBAgQIAAAQIECBAgQIAAAQIECBAgQIAAAQIECBAgQIAAAQIECBAgQIAAAQIECBAgQIAAAQIECBAgQIAAAQIECBAgQIAAgR4LaNDRcvFzB26Zx/QECBAgQIAAAQIECBAgQIAAAQIECBAgQIAAAQIECBAgQIAAAQIECBAgQIAAAQIECBAgQIAAAQIECBAgQIAAAQIECBAgQIAAgeQFcu8fMaiqqkpZOXfglG3tjQABAgQIECBAgAABAgQIECBAgAABAgQIECBAgAABAgQIECBAgAABAgQIECBAgAABAgQIECBAgAABAgQIECBAgAABAgQIECDQhUDu/SM06OjilliDAAECBAgQIECAAAECBAgQIECAAAECBAgQIECAAAECBAgQIECAAAECBAgQIECAAAECBAgQIECAAAECBAgQIECAAAECBAgQINBjAQ06Wi5+7sAt85ieAAECBAgQIECAAAECBAgQIECAAAECBAgQIECAAAECBAgQIECAAAECBAgQIECAAAECBAgQIECAAAECBAgQIECAAAECBAgQIJC8QO79IwZVVVUpK+cOnLKtvREgQIAAAQIECBAgQIAAAQIECBAgQIAAAQIECBAgQIAAAQIECBAgQIAAAQIECBAgQIAAAQIECBAgQIAAAQIECBAgQIAAAQIEuhDIvX+EBh1d3BJrECBAgAABAgQIECBAgAABAgQIECBAgAABAgQIECBAgAABAgQIECBAgAABAgQIECBAgAABAgQIECBAgAABAgQIECBAgAABAgR6LKBBR8vFzx24ZR7TEyBAgAABAgQIECBAgAABAgQIECBAgAABAgQIECBAgAABAgQIECBAgAABAgQIECBAgAABAgQIECBAgAABAgQIECBAgAABAgSSF8i9f8SgqqoqZeXcgVO2tTcCBAgQIECAAAECBAgQIECAAAECBAgQIECAAAECBAgQIECAAAECBAgQIECAAAECBAgQIECAAAECBAgQIECAAAECBAgQIECAQBcCufeP0KCji1tiDQIECBAgQIAAAQIECBAgQIAAAQIECBAgQIAAAQIECBAgQIAAAQIECBAgQIAAAQIECBAgQIAAAQIECBAgQIAAAQIECBAgQIBAjwU06Gi5+LkDt8xjegIECBAgQIAAAQIECBAgQIAAAQIECBAgQIAAAQIECBAgQIAAAQIECBAgQIAAAQIECBAgQIAAAQIECBAgQIAAAQIECBAgQIBA8gK5948YVFVVpaycO3DKtvZGgAABAgQIECBAgAABAgQIECBAgAABAgQIECBAgAABAgQIECBAgAABAgQIECBAgAABAgQIECBAgAABAgQIECBAgAABAgQIEOhCIPf+ERp0dHFLrEGAAAECBAgQIECAAAECBAgQIECAAAECBAgQIECAAAECBAgQIECAAAECBAgQIECAAAECBAgQIECAAAECBAgQIECAAAECBAgQ6LGABh0tFz934JZ5TE+AAAECBAgQIECAAAECBAgQIECAAAECBAgQIECAAAECBAgQIECAAAECBAgQIECAAAECBAgQIECAAAECBAgQIECAAAECBAgQSF4g9/4Rg6qqqpSVcwdO2dbeCBAgQIAAAQIECBAgQIAAAQIECBAgQIAAAQIECBAgQIAAAQIECBAgQIAAAQIECBAgQIAAAQIECBAgQIAAAQIECBAgQIAAAQJdCOTeP0KDji5uiTUIECBAgAABAgQIECBAgAABAgQIECBAgAABAgQIECBAgAABAgQIECBAgAABAgQIECBAgAABAgQIECBAgAABAgQIECBAgAABAj0W0KCj5eLnDtwyj+kJECBAgAABAgQIECBAgAABAgQIECBAgAABAgQIECBAgAABAgQIECBAgAABAgQIECBAgAABAgQIECBAgAABAgQIECBAgAABAskL5N4/YlBVVZWycu7AKdvaGwECBAgQIECAAAECBAgQIECAAAECBAgQIECAAAECBAgQIECAAAECBAgQIECAAAECBAgQIECAAAECBAgQIECAAAECBAgQIECgC4Hc+0do0NHFLbEGAQIECBAgQIAAAQIECBAgQIAAAQIECBAgQIAAAQIECBAgQIAAAQIECBAgQIAAAQIECBAgQIAAAQIECBAgQIAAAQIECBAgQKDHAhp0tFz83IFb5jE9AQIECBAgQIAAAQIECBAgQIAAAQIECBAgQIAAAQIECBAgQIAAAQIECBAgQIAAAQIECBAgQIAAAQIECBAgQIAAAQIECBAgQCB5gdz7RwyqqqpSVs4dOGVbeyNAgAABAgQIECBAgAABAgQIECBAgAABAgQIECBAgAABAgQIECBAgAABAgQIECBAgAABAgQIECBAgAABAgQIECBAgAABAgQIdCGQe/8IDTq6uCXWIECAAAECBAgQIECAAAECBAgQIECAAAECBAgQIECAAAECBAgQIECAAAECBAgQIECAAAECBAgQIECAAAECBAgQIECAAAECBAj0WECDjpaLnztwyzymJ0CAAAECBAgQIECAAAECBAgQIECAAAECBAgQIECAAAECBAgQIECAAAECBAgQIECAAAECBAgQIECAAAECBAgQIECAAAECBAgkL5B7/4hBVVVVysq5A6dsa28ECBAgQIAAAQIECBAgQIAAAQIECBAgQIAAAQIECBAgQIAAAQIECBAgQIAAAQIECBAgQIAAAQIECBAgQIAAAQIECBAgQIAAgS4Ecu8foUFHF7fEGgQIECBAgAABAgQIECBAgAABAgQIECBAgAABAgQIECBAgAABAgQIECBAgAABAgQIECBAgAABAgQIECBAgAABAgQIECBAgACBHgto0NFy8XMHbpnH9AQIECBAgAABAgQIECBAgAABAgQIECBAgAABAgQIECBAgAABAgQIECBAgAABAgQIECBAgAABAgQIECBAgAABAgQIECBAgACB5AVy7x8xqKqqSlk5d+CUbe2NAAECBAgQIECAAAECBAgQIECAAAECBAgQIECAAAECBAgQIECAAAECBAgQIECAAAECBAgQIECAAAECBAgQIECAAAECBAgQINCFQO79IzTo6OKWWIMAAQIECBAgQIAAAQIECBAgQIAAAQIECBAgQIAAAQIECBAgQIAAAQIECBAgQIAAAQIECBAgQIAAAQIECBAgQIAAAQIECBAg0GMBDTpaLn7uwC3zmJ4AAQIECBAgQIAAAQIECBAgQIAAAQIECBAgQIAAAQIECBAgQIAAAQIECBAgQIAAAQIECBAgQIAAAQIECBAgQIAAAQIECBAgkLxA7v0jBlVVVSkr5w6csq29ESBAgAABAgQIECBAgAABAgQIECBAgAABAgQIECBAgAABAgQIECBAgAABAgQIECBAgAABAgQIECBAgAABAgQIECBAgAABAgS6EMi9f4QGHV3cEmsQIECAAAECBAgQIECAAAECBAgQIECAAAECBAgQIECAAAECBAgQIECAAAECBAgQIECAAAECBAgQIECAAAECBAgQIECAAAECBHosoEFHy8XPHbhlHtMTIECAAAECBAgQIECAAAECBAgQIECAAAECBAgQIECAAAECBAgQIECAAAECBAgQIECAAAECBAgQIECAAAECBAgQIECAAAECBJIXyL1/xKCqqipl5dyBU7a1NwIECBAgQIAAAQIECBAgQIAAAQIECBAgQIAAAQIECBAgQIAAAQIECBAgQOD/Z+/ew62q7nvh/5BLBcFL1BQblUTTNFpfjyk1IYmKggZvm0SM11DgbSOaGrW5IAatKTEYJOaGmuMl5uESbyD6CohGUSPWSiC2PnlSjTYxBk1Rq1GMihHIfp+1KXu7Ye+95pprzbXnXOuz/znPyR7jN8b4jB9znuPD/EK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KtLzPoAACAASURBV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CBAgQIAAAQIECBAgQIAAAQIECBAgQIAAAQIECBAgQIAAAQIECBAgQIAAAQIECBAgQIAAAQIECBAgQIAAAQIECBAgQIBA7gWKnh/Rp7W1tTXPykUHzrOtvREgQIAAAQIECBAgQIAAAQIECBAgQIAAAQIECBAgQIAAAQIECBAgQIAAAQIECBAgQIAAAQIECBAgQIAAAQIECBAgQIAAAQIE6iFQ9PwIAR316BJrECBAgAABAgQIECBAgAABAgQIECBAgAABAgQIECBAgAABAgQIECBAgAABAgQIECBAgAABAgQIECBAgAABAgQIECBAgAABAgSaWEBAR8aXX3TgjHmUJ0CAAAECBAgQIECAAAECBAgQIECAAAECBAgQIECAAAECBAgQIECAAAECBAgQIECAAAECBAgQIECAAAECBAgQIECAAAECBAjkXqDo+RF9WltbW/OsXHTgPNvaGwECBAgQIECAAAECBAgQIECAAAECBAgQIECAAAECBAgQIECAAAECBAgQIECAAAECBAgQIECAAAECBAgQIECAAAECBAgQIECgHgJFz48Q0FGPLrEGAQIECBAgQIAAAQIECBAgQIAAAQIECBAgQIAAAQIECBAgQIAAAQIECBAgQIAAAQIECBAgQIAAAQIECBAgQIAAAQIECBAgQKCJBQR0ZHz5RQfOmEd5AgQIECBAgAABAgQIECBAgAABAgQIECBAgAABAgQIECBAgAABAgQIECBAgAABAgQIECBAgAABAgQIECBAgAABAgQIECBAgEDuBYqeH9GntbW1Nc/KRQfOs629ESBAgAABAgQIECBAgAABAgQIECBAgAABAgQIECBAgAABAgQIECBAgAABAgQIECBAgAABAgQIECBAgAABAgQIECBAgAABAgTqIVD0/AgBHfXoEmsQIECAAAECBAgQIECAAAECBAgQIECAAAECBAgQIECAAAECBAgQIECAAAECBAgQIECAAAECBAgQIECAAAECBAgQIECAAAECBJpYQEBHxpdfdOCMeZQnQIAAAQIECBAgQIAAAQIECBAgQIAAAQIECBAgQIAAAQIECBAgQIAAAQIECBAgQIAAAQIECBAgQIAAAQIECBAgQIAAAQIECOReoOj5EX1aW1tb86xcdOA829obAQIECBAgQIAAAQIECBAgQIAAAQIECBAgQIAAAQIECBAgQIAAAQIECBAgQIAAAQIECBAgQIAAAQIECBAgQIAAAQIECBAgQKAeAkXPjxDQUY8usQYBAgQIECBAgAABAgQIECBAgAABAgQIECBAgAABAgQIECBAgAABAgQIECBAgAABAgQIECBAgAABAgQIECBAgAABAgQIECBAoIkFBHRkfPlFB86YR3kCBAgQIECAAAECBAgQIECAAAECBAgQIECAAAECBAgQIECAAAECBAgQIECAAAECBAgQIECAAAECBAgQIECAAAECBAgQIECAQO4Fip4f0ae1tbU1z8pFB86zrb0RIECAAAECBAgQIECAAAECBAgQIECAAAECBAgQIECAAAECBAgQIECAAAECBAgQIECAAAECBAgQIECAAAECBAgQIECAAAECBOohUPT8CAEd9egSaxAgQIAAAQIECBAgQIAAAQIECBAgQIAAAQIECBAgQIAAAQIECBAgQIAAAQIECBAgQIAAAQIECBAgQIAAAQIECBAgQIAAAQIEmlhAQEfGl1904Ix5lCdAgAABAgQIECBAgAABAgQIECBAgAABAgQIECBAgAABAgQIECBAgAABAgQIECBAgAABAgQIECBAgAABAgQIECBAgAABAgQI5F6g6PkRfVpbW1vzrFx04Dzb2hsBAgQIECBAgAABAgQIECBAgAABAgQIECBAgAABAgQIECBAgAABAgQIECBAgAABAgQIECBAgAABAgQIECBAgAABAgQIECBAoB4CRc+PENBRjy6xBgECBAgQIECAAAECBAgQIECAAAECBAgQIECAAAECBAgQIECAAAECBAgQIECAAAECBAgQIECAAAECBAgQIECAAAECBAgQIECgiQUEdGR8+UUHzphHeQIEGlhg6+dfAx/V0QgQIFBogdbW1kLv3+YJECBAgAABAgQIECBAgAABAgQIECBAgAABAgQIECBAgAABAgQIECBAgAABAgQIEGhcgSfuOqVxD+dkBAgQaCCB/Y65pYFO4ygECBDoXqDo+RF9WnP+RWHRgf3hIUCAQFoBAR1p5cwjQIBAfQVy/v+cri+G1QgQIECAAAECBAgQIECAAAECBAgQIECAAAECBAgQIECAAAECBAgQIECAAAECBAgQyJWAgI5cXYfNECBAoFsBAR2agwCBZhEoen6EgI5m6VTnJECgcAICOgp3ZTZMgECTCgjoaNKLd2wCBAgQIECAAAECBAgQIECAAAECBAgQIECAAAECBAgQIECAAAECBAgQIECAAAECBRAQ0FGAS7JFAgQIRISADm1AgECzCAjoyPimiw6cMY/yBAg0sICAjga+XEcjQKChBAR0NNR1OgwBAgQIECBAgAABAgQIECBAgAABAgQIECBAgAABAgQIECBAgAABAgQIECBAgACBhhIQ0NFQ1+kwBAg0sICAjga+XEcjQKCTQNHzI/q05vyLwqID+/NCgACBtAKef2nlzCNAgEC2Ap7P2fqqToAAAQIECBAgQIAAAQIECBAgQIAAAQIECBAgQIAAAQIECBAgQIAAAQIECBAgQIBA7QS2DujY75Dza1dcJQIECBBILfDEv87qNFdAR2pKEwkQKJhA0b/PE9BRsIazXQIEmkeg6C+Y5rkpJyVAoNkEPJ+b7cadlwABAgQIECBAgAABAgQIECBAgAABAgQIECBAgAABAgQIECBAgAABAgQIECBAgEBxBQR0FPfu7JwAgcYWENDR2PfrdAQIdC9Q9O/zBHTobg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fhPAQIENgi4PmsFwgQIECAAAECBAgQIECAAAECBAgQIECAAAECBAgQIECAAAECBAgQIECAAAECBAgQKIqAgI6i3JR9EiDQbAICOprtxp2XAIEtAkX/Pk9Ah14mQIBATgWK/oLJKattESBAoGoBz+eqCRUgQIAAAQIECBAgQIAAAQIECBAgQIAAAQIECBAgQIAAAQIECBAgQIAAAQIECBAgQKBOAgI66gRtGQIECFQoIKCjQjDDCRBoGIGif58noKNhWtFBCBBoNIGiv2Aa7T6chwABAlsEPJ/1AgECBAgQIECAAAECBAgQIECAAAECBAgQIECAAAECBAgQIECAAAECBAgQIECAAAECRREQ0FGUm7JPAgSaTUBAR7PduPMSILBFoOjf5wno0MsECBDIqUDRXzA5ZbUtAgQIVC3g+Vw1oQIECBAgQIAAAQIECBAgQIAAAQIECBAgQIAAAQIECBAgQIAAAQIECBAgQIAAAQIECNRJQEBHnaAtQ4AAgQoFBHRUCGY4AQINI1D07/MEdDRMKzoIAQKNJlD0F0yj3YfzECBAYIuA57NeIECAAAECBAgQIECAAAECBAgQIECAAAECBAgQIECAAAECBAgQIECAAAECBAgQIECgKAICOopyU/ZJgECzCQjoaLYbd14CBLYIFP37PAEdepkAAQI5FSj6CyanrLZFgACBqgU8n6smVIAAAQIECBAgQIAAAQIECBAgQIAAAQIECBAgQIAAAQIECBAgQIAAAQIECBAgQIAAgToJCOioE7RlCBAgUKGAgI4KwQwnQKBhBIr+fZ6AjoZpRQchQKDRBIr+gmm0+3AeAgQIbBHwfNYLBAgQIECAAAECBAgQIECAAAECBAgQIECAAAECBAgQIECAAAECBAgQIECAAAECBAgURUBAR1Fuyj4JEGg2AQEdzXbjzkuAwBaBon+fJ6BDLxMgQCCnAkV/weSU1bYIECBQtYDnc9WEChAgQIAAAQIECBAgQIAAAQIECBAgQIAAAQIECBAgQIAAAQIECBAgQIAAAQIECBAgUCcBAR11grYMAQIEKhQQ0FEhmOEECDSMQNG/zxPQ0TCt6CAECDSaQNFfMI12H85DgACBLQKez3qBAAECBAgQIECAAAECBAgQIECAAAECBAgQIECAAAECBAgQIECAAAECBAgQIECAAIGiCAjoKMpN2ScBAs0mIKCj2W7ceQkQ2CJQ9O/zBHToZQIECORUoOgvmJyy2hYBAgSqFvB8rppQAQIECBAgQIAAAQIECBAgQIAAAQIECBAgQIAAAQIECBAgQIAAAQIECBAgQIAAAQIE6iQgoKNO0JYhQIBAhQICOioEM5wAgYYRKPr3eQI6GqYVHYQAgUYTKPoLptHuw3kIECCwRcDzWS8QIECAAAECBAgQIECAAAECBAgQIECAAAECBAgQIECAAAECBAgQIECAAAECBAgQIFAUAQEdRbkp+yRAoNkEBHQ02407LwECWwSK/n2egA69TIAAgZwKFP0Fk1NW2yJAgEDVAp7PVRMqQIAAAQIECBAgQIAAAQIECBAgQIAAAQIECBAgQIAAAQIECBAgQIAAAQIECBAgQIBAnQQEdNQJ2jIECBCoUEBAR4VghhMg0DACRf8+T0BHw7SigxAg0GgCRX/BNNp9OA8BAgS2CHg+6wUCBAgQIECAAAECBAgQIECAAAECBAgQIECAAAECBAgQIECAAAECBAgQIECAAAECBIoiIKCjKDdlnwQINJuAgI5mu3HnJUBgi0DRv88T0KGXCRAgkFOBor9gcspqWwQIEKhawPO5akIFCBAgQIAAAQIECBAgQIAAAQIECBAgQIAAAQIECBAgQIAAAQIECBAgQIAAAQIECBCok4CAjjpBW4YAAQIVCgjoqBDMcAIEGkag6N/nCehomFZ0EAIEGk2g6C+YRrsP5yFAgMAWAc9nvUCAAAECBAgQIECAAAECBAgQIECAAAECBAgQIECAAAECBAgQIECAAAECBAgQIECAQFEEBHQU5abskwCBZhMQ0NFsN+68BAhsESj693kCOvQyAQIEcipQ9BdMTlltiwABAlULeD5XTagAAQIECBAgQIAAAQIECBAgQIAAAQIECBAgQIAAAQIECBAgQIAAAQIECBAgQIAAAQJ1EhDQUSdoyxAgQKBCAQEdFYIZToBAwwgU/fs8AR0N04oOQoBAowkU/QXTaPeR9Xkuu+yyuOCCCzots3jx4mhpacl66Yapv2TJkhg7dizDhrnR/B7E8zm/d2NnBAgQIECAAAECBAgQIECAAAECBAgQIECAAAECBAgQIECAAAECBAgQIECAAAECBAh0FhDQoSPeKbD2+ZdixKhJsea559v/5wmnHRdzr5kOqgkEHn3siThszBnx5vq32k87c/o5MfULE5vg9Pk7ooCO/N2JHREgUB+Bon+fJ6CjPn1iFQIECFQsUPQXTMUHbvIJAjqqbwABHdUbqpBMwPM5mZNRBAgQIECAAAECBAgQIECAAAECBAgQIECAAAECBAgQIECAAAECBAgQIECAAAECBAj0voCAjt6/gzztQEBHnm6j/nsR0FF/855WFNCRr/uwGwIE6idQ9O/zBHTUr1esRIAAgYoEiv6CqeiwORn8wgsvxNKlS6MU9LBq1apYu3Ztp53tvvvusc8++8S4cePiU5/6VPzlX/5lbH1PaY8ioCOtXMc8AR3VG6qQTMDzOZmTUQQIECBAgAABAgQIECBAgAABAgQIECBAgAABAgQIECBAgAABAgQIECBAgAABAgQI9L6AgI7ev4M87UBAR55uo/57EdBRf/OeVhTQka/7sBsCBOonUPTv8wR01K9XrESAAIGKBIr+gqnosL04eNOmTfHggw/GBRdcEKtXr65oJ6XAjpkzZ8Zpp50WAwcOrGju1oMFdFTF1zZZQEf1hiokE/B8TuZkFAECBAgQIECAAAECBAgQIECAAAECBAgQIECAAAECBAgQIECAAAECBAgQIECAAAECvS8goKP37yBPOxDQkafbqP9eBHTU37ynFQV05Os+7IYAgfoJFP37PAEd9esVKxEgQKAigaK/YCo6bC8NfuaZZ+L000+PRx55pKod7LvvvnHttdfGEUccEVvfW9LCAjqSSnU/TkBH9YYqJBPwfE7mZBQBAgQIECBAgAABAgQIECBAgAABAgQIECBAgAABAgQIECBAgAABAgQIECBAgAABAr0vIKCj9+8gTzsQ0JGn26j/XgR01N+8pxUFdOTrPuyGAIH6CRT9+zwBHfXrFSsRIECgIoGiv2AqOmwvDL7zzjvj5JNPjjfffLNmq19yySUxderU6N+/f8U1ixDQMXHixJg3b17FZ0szYe+9946VK1fGHnvskXi6gI7EVAZWKeD5XCWg6QQIECBAgAABAgQIECBAgAABAgQIECBAgAABAgQIECBAgAABAgQIECBAgAABAgQI1E1AQEfdqNsXmnjmV2PeTXfWdeGZ08+JqV+YWHZNAR1liRp6gICOfF2vgI583YfdECBQP4Gif58noKN+vWIlAgQIVCSQ9QumnmELSQ8+YcKEmDt3btLhqcfddtttceqpp8aGDRu2qbHvvvvG5MmT44QTTmgLhxg8eHDbmNLYtWvXxooVK2L27NmxevXqLtc/66yz2n5faUiHgI7OnM0S0LH1vQ8aNKitx4YPH566v+s1sfTnYcSIEbFmzZp6LZlonXoYZv18TnRQgwgQIECAAAECBAgQIECAAAECBAgQIECAAAECBAgQIECAAAECBAgQIECAAAECBAgQIJBAQEBHAqQaDxHQ0QH6+htvxvEn/VM8+K//3v4/jjzkb2Lpwu/G4B0G1Vi++3Jb30lWe7jsO3Pjgq9eUbdzVXoOAR11u5pECwnoSMRkEAECDShQ9O/zBHQ0YFM6EgECjSGQ9QumWQM6Vq1aFWPGjIlXX321U6Pstddecf3118eoUaOib9++ZZvo8ccfj0mTJnUZ1FEKXZgyZUpsfYc9FRXQ0VlHQIeAjrJ/CLsZIKAjrZx5BAgQIECAAAECBAgQIECAAAECBAgQIECAAAECBAgQIECAAAECBAgQIECAAAECBAg0ooCAjvrfqoCODnMBHdn23+jDPxx33Pyt2GHQwEQLCehIxFS3QQI66kZtIQIEciaQ9ffTWR9XQEfWwuoTIEAgpUDWL5hmDOh48cUX2wI4/vM//7PTrRx66KGxYMGCGDp0aEW3tWHDhpgxY0ZMnz6907wBAwbE8uXLo1Q36Y+Ajs5SAjoEdCT9s7P1OAEdaeXMI0CAAAECBAgQIECAAAECBAgQIECAAAECBAgQIECAAAECBAgQIECAAAECBAgQIECgEQUEdNT/VgV0dJgL6Mi2/yacdlzMvabzd009rSigI9v7qLS6gI5KxYwnQKBRBLL+fjprJwEdWQurT4AAgZQCWb9gmjGgo6sQjNGjR8eiRYtip512SnVTpZCOs88+O6677rpO80eOHBlLly6NwYMHJ6pbhICORAdJOWjrfmyWgI5LL700Lrzwwna1eoRLpLyibaatXbs2RowYEWvWrKlVyZrUqYdh1s/nmkAoQoAAAQIECBAgQIAAAQIECBAgQIAAAQIECBAgQIAAAQIECBAgQIAAAQIECBAg0DgCGzZEPPBAxE03RTz8cMRzz0WsX7/5fP36RQwbFlH6ByZPOSXi8MMjtt8+u7OX9vLooxE33xyxfHlE6e8T/+EPm9fr2zei9A9n7r9/xIknRhx7bMRee2W3F5UTCQjoSMRU00FbB3TsvefQWHn/nNhj6G41XSdNsbXPvxQjRk2KNc893z690pCHStYV0FGJVuVj/2HCJ+MHV/5z4okCOhJT1WWggI66MFuEAIEcChT9+zwBHTlsKlsiQIBASSDrF0wtAhGquamuPu6fMGFCzJ07t5qy3c79zW9+E4ceemj87ne/ax+z8847x/333x8f+tCHqlpz3bp10dLSEg899FB7ndL9LVu2LI4++uhEtQV0TIx58+a1WzVLQMfWfw5LfXPPPffEkUcemahvenNQV3+GZ86cGVOnTu3NbdVl7ayfz3U5hEUIECBAgAABAgQIECBAgAABAgQIECBAgAABAgQIECBAgAABAgQIECBAgAABAgTyL1AK4bjqqogZMyJefTXZfocMiTjrrIiLLorYccdkc5KMeu21iEsvjbjmmuR7KQV2jBgR8a1vRXz4w6UPJZKsZEyNBQR01Bg0QTkBHR1IzRbQkaA9Ug9Z/sCq+MSnzo7W1tb2GjOnnxNTvzAxcU0BHYmp6jJQQEddmC1CgEAOBYr+fZ6Ajhw2lS0RIECgJJD1C6bZAjpuuOGGGD9+fKfmuuiii+JrX/vaNtZpOvDee+9tC+P405/+1D791FNPjfnz50e/UiJxmR8BHc0X0PHKK6/EJz7xifjZz37WqTuKEnIhoKPj2t75H7fK/Vn3ewIECBAgQIAAAQIECBAgQIAAAQIECBAgQIAAAQIECBAgQIAAAQIECBAgQIAAAQKJBJ54IuLkkyN+8YtEw7cZtM8+ET/8YcTIkenmb5lV+hD8zjsj/v7vI/7nf9LVKgV1lP4+/+zZtQ0NSbebppsloKP+Vy6go8NcQEft+u+GBXfF+M/+c6eCi340K8aNHZV4EQEdianqMlBAR12YLUKAQA4Fsv5+OusjC+jIWlh9AgQIpBTI+gXTTAEdGzdujFJYxqJFi9pvY+edd46HHnooDjjggJQ31Hna66+/Hscff3w8+OCD7b8YNmxYPPzww/Ge97yn7BoCOpovoOORRx6Jww8/PN5+++1O/TFmzJi4/fbbY+DAgWX7pjcHCOjo0BfQ0ZudaG0CBAgQIECAAAECBAgQIECAAAECBAgQIECAAAECBAgQIECAAAECBAgQIECAQAMKLF8e8ZnPRLz4YnWHGzIkYs6ciHHj0tXZtCni29+OmDYtYuPGdDXeOesjH4m49daIPfesvpYKiQUEdCSmqtlAAR0dlAI6atZWceHXvh+XXv7D9oL9+vWNB+68Jg756EGJFxHQkZiqLgMFdNSF2SIECORQIOvvp7M+soCOrIXVJ0CAQEqBrF8wzRTQ8dJLL8XIkSPj8ccfb7+N0v996dKlMXjw4JQ3tO20Cy+8MC699NJ3/H90+8UDDzwQhxxySNk1BHQ0V0BHKdDhnHPOiauuumqb3hgwYEAsX748Dj300LJ905sDBHR06Avo6M1OtDYBAgQIECBAgAABAgQIECBAgAABAgQIECBAgAABAgQIECBAgAABAgQIECBAoMEEVq2KaGmpPpxjC8suu0QsXhyR4O+1d5JsbY24/PKIr3wlohTUUasfIR21kkxcR0BHYqqaDRTQ0UEpoKM2bfXWW2/HieOnxLJ7Hm4vOPTPd42H7/1h7PPe8v+w8JZJAjpqIdqdwwAAIABJREFUcx+1qiKgo1aS6hAgUDSBrL+fztpDQEfWwuoTIEAgpUDWL5hmCuh4+umn4+Mf/3g8//zz7bcxYcKEmDt3bsrb6XrakiVLYuzYsZ1+uWjRohiXIG1YQEdzBXQ8+uijcdhhh8Wbb77ZZTMdf/zxsWDBghg4cGBNe7SWxQR0dGgK6KhlZ6lFgAABAgQIECBAgAABAgQIECBAgAABAgQIECBAgAABAgQIECBAgAABAgQIEGhigZdfjjj++IiVK2uLsP/+EcuWRQwblrzuQw9t3strryWfk3TkKadEzJ8f0b9/0hnGVSEgoKMKvJRTBXR0wAnoSNlEW0373X+/GB8/6h/it8+ubf/NIR89KJYtmh1DBg9KvIiAjsRUdRkooKMuzBYhQCCHAll/P531kQV0ZC2sPgECBFIKZP2CaaaAjq7CEGbOnBlTp05NeTtdT1u9enWMHDky1q9f3z4g6ToCOponoKPUHyeffHIsXbq02/4r/fm/6aab4pTSf3jO6Y+Ajo6LEdCR0ya1LQIECBAgQIAAAQIECBAgQIAAAQIECBAgQIAAAQIECBAgQIAAAQIECBAgQIBA0QRmzYqo8d9zbyf43OciZs+O6NevvMrrr0d88pMR999ffmyaEX37RsyZEzF+fJrZ5lQoIKCjQrAaDBfQ0YEooKMGDRUR//rIY3HEcWfGxo2b2guec+YpMfubUypaQEBHRVyZDxbQkTmxBQgQyKlA1t9PZ31sAR1ZC6tPgACBlAJZv2AEdNQ+oKOaIBABHc0R0FEKcvjmN7+ZKBxmt912i5/85Cfx13/91ymfItlOE9DR4SugI9teU50AAQIECBAgQIAAAQIECBAgQIAAAQIECBAgQIAAAQIECBAgQIAAAQIECBAg0BQCv/lNxOjREaX/M4ufXXaJuPfeiOHDy1e/++7NAR1vv11+bNoRH/tYxLJlETvtlLaCeQkFBHQkhKrhMAEdHZhdBXTUkDp1qZGH/E0sXfjdGLzDoNQ16jnxsu/MjQu+ekWnJX/0g0viMycfU9E2BHRUxJX5YAEdmRNbgACBnApk/f101scW0JG1sPoECBBIKZD1C0ZAR+0DOlavXh0jR46M9evXt9/6zJnJ1hHQ0RwBHYsWLYqTTz45/vSnP3V6Mnz5y1+OBx98MEo99M6fI444Im699dZ417velfJJkt00AR0dtgI6suszlQkQIECAAAECBAgQIECAAAECBAgQIECAAAECBAgQIECAAAECBAgQIECAAAECTSNw1VURn/98+eOOGBHx/e9HHHjg5rGPPx5x8cURS5ZEbNrU8/xS/dmzI/r06X7cxo0REydG3Hhjz7UGDow488yI886LGDZs89i1ayN+8IOIyy+P+MMfep4/YEDEHXdEHH10+TMbUZWAgI6q+FJNFtDRwSagI1ULdZrUleG7dtkx/vWe62O/v3pfRQsI6KiIK/PBAjoyJ7YAAQI5Fcj6++msjy2gI2th9QkQIJBSIOsXTDMFdDz99NPx8Y9/PJ5//vn225gwYULMnTs35e10PW3JkiUxduzYTr8sBTKMGzeu7DoCOho/oGPVqlUxZsyYePXVVzv1w8EHHxx33XVX/Pu//3scffTR24R3jB49Okp9tFPOkqEFdHRco4COso84AwgQIECAAAECBAgQIECAAAECBAgQIECAAAECBAgQIECAAAECBAgQIECAAAECBHoSWLcu4thjI/7t33p2mjw54sorI/r37zxuw4bN4R7XXtvz/Pe/P+InP4l4z3u6H/f00xGHHx7x7LPdj3n3uyNuvz3iYx/rekzpHCecEPHiiz3vZ9q0iBkz9EbGAgI6MgbuoryAjg4UAR3V919XoRrHfuLjsehH34zttx9Q0QICOiriynywgI7MiS1AgEBOBbL+fjrrYwvoyFpYfQIECKQUyPoF00wBHS+99FKMHDkyHi8lA//vzyGHHBLLli2LIUOGpLyhbaddeOGFcemll7b/ol+/fvHAAw9Eaa1yPwI6Gjug47HHHmsLb3l2q/9IvfPOO8ePf/zj+PCHPxylkIdvfvObMXXq1G3apRTccfPNN+cqpKOrgI5yfZ7172fOnNmlX63Xzfr5XOv9qkeAAAECBAgQIECAAAECBAgQIECAAAECBAgQIECAAAECBAgQIECAAAECBAgQIJBzgUceiTj66IjXXut+o3vvHXHffRGlkI2ufl54IeLIIyN+8Yvua/TtG3HbbRFb/cOUnSbccEPE+PE915gzp+cxpdmzZkV08XejOxU+6aSIG2+M6Ncv5xdU7O0J6Kj//Qno6DAX0FF9//3LN66N6d/oHMB0xeXnx+cnn1xxcQEdFZNlOkFAR6a8ihMgkGOBon+fJ6Ajx81lawQINLdA1i+YZgroKAUfjB8/Pm4s/Ye7//0pBSM89NBDccABB9Sk0datWxdjxoyJn/70p+31hg0bFg8//HC8p6d04f8dLaCjcQM6ugvn2G677WLBggVx4okntvfMhg0b4txzz42rr756m7489NBD28YPHTq0Jj1bbREBHR2CpWeMHwIECBAgQIAAAQIECBAgQIAAAQIECBAgQIAAAQIECBAgQIAAAQIECBAgQIAAAQKpBZKEWZx7bsT3vtfzErWoc955EbNnd7/Oxz4WsWxZxE479byX1asjPvGJiFdf7X7cqFERd9wRMXhwajoTywsI6ChvVOsRAjo6RLsK6Bh5yN/E0oXfjcE7DKo1fbf1tr6T3thDmsO+8OLv4/BjJ8cvn3qmffq7dtkx/vWe62O/v3pfxSUFdFRMlukEAR2Z8ipOgECOBbL+fjrrowvoyFpYfQIECKQUyPoF00wBHaUruPnmm+O0007rdBsXXXRRfO1rX4utrdNc2d133x3HHntsvPND/VNPPTXmz58f/RKk+QroaLyAjlIvLFmypK3v3nzzzU5tVQrnKAXGnHzyydv0X08hHR/84AfjlltuiQMPPDBNm9Z0joCODk4BHTVtLcUIECBAgAABAgQIECBAgAABAgQIECBAgAABAgQIECBAgAABAgQIECBAgAABAs0lsHFjxOmnRyxc2P25BwyIuPPOiCOP7Nnm0Ucjjjoq4pVXuh/3kY9E3HVXxC67bDvmrbciPve5zb9/4YWua0ybFjFjRvk7eu65iMMOi/jNb7ofK6CjvGMNRgjoqAFihSUEdHSACeiosHm2Gn7zrffEaX8/rdP/euqnPxHzr70k+vXrW3FxAR0Vk2U6QUBHpryKEyCQY4Gsv5/O+ugCOrIWVp8AAQIpBbJ+wTRbQMezzz4bo0aNil/96lftN7LzzjvH/fffHx/60IdS3tLmaevWrYuWlpZ46KGH2uuU7m/ZsmVx9NFHJ6otoKOxAjrWr18fF198cVx++eXb3H///v3jhhtuiE9/+tPdhsOUQjpmzJgR06dP73J+qe7ZZ58dfftW/h9TEjVkgkECOjqQBHQkaBhDCBAgQIAAAQIECBAgQIAAAQIECBAgQIAAAQIECBAgQIAAAQIECBAgQIAAAQIEuhYoBWGUgiyeeqp7ob32ivjJTyL22adnxVIwxzHHRPz0p92P22OPiPvui9hvv55rbdgQsXZtRCn0Y+XKiP/4j4if/zziuusiWlrK3+Zjj20OC3nppe7HTpwYMWdO+VpGVCUgoKMqvlSTswjo6CroItXmupg04bTjYu41236/UIv6AjrSK65f/8c44fQvx4/ve6S9SNv3Sou+F0cf+bFUhQV0pGLLbJKAjsxoFSZAIOcCWX8/nfXxBXRkLaw+AQIEUgpk/YJptoCO0jV0FYIxevToWLRoUey0006pbqoUpFAKSriu9B8Z3/EzcuTIWLp0aQwePDhRXQEdjRPQ8fOf/zxOOeWU+OUvf7nN3e+2225xyy23tIXFlPsphT7Mnz8/PvvZz0apz7b+Ofjgg2POnDmx//77lyuVye+7CuiYOXNmTJ06NZP18lQ06+dzns5qLwQIECBAgAABAgQIECBAgAABAgQIECBAgAABAgQIECBAgAABAgQIECBAgAABAhkLJAmyGDkyYsmSiCFDet7Mxo0Rp58esXBh9+MGDIi4886II4/M9mA33BAxfnzPa1x9dcSZZ2a7D9VDQEf9m0BAR4e5gI70/Xfb4vvj0383Nd75j4qOGf3RuP3Gy2PgwD9LVVhARyq2zCYJ6MiMVmECBHIuUPTv8wR05LzBbI8AgeYVyPoF04wBHS+//HIcc8wxsXr16k6Ndeihh8aCBQti6NChFTVcKTRhxowZMX1655TQQYMGxf333x8f+chHEtcrQkDH1j2T+HApBu69996xcuXK2KOUzpzwZ8mSJTF27NhOoxcvXhwtSdKZE67R07DnnnsuvvjFL8bCbv5j9kc/+tG48cYb473vfW9Fq/UU+FEqdNZZZ8XFF19ckVVFG+hmsICODph3/seuWtiqQYAAAQIECBAgQIAAAQIECBAgQIAAAQIECBAgQIAAAQIECBAgQIAAAQIECBAg0EQCd90VUfo7z5s2dX/ok06KuPHGiH79ysOcd17E7Nk9j8s6GOPllyOOPz5i5cru97HnnhHLl0f81V+VP5MRVQkI6KiKL9VkAR0dbAI6UrVQvPz7dXHMuHNi9b8/3l6g9K3ZrfMvi3Fjy/+jsd2tKqAj3X1kNUtAR1ay6hIgkHeBrL+fzvr8AjqyFlafAAECKQWyfsE0Y0BH6SpWrVoVY8aMiVdffbXTzey1115x/fXXx6hRo6Jv375lb+3xxx+PSZMmbRP2UZpYCtuYMmVKbH2HPRUV0NFZpygBHaVghieeeCJmzpwZ8+fP7/aKSyEupZ4YOHBg2d7qasAbb7wRX/nKV+KKK67ocv52223X1o8XXXRRvO9970u1RqWTBHR0iAnoqLR7jCdAgAABAgQIECBAgAABAgQIECBAgAABAgQIECBAgAABAgQIECBAgAABAgQIEGgXuOaa0r/a1zPIxIkRc+YkQ5s1K2Lq1J7HzpgRMW1asnqVjvr97yPOPDPi1lt7nvlP/xTx7W9H9OlT6QrGVyggoKNCsBoMF9DRgSigI11DXX39ovjcF77RafKY0R+N22+8PAYO/LN0RSNCQEdqukwmCujIhFVRAgQKIJD199NZEwjoyFpYfQIECKQUyPoF06wBHaXruO222+LUU0+NDRs2bHM7++67b0yePDlOOOGE2GOPPWLw4MFtY0pjS4EEK1asiNmzZ3cZzFEa96UvfSm+8Y1vRP/+/Su6eQEdnbnyHtCxbt26uP322+PrX/96/PrXv+72rj/4wQ/GLbfcEgceeGBF/dDV4FIIxAMPPNDWnz2tefDBB7eFgRx77LGxww47VL1udwUEdHTICOjIrM0UJkCAAAECBAgQIECAAAECBAgQIECAAAECBAgQIECAAAECBAgQIECAAAECBAg0vkCtAzVuuCFi/Pie3SoJ/EhyA6W/m//MM5tDOb7znYj/+Z+eZx1wQMRdd0XsuWeS6sZUKSCgo0rAFNOzCOhIsY0up6x9/qUYMWpSrHnu+fbfTzjtuJh7zfRaLdGpjoCOyll/9fSzcdjRZ0Tprrb8lP5h17tvvyKOOuIjlRd8xwwBHVXx1XyygI6akypIgEBBBLL+fjprBgEdWQurT4AAgZQCWb9gmjmgo3Ql999/f5xyyinx0ksd/5/VlFfVPu2SSy6JqVOnVhzOUSogoKOzft4COkoBLU899VTccccdMW/evHjyySd7bJdSQEspvOOcc86JgQMHVttaneavX78+rrjiirjooou6DJl55+C//du/jc9+9rMxZsyYGDZsWGz9XKlmYwI6OvQEdFTTSeYSIECAAAECBAgQIECAAAECBAgQIECAAAECBAgQIECAAAECBAgQIECAAAECBJpcYNKkiLlze0a47LKI889PBrVkScTYsT2PPf74iIULI7bfPlnN7kYlWWvrufvssznI40Mfqm5tsxMLCOhITFWzgQI6OigFdFTWVhs2bIzPfPaiWHj78k4T/2HCJ+Pq706Lfv36VlZwq9ECOqriq/lkAR01J1WQAIGCCGT9/XTWDAI6shZWnwABAikFsn7BNHtAR+lannvuuZg0aVLcd999KW9p87R99903rr322jjiiCNSByAUMaBj0KBBsWLFihg+fHhVfrWavGTJkhi71X9IXrx4cbS0tFS1xPXXXx9nnHFGJAlhKCWSnn322W3hHDvuuGNV65ab/PLLL8f06dPjqquuij/96U/lhsfQoUPben3//fcvOzbJAAEdHUpJeiOJqTEECBAgQIAAAQIECBAgQIAAAQIECBAgQIAAAQIECBAgQIAAAQIECBAgQIAAAQJNKNAbAR2jRkXccUfE4MHVgc+aFTF1avIaBxwQsWBBxH77JZ9jZNUCAjqqJqy4gICODjIBHcnbp/Rtwje/Nz+mXjy706Q9hu4WK+6+Lt6/z17Ji3UzUkBH1YQ1LSCgo6acihEgUCCBrL+fzppCQEfWwuoTIEAgpUDWL5itAzpSbrOm0yZMmBBzyyX/1nTFiE2bNsWDDz4YF1xwQaxevbqi6rvvvnvMnDkzTjvttBg4cGBFc7ceLKCjKr62yVkFdGzYsKEtdOO6667rdpOl+z/nnHPi/PPPj1133bX6w1RQoRTUMWvWrLjiiiti/fr1Xc4sBYcsWLAgTjzxxAoq9zxUQEeHj4COmrWVQgQIECBAgAABAgQIECBAgAABAgQIECBAgAABAgQIECBAgAABAgQIECBAgACB5hJ4662Ik06KWLq053P/6EcRn/lMMpslSyK2+ocPt5lYq4CO886LmN35Q/IuN9mvX8TnPhfx9a9HZPwPISZDaq5RAjrqf98COjrMBXQk77+f/uwXMeq4s+LN9W91mjT/uq/F+FOOTV6oh5ECOmrCWLMiAjpqRqkQAQIFE8j6++msOQR0ZC2sPgECBFIKZP2CEdCx7cW88MILsXTp0ragh1WrVkUpgOCdP6VAjn322SfGjRsXLS0t8YEPfCD69u2b8oY7TxPQUT1jVgEdpZ2tW7euLdzivvvu67TRgw46KL70pS/FCSecEDvssEP1h6iiwhtvvBELFy5sC4158sknO1Uq9deUKVNi6+dKFcu1/fkYMWJErFmzpr1Mae2plSRgV7OBXpyb9fO5F49maQIECBAgQIAAAQIECBAgQIAAAQIECBAgQIAAAQIECBAgQIAAAQIECBAgQIAAgXoKvP56xCc/GXH//T2vunhxREtLsp0lCegYObL0LyRGDBmSrGZXozZujDj99IiFC8vXOOOMiGnTIoYNi+jTp/x4I2oqIKCjppyJigno6GAS0JGoZeK3z66No8aeHf/1645vNEozJ32mJa6dfWH0798vWaEyowR01ISxZkUEdNSMUiECBAomUPTv8wR0FKzhbJcAgeYRyPoFI6AjX70koKP6+8gyoKO0u9/+9rcxduzY2H777WPy5MnxqU99KnbdddfqN55BhWeffTZuuummmDNnThx33HFx6aWXRv/+/Wu6koCODs7W1taa2ipGgAABAgQIECBAgAABAgQIECBAgAABAgQIECBAgAABAgQIECBAgAABAgQIECDQJAK9FdCx774RDz0Uscce6aGT7v2dKxxwQMT3vhdxxBGCOtLLVzxTQEfFZFVPENDRQdhVQEfVwDUoMPKQv4mlC78bg3cYVINq1ZUohXMc9+nz4j+feLpTob/cd++4d/FVMWyvKp7VW21NQEd1d1Xr2QI6ai2qHgECRRHI+vvprB0EdGQtrD4BAgRSCmT9ghHQkfJiMpomoKN62KwDOqrfYWNV6CqgIy8nHDRoUKxYsSKGDx+eyZayfj5nsmlFCRAgQIAAAQIECBAgQIAAAQIECBAgQIAAAQIECBAgQIAAAQIECBAgQIAAAQIE8ieQNORi8eKIlpZk+1+yJGLs2J7H1iKgY+3aiEMPjfj1r5Pta8uovn0jJkyImD07YvDgyuYanUpAQEcqtqomCejo4BPQ0XMrrXvt9Thx/Plx309WdRq4805D4sf/35Xx4eF/XVUvbj1ZQEdNOasuJqCjakIFCBAoqEDRv88T0FHQxrNtAgQaXyDvLxhhCLXtQQEd1XvqyeoNK6kgoKNDq7W1tRI6YwkQIECAAAECBAgQIECAAAECBAgQIECAAAECBAgQIECAAAECBAgQIECAAAECBAhsFihyQMcTT0SMHh1RCupI83PUURELF0bstFOa2eZUICCgowKsGg0V0NEBKaCj+6YqhXOcOmla3L383zoN2m677WLB3Jlx4idH1agjO8oI6Kg5aVUFBXRUxWcyAQIFFsj799PlaAV0lBPyewIECPSSQN5fMMIQeqkxenHZiRMnxrx589p3MGjQoFixYkUMHz68F3fVsbSerO81COjo8BbQUd/esxoBAgQIECBAgAABAgQIECBAgAABAgQIECBAgAABAgQIECBAgAABAgQIECBAoGEEeiugY+TIiCVLIoYMSU/5zDMRK1ZEjBgRsffeEdtvH7FpU0Tpf//WtyKuuy5i48ae60+eHHHllRH9+6ffh5llBQR0lCWq+QABHR2kAjq6bq/uwjlKoy/72rkx5by/i62/LatFowroqIVi7WoI6KidpUoECBRLIO/fT5fTFNBRTsjvCRAg0EsCeX/BCEPopcboxWUFdPQifg6XFtDRcSkCOnLYoLZEgAABAgQIECBAgAABAgQIECBAgAABAgQIECBAgAABAgQIECBAgAABAgQIECiCwFtvRZx0UsTSpT3vdtGiiHHjkp2oFLwxdmzPY0eNirjjjojBg5PVTDPqkUciPv3piP/+7+5n9+0bMWdOxPjxaVYwJ6GAgI6EUDUcJqCjhpgRseSuFTH2lC92Krr4lm9HyzGH1XahOlV7/oWX4+SJF8RD//Yf26x41j+cGLNnTYn+/ftlshsBHZmwpi4qoCM1nYkECBRcIO/fT5fjFdBRTsjvCRAg0EsCeX/BCOjopcboxWUFdPQivqVzJZD353OusGyGAAECBAgQIECAAAECBAgQIECAAAECBAgQIECAAAECBAgQIECAAAECBAgQIECgZ4FJkyLmzu15zGWXRZx/fjLJvAR0lHb70EMRxx8f8dpr3e/9Yx+LWLYsYqedkp3PqIoFBHRUTFb1BAEdVRN2KtBIAR1PPPmbGPeZKfHLp57ZBumMSSfEVd+amlk4R2lBAR217c1qqwnoqFbQfAIEiipQ9O/zBHQUtfPsmwCBhhfI+wumkQI61q5dGyNGjIg1a9bkqq8WL14cLS0tudmTgI7cXIWN9LJA3p/PvcxjeQIECBAgQIAAAQIECBAgQIAAAQIECBAgQIAAAQIECBAgQIAAAQIECBAgQIAAgUoEeiOgoxSasXBhxPbbV7LTyse2tkace27ElVd2P3fAgIg774w48sjK65uRSEBARyKmmg4S0FFTzmiEgI7W1tZYctdDcdr/Oy3eXP/WNkBn/cOJMXvWlEzDOUqLCuiobW9WW01AR7WC5hMgUFSBon+fJ6CjqJ1n3wQINLxA3l8wAjqyb0EBHZUZN1JPVnZyo+stkPfnc709rEeAAAECBAgQIECAAAECBAgQIECAAAECBAgQIECAAAECBAgQIECAAAECBAgQIFCFwKWXRlx4Yc8FLrss4vzzky1yzTURZ53V89iJEyPmzElWr9pRy5dHHHdcxNtvd19p2rSIGTOqXcn8bgQEdNS/NQR01Na86AEd69f/MS6ecXVcPnt+lzBf/crkuPDLf595OEdpcQEdte3NaqsJ6KhW0HwCBIoqUPTv8wR0FLXz7JsAgYYXyPsLppHCENauXRsjRoyINWvW5KqvBHRUdh2N1JOVndzoegvk/flcbw/rESBAgAABAgQIECBAgAABAgQIECBAgAABAgQIECBAgAABAgQIECBAgAABAgQIVCHwne9EfPGLPRf47Gcjrrsu2SKzZkVMndrz2FIYRikUox4/TzwRMXp0xNq13a920kkRN94Y0a9fPXbUdGsI6Kj/lQvoqK15kQM6fv6L/4pTJn0lfvnUM9ugbLfddvG9WV+Os884Kbb+TqG2gh3VBHRkJZuuroCOdG5mESBQfIGif58noKP4PegEBAg0qEDeXzCNFIYgoCPZH6KJEyfGvHnz2gcPGjQoVqxYEcOHD09WIONRjdSTGVMpX6VA3p/PVR7PdAIECBAgQIAAAQIECBAgQIAAAQIECBAgQIAAAQIECBAgQIAAAQIECBAgQIAAgXoKLFkSMXZszyuOHx9R+rvcffqU39kZZ0T84Ac9j7v66ogzzyxfqxYjSsEchx4a8etfd19t1KiIO+6IGDy4FiuqsZWAgI76t0QtAjpef+PN+MMf3uxy80/+12/jpZdfbfvdH99+O366+hfx1h/fjlIYxNPP/C6mnPd3MeW8CV3OXfv8SzFi1KRY89zz7b+fcNpxMfea6fWHSrhiEQM6XvvDG3Hh9KviymsXdHnKQQO3jwXzZsZxYw5JqFCbYQI6auNYqyoCOmolqQ4BAkUTKPr3eQI6itZx9kuAQNMI5P0F00hhCF0FdEyYMCHmzp1bt3677LLL4oILLui03uLFi6OlpaVueyi3kICOckJ+3ywCeX8+N8s9OCcBAgQIECBAgAABAgQIECBAgAABAgQIECBAgAABAgQIECBAgAABAgQIECBAoCEEVq+O+MQnIl7d/LF9lz9JAyw2bow4/fSIhQu7rzVgQMSdd0YceWTXYzZsiPj97yN++9uI//qviFWrIp54IuJXv4oYODBi+fKIPfZITi+gI7lVRiMFdGQE20PZrQM66r2DGRf/Y0z78t93uayAjmxvY/36P8ZNt/44vnDBt6IU0tHVz0EHfiBumTMzPvD+vbPdTBfVBXTUnbzHBQV05Os+7IYAgfoJFP37PAEd9esVKxEgQKAigby/YAR0VHSdZQcL6ChLVHZAI/Vk2cMa0KvqowCWAAAgAElEQVQCeX8+9yqOxQkQIECAAAECBAgQIECAAAECBAgQIECAAAECBAgQIECAAAECBAgQIECAAAECBCoTeO65iMMOi/jNb7qf9773RaxYEbHnnj3XfumliNGjI37+8+7HlcI17rsvYr/9th0za1bE1Kndz91hh4i774445JDkZ3zssYijjooo7a27n6QBJMlXNfIdAgI66t8OvR3QMeG042LuNdO7PLiAjmz64Y0318fNt94TX/mXK+N/Xnql20X+8YyTYtYl58YOgwZms5EyVQV09Ap7t4sK6MjXfdgNAQL1Eyj693kCOurXK1YiQIBARQJ5f8E0UhjC2rVrY8SIEbFmzZr2O5owYULMnTu3ojurZnAzBnS89dZb8cor2/5HhyeffDJe+t//+Priiy/GY489FuvWrYuf/exnseuuu8ayZctit91224a7kXqyml4yN3uBvD+fsxewAgECBAgQIECAAAECBAgQIECAAAECBAgQIECAAAECBAgQIECAAAECBAgQIECAQM0E3ngj4oQTIu69t/uSAwZE3HlnxJFH9rzso49uDsPo4u9pt08cOTJiyZKIIUO2rXXbbREnntjzGpddFnH++cmPf8MNEePH9zz+pJMibrwxol+/5HWNTCwgoCMxVc0GCuioGWVboSV3rYixp3yxU9HFt3w7Wo45rLYLpay2adOf4rypl8dV1y7otsKOQ3aIG67/ehw35pDY+puElMummiagIxVbZpMEdGRGqzABAjkXKPr3eQI6ct5gtkeAQPMK5P0F00hhCAI6kv05mzhxYsybNy/Z4IxGDR06NB5++OHYZ599tlmhkXoyIz5laySQ9+dzjY6pDAECBAgQIECAAAECBAgQIECAAAECBAgQIECAAAECBAgQIECAAAECBAgQIECAQL0EzjsvYvbsnlf7/Oc3j+nTp/txV10VURrX08+550Z873tdj3jssc0BH//7Dy52Oej//J+Ie+6JePe7y+usX7858OOuu3oeO21axIwZ5esZkUpAQEcqtqom1TKgY4dBA+Nd79pxm/184P3DYp/3vqftfz/o//lAvHv3d8UHP/DeePfuu8Su79o5+vbdrsszrH3+pRgxalKsee759t9POO24mHvN9KrOnOXkvAd0lM6+fv0f45wps+L6eXdsQ3HSCUfG1d+dFu/aZdt7zNKtq9oCOuot3vN6AjrydR92Q4BA/QSK/n2egI769YqVCBAgUJFA3l8wjRSGIKAjWWvmIaBj0KBBsWLFihg+fPg2m26knkx2I0b1lkDen8+95WJdAgQIECBAgAABAgQIECBAgAABAgQIECBAgAABAgQIECBAgAABAgQIECBAgACBlAKLF0eMGxexaVP3BfbeO+K++yLe//6ux7z8csTxx0esXNl9jb59I267LWLs2K7HvPJKxDHHRPz0pz0f5BvfiJg6teewkFKFH/0oYtKkns81YEDEHXdEHH10SjzTygkI6Cgn1Fy/F9CR3X2ve+31OHXStLh7+b+1LbLv+/aMa2dfGEcc9rex9XcI2e2i58oCOnpLvut1BXTk6z7shgCB+gkU/fs8AR316xUrESBAoCKBvL9gGikMQUBHstbMQ0BHaaeLFy+OlpaWbTbdSD2Z7EaM6i2BvD+fe8vFugQIECBAgAABAgQIECBAgAABAgQIECBAgAABAgQIECBAgAABAgQIECBAgAABAikFfve7iMMPj/jVr3ouMHlyxJVXRvTv33lcKdijFJrxz//c8/xSuMdPfhLxnvd0P+5f/iVi+vSe6wwcGDFzZsTZZ0eUQj+2/mltjZg7N+If/zFi/fqeax1wQMTy5RF//ucp8UwrJyCgo5xQc/1eQEe2910K6Zgw+eL4+IiD4pwzT4mBA/8s2wUrrC6go0KwjIcL6MgYWHkCBHIrUPTv8wR05La1bIwAgWYXyPsLppHCEAR0JPvTVk1Ax+677x7bb799twv9xV/8RRx44IGdfn/QQQfFu9/97rb/be+994699torhgwZEoMHD+6yTiP1ZLIbMaq3BPL+fO4tF+sSIECAAAECBAgQIECAAAECBAgQIECAAAECBAgQIECAAAECBAgQIECAAAECBAikFCgFWpx77ubwjXI/I0ZEfP/7EVv+/vXjj0dcfHHEkiURpaCOnn4+//mI2bMj+vTpftQvfhExenTEiy+W20lEaS+zZkUcfHBE6e+Lv/VWxOrVETNmbA7dKLef0gpf/WpEKRTET2YCAjoyoy1kYQEdhby2mm1aQEfNKGtSSEBHTRgVIUCggAJF/z5PQEcBm86WCRBoDoG0L5iuwiYaSawU1LBy5crYY489anYsAR01o+zVQrUM6Hj00UfjsMMOizfffLNXz5TV4iNHjoylS5d2G3bS7Ocv5572+Vyurt8TIECAAAECBAgQIECAAAECBAgQIECAAAECBAgQIECAAAECBAgQIECAAAECBAg0scCjj0YcdVTEK69kg7DLLhH33hsxfHjP9Tdu3BwW8n//bzb7eGfV/faL+PGPI/baK/u1mngFAR1NfPldHL2WAR1d1Wok7b33HBor758TewzdrWGOJaAjX1cpoCNf92E3BAjUT6Do3+cJ6Khfr1iJAAECFQmkfcEI6KiIuW2wgI7KzfI4Q0BH8lsR0NFzQEk5ybTP53J1/Z4AAQIECBAgQIAAAQIECBAgQIAAAQIECBAgQIAAAQIECBAgQIAAAQIECBAgQKCJBVpbI774xYjvfjcbhH/6p4hvfzuiT5/y9Z95JmLMmIinnio/Nu2IAQMi5s2LOOWUtBXMSyggoCMhVJMME9CR/KIFdCS3MjKdgICOdG5mESBQfIGif58noKP4PegEBAg0qEDaF4yAjsobQkBH5WZ5nCGgI/mtCOgQ0JG8W4wkQIAAAQIECBAgQIAAAQIECBAgQIAAAQIECBAgQIAAAQIECBAgQIAAAQIECBCom8Bvfxtx7LERjz9e2yX33z9i2bKIYcOS1120KOLv/i5i/frkcyoZOXlyxJVXRvTvX8ksY1MICOhIgdbAUwR0JL9cAR3JrYxMJyCgI52bWQQIFF8g7ffTeTm5gI683IR9ECBAYCuBtC8YAR2Vt5KAjsrN8jhDQEfyWxHQIaAjebcYSYAAAQIECBAgQIAAAQIECBAgQIAAAQIECBAgQIAAAQIECBAgQIAAAQIECBAgUFeBVasiWloiXnyxNssOHBhx880RY8dWVq+1NeI734mYOjVi48bK5pYbLZyjnFBNfy+go6achS8moCP5FQroSG5lZDoBAR3p3MwiQKD4Amm/n87LyQV05OUm7IMAAQJbCRT9BVOkCxXQUaTb6n6vtQzoaAwRp8hKwPM5K1l1CRAgQIAAAQIECBAgQIAAAQIECBAgQIAAAQIECBAgQIAAAQIECBAgQIAAAQIE2gQeeSTi05+O+O//rg6kFM4xf37EiSemq1MK6fj+9yOmTIlYvz5djXfO6ts34gtfiLj00oj+/auvp0IiAQEdiZiaZlAtAzqaBq2BDvroY0/EYWPOiDfXv9V+qpnTz4mpX5jYQKcszlEEdBTnruyUAIHaChT9+zwBHbXtB9UIECBQM4Giv2BqBlGHQgI66oBchyUEdNQB2RJtAp7PGoEAAQIECBAgQIAAAQIECBAgQIAAAQIECBAgQIAAAQIECBAgQIAAAQIECBAgQCBzgaeeipg4MWLlynRL/cVfbA7nGDUq3fx3znrwwYizzor45S/T19p994gf/jDiuONKfyE3fR0zKxYQ0FExWUNPENDR0Ndb9nACOsoS1XWAgI66cluMAIEcCRT9+zwBHTlqJlshQIDAOwWK/oIp0m0K6CjSbXW/VwEdjXGPRTiF53MRbskeCRAgQIAAAQIECBAgQIAAAQIECBAgQIAAAQIECBAgQIAAAQIECBAgQIAAAQINILB+fcRNN0VcfHHE736X7EADB0accUbEJZdE7LhjsjlJRpX2cv31ETNnJt9LqW4pmGPKlIgzz6ztfpLs2Zg2AQEdGuGdAgI6mrsfBHTk6/4FdOTrPuyGAIH6CRT9+zwBHfXrFSsRIECgIoGiv2AqOmwvD+4qoKOXt9S2/OLFi6OlpSUPWynEHgR0FOKaGmKTns8NcY0OQYAAAQIECBAgQIAAAQIECBAgQIAAAQIECBAgQIAAAQIECBAgQIAAAQIECBAojsCmTRE/+9nmsI577ol45pmIUmBG6adfv4hhwyI++tGIsWMjjjkmYvDg7M5W2stjj0XcdlvEj3+8eS8vv9yx3q67Rrz3vRFjxkSMGxdx0EERfftmtx+VywoI6ChL1FQDBHQ01XVvc1gBHfm6fwEd+boPuyFAoH4CRf8+T0BH/XrFSgQIEKhIoOgvmIoO28uDBXT08gXUaHkBHTWCVKasgOdzWSIDCBAgQIAAAQIECBAgQIAAAQIECBAgQIAAAQIECBAgQIAAAQIECBAgQIAAAQIECBDIiYCAjpxcRE62IaAjJxfRS9sQ0NFL8N0sK6AjX/dhNwQI1E+g6N/nCeioX69YiQABAhUJFP0FU9Fhe3mwgI5evoAaLS+go0aQypQV8HwuS2QAAQIECBAgQIAAAQIECBAgQIAAAQIECBAgQIAAAQIECBAgQIAAAQIECBAgQIAAAQI5ERDQkZOLyMk2BHTk5CJ6aRsCOnoJvptlBXTk6z7shgCB+gkU/fs8AR316xUrESBAoCKBor9gKjpsLw8W0NHLF1Cj5QV01AhSmbICns9liQwgQIAAAQIECBAgQIAAAQIECBAgQIAAAQIECBAgQIAAAQIECBAgQIAAAQIECBAgQCAnAgI6cnIROdmGgI6cXEQvbUNARy/Bd7OsgI583YfdECBQP4Gif58noKN+vWIlAgQIVCRQ9BdMRYc1mEANBAR01ABRiUQCns+JmAwiQIAAAQIECBAgQIAAAQIECBAgQIAAAQIECBAgQIAAAQIECBAgQIAAAQIECBAgQCAHAgI6cnAJOdqCgI4cXUYvbEVARy+g97CkgI583YfdECBQP4Gif58noKN+vWIlAgQIVCRQ9BdMRYc1mEANBAR01ABRiUQCns+JmAwiQIAAAQIECBAgQIAAAQIECBAgQIAAAQIECBAgQIAAAQIECBAgQIAAAQIECBAgQCAHAgI6cnAJOdqCgI4cXUYvbEVARy+g97CkgI583YfdECBQP4Gif58noKN+vWIlAgQIVCRQ9BdMRYc1mAABAgUS8Hwu0GXZKgECBAgQIECAAAECBAgQIECAAAECBAgQIECAAAECBAgQIECAAAECBAgQIECAAIEmFxDQ0eQN4PgECORWQEBHbq/GxggQyFig6N/nCejIuEGUJ0CAQFqBor9g0p7bPAIECORdwPM57zdkfwQIECBAgAABAgQIECBAgAABAgQIECBAgAABAgQIECBAgAABAgQIECBAgAABAgQIbBEQ0KEX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CgTUBAh0YgQIBAPgUEdOTzXuyKAIHsBYr+fZ6Ajux7xAoECBBIJVD0F0yqQ5tEgACBAgh4PhfgkmyRAAECBAgQIECAAAECBAgQIECAAAECBAgQIECAAAECBAgQIECAAAECBAgQIECAAIE2AQEdGoEAAQL5FBDQkc97sSsCBLIXKPr3eQI6su8RKxAgQCCVQNFfMKkObRIBAgQKIOD5XIBLskUCBAgQIECAAAECBAgQIECAAAECBAgQIECAAAECBAgQIECAAAECBAgQIECAAAECBNoEBHRoBAIECORTQEBHPu/FrggQyF6g6N/nCejIvkesQIAAgVQCRX/BpDq0SQQIECiAgOdzAS7JFgkQIECAAAECBAgQIECAAAECBAgQIECAAAECBAgQIECAAAECBAgQIECAAAECBAgQaBMQ0KERCBAgkE8BAR35vBe7IkAge4Gif58noCP7HrECAQIEUgkU/QWT6tAmESBAoAACns8FuCRbJECAAAECBAgQIECAAAECBAgQIECAAAECBAgQIECAAAECBAgQIECAAAECBAgQIEDg/2fv3rusqu680c9dFDcBAbmIyC3gFYNJ1OFoE09UREDASzrPk07G+bv7JZwXcV5Cjx7j/PV0p9NPzhPxgiDiJU3LkzbmBEQNSoIgiNzv16LWGXN3d8KqoqBq116r5tz7s8ZwMIS95/zNz5yrWIu11nc1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sj9L5iWBu1LBAgQyEDAz+cMJkmJBAgQIECAAAECBAgQIECAAAECBAgQIECAAAECBAgQIECAAAECBAgQIECAAAECBAg0BQR0WAgECBBIU0BAR5rzoioCBKoXyP35PAEd1a8RPRAgQKAlgdz/gmlp0L5EgACBDAT8fM5gkpRIgAABAgQIECBAgAABAgQIECBAgAABAgQIECBAgAABAgQIECBAgAABAgQIECBAgEBTQECHhUCAAIE0BQR0pDkvqiJAoHqB3J/PE9BR/RrRAwECBFoSyP0vmJYG7UsECBDIQMDP5wwmSYkECBAgQIAAAQIECBAgQIAAAQIECBAgQIAAAQIECBAgQIAAAQIECBAgQIAAAQIECDQFBHRYCAQIEEhTQEBHmvOiKgIEqhfI/fk8AR3VrxE9ECBAoCWB3P+CaWnQvkSAAIEMBPx8zmCSlEiAAAECBAgQIECAAAECBAgQIECAAAECBAgQIECAAAECBAgQIECAAAECBAgQIECAQFNAQIeFQIAAgTQFBHSkOS+qIkCgeoHcn88T0FH9GtEDAQIEWhLI/S+YlgbtSwQIEMhAwM/nDCZJiQQIECBAgAABAgQIECBAgAABAgQIECBAgAABAgQIECBAgAABAgQIECBAgAABAgQINAUEdFgIBAgQSFNAQEea86IqAgSqF8j9+TwBHdWvET0QIECgJYHc/4JpadC+RIAAgQwE/HzOYJKUSIAAAQIECBAgQIAAAQIECBAgQIAAAQIECBAgQIAAAQIECBAgQIAAAQIECBAgQIBAU0BAh4VAgACBNAUEdKQ5L6oiQKB6gdyfzxPQUf0a0QMBAgRaEhj4F0xLjfgSAQIECFQuUBRF5X3ogAABAgQIECBAgAABAgQIECBAgAABAgQIECBAgAABAgQIECBAgAABAgQIECBAgAABAq0IDAzoaKUN3yFAgACB6gUefP6fq+9EDwQIEEhAQEBHxZOQO3DFPJonQKCDBQR0dPDkGhoBAh0lIKCjo6bTYAgQIECAAAECBAgQIECAAAECBAgQIECAAAECBAgQIECAAAECBAgQIECAAAECBAh0lICAjo6aToMhQKCDBQR0dPDkGhoBAiWB3PMjGkXiTxTmDmx/IUCAQKsCAjpalfM9AgQI1CuQ+OF0vRh6I0CAAAECBAgQIECAAAECBAgQIECAAAECBAgQIECAAAECBAgQIECAAAECBAgQIEAgKQEBHUlNh2IIECAwpICADouDAIFuEcg9P0JAR7esVOMkQCA7AQEd2U2ZggkQ6FIBAR1dOvGGTYAAAQIECBAgQIAAAQIECBAgQIAAAQIECBAgQIAAAQIECBAgQIAAAQIECBAgQCADAQEdGUySEgkQIBBCENBhGRAg0C0CAjoqnuncgSvm0TwBAgQIECBAgAABAgQIECBAgAABAgQIECBAgAABAgQIECBAgAABAgQIECBAgAABAgQIECBAgAABAgQIECBAgAABAgQIECBAIHmB3PMjGkXir/zOHTj5FaxAAgQIECBAgAABAgQIECBAgAABAgQIECBAgAABAgQIECBAgAABAgQIECBAgAABAgQIECBAgAABAgQIECBAgAABAgQIECBAgEDFArnnRwjoqHiBaJ4AAQIECBAgQIAAAQIECBAgQIAAAQIECBAgQIAAAQIECBAgQIAAAQIECBAgQIAAAQIECBAgQIAAAQIECBAgQIAAAQIECBAg0O0CAjoqXgG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bXmUa4AACAASURBVA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AAAECBAgQIECAAAECBAgQIECAAAECBAgQIECAAAECBAgQIECAAAECBAgQIECAAAECBAgQIECAAAECBAgQIECAAAECBLpYQEBHxZOfO3DFPJonQIAAAQIECBAgQIAAAQIECBAgQIAAAQIECBAgQIAAAQIECBAgQIAAAQIECBAgQIAAAQIECBAgQIAAAQIECBAgQIAAAQIECCQvkHt+RKMoiiJl5dyBU7ZVGwECBAgQIECAAAECBAgQIECAAAECBAgQIECAAAECBAgQIECAAAECBAgQIECAAAECBAgQIECAAAECBAgQIECAAAECBAgQIECgDoHc8yMEdNSxSvRBgAABAgQIECBAgAABAgQIECBAgAABAgQIECBAgAABAgQIECBAgAABAgQIECBAgAABAgQIECBAgAABAgQIECBAgAABAgQIEOhiAQEdFU9+7sAV82ieAAECBAgQIECAAAECBAgQIECAAAECBAgQIECAAAECBAgQIECAAAECBAgQIECAAAECBAgQIECAAAECBAgQIECAAAECBAgQIJC8QO75EY2iKIqUlXMHTtlWbQQIECBAgAABAgQIECBAgAABAgQIECBAgAABAgQIECBAgAABAgQIECBAgAABAgQIECBAgAABAgQIECBAgAABAgQIECBAgACBOgRyz48Q0FHHKtEHAQIECBAgQIAAAQIECBAgQIAAAQIECBAgQIAAAQIECBAgQIAAAQIECBAgQIAAAQIECBAgQIAAAQIECBAgQIAAAQIECBAgQKCLBQR0VDz5uQNXzKN5AgQIECBAgAABAgQIECBAgAABAgQIECBAgAABAgQIECBAgAABAgQIECBAgAABAgQIECBAgAABAgQIECBAgAABAgQIECBAgEDyArnnRzSKoihSVs4dOGVbtREgQIAAAQIECBAgQIAAAQIECBAgQIAAAQIECBAgQIAAAQIECBAgQIAAAQIECBAgQIAAAQIECBAgQIAAAQIECBAgQIAAAQIE6hDIPT9CQEcdq0QfBAgQIECAAAECBAgQIECAAAECBAgQIECAAAECBAgQIECAAAECBAgQIECAAAECBAgQIECAAAECBAgQIECAAAECBAgQIECAAIEuFhDQUfHk5w5cMY/mCRAgQIAAAQIECBAgQIAAAQIECBAgQIAAAQIECBAgQIAAAQIECBAgQIAAAQIECBAgQIAAAQIECBAgQIAAAQIECBAgQIAAAQLJC+SeH9EoiqJIWTl34JRt1UaAAAECBAgQIECAAAECBAgQIECAAAECBAgQIECAAAECBAgQIECAAAECBAgQIECAAAECBAgQIECAAAECBAgQIECAAAECBAgQqEMg9/wIAR11rBJ9ECBAgAABAgQIECBAgAABAgQIECBAgAABAgQIECBAgAABAgQIECBAgAABAgQIECBAgAABAgQIECBAgAABAgQIECBAgAABAgS6WEBAR8WTnztwxTyaJ0CAAAECBAgQIECAAAECBAgQIECAAAECBAgQIECAAAECBAgQIECAAAECBAgQIECAAAECBAgQIECAAAECBAgQIECAAAECBAgkL5B7fkSjKIoiZeXcgVO2VRsBAgQIECBAgAABAgQIECBAgAABAgQIECBAgAABAgQIECBAgAABAgQIECBAgAABAgQIECBAgAABAgQIECBAgAABAgQIECBAoA6B3PMjBHTUsUr0QYAAAQIECBAgQIAAAQIECBAgQIAAAQIECBAgQIAAAQIECBAgQIAAAQIECBAgQIAAAQIECBAgQIAAAQIECBAgQIAAAQIECBDoYgEBHRVPfu7AFfNongABAgQIECBAgAABAgQIECBAgAABAgQIECBAgAABAgQIECBAgAABAgQIECBAgAABAgQIECBAgAABAgQIECBAgAABAgQIECCQvEDu+RGNoiiKlJVzB07ZVm0ECBAgQIAAAQIECBAgQIAAAQIECBAgQIAAAQIECBAgQIAAAQIECBAgQIAAAQIECBAgQIAAAQIECBAgQIAAAQIECBAgQIAAgToEcs+PENBRxyrRBwECBAgQIECAAAECBAgQIECAAAECBAgQIECAAAECBAgQIECAAAECBAgQIECAAAECBAgQIECAAAECBAgQIECAAAECBAgQIECgiwUEdFQ8+bkDV8yjeQIECBAgQIAAAQIECBAgQIAAAQIECBAgQIAAAQIECBAgQIAAAQIECBAgQIAAAQIECBAgQIAAAQIECBAgQIAAAQIECBAgQIBA8gK550c0iqIoUlbOHThlW7URIECAAAECBAgQIECAAAECBAgQIECAAAECBAgQIECAAAECBAgQIECAAAECBAgQIECAAAECBAgQIECAAAECBAgQIECAAAECBOoQyD0/QkBHHatEHwQIECBAgAABAgQIECBAgAABAgQIECBAgAABAgQIECBAgAABAgQIECBAgAABAgQIECBAgAABAgQIECBAgAABAgQIECBAgACBLhYQ0FHx5OcOXDGP5gkQIECAAAECBAgQIECAAAECBAgQIECAAAECBAgQIECAAAECBAgQIECAAAECBAgQIECAAAECBAgQIECAAAECBAgQIECAAAECyQvknh/RKIqiSFk5d+CUbdVGgAABAgQIECBAgAABAgQIECBAgAABAgQIECBAgAABAgQIECBAgAABAgQIECBAgAABAgQIECBAFxeNAAAAIABJREFUgAABAgQIECBAgAABAgQIEKhDIPf8CAEddawSfRAgQIAAAQIECBAgQIAAAQIECBAgQIAAAQIECBAgQIAAAQIECBAgQIAAAQIECBAgQIAAAQIECBAgQIAAAQIECBAgQIAAAQIEulhAQEfFk587cMU8midAgAABAgQIECBAgAABAgQIECBAgAABAgQIECBAgAABAgQIECBAgAABAgQIECBAgAABAgQIECBAgAABAgQIECBAgAABAgQIJC+Qe35EoyiKImXl3IFTtlUbAQIECBAgQIAAAQIECBAgQIAAAQIECBAgQIAAAQIECBAgQIAAAQIECBAgQIAAAQIECBAgQIAAAQIECBAgQIAAAQIECBAgQKAOgdzzIwR01LFK9EGAAAECBAgQIECAAAECBAgQIECAAAECBAgQIECAAAECBAgQIECAAAECBAgQIECAAAECBAgQIECAAAECBAgQIECAAAECBAgQ6GIBAR0VT37uwBXzaJ4AAQIECBAgQIAAAQIECBAgQIAAAQIECBAgQIAAAQIECBAgQIAAAQIECBAgQIAAAQIECBAgQIAAAQIECBAgQIAAAQIECBAgkLxA7vkRjaIoipSVcwdO2VZtBAgQIECAAAECBAgQIECAAAECBAgQIECAAAECBAgQIECAAAECBAgQIECAAAECBAgQIECAAAECBAgQIECAAAECBAgQIECAAIE6BHLPjxDQUccq0QcBAgQIECBAgAABAgQIECBAgAABAgQIECBAgAABAgQIECBAgAABAgQIECBAgAABAgQIECBAgAABAgQIECBAgAABAgQIECBAoIsFBHRUPPm5A1fMo3kCBAgQIECAAAECBAgQIECAAAECBAgQIECAAAECBAgQIECAAAECBAgQIECAAAECBAgQIECAAAECBAgQIECAAAECBAgQIECAQPICuedHNIqiKFJWzh04ZVu1ESBAgAABAgQIECBAgAABAgQIECBAgAABAgQIECBAgAABAgQIECBAgAABAgQIECBAgAABAgQIECBAgAABAgQIECBAgAABAgTqEMg9P0JARx2rRB8ECBAgQIAAAQIECBAgQIAAAQIECBAgQIAAAQIECBAgQIAAAQIECBAgQIAAAQIECBAgQIAAAQIECBAgQIAAAQIECBAgQIAAgS4WENBR8eTnDlwxj+YJECBAgAABAgQIECBAgAABAgQIECBAgAABAgQIECBAgAABAgQIECBAgAABAgQIECBAgAABAgQIECBAgAABAgQIECBAgAABAskL5J4f0SiKokhZOXfglG3VRoAAAQIECBAgQIAAAQIECBAgQIAAAQIECBAgQIAAAQIECBAgQIAAAQIECBAgQIAAAQIECBAgQIAAAQIECBAgQIAAAQIECBCoQyD3/AgBHXWsEn0QIECgBYFPN/1NC9/yFQIECBAgQIAAAQIEosCDz/8zCAIEMhH4+7//+0wqVSYBAgQIECBAgACB9AT+7u/+Lr2iVESAwA0FnP9aGAQIECBAgAABAgRaF3D+27qdbxKoW8D5b93i+iNAgAABAgQIEOgkAee/nTSbxkKAwM0EBHRUvD5yB66YR/MECHSwgICODp5cQyNAgAABAgQIEKhcQEBH5cQ6INAWgf7+/vAP//APbWlLIwQIECBAgAABAgS6UeBv//Zvw8Br6t3oYMwEUhdw/pv6DKmPAAECBAgQIEAgdQEPKKU+Q+oj8B8Czn+tBAIECBAgQIAAAQKjE3D9d3R+vk2AQD4CuedHNIqiKFLmzh04ZVu1ESCQtoCAjrTnR3UECBAgQIAAAQJpCwjoSHt+VEfgegFvULIeCBAgQIAAAQIECLQu4AGl1u18k0DdAs5/6xbXHwECBAgQIECAQCcJOP/tpNk0lk4WENDRybNrbAQIECBAgAABAnUICOioQ1kfBAikIJB7foSAjhRWkRoIECBwAwEBHZYFAQIECBAgQIAAgdYFBHS0buebBOoW8IBS3eL6I0CAAAECBAgQ6CQBDyh10mwaS6cLOP/t9Bk2PgIECBAgQIAAgSoFnP9WqattAu0VcP7bXk+tESBAgAABAgQIdJeA89/umm+jJdDNAgI6Kp793IEr5tE8AQIdLDB0QEcjzL9/fZg+Z3kHj97QCBAgQIAAAQIECNxEoCjCoT2vh9NHPxnyQwI6rCAC+Qjc7AatJ598Mixf7vw3n9lUKQECBAgQIECAQLsFdu/eHbZv3z5ks27Qare49ghUJzDU+W9vb29YvXp1WLBgQXWda5kAAQIECBAgQIBAwgIHDhwIb7/9drhy5Yrz34TnSWkEhisw1Pnv+PHjw7p168Kdd9453KZ8jgABAgQIECBAgEDHCXz44Yfho48+cv7bcTNrQAQIjFQg9/yIRlEUxUgHXefncweu00pfBAh0lsDQAR1xnI1w171rw4w7V3TWoI2GAAECBAgQIECAwC0EiqI/HPzsV+Hs8S9u+kkBHZYSgXwEbvUGpccffzx897vfzWdAKiVAgAABAgQIECDQJoGdO3eGHTt23LQ1AR1twtYMgRoEbnb+29PTE9asWRMWLlxYQyW6IECAAAECBAgQIJCOwO9+97sQH0661e3szn/TmTOVELiVwM3Of2NIZQzpmDdv3q2a8ecECBAgQIAAAQIEOk4gXvuN14Bvtjn/7bhpNyACBIYQyD0/QkCHpU2AAIFEBQYGdDR6ekPR31eqdt6y58LMu76X6AiURYAAAQIECBAgQKC9AsW1vnDg01+G86e+LDXcM25C6L9WfpuSgI722muNQJUCtwroiH0/8sgj4bHHHquyDG0TIECAAAECBAgQSEpgOOEcsWA3aCU1bYohcFOBgee/MZSjv7//z9+J/79q1aqwZMkSkgQIECBAgAABAgQ6XqCvry9s3bo17N+/f9BYH3744UEPLDn/7fglYYAdJDCc679r164NixYt6qBRGwoBAgQIECBAgACBmwt88MEHYdeuXbdkcv57SyIfIECgQwQEdFQ8kbkDV8yjeQIEOlhgYEDH4hU/C/s/+ZcQH0q8fpuz+P8Isxc+0cEShkaAAAECBAgQIEAgNAM49n/8i3Dx7KESx7jeyWHxip+GP/7u/yn9voAOq4ZAPgIDb9CKDyO9/fbbg96UtmLFivDEE85/85lZlRIgQIAAAQIECLQqMFQ4x7PPPts8Vr5+c4NWq8q+R6B+gYHnv/FhpC1btpRCOuI9Ms8880y455576i9QjwQIECBAgAABAgRqEjh37lzYtGlTOHnyZKnHcePGhaeffjosW7YsDDx+dv5b0+TohkAbBG50/Xfbtm1CKttgqwkCBAgQIECAAIE8Bd5///3w2WeflYqPwe2rV68Ob775Zun3nf/mOceqJkBg5AK550c0iqIoRj7s+r6RO3B9UnoiQKDTBAYGdDz45P8VLp451Hwosb+//HbwO+Y/Fu5curLTCIyHAAECBAgQIECAQFPgWt/F8OWun4fL54+WRMZPvD0s+vZPwoTJd4RP//X/Lv2ZgA6Lh0A+Aje6wXLfvn3Nt6Zd/ybhOKL7778/PPXUU/kMTqUECBAgQIAAAQIERihws3AODyiNENPHCSQmcKPz36+++qp54+XA89947hvPgW0ECBAgQIAAAQIEOk3g0KFDzaC6K1fK90Dedttt4fnnnw+zZs1qDllAR6fNvPF0k8CN9t8DBw6EzZs3DwqpjIG0S5cu7SYeYyVAgAABAgQIEOgygXfffTfs2bOnNOoYULlmzZqwYMEC579dth4MlwCBvwjknh8hoMNqJkCAQKICNwroiKVePHc47N/18+YbxK/fZt71vTBv2XOJjkZZBAgQIECAAAECBFoT6LtyrhnOceXiiVIDMZRj8Yqfht4JU5u/L6CjNV/fIpCCwFA3WB48eLD5kNK1a9dKZca3CK9cKaQyhblTAwECBAgQIECAQHsFfvvb34b43/VbvCEhHv/GcI64eUCpveZaI1CnwFD7bwzpiA8pDTz/ffLJJ8Py5cvrLFFfBAgQIECAAAECBCoV+P3vfx9+85vfhIHvlpw7d25Yu3ZtmDRp0p/7d/5b6VRonEClAiO9/hv/7SteA7YRIECAAAECBAgQ6CSBeO67bdu2sHfv3tKwent7m+fA8+fPb/6+899OmnVjIUBgJAICOkai1cJncwduYci+QoAAgabAUAEd8c8unTsSvtz1j4NCOmbcuSLcde/aEEKDIgECBAgQIECAAIHsBWIox/6PfxGuXj5TGsvEKXOa4Rzjeif/+fcFdGQ/3QbQxQI3u8B0+PDh8MYbb4S+vr6SUHyLUnyb0sB/O+xiRkMnQIAAAQIECBDIXGDHjh1h586dpVHE493nnnsuLFmy5M+/7watzCda+V0tcLP9N75FPIZUDjz/feKJJ8KKFSu62s3gCRAgQIAAAQIE8heIx7nvvPNO+NOf/jRoMPfee2946qmnQk9PT+nPnP/mP+9G0L0CrVz/FVLZvevFyAkQIECAAAECnSgQwzneeuutsG/fvtLwYjjH+vXrw5133un6bydOvDERIDAigdzzIxrFwBjiEQ2/+g/nDly9kB4IEOhUgZsFdMQxx5CO/R//PFzru1QimD5neZh//3ohHZ26MIyLAAECBAgQINAlApfPHw1f7orHuxdLI548bX5Y9O2fhJ5xE0q/L6CjSxaGYXakwK1usDxy5Eh47bXXBj2kFB9SXLVq1aAbNjsSyaAIECBAgAABAgQ6WmC44RwR4VbHzx0NZXAEMhe41f77zTffNEMqr169WhrpI488Eh577LHMR698AgQIECBAgACBbhU4f/588zj35MmTJYIYyBED6R566KEb0tzq+LlbPY2bQA4Ct9p/4/Xf+HPhypUrpeEIqcxhdtVIgAABAgQIECBwK4H+/v6wdevWQeEc48ePD+vWrSuFc8S2bnX8fKv+/DkBAgRyFcg9P0JAR64rT90ECHS8wK0COiLA5QvHw5e7/jFcu1p+aPH22feHu+9/MYRGo+OdDJAAAQIECBAgQKDzBC6ePRT2f/yL0H+tfDPGlBmLw8IHfxwa43oHDVpAR+etAyPqHoHhXGA6duxYM6Rj4E1aCxcuDGvWrBHS0T3LxUgJECBAgAABAh0ncKNwjviQUgyji6F0A7fhHD93HJIBEegQgeHsv0ePHg2vv/76oPPfFStWNB9etBEgQIAAAQIECBDISeDw4cNhy5Yt4dKl8kvIJk2aFFavXh3mzZs35HCGc/yck4VaCXSTwHD23xMnToSNGzcOOv999NFHQ/zPRoAAAQIECBAgQCBHgRjOEc+D9+/fXyp/woQJYf369WHOnDmDhjWc4+ccLdRMgACBWwkI6LiV0Cj/PHfgUQ7f1wkQ6GKB4QR0RJ4rF080Qzr6rlwoaU2bdU+4+4GXQ6PR08WKhk6AAAECBAgQIJCbwPlTX4YDn/4yFNf6RnR8K6Ajt5lWL4G/CAz3AtNQN2ndfffdzZCO3t7B4T2cCRAgQIAAAQIECKQssH379rB79+5SiTGcIz6ktGjRohuWPtzj55THrTYC3Sow3P33+PHjzZDKy5cvl6iWL18ennzyyW7lM24CBAgQIECAAIHMBHbt2hViKGVRFKXKZ86c2Xxj8JQpU246ouEeP2fGolwCXSEw3P335MmT4dVXXx0U4iOksiuWiUESIECAAAECBDpO4Nq1a2Hz5s3hq6++Ko1t4sSJYcOGDWHWrFk3HPNwj587DsyACBDoeoHc8yMaxcB/+UxsSnMHToxTOQQIZCQw3ICOOKSrl06Ffbv+KfRdPlsa4dSZ3woLHvxRaPR4SCmjqVcqAQIECBAgQKBrBc4e/yIc/OxXoSj6SwbT5ywP8+9bH0KjMaSNgI6uXTYG3gECI7nAFG/Sig8pXbx4sTTyuXPnNi9iCenogAVhCAQIECBAgACBLhFoJZwj0ozk+LlLKA2TQDYCI9l/h3pI6Z577gkrV67MZswKJUCAAAECBAgQ6D6B+EDSu+++G/bu3Tto8N/61rfCM888M6zrOSM5fu4+ZSMmkLbASPbf06dPN0M6Llwov6Tw/vvvD0899VTaA1UdAQIECBAgQIAAgf8U6OvrC2+++WY4dOhQyWTSpEnhhRdeCDGscqhtJMfPwAkQINBJArnnRwjo6KTVaCwECHSUwEgCOuLAr14+Hb7c+fPmr9dvt92+ICx66CehMU5IR0ctEIMhQIAAAQIECHSYwOmjn4RDe14PYeAblO76Xpi3bFUIYehwjkghoKPDFoThdJXASC8wnT17NrzyyiuDbtKaPXt2M6RjwoQJXeVnsAQIECBAgAABAvkJtBrOEUc60uPn/HRUTKBzBUa6/546dSps3Lhx0JuEly5dGp599tkw8IalzpUzMgIECBAgQIAAgVwEzp8/33wg6fjx46WS47HrY489Fr73ve8NeygjPX4edsM+SIBA5QIj3X/PnTvXPP+Nv16/CamsfKp0QIAAAQIECBAg0AaBq1evhjfeeCN88803pdYmT57cDOeYMWPGTXsZ6fFzG0rWBAECBJIQENBR8TTkDlwxj+YJEOhggZEGdESKvstnw75d/xSuXjpVPqifNj8sWvE3oadnfAeLGRoBAgQIECBAgECuAie//l04vHdrCKEoDWHOoh+E2Yt+MKxhCegYFpMPEUhSoJULTEPdpHXHHXeEF198UUhHkjOtKAIECBAgQIAAgSjw/vvvh88++6yE0dPTE1avXh0WLVp0S6RWjp9v2agPECBQi0Ar+28M6YhvEr548WKpxiVLloRVq1aF+PPDRoAAAQIECBAgQCAFgSNHjjTDOS5dulQqp7e3t3nOu2DBghGV2crx84g68GECBCoTaGX/vXDhQvMlDfFlDddvQiormyYNEyBAgAABAgQItEHgypUr4fXXXw9Hjx4ttTZlypRmOMftt99+y15aOX6+ZaM+QIAAgQwEcs+PaBTFgFfTJoaeO3BinMohQCAjgVYCOuLw+q5cCF/u+sdw5eKJ0mgnTZ0XFq/4aegZ503CGS0DpRIgQIAAAQIEOl7g2P7t4ej+7QPG2Qjzlq0KM+8a/huUBHR0/FIxwA4WaPUC01A3ac2cObN5cWvSpEkdrGZoBAgQIECAAAECOQoMFc6xdu3aYT+o1Orxc45eaibQaQKt7r9nzpxphnTEt5Ffvy1cuDCsWbNGSEenLRTjIUCAAAECBAhkKLB79+7wwQcfhP7+/lL18UGkeM57q7cF32jIrR4/Z8inZAIdJ9Dq/hvDKTdu3BhOnz5dMhFS2XFLxIAIECBAgAABAh0hcPny5fDaa6+F48ePl8YzderU5kvG4q/D2Vo9fh5O2z5DgACBlAVyz48Q0JHy6lIbAQJdLdBqQEdEu3b1Yti3838MCumYOGVOWLziZ2Fcr4eUunpxGTwBAgQIECBAIAmBInzzx3fCiUMflqtpNML8+9aH6XOWj6hKAR0j4vJhAkkJjOYC01A3aU2fPr15kWvy5MlJjVUxBAgQIECAAAEC3SvQjnCOqDea4+fu1TdyAmkIjGb/PXfuXPMhpfjr9dvdd9/dDOmIbyW3ESBAgAABAgQIEKhbIAZyvPfee+Hzzz8f1PX8+fPD6tWrw4QJrb1QbDTHz3U76I8AgbLAaPbfS5cuNR9yPHGi/JLCeP4bA3/GjRuHmwABAgQIECBAgMCYC8Rwjnjd5uTJk6VaYijHSy+9FKZMmTLsGkdz/DzsTnyQAAECCQoI6Kh4UnIHrphH8wQIdLDAaAI6IksM6fhy1z+GyxfKSXwTb5sdFj8cQzo8pNTBy8fQCBAgQIAAAQJpCxRFOLTn9XD66CelOhuNnnD3Ay+HabPuGXH9AjpGTOYLBJIRGO0FpniTVnyT8MCLXdOmTQsvvPDCsJPokwFRCAECBAgQIECAQMcJvPvuu2HPnj2lccWHCeJD9QsWLBjReEd7/DyiznyYAIG2Cox2/z1//nzz/PfMmTOluubOnRs2bNggpKOts6UxAgQIECBAgACBWwlcuHAhvPnmm+HYsWODPvqd73wnPP7442HgPeC3avP6Px/t8fNI+vJZAgTaKzDa/ffKlSvNkI6BP1/mzZsX1q1b5/y3vdOlNQIECBAgQIAAgREKDHW/4u233968X3Ek4Ryx69EeP4+wfB8nQIBAMgK550c0iqIoktG8QSG5A6dsqzYCBNIWGG1ARxzdtb5LYf/HPw+Xzh0pDXbC5DuaIR2944efyJe2luoIECBAgAABAgRyESiK/nDws1+Fs8e/KJXcGNcbFj744zBlxuKWhiKgoyU2XyKQhEA7LjANdZPWbbfd1kykj2EdNgIECBAgQIAAAQJjITBUOMfzzz8f4tuER7q14/h5pH36PAEC7RFox/578eLFZkjHqVOnSkXNnj27GdLR6tvJ2zNCrRAgQIAAAQIECHSLwJEjR5rhHPGhpOu3GEa5cuXK8K1vfWvUFO04fh51ERogQKAlgXbsv319fc2Qjvjz5vpNSGVLU+JLBAgQIECAAAECbRIY6jrNjBkzmuEckyeP/GXa7Th+btPwNEOAAIFaBXLPjxDQUety0RkBAgSGL9COgI7YW/+1K2H/rp+Hi+cOlzofP3F6WPKd/zP0Tpg6/KJ8kgABAgQIECBAgMAoBIprfeHAp78M5099WWqlZ9yEsOjbPwmTp438waT/akhAxygmxlcJjLFAuy4wDXWTVrzo9eKLL4bp06eP8Uh1T4AAAQIECBAg0G0C7Q7niH7tOn7utrkwXgIpCLRr/x3qzWx33HFH8/xXSEcKs60GAgQIECBAgEDnCnz++efhvffeC/39/aVBxtD0GEY5a9astgy+XcfPbSlGIwQIjEigXftvvP77xhtvhMOHy/c/C6kc0XT4MAECBAgQIECAQJsEzp8/3wxRP3PmTKnFmTNnNsM5Jk2a1FJP7Tp+bqlzXyJAgMAYCgjoqBg/d+CKeTRPgEAHC7QroCMS9fdfCfs//kW4eOZQSWz8xNvD4od/FmJYh40AAQIECBAgQIBAlQLN4Lh4THq2fEw6rndyWLzip2HilDmj6l5Ax6j4fJnAmAq08wLTUDdpxYtf8SJYvBhmI0CAAAECBAgQIFCHwI3COXp7e8PatWvD/PmtB1S28/i5Dgd9ECDwF4F27r+XL18OGzduDCdPniwRj/YmUPNFgAABAgQIECBAYCiBGMixffv28Omnnw76yNy5c5vnu60+jHSjPtt5/GxWCRCoV6Cd+++1a9fCli1bwoEDB5z/1juNeiNAgAABAgQIELhO4Ny5c83rMvHX67cYUrlhw4YwceLElr3aefzcchG+SIAAgTEQyD0/olEURTEGbsPuMnfgYQ/UBwkQIDBAoJ0BHbHp+Lby/Z/8S7hwuvyP1L3jpzRDOiZMvsMcECBAgAABAgQIEKhE4FrfxfDlrp+Hy+ePltrvnTC1Gc7RjmNRAR2VTJ1GCdQi0O4LTPEmrTfffDMcPHiwVH98g3B8k3B8o7CNAAECBAgQIECAQJUCb7/9dti7d2/5HLi3N6xfvz7ceeedo+q63cfPoyrGlwkQGJFAu/ffGNLx2muvhePHj5fqmD59ejOkMr7B3EaAAAECBAgQIECgHQKXLl1qXns5cuTIoObuvffe8NRTT4Wenp52dPXnNtp9/NzW4jRGgMBNBdq9/8aAoK1bt4Z9+/YNOv+N138nT55sRggQIECAAAECBAhUJnDmzJnw6quvhvPnz5f6mDNnTvP6b7wvcTRbu4+fR1OL7xIgQKBOgdzzIwR01Lla9EWAAIERCLQ7oCN2XfT3hQOf/L/h/KnyP1I331r+8M/CxNtmj6BCHyVAgAABAgQIECBwa4G+K+ea4RxXLp4ofTiGciz69k/C+Im337qRYXxCQMcwkHyEQKICVVxgijdpbd68edCblOLFsJhYP3u2899El4OyCBAgQIAAAQLZC1QZzhFxqjh+zh7dAAhkIlDF/nvlypXw+uuvh6NHy8G4U6dObYZUxl9tBAgQIECAAAECBEYjcOzYsWY4x4ULF0rNxECO73//+2H58uWjaX7I71Zx/FxJoRolQGCQQBX7b3wnbfx3tz/+8Y+l/qZNm9YMqXT+ayESIECAAAECBAhUIXDq1KlmOMfFixdLzceXMqxbty6MHz9+1N1Wcfw86qI0QIAAgRoEBHRUjJw7cMU8midAoIMFqgjoiFxF0R+++uR/hXMny29uG9c7KSxe8bMwccqcDlY1NAIECBAgQIAAgToFrl4+Hb7c+U/h6uUzpW7jMefiFT8NMSiuXZuAjnZJaodA/QJVXmAa6uHIeHFs3rx59Q9WjwQIECBAgAABAh0tsG3btvDFF1+Uxhhvynr++efbdvxZ5fFzR0+OwRFIQKCq/ffq1ath06ZN4fDhw6VRTpkypfmQ0u23tycgNwFCJRAgQIAAAQIECNQs8Pnnn4d33nlnUK+TJk0Ka9asCfGBpKq2qo6fq6pXuwQI/EWgyv33vffeC3/4wx9K3Lfddlt46aWXQgzrsBEgQIAAAQIECBBol8DJkyeb4RyXLl0qNTl//vywdu3a0Nvb25auqjx+bkuBGiFAgEBFArnnRzSKGCea8JY7cMK0SiNAIHGBqgI64rCHCunoGTeh+aDkpKkeUkp8eSiPAAECBAgQIJC8wOXzR8P+j38R+q6eL9U6edr8sOjbPwnx2LOdm4COdmpqi0C9AlVeYIr/9BlvHB34kOS4ceOaD0nGi2U2AgQIECBAgAABAqMViMedb731Vti3b1+pqRjOsWHDhjBnTvvC0as8fh6tg+8TIHBzgSr3376+vuZbzQ8dOlT+t7jJk8OLL74Ypk+fbnoIECBAgAABAgQIjEjgyy+/DFu2bAkDbzOfNWtW80GkGAhX5Vbl8XOVdWubAIEQqt5///Vf/zV88sknzn8tNgIECBAgQIAAgcoEYjjHxo0bw+XLl0t9xPsN432H8f7Ddm1VHz8Wr0zTAAAgAElEQVS3q07tECBAoN0CuedHCOho94rQHgECBNokUGVARywxhnQc/GxjOHt8T6ninp7xYdGKvwnxwUkbAQIECBAgQIAAgVYELp491Azn6L92pfT1KTMWh4UP/jg0xrUnNfr6xgV0tDJTvkMgDYE6LjDd6E1K8SJZfLvbggUL0oBQBQECBAgQIECAQJYCdYZzRKA6jp+znAhFE8hAoOr999q1a2Hz5s3hq6++KmnEt5uvX78+xAcpbQQIECBAgAABAgSGIxADKGM4x8Bt6dKl4emnn27bW4JvVkvVx8/DcfAZAgRaE6hj//3ggw/Crl27Bp3/vvDCC2HmzJmtFe5bBAgQIECAAAECBEIIx48fD6+99tqgcI54n2G837Cd4RwRvI7jZxNLgACBFAUEdFQ8K7kDV8yjeQIEOlig6oCO/6I79IfXwumj5STpRs+4sHD5fwvxAUobAQIECBAgQIAAgZEInD/1Zdj/8T8P+sq0WfeFBQ++PJKmRvRZAR0j4vJhAkkJ1HWB6d/+7d/Cxx9/PGjs8aLZ4sXOf5NaFIohQIAAAQIECGQk8Pbbb4e9e/eWKp4wYUJYt25dmDt3bttHUtfxc9sL1yABArXdYBlDOuLbzq/f4s+lDRs2hNmzZ5sJAgQIECBAgAABAjcVOHDgQNi0adOgzzz++OPhu9/9bm16zn9ro9YRgbYL1LX/fvTRR+HDDz90/tv2GdQgAQIECBAgQKB7Bc6cORN++ctfhqtXr5YQlixZElavXl0JTF3Hz5UUr1ECBAiMQiD3/IhGEV/pk/CWO3DCtEojQCBxgboCOiLD159vCqe+KSdJx99f9O3/HqbM+FbiUsojQIAAAQIECBBIRWCocI7pcx8K8+9bX2mZAjoq5dU4gUoF6rzAtGPHjrBz587SeHp6esKqVatCvIhmI0CAAAECBAgQIDASgd27d4ft27eXvhIfgo9v6pw1a9ZImhr2Z+s8fh52UT5IgMCwBOraf/v7+8PWrVtDfOv59Vv8+bR+/fowZ86cYdXrQwQIECBAgAABAt0ncOjQofDGG2+EeEz5X1u8j/u5556r/TpKXcfP3TfLRkygeoE699947TdeAx54/ltVeG71enogQIAAAQIECBAYK4FLly6FV155JZw+fbpUwtKlS5v3F1a11Xn8XNUYtEuAAIFWBHLPjxDQ0cqs+w4BAgRqEKgzoCMO5/DeLeHk1//foJEtfOjHYerMZTWMWBcECBAgQIAAAQI5C5w7+cdwYPf/HDSEO+Y/Fu5curLyoQnoqJxYBwQqE6j7AtO///u/h9/97neDxvPss8+GZcuc/1Y20RomQIAAAQIECHSYwKeffhp+/etfl0Y1fvz4ZjjH7NmzKxtt3cfPlQ1EwwS6UKDO/Te+q+ett94aFNIRf07Fh5TuvPPOLpwBQyZAgAABAgQIELiZwOHDh8Prr78erl279uePxZvkV65cOSbXT+o8frYyCBBor0Dd++9nn30W3n///dIgent7w4YNG8LcuXPbOzitESBAgAABAgQIdKTA1atXm+EcJ06cKI0v3k8Yz4sHPkTeToS6j5/bWbu2CBAgMBoBAR2j0RvGd3MHHsYQfYQAAQI3FKg7oCMW8c3ereHE1x8NqmfBg38dps26x0wRIECAAAECBAgQuKHAUOEcdz/wUrh99v21qAnoqIVZJwQqERiLC0wfffRR+PDDDweN55lnngn33ntvJePUKAECBAgQIECAQOcIfPHFF2Hbtm2lAdURzhE7HIvj586ZOSMhMLYCY7H/vvvuu2HPnj2lgceHlNavXy+kY2yXg94JECBAgAABAkkJHDlyJLz22muhr6+vVNdYXjcZi+PnpCZFMQQyFhiL/XeokI41a9aEu+++O2NNpRMgQIAAAQIECFQtEIMq4znxN998U+pq6dKlYdWqVVV37/pv5cI6IEAgVYHc8yMaRXxtRsJb7sAJ0yqNAIHEBcYioCOSHPnTu+H4wd+UdBqNnnD3Ay+GabPuS1xNeQQIECBAgAABAnULnDu5N3z1yf8KRdH/567H4vhRQEfdM68/Au0TGIsbtGL1O3fuDDt27Bg0kKeffjrcd5/z3/bNsJYIECBAgAABAp0lsG/fvvDWW2+F6y+zjxs3Lqxbty7cddddlQ92rI6fKx+YDgh0gcBY7b9DhXSsXbs2zJ8/vwvkDZEAAQIECBAgQOBmAseOHQuvvvpqiG8Lvn77wQ9+EB566KExwxur4+cxG7COCXSQwFjtvzGgMp4DX7/19PSEGNKxcOHCDhI2FAIECBAgQIAAgXYJ9Pf3h02bNoWDBw+WmozXfWPYeTyerHobq+PnqselfQIECNxKIPf8CAEdt5phf06AAIExEhirgI443GP7t4ej+7eXR95ohLvveyHcPueBMRLRLQECBAgQIECAQGoCQ4VzLFj+ozB15rJayxXQUSu3zgi0VWAsLzDt3r07bN8+4Pw3hPDDH/4wPPCA89+2TrTGCBAgQIAAAQIdIBBvzIo3aMUbtf5rizdlPf/887W9iXMsj587YAoNgcCYCozl/vv++++H+Dbh67cYLhR/fgnpGNNloXMCBAgQIECAwJgKnDhxImzcuDFcuXKlVMdf/dVfhYcffnhMaxvL4+cxHbjOCXSAwFjuv3v37g3btm0rhevGf7+Lbz5fsmRJB+gaAgECBAgQIECAQLsE4gsZNm/eHPbv319qcu7cuWHDhg2ht7e3XV3dtJ2xPH6uZYA6IUCAwBACAjoqXhq5A1fMo3kCBDpYYCwDOiLr8YO/CUf+VE6SDqER7r5fSEcHLztDI0CAAAECBAgMW+Ds8T3h4GcbQ1H85aGkRqMnjEU4RyxaQMewp84HCSQnMNYXmOIDSvFBpYHbWL8ZLrmJUhABAgQIECBAoMsFvv766/DGG2+Ea9eu/VkiXst+7rnnar25f6yPn7t8GRg+gVEJjPX+GwMqY1Dl9VsM6YhvEl6wYMGoxubLBAgQIECAAAEC+QmcOnUqvPLKK+Hy5cul4h999NEQ/xvrbayPn8d6/PonkLPAWO+/+/btC2+99VYppCP+O96zzz4bli5dmjOt2gkQIECAAAECBNoo8Pbbb4cY8Hb9dscdd4SXXnopjB8/vo093bypsT5+rm2gOiJAgMAAgdzzIxpFjHpKeMsdOGFapREgkLjAWAd0RJ6TX38UDu/dOvCvvjD/vnVh+tyHEhdUHgECBAgQIECAQFUCMZzjq89eCeG6f1KI4RwLH/pvYcqMsXnjiICOqmZbuwSqF0jhAtOePXvCu+8ODKkMIYU3xFU/A3ogQIAAAQIECBC4lcCxY8eabxTu6+srfTTe1L9s2bJbfb2tf57C8XNbB6QxAl0kkML+u2PHjrBz586SenyT8OrVq8OiRYu6aDYMlQABAgQIECDQ3QJnzpwJv/rVr8KlS5dKEA8//HDz2kgKWwrHzyk4qIFAjgIp7L8xpGPr1q2hv/8vL52JlitXrgz33HNPjqxqJkCAAAECBAgQaKNAfKFXfLHX9dv06dPDyy+/HCZOnNjGnm7dVArHz7eu0icIECDQfoHc8yMEdLR/TWiRAAECbRFIIaAjDuTU4d+Hr7/YEkK4Ps+pEe66Z3WYMe87bRmrRggQIECAAAECBPIRSDGcI+oJ6MhnDamUwECBVC4wDRXS8dhjj4VHHnnExBEgQIAAAQIECHSpwIkTJ5rhHFeuXCkJ/PCHPwwPPPBA7SqpHD/XPnAdEugAgVT239/+9rch/nf9JqSjAxaYIRAgQIAAAQIEhilw9uzZ8Morr4QLFy6UvhHPceO5bipbKsfPqXiog0BOAqnsv/v37w9btmwZFNLx1FNPhfvvvz8nUrUSIECAAAECBAi0UeDDDz8MH330UanFqVOnNsM5brvttjb2NLymUjl+Hl61PkWAAIH2CQjoaJ/lDVvKHbhiHs0TINDBAqkEdETi00d2h0N73hgQ0hHCXfesEdLRwWvQ0AgQIECAAAECAwXOHP0sHNzzagjFX8LbGj29YeHyvw5TZiwZUzABHWPKr3MCoxJI6QLT3r17w7Zt20Jx3c+5OLiU3hg3KmxfJkCAAAECBAgQGJHA6dOnm28Uvnz5cul7P/jBD8JDDz00orba9eGUjp/bNSbtEOgWgZT23507d4YdO3aU6GNIx6pVq8KSJWP773zdsh6MkwABAgQIECAwFgLnz59vnufGX6/f7r333vDMM8+MRUlD9pnS8XNSMIohkIFASvvvV199FTZv3hyuXbtWknvyySfD8uXLM9BUIgECBAgQIECAQDsFdu/eHbZv315qctKkSeFHP/pRmDZtWju7GnZbKR0/D7toHyRAgEAbBHLPj2gUA+82bwNKO5vIHbidFtoiQKC7BFIK6IjyN3oYM/7+vGWrwsy7OvBNwlf7Qvj1hyH8y+YQdvw+hEPfhHDxP2/A7R0XwsK7Qvj+90L48XMhPPlYCJMmVLdAYy0f7wlh069DeOd/h/Cnr0I4cuIv/cV65s0J4d7FITz3/RBefOY/6ms0qqtJywQIECBAgEDXCTSPB//waim0LYZzLHrov4fbpi8ccw8BHWM+BQog0LJAaheY9u3bF7Zu3TroTUpCOlqeYl8kQIAAAQIECGQpMNQbhR999NEQ/xurLbXj57Fy0C+BHAVS239vdBNqvEdn5cqVYdmyZTkSq5kAAQIECBAgQOAmAhcuXAivvPJKiOe712/x2C8eAw68X3usMVM7fh5rD/0TyEkgtf330KFDYdOmTYNCOp544omwYsWKnGjVSoAAAQIECBAgMAqBzz//PLzzzjulFiZMmBBefvnlMGPGjFG0PLqvpnb8PLrR+DYBAgSGL5B7foSAjuHPtU8SIEDg/2fvTqCruu57j/80DwgQkxCTkIHIhEHY2Ng48JhHAfIQ49jO0PXatM3Q5qV9adMxTZMOq2mSOulLk5f2dUgaxzG2MZhJYjQ1NrYJtZmCscFCgBiEkAAJzbpv7evY0dHVcKV7zr1n+J61WGSFc/77vz97H2tfnXP/O64CbivQYTp/s+aULpzcrFCow2KRd9sijRh3T1x9HGvMFOH456elv/9X6br1YWSPbeZkS7/xsPSHvyENHmRfateuS9/5kfSvz0Wfy/utj82T/vQz0sMrpawM+3IiEgIIIIAAAggEUuD6leOqOrXNWpwjJVUF09xRnMMMCgU6Ajk16bRPBNz4gKmyslLl5eURRTrMLulmt3QOBBBAAAEEEEAAAX8LmC8tmR2F6+vrLR11w3rQjetnf88GeoeAfQJuvH9Pnjyp/fv3R3Ry6dKlFOmwb+iJhAACCCCAAAIIJFygqakp/Dn3xo0bllwKCwu1fPly1xXnMEm6cf2c8IEkAQQ8IuDG+9cU6dixY4fa2tosiokuxuuRISVNBBBAAAEEEEDA8wJm066dO3cqFAp90JfU1FSVlpZq5MiRCe2fG9fPCQWhcQQQCIwABTocHmqvAzvMQ3gEEPCxgBsLdBju+trTOn9ioz+LdLz1rvRrfySdOD2wmVU4Tvqnv5Dmzx7Y9e9f1d4h/csG6S+/J9Xfii1WUaH0xJ/EnlNsWXA1AggggAACCHhYoKfiHBOnP6qsIWNd0zMKdLhmKEgEgX4LuPUB0/nz58MvaXV0WItUTp06VQsWLOh3P7kAAQQQQAABBBBAwBsC5ktLZkfh69evWxJ2yzrQretnb4wuWSKQWAG33r+nTp3Svn37InAWLVqkoqKixKLROgIIIIAAAggggEDMAuZz7ubNm1VXV2eJVVBQoBUrVig5OTnmNpwI4Nb1sxN9JSYCfhNw6/17+fJlbdu2Ta2trRbymTNn6r777vPbMNAfBBBAAAEEEEAAgV8KXLhwQdu3b7e8B2g+C69Zs0ZjxoxJuJNb188JhyEBBBDwvYDX60ckhTqXfXLhcHkd2IWkpIQAAh4RcGuBDsPXUFehcyeeU6jDWkl6ZMFHNKpgvkeEu6S59zXp038mVV+LLf+cbOkHX5VKlwwszo166Qt/LT23c2DXd3dVVob07T+SHl8rJSXZF5dICCCAAAIIIOB7Aa8U5zADQYEO309HOuhjATc/YDJFOsrKytTe3m4ZAfMFJfNFJQ4EEEAAAQQQQAABfwm0tLSEdxTu+qWlyZMna+nSpa7orJvXz64AIgkEXCzg5vv39OnT2rNnj2XnOENpClSaAkUcCCCAAAIIIIAAAt4UaG5uDheh7Po513wByXwRya3FOYy2m9fP3pwNZI1A/ATcfP9WV1dr69atMr8H7HxMmzZN8+d79P3n+A0tLSGAAAIIIIAAAp4TuHjxYrhIW+f3/8xnYVOw0hSudMPh5vWzG3zIAQEE/Cvg9foRFOjw79ykZwgg4HEBNxfoMLS3rp9T5YkNCrVbi3SMGHeP8m7z2JeUfn5ceuT3Yi/O8f6cyx0i/ezb0n139G8WmuIcn/yytPfV/l0XzdmmSMcPvy7dP8DCIdG0wTkIIIAAAggg4CuBuktv6uI75ZJCH/QrOTldBTMeUdaQsa7rKwU6XDckJIRA1AJuf8BUVVWlHTt2qK3N+vnXfElzyZIl6voL4qg7zokIIIAAAggggAACrhIwO2e+8MILunr1qiWvwsJCLV++3DXrPrevn101qCSDgMsE3H7/VlRUaOfOnRTpcNm8IR0EEEAAAQQQQGCgAubL55s3b9a1a9YNq/Ly8rR27VqlpqYONHRcrnP7+jkuCDSCgEcF3H7/1tTUhH8P2LVIx+23366FCxd6VJ20EUAAAQQQQAABBLoKmOe+5nNx5/f+zLt+5tmveQbslsPt62e3OJEHAgj4T4ACHQ6PqdeBHeYhPAII+FjA7QU6DH3jjSpVHntaHR3WStLDxsxW/uRl3hida9el9V+UXj9qb75TJ0nPfkeaMCa6uKGQ9Mf/IP3Tk9GdP5CzRg2Xnv4H6a7pA7maaxBAAAEEEEAgQALvFecos/Q4XJyj+FFl5eS7UoICHa4cFpJCICoBLzxgunz5criSvvnSZufDbV/WjAqckxBAAAEEEEAAAQQiBMyOSeal/CtXrlj+bdy4cVq9erWrdhT2wvqZKYYAAt0LeOH+NUU6du3apY6ODksn5s2bp+nTecbI3EYAAQQQQAABBLwi0FMRypEjR2rdunVKS0tzfVe8sH52PSIJIpAgAS/cv6ZIx5YtW9Tc3GxRmjJlSniTBg4EEEAAAQQQQAABbwvU1dXp+eefjyjKtnjxYn3oQx9yVee8sH52FRjJIICAbwS8Xj8iKRQy3wh27+F1YPfKkhkCCLhdwAsFOoxhY/0lVR59Sh3tHi3S8cSPpK9815np8OmHpW/8gZSa0nf8l//7vUIhNxv6PjeWMxbOkZ76ljQoO5YoXIsAAggggAACPhaovXhYl07vsvQwOSVdBTPdW5zDJEuBDh9PSrrmewGvPGCqrq7W1q1bIx7amSIdy5Ytc9WXNn0/aeggAggggAACCCBgo4D5Evr27dt14cIFS9QxY8aopKREKSlR/I7fxnz6CuWV9XNf/eDfEQiigFfu38rKSpWXl1OkI4iTlD4jgAACCCCAgC8EzM7A5kvnXYtQDh8+XKWlpUpPT/dEP72yfvYEJkkiEGcBr9y/tbW14aK9TU1NFqFJkyZp6dKl6vo9ljgz0hwCCCCAAAIIIIDAAAVu3rypjRs3Rqzz3FqM3Cvr5wEOB5chgAACPQp4vX4EBTqY3AgggIBLBbxSoMPwNdVfUeWxp9TeZv0ldW7+LI2ZskJSkjuVz1ZJaz8jmb+dOHKHSJu/J93x4d6jNzZLv/4n0tYXncjCGjMlWfrnv5IeNuPCgQACCCCAAAIIWAV6Ks4xcebjyszJczUXBTpcPTwkh0CvAl56wGR2UjIvabW0WItUFhQUaMWKFRTpYK4jgAACCCCAAAIeEzB7WZSVlcl8Gb3zYXYUNl9aSk1NdV2PvLR+dh0eCSGQYAEv3b/nz58P//exvb3dojZ37lwVFxcnWJLmEUAAAQQQQAABBHoSMOs3U2z80qVLllNyc3N1//33KyMjwzN4Xlo/ewaVRBGIk4CX7l+zs7p5/tvY2GjRYZOGOE0WmkEAAQQQQAABBGwWuHXrlp5//nnV19dbIt95552aM2eOza3ZE85L62d7ekwUBBBA4D0BCnQ4PBO8DuwwD+ERQMDHAl4q0GGGoflWjc4efVLtrdZfUg/Nm66xRSXuLNLxw6elL32j71k0Z6b07T+SZnzovXNPnpH++gfS9v1Se0fv1//WI9Lf/4FZMfR83hu/kEo/L9Xd6D2WKa6x6F7pD35dmj1dykx/r/3KKumfN0j/vlGqv9V3f1b9D+lHf/fe9RwIIIAAAggggMAvBbxcnMN0gQIdTGUEvCvgtQdMpkiH2XmuubnZgj5+/HitXLnSdTuse3dmkDkCCCCAAAIIIOCsgCnOsWfPHp0+fdrSkNt3FPba+tnZUSQ6At4S8Nr9W1VVpR07dsjswN75uOuuu2T+cCCAAAIIIIAAAgi4S6Cjo0Pbtm2TWcd1PoYOHRouzpGZmemuhPvIxmvrZ0/hkiwCDgt47f69ceOGNm3aFFGkY8KECeHnv8nJyQ6LER4BBBBAAAEEEEDADgHzPp8pznH9+nVLuKlTp2rBggV2NOFIDK+tnx1BICgCCARSwOv1I5JC5s0jFx9eB3YxLakhgIDLBbxWoMNwtjReCxfpaGuxFokYMmqqxt2+zl1FOm7USx/9gvTqkd5nwv98SPrmH0ppXXbJa217r7jHvz3X+/WTJkjb/q80tpcd55/4kfSV7/YeJytD+vr/kn5zfc/FPl47In3yy9LF6t5jjR8tbfuhVDjO5XcB6SGAAAIIIIBAvARqLrymK+/uszSXkpqpghmPKjOnl3VMvBKMoh0KdESBxCkIuFTAiw+YamtrwzspNTU1WVTHjh2rVatWuXKndZcOP2khgAACCCCAAAIJE9i7d6/efvttS/vmS0sPPPCAq3cU9uL6OWGDTMMIuEzAi/fv5cuXw1/ybG1ttWgWFxdr7ty5LhMmHQQQQAABBBBAILgCpjhHWVmZzp07Z0HIyckJf87Nzs72HI4X18+eQyZhBBwS8OL9a4p0mOe/DQ0NFpVx48aFn/+mpKQ4pEVYBBBAAAEEEEAAATsEzHMMU3Tt2rVrlnCTJ0/W0qVL7WjCsRheXD87hkFgBBAIlIDX60dQoCNQ05XOIoCAlwS8WKDD+LY21ani6E/V1nzTwh0u0lG0rufiEvEeHFPM4sHflW5af5luSWN8vrTl+5IpstHdceWaVPpZ6YR1dz3LqSnJ0k++KZX0UG3xVqP02Jekva/2LvC5x6W//b2+/Z4tl377L6QW60tyluDZWdLGf5TuuyPe6rSHAAIIIIAAAi4U6Kk4x8Tijysje4QLM+4+JQp0eGaoSBSBCAGvPmCqq6sLv6TV2Nho6dPo0aO1Zs0ainQw1xFAAAEEEEAAARcLHDhwQMePH7dkOHjw4PCOwm7/0pJX188ung6khkDcBLx6/1ZXV2vr1q1qaWmxWFGkI25Th4YQQAABBBBAAIFeBcw+jeXl5Tp79qzlPPP51nzONZ93vXh4df3sRWtyRsBuAa/ev/X19dq8ebPM352P/Px8lZSU8PzX7olCPAQQQAABBBBAwCaB9vb28Ht8V65csUQsKCjQypUr1fUL4DY1a1sYr66fbQMgEAIIBFaAAh0OD73XgR3mITwCCPhYwKsFOsyQtDZf19kjT4X/7nwMHlGkcVNLlZSUnPiRe+JH0le+23sen3lU+saXej8n1jgXrkirPi2dreq5nVHDpRe+L02b3LfbjXrpo1+QXj3S+7k/+7a0uoeiIX23whkIIIAAAggg4BOBq5UHVF15wNKblLQsTZz5uKeKc5gOUKDDJ5OSbgRSwMsPmHraSckU6TAvaaWlpQVyTOk0AggggAACCCDgZoFDhw7p8OHDlhTNl5bMjsJmZ2G3H15eP7vdlvwQcFrAy/dvTU2NtmzZoubmZgvT9OnTNW/ePKfpiI8AAggggAACCCDQg4ApzrF7926dOXPGckZmZma4OMfQoUM9a+fl9bNn0UkcAZsEvHz/NjQ0hL/caZ4Ddz7y8vK0du1ainTYNEcIgwACCCCAAAII2CXQ0dGh7du368KFC5aQY8aMCW+ylZzsgu+v9dFZL6+f7RpH4iCAQDAFvF4/Iilkfjvr4sPrwC6mJTUEEHC5gJcLdBjatuabqjj6U7U21Vmkc4ZN1vhpDya2SEdbu/Qbfypt3NXzLEhPkzZ8R1p8T+8z5Y1fSKWfl+qsv4y3XHT3DOm570q5QyJjvfKG9ODvSresOy5bTlw4R3rqW9Kg7Ohm7e/+lfQfz/d+LgU6orPkLAQQQAABBHwscOXdfaq58Jqlh6Y4R2Hxx5WeNdxzPadAh+eGjIQR+EDA6w+YzA5KmzZtknlZq/MxatSo8EO+9PR0RhsBBBBAAAEEEEDAJQJHjhzRwYMHLdl47UtLXl8/u2QqkAYCCRHw+v1bW1sb/pJSU1OTxW/q1KlasICNARIyqWgUAQQQQAABBAIvsGfPHr3zzjsWh4yMjHBxjtzcXE/7eH397Gl8kkcgRgGv37+NjY3h579di3SMHDkyXKSD578xThAuRwABBBBAAAEEbBIwX4suKytTZWWlJaLXiqt5ff1s03ASBgEEAijg9foRFOgI4KSlywgg4A0BrxfoMMptLbd09uiTamm8ZkFPeJGOK9ekVZ+W3rF+CLMkOX60tO2HUuG43ieMKczx0BekQ8d6Pi9/pPTC96Xbb4s8Z/t+6WO/33sbn3lU+saXop+4T/xI+sp3ez+fAh3Re3ImAggggAACPhTorjhHanq2Js583JPFOcwQUaDDhxOVLgVGwA8PmEyRjs2bN8v83fkYMWJE+CUt8zIsBwIIIIAAAggggEBiBU6ePKn9+/dbkjAv0z/wwAOe+hP1bF0AACAASURBVNKSH9bPiZ0JtI5A4gT8cP/W1dWFi3SYLyt1PijSkbh5RcsIIIAAAgggEFyBF198UW+99VbE59zS0lINH+69DRm6jqQf1s/BnZ30POgCfrh/zede8/nXfA7ufAwbNkzr1q2TKfrLgQACCCCAAAIIIJBYgd27d+v06dOWJMznYVO0Mi0tLbHJ9aN1P6yf+9FdTkUAAQQ+EKBAh8OTwevADvMQHgEEfCzghwIdZnjaWxvDRTqab9VYRmtQbqEmTHtIScmp8R/FI6ek+z8n1Vh/cW5JZP5s6eknpJzs3vNra5d+40+ljbt6Pi89TdrwHWnxPZHnNNyS6uqlt85INxqkE+9Il2t+9ffVWukPPy198VPRO/VVoCM7S9r4j9J9d0QfkzMRQAABBBBAwDcCl07vUu3Fw5b+mOIchcWfUFqmd3dRokCHb6YoHQmggF8eMDU0NIRf0uq6kxIvaQVwUtNlBBBAAAEEEHCdwNtvv629e/da8jIvZZmX6c3Ol146/LJ+9pI5uSJgl4Bf7l/zudfsJNy1SEdRUZEWLVpkFxdxEEAAAQQQQAABBHoReOmll3TixAnrM9/UVJniHF77nNtTN/2yfmYiIxBEAb/cv01NTeHnv7W1tZZhHDp0aPi/t1lZWUEcXvqMAAIIIIAAAgi4QsBszGA2aOh8mHWa2ZzBa5tp+WX97IqJQRIIIOApAa/Xj0gKhUIhN4t7HdjNtuSGAALuFvBLgQ6j3N7WpLNHfhJRpCN76AQVTF8f/yIdO1+WHvmi1N7R8yR4cJn0//5aSk3pe6L84TelHzzV+3lP/In06w/1HcuOM373r6T/eL7nSONHS9t+KBWOs6M1YiCAAAIIIICAhwT8WpzDDAEFOjw0EUkVgS4CfnrA1NNOSrm5ueEvf/KSFtMfAQQQQAABBBCIv0BFRYV27typzo/FU1JSwuuzvLy8+CcUY4t+Wj/HSMHlCHhOwE/3rynSYb6kZIpVdj4mT56spUuXem5sSBgBBBBAAAEEEPCSwCuvvKKjR49aUjafc0tKSjRmzBgvdaXXXP20fvbNoNARBKIU8NP929zcrC1btqimxrpJ4eDBg8M7s2dn97EJYJRmnIYAAggggAACCCAQvcChQ4d0+LB1o8KcnJxwcQ4vrs/8tH6OfhQ5EwEEEJC8Xj+CAh3MYgQQQMClAn4q0GGITZGOymNPqan+ikU8XKRj2nolpaTGbyT+9Tnpi3/Te3uPr5V+8NXocnriR9JXvtv7uV/5nPSlX48uXixn1dRJ6z4rHXu75ygL50hPfUsaxIOBWKi5FgEEEEAAAa8JdFucI2OwCmc+prTMXK91JyJfCnR4fgjpQIAF/PaAqaedlIYMGRJ+SYsiHQGe7HQdAQQQQAABBOIuUFlZqfLycnV0/Kpgd3JyslavXq1x47xZxNpv6+e4TwoaRCCBAn67f01xjs2bN+vmzZsW1SlTpmjJkiUJlKZpBBBAAAEEEEDAvwLdfQnJ9NYU5xg/fryvOu639bOvBofOINCHgN/u35aWlnCRyq5FOsyXQEtLS2X+5kAAAQQQQAABBBCIj8Dx48d14MABS2OZmZl68MEHZYqoefHw2/rZi2NAzgggkBgBCnQ47O51YId5CI8AAj4W8FuBDjNUHe0tqjz6lBrrL1lGLmvIWBXMeETJyenxGVG7C2o8vV369J/3nnt/Cn7EorDrZenR/y21tPYc5Y9/SzJ/OBBAAAEEEEAgMAIX3ylT3aU3Lf1NNcU5ih9XWsZQXzhQoMMXw0gnAirgxwdMPe2kZIp0mJ3aBw0aFNDRptsIIIAAAggggED8BC5evKitW7dainOYZ88rV65UQUFB/BKxuSU/rp9tJiIcAq4V8OP9a4p0mC8p3bhxw+JeWFioZcuWyRRF4kAAAQQQQAABBBCwR+DcuXPavn27JZhZb61YscLTn3N70vHj+tmemUAUBNwv4Mf71xTpML9rrK6utgyAee5rNmmgSIf75yUZIoAAAggggID3Bd5++23t3bvX0pH09HQ98MADys317kaFflw/e3+20QMEEIiHgNfrRySFQqFQPKAG2obXgQfab65DAAEE/Figw4xqR0erzh1/Rreun7MMclyLdHzmq9KTW3qfZF/7gvTFT0U3Ebfvlz72+72fu+p/SD/6OynTwSIkDbfeK87x4us95zJquPTC96Vpk6PrG2chgAACCCCAgOcFLr69XXWXj1r6kZYxRBOLH/NNcQ7TOQp0eH6q0oEAC/j1AZN5SWvLli26evWqZXTNy1lr166VKdbBgQACCCCAAAIIIOCMwOXLl8MvzLe1tVkaMF8WnzRpkjONximqX9fPceKjGQQSKuDX+/fWrVvhz791dXUWX1Okw3xZlAMBBBBAAAEEEEAgdoH6+no988wzMs8eOh/Lly/XbbfdFnsDLozg1/WzC6lJCQHbBfx6/7a2tmrbtm0yv3vsfJgiHWaTBp7/2j6VCIgAAggggAACCHwgUFFRoZ07d6rzV6FTU1NVWlqqkSNHelrKr+tnTw8KySOAQFwEvF4/ggIdcZkmNIIAAgj0X8CvBTqMhCnScf7Ec2qoO2uByczJV8GMR5SSmtl/sP5ckYgCHQvnSE99SxqU3Z9Moz/X1Nv67o+lr/4fqb2j5+t+7QHpH/5YSk2JPjZnIoAAAggggIBnBarP/peunnvFkn9axlBNLH5caRmDPduv7hKnQIevhpPOBEzAzw+YettJiZe0AjbR6S4CCCCAAAIIxE3g2rVr2rRpk8wL852PxYsX60Mf+lDc8nCqIT+vn50yIy4CbhHw8/3b1NQULtJh/hvc+aBIh1tmH3kggAACCCCAgNcFnn/+eV25csXSjSVLlmjKlCle71qP+ft5/ezbQaNjCPxSwM/3rykIbIp0XLp0yTLe2dnZ4SIdQ4cOZR4ggAACCCCAAAII2CxQWVmpHTt2WKKmpKRozZo1ys/Pt7m1+Ifz8/o5/pq0iAACXhKgQIfDo+V1YId5CI8AAj4W8HOBjveH7dzxZ1Vfe9oyipk5eSqY8ahzRTqaWqRPfVna8V+9z55/+br0yOroZtj2/dLHfr/3c50u0LFpj/Rbfy41Nvecx6jh0nP/KM26Pbp+cRYCCCCAAAIIeFqg7vIRXXzb+gvp9MxcTZz5mFJ9VpzDDBQFOjw9XUk+4AJ+f8Bkvhi6ffv2bl/SWrt2rXJzcwM+A+g+AggggAACCCBgn0Btba3Ky8t1/fp1S9CPfOQjmjFjhn0NJTCS39fPCaSlaQQcF/D7/dvc3Bwu0lFTU2OxHD9+vFatWqXk5GTHjWkAAQQQQAABBBDwo8DBgwd15MgRS9fuuOMO3XPPPX7s7gd98vv62deDR+cCL+D3+7e9vT38/Leqqsoy1pmZmeEd3Hn+G/hbAAAEEEAAAQQQsEkgFArp8OHD4T/mf79/mOcNK1asUEFBgU0tJTaM39fPidWldQQQcLOA1+tHJIU6/3RyobTXgV1ISkoIIOARgSAU6AiFOnT+xMaIIh0Z2SM0cebjSknLsn+0Gm5Jj/5v6cXXe4/9s29LqxdE1340BTrmz5aefkLKyY4uZn/O2vua9Ok/k6qtO1JFhPjq70i/92tSUlJ/onMuAggggAACCHhQoL72jM6deFay/EI6TYWzPqGMQaM82KO+U6ZAR99GnIGAWwWC8IDJ7KRkqvh395KWKdIxfPhwtw4PeSGAAAIIIIAAAp4RMLtWmjVXS0uLJec5c+bozjvv9Ew/+ko0COvnvgz4dwS8KhCE+9f8N3jr1q2qrq62DNO4ceO0cuVKpaamenX4yBsBBBBAAAEEEEiIQHe7BJvdgc0XwP1+BGH97PcxpH/BFQjK/Wt+F2n+O935MEU6eP4b3LlPzxFAAAEEEEDAPoH6+nrt2bMnYlMs08KyZcs0adIk+xpLcKSgrJ8TzEzzCCDgQgGv14+gQIcLJxUpIYAAAkYgCAU63h/pC29t1o3qk5aBT88aHi7SkZpuc0GLRBXouG28VPYvUv5Ieyd4tMU5Ft8r/fjvpCE59rZPNAQQQAABBBBwnUBT/SVVHPmJQh3tltwKZjyiQbmFrsvXroQo0GGXJHEQiL9AUB4wmZ2UysrKdP78eQtyRkaG1qxZo5Ejbf68GP+hpEUEEEAAAQQQQCBhAu+++6527twZ0X5xcbHmzp2bsLycaDgo62cn7IiJQKIFgnL/tra2atu2bbp8+bKFPC8vL/wlJYp0JHom0j4CCCCAAAIIeEWgoaFBGzZssBSiNF/8Xr9+vbKyHNj4ymUwQVk/u4yddBCwRSBI9295ebkqKiosbub577p169ikwZbZRBAEEEAAAQQQCKKAWV/t27cvYmMGYzF//nxNmzbNVyxBWj/7auDoDAIIxCxAgY6YCXsP4HVgh3kIjwACPhYIUoEOs7P7hVMvRBTpSMvMVeHMx5SaMdi+kfZTgY5oi3OMGi49/Q/SXdPtcyQSAggggAACCLhSoLX5ut5940dqb2205De2qERD82a4Mme7kqJAh12SxEEg/gJBesDU0dEh85JW152U0tPTw0U6Ro0aFf8BoEUEEEAAAQQQQMDjAidOnNBLL70U0Yvbb79dCxYsUNfnzR7vroK0fvb6WJE/Al0FgnT/trW1yewkXFVVZWEwxSlNkQ7zOZgDAQQQQAABBBBAoGcB8zxh06ZNqq6utpxk1lJjx44NBF2Q1s+BGFA6GSiBIN2/5r/Xu3bt6rZIh/lv9ogRIwI19nQWAQQQQAABBBCIRcBsgPXyyy/rF7/4RUQYU7ByyZIlGj9+fCxNuPLaIK2fXTkAJIUAAgkT8Hr9iKRQKBRKmF4UDXsdOIoucgoCCCDQrUCgCnSEBUKqOrVN168ct3ikZQzVxOJHZf625fBLgY6yl6Tf/IpUd6N3lqwM6Ydfl+5fYgsfQRBAAAEEEEDAvQLtbU2qeOPHammqtSQ5qmCeRhbMc2/iNmVGgQ6bIAmDQAIEgvaAqaeXtNLS0lRSUqLRo0cnYBRoEgEEEEAAAQQQ8KbAa6+9pjfeeCMi+bvvvluzZ8/2Zqf6yDpo62dfDiKdCqxA0O5f8yJtWVmZzp8/bxnz4cOHq7S0lCIdgb0T6DgCCCCAAAIIRCNw8OBBHTlyxHLqnXfeqTlz5kRzuS/OCdr62ReDRicQ+KVA0O5f83WcPXv26PTp05Y5wCYN3BIIIIAAAggggED0ArW1tdq5c6fq6uoiLjKFKpcuXaqsrKzoA3rozKCtnz00NKSKAAIOC3i9fgQFOhyeIIRHAAEEBioQvAIdRiqki++Uq+7Smxa21IzBKpz5mNIycwfK+avrElWgY/5s6eknpJzs2Ppg6mo9t1P63F9Kjc29x6I4R2zWXI0AAggggICHBEId7Tp79KdqvGndkXJo3gyNLSrxUE8GnioFOgZux5UIJFogiA+YzEta5oFiRUWF9fNvaqrWrFlDkY5ET0raRwABBBBAAAHXC5j11N69e/XOO+9YcjUP7xcvXqwpU6a4vg8DTTCI6+eBWnEdAm4TCOL9a4pU7tixI6JIx7Bhw2R2Evbry7Rum3vkgwACCCCAAALeEjh37py2b99uSTo/P1/r1q1T15fWvdWz/mUbxPVz/4Q4GwH3CgT1/t23b59OnTplGRizSYP5/Dtq1Cj3DhiZIYAAAggggAACCRY4duyYXn31VZnC352P5ORk3XPPPSouLk5whs42H9T1s7OqREcAAS8IUKDD4VHyOrDDPIRHAAEfCwSzQMd7A3rp9C7VXjxsGd3U9GxNnPm40rOGxzbqTS3Sp74s7fiv3uP85zek0iXRtbV9v/Sx3+/93IVzpKe+JQ2KoUCHKc7xzxukP/9O38U5TCGQ731FemCplJQUXT84CwEEEEAAAQS8KRAK6fzJTbpZY33IPyh3ogqmPxKYtQAFOrw5fckaASMQ1AdMPe2klJqaqlWrVslU/udAAAEEEEAAAQQQiBRoa2tTWVmZLly4YPnHlJQUrVixQhMmTPA1W1DXz74eVDoXGIGg3r+mSEd5ebkqKystYz148GDdf//9ys6O4flpYGYPHUUAAQQQQACBoAg0NDRow4YNamlp+aDLmZmZWr9+feCKmwV1/RyUuU4//S0Q5Pt3//79OnnypGWATZGOkpISNmnw97SndwgggAACCCAwAIGmpiaZImddnx+YUEOGDNHy5cs1YsSIAUT21iVBXj97a6TIFgEE7Bbwev2IpJB5E9zFh9eBXUxLaggg4HKBIBfoMENz5d19qrnwmmWUUtKywkU6MrJj/ID1ma9KT27pfQZ87QvSFz8V3SyJR4GO9g7pOz+Svv5PkvnfvR25Q6R//pq0cn50+XMWAggggAACCHha4OI75aq79IalDxmDRqlw1ieUnJzm6b71J3kKdPRHi3MRcJdA0B8wdbeTkvly6cqVKzV+/Hh3DRbZIIAAAggggAACCRYwL2lt3bpVNTU11s/BGRnhl9yDsBNl0NfPCZ6CNI9ATAJBvn9NkY5du3apoqLCYpiTk6PS0lKZvzkQQAABBBBAAIGgC5g106ZNm1RdXW2hWLt2bSCLegd5/Rz0e4H+e18g6Pdvd0U6zCYNa9asoUiH96c3PUAAAQQQQAABmwSqqqq0e/duNTY2RkQsKirS/PnzZdZQQTiCvn4OwhjTRwQQ6F7A6/UjKNDBzEYAAQRcKhD0Ah1mWK5WvqzqypcsI5SSmqmCGY8qMydv4COXiAIdq/6H9KO/kzLT+593a5v0l9+TvveTvotzFI6TfvwNadbt/W+HKxBAAAEEEEDAcwLXLryuy+/uteSdmjFYt836NaWmB2vnSQp0eG76kjACHwjwgEnq7iWt5OTk8A7wBQUFzBYEEEAAAQQQQAABSTdu3NCWLVtUX19v8TBf6jZfVjK7KAXhYP0chFGmj34VCPr9a/YP2rNnj06fPm0Z4uzsbN1///0aPHiwX4eefiGAAAIIIIAAAlEJvPLKKzp69Kjl3DvvvFNz5syJ6nq/nRT09bPfxpP+BEuA+1c6cOCAjh8/bhl48wXTVatWBbLoUrDuAHqLAAIIIIAAAr0JmOKUhw4d0htvWDcmNNekpaVp4cKFmjRpUqAQWT8HarjpLAIIdBKgQIfD08HrwA7zEB4BBHwsQIGO9wa35sJruvLuPstIJ6ekq2Dmo8rKyR/YDPjmv0pf+6fer/3aF6Qvfiq6+P/6nPTFv+n93MfXSj/4anTxOp/Vn+Icd8+Q/v1vpIKx/W+HKxBAAAEEEEDAcwI3a07p/C82SQp9kLspZlY46+NKzxrhuf7EmjAFOmIV5HoEEifAA6b37Lt7ScsU6Vi2bJkKCwsTN0C0jAACCCCAAAIIuECgpqYmXJyjubnZks2IESPCO09mZma6IMv4pMD6OT7OtIKAEwLcv++p7tu3T6dOnbIQZ2VlqbS0VEOHDnWCnpgIIIAAAggggIDrBc6dO6ft27db8szPz9e6devU9T1q13fGpgRZP9sESRgEEiDA/fse+sGDB3XkyBHLCKSkpGjlypUaP358AkaGJhFAAAEEEEAAgcQK3Lx5Uzt37tTVq1cjEhk5cqSWL18eyGLerJ8TOy9pHQEEEifg9foRSSGzRYWLD68Du5iW1BBAwOUCFOj41QDVXjysS6d3WUYsOTldBTMeUdaQARSj+N6T0h9/u/cZ8GsPSP/4Z9HNkid+JH3lu72f+5XPSV/69ejivX+WKc7x5W9K//ac1N7R+7UPLJW+86fSsGDsENg/SM5GAAEEEEDAfwKNN6t09uhPFepo/6BzSckpmjjzMWUNHsD6yAdEFOjwwSDShcAK8IDpV0Pf3Uta5vejS5Ys0eTJkwM7R+g4AggggAACCARb4MKFCyorK1NbW5sFYsyYMVq9erXMzpNBOlg/B2m06avfBLh/fzWi+/fv18mTJy1DbIotmS+gDhs2zG9DT38QQAABBBBAAIFeBRoaGrRhwwa1tLR8cJ5ZG61fv16mkFlQD9bPQR15+u0HAe7fX43iz3/+c5k/nQ+zScOqVaso0uGHyU4fEEAAAQQQQCBqgTNnzujFF19Ua2ur5RrzbtysWbN09913y6yTgniwfg7iqNNnBBAwAl6vH0GBDuYxAggg4FIBCnRYB6bu0pu6+E65ZYf4pJRUFUxbr+yhE/o3itv3Sx/7/d6v+ViJ9MO/ND/p+479u38l/cfzvZ/3xJ9Iv/5Q37HeP8MU5/jL70nf+0nvxTlSkqXPPib9+eekrIzo43MmAggggAACCHhWoKWpVhVv/FjtbU2d+pCk8R++X4NHFHm2X7EmToGOWAW5HoHECfCAyWp/6NAhHT58OGJAFi1apKKi4P53PnEzlJYRQAABBBBAIJEC77zzjvbu3auue05MmjQpXMQsiC9psX5O5IykbQRiE+D+tfodOHBAx48ft/yf6enpWrt2rcxOeRwIIIAAAggggEAQBDo6OrRp0yZVV1dbumvWRGPHBnNjhvchWD8H4Q6gj34V4P61juyRI0dkNmrofJjfa65YsUIFBQV+nQb0CwEEEEAAAQQQCAuYghwvvfSS3n777QiR7OxsLVu2TPn5+YHWYv0c6OGn8wgEWoACHQ4Pv9eBHeYhPAII+FiAAh2Rg3v9ynFVndpmLdKRnKoJ0x7SoNzC6GfD4RPS/Z+Xrt/s+ZqFc6SnviUNyu49blu79Bt/Km3c1fN56WnShu9Ii++JLsdQSPruj6Wv/p/ei3Okpkh/8Xnpdz4hmUIdHAgggAACCCDge4G2lluqePPHam2+bunr6NsWa/i4Ob7vf28dpEBHoIefzntcgAdMkQPY3Uta5qwFCxZo6tSpHh9x0kcAAQQQQAABBKIT+O///m+9/vrrESebHZTuvffe6IL48CzWzz4cVLoUGAHu38ihNl9QMp+BOx+pqanhIh15eXmBmRt0FAEEEEAAAQSCK/DKK6/o6NGjFoDZs2eHdw4O+sH6OegzgP57WYD7N3L0TIFKU6iy80GRDi/PcnJHAAEEEEAAgWgErl69qp07d+rmzcjvbplCZYsXL1ZGBhsVs36OZjZxDgII+FHA6/UjkkJdtxty2Sh5HdhlnKSDAAIeEqBAR/eDdaP6pC6cekEyRSx+eSQlJWv8tAeVM2xydCN84Yq06tPS2aqez584VtrxL9K4Pl78qqmT1n1WOhZZzfGD4PkjpRe+L91+W9/5mX5970npK9+VTPGPno6sDOnbfyQ9vlZKSuo7LmcggAACCCCAgOcFOjpaVfHmf6q5wbp7Um7+HRozZYXn+xdrByjQEasg1yOQOAEeMHVv391LWuZMinQkbq7SMgIIIIAAAgjET+DFF1/UW2+9FdHg/PnzNW3atPgl4sKWWD+7cFBICYEoBbh/u4fqqUhHSUlJ4HfNi3JqcRoCCCCAAAIIeFSgoqJC5eXlluzNrsHr1q1T13enPdrFmNJm/RwTHxcjkFAB7t/u+U+ePKn9+/db/tEU6TC7xhcW9mOTwoSOLo0jgAACCCCAAALRCbz55pvhzRg6OjosF6SkpGju3LmaPn16dIECcBbr5wAMMl1EAIFuBbxeP4ICHUxsBBBAwKUCFOjoeWBu1pzShZObFQr96oOaKdIxbmqpBo8o6ntEbzVKj31J2vtqz+emp0kbviMtvqf3eG/8Qir9vFR3o+fz5s+Wnn5CysnuO7dNe6Tf+nOpsbnnc01xjn/6C+mh5RTn6FuUMxBAAAEEEPCHQCikyuNPq6HurKU/Zu0zfur9rAkkUaDDH1OdXgRTgAdMPY97T0U65s2bx0PKYN4u9BoBBBBAAAHfC7S3t2v37t0yX1LqfJgXtZYuXcqL6pJYP/v+NqCDPhbg/u15cA8fPqxDhw5F/Ld/1apVGjdunI9nBV1DAAEEEEAAgaAKmN2Dn3nmGbW2tn5AkJmZqfXr1ysrKyuoLJZ+s35mGiDgXQHu357HrrsiHeYLScuXL+d3n96d8mSOAAIIIIAAAp0EGhsbw897q6oiN1TOzc0Nr3uGDRuGWScB1s9MBwQQCKoABTocHnmvAzvMQ3gEEPCxAAU6eh/c+trTOv+LTQp1tP3qxKQkjStapyGjpvY9M/7wm9IPnur9vN96RPr7P+j9C68/fFr60jd6j/OZR6VvfKnvnM6ck9Z+Vjp/qedzU5Klr/6O9IVP8kXcvkU5AwEEEEAAAd8IVJ3aputXjln6kzV4rCbOfExJySm+6WcsHaFARyx6XItAYgV4wNS7f3cvaZkrzE4CxcXFiR08WkcAAQQQQAABBGwUaGlp0fbt23X58mVL1LS0NJWUlGj06NE2tubdUKyfvTt2ZI4A92/vc+DIkSM6ePCg5SSzk/DKlSs1YcIEJhACCCCAAAIIIOAbAbN78MaNG1VTU2Pp09q1azV27Fjf9DPWjrB+jlWQ6xFInAD3b+/2p06d0r59+ywnme/MLFmyRJMnT07cwNEyAggggAACCCAQo8D58+e1Z88eNTU1RUSaNm2a7rvvPpmNGTisAqyfmREIIBBUAa/Xj0gKhUIhNw+e14HdbEtuCCDgbgEKdPQ9Preun1PliQ0KtXcq0qEkjS0q0dC86b0H2LZf+viXpPaOns8bny9t+b40qYcXvq5dl9Z/UXr9aM8xTEGNn3xTKlnQez4Nt6RPfFna/Urv5y29T/rPv5MGZfcNxBkIIIAAAggg4AuBq5UHVF15wNKX9MxhKrzjk0pJzfRFH+3oBAU67FAkBgKJEeABU9/u3b2kZa6aPXu27r777r4DcAYCCCCAAAIIIOBygYaGBm3dulV1dXWWTLOzs7VmzRp2UeqkwvrZ5ZOZ9BDoRYD7t+/pcfz4cR04YP1dqCnSsWzZMnYS7puPMxBAAAEEEEDAIwIvv/yyjh2zbs7A7/sjB4/1s0cmNGki0I0A92/f0+L06dPhL692/SrPokWLVFRU1HcAzkAAAQQQQAABBFwk0N7exReBAgAAIABJREFUrldffTXis65JMSMjQ4sXL1ZBQYGLMnZXKqyf3TUeZIMAAvET8Hr9CAp0xG+u0BICCCDQLwEKdETH1XijSpXHnlZHR0unC5I0ZsoK5ebP6jlI1RWp5LelM+d6b+h/PiR98w+ltFTreaawx7f+Tfqr7/d+vSnuse3/SmPzej/v/z0rfenvei8YEh1JdGf97NvS6j6KhkQXibMQQAABBBBAwEGB61eOqerUNksLKWlZuu2OTyktY6iDLXsvNAU6vDdmZIzA+wI8YIpuLvT0klZxcbHmzp0bXRDOQgABBBBAAAEEXChQW1sbLs5x69YtS3a5ubnh4hyDBg1yYdaJS4n1c+LsaRmBWAW4f6MTPHnypPbv32852bycZV7gnTJlSnRBOAsBBBBAAAEEEHCpQEVFhcrLyy3Z5efna926der6QrpLuxC3tFg/x42ahhCwXYD7NzpS8zNh165d6uiwbjRIkY7o/DgLAQQQQAABBNwhYDZg2Llzp8wz366H+bxrCnCbTRk4ehZg/czsQACBoApQoMPhkfc6sMM8hEcAAR8LUKAj+sFtrL+kyqNPqaO9c5EOKX/yMg0bM7v7QKGQ9Ad/L/3w6b4bmjNT+vYfSTM+9N65J89If/0Dafv+vgtq/NYj0t//gZSU1HM75y9LD/6O9Na7fedi1xkU6LBLkjgIIIAAAgg4JtBQd1aVx5+WzLrll0dSSqoKiz+uzEGjHWvXq4Ep0OHVkSNvBCQeMEU/C3p6SWv69OmaN29e9IE4EwEEEEAAAQQQcInA5cuXtW3bNrW2tloyGj16tFavXq309HSXZOqeNFg/u2csyASB/gpw/0YvdurUKe3bty/igoULF+r222+PPhBnIoAAAggggAACLhK4efOmnnnmGctn4MzMTK1fv15ZWVkuytQdqbB+dsc4kAUCAxHg/o1erbKyMly4qWuRjgULFmjq1KnRB+JMBBBAAAEEEEAgAQKm4PbLL7+strY2S+vJycmaPXu27rzzTopRRjEurJ+jQOIUBBDwpYDX60ckhUKdvunjwiHyOrALSUkJAQQ8IkCBjv4NVFP9FVUee0rtbU2WC/NuW6QR4+7pPtgbv5BKPy/V3ehfY9GenTtE2vw96Y4P937F3/5QMn/ieVCgI57atIUAAggggEC/BZobqlXx5n+qo6PTF5SSkjRh2keVM2xSv+MF4QIKdARhlOmjXwV4wNS/ke3pJS3zgpZ5UYsDAQQQQAABBBDwioApPrZ79261t7dbUp4wYYJWrFihlJQUr3Qlrnmyfo4rN40hYKsA92//OE+fPq09e/ao62tN8+fP17Rp0/oXjLMRQAABBBBAAIEEC5gvXm/cuFE1NTWWTNauXauxY8cmODt3Ns/62Z3jQlYIRCPA/RuN0q/OOX/+vMrKyiJ+T0qRjv45cjYCCCCAAAIIxE+gpaUlXGTbPO/teuTk5GjZsmXKy8uLX0Ieb4n1s8cHkPQRQGDAAl6vH0GBjgEPPRcigAACzgpQoKP/vs23anT26JNqb220XDyy4CMaVTA/MqCpUfXH/yD905P9byyaKz73uPS3vyclJfV89pVrUulnpROno4lo3zkU6LDPkkgIIIAAAgjYLNDWfFPvvvkfamu5ZYk8ZsoK5ebfYXNr/glHgQ7/jCU9CZ4AD5j6P+Y9vaRVVFSkRYsW9T8gVyCAAAIIIIAAAnEWOHHihF566aWIVm+//fZw0bGuD+HjnJ6rm2P97OrhITkEehXg/u3/BDEv9+7atStiJ+H77rtPM2fO7H9ArkAAAQQQQAABBBIkYHYUPnbsmKV1s5vw3XffnaCM3N8s62f3jxEZItCTAPdv/+dGVVWVtm/fHlGkY968eZo+fXr/A3IFAggggAACCCDgkMCVK1fCv7evr6+PaGHSpEnhZ73p6ekOte7PsKyf/Tmu9AoBBPoWoEBH30YxneF14Jg6z8UIIBBoAQp0DGz4WxqvhYt0dP1C64hx9yjvtm6+pHTuovTR/yWdPDOwBnu6auok6dnvSBPG9B73mXLpN/9Mau+wt/2+olGgoy8h/h0BBBBAAIGECHS0t+jdN36slkbrzkkjJsxV3sQFCcnJK41SoMMrI0WeCEQK8IBpYLOip5e0Jk+erKVLlw4sKFchgAACCCCAAAJxEHj11Vf15ptvRrQ0Z84c3XnnnXHIwNtNsH729viRfbAFuH8HNv6VlZUqLy+PKNLBF1oH5slVCCCAAAIIIBB/AVN0zKxnOh/5+flat24dBSp7GQ7Wz/Gfq7SIgF0C3L8DkzTPf3fs2KG2tjZLgLlz56q4uHhgQbkKAQQQQAABBBCwSSAUCunw4cPhP+Z/dz5SU1NlCouZzRg4+i/A+rn/ZlyBAAL+EPB6/YikUNefiC4bF68Du4yTdBBAwEMCFOgY+GC1NtWp4uhPZXaf73wMGzNb+ZOXRQb++XHpkd+Tqq8NvNHOV2ZlSP/2t1JJH1+iNR9KP/916T8329Nuf6JQoKM/WpyLAAIIIIBAXARCoQ5VHvuZbl0/Z2lvyKgPa9zt6+KSg5cboUCHl0eP3IMuwAOmgc+Anl7SMkU6lixZwou9A6flSgQQQAABBBBwQKCjo0N79uzRmTPWgtnmefDixYs1ZcoUB1r1X0jWz/4bU3oUHAHu34GPdU9FOmbOnKn77rtv4IG5EgEEEEAAAQQQcFjg5s2beuaZZ9Ta2vpBS5mZmVq/fr2ysrIcbt3b4Vk/e3v8yD7YAty/Ax//y5cva9u2bZafGyYaRToGbsqVCCCAAAIIIBC7QH19ffg576VLlyKCjRgxQsuXL9eQIUNibyigEVg/B3Tg6TYCCES84+zychcRI0aBDiYxAggg4FIBCnTENjCtzdd19shTMn93PnLzZ2nMlBWSkqwNvHZE+uSXpYvVsTVsinP88OvS/Uv6jlNTJ637rHTs7b7PtfsMCnTYLUo8BBBAAAEEYhQI6cJbW3Sj+heWONlDJ6hgxseUlJQcY3z/X06BDv+PMT30rwAPmGIb255e0iosLNSyZcuUnMzPkNiEuRoBBBBAAAEE7BAwuz5u375dFy9etIQzuymtXLlS48aNs6OZQMRg/RyIYaaTPhXg/o1tYM+fP6+ysjK1t7dbAk2bNk3z58+PLThXI4AAAggggAACDgiYQpUbN25UTU2NJfratWs1duxYB1r0V0jWz/4aT3oTLAHu39jGu7q6Wlu3blVLS4sl0N13363Zs2fHFpyrEUAAAQQQQACBfgqYDaTKy8sj1iYmDEW0+4nZw+msn+1xJAoCCHhPwGzo0/mgQIfNY+h1YJs5CIcAAgESoEBH7IPd2nxTZ488GVGkY2jeDI0tKols4J1K6bf/Qnr96MAaHzNK+uHXpIVzorv+yCnp/s9JplBHvA8KdMRbnPYQQAABBBDoVeBKxT7VnH/Nck5G9kgVzvqEklPS0YtCgAIdUSBxCgIuFeABU+wD09NLWgUFBVqxYgVFOmInJgICCCCAAAIIxCDQ1NQUfqG86xeSMjIyZL6UZHZV4ohegPVz9FaciYDbBLh/Yx8R8yLwjh07ZAo/dT6mTJmiJUui2EAh9hSIgAACCCCAAAIIRC3w8ssv69ixY5bz77rrLpk/HH0LsH7u24gzEHCrAPdv7CNjfpe6ZcsWNTc3W4IVFxdr7ty5sTdABAQQQAABBBBAIAqBhoYGbdiwIaI4R1ZWlhYvXqzx48dHEYVT+hJg/dyXEP+OAAJ+FfB6/YikkMtLingd2K8Tn34hgIDzAhTosMe4reWWzh59Ui2N1ywBB48o0rippZG70Tc2S8+USX/9A6nqSnRJZGVIv/ag9OeflQYPiu4ac9b2/dLHfj/68+08kwIddmoSCwEEEEAAgZgE6i69oYvvlFtipGYM1m3Fn5D5myM6AQp0ROfEWQi4UYAHTPaMSk8vaZkHoWZX+pSUFHsaIgoCCCCAAAIIINAPgRs3boRfJK+vr7dclZOTEy7OMWTIkH5E41QjwPqZeYCAdwW4f+0Zu8uXL2vbtm1qbW21BJw0aZKWLl2qru8Z2dMqURBAAAEEEEAAgf4JVFRUhHcY7nzk5+dr3bp1rFeipGT9HCUUpyHgQgHuX3sG5dq1a+HfrZoCyJ2PWbNm6d5777WnEaIggAACCCCAAAK9CDz33HO6evWq5YwJEyaEi3NkZmZiZ5MA62ebIAmDAAKeE/B6/QgKdHhuypEwAggERYACHfaNdHtrY7hIR/OtGkvQnGGTNX7ag5FFOsxZ7R3Sf5+QNpRJew5KlVWSKd5hjtQUacIY6Z5iqWSBtOIj0qBs+xImEgIIIIAAAggERqC+9ozOnXhWCoU+6HNySrpuu+OTSs9iB+H+TAQKdPRHi3MRcJcAD5jsG4+eXtIaO3asVq1apdTUVPsaIxICCCCAAAIIINCHgCkgtnXr1ogXyEeOHKmSkhJe2hrgDGL9PEA4LkPABQLcv/YNQnV1dfhnTEtLiyVoYWGhli1bpuTkZPsaIxICCCCAAAIIINBPgZs3b+qZZ56xFBQzX1xav369zC7DHNEJsH6OzomzEHCjAPevfaNSW1sbLtLR2NhoCVpcXKy5c+fa1xCREEAAAQQQQACBLgIHDhzQ8ePHLf8vhcKcmSasn51xJSoCCLhfgAIdDo+R14Ed5iE8Agj4WIACHfYObntbkyqP/kxNDZctgXOGTdKE6Q/b2xjREEAAAQQQQACBKAQa6y/q7JEnFepot5w9ceZjyh46IYoInNJZgAIdzAcEvCvAAyZ7x66urk4vvPBCxEtaZme+1atXKy0tzd4GiYYAAggggAACCHQj0NDQoM2bN8t8KanzMX78eK1YsYLCYTHMGtbPMeBxKQIJFuD+tXcAzK59pkhHc/MvN1n4ZfiJEydq5cqV9jZGNAQQQAABBBBAoB8Czz77rEzRys7H2rVrZYppc0QvwPo5eivORMBtAty/9o7IjRs3tGnTpojnv9OnT9e8efPsbYxoCCCAAAIIIICApDNnzmjXrl0WC/OZds2aNer6XV/AYhdg/Ry7IREQQMCbAl6vH5EUCnXapteFY+B1YBeSkhICCHhEgAId9g9UR3uLKo8+pcb6S5bgg3Inavy0h5SczJeU7FcnIgIIIIAAAgh0J9DW2qB3D/+7zN+dj7G3r9XQUdNAG4AABToGgMYlCLhEgAdM9g/E9evXw0U6bt26ZQk+evTo8G71FOmw35yICCCAAAIIIPArAVOUw6xF6uvrLSxFRUVatGgRVDEKsH6OEZDLEUigAPev/fhmJ2HzM6epqckS3BSEMkU6UlJS7G+UiAgggAACCCCAQC8C3e0wfNddd8n84eifAOvn/nlxNgJuEuD+tX80TJEOUxC56/PfqVOnasGCBfY3SEQEEEAAAQQQCKyA2RzqueeeU1tb2wcGgwYN0kc/+lFlZmYG1sXJjrN+dlKX2Agg4GYBr9ePoECHm2cXuSGAQKAFKNDhzPCHi3Qcf1qNN6osDZhd6idM/6iSk9OdaZioCCCAAAIIIIDALwXaWup19siTammqs5jkFS7QiPFzcRqgAAU6BgjHZQi4QIAHTM4MgnlJy3xJyexe3/kYNWpUeDeD9HQ+/zojT1QEEEAAAQSCLWCKc5gXxbuuQYqLizV3Lp957ZgdrJ/tUCQGAokR4P51xt0U6diyZUvETsJjxozR6tWrlZqa6kzDREUAAQQQQAABBLoIVFZWaseOHZb/d9y4ceHfyXP0X4D1c//NuAIBtwhw/zozEqYgsvnda9fCyFOmTNHixYvZzd4ZdqIigAACCCAQKAFTlMMU5zBFOt4/kpOTtW7dOpmNoTicEWD97IwrURFAwP0CFOhweIy8DuwwD+ERQMDHAhTocG5wOzpaVHksskhHVk6+CmY+quQUvqTknD6REUAAAQQQCLZAW0vDL4tz1FoghubN0NiikmDjxNh7CnTECMjlCCRQgAdMzuGbL8aaIh2mWEfnY+TIkeEXgjMyMpxrnMgIIIAAAgggEDiBngqEzZgxQx/5yEcC5+FUh1k/OyVLXAScF+D+dc74+vXr4c+/XXcSNi8Ml5SUKC0tzbnGiYwAAggggAACgRdob2/XwYMHdfz4cYtFdna2Hn74YXYYHuAMYf08QDguQ8AFAty/zg1CT89/CwsLtWzZMpkv0HIggAACCCCAAAIDFdi1a5fOnDljudxswmA2Y+BwToD1s3O2REYAAXcLeL1+RFIoFAq5mdjrwG62JTcEEHC3AAU6nB2fjo5WnTv+jG5dP2dpKNMU6ZjxiFJSM51NgOgIIIAAAgggEDiB9tZbOnv0p2q+VWPp+9C8mRpbtDpwHnZ3mAIddosSD4H4CfCAyVnrxsbG8JeUOu9sYFocNmxYeHeDzEw+/zo7AkRHAAEEEEAgGAI9FeeYPn265s2bFwyEOPWS9XOcoGkGAQcEuH8dQO0U8ubNm+HPv113Eh41alS4SGV6Ops0ODsCREcAAQQQQCCYArW1tdq5c2fE7+DNu8/md/D5+fnBhLGh16yfbUAkBAIJEuD+dRbeFKfcsmVLxM8eU6RjxYoVzjZOdAQQQAABBBDwrcDJkye1f/9+S/9YX8RnuFk/x8eZVhBAwH0CXq8fQYEO980pMkIAAQTCAhTocH4ihDradO7Ec2qoq7A0lpE9QhNnPq6UtCznk6AFBBBAAAEEEAiEQHtbkyre/IlaGrsU5xg1TWOL1khJSYFwcLKTFOhwUpfYCDgrwAMmZ31N9KampvCXlMyLwp2P3NxclZaWUqTD+SGgBQQQQAABBHwtYIpzbNq0SaYwWOeD4hzODDvrZ2dciYpAPAS4f51XNjsJmy8pXb9+3dLYiBEjtHbtWmVkZDifBC0ggAACCCCAQGAEjh07ppdffrnb/i5YsEBTp04NjIUTHWX97IQqMRGIjwD3r/POPT3/HTdunFatWqWUlBTnk6AFBBBAAAEEEPCNwLVr1/Tcc8+po6Pjgz7l5ORo/fr1SktL800/3doR1s9uHRnyQgABpwUo0OGwsNeBHeYhPAII+FiAAh3xGdxQqEPnjj8TUaQjPWt4uEhHanp2fBKhFQQQQAABBBDwrUBHe7Mqjjyp5oZqSx8Hj7xd428vpTiHTSNPgQ6bIAmDQAIEeMAUH/Tm5ubwl5RqaqzFokyRDrOLX1YWRSrjMxK0ggACCCCAgL8EKM4R//Fk/Rx/c1pEwC4B7l+7JHuPYwpGbd68OaJIx7Bhw8KffzMzM+OTCK0ggAACCCCAgG8FzJei9+3bp8rKyog+DhkyRMuWLdPIkSN92/94dYz1c7ykaQcB+wW4f+037S5iT89/8/PzVVJSotTU1PgkQisIIIAAAggg4GmB1tZWbdiwQfX19R/0wxT7evDBBzV8+HBP980rybN+9spIkScCCNgt4PX6EUmhUChkN4qd8bwObKcFsRBAIFgCFOiI33ibIh3nT2xUfe1pS6NpmbkqnPmYUjMGxy8ZWkIAAQQQQAABXwmY4hxnjzylpobLln4NHj5F4z/8IMU5bBxtCnTYiEkoBOIswAOm+IG3tLRo69atqq62Fo0yLwybLykNGjQofsnQEgIIIIAAAgh4XqCurk4vvPCCzBehOx/FxcWaO3eu5/vn1g6wfnbryJAXAn0LcP/2bWTXGeZLs6ZIpdn1r/NBkUq7hImDAAIIIIBAcAWqqqq0e/fuiM/CRqSoqEjz58/nC9E2TQ/WzzZBEgaBBAhw/8YPvafnv6ZQ1Nq1a5Wenh6/ZGgJAQQQQAABBDwpUFZWprNnz1pyX7BggaZOnerJ/ngxadbPXhw1ckYAATsEvF4/ggIddswCYiCAAAIOCFCgwwHUXkKaIh0XTm7WzZpTlrPSMoZqYvGjMn9zIIAAAggggAAC/RHo6GjR2Td/GlGcI2fYJI2f9pCSkpL7E45z+xCgQAdTBAHvCvCAKb5jZ3Y92LZtmy5fthaPysnJ0f3330+RjvgOB60hgAACCCDgWQFTnGPz5s0yX4DufFCcw/khZf3svDEtIOCUAPevU7LdxzVfUjJFOq5evWo5gSKV8R0HWkMAAQQQQMAvAh0dHXr99df15ptvRnQpLS1NCxcu1KRJk/zSXVf0g/WzK4aBJBAYkAD374DYBnxRT89/zY73paWlFOkYsCwXIoAAAggg4H8B8xn31VdftXT0Qx/6kBYvXuz/zruoh6yfXTQYpIIAAnEVoECHw9xeB3aYh/AIIOBjAQp0JGBwQyGdP7kpokhHasZgFc58TGmZuQlIiiYRQAABBBBAwIsCHR2tqjz6lBpvXrSkHy7O8eEHlZSc4sVuuTpnCnS4enhIDoFeBXjAFP8J0tbWph07dsjs9Nf5MEU6zEta5m8OBBBAAAEEEECgJwGKcyR2brB+Tqw/rSMQiwD3byx6A7vWfP41RTquXLnC59+BEXIVAggggAACCEi6ceOGdu3aFVH4y+Dk5eVp6dKlGjx4MFY2C7B+thmUcAjEUYD7N47Yv2yqp+e/w4YN07p165SZmRn/pGgRAQQQQAABBFwtYDZ3euGFF2QKUr5/5Obm6qMf/ahSUnjHOZ6Dx/o5ntq0hQACbhLwev2IpFAoFHITaNdcvA7sZltyQwABdwtQoCNB4xMK6cKpF3Sj+qQlgdT0bE2c+bjSs4YnKDGaRQABBBBAAAGvCJjiHOeObdCtG+ctKQ/KnagJ0x6mOIdDA0mBDodgCYtAHAR4wBQH5G6aaG9vV1lZmc6f7/LzatCg8EtaZkdhDgQQQAABBBBAoKtAbW1t+EWtpqYmyz/dddddMn84nBdg/ey8MS0g4JQA969Tsr3HNV9SMp9/L1y4YP19LZ9/EzMgtIoAAggggIDHBE6dOqUDBw6otbXVkrl5t/mOO+7Q3Xffra7vOXusi65Nl/Wza4eGxBDoU4D7t08iR07o6fnv0KFDw89/s7OzHWmXoAgggAACCCDgPQHzrHfDhg1qbGz8IPnU1FQ9/PDDvDOWgOFk/ZwAdJpEAAFXCHi9fgQFOlwxjUgCAQQQiBSgQEciZ0VIVae26fqV45YkUtKywkU6MrJHJDI52kYAAQQQQAABFwuEOtpVeexnEcU5soeMV8GMj1Gcw8Gxo0CHg7iERsBhAR4wOQzcS3izA0J5ebkqKystZ2VlZYVf0jK7InAggAACCCCAAALvC5jiHJs3b1Zzc7MFZe7cuSouLgYqTgKsn+METTMIOCDA/esAapQhzedfU6Tj3LlzfP6N0ozTEEAAAQQQCLqAKcjx4osv6syZMxEU5gvOy5YtU35+ftCZHO0/62dHeQmOgKMC3L+O8vYa3Hz+3bFjR8QmDTk5OSotLZX5mwMBBBBAAAEEgi0QCoW0detWVVVVWSDM59xJkyYFGydBvWf9nCB4mkUAgYQLUKDD4SHwOrDDPIRHAAEfC1CgI9GDG9LFd8pVd+lNSyIpqZkqmPGoMnPyEp0g7SOAAAIIIICAywRMcY5zJ55RQ91ZS2amOMeEGeuVnJzmsoz9lQ4FOvw1nvQmWAI8YErseJuXtHbt2qWKigpLIpmZmeGXtCjSkdjxoXUEEEAAAQTcIkBxDreMhMT62T1jQSYI9FeA+7e/Yvae39vnX1OkctiwYfY2SDQEEEAAAQQQ8KzAlStXtHv3bt28eTOiDwUFBVq8eLEyMjI82z+vJM762SsjRZ4IRApw/yZ2VvS0SYMpMHX//fdr8ODBiU2Q1hFAAAEEEEAgoQKHDh3S4cOHLTlMnz5d8+bNS2heQW6c9XOQR5++IxBsAa/Xj0gKmbJXLj68DuxiWlJDAAGXC1Cgwx0DdPGdsogiHckp6SqY+aiyctgFwR2jRBYIIIAAAggkXsAU5zj/i42qr7XuoJQ1eEx43UBxDufHiAIdzhvTAgJOCfCAySnZ6OOaXxHv2bNHp0+ftlxkinTwJaXoHTkTAQQQQAABvwrU1NRoy5Ytam5utnRx7ty5Ki4u9mu3Xdsv1s+uHRoSQ6BPAe7fPokcP8F8/t27d6/eeecdS1vmC7Zr167ViBEjHM+BBhBAAAEEEEDAvQJmrfDGG2/o5z//ucyXmzsfqampMp+Dp02b5t4O+Cwz1s8+G1C6EygB7t/ED3dPRSqzsrLCmzQMHTo08UmSAQIIIIAAAgjEXeD8+fPatm2bpd2RI0fqgQceUHJyctzzocH3BFg/MxMQQCCoAl6vH0GBjqDOXPqNAAKuF6BAh3uG6NLpXaq9aK0QmZycroIZjyhryFj3JEomCCCAAAIIIJAQgVCoQ+dPPBdRnCNz0GhNnPWYzLqBw3kBCnQ4b0wLCDglwAMmp2T7H3ffvn06deqU5UK+pNR/R65AAAEEEEDATwKmOMcLL7yglpYWS7fMDkpmJyWO+Auwfo6/OS0iYJcA969dkrHHefHFF/XWW29ZAqWnp2vNmjUaNWpU7A0QAQEEEEAAAQQ8J3Dr1i3t2rVLly5dish92LBhWr58uXJzcz3XLy8nzPrZy6NH7kEX4P51xwzobZMGU6Ry+PDh7kiULBBAAAEEEEAgLgINDQ3asGGD5bmv+b34+vXrNWjQoLjkQCPdC7B+ZmYggEBQBSjQ4fDIex3YYR7CI4CAjwUo0OGuwb3y7j7VXHjNklRSSqoKpq1X9tAJ7kqWbBBAAAEEEEAgfgKhkM7/YqNuXrPuuBguzlH8qJJTMuKXS8BbokBHwCcA3fe0AA+Y3DV8+/fv18mTJy1JmYex69atYydhdw0V2SCAAAIIIOC4AMU5HCceUAOsnwfExkUIuEKA+9cVw/BBEi+99JJOnDhhSSotLU0lJSUaPXq0u5IlGwQQQAABBBBwVKCyslJ79+5Vc3NzRDszZszQvffeq5SUFEdzIHikAOtnZgUC3hXg/nXX2HW3SYN5/muKdIwcOdJdyZINAggggAACCDgi0NHRoeeff15Xr161xDe/Dx8/frwjbRI0egHWz9FbcSYCCPhLwOv9SytRAAAgAElEQVT1I5JCpjSmiw+vA7uYltQQQMDlAhTocN8AdVukIzlVE6Y9pEG5he5LmIwQQAABBBBAwFkBU5zjrc26edW602LGoFEqLH6c4hzO6kdEp0BHnMFpDgEbBXjAZCOmTaEOHDig48ePW6Kxk7BNuIRBAAEEEEDAIwLV1dXaunWrZQclk/q8efM0ffp0j/TCn2myfvbnuNKrYAhw/7pvnA8dOqTDhw9bEktNTdWqVas0duxY9yVMRggggAACCCBgq0B7e7teeeWViKJdppHMzEwtWrRIBQUFtrZJsOgFWD9Hb8WZCLhNgPvXbSMidbdJg/n8a4p05OXluS9hMkIAAQQQQAABWwVefvllHTt2zBLzzjvv1Jw5c2xth2ADE2D9PDA3rkIAAe8LeL1+BAU6vD8H6QECCPhUgAId7hzYq5Uvq7ryJUtySUnJGj/tQeUMm+zOpMkKAQQQQAABBOwXCIVUdWqrrldbd1hMzxqhwlkfV0pqpv1tErFXAQp0MEEQ8K4AD5jcOXbdFelgJ2F3jhVZIYAAAgggYLeAKc6xZcsWtba2WkIvWLBAU6dOtbs54vVTgPVzP8E4HQEXCXD/umgwOqVy9OjR8BdzOx8pKSlauXIlOwe6c8jICgEEEEAAAVsEamtrtXPnTtXV1UXEM4W6li5dqqysLFvaIsjABFg/D8yNqxBwgwD3rxtGITKH7p7/miIdJSUlys/Pd2fSZIUAAggggAACMQucPXtWZWVlljjmc++aNWvU9YvRMTdGgAEJsH4eEBsXIYCADwQo0OHwIHod2GEewiOAgI8FKNDh3sGtufCarry7z5KgKdIxbmqpBo8ocm/iZIYAAggggAACNgmEVPVWN8U5Moe9V5wjLdumdgjTHwEKdPRHi3MRcJcAD5jcNR6dszl48KCOHDliSZCdhN07XmSGAAIIIICAHQIU57BD0dkYrJ+d9SU6Ak4KcP86qRtb7BMnTuill6ybNCQnJ2vFihUqKCiILThXI4AAAggggIDrBMyuwa+++qra29stuZmf/2b34FmzZrku5yAmxPo5iKNOn/0iwP3r3pHs7vmvKVJpPv9OmDDBvYmTGQIIIIAAAggMSODGjRt69tlnLRszmGKU69evV2YmGxEOCNWBi1g/O4BKSAQQ8ISA1+tHJIVCoZCbpb0O7GZbckMAAXcLUKDD3eNTe/GwLp3eZU0yKUnjitZpyCh2EHT36JEdAggggAACsQlcfHu76i4ftQRJzxymicWPKzV9UGzBuXrAAhToGDAdFyKQcAEeMCV8CHpN4PDhwzp06JDlHPOS1urVq2V2U+BAAAEEEEAAAf8IUJzDG2PJ+tkb40SWCHQnwP3r7nnx1ltv6cUXX7Qkab6ku2zZMhUWFro7ebJDAAEEEEAAgagEmpqatG/fPlVWVkacP2TIkPDP/ZEjR0YVi5OcF2D97LwxLSDglAD3r1Oy9sT9+c9/LvOn88HnX3tsiYIAAggggICbBExRSlOco66u7oO0zPd0S0tLNXr0aDelGvhcWD8HfgoAgEBgBbxeP4ICHYGdunQcAQTcLkCBDrePkFR36U1dfKesS6JJGltUoqF5093fATJEAAEEEEAAgX4LXDq9U7UX/9tyXVrGUBXO+gTFOfqtae8FFOiw15NoCMRTgAdM8dQeWFtHjhyR2U2p82GKdKxcuVLjx48fWFCuQgABBBBAAAFXCVy+fFnbtm2z7J5kElywYIGmTqUotZsGi/Wzm0aDXBDonwD3b/+8EnH2mTNntHv3bnXe68i8GLZkyRJNnjw5ESnRJgIIIIAAAgjYJFBVVRX+Od/Y2BgRsaioSPPnz1dqaqpNrRHGDgHWz3YoEgOBxAhw/ybGvT+tdvf813z+Xbp0qSZNmtSfUJyLAAIIIIAAAi4V2Lt3r95++21Ldvfee69mzZrl0oyDmxbr5+COPT1HIOgCFOhweAZ4HdhhHsIjgICPBSjQ4Y3Bfa9IR7mkUKeEkzRmygrl5vPB1RujSJYIIIAAAghEJ9BdcY7UjMEqLP6E0jIGRxeEsxwToECHY7QERsBxAR4wOU5sSwPHjx/XgQMHLLHMTkorVqxQQUGBLW0QBAEEEEAAAQQSI2CKc2zdulVtbW2WBBYtWiTzJSUOdwmwfnbXeJANAv0R4P7tj1bizq2oqNCuXbvU0dHBz8XEDQMtI4AAAgggYJuA+Zn++uuv680334yImZaWpoULF/JFZNu07Q3E+tleT6IhEE8B7t94ag+8re6e/5po5mfj7bffPvDAXIkAAggggAACCRc4efKk9u/fb8nDbMJUUlKS8NxIIFKA9TOzAgEEgirg9foRSaHO2z64cBS9DuxCUlJCAAGPCFCgwyMDJen6leOqOrWtS5EOKX/yMg0bM9s7HSFTBBBAAAEEEOhR4PKZPbpWdcjy7+8V53hcaRlDkXOBAAU6XDAIpIDAAAV4wDRAuARc1t3DW4p0JGAgaBIBBBBAAAEbBSjOYSNmnEKxfo4TNM0g4IAA968DqA6FPHfunMrLy9Xe3m5pYcGCBZo6dapDrRIWAQQQQAABBOwWuHHjRrjw1tWrVyNC5+XlaenSpRo8mI0Y7Ha3Kx7rZ7skiYNA/AW4f+NvPtAWu3v+a2LNnz9f06ZNG2hYrkMAAQQQQACBBApcu3ZNGzdutPx+OycnRw8//LDS09MTmBlN9yTA+pm5gQACQRXwev0ICnQEdebSbwQQcL0ABTpcP0SWBG9Un9SFt16IKNKRd9sijRh3j7c6Q7YIIIAAAgggYBG4UrFfNecPWv6/1PRBKpz1CYpzuGiuUKDDRYNBKgj0U4AHTP0ES/Dpp06d0r59+yxZmCIdy5YtU2FhYYKzo3kEEEAAAQQQ6I9AVVWVduzYoba2NstlixYtUlFRUX9CcW4cBVg/xxGbphCwWYD712ZQh8NdunRJ27Zti/g5OW/ePE2fPt3h1gmPAAIIIIAAArEKmN9lHzhwQK2trZZQ5qXvO+64Q3fffbe6vgAea5tcb68A62d7PYmGQDwFuH/jqR17W909/zVR77vvPs2cOTP2BoiAAAIIIIAAAnETMJ+BN2zYoPr6+g/aNO91PfTQQxo+fHjc8qCh/gmwfu6fF2cjgIB/BCjQ4fBYeh3YYR7CI4CAjwUo0OG9wQ0X6Tj1ghQKWZIfVTBPIwvmea9DZIwAAggggAACulr5sqorX7JIpKRlq3DWx5WeOQwhFwlQoMNFg0EqCPRTgAdM/QRzwemnT5/Wnj17FOr0+df8HnfJkiWaPHmyCzIkBQQQQAABBBDoS8AU59i+fbtl5yRzjdk9mJ/nfekl9t9ZPyfWn9YRiEWA+zcWvcRce+XKFW3ZsiWiSMfcuXNVXFycmKRoFQEEEEAAAQR6FTBfRnrxxRd15syZiPOys7PDxabz8/NR9IAA62cPDBIpItCDAPev96ZGd89/TS9mz54dLmrFgQACCCCAAALeECgrK9PZs2ctyc6fP1/Tpk3zRgcCmiXr54AOPN1GAIGIAsqd30n2Ak9SyOUZU6DDC9OIHBFAwAkBCnQ4oep8zJs1p3Th5GaFQh2WxkaMu0d5ty1yPgFaQAABBBBAAAHbBK5VHdLlM3ss8cLFOYofU3rWCNvaIZA9AhTosMeRKAgkQoAHTIlQj73NiooK7dq1Sx0d1s+/ixYtUlFRUewNEAEBBBBAAAEEHBOgOIdjtHEJzPo5Lsw0goAjAty/jrA6HrS6ulpbt25VS0uLpa0777xTc+bMcbx9GkAAAQQQQACB6AVMcS3ze+vOOwW/f3VhYaEWLlyojIyM6ANyZkIFWD8nlJ/GEYhJgPs3Jr6EXdzT89+ZM2fqvvvuS1heNIwAAggggAAC0QkcOXJEBw8etJw8adKkcKFKDncLsH529/iQHQIIOCfg9foRFOhwbm4QGQEEEIhJgAIdMfEl9OL62tM6f2JjRJGOYWNmK38yH24TOjg0jgACCCCAQJQC3RbnSM1U4ayPU5wjSsN4n0aBjniL0x4C9gnwgMk+y3hHqqysVHl5OUU64g1PewgggAACCMQgcP78eZmdk9rb2z+IYh54L1myRJMnT44hMpfGS+D/s3cvflFc9+P/37vL/Y4oIiCiGLUqpDU21Y9p4gURb9ikaWvz+f153yZpm0sDguCFmouNzcfaBNQoFYMIKAKCyJ1l9/c42zZhWIiwzOzOOfOaxyMP+6g757zfz/eMnGVm3sP6OV7SzIOA/QKcv/abxmvEp0+fSkNDg0xPT1umrKqqkn379sUrDOZBAAEEEEAAgR8R6OzslMuXLy/6iddff1127NiBn2YCrJ81KxjhIjBPgPNX38Nhqeu/6ueo+nnKhgACCCCAAALuFBgcHJS//OUvlnu48vLy5K233pKkpCR3Bk1U3wuwfuZgQAABrwrQoMPhyusO7DAPwyOAgMECNOjQu7hjw9/Jw1t/jkoif8PPpKjiqN7JET0CCCCAAAKGCww/+qc87rxoydIfSJFNle9IWlah4dnrmx4NOvStHZEjwAUmvY+BxR7yVRlxw7PedSV6BBBAAAEzBdTP7ebmZsuNWepa7NGjR0W9SZhNDwHWz3rUiSgRWEyA81fv42JkZETq6+tlamrKksiuXbvkwIEDeidH9AgggAACCGguoB5E+uijj6KyWLNmTeRNweqhJDb9BFg/61czIkbgvwKcv3ofC0td/6VJh951JXoEEEAAAXMF1O+sP/zwQxkfH/8+SdWU4+2335acnBxzEzcoM9bPBhWTVBBAYEUCuveP8IXD4fCKMo7zh3UHjjMX0yGAgEECNOjQv5jjI13y8PZHEg4FLcnkFu6S4m0nRMSnf5JkgAACCCCAgGECI/3t8uhf5y1Z+QOpsqnqrKRlrjcsW7PSoUGHWfUkG28JcIFJ/3o/evRIzp8/L8Gg9fvv//zP/8ju3bv1T5AMEEAAAQQQMEDgxo0bcv369ahM1INKW7ZsMSBD76TA+tk7tSZT8wQ4f/Wv6ejoqDQ0NFhudFZZ7dy5U1577TX9EyQDBBBAAAEENBRY7EEklYb63bT6HTWbvgKsn/WtHZEjwPmr/zHQ19cXafa88Prvtm3b5ODBg/onSAYIIIAAAggYJHDu3DlRP7vnb1wD1qvArJ/1qhfRIoCAfQK694+gQYd9xwIjIYAAArYK0KDDVs6EDTbx7KF03/6zhOesDynlrNshJdtOi/ho0pGw4jAxAggggAACCwSeDdyWvruNIvJDH0u/P0U2vfx7mnNocLTQoEODIhEiAksIcIHJjEOjv79fmpqaZHZ21pLQvn37pKqqyowkyQIBBBBAAAENBebm5uTTTz+Ve/fuRUV/9OhR2bx5s4ZZeTtk1s/erj/Z6y3A+at3/f4bvXoLoWrSoZp1zN94k7AZ9SULBBBAAAH9BOrr6+Xx48eWwA8fPixbt27VLxkitgiwfuaAQEBfAc5ffWs3P3L181Vd/13YpOOll16SQ4cOmZEkWSCAAAIIIKC5wJUrV6Sjo8OSxa5du+TAgQOaZ+at8Fk/e6veZIsAAj8I0KDD4aNBd2CHeRgeAQQMFqBBhznFnRjtkYc3/yyhkPUhpUiTju115iRKJggggAACCGgsMPa0Ux7e/tCSgS+QJJt2nZX0nGKNM/NO6DTo8E6tydQ8AS4wmVPTgYEBaWxslJmZGUtSe/fulT179piTKJkggAACCCCgicDk5KScP39eBgcHLRH7/X6pqamRsrIyTTIhzPkCrJ85HhDQV4DzV9/aLYx8qSYdFRUVoh4IXnivkzmZkwkCCCCAAALuEvj888/l22+/tQT105/+VF599VV3BUo0MQmwfo6JjZ0QcIUA568rymBLEE+ePIlc/134kgb1/ffIkSO2zMEgCCCAAAIIIBCbQGtra9RLGtauXStvvfVWbAOyV8IEWD8njJ6JEUAgwQK694/whcPhH14NnGDMxabXHdiFpISEAAKaCNCgQ5NCLTPMyeePpPvmHyU0Z31IKbtgq5T+hC/Ay2TkYwgggAACCDgi8OxJu/R1nI8ae1PVO5KRU+rInAxqvwANOuw3ZUQE4iXABaZ4ScdnnqGhocibhBc26eCm6Pj4MwsCCCCAAAL/FVBNOZqbm2ViYiIKRb3dUL3lkE1PAdbPetaNqBFQApy/Zh0HqhGW+v47MjJiSay8vFyqq6tFNcRiQwABBBBAAAHnBNQbgtWbgudvJSUlcuLECZplOcce15FZP8eVm8kQsFWA89dWzoQPpn7XrJp0TE9PW2LZsmVL5PsvGwIIIIAAAgjEX+DSpUty//59y8QpKSny9ttvS1ZWVvwDYsZVCbB+XhUfOyOAgMYCuvePoEGHxgcfoSOAgNkCNOgwr77T4wPyoP09mQtOWZLLzCuXjTvfEp8/ybykyQgBBBBAAAGXC4z0t8ujfzWLyA+9K33+gGzc+bZk5m1yefSEN1+ABh0cDwjoK8AFJn1rt1Tkw8PDkYeUpqas338rKytl//795iVMRggggAACCLhMQN2MpW7KWrilpqbKsWPHpKioyGURE85KBFg/r0SLzyLgLgHOX3fVw45o1Pde9f1XfQ+ev5WVlUlNTQ1NOuxAZgwEEEAAAQQWEXjy5InU19dLKBT6/m9zcnIibwlWDySxmSHA+tmMOpKFNwU4f82r+1LXf/n+a16tyQgBBBBAwN0C6nvwhQsXpLu72xKo+i588uRJWbdunbsTILpFBVg/c2AggIBXBWjQ4XDldQd2mIfhEUDAYAEadJhZ3OmJQelu/6MEZ8ctCWbkbpSynb8RX4AmHWZWnqwQQAABBNwoMPzon/K486IlNL8/Rcp2/1bSc4rdGDIx/YgADTo4PBDQV4ALTPrW7sciV28QVg8pqTcKz9927Nghr7/+uplJkxUCCCCAAAIuELh+/brcuHEjKpI1a9ZIbW0tb0xyQY1WGwLr59UKsj8CiRPg/E2cvZMzqzcInzt3ToaGhizT8JCSk+qMjQACCCDgZYGJiQn54IMPLA2ik5OT5c0335S8vDwv0xiXO+tn40pKQh4S4Pw1s9hLXf8tLS2NNIYOBAJmJk5WCCCAAAIIuERgbm5OWlpapKenxxKReknDqVOnpKCgwCWREsZKBVg/r1SMzyOAgCkCuveP8IXD4R9eE+zCqugO7EJSQkIAAU0EaNChSaFiCHN2+pl0ffMHCc6MWfZWDwJv2nWWJh0xmLILAggggAACKxUYfPilDDz43LKbP5AiZZVnJT2LNwmv1NMNn6dBhxuqQAwIxCbABabY3HTYa3R0NNKkY3zc2qRy27ZtcvDgQR1SIEYEEEAAAQS0EQgGg9La2ipdXV1RMZeXl8vhw4clKYkG0doU9EcCZf1sQhXJwasCnL/mVn5mZkYaGxtlYGDAkiQPKZlbczJDAAEEEEiMgHoY6ZNPPpHBwUFLAMePH5eNGzcmJihmdUyA9bNjtAyMgOMCnL+OEydsgqWu/xYXF4v6eUyTjoSVhokRQAABBAwXUNeCm5ubpa+vz5JpWlqanD59WvLz8w0XMDs91s9m15fsEEBgaQHd+0fQoIOjGwEEEHCpAA06XFoYm8KanR6VB23vivpz/qaadJTt/q34/Sk2zcQwCCCAAAIIILBQoP9+qzztu275vwNJaVK2+6ykZRUCpqkADTo0LRxhIyAiXGAy+zAYGxuL3DC9sElHRUVF5EHhhb9gN1uD7BBAAAEEEHBGQL09uKmpSZ4+fRo1wSuvvCLqPzZzBFg/m1NLMvGeAOev2TWfnZ2N/Dzu7++3JKoeUqqtraVRltnlJzsEEEAAgTgJXL58WTo7Oy2z7d27V/bs2ROnCJgmngKsn+OpzVwI2CvA+Wuvp9tGU9d/6+vrRf05f+P7r9sqRTwIIIAAAqYI0JzDlEounQfrZ/NrTIYIILC4AA06HD4ydAd2mIfhEUDAYAEadBhc3P+kFpwZk65v/iCz088syaZnFUlZ5VnxB2jSYf5RQIYIIIAAAvEWeNx5UYYf/dMybSA5XTZVviOpGQXxDof5bBSgQYeNmAyFQJwFuMAUZ/AETLfUTVrl5eVSXV0tfr8/AVExJQIIIIAAAmYIDAwMRN6WNDk5aUkoKSkp0gxL/bxlM0uA9bNZ9SQbbwlw/ppf76VulF6/fr2cOHFCkpOTzUcgQwQQQAABBBwSaGtrk2vXrllGV995a2pqHJqRYRMtwPo50RVgfgRiF+D8jd1Olz3VyxkaGhpkdNT6kkK+/+pSQeJEAAEEENBFYKnG0Onp6XL69GnJy8vTJRXi/BEB1s8cHggg4FUB3ftH+MLhcNjNxdMd2M22xIYAAu4WoEGHu+tjV3TB2XHpbv+jTE8MWoZMyyqUst1nJZCUZtdUjIMAAggggIDHBcLy6F/NMtLfbnFISsmINOdISV/jcR/906dBh/41JAPvCnCByRu1X+omrbKyssgN1DTp8MZxQJYIIIAAAvYK3L9/X1pbWyUUClkGzsrKktraWlmzhu+69oq7YzTWz+6oA1EgEIsA528savrtMzc3Jy0tLdLT02MJft26dXLy5ElJSeElDfpVlYgRQAABBBIt0NvbK01NTTL/dmf1nfdXv/qVqAaVbGYKsH42s65k5Q0Bzl9v1Fk1jVZNOkZGRvj+642SkyUCCCCAQJwFZmZmpLGxUdQLG+ZvmZmZkeYcOTk5cY6I6ZwSYP3slCzjIoCA2wV07x9Bgw63H2HEhwACnhWgQYd3Sj8XnJIH7e/J9Lj1i3NqRkHkgeFAcrp3MMgUAQQQQAABJwTCYenraJRnA7ctoyelZkt55e8lOY0O0k6wx3tMGnTEW5z5ELBPgAtM9lm6faSlbtIqLS2VY8eOSSAQcHsKxIcAAggggIBrBL766iv5+uuvo+JRbyhUP1fT0mj+7Jpi2RwI62ebQRkOgTgKcP7GETvBU6nmWc3NzVFNOgoKCuTUqVOSmpqa4AiZHgEEEEAAAX0ERkdH5aOPPhL1YNJ/N9Xw6u233xbVoJLNXAHWz+bWlszMF+D8Nb/G/81wamoq0qRjeHjYkrT6/qseHKZJpXeOBTJFAAEEELBXYHp6Ws6dOydDQ0OWgdX34Lq6Or4P28ud8NFYPye8BASAAAIJEqBBh8PwugM7zMPwCCBgsAANOgwu7iKpheZm5EH7+zI19tjytynpayJNOpJSMrwFQrYIIIAAAgjYJBAOh6T3zl/k+dA9y4jJqbmyqeqsqD/ZzBCgQYcZdSQLbwpwgclbdVc3adXX10e9Sam4uFhqa2t526G3DgeyRQABBBCIQWB2dlYuX74s3d3dUXtv375dfvnLX4rf749hZHbRRYD1sy6VIk4EogU4f711VKgmHRcuXIj6mZ2fnx95SIlmWt46HsgWAQQQQCA2gWAwGGnOMTIy8v0A6p7iEydOSElJSWyDspc2AqyftSkVgSIQJcD5662DYqkHiGlS6a3jgGwRQAABBOwTWKoBVk5OTuR3y5mZmfZNxkiuEGD97IoyEAQCCCRAQPf+Eb5wOBxOgNuyp9QdeNmJ8kEEEEBggQANOrx3SIRCs/Lw5p9lYrTHknxyWp6UV/5eklKzvYdCxggggAACCKxCQDXn6Ln9oYwNf8fP1lU46rIrDTp0qRRxIhAtwAUm7x0VS11IXr9+feTG6uTkZO+hkDECCCCAAALLEBgbG5OmpqaoRlfqeur+/ftl9+7dyxiFj+guwPpZ9woSv5cFOH+9V33VpOPSpUvS1dVlST4vLy/ylkOadHjvmCBjBBBAAIGVCahmVwt/jqrvv5WVlSsbiE9rKcD6WcuyETQCEQHOX+8dCDMzM9LY2CgDAwOW5GlS6b1jgYwRQAABBFYnMDk5KQ0NDVHXg9XvlFVzjvT09NVNwN6uFGD97MqyEBQCCMRBQPf+ETToiMNBwhQIIIBALAI06IhFTf99wqGgPLz9oYyPPLAkk5yaK5uqzor6kw0BBBBAAAEEXiyw1M/UlPQ1sqnyHUlKyXjxIHxCKwEadGhVLoJFwCLABSZvHhBLvUlp3bp1cvLkSUlJSfEmDFkjgAACCCCwhEB/f7+0tLSIanQ1f0tNTZWamhrZsGEDdh4RYP3skUKTppECnL9GlvWFSan3JrW2tkpnZ6fls9xQ/UI6PoAAAggg4HGBGzduyPXr1y0KFRUVcuTIEY/LeCd91s/eqTWZmifA+WteTZeT0ezsbKTBtPpd9vyNJpXL0eMzCCCAAAIIiIyPj0eac4yOjlo4aHhl/tHB+tn8GpMhAggsLkCDDoePDN2BHeZheAQQMFiABh0GF/cFqYXDIem5/aGMDX9n+WRSaraUV/5ektPyvItD5ggggAACCCxDIDwXlO5bf5KJ0R7Lp1MzCiLNOQLJdJBeBqN2H6FBh3YlI2AEvhfgApN3Dwb1JiV1YXloaMiCUFBQIKdOnRL1wDEbAggggAACCIjcu3dPrly5IqFQyMKhbmw+fvy4ZGdnw+QhAdbPHio2qRonwPlrXElXlJD6Wd7R0WHZJycnJ/LWw8zMzBWNxYcRQAABBBAwXeDhw4dy/vx5S5pr166VM2fOSCAQMD198vuPAOtnDgUE9BXg/NW3dquNPBgMSnNzs/T19UX9Llt9/01P556t1RqzPwIIIICAmQJjY2NSX18v6s/5G/dQmVnvhVmxfvZGnckSAQSiBXTvH+ELq1c1uHjTHdjFtISGAAIuF6BBh8sL5HB4qklH752/yPOhe5aZklIyIg8Wp6SvcTgChkcAAQQQQEBPgdDcjHTf/JNMPrde6E3LKpSy3WclkJSmZ2JE/UIBGnS8kIgPIOBaAS4wubY0cQlMNelobGyUgYEBy3y8/SEu/EyCAAIIIOByAXUZ99q1a9Le3h4VaVlZWeStwcnJyS7PgvDsFmD9bLco4yEQPwHO3/hZu3Wmzz77TO7cuWMJLysrS+rq6kT9yYYAAggggAACIiMjI/Lxxx/L7Ozs9xxpaXBadbAAACAASURBVGny9ttvS0ZGBkQeEmD97KFik6pxApy/xpV0RQnNzc1JS0uL9PRYX6xEk8oVMfJhBBBAAAEPCdCcw0PFXiJV1s8cAwgg4FUB3ftH0KDDq0cueSOAgOsFaNDh+hI5H2A4LH0djfJs4LZlrkByeqRJR2pGgfMxMAMCCCCAAAIaCcwFp+RB+3syPW59wDc9q0jKKs+KP5CiUTaEulIBGnSsVIzPI+AeAS4wuacWiYpE3Wjd1NQk/f39lhDy8vIibxLmTUqJqgzzIoAAAggkUkA1sbp48aL09vZGhfHyyy/LL37xi0SGx9wJFGD9nEB8pkZglQKcv6sENGT3q1evyq1btyzZZGZmRr7/qoeV2BBAAAEEEPCygPou/NFHH8no6Oj3DH6/P9LMqrCw0Ms0nsyd9bMny07Shghw/hpSyFWkEQqF5MKFC9Ld3W0ZhSaVq0BlVwQQQAABIwXU99+GhgYZHx+35Ldu3To5efKkpKRw37ORhV+QFOtnL1SZHBFAYDEBGnQ4fFzoDuwwD8MjgIDBAjToMLi4K0otLI/+1Swj/dY3JAaS0qRs91lJy+Li84o4+TACCCCAgLECc8FJedD2nkxPDFpyTM8plrLdvxW/n19SG1v8/yRGgw7TK0x+Jgtwgcnk6i4/t2AwKM3NzdLX12fZiTcpLd+QTyKAAAIImCPw/PlzaWxstDyQpLILBAJy6NAh2bJliznJksmKBVg/r5iMHRBwjQDnr2tKkfBArl27Jm1tbdbfZaenR5p0qGaVbAgggAACCHhRIBwORxo5L2xUefDgQdm2bZsXSTyfM+tnzx8CAGgswPmrcfFsDF016bh06ZJ0dXVZRlVNKs+cOSOqWQcbAggggAACXhYYGRmJNOeYnJy0MKxfv15OnDghycnJXubxVO6snz1VbpJFAIF5Arr3j/CF1W+1XbzpDuxiWkJDAAGXC9Cgw+UFinN4jzsvyvCjf1pm9QdSpKzyrKRnFcU5GqZDAAEEEEDAXQLB2fFIc46ZyaeWwDJyN0rZzt+IL5DkroCJxhEBGnQ4wsqgCMRFgAtMcWHWYpK5uTk5f/58VJMO3qSkRfkIEgEEEEDAJoFHjx5F3iw4PT1t/Y6bkSG1tbWydu1am2ZiGF0FWD/rWjniRkCE85ejYL7AYk060tLSIk068vPzwUIAAQQQQMBzAn//+9/lm2++seS9c+dOee211zxnQcL/FmD9zJGAgL4CnL/61s7uyNWjSq2trdLZ2WkZWjXpUN9/1csa2BBAAAEEEPCiwPDwcKQ5x9TUlCX94uLiyDXhpCTue/bSccH62UvVJlcEEJgvoHv/CBp0cDwjgAACLhWgQYdLC5PAsAYefC6DD7+0ROD3p0jZ7t9Kek5xAiNjagQQQAABBBInMDs9GmnOMTv9zHohN69cNu58S3x+fkmduOrEd2YadMTXm9kQsFOAC0x2auo/lmrS0dLSIj09Pdaf7dykpX9xyQABBBBA4IUCd+/elc8++0wWvl9BNeU4fvy4pKenv3AMPmC+AOtn82tMhuYKcP6aW9tYM7tx44Zcv37dsntqaqqcOnVKCgoKYh2W/RBAAAEEENBOQD20e/nyZUvchYWFcubMGVl4k7Z2yRFwzAKsn2OmY0cEEi7A+ZvwErgugCtXrkhHR4clLvX7btWkIy8vz3XxEhACCCCAAAJOCgwNDcm5c+eiXthQWloqx44dk0Ag4OT0jO1CAdbPLiwKISGAQFwEaNDhMLPuwA7zMDwCCBgsQIMOg4u7itSe9l2X/vutlhF8gSQp2/kbycjduIqR2RUBBBBAAAH9BFRTjq5v/iDBmTFL8Fn5FVK6803x+fz6JUXEMQvQoCNmOnZEIOECXGBKeAlcF0AoFJILFy5Id3e3JTZu0nJdqQgIAQQQQMAmAdWQ429/+5vcunUrasQtW7bIoUOHuBHLJmsThmH9bEIVycGrApy/Xq38j+fd1tYm165ds3woJSVFTp48KevWrQMNAQQQQAAB4wWePn0qH3/8sajmzf/dMjIy5O2335a0tDTj8yfBpQVYP3N0IKCvAOevvrVzMnLVnPrOnTuWKdTPetWkIz8/38mpGRsBBBBAAAHXCAwMDEhjY6PMzMxYYiorK5Oamhrx+7nv2TXFimMgrJ/jiM1UCCDgKgHd+0f4wgtfweQqXonqfu3ycF2mRzgIIKCzAA06dK6es7EPP/qnPO68aJnE50+Ssl006XBWntERQAABBNwkMDP5VB60vSfB2XFLWNkF26RkRx3NOdxUrDjFQoOOOEEzDQIOCHCByQFUA4ZcqkkHN2kZUFxSQAABBBCwCKibr1paWuTRo0fW3/n6fPLqq6/Kyy+/jBgCFgHWzxwQCOgrwPmrb+2cjlw16bp69aplmuTkZDl16hRNOpzGZ3wEEEAAgYQKTE9Py4cffihjYz+8kEG9KfjMmTOydu3ahMbG5IkXYP2c+BoQAQKxCnD+xipn/n7qu+/CRtWpqalSV1dHkw7zy0+GCCCAgOcF+vv7pampSWZnZy0W5eXlUl1dTXMODx8hrJ89XHxSR8DjAjTocPgA0B3YYR6GRwABgwVo0GFwcW1IbaS/XR79q1lEwt+Pppp0bNz5lmTmldswA0MggAACCCDgXoHpicFIc4654KQlyJx1O6Rk22nV6dG9wROZYwI06HCMloERcFyAC0yOE2s7gWrScenSJenq6rLkoG7SUg8pFRQUaJsbgSOAAAIIIKAERkdHIzdhqT/nb+qB3CNHjoh6UxIbAgsFWD9zTCCgrwDnr761i0fk6i3C6m3CC9cEJ06ckPXr18cjBOZAAAEEEEAgrgLqZX0NDQ3y+PFjy7zq+3BFRUVcY2EydwqwfnZnXYgKgeUIcP4uR8m7n7l27Zq0tbVZALj+693jgcwRQAABrwj09fVJc3OzBINBS8rq++/hw4ejXnDvFRfy/LcA62eOBAQQ8KqA7v0jfGH1W24Xb7oDu5iW0BBAwOUCNOhweYFcEN6zgdvS19EoMu9Huc/nl9Kdb0pWPheqXVAiQkAAAQQQcEBgauyxdN/8k8wFpyyj5xbukuJtJ0SE5hwOsGsxJA06tCgTQSKwqAAXmDgwfkxA/fq6tbVVOjs7LR9LSUmRkydP8iZhDh8EEEAAAW0Fent75eLFizIzM2PJITs7W44fPy55eXna5kbgzgqwfnbWl9ERcFKA89dJXTPG7ujokCtXrliSSUpKktraWikuLjYjSbJAAAEEEEDgPwJffPGF3L592+JRVVUl+/btwwiBiADrZw4EBPQV4PzVt3bxivz69ety48YNy3Rc/42XPvMggAACCMRbgOYc8RbXbz7Wz/rVjIgRQMAeAd37R9Cgw57jgFEQQAAB2wVo0GE7qZEDjg7eld47n0TlVrK9TnLW7TAyZ5JCAAEEEPCuwOTzR9J9848SmrM+vJRX9FPZsLXGuzBkHhGgQQcHAgL6CnCBSd/axTNy9YCSelBp/pacnCy8STieVWAuBBBAAAG7BG7evClffvmlLHyPwoYNG6SmpkbU2wLZEFhKgPUzxwYC+gpw/upbu3hGrhpUqkaV89cJgUBAjh07JqWlpfEMhbkQQAABBBBwTGCxplQlJSWR3/cuvCnbsSAY2PUCrJ9dXyICRGBJAc5fDo7lCLS1tcm1a9csH+X673Lk+AwCCCCAgE4CPT090tLSInNzc5awt23bJgcPHtQpFWJ1UID1s4O4DI0AAq4WoEGHw+XRHdhhHoZHAAGDBWjQYXBxbU5tbPg76bn9oYTDoXkj+6Rk+2madNhszXAIIIAAAokTmBjtke5bf5LwXNASRP6GPVJUUZ24wJjZNQI06HBNKQgEgRULcIFpxWSe3eGzzz6TO3fuWPJXbxJWN20XFRV51oXEEUAAAQT0Eljs55nKYNeuXXLgwAG9kiHahAiwfk4IO5MiYIsA568tjJ4Y5P79+3Lp0qWoXFUjr/Lyck8YkCQCCCCAgLkCAwMD8vHHH1sSzM7Oll//+teSkpJibuJktmIB1s8rJmMHBFwjwPnrmlK4PpBbt27J1atXLXGq678nT56U9evXuz5+AkQAAQQQQODHBLq7u+XChQsSCs1/zkdkx44d8vrrr4OHwPcCrJ85GBBAwKsCuveP8IUXvprJZZXUHdhlnISDAAIaCdCgQ6NiuSDU8ZEH8lA16QjNf2jZJ8XbTkhu4S4XREgICCCAAAIIxC6w+M85kYKSV6VwMx2kY5c1a08adJhVT7LxlgAXmLxV79Vmu9hDzbxJeLWq7I8AAgggEC8BdaOxuuF4/ub3++WXv/ylbN++PV5hMI/mAqyfNS8g4XtagPPX0+VfcfKL3byt1g3V1dU06VixJjsggAACCLhFYGJiQj744AOZmpr6PqTk5GR58803JS8vzy1hEodLBFg/u6QQhIFADAKcvzGgeXgX9YIGdQ14/qaadNTW1kpxcbGHZUgdAQQQQEBnga6urkgT5oXNOXhpg85VdS521s/O2TIyAgi4W0D3/hE06HD38UV0CCDgYQEadHi4+DGmPvHsoTy89YGEQrOWETZsPSZ5RS/HOCq7IYAAAgggkFiB50P3pOfbj6KCWLtxv6zb9MvEBsfsrhKgQYerykEwCKxIgAtMK+LiwyLyt7/9TW7evBlloW7SKisrwwgBBBBAAAFXCizWnCM1NTVykzFvAnRlyVwbFOtn15aGwBB4oQDn7wuJ+MACgZ6eHmlubrbcxK1uVDt8+LBUVFTghQACCCCAgFYCc3Nz8sknn8jg4KAl7uPHj8vGjRu1yoVg4yPA+jk+zsyCgBMCnL9OqJo9ZkdHh1y5csWSJC9pMLvmZIcAAgiYLNDZ2Smtra0SDoctaVZVVcm+fftMTp3cYhRg/RwjHLshgID2AjTocLiEugM7zMPwCCBgsAANOgwuroOpTY49lu629yUUmrHMUlRRLfkb9jg4M0MjgAACCCBgv8Do4F3pu9sg4XDIMnjh5oNSUPKq/RMyotYCNOjQunwE73EBLjB5/ACIMf1r165JW1tb1N5Hjx6VzZs3xzgquyGAAAIIIOCMwGLNpXJycuT06dOSmZnpzKSMaqwA62djS0tiHhDg/PVAkR1Isbe3VxobG6NGPnTokLz00ksOzMiQCCCAAAIIOCOgHk66d++eZfC9e/fKnj3cz+SMuP6jsn7Wv4Zk4F0Bzl/v1n41mS/2MLPf75eamhpe0rAaWPZFAAEEEIirwGJNp1QA6ruv+g7MhsBiAqyfOS4QQMCrArr3j/CFF7bjclkldQd2GSfhIICARgI06NCoWC4LNdKko/19Cc3RpMNlpSEcBBBAAIEVCDwbuC19d9VNx9YO0jSdWgGixz5Kgw6PFZx0jRLgApNR5YxrMl999ZV8/fXXUXMeOXKENwnHtRJMhgACCCDwYwKLNedQTTnq6uokOzsbPARWLMD6ecVk7ICAawQ4f11TCu0CefTokZw/f16CwaAl9jfeeEO2b9+uXT4EjAACCCDgPYFPP/1U7t69a0m8vLw88sAtGwJLCbB+5thAQF8Bzl99a5foyLu6uuTSpUsSCv3wMifVpKO6ulrU2oENAQQQQAABNwss1Zxj3759UlVV5ebQiS3BAqyfE1wApkcAgYQJ6N4/ggYdCTt0mBgBBBD4cQEadHCErEZgauyJPGh/N6pJR+Hmg1JQ8upqhmZfBBBAAAEEHBcYefyNPLp3YUFzDp9s2FojeUUvOz4/E+gpQIMOPetG1AgoAS4wcRysRuAf//iHqP8WbocPH5atW7euZmj2RQABBBBAYNUCn332mdy5c8cyDs05Vs3q+QFYP3v+EABAYwHOX42L54LQ+/v7pampSWZnZy3RvP7667Jjxw4XREgICCCAAAIIRAuMjo7KxYsXZWhoyPKXeXl58uabb0pycjJsCCwpwPqZgwMBfQU4f/WtnRsi7+7ulgsXLliadKiHttRLGrZs2eKGEIkBAQQQQACBKAF1TVhdG164HThwQHbt2oUYAj8qwPqZAwQBBLwqQIMOhyuvO7DDPAyPAAIGC9Cgw+Dixik11aSj++b7Mhecssy4tuyArCs7EKcomAYBBBBAAIGVCQx2X5WB7qsLdvJJ8bYTklvIL6lXpumtT9Ogw1v1JluzBLjAZFY9E5FNW1ubXLt2LWpq3iSciGowJwIIIIDAfwVozsGx4JQA62enZBkXAecFOH+dNzZ9hoGBAWlsbJSZmRlLqtzkbXrlyQ8BBBDQU+D+/fty5coVCQaDlgRSUlLkrbfekpycHD0TI+q4CbB+jhs1EyFguwDnr+2knhtQNelQTb7m5uYsudOk0nOHAgkjgAACWggsdd8Sv7fVonyuCJL1syvKQBAIIJAAAd37R/jC4XA4AW7LnlJ34GUnygcRQACBBQI06OCQsENgemJIHrT9IapJR0HJq1K4+aAdUzAGAggggAACNgmE5XHnZRl+dMM6ns8nJdtOS8463gBoE7Sxw9Cgw9jSkpgHBLjA5IEixyHFpS5279u3T6qqquIQAVMggAACCCDwg8Dnn38u3377rYUkMzNT6urqJDs7GyoEViXA+nlVfOyMQEIFOH8Tym/M5IODg9LQ0CCzs7OWnPj+a0yJSQQBBBDQXkA9SHv16lVRbw9euKnvxkeOHJGioiLt8yQB5wVYPztvzAwIOCXA+euUrLfG7evrk+bm5qhmX6+99prs3LnTWxhkiwACCCDgWoGl7leiqZRrS+bKwFg/u7IsBIUAAnEQ0L1/BA064nCQMAUCCCAQiwANOmJRY5/FBCJNOtrflbnZSctf52/YI0UV1aAhgAACCCCQeIFwWHo7GmR0wHqTls/nl9KfvClZayoSHyMRuF6ABh2uLxEBIrCkABeYODjsErh79658+umnUcPt3btX9uzZY9c0jIMAAggggMCPCqi3A3d0dFg+Q3MODho7BVg/26nJWAjEV4DzN77eJs82NDQk586dk+npaUuaNOkwuerkhgACCOghMDIyIhcuXBD158KtrKxMDh8+LCkpKXokQ5QJF2D9nPASEAACMQtw/sZMx44LBPr7+6WxsTGqScf+/fulsrISLwQQQAABBBIqcP36dblxY8FLCUXk4MGDsm3btoTGxuR6CbB+1qteRIsAAvYJ0KDDPstFR9Id2GEehkcAAYMFaNBhcHETkNrM5FPpavsDTToSYM+UCCCAAAI/LhAOh6Tn249l7Gmn5YO+QJKU/eRtycgrgxCBZQnQoGNZTHwIAVcKcIHJlWXRNqh79+5Ja2trVPzqBi11oxYbAggggAACTgrQnMNJXcb+rwDrZ44FBPQV4PzVt3ZujHx4eFgaGhpkamrKEt4rr7wi6j82BBBAAAEE4i2gmlV+8cUXUQ/Q+v1+UU2kdu/eHe+QmE9zAdbPmheQ8D0twPnr6fLbnrxq0tHU1CSzs7OWsXlJg+3UDIgAAgggsAKBa9euSVtbm2UP9QysakxZUcFLCVdAyUdFhPUzhwECCHhVQPf+Eb5wOBx2c/F0B3azLbEhgIC7BWjQ4e766BidatLxoP1dCc5MWMLPK3pZNmytERGfjmkRMwIIIICAxgLhuaB0f/uBTIx0W7LwB1KkrPJ3kp61QePsCD3eAjToiLc48yFgnwAXmOyzZKR/C9y/f18uX74sC3/1vXPnTnnttddgQgABBBBAwBEBmnM4wsqgiwiwfuawQEBfAc5ffWvn1shHRkakvr4+qklHVVVV5EFoNgQQQAABBOIhEAwGRX0nVr+XXbhlZ2dLTU2NFBQUxCMU5jBMgPWzYQUlHU8JcP56qtxxSXZgYEAaGxtlZmbGMh8vaYgLP5MggAACCCwQuHr1qty6dcvy/6rmlNXV1VJeXo4XAisWYP28YjJ2QAABQwR07x9Bgw5DDkTSQAAB8wRo0GFeTd2Q0ezUiHS1/b+oJh25hbukeNsJmnS4oUjEgAACCHhEYC44JQ9v/lkmxx5ZMg4kpcumyrOSmrnOIxKkaZcADTrskmQcBOIvwAWm+Jt7Ycauri65dOmShEIhS7rbt2+XN954wwsE5IgAAgggEEcBmnPEEZupeIMSxwACGgvw/Vfj4rk4dNWko6GhQSYnJy1R7tq1Sw4cOODiyAkNAQQQQMAEgeHhYWlpaZHR0dGodNRDSYcOHZLk5GQTUiWHBAiwfk4AOlMiYJMA569NkAxjERgaGpJz587J9PS05f/nJQ0cKAgggAAC8RT47LPP5M6dO5YpVXMO1ZyyrKwsnqEwl0ECrJ8NKiapIIDAigRo0LEirpV/WHfglWfMHggggMC/BWjQwZHglECkSUf7exKcfm6ZImfdDinZdlrE53NqasZFAAEEEEAgIhCcHZcHbe/LzOSQRSQ5NVvKKs9KSlo+UgisWIAGHSsmYwcEXCPABSbXlMK4QHp7e6W5uVnm5uYsuW3dujVyY/jC3z0bB0BCCCCAAAJxEaA5R1yYmWSeAOtnDgcE9BXg/NW3dm6PXD0UrZp0jI+PW0KlSYfbK0d8CCCAgN4Ct2/fli+//DLq96+BQED2798v6mFZNgRWI8D6eTV67ItAYgU4fxPrb/LsqjmY+v47NTVlSZOXNJhcdXJDAAEE3COw2HVh9R342LFjUlpa6p5AiUQ7AdbP2pWMgBFAwCYB3ftH+MLhcNgmC0eG0R3YERQGRQABTwjQoMMTZU5YkrPTz6Sr7d2oJh3ZBdukdMcZmnQkrDJMjAACCJgvMDv9XB60vSvqZ9H8TTXl2FT1e0lKyTIfgQwdEaBBhyOsDIpAXAS4wBQXZs9O8vjxY2lqapJgMGgxUG9vrK6uFvUWCzYEEEAAAQRiFbh8+bJ0dnZads/MzJS6ujrJzs6OdVj2Q+BHBVg/c4AgoK8A56++tdMh8rGxMamvrxf15/xtx44d8vrrr+uQAjEigAACCGgiMDs7K3/961+lq6srKuKcnJzIg0n5+byQQZNyujpM1s+uLg/BIcDvrzgGEiYwMjISadIxOTlpiUG9pOHw4cMJi4uJEUAAAQTMFVCP3ra2tkZdF05KSpLa2lopLi42N3kyi4sA33/jwswkCCDgQgHd+0fQoMOFBxUhIYAAAkqABh0cB04LqAejH7S9H/WAtGrSUbKjTnw+HlJyugaMjwACCHhNYGZqWB60vSfBGesNwqmZ62RT5VkJJKV7jYR8bRSgQYeNmAyFQJwFuMAUZ3APTvfkyRM5d+5cVJOOjRs3Rm4Wp0mHBw8KUkYAAQRsEFisOUdGRoacOXOG5hw2+DLE0gKsnzk6ENBXgPNX39rpEvn4+Lh88sknUU06tm3bJgcPHtQlDeJEAAEEEHCxwNDQkFy4cEGeP38eFeWWLVsiP2/UA0psCNghwPrZDkXGQCAxApy/iXH30qyjo6ORJh3qe/D8Ta1HVJMOrv966WggVwQQQMBZgVAoJJcuXYpqUpmcnCwnTpyQ9evXOxsAo3tCgPWzJ8pMkgggsIgADTocPix0B3aYh+ERQMBgARp0GFxcF6UWnH4uXW3vRjXpyMqvkNKdb9Kkw0W1IhQEEEBAd4GpsSfSffOPMhe0vr0gPWuDlFX+TvyBFN1TJP4EC9CgI8EFYHoEViHABaZV4LHrsgUGBwcjTTpmZmYs+5SUlETeZhEIBJY9Fh9EAAEEEEBgqeYcdXV1ot4WzIaAkwKsn53UZWwEnBXg/HXWl9H/LaAeTlIPKamHleZvNOngCEEAAQQQWK3AzZs35dq1a6IeTpq/qYYcBw4ckO3bt692CvZHwCLA+pkDAgF9BTh/9a2dTpGPjY1FmlQubNLBSxp0qiKxIoAAAu4WUN9/VZPK7u5uS6ApKSly8uRJWbdunbsTIDptBFg/a1MqAkUAAZsFdO8f4QuHw2GbTWwdTndgWzEYDAEEPCVAgw5PlTuhyUaadLS/J7NTI5Y4MvPKZePOt8Tn580WCS0QkyOAAAIGCEyO9kr3zT9JKDRrySYjr0zKfvK2+AL8rDGgzAlPgQYdCS8BASAQswAXmGKmY8cVCgwPD0ceUpqamrLsWVRUFHmrBW92XCEoH0cAAQQ8KkBzDo8W3kVps352UTEIBYEVCnD+rhCMj8csMDk5Gfn+OzJivf5bUVEReZPwwnuxYp6IHRFAAAEEPCGgmh63trZGPZCkks/Ly5OamprIn2wI2C3A+tluUcZDIH4CnL/xs/b6TKpJR319vag/52+8pMHrRwb5I4AAAqsXmJubk5aWFunp6bEMlpqaKqdOnZKCgoLVT8IICPxHgPUzhwICCHhVQPf+ETTo8OqRS94IIOB6ARp0uL5ERgUYnJmQrrb/F9WkIyN3o5Tt+g1NOoyqNskggAAC8RUYH+mSh7c/knAoaJk4a02FlP7kTfH5/PENiNmMFaBBh7GlJTEPCHCByQNFdlGKz549i9ykpR5Wmr+tXbs2cgFdveWCDQEEEEAAgcUE1DsP1ANJnZ2dlr/OyMiQuro6ycnJAQ6BuAiwfo4LM5Mg4IgA568jrAy6hIBqTqm+/y5s0lFeXi7V1dXi9/O7eQ4eBBBAAIEXCwwODkbeFrzwoVe1544dO+TAgQMSCARePBCfQCAGAdbPMaCxCwIuEeD8dUkhPBLG+Ph4pEnl6OioJWNe0uCRA4A0EUAAAQcEgsGgNDc3S19fn2X0tLQ0OX36tOTn5zswK0N6WYD1s5erT+4IeFuABh0O1193YId5GB4BBAwWoEGHwcV1aWqqSceD9ndlZvKpJcJIk46dvxFfIMmlkRMWAggggIBbBZ4PdUjvnXoJh0OWEHMLd0vxS8dFfD63hk5cGgrQoEPDohEyAv8R4AITh0K8BZ4/fy6ffPKJTExMWKZes2ZN5AFrmnTEuyLMhwACCLhfQDXnuHjxonR1dVl/d0pzDvcXz8AIWT8bWFRS8owA569nSu2aRFWTDvWQ0vDwsCWmsrIyqampoUmHaypFIAgggIA7Bb755hv5di6wGwAAIABJREFUv//7PwmFrNd6k5KS5ODBg7JlyxZ3Bk5UxgiwfjamlCTiQQHOXw8WPcEpq5czqO+/C5tUFhYWRl7SoNYvbAgggAACCCxHYHZ2VpqamqS/v9/y8fT09Ehzjry8vOUMw2cQWJEA6+cVcfFhBBAwSED3/hG+sLqjzMWb7sAupiU0BBBwuQANOlxeIEPDm5udlK62P0Q16UjPKZay3b8Vv583CRtaetJCAAEEbBcYefyNPLp3QUSsXznzN+yRoopq2+djQARo0MExgIC+Alxg0rd2Okeu3viobtJSzTrmb+otF+qCunrrBRsCCCCAAAJKgOYcHAduE2D97LaKEA8Cyxfg/F2+FZ+0T2B6elrOnTsnQ0NDlkFp0mGfMSMhgAACpgmoBk+tra3S09MTlVpBQYEcPXpUcnJyTEubfFwowPrZhUUhJASWKcD5u0woPmarwFJNKteuXRtp0sFLGmzlZjAEEEDASIGZmRlpbGyUgYEBS36ZmZmRe4n4Lmxk2V2RFOtnV5SBIBBAIAECuvePoEFHAg4apkQAAQSWI0CDjuUo8RknBFSTjgft78r0hPUmrfSsIimrPCv+AE06nHBnTAQQQMAkgcGHX8rAg8+jUlpX9pqsLfsfk1IlFxcJ0KDDRcUgFARWKMAFphWC8XHbBNSblOrr6+XZs2eWMXNzcyMX1jMyMmybi4EQQAABBPQUoDmHnnUzPWrWz6ZXmPxMFuD8Nbm67s5tqRvLS0tL5dixYxIIBNydANEhgAACCMRN4PHjx3Lx4kVRvztduO3atUv2798vfr8/bvEwkbcFWD97u/5kr7cA56/e9dM5+qWaVK5Zs0bq6upo0qFzcYkdAQQQcFhgqZ8hWVlZkZ8h6k82BJwSYP3slCzjIoCA2wVo0OFwhXQHdpiH4RFAwGABGnQYXFwNUpsLTsmDtj9ENelIyyqUTZXv0KRDgxoSIgIIIJAogcedl2T40Y0F0/tkw9YaySt6OVFhMa8HBGjQ4YEik6KxAlxgMra0WiS21JuUuMCuRfkIEgEEEHBUgOYcjvIy+CoEWD+vAo9dEUiwAOdvggvg8elnZ2fl3LlzUW9/LC4uluPHj9Okw+PHB+kjgAAC6jvwP//5T/nHP/4h6n/P39Tb5g8fPixlZWVAIRBXAdbPceVmMgRsFeD8tZWTwVYooJpUNjQ0yNCQ9SWF+fn5curUKUlPT1/hiHwcAQQQQMB0gaXuHcrJyYm84CczM9N0AvJLsADr5wQXgOkRQCBhArr3j/CFF/42PWGUi0+sO7DLOAkHAQQ0EqBBh0bFMjRU1aSj++b7MjX2xJKhatJRtvusBJLSDM2ctBBAAAEEYhMIS1/HeXn25KZ1d59PSradlpx1O2Iblr0QWKYADTqWCcXHEHChABeYXFgUj4WkbtKqr6+Xp0+fWjLPyMiQM2fOSHZ2tsdESBcBBBBAIBQKyaVLl6SrqyvqZ4N6Q5K6GYsNgUQJsH5OlDzzIrB6Ac7f1RsywuoEVJOOpqYm6e/vtwykmnTU1tZKUlLS6iZgbwQQQAABLQUmJyfl4sWL8vjx46j4165dKzU1NbwpWMvK6h8062f9a0gG3hXg/PVu7d2Subr+29jYGNWkUl33Vdd/1XVgNgQQQAABBJSA+k6sGjuNjIxYQPLy8iLNOWjsxHESDwHWz/FQZg4EEHCjgO79I2jQ4cajipgQQAABEaFBB4eBGwRCczPyoP3dqCYdqRkFsqnyHQkk00naDXUiBgQQQCDRAuFwSHrv1MvzoQ5LKD5/kpTuOCNZayoSHSLze0CABh0eKDIpGivABSZjS6tVYuomLfWQ0pMn1iaV6kK7ehA7NzdXq3wIFgEEEEAgdgHVnOPChQvS3d1tGUTdsEtzjthd2dM+AdbP9lkyEgLxFuD8jbc48y0mEAwGpbm5Wfr6+ix/vX79ejlx4oQkJycDhwACCCDgIQH180A1qFRvC164VVVVyauvvip+v99DIqTqJgHWz26qBrEgsDIBzt+VefFpZwSWalKZlZUV+V2/+pMNAQQQQMDbAuPj45HmHKOjoxaI/Pz8SHOOtDReaOvtIyR+2bN+jp81MyGAgLsEaNDhcD10B3aYh+ERQMBgARp0GFxczVJTTTq629+XyTHrmzJS0tdEmnQkpdBJWrOSEi4CCCBgq0B4Lijd334gEyPWB5f8/mQp2/1bSc8psXU+BkNgKQEadHBsIKCvABeY9K2daZGrh5RUk46Fb4pUF9xPnTola9asMS1l8kEAAQQQWCBAcw4OCR0EWD/rUCViRGBxAc5fjgy3CMzNzcn58+ejmnSsW7dOTp48KSkpKW4JlTgQQAABBBwSCIfDcv36dfn6669F/e/5W2pqqhw5ckRKS0sdmp1hEVieAOvn5TnxKQTcKMD568aqeDOmpZpUqobcZ86ckezsbG/CkDUCCCCAgIyNjUl9fX3kz/lbQUFB5B4h9d2YDYF4CbB+jpc08yCAgNsEdO8f4Qsv/O26y4R1B3YZJ+EggIBGAjTo0KhYHgg1FJqR7rboJh3JaXlSXvX/0aTDA8cAKSKAAAKLCfy7idMfZXLskeWvA0lpUrb7rKRlFQKHQNwEaNARN2omQsB2AS4w2U7KgKsQUA8pqTcJ9/b2WkZRDyepC/Br165dxejsigACCCDgZgGac7i5OsQ2X4D1M8cDAvoKcP7qWzsTI1fff1taWqSnp8eSnroBXb0dkiYdJladnBBAAIF/C0xMTMiFCxfkyZMnUSSFhYVSU1Mj6qFVNgQSLcD6OdEVYH4EYhfg/I3djj3tF1jq+296errU1dVJbm6u/ZMyIgIIIICAqwVGR0eloaFBxsfHLXHSwNjVZTM6ONbPRpeX5BBA4EcEdO8fQYMODm8EEEDApQI06HBpYTwcVqRJx80/yeRon0Uh0qSj8veSlEonaQ8fHqSOAAIeFJgLTsqD9vdlenzAkn1ScqZsqjorKekFHlQh5UQK0KAjkfrMjcDqBLjAtDo/9rZfQD2grR5SevjwoXWdk5QUadKhblJnQwABBBAwS4DmHGbV0/RsWD+bXmHyM1mA89fk6uqZ21JrIN4SqWc9iRoBBBBYjoBqzHT58mWZnp6O+vhPf/pT+fnPfy4Lb4pezrh8BgEnBFg/O6HKmAjER4DzNz7OzLJ8gaW+/6alpUWaVObn5y9/MD6JAAIIIKC1wMjISKQ5x+TkpCWP9evXy4kTJyQ5OVnr/AheTwHWz3rWjagRQGD1AjToWL3hj46gO7DDPAyPAAIGC9Cgw+DiapxaeC4oD269H92kIzU38jB2ciqdpDUuL6EjgAACyxaYnX4u3e3vy8zUsGWf5NRs2VT1Dj8Pli3JB+0UoEGHnZqMhUB8BbjAFF9vZluegLpJq7W1Ve7fv2/ZISkpKXJBvqioaHkD8SkEEEAAAdcL0JzD9SUiwAUCrJ85JBDQV4DzV9/amRy5WgtdunRJurq6LGmqh5PUQ0rqYSU2BBBAAAH9BdS/91999ZW0tbVFJaP+ra+urpbi4mL9EyUDowRYPxtVTpLxmADnr8cKrkm6S33/TUlJkbq6OlmzZo0mmRAmAggggECsAsPDw5HmHFNTU5Yh1Pfh2tpaUfcEsSGQCAHWz4lQZ04EEHCDgO79I3zhcDjsBsilYtAd2M22xIYAAu4WoEGHu+vj5ehUk47u23+WiWcL3iScmi3llb+X5LQ8L/OQOwIIIGC8gGrK8aDtPQnOjFlyTUnLl01Vv5eklCzjDUjQnQI06HBnXYgKgeUIcIFpOUp8JlECqknHvXv3LNMHAoHIhfmSkpJEhcW8CCCAAAI2CdCcwyZIhomrAOvnuHIzGQK2CnD+2srJYDYLqCYdC5tU0qTDZmSGQwABBBIkMDQ0JJ9//rk8efIkKgL1ENKRI0ckPT09QdExLQJLC7B+5uhAQF8Bzl99a2d65OrRqYsXL0Y1qVRNOtRLGgoLC00nID8EEEDAswLqu/G5c+dkenraYlBaWirHjh0TdS8QGwKJEmD9nCh55kUAgUQL6N4/ggYdiT6CmB8BBBBYQoAGHRwabhYIh4LSfWuRJh0pGbKp8h1JSaeTtJvrR2wIIIBArALT4wPyoP19mQtOWoZIyyqUst2/k0ASN27Fast+qxegQcfqDRkBgUQJcIEpUfLMu1yBL774Qm7fvh318ZqaGikvL1/uMHwOAQQQQMCFAs3NzdLd3W2JTD2UpN6Wl5ub68KICQkBEdbPHAUI6CvA+atv7bwQuXpISTWp7OzstKSbl5cnp0+f5sFtLxwE5IgAAkYKDA4ORh5AmpmZseSnbnx+5ZVX5Gc/+5ksvAnaSAiS0lKA9bOWZSNoBCICnL8cCG4WWOr7b1JSUqRJR1FRkZvDJzYEEEAAgRgEBgYGpLGxMeq7cVlZmah7f/x+fwyjsgsC9gmwfrbPkpEQQEAvARp0OFwv3YEd5mF4BBAwWIAGHQYX15DUVJOOh7c/kvGRLktGgeR0Ka/6X5p0GFJn0kAAAQT+KzA59ki62/8ooTnrzVvpOSVStvu34vcng4VAQgVo0JFQfiZHYFUCXGBaFR87x0lgsSYd6gJ9dXU1TTriVAOmQQABBOwUCAaD0tLSIr29vZZhMzIyIs05cnJy7JyOsRCwVYD1s62cDIZAXAU4f+PKzWQxCly5ckU6Ojose6u1kWrSkZmZGeOo7IYAAgggkAiBJ0+eRJpzqO/A8zfVmPLo0aM8fJqIojDnigRYP6+Iiw8j4CoBzl9XlYNglhD47LPP5M6dO5a/VU061IPapaWluCGAAAIIGCLQ398vTU1NMjs7a8lo8+bNke/GbAi4QYD1sxuqQAwIIJAIAd37R/jCqgWkizfdgV1MS2gIIOByARp0uLxAhBcRCIdD8vDWB4s26dhU+Y6kZhQghQACCCBggIBqxvTw248kPGe9eSszr1w27nxLfP4kA7IkBd0FaNChewWJ38sCXGDycvX1yv369ety48YNS9Dq99eHDx+WiooKvZIhWgQQQMDDAurBJPWAknpQaf5Gcw4PHxSapc76WbOCES4C8wQ4fzkcdBH4/PPP5dtvv7WEq5p0nDp1SrKysnRJgzgRQAABTws8evRIzp8/H9WcY+PGjXLo0CFJS0vztA/J6yHA+lmPOhElAosJcP5yXOgisFiTDvWSBtWko6ysTJc0iBMBBBBAYAkB1ZyjsbEx6rtxeXl5pDnHwmdWgUQgUQKsnxMlz7wIIJBoAd37R9CgI9FHEPMjgAACSwjQoINDQyeBh7c/krGn9ywhB5LSpGz3WUnLKtQpFWJFAAEEEFgg8HywQ3ru/CXKJWfdT6Rk+2m8EHCNAA06XFMKAkFgxQJcYFoxGTskUODrr7+Wr776KioCdVP7Sy+9lMDImBoBBBBAYDkCMzMzkZuwBgYGLB9XzTnUW+Fzc3OXMwyfQSChAqyfE8rP5AisSoDzd1V87BxngcUeUlJrpjNnzkh2dnaco2E6BBBAAIGVCPT29kpzc7PMzc1Zdtu6dWuk2TAbAroIsH7WpVLEiUC0AOcvR4VOAn/729/k5s2bUSGrB7c3b96sUyrEigACCCAwT6Cvr09aW1tlYmLC4rJt2zY5ePAgVgi4SoD1s6vKQTAIIBBHARp0OIytO7DDPAyPAAIGC9Cgw+DiGphaOBySntsfy9hwpyU7fyBFNlWqJh1FBmZNSggggID5AqMDd6S3o0EkHLYkm1u4W4q3HRcRn/kIZKiNAA06tCkVgSIQJcAFJg4K3QRu3bolV69ejQpbXcBXF/LZEEAAAQTcKTA1NSUNDQ0yPDxsCVC9Bb6uro63wbuzbES1iADrZw4LBPQV4PzVt3ZejVx991Xfgedv6enpkbUTjc28elSQNwIIuF3g4cOH0tLSIqFQyBLq9u3b5Y033nB7+MSHgEWA9TMHBAL6CnD+6ls7r0b+97//Xb755puo9I8cOSIVFRVeZSFvBBBAQFuBjo4OuXLlSlT8O3bskNdff13bvAjcXAHWz+bWlswQQODHBXTvH+ELhxc8aeWyiusO7DJOwkEAAY0EaNChUbEINSKgmnT03qmX50MdFhG/P1nKKn8n6dnFSCGAAAIIaCTw7Mkt6etoUv/CW6IuKN0nheX8glqjUnomVBp0eKbUJGqgABeYDCyqB1JaqkmHupCvLuizIYAAAgi4S0C9GUk153j27JklMPVg6enTp0W9DZ4NAV0EWD/rUiniRCBagPOXo0JHgcUeUkpLS5NTp07JmjVrdEyJmBFAAAFjBb777ju5ePFiVH5VVVWyb98+Y/MmMXMFWD+bW1syM1+A89f8GpuY4fXr1+XGjRtRqfGSBhOrTU4IIGCywD/+8Q9R/y3caM5hctX1z431s/41JAMEEIhNQPf+ETToiK3u7IUAAgg4LkCDDseJmcAhgd679TI6cMcyus8fkI0735bMvE0OzcqwCCCAAAJ2Cow8/kYe3WuJGrKw/A0pKP2FnVMxFgK2CdCgwzZKBkIg7gJcYIo7ORPaJHDnzh357LPPokajSYdNwAyDAAII2CQwNjYm9fX1ov6cv+Xn50eac6gHTNkQ0EmA9bNO1SJWBKwCnL8cEboKLPaQUkpKitTV1dGkQ9eiEjcCCBgncP/+fbl8+bIsfF/fnj17ZO/evcblS0LeEGD97I06k6WZApy/ZtbVC1m1tbXJtWvXuP7rhWKTIwIIGCegvg+3trZKZ2cn/44bV13zE2L9bH6NyRABBBYXoEGHw0eG7sAO8zA8AggYLECDDoOLa3pq4bD0dTTKs4Hblkx9Pr+U7vy1ZOVvNl2A/BBAAAGtBYYf3ZDHnZeiciiqOCr5G36mdW4Eb7YADTrMri/ZmS3ABSaz62t6dks16Thw4IDs2rXL9PTJDwEEEHC9wLNnz6ShoUEmJiYssa5duzby1nf1YCkbAroJsH7WrWLEi8APApy/HA06Cyz2kJJaS504cUIKCwt1To3YEUAAAe0F7t27F3kIaeG2f/9+qays1D4/EvCuAOtn79aezPUX4PzVv4ZezuDWrVty9erVKAKu/3r5qCB3BBBwu8Ds7Ky0tLRIX1+fJdRAICBHjx6VsrIyt6dAfB4XYP3s8QOA9BHwsIDu/SN84YUts11WTN2BXcZJOAggoJEADTo0KhahLiIQlkf/apaR/nbL36kmHSU7fiXZBVtRQwABBBBwocBQ71fy5LsrCyLzyYaXaiVvPTdvubBkhDRPgAYdHA4I6CvABSZ9a0fk/xbo6OiQK1cWrqFE9u3bJ1VVVTAhgAACCCRIYHh4ONKcY2pqyhKBeoBUNedISkpKUGRMi8DqBFg/r86PvRFIpADnbyL1mdsOgcWadKg1lWrSUVRUZMcUjIEAAgggsEKBu3fvyqeffhq112uvvSY7d+5c4Wh8HAF3CbB+dlc9iAaBlQhw/q5Ei8+6UYCXNLixKsSEAAIILC4wPj4uTU1Noq4Nz9/S0tIiv7dUL25gQ8DtAqyf3V4h4kMAAacEdO8fQYMOp44MxkUAAQRWKUCDjlUCsrsrBB53XpThR/+0xuLzSfG2k5K7jhsBXFEkgkAAAQT+IzDYfVUGuhd0//f5pGR7neSs3Y4TAq4XoEGH60tEgAgsKcAFJg4OEwQ6Ozvl8uXLUanQpMOE6pIDAgjoKPD06VOpr6+XmZkZS/glJSVy7NgxmnPoWFRi/l6A9TMHAwL6CnD+6ls7Iv9BYLE3Cas3UdbW1opaa7EhgAACCMRP4Pbt2/LFF19ETfjGG2/I9u1c341fJZjJKQHWz07JMi4Czgtw/jpvzAzOC/CSBueNmQEBBBBYrYBqynHu3DmZnJy0DJWTkxN5YUNWVtZqp2B/BOIiwPo5LsxMggACLhSgQYfDRdEd2GEehkcAAYMFaNBhcHE9ltrAg89l8OGXC7L2yYaXaiVvfaXHNEgXAQQQcKfAk++uyFDvV5bgfD6/lOz4lWQXbHVn0ESFwAIBGnRwSCCgrwAXmPStHZFbBVSTjtbWVgmHw5a/eOWVV0T9x4YAAgggEB+BJ0+eRN6StLA5x8aNGyPNOfx+f3wCYRYEHBJg/ewQLMMiEAcBzt84IDNFXAQWe5OwWmOptZZac7EhgAACCDgv0N7eLl9+ab0XR91re+TIEdmyZYvzATADAnEQYP0cB2SmQMAhAc5fh2AZNu4CS13/3bNnj+zduzfu8TAhAggggMAPAn19fdLS0iKzs7MWlsLCQjl+/LikpqbChYA2AqyftSkVgSKAgM0CuveP8IUX3i1sM9Bqh9MdeLX5sz8CCHhXgAYd3q29iZk/7bsu/fdbo1Irqjgq+Rt+ZmLK5IQAAghoI/C485IMP7phiVc15yjd+WvJyt+sTR4EigANOjgGENBXgAtM+taOyKMFurq65NKlSxIKhSx/WVVVJfv27YMMAQQQQMBhgcePH0eacwSDQctM5eXlUl1dTXMOh/0ZPj4CrJ/j48wsCDghwPnrhCpjJkpgsTcJqyYdas2l1l5sCCCAAALOCVy/fl1u3LBe3+XfYOe8GTlxAqyfE2fPzAisVoDzd7WC7O8mAXX99+LFi1EvaeD6r5uqRCwIIOA1AfW7yU8//TTq3+bNmzdHGlfywgavHRH658v6Wf8akgECCMQmoHv/CBp0xFZ39kIAAQQcF6BBh+PETBBngeFH/5THnRejZl2/5bCsKaaTdJzLwXQIIICAiITl0b0LMvL4G4uGL5AkG3/ya8nM24QSAloJ0KBDq3IRLAIWAS4wcUCYJtDd3S0XLlyIatKxa9cuOXDggGnpkg8CCCDgGoGHDx9G/v2dm5uzxLR161Y5dOiQLLyo65rACQSBFQqwfl4hGB9HwEUCnL8uKgah2CKg3iR8+fJl6zUGny9yE/yWLVtsmYNBEEAAAQSsAl9++aW0t7db/s9AICA1NTWyceNGuBAwSoD1s1HlJBmPCXD+eqzgHkh3qZc0cP3XA8UnRQQQcJ3AYk0rVZAvv/yy/OIXv3BdvASEwHIEWD8vR4nPIICAiQI06HC4qroDO8zD8AggYLAADToMLq6HUxvpb5dH/2qOPBQ+f1u7cb+s2/RLD8uQOgIIIBBvgbD0dTTJsye3LBP7/clSVvk7Sc8ujndAzIfAqgVo0LFqQgZAIGECXGBKGD0TOyhAkw4HcRkaAQQQWERgqZtjt2/fLm+88QZmCBglwPrZqHKSjMcEOH89VnCPpKuadLS2tka9rfLw4cOiGqWxIYAAAgjYJ/DFF1/I7du3LQMmJSXJiRMnpKioyL6JGAkBlwiwfnZJIQgDgRgEOH9jQGMX1wssdf13x44d8vrrr7s+fgJEAAEEdBcIhULy17/+VdTvI+dv6rlTdT1427ZtuqdI/B4WYP3s4eKTOgIeF9C9f4QvHA5bn5B1WUF1B3YZJ+EggIBGAjTo0KhYhLoigdHBu9J7t15kwRIkf8PPpKji6IrG4sMIIIAAAjEIhMPS29EgowN3LDv7AymyqfKspGVx81YMquziAgEadLigCISAQIwCXGCKEY7dXC/Q09MjLS0tMjc3Z4mVm7RcXzoCRAABzQTu3bsXuRlr4SXPyspK2b9/v2bZEC4CLxZg/fxiIz6BgFsFOH/dWhniWq3AUs3S1I3xqmEaGwIIIIDA6gU+/fRTuXv3rmUg1Zzj1KlTUlhYuPoJGAEBFwqwfnZhUQgJgWUKcP4uE4qPaSew1PVf9VD4wYMHtcuHgBFAAAFdBGZmZqS5uVkeP34c9b24pqZGSktLdUmFOBFYVID1MwcGAgh4VUD3/hE06PDqkUveCCDgegEadLi+RAS4CoHnQ/ek985fJBwOWUbJW18pG16qFRHfKkZnVwQQQACBpQTUv7u9d+rl+VCH5SOBpDTZVPl7Sc1cBx4C2grQoEPb0hE4AsIFJg4CkwX6+vrk/PnzUU06uEnL5KqTGwIIxFNAPZykHlJauL3yyiui/mNDwEQB1s8mVpWcvCLA+euVSnszz6XeJPzaa6/Jzp07vYlC1ggggIANAqoZpWpKqZpTzt9SUlIizTnWrl1rwywMgYA7BVg/u7MuRIXAcgQ4f5ejxGd0FVDXf9VD4sFg0JJCRUWFHD58WBY+YKZrnsSNAAIIuEVgfHxczp07J8+ePbOElJ6eLidPnpQ1a9a4JVTiQCBmAdbPMdOxIwIIaC5Agw6HC6g7sMM8DI8AAgYL0KDD4OKSWkRgbPg76bn9YVSTjtx1O6V420kRH006OFQQQAABOwVUc46e2x/L2HCnZdik5Ewpq/ydpGZw85ad3owVfwEadMTfnBkRsEuAC0x2STKOWwWWukmLJh1urRhxIYCALgLt7e3y5ZdfRoW7f/9+qays1CUN4kRgxQKsn1dMxg4IuEaA89c1pSAQhwSWepPw3r17Zc+ePQ7NyrAIIICAuQKhUEguXbokXV1dliTT0tIizTl4CMnc2pPZvwVYP3MkIKCvAOevvrUj8uUJ9Pf3S1NTk8zOzlp2KC8vl+rqavH7/csbiE8hgAACCPyowNOnT6WxsVEmJyctn8vNzY18L87MzEQQASMEWD8bUUaSQACBGAR07x/hC6sW2y7edAd2MS2hIYCAywVo0OHyAhGeLQLjIw/k4bcfSnjO2kk6u2CrlOz4lfh8/JLaFmgGQQABzwuo5hwPb30g4yPWm7eSUrKk/OX/leTUXM8bAaC/AA069K8hGXhXgAtM3q29lzJf6iYt3qTkpaOAXBFAwE6BGzduyPXr16OGfOONN2T79u12TsVYCLhOgPWz60pCQAgsW4Dzd9lUfFBjgaWaVKoGaqqRGhsCCCCAwPIEVHOOlpYWefjwoWUH9Ybguro6UQ8jsSFgugDrZ9MrTH4mC3D+mlxdcvuvwMDAQOSh8ZmZGQtKWVmZ1NTU0KSDQwUBBBBYpYBqBnzhwgUJBq3PmRQVFUltba2kpKSscgZ2R8A9Aqyf3VMLIkEAgfgK6N7BjDT7AAAgAElEQVQ/ggYd8T1emA0BBBBYtgANOpZNxQc1F5h83ifd7X+UUMjaSTorf7OU7vw1TTo0ry/hI4BA4gXCoaA8vP1RVHOO5NQc2VT1jqg/2RAwQYAGHSZUkRy8KsAFJq9W3nt5q5u0zp07t+iblI4ePSoLLzZ4T4iMEUAAgeUJfPnll9Le3m75sPo39NChQ7J169blDcKnENBYgPWzxsUjdM8LcP56/hDwDIBqUqkeUlp48/zOnTvltdde84wDiSKAAAKxCszNzUlzc7P09vZahsjIyJAzZ85IdnZ2rEOzHwJaCbB+1qpcBIuARYDzlwPCKwJDQ0OR67/T09OWlEtLS+XYsWMSCAS8QkGeCCCAgK0CHR0d8umnn8rCd9Krl+Coa8J+Py+BtRWcwRIuwPo54SUgAAQQSJAADTochtcd2GEehkcAAYMFaNBhcHFJLUpgauyxPGh/X0Jz1k7SmXmbZONPfi2+QBJqCCCAAAIxCITngtJ9+88y8cz6ZqWU9DWyqfKsJKVkxTAquyDgTgEadLizLkSFwHIEuMC0HCU+Y4rAUm9SKi8vl+rqam4iMKXQ5IEAAo4JfPHFF3L79m3L+OoGLPVvqPq3lA0BLwiwfvZClcnRVAHOX1MrS16LCagmHU1NTVFNKrdv3y5vvPEGaAgggAACSwio5kbq38/Hjx9bPqGacpw+fVqysri+y8HjHQHWz96pNZmaJ8D5a15NyWhpgeHhYWloaJCpqSnLh4qLi6W2tlaSkrj/meMHAQQQWInAV199JV9//XXULj/72c/k5z//+UqG4rMIaCPA+lmbUhEoAgjYLKB7/whfeGE7MZuBVjuc7sCrzZ/9EUDAuwI06PBu7b2a+fT4QKRJx1xw0kKQnl0sZZW/E78/2as05I0AAgjEJBAKzUj3zT/J5GifZf/UjLWyqer3EkhKj2lcdkLArQI06HBrZYgLgRcLcIHpxUZ8wiyBpd6kVFZWJjU1NTTpMKvcZIMAAjYKtLa2yr179ywjquYc6i10GzdutHEmhkLA3QKsn91dH6JD4McEOH85PrwmsFSTyq1bt8rhw4e9xkG+CCCAwAsFVHMO9Qb2J0+eWD6bm5srdXV1kp7O9d0XIvIBowRYPxtVTpLxmADnr8cKTroyMjISadIxOWm9/3n9+vVy4sQJSU7m/mcOEwQQQOBFAqFQSC5fvizfffed5aPquVLV8Hfbtm0vGoK/R0BbAdbP2paOwBFAYJUCuvePoEHHKg8AdkcAAQScEqBBh1OyjOtmgZnJp/Kg7T0Jzo5bwkzLKpJNlWfFH0hxc/jEhgACCLhGIDQ3I93t78vkmPXNSqmZ62RTpWrOkeaaWAkEAbsEaNBhlyTjIBB/AS4wxd+cGRMvoN6kVF9fL9PT05ZgSktLI29SUg+csyGAAAII/FtA3YylmnPcv3/fQqLeOqeac5SUlECFgKcEWD97qtwka5gA569hBSWdZQks1aRyy5YtcuTIEVl4492yBuVDCCCAgIECMzMzkeYcg4ODluzy8/Pl9OnTkpbG9V0Dy05KLxBg/cwhgoC+Apy/+taOyGMXGB0djTTpGB+33v+8bt06OXnypKSkcP9z7LrsiQACpguo78RNTU1RDStVgyN1Pbi4uNh0AvLzuADrZ48fAKSPgIcFaNDhcPF1B3aYh+ERQMBgARp0GFxcUvtRgdnpZ9L1zR8kODNm+RwPlXPgIIAAAssTmAtOSffN92VqzPpmJZodLc+PT+krQIMOfWtH5AhwgYljwKsCqkmHuklramrKQqCadKgbDAKBgFdpyBsBBBD4XkA152hpaZGHDx9aVFRzjlOnTklhYSFaCHhOgPWz50pOwgYJcP4aVExSWZHAUt9/y8vLpbq6miaVK9LkwwggYKKAehBJNfN9+vSpJb01a9ZIXV0dD3OaWHRyWpYA6+dlMfEhBFwpwPnryrIQVBwExsbGIus69ef8raCgIHJNIzU1NQ5RMAUCCCCgl4D6N7OxsVGePXtmCTw9PT3yb6dqXMmGgOkCrJ9NrzD5IYDAUgK694/whcPhsJvLqzuwm22JDQEE3C1Agw5314fonBWYnR6VB23viWrWMX9LzVgrZZW/k6TkTGcDYHQEEEBAU4G52Ul50P6uTE8MWTLIyCmVjbt/I35/sqaZETYCLxagQceLjfgEAm4V4AKTWytDXPEQGBkZiTTpmJyctEyn3v5RW1sr6gF0NgQQQMCrAsFgMNKco7e310Kg3jKnbsZau3atV2nI2+MCrJ89fgCQvtYCnL9al4/gVymw1PffjRs3RppU+v3+Vc7A7ggggICeAqp5r/r9oGpmNH9TDSlPnDhBcw49y0rUNgmwfrYJkmEQSIAA528C0JnSNQLj4+OR9d3o6KglJvWA+enTpyUtLc01sRIIAgggkGiBwcFBaWpqinqxjfo3U30nzszkmZFE14j54yPA+jk+zsyCAALuE9C9fwQNOtx3TBERAgggEBGgQQcHgtcFgrPjkSYdM5PWN4Qkp+ZK+cv/K0kpWV4nIn8EEEDAIhCcmYg051j472Zm3ibZuPPX4vPzcCeHjNkCNOgwu75kZ7YAF5jMri/ZvVhA3Zz1ySefRDXpWL9+vZw8eZImHS8m5BMIIGCggGrOce7cOXny5IklO3XjqrqBlTclGVh0Ulq2AOvnZVPxQQRcJ8D567qSEFCcBZb6/ltSUhJpUhkIBOIcEdMhgAACiRVQTXvVG9YXviW4qKgo8iASzXsTWx9mT7wA6+fE14AIEIhVgPM3Vjn2M0VArfNUkw7VrHL+lpeXF7nGkZ6ebkqq5IEAAgjELNDT0xN5WcPc3JxlDPVCG9XQNzmZFxLGjMuO2gmwftauZASMAAI2CdCgwybIpYbRHdhhHoZHAAGDBWjQYXBxSW3ZAnPByUiTjumJQcs+yak5sqnqHVF/siGAAAIIiASnn0tX+3syO2W9qJeVv1lKVXMOH2+e4zgxX4AGHebXmAzNFeACk7m1JbPlC6iHlNRNWuqNSvM31aRD3YzPjQfLt+STCCCgv8DMzEykOYd6Y9L8LSMjI3Ljam5urv5JkgECqxBg/bwKPHZFIMECnL8JLgDTu0Jgqe+/PIzuivIQBAIIxFFgYmIi0rT3+fPnlllpWhTHIjCV6wVYP7u+RASIwJICnL8cHAiITE1NRa7/Dg8PWzhycnIi1zoyMzNhQgABBDwrcOfOHfn8888lHA5bDCoqKuTw4cOy8FlSz0KRuGcEWD97ptQkigACCwR07x/hCy9czbisxLoDu4yTcBBAQCMBGnRoVCxCdVRgLjgl3Tf/JFNjjy3zJKVkyabKs5KSvsbR+RkcAQQQcLvA7PQzedD2vqg/52/ZBVulZMevaM7h9gISn20CNOiwjZKBEIi7ABeY4k7OhC4VGBsbi9yUv7BJx7p16+TkyZOSkpLi0sgJCwEEELBPQN2wqppzPH361DJoVlaW1NXVifqTDQGvC7B+9voRQP46C3D+6lw9YrdTQH3/ra+vF/Xn/G3t2rVy6tQpvv/aic1YCCDgSoGl/h3cuHFj5C3Bfj8vX3Bl4Qgq7gKsn+NOzoQI2CbA+WsbJQNpLjA9PR255jE0NMQ1D81rSfgIIGCfwLVr16StrS1qwL1798qePXvsm4iRENBIgPWzRsUiVAQQsFVA9/4RNOiw9XBgMAQQQMA+ARp02GfJSPoLhOZmpPvWn2RytM+STFJyppRV/k5SM9bqnyQZIIAAAjEIzEw+lQc3/yjBaeublXILd0vxthMxjMguCOgrQIMOfWtH5AhwgYljAIEfBJa6Ob+goCDyJiWadHC0IICAyQKTk5ORBzWfPbM2oMzNzY38G5iRkWFy+uSGwLIFWD8vm4oPIuA6Ac5f15WEgBIooJpTqjcJj46OWqKgSUcCi8LUCCAQFwH175767jsxMWGZb8uWLVJdXR2XGJgEAV0EWD/rUiniRCBagPOXowKBHwRmZmaksbFRBgYGLCyZmZmRax85OTlwIYAAAp4QCIVCcuHCBenu7rbkq5pUHjp0SCoqKjzhQJIILCbA+pnjAgEEvCpAgw6HK687sMM8DI8AAgYL0KDD4OKSWkwC4blgpEnHxGiPZf9AcrpsqnxHUjMKYhqXnRBAAAFdBSLNOdrfleCM9eatvPWVsuGlWhHx6ZoacSMQkwANOmJiYycEXCHABSZXlIEgXCTwYw8pnTx5UlJTU10ULaEggAAC9gl89NFHMjg4aBlwzZo1kbeop6Wl2TcRIyGguQDrZ80LSPieFuD89XT5SX4RAdWgTTXpGBkZsfxtfn5+5CEl1oAcNgggYJrA8+fPI8051O//5m9bt26Vw4cPm5Yu+SCwagHWz6smZAAEEibA+ZsweiZ2qcDs7Kw0NTVJf3+/JcL09HQ5c+YMTTpcWjfCQgAB+wSmp6fl/Pnz8uTJE8ugycnJcvz4cSkqKrJvMkZCQEMB1s8aFo2QEUDAFgHd+0f4wuFw2BYJhwbRHdghFob9/9m796+orvvx/y+G+x1ELgFB4gWtqHnX+m40+vZKFBHQXNrm3c/nj/v+8Hm3fTeJRlQURaNZGm1qbBOVKvWC3ERAReXOwHzXnrTJHAYiA3Nm9t7nedbqylrNnL1fr8frnKw9nDmvjQACHhCgQYcHikyKEQsEZvzS/Y/jMvzikePcxKQ0qdj4iaRlFUU8JicggAACJgpMjD4LNueYnhpzhJ//1i+lZPX7JqZEzAgsWYAGHUsmZAAE4ibAA6a40TOxxgLzvaTEi+oaF43QEEBgSQLnz5+XR4+cf/Nj9/QlkXKyxQKsny0uLqlZL8D9a32JSXARAuPj48EmHS9evHCcnZeXF2zSoV5W4kAAAQRsEJivOceGDRtk586dNqRIDghEXYD1c9RJGRCBmAlw/8aMmokMEvD7/cGX0588eeKIWn3vVd9/1fdgDgQQQMBGAdWct6WlRV6+fOlILyMjQ9QmNapZLwcCXhdg/ez1K4D8EfCugOn9I2jQ4d1rl8wRQEBzARp0aF4gwourQPfdE/J68J4jhh+adPxW0rLooBrX4jA5Agi4LjA+8lQ6b/2vTPvHHXMVlG+TopW7XJ+fCRDQVYAGHbpWhrgQeLMAD5jebMQnvCmgmnScOnUq7CUl9eOE+vp6XlLy5mVB1ghYKXDjxg25efOmI7fi4mKpq6sTtWsSBwIIOAVYP3NFIGCuAPevubUjcncF1A6a6vvvs2fPHBPl5OQEX1LKzMx0NwBGRwABBFwWGB4elqamJlH/DD02btwo7733nsuzMzwC5gqwfja3dkSOAPcv1wACcwtMT0/L2bNnpaenx/GBtLS04PdfXlLnykEAAdsEBgcHpbm5WVST3tBDbU6jmnPQnNe2ipPPYgVYPy9WjvMQQMB0ARp0uFxB04Fd5mF4BBCwWIAGHRYXl9SiItBzr0leDdx1jOVLTJGKjb+T9Oy3ojIHgyCAAAK6CUyOD8mjv/1/MjM96QitsGKnLK/gx1u61Yt4YitAg47YejMbAtEU4AFTNDUZyzYBdhK2raLkgwACswXu378vFy9edH7HLSyUxsZGSUxMBAwBBOYQYP3MZYGAuQLcv+bWjsjdF5ivSUdWVlZwbaj+yYEAAgiYKDAyMhJszvH69WtH+OvWrZPdu3ebmBIxIxAzAdbPMaNmIgSiLsD9G3VSBrRIYGZmRlpaWqSrq8uRVWpqanCThoKCAouyJRUEEPCyQF9fX7A5h9/vdzCUlpZKbW2tJCUleZmH3BFwCLB+5oJAAAGvCpjePyIhEAgEdC6e6cA62xIbAgjoLUCDDr3rQ3R6CPS2n5GX/bccwfzQpOM3kp5dpkeQRIEAAghESWBkqEO6276QmRlnc47iVftkWenWKM3CMAiYK0CDDnNrR+QI8ICJawCBnxdgJ2GuEAQQsFXg6dOncuLECUd66sXLDz74gN2SbC06eUVFgPVzVBgZBIG4CHD/xoWdSQ0SmJycDP5ov7+/3xF1RkZGsElHTk6OQdkQKgIIICAyX3OO9evXy65duyBCAIE3CLB+5hJBwFwB7l9za0fksRNobW2Vhw8fOiZMSUmRw4cPS2FhYewCYSYEEEDABYGOjg45d+5c2Mhr166VvXv3ujAjQyJgtgDrZ7PrR/QIILB4AdP7R9CgY/G150wEEEDAVQEadLjKy+DWCASkt71ZXvbfcWTk86kmHb+V9JxSazIlEQQQ8LbAy4E26W0/LeLor5ggb62tlbziTd7GIXsE/iVAgw4uBQTMFeABk7m1I/LYCbCTcOysmQkBBGIjoHYOPnbsmKj/vv37ULskqeYc+fn5sQmCWRAwVID1s6GFI2wERIT7l8sAgTcLqB01VZMOtcNm6JGeni4NDQ2Sl5f35kH4BAIIIKCBwHzNOdasWSP79u3TIEJCQEB/AdbP+teICBGYT4D7l2sDgTcLqH2WL1y4QJOON1PxCQQQMEygvb1dLl++LLP3k6dZpWGFJNyYCrB+jik3kyGAgEYCNOhwuRimA7vMw/AIIGCxAA06LC4uqUVdoO9Bq7x4ctMxrs+XLOXVH0tGbnnU52NABBBAIJYCg51fy0DnlbApi1bukoLybbEMhbkQ0FqABh1al4fgEPhZAR4wcYEgsDABtZPw6dOnZWBgwHFCZmZm8CUldhJemCOfQgCB+Auo/54dP35cXr586Qjm4MGDsnLlyvgHSAQIaC7A+lnzAhEeAj8jwP3L5YHAwgSmp6fl7Nmz0tPT4zghLS0t+P2Xhm4Lc+RTCCAQP4HR0VE5ceKEqOaUoYdqzqF2Cp79m9j4RcrMCOgtwPpZ7/oQHQI/J8D9y/WBwMIFLl68KPfv33eckJycLHV1dVJcXLzwgfgkAgggoIHAd999J3/5y1/CIvnVr34l6n8cCCAwtwDrZ64MBBDwqoDp/SMSArNbkmlWSdOBNeMkHAQQMEiABh0GFYtQtRCYq0lHgi9JKqp/Q5MOLSpEEAggELFAICBP7p+Voae3Zp2aICWrayT/rV9GPCQnIGCzAA06bK4uudkuwAMm2ytMftEUmJqaCu4k/PTpU8ewGRkZwZeUcnNzozkdYyGAAAKuCKj/jnV3dzvGfvfdd+Wdd95xZT4GRcA2AdbPtlWUfLwkwP3rpWqT61IFZmZmpKWlRbq6uhxDpaamSmNjI006lgrM+Qgg4JqAas7R1NQkr169csyxatUq2b9/P805XJNnYBsFWD/bWFVy8ooA969XKk2e0RK4fPmy3Lt3zzFcUlKS1NbWSmlpabSmYRwEEEDAVYGrV6/KnTt3wubYtWuXrF+/3tW5GRwB0wVYP5teQeJHAIHFCpjeP4IGHYutPOchgAACLgvQoMNlYIa3UqD/0SV51vONIzfVpKN8w4eSmVdpZc4khQACdgrMzExJd9sxGRl6HPbftLJ1jZJdsMbOxMkKgSUI0KBjCXicikCcBXjAFOcCML1xAn6/P9iko6+vzxF7enp6sElHXl6ecTkRMAIIeEdgrh+Zrl27NriDMAcCCCxMgPXzwpz4FAI6CnD/6lgVYtJZQDXpaG1tlY6ODkeYqklHfX29FBQU6Bw+sSGAgAcFaM7hwaKTsqsCrJ9d5WVwBFwV4P51lZfBLRW4cuWKtLW1ObJLTEyUgwcPyooVKyzNmrQQQMAGAbVvvHoG3N7e7kjH5/MFG1W+/fbbNqRJDgi4KsD62VVeBkcAAY0FaNDhcnFMB3aZh+ERQMBiARp0WFxcUnNVYLDzqgx0XnXMkZDgkxUbPpCs/NWuzs3gCCCAQDQEpqdGpfPOn2V8uN/5wC0pTcqrP5L07LJoTMMYCFgnQIMO60pKQh4S4AGTh4pNqlETmJ6elrNnz0pPT49jzLS0tGCTjvz8/KjNxUAIIIBAtARu374tX3/9tWO4kpKS4MuV6gdaHAggsDAB1s8Lc+JTCOgowP2rY1WISXcB9QP/CxcuyMOHDx2hpqSkyOHDh6WwsFD3FIgPAQQ8IjBfc46VK1fKgQMHZPbvYD3CQpoILEmA9fOS+DgZgbgKcP/GlZ/JDRa4du2a3Lp1y5GBen5SW1tLkw6D60roCNgsoH67cv78eens7HSkmZSUFPwuTIMhm6tPbtEUYP0cTU3GQgABkwRM7x+REFBPMjU+TAfWmJbQEEBAcwEadGheIMLTWuBZzzfS/+iSI0aadGhdMoJDAIF/CUyOPZfO25/K1MRLh0lyaq5UbPqdpKSxGzoXCwLzCdCgg2sDAXMFeMBkbu2IPL4CaifhlpYW6erqcgTCTsLxrQuzI4DA3ALd3d1y5swZCX0smZ2dLR9++KGo/25xIIDAwgVYPy/cik8ioJsA969uFSEekwQuXrwo9+/fdz47SU6Wuro6KS4uNikVYkUAAQsFxsfH5YsvvpBXr145slPNOd5//32aUlpYc1KKjQDr59g4MwsCbghw/7qhypheEbh586bcuHHDka5q0qFedK+oqPAKA3kigIABAn6/X5qbm6Wvr88RrWqsq/5mV1RUZEAWhIiAHgKsn/WoA1EggEDsBUzvH0GDjthfM8yIAAIILEiABh0LYuJDCMwr8OLJTel70Or496pJR9n6RskuqEIOAQQQ0E5g7HWPdN7+TGamJxyxpWUVSUX1byUxOUO7mAkIAZ0EaNChUzWIBYHIBHjAFJkXn0YgVEA16WhtbZWOjg4HjPrBQ0NDgxQUFACGAAIIxF1gaGhIjh07JupHWv8+kpOTg805cnNz4x4fASBgmgDrZ9MqRrwI/CTA/cvVgMDSBK5cuSJtbW2OQdRunGon4dLS0qUNztkIIIDAIgVUc46mpiZR331Dj/Lycjl48CDNORbpymkIKAHWz1wHCJgrwP1rbu2IXA+BW7duybVr1xzBqCYdNTU1UllZqUeQRIEAAp4WUN+FVXOOwcFBh0N6enrwtyp5eWxG6OkLhOQjFmD9HDEZJyCAgCUCNOhwuZCmA7vMw/AIIGCxAA06LC4uqcVMYKjvO3ly/5yIBH6aMyFByqoaJKdwfcziYCIEEEDgTQKvn92XnntNEpj56WUldU5W/ttS9ouj4vMlv2kI/j0CnhegQYfnLwEADBbgAZPBxSN0LQQCgYBcuHBBHj586IhHNek4fPiwFBYWahEnQSCAgDcF1I+zPv/8cxkZGfkRQD37O3TokKxYscKbKGSNwBIFWD8vEZDTEYijAPdvHPGZ2hoB9YKSelEp9EhMTAy+BM/60poykwgCxgjQnMOYUhGooQKsnw0tHGEjQIMdrgEEoiKgGlSqRpWhh3q+sm/fPlm9enVU5mAQBBBAYDECw8PDcurUKXn16pXj9OzsbKmvrxf1Tw4EEIhMgO+/kXnxaQQQsEfA9P4RCQH1612ND9OBNaYlNAQQ0FyABh2aF4jwjBF42X9HetubnU06JEHK1tGkw5giEigClgs8770hTx9+Oeu/UyJ5xZvkrTW1IgkJlguQHgLREaBBR3QcGQWBeAjwgCke6sxpo8DFixfl/v37jtSSk5Olrq5OiouLbUyZnBBAQHOB6enp4C7CAwMDjkjfe+892bhxo+bREx4C+gqwfta3NkSGwJsEuH/fJMS/R2BhAt9++62o/4UeaifhAwcOSEVFxcIG4VMIIIDAEgXma85RWloa/Huc+u8SBwIILE2A9fPS/DgbgXgKcP/GU5+5bRK4d++eXL58OSylPXv2SFVVlU2pkgsCCBgiMDQ0FGzOMTo66oh42bJlwQ1k0tPTDcmEMBHQS4D1s171IBoEEIidgOn9I2jQEbtrhZkQQACBiARo0BERFx9G4GcFXg3clZ57J8OadJRW1UluUTV6CCCAQJwEAtL3oFVePPlb2PyFK/9Llpdvj1NcTIuAmQI06DCzbkSNgBLgARPXAQLRE1A/0FI/1Ao9kpKSpLa2VtTLARwIIIBALAXOnz8vjx49cky5fv162bVrVyzDYC4ErBNg/WxdSUnIQwLcvx4qNqm6LnDr1i25du2aYx6adLjOzgQIIPAvgYmJCTlx4oSoF5NCD/X3t0OHDkliYiJWCCAQBQHWz1FAZAgE4iTA/RsneKa1UkBt0KA2aph90KTDynKTFAJaCwwODgabc0xOTjriLCkpCX4XVhvIcCCAwOIEWD8vzo2zEEDAfAEadLhcQ9OBXeZheAQQsFiABh0WF5fU4iIQbNLRflIkEAiZP0Fo0hGXcjApAp4XCMz4pedek7x+5tzhPCHBJ2+p5kGFGzxvBAACkQrQoCNSMT6PgD4CPGDSpxZEYofAlStXpK2tzZGMeing4MGDsmLFCjuSJAsEENBe4MaNG3Lz5k1HnOpFJbVz0uxnf9onQ4AIaCbA+lmzghAOAhEIcP9GgMVHEViAgPruq74Dhx6qSUdNTY1UVlYuYAQ+ggACCEQuoJpznDx5Up4/f+44Wb2QpL7z0pwjclPOQGA+AdbPXBsImCvA/Wtu7YhcT4GHDx/KhQsXJOD4/bMEG6KrxugcCCCAgNsCvb29cvbsWfH7/Y6p1G9Q1G9R+C7sdgUY33YB1s+2V5j8EEBgPgHT+0ckBGZ/S9Os1qYDa8ZJOAggYJAADToMKhahGiPw+lm79NxtkkBgJiTmBHlrzQHJK3nHmDwIFAEEzBaYmZ6QztufydjrHkcivsQUKd/wkWTklpudINEjECcBGnTECZ5pEYiCAA+YooDIEAjMEpjrxXj1klJtbS1NOrhaEEDAdYFHjx7J+fPnHfPk5ubKBx98ICkpKa7PzwQI2C7A+tn2CpOfzQLcvzZXl9ziJXDv3j25fPmyY3r1W7N9+/bJ6tWr4xUW8yKAgKUCP9eco66uTpKSkizNnLQQiI8A6+f4uDMrAtEQ4P6NhiJjIOAU6OjokNbWVpmZCf39s8iOHTukuroaLgQQQMA1AfXsVzUJmv3fH/W3t71794r6LQoHAggsTYD189L8OBsBBMwVML1/BA06zL32iBwBBCwXoKzr/KoAACAASURBVEGH5QUmvbgJDL94IN1tx2c16RApWV0j+W9tiVtcTIwAAt4QmJp4KZ23P5XJMeeOSkkpmVKx8RNJzSjwBgRZIuCCAA06XEBlSARiJMADphhBM43nBG7duiXXrl1z5K1+GHHgwAGpqKjwnAcJI4BAbAQGBgakqalJpqenf5xQNeX46KOPJDs7OzZBMAsClguwfra8wKRntQD3r9XlJbk4Csy3k/CePXukqqoqjpExNQII2CQwX3OOoqIiqa+vpzmHTcUmF20EWD9rUwoCQSBiAe7fiMk4AYEFCfT09MjZs2cdz2DUidu2bZPNmzcvaAw+hAACCEQi0N7eLpcuXQo7RTUGUg2COBBAIDoCrJ+j48goCCBgngANOlyumenALvMwPAIIWCxAgw6Li0tqcRcYGeqQrrZjEpjxO2KhSUfcS0MACFgtMD7cL513/izTU6OOPFVTjvLq30pyKi8qWX0BkJzrAjTocJ2YCRBwTYAHTK7RMjAC0tbWJleuXHFIqCYdNTU1UllZiRACCCAQVYGRkRH5/PPPZXx8/Mdx1XO+w4cPS2lpaVTnYjAEvCzA+tnL1Sd30wW4f02vIPHrLDDfTsK7du2S9evX6xw6sSGAgAECk5OTwWaUz587N2FQzTnUd97k5GQDsiBEBMwTYP1sXs2IGIF/C3D/ci0g4J5AX1+fNDc3i9/v/P3z1q1bZcsWNil0T56REfCewN/+9jf561//GpY4/73x3rVAxu4LsH5235gZEEBATwHT+0ckBAKBgJ60P0RlOrDOtsSGAAJ6C9CgQ+/6EJ35AqMvu6Sz7VMJTDv/SF309h4pKPu1+QmSAQIIaCUwMvRYutuOyczMlCOujNxyKd/wkfgSU7SKl2AQMFGABh0mVo2YEfhBgAdMXAkIuCtw7949uXz5smMS9Xf3ffv2yerVq92dnNERQMAzAuqHoMeOHZOhoSFHzrwQ6ZlLgERjKMD6OYbYTIVAlAW4f6MMynAIzBLo6uqSlpYWmZmZcfwbtZun2tWTAwEEEFiMgGrOcerUKRkcHHScvnz5cmloaKA5x2JQOQeBBQqwfl4gFB9DQEMB7l8Ni0JIVgn09/cH16izm3Rs3rxZtm3bZlWuJIMAAvERuHr1qty5cydscp79xqcezGq/AOtn+2tMhgggMLeA6f0jaNDBlY0AAghoKkCDDk0LQ1hWCYy96pXO23+WmZlJR16FFTtlecV7VuVKMgggED+Boae35Mn9syKzeiPmFm6Qt6rqJCHBF7/gmBkBiwRo0GFRMUnFcwI8YPJcyUk4DgL379+Xixcvhs28f/9+mnTEoR5MiYBtAmovgDNnzkh3d7cjtU2bNsn27dttS5d8EIi7AOvnuJeAABBYtAD376LpOBGBBQv09PTI2bNnZXp62nGOekFJvajEgQACCEQi8HPNOerr6yUlhU0YIvHkswhEKsD6OVIxPo+APgLcv/rUgkjsFVAN5FSTDrVmDT1o0mFvzckMgVgIqMa3X375pTx48MAxnc/nE/X7krfffjsWYTAHAp4TYP3suZKTMAII/EuABh0uXwqmA7vMw/AIIGCxAA06LC4uqWklMDbcJ523/iQz084/UheU/VqK3t6jVawEgwAC5gkMdF6Rwc6vwwJfXr5dClf+l3kJETECGgvQoEPj4hAaAm8Q4AETlwgCsRF4+PChXLhwQdSL9KHHnj17pKqqKjZBMAsCCFgpcPnyZbl3754jtxUrVsihQ4dk9nM+KwFICoEYC7B+jjE40yEQRQHu3yhiMhQCPyPQ19cnzc3NYTsJ06SDywYBBCIRmK85x7Jly6SxsZHmHJFg8lkEFinA+nmRcJyGgAYC3L8aFIEQPCHw/PlzaWpqCmvSUV1dLTt27PCEAUkigED0BFTD25aWlrBNGZKSkqS2tlZKS0ujNxkjIYCAQ4D1MxcEAgh4VcD0/hEJgdm/xtWskqYDa8ZJOAggYJAADToMKhahGi8wPtwvj2/9gSYdxleSBBDQSCAQkN720/JyoM0ZVEKCvLWmVvKKN2kULKEgYIcADTrsqCNZeFOAB0zerDtZx0ego6NDWltbRe16Enrs2rVL1q9fH5+gmBUBBIwWuH37tnz9tbMxZX5+vhw9elSSk5ONzo3gEdBVgPWzrpUhLgTeLMD9+2YjPoFAtAT6+/uDTTpm7yS8ZcsW2bp1a7SmYRwEELBUYGpqSk6ePClqV/LQQzXnaGhokNTUVEszJy0E9BJg/axXPYgGgUgEuH8j0eKzCCxN4MWLF8G16/j4uGMg9exXPQPmQAABBBYioL4HnzlzRlTj29AjJSVF6uvrZfny5QsZhs8ggMAiBVg/LxKO0xBAwHgB0/tH0KDD+EuQBBBAwFYBGnTYWlny0lVANenovP0nmfY7/0id/9YWKVldo2vYxIUAAhoKzExPSvc/jsvI0GNHdD5fspT94qhk5b+tYdSEhID5AjToML+GZOBdAR4webf2ZB4fga6uruCuJ7ObdKhdlNRuShwIIIDAQgW6u7uDP9QK3QtAvaT00UcfSVZW1kKH4XMIIBChAOvnCMH4OAIaCXD/alQMQvGEwHw7CW/evFm2bdvmCQOSRACByAXUS0mnT58W1egn9MjLy5MjR47QnCNyUs5AYNECrJ8XTceJCMRdgPs37iUgAI8JvHz5UpqammRsbMyReVVVlezZs8djGqSLAAKRCqj/dqjvwepvaaFHRkZGsDmH+j7MgQAC7gqwfnbXl9ERQEBfARp0uFwb04Fd5mF4BBCwWIAGHRYXl9S0FZgYfSaPb/1Bpqecf6SmSYe2JSMwBLQT8E+OBJv9qP+ehB6JyRlSUf1bScsq0i5mAkLAFgEadNhSSfLwogAPmLxYdXKOt0BPT4+cPXtWpqenHaHQpCPelWF+BMwRGBoakmPHjonf7/8xaJ/PF/yRVklJiTmJECkCBgqwfjawaISMwL8EuH+5FBCIvcB8OwmrBpXqOzAHAgggECrwc805GhsbJS0tDTAEEIihAOvnGGIzFQJRFuD+jTIowyGwAIHXr1/LiRMnZHR01PFpmnQsAI+PIOBhgeHhYTl58qSo/4aEHjk5OcHnvmzK4OGLg9RjKsD6OabcTIYAAhoJmN4/IiEQuq2VRrD/DsV0YA1JCQkBBAwRoEGHIYUiTOsEJseeB5t0+Cedf6TOK3lH3lpzQEQSrMuZhBBAIDoCwf9+3P5f8U84/1CdkpYnFZt+J8mpudGZiFEQQGBOARp0cGEgYK4AD5jMrR2Rmy3Q19cnzc3NjpfrVUZqF2G1mzAHAgggMJ/A+Pi4fP755zIyMuL4yN69e2Xt2rXAIYCAywKsn10GZngEXBTg/nURl6ER+BmB+XYSXr9+vezatQs7BBBAICgwX3MO9VLS0aNHac7BdYJAHARYP8cBnSkRiJIA92+UIBkGgQgF1Iv2TU1Nov4ZeqxevVr27dsns9/NinB4Po4AApYJqA0ZTp06FdbYZ9myZcHmHDSptKzgpKO1AOtnrctDcAgg4KKA6f0jaNDh4sXB0AgggMBSBGjQsRQ9zkVgaQJT40PSceuPYS/Z5xZVS2lVHU06lsbL2QhYKTD2ukc6b38mM9MTjvzSs8ukvPojSUxiNyUrC09SWgnQoEOrchAMAhEJ8IApIi4+jEBUBfr7+4M/uPD7/Y5xf/WrX4n6HwcCCCAwW2B6ejr4486BgQHHv/qP//gP+fWvfw0YAgjEQID1cwyQmQIBlwS4f12CZVgEFiDATsILQOIjCHhYQP1tTP2NTP2tLPTIzs6WI0eOSEZGhod1SB2B+Amwfo6fPTMjsFQB7t+lCnI+AosXGB0dlRMnToj6Hhx6VFZWSk1Njfh8vsUPzpkIIGCNgPr+qzZ0mZycdORUUlIihw4dkuTkZGtyJREETBBg/WxClYgRAQTcEKBBhxuqIWOaDuwyD8MjgIDFAjTosLi4pGaEwNTES3n8/Z9E/TP0oEmHEeUjSARiKvBq8J70tp+WwIzzpcbsgjVStq5REnxJMY2HyRDwqgANOrxaefK2QYAHTDZUkRxMFhgcHAy+gDD7hxebN2+Wbdu2mZwasSOAgAsC58+fl0ePHjlGXrlypRw8eNCF2RgSAQTmEmD9zHWBgLkC3L/m1o7I7RBQOwifPHky7CWltWvXyt69e+1IkiwQQCBiAdWcQ72U1NfX5zhXNedobGyUzMzMiMfkBAQQiI4A6+foODIKAvEQ4P6NhzpzIvCTwNjYWLDZ+suXzt8/V1RUyIEDB2jSwcWCgMcFuru75dy5c2Ebuaj/Rrz//vuSmJjocSHSRyD2AqyfY2/OjAggoIeA6f0jEgKBQEAPyrmjMB1YZ1tiQwABvQVo0KF3fYjOGwL+idfSceuPMjU+5Eg4p3C9lFU1iCQkeAOCLBFAYF6BZz3fSP+jyyLi/FqV/9YvpWR1jYjw3wkuHwRiJUCDjlhJMw8C0RfgAVP0TRkRgUgFXrx4EXxJaXx83HFqdXW17NixI9Lh+DwCCFgq8O2334r6X+hRUFAQ3E04KYnmlJaWnbQ0FGD9rGFRCAmBBQpw/y4Qio8h4KKA2klYNakcGnI+/121alVwJ2EOBBDwloBqznHx4kXp6OhwJK6aczQ0NEhWVpa3QMgWAc0EWD9rVhDCQSACAe7fCLD4KAIuCajnvur77/Pnzx0zqBfwa2trXZqVYRFAQHeBhw8fSmtra1iYVVVVsmfPHt3DJz4ErBVg/WxtaUkMAQTeIGB6/wgadHCJI4AAApoK0KBD08IQlucE/JOj8vjWH2RyzPlH6pzCX0jZugbPeZAwAgj8JND3sFVe9N4MIyletU+WlW6FCgEEYixAg44YgzMdAlEU4AFTFDEZCoElCKgdlNROSmpHpdCDJh1LQOVUBCwSePTokZw/f96RUVpamnz88ceSkZFhUaakgoD+Aqyf9a8RESIwnwD3L9cGAnoIqJeUVJNK1awy9KisrAzuJMyBAALeEJicnJTm5mbp7+93JJyZmSmNjY2imnRwIIBAfAVYP8fXn9kRWIoA9+9S9DgXgegJqDWvev47u0nHihUr5ODBg5KYmBi9yRgJAQS0F1Dff9V/E2ZmZhyx8psQ7UtHgB4QYP3sgSKTIgIIzClAgw6XLwzTgV3mYXgEELBYgAYdFheX1IwTmJ4aCzbpmBh95og9K3+1rNjwgSQk+IzLiYARQGDxAoGZaem++4UMP3/gGCTBlyRl6xolu2DN4gfnTAQQWLQADToWTceJCMRdgAdMcS8BASDwo8Dr16/lxIkTonYUDj3Wr18vu3btQgoBBDwqMDAwEPyx1vT09I8C6keb6oWlwsJCj6qQNgLxE2D9HD97ZkZgqQLcv0sV5HwEoiegXlJSOwkPDg46BmUn4egZMxICOguoRj2qOcfs/wakp6fLkSNHJCcnR+fwiQ0BzwiwfvZMqUnUQgHuXwuLSkrGCszXmK60tFRqa2slKSnJ2NwIHAEEFi6gfgPy+eefh23Y8u6778o777yz8IH4JAIIuCLA+tkVVgZFAAEDBEzvH5EQCAQCOjubDqyzLbEhgIDeAjTo0Ls+ROc9gWn/uDz+/n9o0uG90pMxAg4B/+SodLV9JuPDfY7/PzEpTcqrP5L07DLEEEAgTgI06IgTPNMiEAUBHjBFAZEhEIiigGrSoXYSHh4edoy6bt062b17dxRnYigEEDBBQP234MyZM2G7i9fU1MiqVatMSIEYEbBOgPWzdSUlIQ8JcP96qNikaoSAeknp9OnTohrShR7sJGxE+QgSgUULjI2NBZtQvnz50jFGbm6uNDQ0SEZGxqLH5kQEEIiuAOvn6HoyGgKxFOD+jaU2cyHwZoGpqSk5e/asPHnyxPHhkpISOXTokCQnJ795ED6BAAJGCxw/fjzsb2Bqkxa1WQsHAgjEX4D1c/xrQAQIIBAfAdP7R9CgIz7XDbMigAACbxSgQccbifgAAjEXUE06Om//OezF/My8SqnY+NuYx8OECCAQW4GJkUHpavtUpiZeOyZOTs2Rio2/k5T0/NgGxGwIIOAQoEEHFwQC5grwgMnc2hG5vQIjIyPBnYRnv6iwevVq2b9/v72JkxkCCDgEXr16FWzYo/6bEHps3bpVtmzZghYCCMRJgPVznOCZFoEoCHD/RgGRIRCIsoB6SUl9/53dpEPtJKxeUkpMTIzyjAyHAALxFFBNKNX3XNWgNvRYtmyZ1NfXS1paWjzDY24EEJglwPqZSwIBcwW4f82tHZHbK+D3+4NNOnp7ex1JFhYWyuHDhyUlJcXe5MkMAY8LXLp0Sdrb2x0K6lmveubLgQACegiwftajDkSBAAKxF6BBh8vmpgO7zMPwCCBgsQANOiwuLqkZLTAzPSmdt/4kY8N9jjwycsulYsNvJCExyej8CB4BBOYWGB3qlK62YzIzM+n4QFpWiVRU/0YSk9OhQwCBOAvQoCPOBWB6BJYgwAOmJeBxKgIuCoyOjgZfUhoaGnLMsmrVKqmpqXFxZoZGAAEdBFRzDrWjsPpvQeixbt062b17tw4hEgMCnhVg/ezZ0pO4BQLcvxYUkRSsFFBNOpqbm+Xp06eO/FSTjtraWklK4vmvlYUnKc8JqEa0qjnH7O+5RUVFUldXxwuJnrsiSNgEAdbPJlSJGBGYW4D7lysDAT0Fpqen5cyZM2FNOgoKCqShoYE1sZ5lIyoEliRw+/Zt+frrrx1jlJeXBxvTciCAgD4CrJ/1qQWRIIBAbAVM7x+REAgEArEli2w204Ejy5ZPI4AAAj8J0KCDqwEBfQXUC/qdt/8sY6+cnaTTc0qlYuNvxeejk7S+1SMyBCIXGOr7Tp48OCcy66tTdkGVlK1rkAQfu6dFrsoZCERfgAYd0TdlRARiJcADplhJMw8CkQuMj48HX1x48eKF42T1g42DBw+Kz+eLfFDOQAAB7QVUYx5174+NjTli3bx5s2zbtk37+AkQAdsFWD/bXmHys1mA+9fm6pKb6QLz7SRcXFwcfHE/OTnZ9BSJHwFPC6i/banvuepvXaFHWVlZ8G9cNOLx9OVB8hoLsH7WuDiEhsAbBLh/uUQQ0FdANeloaWmR7u5uR5CqSUd9fb2kpqbqGzyRIYBARAJ9fX3B78Khr43m5eXJBx98wN+6IpLkwwi4L8D62X1jZkAAAT0FTO8fQYMOPa8rokIAAQSEBh1cBAjoLRCY9ktn26cy+rLLEWh6VolUbPpEfIk06dC7gkSHwEIEAtL/6LI86/km7MMFK34tRZV7FjIIn0EAgRgJ0KAjRtBMg4ALAjxgcgGVIRGIosDk5KQ0NTXJ8+fPHaOqFxjUTsKJiTSsiyI3QyEQd4H5XlqiOUfcS0MACPwowPqZiwEBcwW4f82tHZF7Q2C+nYQLCwvl8OHD7CTsjcuALC0UGBwclFOnTon6G1foQQNaC4tNStYJsH62rqQk5CEB7l8PFZtUjRSYmZmRs2fPhjXpyM/Pl4aGBklLSzMyL4JGAIGfBIaHh+Xzzz+XiYmJH//PlJQU+fDDDyUnJwcqBBDQTID1s2YFIRwEEIiZAA06XKY2HdhlHoZHAAGLBWjQYXFxSc0agcCMX7rajsnIUIcjp7SsIlm56fc06bCm0iTiRYHAzLR03/1Chp8/cKafkCCla+skt6jaiyzkjIDWAjTo0Lo8BIfAzwrwgIkLBAH9BdQLDOpFBvVCQ+hRUlIS3EmYXUb1ryERIrAQgWfPngXv9dAfaqnztm7dKlu2bFnIEHwGAQRiIMD6OQbITIGASwLcvy7BMiwCURT4uZ2E1UtK6kUGDgQQMEdA7Rbc3Nwsfr/fEfSqVatk37594vP5zEmGSBHwoADrZw8WnZStEeD+taaUJGKxgGrSce7cOens7HRkmZeXF2zSkZ6ebnH2pIaA3QLq71vHjx8P24RFNaBVG7FwIICAfgKsn/WrCREhgEBsBEzvH5EQCAQCsaFa3CymAy8ua85CAAEERGjQwVWAgBkCgcCMdLcdl+EXzpf4VZOOio2fSGISnaTNqCRRIvCTgH9yVLraPpPx4T4Hi8+XIuUbPpSMvAq4EEBAQwEadGhYFEJCYIECPGBaIBQfQyDOAupFBvVCg3qxIfRYvny51NfX85JSnOvD9AgsVWBgYEBOnz4dtqPwtm3bZPPmzUsdnvMRQCCKAqyfo4jJUAjEWID7N8bgTIfAIgXme0mpoKAg+P03NTV1kSNzGgIIxFKgp6cnuCu4ejEp9Fi3bp3s3r07lqEwFwIILFKA9fMi4TgNAQ0EuH81KAIhILAAgfm+/+bk5ASbdGRmZi5gFD6CAAK6CVy4cEEePHC+1/Cf//mf8stf/lK3UIkHAQT+JcD6mUsBAQS8KmB6/wgadHj1yiVvBBDQXoAGHdqXiAAR+FFgviYdqRkFsnLT7yUxmU7SXC4ImCIwMToonXc+Ff/Ea0fIyak5Ul79saRmLDclFeJEwHMCNOjwXMlJ2CIBHjBZVExSsV5AvdCgXmxQLziEHsuWLZPGxkaadFh/BZCgrQJPnz4NNuCZmppypLhjxw6prq62NW3yQsBYAdbPxpaOwBEQ7l8uAgTMEZjvJaX8/PzgS0ppaWzSYE41idSLAh0dHdLa2irqXg49Nm3aJNu3b/ciCTkjYKQA62cjy0bQCAQFuH+5EBAwR0CtmdXaWa2hQ4+srCw5cuQITTrMKSWRIhAU+O677+Qvf/mLQ6OyslIOHDiAEAIIaCzA+lnj4hAaAgi4KkCDDld5RUwHdpmH4RFAwGIBGnRYXFxSs1JANenoudskr5+1O/JLSV8WbNKRlJJhZd4khYBNAqNDndLVdkxmZiYdaaVllUhF9W9otmNTscnFSgEadFhZVpLyiAAPmDxSaNK0RkD9SKulpUW6urocOfGSkjUlJhGPCfT29gYb7/j9fkfmu3btkvXr13tMg3QRMEOA9bMZdSJKBOYS4P7lukDALIH5XlLKy8sLNqmkSYdZ9SRa7wg8fPhQ1G7BgUDAkTS7BXvnGiBTewRYP9tTSzLxngD3r/dqTsZmC6i18/nz5+ds0qG+/6pmHRwIIKC/gNpoRW3KEPp9WG22cvToUUlKStI/ASJEwMMCrJ89XHxSR8DjAqb3j0gIzH4SoVlBTQfWjJNwEEDAIAEadBhULEJF4N8CgYD0tJ+UVwN3HSbJaXlSuem/JSk1GysEENBU4GX/Hen9Z7PIrB9qZS1bLSvWH5UEX6KmkRMWAgj8W4AGHVwLCJgrwAMmc2tH5N4VmO8lpdzc3OBLSunp6d7FIXMEDBLo7u4ONtyZnp52RL1nzx6pqqoyKBNCRcBbAqyfvVVvsrVLgPvXrnqSjTcE1M/qLl68KA8ePHAkrJp0NDQ08P3XG5cBWRokcO/ePbl8+XJYxDt37pQNGzYYlAmhIoCAEmD9zHWAgLkC3L/m1o7IvSsw3/ffzMzM4PffnJwc7+KQOQIGCLx69UqOHTsmk5M/bVCYmpoqH330EU12DKgfISLA+plrAAEEvCpgev8IGnR49colbwQQ0F6ABh3al4gAEZhHICC97c2iXvYPPZJTc6Vy8+9p0sF1g4B2AgHpf3RZnvV8ExZZwYpfS1HlbhFJ0C5qAkIAgXABGnRwVSBgrgAPmMytHZF7W0D9SEvtRqp2JQ09srOz5ciRI5KRkeFtILJHQHOBuZpzqIee+/btk9WrV2sePeEh4G0B1s/erj/Zmy3A/Wt2/Yje2wKXLl2S9vZ2B4J6OUm9pKReVuJAAIH4C9y6dUuuXbvmCER9z927d6+sWbMm/gESAQIIRCzA+jliMk5AQBsB7l9tSkEgCEQsMNf3X7U5g/r+q5pVciCAgH4CU1NTcvz4cRkaGvoxOPV9WN23JSUl+gVMRAggECbA+pmLAgEEvCpAgw6XK286sMs8DI8AAhYL0KDD4uKSmgcEAvLk/jkZ6vvOkatq0rFy8yei/smBAALxFwjMTEv33S9k+Llz1zNJSJDStXWSW1Qd/yCJAAEEFixAg44FU/FBBLQT4AGTdiUhIAQiElA7Cd+/f99xTlZWljQ2NrITS0SSfBiB2Al0dnbKuXPnZGZm5sdJfT6f1NTUSGVlZewCYSYEEFiUAOvnRbFxEgJaCHD/alEGgkBg0QJzvaTE999Fc3IiAlEV+Pbbb0X9L/Tge25UiRkMgbgIsH6OCzuTIhAVAe7fqDAyCAJxE5jr+29aWlrwZf/8/Py4xcXECCAwt8CZM2ekq6vL8S+3b98umzZtggwBBAwRYP1sSKEIEwEEoi5gev+IhIDa5k7jw3RgjWkJDQEENBegQYfmBSI8BBYg8OR+S1iTjqTUbKnc9N+SnEYn6QUQ8hEEXBOYnhqTzjufyvhwn2MOny9Fyjd8KBl5Fa7NzcAIIOCOAA063HFlVARiIcADplgoMwcC7gpcvnxZ7t2755gkIyNDjhw5ItnZ2e5OzugIIBCRQEdHh7S2toY15zhw4IBUVPBdOCJMPoxAnARYP8cJnmkRiIIA928UEBkCgTgLfPXVV3L37l1HFJmZmcHvv6pZBwcCCMRe4Nq1a3Lr1i3HxElJSXLw4EEpKyuLfUDMiAACURNg/Rw1SgZCIOYC3L8xJ2dCBKIuMNf339TU1OAmDTTpiDo3AyKwaIGbN2/KjRs3HOevXr1a9u/fv+gxOREBBGIvwPo59ubMiAACegiY3j+CBh16XEdEgQACCIQJ0KCDiwIBOwT6HrTKiyc3HckkpWTIyk2/l5T0ZXYkSRYIGCYwMTooXXc+k6mJV47Ik1NzpLz6Y0nNWG5YRoSLAAJKgAYdXAcImCvAAyZza0fkCIQKXLlyRdra2hwo6enpwR9p5ebmgoUAAhoIPHjwQC5evCihvfvVjsI059CgOISAQAQCrJ8jwOKjCGgmwP2rWUEIB4FFCly9elXu3LnjOFs16VA7Cefk5CxyVE5DAIHFCMzVNDYlJUXq6uqkqKhocP6rXQAAIABJREFUMUNyDgIIaCTA+lmjYhAKAhEKcP9GCMbHEdBUYL4mHfX19VJQUKBp1ISFgHcEurq65MyZM46Ely9fHmwkm5iY6B0IMkXAAgHWzxYUkRQQQGBRAjToWBTbwk8yHXjhmfJJBBBAwClAgw6uCATsEeh/dEme9XzjSCgxOT3YpCM1gz9S21NpMjFBYHSoU7rajsnMzKQj3LSsEqmo/o2oe5MDAQTMFKBBh5l1I2oElAAPmLgOELBHYK4dS9PS0oIvKbGTkj11JhMzBdrb2+XSpUvOv08lJgZ3FF6xYoWZSRE1Ah4VYP3s0cKTthUC3L9WlJEkEAgKzNWkQzWpVN9/8/LyUEIAAZcFVOPJCxcuyMOHDx0zqb9DqZcFly1jsxSXS8DwCMREgPVzTJiZBAFXBLh/XWFlUATiIjDX91/VFO/w4cNSWFgYl5iYFAEERIaGhuT48eMyNTX1I4f6Tvzxxx9LRkYGRAggYJgA62fDCka4CCAQNQHT+0ckBEK3yYoaS/QGMh04ehKMhAACXhOgQYfXKk6+tgsMdl6Vgc6rjjQTk9KkYuMnkpbFzi2215/89BB42X9Hev/ZLBIIOALKWrZaVqw/Kgk+OkbrUSmiQGBxAjToWJwbZyGggwAPmHSoAjEgED2Bmzdvyo0bNxwDqh9pNTY28nJE9JgZCYGIBO7evStql7PQIykpSWpra6W0tDSisfgwAgjEX4D1c/xrQAQILFaA+3excpyHgJ4C169fl++//94RnHoRQn3/pUmHnjUjKjsEZmZmpLW1VTo6OhwJqReQVJOc3NxcOxIlCwQQoME71wACBgvw/dfg4hE6AnMIzNWkIzk5Werq6qS4uBgzBBCIscDk5KQcO3ZMXr169ePM6t3LI0eOSFER7yTEuBxMh0BUBFg/R4WRQRBAwEAB0/tH0KDDwIuOkBFAwBsCNOjwRp3J0lsCz3q+kf5Hzp1KfYkpsnLT72nS4a1LgWxjLhCQ/kdfybOev4TNXFD2rhS9vUtEEmIeFRMigEB0BWjQEV1PRkMglgI8YIqlNnMhEBuBtrY2uXLlimMy1aRD/UiLH4TEpgbMgsC/Be7cuRPc3Tv04EeTXB8ImC3A+tns+hG9twW4f71df7K3U+Dbb78V9b/QQzXpUE0C8vPz7UyarBCIo4Df75eWlhbp6elxRJGdnR2877KysuIYHVMjgEC0BVg/R1uU8RCInQD3b+ysmQmBWAnM1aSSZvCx0mceBJwCp0+fDvtevHPnTtmwYQNUCCBgqADrZ0MLR9gIILBkARp0LJnw5wcwHdhlHoZHAAGLBWjQYXFxSc3TAi+e3JS+B60OA9Wko2LTJ5KeVeJpG5JHwA2BwMy0dN/9QoafP3AOn5AgpWvrJLeo2o1pGRMBBOIgQIOOOKAzJQJREuABU5QgGQYBzQTu3bsnly9fdkSlfqSlmnSUlPD9V7NyEY6lAmo3b/WDydBDNcs5fPiwFBYWWpo1aSFgvwDrZ/trTIb2CnD/2ltbMvO2wFzr7tTUVKmvr5eCggJv45A9AlEUUM05Tp06Jf39/Y5RVTMcdb+lp6dHcTaGQgABHQRYP+tQBWJAYHEC3L+Lc+MsBHQXmKtJR2Jiohw6dEhKS0t1D5/4ELBC4JtvvpG///3vjlyqqqpkz549VuRHEgh4VYD1s1crT94IIGB6/4iEQCAQ0LmMpgPrbEtsCCCgtwANOvSuD9EhsBSBob7v5Mn9FscQPl+KVGz8raTn8EfqpdhyLgKhAtNTY9J551MZH+4Lu9/KN3woGXkVgCGAgEUCNOiwqJik4jkBHjB5ruQk7CGB+/fvy8WLFx0Zqx9p1dbWSllZmYckSBWB2AvwkmDszZkRgVgJsH6OlTTzIBB9Ae7f6JsyIgK6CNy5c0euXr3qCIfmeLpUhzhsEJicnAw25xgcHHSks3z58mBzDnW/cSCAgH0CrJ/tqykZeUeA+9c7tSZT7wl8++23ov4XeqjnvwcPHpQVK1Z4D4SMEYihQEdHh5w7d84xY1FRkTQ2NorP54thJEyFAALRFmD9HG1RxkMAAVMETO8fQYMOU6404kQAAc8J0KDDcyUnYY8J/NCkQ/2R7KdeaQmJSVKx4TeSkVvuMQ3SRSD6AhOjg9J15zOZmnjlGDw5NUfKqz+W1Izl0Z+UERFAIK4CNOiIKz+TI7AkAR4wLYmPkxHQXuDhw4dy4cIFCe0Vrn4con6kVV7O91/tC0iARgrcuHFDbt686Yg9LS1NGhoaRO0szIEAAmYLsH42u35E720B7l9v15/s7ReYq0lHcnJysHlAYWGh/QBkiIBLAuPj43Ly5El58eKFY4aSkhKpq6uTpKQkl2ZmWAQQiLcA6+d4V4D5EVi8APfv4u04EwETBOZqEq+e/x44cEAqKtg0zYQaEqN5As+fP5cvvvhC/H7/j8FnZGTIxx9/LOo5MAcCCJgtwPrZ7PoRPQIILF6ABh2Lt1vQmaYDLyhJPoQAAgjMIUCDDi4LBOwXeNl/R3rbm51NOnxJUr7hQ8nMq7QfgAwRcElgdKhTutqOyczMpGOGtKwSqaj+jSQmp7s0M8MigEA8BWjQEU995kZgaQI8YFqaH2cjYIKA2smltbVVZmZmfgxX/UirpqZGKiv5/mtCDYnRHIHr16+L+mFk6KF+lKV2TsrLyzMnESJFAIF5BVg/c3EgYK4A96+5tSNyBBYqcPfuXfnqq68cH1dNOlQTgeLi4oUOw+cQQOBfAqOjo8HmHC9fvnSYqKav6uU/tVM3BwII2CvA+tne2pKZ/QLcv/bXmAwRmK9JB89/uTYQiL7AxMSEfP755zI8PPzj4Or3FkePHpXly9msMPrijIhA7AVYP8fenBkRQEAPAdP7RyQEQret08PUEYXpwBqSEhICCBgiQIMOQwpFmAgsUeDVwF3paT8pEgj8OFJCgk9WbPhAsvJXL3F0TkfAewLBxjf/bHbcU0oha9lqWbH+qCT4+JGW964KMvaKAA06vFJp8rRRgAdMNlaVnBAIF+jq6pKWlhZHkw719//9+/fLqlWrIEMAgSgIXL16VdSu3aFHenq6NDQ00JwjCr4MgYAuAqyfdakEcSAQuQD3b+RmnIGAiQLt7e1y6dIlR+hJSUlSW1srpaWlJqZEzAjEReD169fB5hyhLyCpQNTfkfbt2yfqZSQOBBCwW4D1s931JTu7Bbh/7a4v2SHwbwH1TEo9mwo91PNftV5fvZrfP3OlIBANAfXKp/pu3NfX5xhuz549UlVVFY0pGAMBBDQQYP2sQREIAQEE4iJgev8IGnTE5bJhUgQQQODNAjToeLMRn0DAFoHXz9ql526TBAI/7SRMkw5bqksesRMISH/HZXnW/U3YlAVlv5ait3eLSELswmEmBBCIuQANOmJOzoQIRE2AB0xRo2QgBLQX6OnpkbNnz8r09LQjVvUjrTVr1mgfPwEioLOA2qVb7dYdemRmZgabc+Tk5OgcOrEhgECEAqyfIwTj4whoJMD9q1ExCAUBlwXmatKRmJgohw4dokmHy/YMb4fAy5cvpampScbGxhwJqb8fqb8jcSCAgDcEWD97o85kaacA96+ddSUrBOYSmKtJh/qc2qSBJh1cMwgsXeDatWty69Ytx0AbN26U9957b+mDMwICCGgjwPpZm1IQCAIIxFiABh0ug5sO7DIPwyOAgMUCNOiwuLikhsAcAsMvHkh32/GwJh1l6xslu4AOt1w0CPycQGBmWrrvfiHDzx84P5aQIG+tPiB5Je8AiAACHhCgQYcHikyK1grwgMna0pIYAnMKqJ1dmpubxe/3O/797t27Zd26daghgMAiBNTu3OoFwNAjKytLGhsbRf2TAwEE7BJg/WxXPcnGWwLcv96qN9ki8ODBA7l48aKonU7/fagmHQcPHpQVK1YAhAAC8wg8f/5cTp06JePj445PbNiwQXbu3IkbAgh4SID1s4eKTarWCXD/WldSEkLgZwVUA3nVSH72sWfPHqmq4vfPXD4ILFZA/W3pwoULjtNLSkqCGzTMftdysXNwHgII6CHA+lmPOhAFAgjEXsD0/hEJgdCngLH3e+OMpgO/MUE+gAACCMwjQIMOLg0EvCcwMtQhXXc+czTpkIQEKatqkJzC9d4DIWMEFiAwPTUmnXc+lfHhPsenfb4UKd/woWTkVSxgFD6CAAI2CNCgw4YqkoNXBXjA5NXKk7eXBfr7+4NNOiYnJx0M6iUL9bIFBwIILExAPeJTL/ypH2eFHjk5OcEfZmVmZi5sID6FAAJGCbB+NqpcBIuAQ4D7lwsCAe8JPHz4UFpbW8MSV006Vq5c6T0QMkbgDQJPnz6VM2fOhP3N6Fe/+pWo/3EggIC3BFg/e6veZGuXAPevXfUkGwQWIjBfk45du3bJ+vX8/nkhhnwGgVCBwcFBOXHihExPT//4f6uNGT766CNJTU0FCwEELBNg/WxZQUkHAQQWLGB6/wgadCy41HwQAQQQiK0ADTpi681sCOgiMDL0WDpv/29YOKVVhyS3aJMuYRIHAloIjI/0S1fb5+KfeO2IJyklSyo2/k5SMwq0iJMgEEAgNgI06IiNM7Mg4IYAD5jcUGVMBPQXUD8oUbuhzm7SsXXrVtmyZYv+CRAhAhoIqB2TZjfnyMvLk/r6esnIyNAgQkJAAAE3BFg/u6HKmAjERoD7NzbOzIKAbgIdHR3BJh0zMzM/hubz+aSmpkYqKyt1C5d4EIibgGrOof5WFPrykQpm+/btsmkTv5WIW2GYGIE4CrB+jiM+UyOwRAHu3yUCcjoChgq0t7fLpUuXwqLfsWOHVFdXG5oVYSMQe4Hx8XH57LPPZHR09MfJk5KS5OjRo7Js2bLYB8SMCCDgugDrZ9eJmQABBDQVoEGHy4UxHdhlHoZHAAGLBWjQYXFxSQ2BNwiMDnUGmw7MzEw5PvnWmgOSV/If+CGAgIhMjD6Tx9//Qab9Yw6PtMxiKd/4sSQls0swFwoCXhOgQYfXKk6+NgnwgMmmapILApEJvHjxQk6ePCnqByahh3rpQr18wYEAAnMLqBf71At+6kW/0CM/P18aGhokLS0NOgQQsFiA9bPFxSU16wW4f60vMQkiMK9AZ2ennDt3ztGkQ/0m7v3336dJB9cNAiLy7NkzaWpqkqkp528kdu/eLevWrcMIAQQ8KsD62aOFJ20rBLh/rSgjSSCwKIH5mnRs27ZNNm/evKgxOQkBLwkEAgE5ceKE9Pf3O9I+cOAAf0Py0oVArp4TYP3suZKTMAII/EvA9P4RCQG1etP4MB1YY1pCQwABzQVo0KF5gQgPAZcFRl91S9ftz2RmZtIxU8mqGskvZSdhl/kZXnOBybHn0vH9/8j0lLM5R3bBGilbd0QSfImaZ0B4CCDghgANOtxQZUwEYiPAA6bYODMLAroKDA0NBXdHDd39RcVKkw5dK0Zc8RZQDW0uX74sjx8/doSidktSzTlSU1PjHSLzI4CAywKsn10GZngEXBTg/nURl6ERMECgq6tLzpw5Exbp3r17Ze3atQZkQIgIuCPw8uXL4MtHsxu47tmzR6qqqtyZlFERQMAIAdbPRpSJIBGYU4D7lwsDAW8L3L9/Xy5evBiGsHXrVtmyhd8/e/vqIPs3CVy5ckXa2tocH3vnnXfk3XfffdOp/HsEEDBYgPWzwcUjdAQQWJKA6f0jaNCxpPJzMgIIIOCeAA063LNlZARMERh73Sudt/8sM9POJh1Fb++WgjL+0GZKHYkzugKqOcfjW38U/+SIY+CC8m1StHJXdCdjNAQQMEqABh1GlYtgEXAI8ICJCwIBBF69eiUnT56UkRHnOl/tkKp2SuVAAIEfBFRDm7Nnz4q6Z0KPgoKCYHOOlJQUqBBAwAMCrJ89UGRStFaA+9fa0pIYAgsW6O3tDa7p/X6/4xwaESyYkA9aJqAatn7xxRcyPDzsyIwX9ywrNOkgsEgB1s+LhOM0BDQQ4P7VoAiEgECcBTo6OuT8+fMyez/pzZs3y7Zt2+IcHdMjoKdAe3u7XLp0yRFcWVmZ1NXVyeyXV/XMgKgQQGCxAqyfFyvHeQggYLoADTpcrqDpwC7zMDwCCFgsQIMOi4tLaghEIDA+3C+dt/8k0/5xx1mFFTtlecV7EYzERxEwX2Bq4qV0fPf/wppzLCvdKsWr9pmfIBkggMCSBGjQsSQ+TkYgrgI8YIorP5MjoI2AajjQ1NQk6sWM0IMmHdqUiEDiLPD48ePgbmNTU1OOSIqLi4M/ykpOTo5zhEyPAAKxEmD9HCtp5kEg+gLcv9E3ZUQETBSYr0nHrl27ZP369SamRMwILEpgfHxcTpw4IS9fvnScv2HDBtm5c+eixuQkBBCwS4D1s131JBtvCXD/eqveZIvAfAIPHz6U1tbWsH+9adMm2b59O3AIIBAicOPGDbl586bDJCcnRz788EM2aeBKQcADAqyfPVBkUkQAgTkFTO8fkRCY3ZJQs0KbDqwZJ+EggIBBAjToMKhYhIqAywITIwPy+JZq0jHmmGl5+XYpXPlfLs/O8AjoIaCaczz+/g8yNfHaEdCysv+U4rf36hEkUSCAQFwFaNARV34mR2BJAjxgWhIfJyNglcDIyEiwScfr1851/5o1a2TfPpryWVVskolIQP0YS/0oa/ZRVFQkhw8fpjlHRJp8GAHzBVg/m19DMvCuAPevd2tP5gjMFnj69Kk0NzeHNeDbsWOHVFdXA4aA9QJ+vz/YnOPZs2eOXPkbkPWlJ0EEIhJg/RwRFx9GQCsB7l+tykEwCMRVoKOjQ86dOxcWA4354loWJtdIQG1kojZp6O/vd0SVlJQkH3zwgeTn52sULaEggIBbAqyf3ZJlXAQQ0F3A9P4RNOjQ/QojPgQQ8KwADTo8W3oSR2BOgcmx5/L41h/EP+ncSTj/rS1SsroGNQSsFvBPjkjHd/9PVJOO0CP/rV9Kyer3rc6d5BBAYOECNOhYuBWfREA3AR4w6VYR4kEgvgKqScfJkydF/RAl9KisrJSamhrx+XzxDZDZEYihgHphSe0s1tnZGTZraWmpHDhwgB2TYlgPpkJAFwHWz7pUgjgQiFyA+zdyM85AwGaB+Zp0bNu2TTZv3mxz6uSGgJw6dUp6e3sdEhUVFVJbW4sOAggg8KMA62cuBgTMFeD+Nbd2RI6AGwLqOZdq0jEzM+MYvqqqSvbs2ePGlIyJgBECbW1tcv36dVHPhGcfhw4dkvLyciPyIEgEEFi6AOvnpRsyAgIImClAgw6X62Y6sMs8DI8AAhYL0KDD4uKSGgKLFJgaH5KOW38U/4RzJ2GadCwSlNOMEFDNOR5//weZHH/hiDeveJO8tfaQETkQJAIIxEaABh2xcWYWBNwQ4AGTG6qMiYDZAmNjY8EmHUNDQ45E1A9QDh48SJMOs8tL9AsUGB4eljNnzsiLF87vw+r0d955R37961/L7GdoCxyajyGAgOECrJ8NLyDhe1qA+9fT5Sd5BOYUePbsWbBRwcTEhOPf06SDC8ZWgUAgIC0tLWGNKIuLi6W+vl4SExNtTZ28EEBgEQKsnxeBxikIaCLA/atJIQgDAY0Eenp65PTp02ERrV27Vvbu3atRpISCgPsC6vcQly5dkq6urrDJMjIyZPfu3TTncL8MzICAVgKsn7UqB8EggEAMBUzvH5EQUE89ND5MB9aYltAQQEBzARp0aF4gwkMgTgJTEy+l4/s/hDXpyCt5R95ac0BEEuIUGdMiEH2B6alR6fjuf8Kac+QWbpDSdYe53qNPzogIGC1Agw6jy0fwHhfgAZPHLwDSR2AegfHx8WCTjtnNCcrKyoK7qfLCBpeOzQJ9fX1y9uxZmZycdKSZlJQU/JHi22+/bXP65IYAAm8QYP3MJYKAuQLcv+bWjsgRcFNAfe9V33/V9+DQY8uWLbJ161Y3p2ZsBGIucPHiRbl//75j3oKCAmlsbJTk5OSYx8OECCCgtwDrZ73rQ3QI/JwA9y/XBwIIzCXQ29sbfP7l9/sd/7qyslJqamrYpIHLxhMCjx8/lsuXL4f9HUglv2bNGtm5c6ekpKR4woIkEUDgJwHWz1wNCCDgVQHT+0fQoMOrVy55I4CA9gI06NC+RASIQNwEVJOOx9//SdQ/Q4/comopraqjaUHcKsPE0RSY9o//0Jxj7JnzOlfNOaoOiyTQjCaa3oyFgA0CNOiwoYrk4FUBHjB5tfLkjcCbBdQOwk1NTWFNOkpKSqSurk5UswIOBGwTuH37tly/fl1mZmYcqWVmZgav+/z8fNtSJh8EEIhQgPVzhGB8HAGNBLh/NSoGoSCgmcDQ0FDw++/sJh2bN2+Wbdu2aRYt4SCwOIGvv/5a1Hfe0CMnJ0eOHj0qaWlpixuUsxBAwGoB1s9Wl5fkLBfg/rW8wKSHwBIEnj59Ks3NzTI1NeUYpaKiQg4cOECTjiXYcqreAuqav3r1qrS3t4cFqhpy7N69m00a9C4h0SHgqgDrZ1d5GRwBBDQWoEGHy8UxHdhlHoZHAAGLBWjQYXFxSQ2BKAj4J15Lx60/ytT4kGO0nML1UlbVQPOCKBgzRPwEVHOOx7f+KBMjA44gspevkxXrGrm+41caZkZAawEadGhdHoJD4GcFeMDEBYIAAj8noJp0nDp1Sp49czbvW758udTX17N7DJePNQKqIYfaLemf//xnWE6qKY36USIvLFlTbhJBYEkCrJ+XxMfJCMRVgPs3rvxMjoD2AqpJx8mTJ2VsbMwRa3V1tezYsUP7+AkQgZ8T+Nvf/iZ//etfHR/JyMgINufIysoCDwEEEJhTgPUzFwYC5gpw/5pbOyJHIBYCAwMDcvr0aZmcnHRMt2LFCjl48KAkJibGIgzmQCBmAqoxzYULF2R4eDhszrKyMtm7d6+o78gcCCDgXQHWz96tPZkj4HUB0/tHJAQCgYDORTQdWGdbYkMAAb0FaNChd32IDgEdBPyTo/L41h9kcuy5I5zsgiopW98oCQk+HcIkBgQiEpiZnpCO7/8Q3pxj2RpZ8YsPaM4RkSYfRsBbAjTo8Fa9ydYuAR4w2VVPskHADQH14yz1Iy31Y63QY9myZdLY2EiTDjfQGTOmAmqXbLVb2ODgYNi8mzZtCu6YPft5WUwDZDIEENBKgPWzVuUgGAQiEuD+jYiLDyPgSYFXr14Fm3SMjIw48l+/fr3s2rXLkyYkbb6A2h340qVLjkRUA8ojR45Ibm6u+QmSAQIIuCbA+tk1WgZGwHUB7l/XiZkAAeMF1OYMapMGtVlD6FFaWiq1tbWSlJRkfI4kgIDaoOHGjRvy3XffyexXN1UjmnfffVc2btwIFAIIICCsn7kIEEDAqwKm94+gQYdXr1zyRgAB7QVo0KF9iQgQAS0EpqfGgk06JkadOwln5a+WFRs+oEmHFlUiiIUKzMxMyuPv/ijjI08dp2QvWyNlvzjK9bxQSD6HgEcFaNDh0cKTthUCPGCyoowkgYDrAlNTU8EGBmp3mdAjPz9fGhoaRL3YwYGAiQKqKcfZs2dldHTUEb76UdaePXtk9erVJqZFzAgg4KIA62cXcRkaAZcFuH9dBmZ4BCwRULupNjU1he2qWlVVFfyOwIGASQKPHj2S1tZWx4tI6kU71ZyjoKDApFSIFQEE4iDA+jkO6EyJQJQEuH+jBMkwCFgu8OLFi2CTStXIPvQoLi6Wuro6SU5OtlyA9GwWGBoaCn4ffv7cuQmnylltRFJTUyN5eXk2E5AbAghEIMD6OQIsPooAAlYJ0KDD5XKaDuwyD8MjgIDFAjTosLi4pIZAlAWm/ePSeftPMj7c7xg5M69Syjd8KAk+OklHmZzhXBCYmZmSzlt/krHXTxyjZ+WvkhXqOk7wuTArQyKAgE0CNOiwqZrk4jUBHjB5reLki8DiBfx+f7CRQW9vr2MQtdtqY2OjpKenL35wzkQgDgIPHjyQL7/8UtTuSaFHZmZmcHcwXlaKQ1GYEgEDBFg/G1AkQkRgHgHuXy4NBBBYqMDIyEjwJaVXr145TlEN/Pbt2yezf0+30HH5HAKxFOju7g7+HSf0O6/P5wu+aKd2xeZAAAEE3iTA+vlNQvx7BPQV4P7VtzZEhoBuAqqJgfr+OzY25gitsLBQDh8+LCkpKbqFTDwIvFHg1q1b8s0338j09LTjs+rvOe+8845s3bpV1PdjDgQQQODfAqyfuRYQQMCrAqb3j0gIBAIBnYtnOrDOtsSGAAJ6C9CgQ+/6EB0CugnMTE/+0NxguM8RWkZuuVRs+I0kJNKkQ7eaEc9PAqo5R9ftT2X0VbeDJTNvpZRv+FgSfIlwIYAAAm8UoEHHG4n4AALaCvCASdvSEBgCWgqoH7GcOXMmrElHdnZ2cPfVjIwMLeMmKARCBdSjuevXr4v6cdbso6ioKNicIy0tDTQEEEBgTgHWz1wYCJgrwP1rbu2IHIF4CKiXk9RLSuplpdCjsrJS3n//fZp0xKMozLlggYGBAWlqanK8jKR+B3rw4EGpqKhY8Dh8EAEEvC3A+tnb9Sd7swW4f82uH9EjEGsB1ZxSff9VzSpDD9XIvr6+XlJTU2MdEvMhsCgBdQ1fvHhRnjxxblSoBsvKypL9+/dLcXHxosbmJAQQsFuA9bPd9SU7BBCYX8D0/hE06ODqRgABBDQVoEGHpoUhLAQ0FpiZmZTO23+WsVfOnYTTc0qlYuNvxeejk7TG5fNsaIGZaem8/b9hzTkyclZIxcbf0ZzDs1cGiSMQuQANOiI34wwEdBHgAZMulSAOBMwRUE06WlpaRO3EGnqoH7U0NjYGf9zCgYCuApOTk3Lu3LmwJjMq3urqatm+fTs7JulaPOJCQBMB1s+aFIIwEFiEAPfvItA4BQGPC4yPjwebHMzVpKOmpobvDh6/PnRN/8WLF3LixAlR339Dj3379smaNWt0DZu4EEBAQwHWzxoWhZAQWKAA9+8CofgYAgj8KDA8PBz8/qv+GXrk5+fOUaJRAAAgAElEQVRLQ0MDje25VrQXuH//vly5ciXsu7AKfN26dfLee+9JcnKy9nkQIAIIxEeA9XN83JkVAQTiL0CDDpdrYDqwyzwMjwACFgvQoMPi4pIaAi4KBKb90tn2qYy+7HLMkp5VIhWbPhFfIk06XORn6AgFVHOOrrbPZGToseNM1ZyjfONvxOfjj9ERkvJxBDwtQIMOT5ef5A0X4AGT4QUkfATiJDAzMxNsctDZ2en8PpGRIUeOHJHs7Ow4Rca0CMwvoF6qa25uDvtxoc/nk927d8vatWvhQwABBN4owPr5jUR8AAFtBbh/tS0NgSGgtYBq0qF2ElZND0KPiooKOXDgAE06tK6e94JTO1+r5hxjY2OO5Hfu3CkbNmzwHggZI4DAkgRYPy+Jj5MRiKsA929c+ZkcAWMFRkZGgt9/1feK0CMvLy+4SUNaWpqxuRG4vQKqOeXly5fl0aNHYUmqa1Y9A165cqW9AGSGAAJREWD9HBVGBkEAAQMFTO8fkRAIBAI6u5sOrLMtsSGAgN4CNOjQuz5Eh4DOAoEZv3S1HZORoQ5HmGlZRVKx8RNJTOKP1DrXzyuxBQIz0t12TIZfPHSknJ791g/NZGjO4ZVLgTwRiJoADTqiRslACMRcgAdMMSdnQgSsEVBNOlpbW6Wjw/n9Nz09PfgjrdzcXGtyJRHzBVQzGXW9+v1+RzIZGRlSW1sry5cvNz9JMkAAgZgIsH6OCTOTIOCKAPevK6wMioAnBCYmJuTUqVPy7NkzR74rVqyQgwcPSmJioiccSFJvAdWU4/jx42FNKbds2SJbt27VO3iiQwABLQVYP2tZFoJCYEEC3L8LYuJDCCAwh4D6XqGadKim96GHatLR0NAg6jkwBwK6CPT09MiXX34po6OjYSGVl5fLnj17uGZ1KRZxIKC5AOtnzQtEeAgg4JqA6f0jaNDh2qXBwAgggMDSBGjQsTQ/zkbA6wI/ND84LsMvHjgoUjMKZOXm/0OTDq9fIHHOX12fPf/4Ql4/v++IJC2zWFa+89/i86XEOUKmRwABEwVo0GFi1YgZgR8EeMDElYAAAksRUD3IL168KA8eOL//qt1o1I+08vPzlzI85yIQFYFvv/1W1P9mH0VFRcHmHOz4FRVmBkHAMwKsnz1TahK1UID718KikhICMRRQO7KePn1aBgYGHLOWlpYGv1ckJSXFMBqmQsApoK7PEydOyIsXLxz/YsOGDbJz5064EEAAgUUJsH5eFBsnIaCFAPevFmUgCASMFRgfHw826Zj9/SInJyf4/DczM9PY3AjcDgG1kcj169fl9u3bYQmpv89s375dfvGLX9iRLFkggEBMBFg/x4SZSRBAQEMBGnS4XBTTgV3mYXgEELBYgAYdFheX1BCIkUCwCcLdJnn9rN0xY7BJx6bfS2IynaRjVAqmCRUIBKT7H8fDmnOkZhZK5ebfiy8xFS8EEEBgUQI06FgUGychoIUAD5i0KANBIGC8wIULF8KadKSkpEh9fb0sX77c+PxIwEwBv98vra2t0tnZGZbA2rVrZffu3eLz+cxMjqgRQCBuAqyf40bPxAgsWYD7d8mEDICA5wWmpqakublZnj596rAoLi6Wuro6SU5O9rwRALEXUN991ctzs5vHvP322/L+++/HPiBmRAABawRYP1tTShLxoAD3rweLTsoIRFlgYmJCTp06Jc+ePXOMnJWVJY2NjaL+yYFAPASeP38efP47NDQUNn1hYaHs379fVDMZDgQQQCASAdbPkWjxWQQQsEnA9P4RCQG1vZzGh+nAGtMSGgIIaC5Agw7NC0R4CJgiEAhIT/tJeTVw1xFxSvqyYJOOpJQMUzIhThsEVHOOe03yevCeIxvVnGPlpv+WxKQ0G7IkBwQQiJMADTriBM+0CERBgAdMUUBkCAQQCApcunRJ2tudTSrVDjWqSUdRURFKCMRUYHh4WM6cORO2u5dqyLFjxw52TYppNZgMAbsEWD/bVU+y8ZYA96+36k22CLgloJohnD17Vnp7ex1TqJdADh8+LKpZJQcCsRJQuwarpjGzr8cVK1ZIbW0tTSljVQjmQcBSAdbPlhaWtDwhwP3riTKTJAKuC0xOTsrp06fDmgFmZmZKQ0MDTRBcrwAThAqoVy+/++47uXHjhqjvwqGHev67ZcsW+eUvfymz34FEEQEEEFiIAOvnhSjxGQQQsFHA9P4RNOiw8aokJwQQsEKABh1WlJEkENBEICC97c3ysv+OI57ktDyp3PTfkpSarUmchGG3QEB6752WlwNtjjRT0guk8p3/Q3MOu4tPdgjERIAGHTFhZhIEXBHgAZMrrAyKgGcFvvrqK7l719mkUjXpUDsJl5SUeNaFxGMr0NfXF3xhTv1wMPRIS0sLvqBEw5jY1oPZELBNgPWzbRUlHy8JcP96qdrkioC7AtPT09LS0iLd3d2OiQoKCoIvKdGkw11/Rv9BQL2cpHYNfvTokYOkuLg42Cw1MTERKgQQQGBJAqyfl8THyQjEVYD7N678TI6AVQJTU1PBpoBPnz515JWenh78/puXl2dVviSjp4DamOHChQth16GKNjc3V/bv3y/Lly/XM3iiQgABIwRYPxtRJoJEAAEXBGjQ4QJq6JCmA7vMw/AIIGCxAA06LC4uqSEQF4GAPLl/Tob6vnPMnpyaKys3fyLqnxwIuCcQkCf/PCtDT285pkhJy/+hOUdyhntTMzICCHhGgAYdnik1iVoowAMmC4tKSgjEWeDq1aty546zSaV6KUQ1RigrK4tzdExvu8Dt27fl2rVrwReVQg/1oyx1DWZk8B3Y9muA/BBwW4D1s9vCjI+AewLcv+7ZMjICXhRQu7WqxoBzNelQzRFSU1O9yELOMRS4dOmStLe3O2bMz8+Xo0ePSnJycgwjYSoEELBVgPWzrZUlLy8IcP96ocrkiEDsBPx+f/D7b29vr2NS1RhfNelQ30M4EHBL4N69e/L111+LahYz+9iwYYNs376dBpVu4TMuAh4SYP3soWKTKgIIOARM7x+REJj9C0HNCmw6sGachIMAAgYJ0KDDoGIRKgIGCTy53xLWpCMpNVsqN/23JKfRSdqgUhoV6pN/npmzOcfKzb+XpJRMo3IhWAQQ0FeABh361obIEHiTAA+Y3iTEv0cAgcUIXL9+Xb7//nvHqT6fTw4ePCjl5eWLGZJzEPhZAfVy3JdffikPHjwI+9zatWtl9+7doq5BDgQQQGCpAqyflyrI+QjET4D7N372zIyArQLqe8i5c+eks7PTkaJ6OUm9pKReVuJAwA2Bb775Rv7+9787hs7JyZEjR46I2smaAwEEEIiGAOvnaCgyBgLxEeD+jY87syJgs8D09LS0tLSENalUzSlVk8qCggKb0ye3OAiMj4/L5cuX5fHjx2Gzq++9+/btY3OQONSFKRGwVYD1s62VJS8EEHiTgOn9I2jQ8aYK8+8RQACBOAnQoCNO8EyLgAcE+h60yosnNx2ZJqVkyMpNv5eU9GUeECDFWAr0PTgvL578zTFlcmquVL7zf2nOEctCMBcCHhCgQYcHikyK1grwgMna0pIYAnEXmK9JR01NjVRWVsY9PgKwR2B0dDS4c9fg4KAjKdWQQ+2aVF1dbU+yZIIAAnEXYP0c9xIQAAKLFuD+XTQdJyKAwM8IqCYdra2t0tHR4fhUXl5esEkHzRK4fKItcPv27eDuwaFHRkaGHD16VLKysqI9HeMhgICHBVg/e7j4pG68APev8SUkAQS0FJivSWVKSoocPnxYCgsLtYyboMwT6OrqkkuXLsnY2FhY8CtXrgxuzEBTVPPqSsQI6CzA+lnn6hAbAgi4KUCDDjd1RcR0YJd5GB4BBCwWoEGHxcUlNQQ0EOh/dEme9XzjiCQxOT3YpCM1g07SGpTIihCePrwoz3tvOHJJSs2Wys3/V5JTs63IkSQQQEAfARp06FMLIkEgUgEeMEUqxucRQCASgZs3b8qNG87vJeq5w/79+2XVqlWRDMVnEZhTQDXlaG5uFrWLUuihfpR14MABKSkpQQ4BBBCIqgDr56hyMhgCMRXg/o0pN5Mh4CmBQCAgFy9elAcPHjjyzsnJCTbpyMzM9JQHybon0N7eHnxJKfRQL8N98MEHkpub697EjIwAAp4UYP3sybKTtCUC3L+WFJI0ENBQYL4mlcnJyVJXVyfFxcUaRk1Ipgj4/X65du2a/OMf/wgLWX33fe+996SqqsqUdIgTAQQMEmD9bFCxCBUBBKIqYHr/iISAekKn8WE6sMa0hIYAApoL0KBD8wIRHgIWCAx2fi0DnVccmSQmpUnFxk8kLavIggxJIZ4CczbnSMmUyndUcw5+nBXP2jA3ArYK0KDD1sqSlxcEeMDkhSqTIwLxFfj+++/l+vXrYUHs27dP1qxZE9/gmN1oAfXy25dffinqx4ChR0FBgdTW1vISnNHVJXgE9BVg/axvbYgMgTcJcP++SYh/jwACSxVQjRNUA4XQIysrSxobG0X9kwOBpQh0dnZKS0uLhP7cNCkpKdgEhp2qlyLLuQggMJ8A62euDQTMFeD+Nbd2RI6ACQLzNalU30/U87nS0lIT0iBGzQQGBgbkwoUL8urVq7DIVOMXtQEIf1vRrGiEg4BFAqyfLSomqSCAQEQCpvePoEFHROXmwwgggEDsBGjQETtrZkLAywLPer6R/kfOHW58iSlSsekTSc9ih1cvXxtLyX2w86oMdF51DJGUkikrN/9eUtLylzI05yKAAALzCtCgg4sDAXMFeMBkbu2IHAGTBO7cuSNXrzq/p6j4d+/eLevWrTMpFWLVQED98E/tnnT79u2waFavXi179uyRxMREDSIlBAQQsFGA9bONVSUnrwhw/3ql0uSJQHwFvvrqK7l7964jiMzMzGAThZycnPgGx+zGCvT29kpzc7OjQaXP5wvuUM3Lb8aWlcAR+P/ZuxPvKK5r0f+7W/OAkBAIIYQQQwRGgDHxhHFsgsUsCTuJE9/k937vb3vv3thOYhsDYhIz8WwuthFgIAxCEiCEhAY0T/3WKV87XWoJDd1Vfc6pb62V5bWirnP2/uyqtU5TXftoL8D6WfsSESACUwpw/3JxIICAHwLnz5+XGzduuKZSz+d27twpy5Yt8yME5rBEQF1H6nqa7HjllVfk+eeftyRT0kAAAV0FWD/rWhniQgABrwVo0OGxsOnAHvMwPAIIWCxAgw6Li0tqCGgm0PnwkrTePuWKKhxOl7L1f5SsPDpJa1Yu7cN58uCiPLpzxv3QIy1byp//C805tK8eASJgtgANOsyuH9EHW4AHTMGuP9kj4KfAtWvX5LPPPouZ8tVXX5WNGzf6GQpzGSwwNDQkx48fl0ePHsVksWXLFtmwYYPB2RE6AgiYIMD62YQqESMCkwtw/3JlIICAXwKqQaVqVBl9ZGVlyf79+2nS4VcRLJpH7SJ8+PBhGR0d/SUr9ZvOXbt2SVlZmUWZkgoCCOgmwPpZt4oQDwIzF+D+nbkVn0QAgfgEJmtSqZoJqiYdfF+JzzYoZ0+10Ud+fr5UVVXJggULgkJBngggkEQB1s9JxGdqBBBIqoDp/SNCEbXNl8aH6cAa0xIaAghoLkCDDs0LRHgIWCbQ1fqDPLxVLyL/XhqGUlJleeV7NOmwrNZeptPR8o20NZ5zTZGSmvlTc46sQi+nZmwEEEBAaNDBRYCAuQI8YDK3dkSOgIkCahdh9UOticfLL78smzZtMjElYvZRoK+vT44cOSJdXV2uWTMzM2XHjh2yZMkSH6NhKgQQCKoA6+egVp68bRDg/rWhiuSAgDkCX331lVy+fNkVsGrSUV1dLQUFBeYkQqRJFeju7pajR4/K06dPXXG8+eabsmbNmqTGxuQIIGC/AOtn+2tMhvYKcP/aW1syQ0BHgcmaVKomHaq5Qnl5uY4hE5MmAt9++6189913MdGoDRleeeUVUdcRBwIIIOCHAOtnP5SZAwEEdBQwvX8EDTp0vKqICQEEEBARGnRwGSCAgN8CXY8a5OG/jrmmDYVTZNm6P0hO/nK/w2E+wwR62n+U+9cPu6IOp6TL8o1/lsycIsOyIVwEEDBRgAYdJlaNmBH4SYAHTFwJCCDgt8DNmzfl3Dl3c0EVw+bNm+XFF1/0OxzmM0Sgp6dH6urqpLe31xWxerFtz549kpuba0gmhIkAAqYLsH42vYLEH2QB7t8gV5/cEUiOwGQvmqgGg6pJBzvAJqcmJs3a0dHhNKkcHBx0hb1lyxZRLytxIIAAAl4LsH72WpjxEfBOgPvXO1tGRgCByQW+/vpr+eGHH2L+uH37dlm9ejVsCMQIqE091OYeE4/du3dLWVkZYggggICvAqyffeVmMgQQ0EiABh0eF8N0YI95GB4BBCwWoEGHxcUlNQQ0FpisyYIKd1nl7yW3YJXGkRNaMgX6u5vlXsMHrhBCKalSvvEvkpmzOJmhMTcCCARIgAYdASo2qVonwAMm60pKQggYIXDr1i05c+ZMTKybNm2Sl19+2YgcCNI/gfb2dmfH4IkvJRUVFTkvtqWmpvoXDDMhgEDgBVg/B/4SAMBgAe5fg4tH6AgYLHDp0iW5ePGiK4OMjAznu0xhYaHBmRG6lwJtbW3O9+Dh4WHXNPy7iZfqjI0AAhMFWD9zTSBgrgD3r7m1I3IETBZQ333Vd+CJB006TK5q4mMfHx+X06dPy927d12Dp6SkyI4dO2jOkXhyRkQAgRkIsH6eARIfQQABKwVM7x8RikQiEZ0rYzqwzrbEhgACegvQoEPv+hAdAjYLPO24KfevH5JIZPyXNEOhsCxd+7bMK6STtM21n0tuwwMdcvf7/5TxsagfZ4VCUrp2v8wrrJjLkJyDAAIIzEmABh1zYuMkBLQQ4AGTFmUgCAQCKdDY2CinTp0S9SOc6KOyslK2bt0aSBOSjhVobW2VY8eOycjIiOuPJSUlonZQojkHVw0CCPgtwPrZb3HmQyBxAty/ibNkJAQQmJ3A5cuX5auvvnKdlJaW5jTpWLRo0ewG49PWC9y/f1+OHz8uY2NjrlzVv5WofzPhQAABBPwSYP3slzTzIJB4Ae7fxJsyIgIIzExgsu+/6sw333xT1qxZM7NB+JS1AqOjo8733QcPHsT8G8mePXukuLjY2txJDAEE9BZg/ax3fYgOAQS8EzC9fwQNOry7NhgZAQQQiEuABh1x8XEyAgjEKdDbeVtarh1wNemQUEiWrqmVvIX8I3WcvNacPjrcL3d/+D8yOvTUldOS1Tslv3iTNXmSCAIImCFAgw4z6kSUCEwmwAMmrgsEEEimQHNzs9TX18e8dLJ27Vp54403khkac2sg0NTUJCdPnoy5PlasWCFvvfWWhMNhDaIkBAQQCJoA6+egVZx8bRLg/rWpmuSCgHkCV69elc8//9wVuGo4qJp0FBUVmZcQEXsiMFkzU/UD2d/+9reyejWbeXiCzqAIIDClAOtnLg4EzBXg/jW3dkSOgA0C165dk88++ywmlddff13WrVtnQ4rkMAeB4eFhOXr0qLS1tbnOzszMdP5tZMGCBXMYlVMQQACBxAiwfk6MI6MggIB5AjTo8LhmpgN7zMPwCCBgsQANOiwuLqkhYIhAb+cdab76UUy0S361R/IXbzAkC8L0SmB8bFgaL/9Vhvoeu6YoXPqyFK3Y5tW0jIsAAghMKUCDDi4OBMwV4AGTubUjcgRsEWhtbXV+jKN2zIk+aNJhS4Xnlsft27flzJkzEolEXANUVFTItm18752bKmchgEAiBFg/J0KRMRBIjgD3b3LcmRUBBP4tcP36dblw4YKLRDXp2LVrlyxduhSqgAvcunVLzp496/oerBpTVlVVSXl5ecB1SB8BBJIhwPo5GerMiUBiBLh/E+PIKAggMHeBGzduyPnz52MG2LJli2zYwO+f5y5r5pn9/f1SV1cnXV1drgRyc3Od5hx5eXlmJkbUCCBgjQDrZ2tKSSIIIDBLAdP7R4QiE39ZOEsArz9uOrDXPoyPAAL2CtCgw97akhkCJgn0dzdL09V/SGQ8+iWlkCz51W6adJhUyATHGomMS9OVv4m6PqKPeYUVUvrcfhEJJXhGhkMAAQSmF6BBx/RGfAIBXQV4wKRrZYgLgWAJqJ1y1I9yJjbpoBlDsK6Dn7OdbGdp9bdNmzbJyy+/HEwUskYAAW0EWD9rUwoCQWDWAty/sybjBAQQ8EBgqpeUVJOO5cuXezAjQ5ogMNn34JSUFKd5S2lpqQkpECMCCFgowPrZwqKSUmAEuH8DU2oSRUBrAdWEUDXjn3hs3rxZXnzxRa1jJ7jECTx9+lQOHz4svb29rkFVU47a2lrJzs5O3GSMhAACCMxRgPXzHOE4DQEEjBcwvX8EDTqMvwRJAAEEbBWgQYetlSUvBMwTcJp0XPuHRMbcOwkXr9ohBUteMC8hIo5b4P6Nw9Lz+EfXONnzl0lZ5R8lFE6Je3wGQAABBOYiQIOOuahxDgJ6CPCASY86EAUCCIi0t7c7TTqGh4ddHKtWrZLt27fLxAdCmNkp8O2338p3330Xk9zWrVulsrLSzqTJCgEEjBJg/WxUuQgWAZcA9y8XBAII6CJw+/Zt5yWl6H29wuGw89135cqVuoRJHD4JXLp0SS5evOiaLT09Xfbu3StFRUU+RcE0CCCAQKwA62euCgTMFeD+Nbd2RI6AbQJ37tyR06dPu77/qhw3bNggW7ZssS1d8pkg8OTJEzly5IgMDAy4/rJw4ULnO29mZiZmCCCAgBYCrJ+1KANBIIBAEgRo0OExuunAHvMwPAIIWCxAgw6Li0tqCBgoMNDzQJqu/F3Gx90vKS1euV0WlNBJ2sCSzjnktnsXpKP5K9f56VmFsmLT/5JwSvqcx+VEBBBAIF4BGnTEK8j5CCRPgAdMybNnZgQQiBVQP9I5dOhQTJOO8vJyqaqqEvXCEoe9AhcuXJDr16+7ElTPqd58802pqKiwN3EyQwABowRYPxtVLoJFwCXA/csFgQACOgk0NjbKqVOnZHx83BWWatKxevVqnUIlFg8FvvzyS2loaHDNoF5Qqq6ulgULFng4M0MjgAAC0wuwfp7eiE8goKsA96+ulSEuBIIpMNX333Xr1snrr78eTJQAZN3a2irHjh2TkZERV7YlJSWye/duSU1NDYACKSKAgCkCrJ9NqRRxIoBAogVM7x8RikS3wk+0TgLGMx04AQQMgQACARWgQUdAC0/aCGgsMNDbKk0NH8r4mLtJx8JlW2TR8t9oHDmhJUqgq/V7eXir3jVcanq2rHj+f0tqxrxETcM4CCCAwJwEaNAxJzZOQkALAR4waVEGgkAAgSiBzs5OOXz4sAwODrpcysrKZOfOnTTpsPBqUS+kqd2z7t6968ouJSVFduzYIar2HAgggIAuAqyfdakEcSAwewHu39mbcQYCCHgr0NTUJPX19TFNOlSTwjVr1ng7OaMnXeD8+fNy48YNVxzZ2dlSU1Mj8+fPT3p8BIAAAgiwfuYaQMBcAe5fc2tH5AjYKtDc3CwnTpyI+f6rvvuq78Acdgm0tLQ49R4bG3MlxvN+u+pMNgjYJMD62aZqkgsCCMxGwPT+ETTomE21+SwCCCDgowANOnzEZioEEJixwGBvmzRd+VDGRt0vKRUseUGKV+2Y8Th80DyB3s470nztY5FI5JfgwynpUr7xL5KRs8i8hIgYAQSsE6BBh3UlJaEACfCAKUDFJlUEDBLo7u6WQ4cOycDAgCtqfrRjUBFnGOro6KgcP35cHjx44DpD7Zq0d+9eKS4unuFIfAwBBBDwR4D1sz/OzIKAFwLcv16oMiYCCMQrMNVLK1u2bJENGzbEOzznayigmlSeOXNG7ty544pu3rx5TnOO3NxcDaMmJAQQCKIA6+cgVp2cbRHg/rWlkuSBgF0C9+/fd54JTmzasHr1atm+fbtdyQY4m9u3b8vZs2djmrFUVFQ4zVgmvgQaYCpSRwABjQRYP2tUDEJBAAFfBWjQ4TG36cAe8zA8AghYLECDDouLS2oIGC4w1N8h9y7/NaZJR/7iDbLkV7tFJGR4hoQ/UWCw75E0Xv6rRMZGf/lTKBSWsvV/kuz5ywBDAAEEtBCgQYcWZSAIBOYkwAOmObFxEgII+CDw9OlTOXjwoPT397tmKy0tlV27dklKSooPUTCFlwLDw8Ny9OhRaWtrc02TmZnpNOdYuHChl9MzNgIIIDAnAdbPc2LjJAS0EOD+1aIMBIEAApMIqIaF6iUl1cAw+njxxRdl8+bNmFkkoF5Eq6+vF7V7dPRRUFAg1dXVkpWVZVG2pIIAAqYLsH42vYLEH2QB7t8gV5/cEdBboLW11Xk2OPH778qVK50mHeFwWO8EiO6ZAtevX5cLFy7EfOb555+XV155BT0EEEBAWwHWz9qWhsAQQMBjAdP7R4QikagtsD3GmsvwpgPPJWfOQQABBJQADTq4DhBAQGcBp0lHw/syNuLeSXj+onVSsmYfTTp0Lt4sYxse7JTGH/4rptZL19RI3qLnZjkaH0cAAQS8E6BBh3e2jIyA1wI8YPJamPERQCAegd7eXjl06JCo/0YfJSUlsnv3bklNTY1neM5NosDAwIAcPnxYurq6XFFkZ2dLbW2t5OXlJTE6pkYAAQSmFmD9zNWBgLkC3L/m1o7IEQiCwKNHj5yXlEZGRlzpbtiwQbZs2RIEAutzVE0qVSMW9UJa9KGaU6rmHOnp6dYbkCACCJglwPrZrHoRLQLRAty/XA8IIKCzgGrcX1dXF9OkY9myZc4mDTTp0Ll6U8d28eJFuXTpUswHtm7dKpWVlWYmRdQIIBAYAdbPgSk1iSKAwAQB0/tH0KCDSxoBBBDQVIAGHZoWhrAQQOAXgeGBJ06TjtFh907CeQvXyNI1tSKhEFqGC6gGLHe//78yMtTtyqRo+RtSuOxVw7MjfAQQsE2ABh22VZR8giTAA6YgVZtcETBToL+/32nk0N3t/uw30wwAACAASURBVG60ePFi2bt3r6SlpZmZWICjfvr0qfPDO/Xf6EM15VAvJeXm5gZYh9QRQEB3AdbPuleI+BCYWoD7l6sDAQR0F3j8+LEcOXJEVCOH6GPdunXy+uuv6x4+8T1DYHBw0Pke/OTJE9eniouLnX/boAEplw8CCOgowPpZx6oQEwIzE+D+nZkTn0IAgeQJtLe3O9+RJn7/Xbp0qbNJQ0pKSvKCY+ZZC1y4cEGuX7/uOk+97Pnmm29KRUXFrMfjBAQQQMBvAdbPfoszHwII6CJAgw6PK2E6sMc8DI8AAhYL0KDD4uKSGgIWCYwMdkljwwcyOuR+oWVe4WpZuvZtCYXCFmUbrFQiY6PSePmvMtj3yJV4fvEmWbJ6Z7AwyBYBBIwQoEGHEWUiSAQmFeABExcGAgiYIKBeZFFNOjo7O13hLlq0yGnoQJMOE6r4U4xdXV1OLQcGBlxBqx2D1UtJmZmZ5iRDpAggEEgB1s+BLDtJWyLA/WtJIUkDAcsFOjo6nJeUhoaGXJmuXr1atm/fbnn2dqY3VeNRtTv0zp07efHMzrKTFQJWCLB+tqKMJBFQAe7fgBaetBEwTEA1MDx06FBMkw4aGZpTyPHxcTl9+rTcvXvXFXQ4HHa+75aVlZmTDJEigECgBVg/B7r8JI9AoAVM7x8RikQiEZ0raDqwzrbEhgACegvQoEPv+hAdAgj8W2BkqFvuXf5Q1H+jj9yCFVK67vc06TDxYolEpPnax9LbeWdCTVfKsnW/FwmFTMyKmBFAwHIBGnRYXmDSs1qAB0xWl5fkELBKQO2gpH6kNXG3WdWkY9++fZKenm5VvjYm09bWJkePHuWHdjYWl5wQCJAA6+cAFZtUrRPg/rWupCSEgLUCqjmlamyomlVGHytXrpS33npLJv6ez1oICxJ7+vSpU8ve3t6YWqqGK+qlJQ4EEEBAVwHWz7pWhrgQmF6A+3d6Iz6BAAJ6CEz1/beoqMjZpCE1NVWPQIkiRmB0dFTq6+ulpaXF9TdVs927d0tJSQlqCCCAgDECrJ+NKRWBIoBAggVM7x9Bg44EXxAMhwACCCRKgAYdiZJkHAQQ8ENgdOipNF5+P6ZJR07+cqehQyjMP1L7UYdEzfHwVr10tX7vGi4zZ7GUb/yLhFKoZaKcGQcBBBIrQIOOxHoyGgJ+CvCAyU9t5kIAgXgFVJMOtZNwe3u7a6jCwkLnR1oZGRnxTsH5HgmoH2epH2mpH2tFH2rnpB07drBjsEfuDIsAAokXYP2ceFNGRMAvAe5fv6SZBwEEEiHQ1dXlNHYYGBhwDVdeXi5VVVU0dkgEssdjqBfN1L9hTKzhunXr5PXXX/d4doZHAAEE4hdg/Ry/ISMgkCwB7t9kyTMvAgjMRaC7u9vZpGHid6eFCxc6z3/ZpGEuqt6eo57Zq00Z1OYM0UdmZqbs3btXVO04EEAAAZMEWD+bVC1iRQCBRArQoCORmpOMZTqwxzwMjwACFgvQoMPi4pIaApYKOE06Gj6QkcEuV4bZeaVSVvlHGjsYUvf25i/l8b1/uqJNzyyQ8uf/P0lJyzIkC8JEAIEgCtCgI4hVJ2dbBHjAZEslyQOB4AioBg/qBZeJP/gpKCiQmpoaUT/84dBL4O7du3L69GkZHx93BbZq1SpROwaz+7Ne9SIaBBB4tgDrZ64QBMwV4P41t3ZEjkBQBXp6epwmHX19fS6CpUuXOrvRpqSkBJVG+7xVY1H1bxfqpaXoY9OmTfLyyy9rHz8BIoAAAkqA9TPXAQLmCnD/mls7IkcgqAJPnz51vv/29va6CBYsWCC1tbU06dDowlCNVFStVGPR6CM7O9upVV5enkbREgoCCCAwMwHWzzNz4lMIIGCfgOn9I0KRSCSic1lMB9bZltgQQEBvARp06F0fokMAgckFRof75V7D+zI88MT1gax5JVK24U8SDqdBp7FAz+Mf5f6Nw64IVVOOFZv+f0nLmK9x5ISGAAIIiNCgg6sAAXMFeMBkbu2IHIEgC6gmHWpXntbWVhdDfn6+06QjK4sGh7pcH9evX5cLFy7EhFNZWSlbt27VJUziQAABBGYswPp5xlR8EAHtBLh/tSsJASGAwAwE1MtJaifhiS8pFRcXO7vSpqamzmAUPuKngPq3CvVvFurfLqKPLVu2yIYNG/wMhbkQQACBuARYP8fFx8kIJFWA+zep/EyOAAJzFOjv75eDBw+KatYRfbBJwxxBPThN1UY1o5xYI9WUo7q6WnJzcz2YlSERQAAB7wVYP3tvzAwIIKCngOn9I2jQoed1RVQIIICA0KCDiwABBEwVGBsZcJp0DPV3uFLIzC2WsvV/lJRUdhLWsbb93c3SdOVvEon8ezfhUEqqlG/8i2TmLNYxZGJCAAEEXAI06OCCQMBcAR4wmVs7Ikcg6AJjY2Ny/PhxuX//votC/QBo//79NOnQ4AK5dOmSXLx4MSaSl156SV544QUNIiQEBBBAYPYCrJ9nb8YZCOgiwP2rSyWIAwEEZivQ19fn7E7b09PjOrWoqMhp0pGenj7bIfm8RwLNzc1SX18v6t8soo8333xT1qxZ49GsDIsAAgh4I8D62RtXRkXADwHuXz+UmQMBBLwQGBgYcJpUdnd3u4afP3++1NbW8vzXC/QZjtnV1eX824SqUfSxcOFC598mMjP5bfoMKfkYAghoKMD6WcOiEBICCPgiQIMOj5lNB/aYh+ERQMBiARp0WFxcUkMgAAJjo4Ny7/JfY5p0ZGQvlOUb/0NSUtlJWKfLYKjvsTRe/quMjw3/O6xQSJat+73kFqzUKVRiQQABBKYUoEEHFwcC5grwgMnc2hE5AgiIjI+Py4kTJ0S9ABN9qCYdNTU1kpOTA1OSBD7//HO5evVqzOzbtm2TioqKJEXFtAgggED8Aqyf4zdkBASSJcD9myx55kUAgUQIqBdg1Isw6oWY6GPBggXOS0o06UiEcnxj3LlzR86cOeP8W8XPRzgclu3bt8vKlTzzjU+XsxFAIBkCrJ+Toc6cCCRGgPs3MY6MggACyREYHBx0vv92dna6Apg3b56zSUN2dnZyAgvwrG1tbXL06FEZHo76jbOIFBcXO805UlNTA6xD6gggYIMA62cbqkgOCCAwFwHT+0eEIpFIZC6J+3WO6cB+OTEPAgjYJ0CDDvtqSkYIBE1ANelouvKhDPa2uVJPz1rgNOlITeMlJR2uidGhp3L3h/8jo8P9rnCWrN4p+cWbdAiRGBBAAIEZCdCgY0ZMfAgBLQV4wKRlWQgKAQRmIaBefFEvwKgXYaKP3Nxc5yUl9V8O/wRUPc6ePSu3b992TapeSnrrrbdkxYoV/gXDTAgggIAHAqyfPUBlSAR8EuD+9QmaaRBAwDOBqV5SKigokOrqanYS9kx++oFv3Lgh58+fd30wJSVFdu7cKcuWLZt+AD6BAAIIaCjA+lnDohASAjMU4P6dIRQfQwABbQVUI4hDhw7JkydPXDHy/Nf/krW0tEh9fb2Mjo66Ji8rK5MdO3aI+u7LgQACCJguwPrZ9AoSPwIIzFXA9P4RNOiYa+U5DwEEEPBYgAYdHgMzPAII+CIwPjYsTQ0fykBvq2u+tIz5Uv78XyQ1nZeUfCnEFJOo+tz9/j9leKDD9YmFy7bIouW/SWZozI0AAgjMWoAGHbMm4wQEtBHgAZM2pSAQBBCIU0A16bh165ZrlJycHKmpqZG8vLw4R+f0mQiMjY3JiRMnRP1QK/pQuybt3r1bSkpKZjIMn0EAAQS0FmD9rHV5CA6BZwpw/3KBIICADQJDQ0NSV1cnHR3u54vsJJy86jY0NMiXX34Z8z1Y7SKsdhPmQAABBEwVYP1sauWIGwER7l+uAgQQsEFANelQ33/b29td6WRnZ8v+/ftFfQ/m8Fbg7t27cvr0aVEbNEQfq1atku3bt8vEFzq9jYbREUAAAe8EWD97Z8vICCCgtwANOjyuj+nAHvMwPAIIWCxAgw6Li0tqCARMYHx8WJqu/F0Geh64Mk/LyJPlG/8s6r8c/gtEIuPSdOVv0t/d7Jo8b9FzsnRNjf8BMSMCCCAQpwANOuIE5HQEkijAA6Yk4jM1AggkXEDtVqt2rY0+srKynCYd+fn5CZ+PAf8tMDIyIseOHZPWVneT0PT0dFEvJRUVFcGFAAIIWCHA+tmKMpJEQAW4fwNaeNJGwEIB9ZLSkSNH5PHjx67s2EnY/2J/88038v3337smVt+Dq6urZeHChf4HxIwIIIBAAgVYPycQk6EQ8FmA+9dncKZDAAHPBEZHR50mHW1tba451PPf2tpamT9/vmdzB33g69evy4ULF2IYKisrZevWrUHnIX8EELBMgPWzZQUlHQQQmLGA6f0jQpFIJDLjbJPwQdOBk0DGlAggYIkADTosKSRpIICAIxAZG5Wma/+IaQaRmp4r5c//RdIy+Edqfy+ViNy/USc9j390TZs9f5mUrf+ThEJhf8NhNgQQQCABAjToSAAiQyCQJAEeMCUJnmkRQMAzgc8++0yuXbvmGj8zM9P5kRZNOrxhHxwcdH4c9+TJE9cENEfxxptREUAguQKsn5Prz+wIxCPA/RuPHucigIBuAqpJ4tGjR+XRo0eu0NROwqpJJS8peV+xyf79QX0PVs05CgoKvA+AGRBAAAGPBVg/ewzM8Ah4KMD96yEuQyOAgO8CqkmH+v47cZMA9fxXff/l+1fiS3Lp0iW5ePFizMAvv/yybNq0KfETMiICCCCQZAHWz0kuANMjgEDSBEzvH0GDjqRdOkyMAAIIPFuABh1cIQggYJtAZHxUmq5O0qQjLUeWb/wPSc9aYFvK2ubTdve8dNz/2hVfRs4iKd/4FwmnpGsbN4EhgAACzxKgQQfXBwLmCvCAydzaETkCCEwt8OWXX0pDQ4PrA/xIy5srpre312nO0dPT45pg3rx5zktJ6r8cCCCAgE0CrJ9tqia5BE2A+zdoFSdfBOwXUC8pHT9+XB48eMD3Xx/LrfZjO3v2rNy6dcs1a25urvNyGN+DfSwGUyGAgKcCrJ895WVwBDwV4P71lJfBEUAgCQLq+299fb20tLS4Zs/IyHCeRxYWFiYhKjun/OKLL+TKlSsxyf3mN7+R5557zs6kyQoBBAIvwPo58JcAAAgEVoAGHR6X3nRgj3kYHgEELBagQYfFxSU1BAIsoJp0NF/7RPq6Gl0KKalZTpOOjOyFAdbxJ/Wu1u/l4a1612SpGfNkxfP/W1LTs/0JglkQQAABDwRo0OEBKkMi4JMAD5h8gmYaBBDwXWCynX3S09OdH2ktXMj330QURDXn+PTTT6W/v9813IIFC2Tfvn2idg7mQAABBGwTYP1sW0XJJ0gC3L9Bqja5IhAcgbGxMTl58qQ0NTW5klbff2tra0V9P+NInIDyPn36tDQ2up+3z58/32nOkZ3N897EaTMSAggkW4D1c7IrwPwIzF2A+3fudpyJAAL6CoyPj8uJEyekubk55vsvz38TUzf1fff27duuwcLhsLz11luyYsWKxEzCKAgggICGAqyfNSwKISGAgC8CpvePCEVUS3WND9OBNaYlNAQQ0FyABh2aF4jwEEBgzgKRyLi0XDsgvZ3uf0RNSc2U5Rv+QzJyFs15bE58tsDTjpvScv2gSNRXgHBKuqzY9L8kPYsO3lw/CCBgtgANOsyuH9EHW4AHTMGuP9kjYLtAQ0ODfPnll6401UtKe/bskcWLF9uevuf5ffzxx9LR0eGaR7kqX+XMgQACCNgowPrZxqqSU1AEuH+DUmnyRCCYAqpJx927d13Jp6WlOc0Ti4qKgomS4KyHh4edHZsfPHjgGlk1Ad27d69kZmYmeEaGQwABBJIrwPo5uf7MjkA8Aty/8ehxLgII6C5w6tQpuXPnTsz3X/V8sri4WPfwtY3vzJkzcuvWLVd8qampsmvXLlm6dKm2cRMYAgggkAgB1s+JUGQMBBAwUcD0/hE06DDxqiNmBBAIhAANOgJRZpJEINACqlHE0/YbLgPVLKJsw58kK3dJoG28SH7g6QO51/CBRMbHXMOrpijZ85d5MSVjIoAAAr4K0KDDV24mQyChAjxgSigngyGAgIYC165dk88++8wVmXpJSb08Q5OOuRdssh9plZaWys6dO0X9WIsDAQQQsFWA9bOtlSWvIAhw/wahyuSIQHAF1B5h6nvaxJ1u1fez3bt3S0lJSXBxEpC5as5RV1cn7e3trtFU8xP17ws0qUwAMkMggIB2AqyftSsJASEwYwHu3xlT8UEEEDBUYKpmEnz/nVtBJ/NUz9Orq6tl0SI2fZybKmchgIBJAqyfTaoWsSKAQCIFaNCRSM1JxjId2GMehkcAAYsFaNBhcXFJDQEEfhKIROT+zcPS8/i6SyQcTpey9X+UrDx+pJWoS2V4sFMav/9PGRsdjBoyJKXP7Zd5hRWJmoZxEEAAgaQK0KAjqfxMjkBcAjxgiouPkxFAwBCBGzduyPnz513R8pLS3It35coV+eKLL1wDLF++3NlBiQMBBBCwXYD1s+0VJj+bBbh/ba4uuSGAwM8C586dk5s3b7pAUlJSnO9rqqkix+wFRkZG5PDhwzHNOdQOwsqVJpWzN+UMBBAwQ4D1sxl1IkoEJhPg/uW6QACBIAhM1lSC77+zq7xq9nny5ElpbGx0nUhzjtk58mkEEDBfgPWz+TUkAwQQmJuA6f0jQhG1otX4MB1YY1pCQwABzQVo0KF5gQgPAQQSJvDg5hHpbrvqGi8cTpPSdb+TnPzlCZsnqAOpphxNDX+Twb5HLoLFK34rC5a+FFQW8kYAAQsFaNBhYVFJKTACPGAKTKlJFIHAC6gXlNSLStGH+pHWnj172El4FldHW1ubHDx4UKIfb+Xn58s777wj6sdaHAgggIDtAqyfba8w+dkswP1rc3XJDQEEogX++c9/yo8//hiDonYSLisrA2sWAqo5x5EjR0R9F44+aFI5C0Q+igACxgqwfja2dASOgHD/chEggEBQBNQGDWqjhugjHA7Lzp07+f47zUUwVXOO9PR02bdvnyxatCgolxF5IoAAAqyfuQYQQCCwAqb3j6BBR2AvXRJHAAHdBWjQoXuFiA8BBBIp8PDWcelqvRwz5LLKdyW3YEUipwrUWGOjA3Kv4UMZ6nvsynvBks2yeFVVoCxIFgEE7BegQYf9NSZDewX4gZa9tSUzBBCIFbh9+7acPn3a9Qd2Upr5ldLf3y8ff/yxDAwM/HKSasrx+9//XvLy8mY+EJ9EAAEEDBZg/Wxw8Qg98ALcv4G/BABAIFACn3/+uVy9OnGThrBUVVVJeXl5oCzmmuxUzTmWLVsmu3btEvXSFwcCCCBgswDrZ5urS262C3D/2l5h8kMAgWiBqb7/0qRj6utkfHxcTp06JY2Nja4PqeYcNTU1UlhYyEWGAAIIBEqA9XOgyk2yCCAQJUCDDo8vB9OBPeZheAQQsFiABh0WF5fUEEBgEoGIPLxVL12tP7j+FgqFpXTdO5JbsAq1WQqMjQ7KvYYPYppzzCuskNK1+0VCoVmOyMcRQAABvQVo0KF3fYgOgWcJ8ICJ6wMBBIImoJp0nDlzRtSuQD8f7KQ0/VWgfqj16aefSnt7u+vD7MA8vR2fQAABuwRYP9tVT7IJlgD3b7DqTbYIICDy1VdfyeXL7k0a1G8Bt2/fLqtW8fz3WdfIVM05SkpKZO/evTTn4AZDAIFACLB+DkSZSdJSAe5fSwtLWgggMKXAZN9/1fNfmlTGkqlnvvX19dLU1OT6I805uMEQQCDIAqyfg1x9ckcg2AKm948IRaJ/AaphLU0H1pCUkBBAwBABGnQYUijCRACBhAq03j4lnQ8vucZUTTqWrq0V1ViCY2YCUzbnWLhGStfU0pxjZox8CgEEDBOgQYdhBSNcBKIEeMDE5YAAAkEUULsBnTx5MqZJBz/Smvpq+Oc//yk//vij6wMvvPCCvPTSS0G8hMgZAQQCLMD6OcDFJ3XjBbh/jS8hCSCAwBwELl68KJcuuZ//qmHeeustmnRM4fms5hx79uyRlJSUOVSCUxBAAAHzBFg/m1czIkbgZwHuX64FBBAIogBNKqev+lTNOTIyMqS6uloKCwunH4RPIIAAAhYKsH62sKikhAACMxIwvX8EDTpmVGY+hAACCPgvQIMO/82ZEQEE9BBou3tOOu5/4w4mFJKlFTWSt2itHkFqHMX42JA0Xn5fhvoeu6Kct2C1lD73Ds05NK4doSGAQHwCNOiIz4+zEUimAA+YkqnP3AggkEwB1aTj1KlTon6I9PPBTsKTV+TGjRty/vx51x+XLl0q+/btS2YJmRsBBBBIigDr56SwMykCCRHg/k0II4MggICBApcvXxb1otLEY9u2bVJRwSYN0S6jo6NSV1cnbW1tLq6SkhKhOYeBFz8hI4BAXAKsn+Pi42QEkirA/ZtUfiZHAIEkCqgGlapRJd9/Y4vwrOYctbW1UlBQkMTKMTUCCCCQXAHWz8n1Z3YEEEieAA06PLY3HdhjHoZHAAGLBWjQYXFxSQ0BBKYVaG/6XB43fT7hcyEpqdgr84sqpz0/qB9QzTnuXf5QBvseuQhUc46lz70toVA4qDTkjQACARCgQUcAikyK1grwgMna0pIYAgjMQKCpqUnq6+tdTTrUaewk/G+89vZ2+fTTT11Gubm58oc//EHS09NnoMxHEEAAAbsEWD/bVU+yCZYA92+w6k22CCDgFrh69ap8/vnE578ib7zxhqxdyyYNSks15zh69Ki0tra68GjOwd2EAAJBFWD9HNTKk7cNAty/NlSRHBBAYK4CNKmMlVPNOY4fPy4tLS2uP2ZkZAjNOeZ6pXEeAgjYJMD62aZqkgsCCMxGwPT+EaFIJBKZTcJ+f9Z0YL+9mA8BBOwRoEGHPbUkEwQQmJtAx/1vpO3uuQknh2TJ6p2SX/z83Aa1+Cyac1hcXFJDAIEZCdCgY0ZMfAgBLQV4wKRlWQgKAQR8FJiqSQc7CYsMDAzIxx9/LP39/b9UJDU1Vd5++21ZsGCBj1ViKgQQQEAfAdbP+tSCSBCYrQD372zF+DwCCNgmcP36dblw4UJMWlu3bpXKymBv0kBzDtuudvJBAIFECLB+ToQiYyCQHAHu3+S4MysCCOgjQJPKf9diquYcmZmZUlNTIwUFBfoUjkgQQACBJAmwfk4SPNMigEDSBUzvH0GDjqRfQgSAAAIITC5Agw6uDAQQQECk8+Elab19KoaieFWVFCzZDNH/CNCcg0sBAQQQEKFBB1cBAuYK8IDJ3NoROQIIJE5A7Rakdg1SP1CKPoK8k7DqL3/w4EFpa2tzmezYsUNWrFiROHxGQgABBAwTYP1sWMEIF4EoAe5fLgcEEEBA5ObNm3Lu3MRNGkReffVV2bhxYyCJpmrOUVxcLPv27ZOUlJRAupA0AgggwPqZawABcwW4f82tHZEjgEDiBGhSKc6zb/UMXD0Ljz5Uc47a2lrJz89PHDgjIYAAAgYLsH42uHiEjgACcQnQoCMuvulPNh14+gz5BAIIIDC5AA06uDIQQACBnwS6Wn+Qh7fqRSTiIilasU0Kl74ceKbx8WG598MHMtj3yGWRW7BSStf9TkKhcOCNAEAAgWAI0KAjGHUmSzsFeMBkZ13JCgEEZi+gfph04sQJGRsbc50c1J2Ev/jiC7ly5YrLQr2spV7a4kAAAQSCLMD6OcjVJ3fTBbh/Ta8g8SOAQKIEbt++LWfOnBHVmDH62Lx5s7z44ouJmsaIcZ7VnGPv3r2SmppqRB4EiQACCHghwPrZC1XGRMAfAe5ff5yZBQEE9BeYqklHEJpUqmfe6tk3zTn0v06JEAEEki/A+jn5NSACBBBIjoDp/SNCkYlPupLjOOWspgNrxkk4CCBgkAANOgwqFqEigIDnAt1tV+XBzaM06ZggrZpzNDX8TQaePnT9xWnO8dw7Egqzm5LnFycTIICANgI06NCmFASCwKwFeMA0azJOQAABiwUePHggx44dC3yTjlu3bjkva0UfS5Yskerqapn43Mjiy4HUEEAAgUkFWD9zYSBgrgD3r7m1I3IEEEi8QGNjo5w8eTKmSUeQGjOql5WOHDkira2tLuDi4mKhOUfirzlGRAAB8wRYP5tXMyJG4GcB7l+uBQQQQODfAjdv3pRz587FkNjcpEN931XPvNWz7+gjKytLampqJD8/n0sEAQQQQCBKgPUzlwMCCARVwPT+ETToCOqVS94IIKC9AA06tC8RASKAgM8CPY+vy/2bh0Um7KS0cNkWWbT8Nz5Hk/zpaM6R/BoQAQII6CVAgw696kE0CMxGgAdMs9HiswggEAQB9UOl48ePi9pFN/qw+Uda0Xk+efJEDhw44GpSkp2dLe+++65kZGQE4RIgRwQQQOCZAqyfuUAQMFeA+9fc2hE5Agh4I6CadJw6dUrGx8ddE1RWVsrWrVu9mVSTUad6WYnmHJoUiDAQQEALAdbPWpSBIBCYkwD375zYOAkBBCwWuH37trM5wcT9tTdv3iwvvviiVZk/qznH/v37JS8vz6p8SQYBBBBIhADr50QoMgYCCJgoQIMOj6tmOrDHPAyPAAIWC9Cgw+LikhoCCMxZ4GnHTWm5fjCmSUfh0pelaMW2OY9r2ok05zCtYsSLAAJ+CNCgww9l5kDAGwEeMHnjyqgIIGC2wKNHj5xddCc26fj1r38t6n+2HsPDw/LRRx9Jb2/vLymmpKSI+rHWwoULbU2bvBBAAIFZCbB+nhUXH0ZAKwHuX63KQTAIIKCJQFNTk9TX18c06Vi7dq288cYbmkSZ2DBozpFYT0ZDAAF7BVg/21tbMrNfgPvX/hqTIQIIzF5ANak8efJkTJOOjRs3itqowYZDPdtWG1GoDSmij6ysLOd5L805bKgyOSCAgBcCrJ+9UGVMBBAwQcD0/hGhyMQWfJqpmw6sGSfhIICAQQI06DCoWISKAAK+CqgmHfevH5JIxL2TUsGSZFeHWwAAIABJREFUzVK8qsrXWJIx2fj4iDQ1fCgDTx+6ps/JXy7L1v1BQuGUZITFnAgggEDSBWjQkfQSEAACcxbgAdOc6TgRAQQsF1BNOo4ePSojIyOuTG36kVZ0Yupxlcr3/v37rny3b98uq1evtrzapIcAAgjMXID188yt+CQCuglw/+pWEeJBAAFdBFpaWuTEiROiGldEHxUVFbJtm12bNEzVnKOoqEiqq6slNTVVl7IQBwIIIJB0AdbPSS8BASAwZwHu3znTcSICCFguoJp0nDp1KqZJZWVlpWzdutXo7FVzDrUBhXrGHX3k5ORITU0NzTmMri7BI4CA1wKsn70WZnwEENBVwPT+ETTo0PXKIi4EEAi8AA06An8JAIAAAs8Q6O28LS3XDsQ06cgvfl6WrN4pIiEr/VRzjuYr/5D+nhb3P2DTnMPKepMUAgjMToAGHbPz4tMI6CTAAyadqkEsCCCgm8Djx4+lrq4upkmHDT/Smmj9zTffyPfff+/6v9etWyevv/66bmUhHgQQQCCpAqyfk8rP5AjEJcD9GxcfJyOAgOUCanddtcuueqEn+li1apWoxo0Tf6RpIsezmnPs27dP0tLSTEyLmBFAAAHPBFg/e0bLwAh4LsD96zkxEyCAgMECTU1NUl9fH9OkY+3atfLGG28YmdmzmnPs379fcnNzjcyLoBFAAAG/BFg/+yXNPAggoJsADTo8rojpwB7zMDwCCFgsQIMOi4tLagggkBCBvq5Gab72iUTG3T/Sml9UKSUVe61r0kFzjoRcNgyCAAIWC9Cgw+Likpr1Ajxgsr7EJIgAAnEKqCYdareh4eFh10g2NelQP0RTL2JFH2r34NraWgmHw3EKcjoCCCBglwDrZ7vqSTbBEuD+DVa9yRYBBGYvoHbZPXr0aEyTyvLycqmqqjL6++H4+LiTm2pEMvG7L805Zn+tcAYCCARDgPVzMOpMlnYKcP/aWVeyQgCBxAm0tLTIiRMnRDVyjD5MbNJBc47EXReMhAACwRVg/Rzc2pM5AkEXML1/RCgSiUR0LqLpwDrbEhsCCOgtQIMOvetDdAggoIdAf3ezNF37h0TG3E068hatlaUVNSKhkB6BxhkFzTniBOR0BBAIhAANOgJRZpK0VIAHTJYWlrQQQCChAh0dHXL48OGYJh0m/khrIkxXV5ccOHDA9QJWVlaW/OEPfxD1Xw4EEEAAAbcA62euCATMFeD+Nbd2RI4AAv4JTNWksqysTHbu3Glkkw7VnEO9eNXc3OyCVI0pac7h37XFTAggYJ4A62fzakbECPwswP3LtYAAAghML6AaOB47diymSUdFRYVs27Zt+gE0+MTIyIjTjFI13Iw+cnNznY0Y1H85EEAAAQSmF2D9PL0Rn0AAATsFTO8fQYMOO69LskIAAQsEaNBhQRFJAQEEfBEY6HkgTVf+LuPj7p2E5xVWyNK1tRIKmb3TLs05fLmMmAQBBCwQoEGHBUUkhcAK8IApsKUncQQQmKWAatJRV1cnQ0NDrjNN+pHWxJTVj7Y+/vhj6enp+eVP6sHb/v37Rb2oxIEAAgggECvA+pmrAgFzBbh/za0dkSOAgL8CU33/LS0tlV27dklKSoq/AcUxG8054sDjVAQQCLwA6+fAXwIAGCzA/Wtw8QgdAQR8FVBNOo4fPy6jo+5NCletWiXbt2+XiS8s+hrcNJOp57zq2bVqtBl9qKYc6llvTk6OTuESCwIIIKC1AOtnrctDcAgg4KEADTo8xFVDmw7sMQ/DI4CAxQI06LC4uKSGAAIJFxjobZWmhg9lfMzdpCO3YJWUrnvH2CYdkfExabryN+nvaXGZZeeVStn6P0kobM6PzxJedAZEAAEEJgjQoINLAgFzBXjAZG7tiBwBBPwX6OzslEOHDsU06TDhR1qTaakfnDU1Nbn+tHXrVqmsrPQflxkRQAABQwRYPxtSKMJEYBIB7l8uCwQQQGDmAur77+HDh2VwcNB1UklJiezevVtSU1NnPliSPjlVc46FCxdKTU2NpKWlJSkypkUAAQTMEGD9bEadiBKByQS4f7kuEEAAgZkLPHr0SI4ePSqq4UX0UV5eLlVVVRIO67dJIc05Zl5fPokAAgjMRID180yU+AwCCNgoYHr/iFAkEonoXBjTgXW2JTYEENBbgAYdeteH6BBAQD+Bwd42abryoYyNun+klZNfLsvW/U5CYf1/pBWtqppzNF/7SPq67rmwVXOOZevflXCYH2zpdxUSEQIIJFOABh3J1GduBOIT4AFTfH6cjQACwROY6iUl9SOtHTt2aL2TUnS1Ll26JBcvXnQVcPXq1c5uUBwIIIAAAlMLsH7m6kDAXAHuX3NrR+QIIJAcga6uLqdJx8DAgCuAxYsXy969e7VucPGs5hzV1dWSnp6eHFRmRQABBAwSYP1sULEIFYEJAty/XBIIIIDA7AQeP34sR44ckeFh9yaFZWVlsnPnTq2adKgYVawq5ugjLy/PaUaZk5Mzu+T5NAIIIICAsH7mIkAAgaAKmN4/ggYdQb1yyRsBBLQXoEGH9iUiQAQQ0FBgqL9D7jW8L2Mj7h9pZc9fJmXr3pVQihlNOmjOoeHFRUgIIKC9AA06tC8RASIwpQAPmLg4EEAAgdkLqJeUDh06FLOTsM47KUVnef/+feeHW9GH2kF4//79kpKSMnsQzkAAAQQCJMD6OUDFJlXrBLh/rSspCSGAgA8CPT09TpOOvr4+12yLFi2Sffv2adnoguYcPlwYTIEAAoEQYP0ciDKTpKUC3L+WFpa0EEDAU4GOjg7n+6/OTTpUbCpGFWv0oZpzqOe8WVlZnhoxOAIIIGCrAOtnWytLXgggMJ0ADTqmE4rz76YDx5k+pyOAQIAFaNAR4OKTOgIIxCUwPPDEadIxOtzvGicrr0SWV76nfZMOmnPEVX5ORgCBAAvQoCPAxSd14wV4wGR8CUkAAQSSJDDVTsI67qQUTaRervrkk09cPy7LyMiQd999V7Kzs5OkybQIIICAOQKsn82pFZEiMFGA+5drAgEEEJibQG9vr9OkUv03+igsLJTq6mpR3yl1OVRzjpMnT8q9e/dcIammlCrW9PR0XUIlDgQQQEB7AdbP2peIABGYUoD7l4sDAQQQmJuAanxRV1cnQ0NDrgFKS0tl165dSd3ogOYcc6spZyGAAAIzEWD9PBMlPoMAAjYKmN4/IhSJRCI6F8Z0YJ1tiQ0BBPQWoEGH3vUhOgQQ0FtgZLBLGhs+kNGhp65AVZOOsvV/lHBYzx8+TdWcI2veEinb8J6Ew2l6wxMdAgggkEQBGnQkEZ+pEYhTgAdMcQJyOgIIBFpANbs4ePCgDAwMuBx0+JHWZIUZHR11mnOo5iI/H+o5kHpJacmSJYGuJckjgAACMxVg/TxTKT6HgH4C3L/61YSIEEDAHIG+vj5nl171PTj6KCgokJqaGsnMzEx6MjTnSHoJCAABBCwTYP1sWUFJJ1AC3L+BKjfJIoBAggU6Ozud77+Dg4OukUtKSmT37t2Smpqa4BmnH26q5hz5+fnOd/KsrKzpB+ETCCCAAAJTCrB+5uJAAIGgCpjeP4IGHUG9cskbAQS0F6BBh/YlIkAEENBcYGSoWxovvx/bpCO3+KdmFyl6NelQzTlafjwgvZ13XLI/Nef4k7ZNRTS/DAgPAQQCJECDjgAVm1StE+ABk3UlJSEEEPBZQL2cpH6kpV5Wij7Uj7T27NmT1J2UJlKoXYTv3r3r+r9fffVV2bhxo89qTIcAAgiYK8D62dzaETkC3L9cAwgggEB8Aqo5pfr+G930UY2owwtBNOeIr7acjQACCEwmwPqZ6wIBcwW4f82tHZEjgIAeAup7r/r+O3GThsWLF8u+fft8bdIxNDQkdXV10tHR4cJR38Vra2u1aJipR9WIAgEEEJi7AOvnudtxJgIImC1Agw6P62c6sMc8DI8AAhYL0KDD4uKSGgII+CagmnTcu/yhqP9GH5m5RVK2/j1JSU3+TkoqLppz+HZJMBECCFgsQIMOi4tLatYL8IDJ+hKTIAII+CDQ29srBw8enLRJR7J2UpqY9g8//CBff/216/9esWKF7NixwwchpkAAAQTsEWD9bE8tySR4Aty/was5GSOAQOIF1A7C6iUltaNw9JGXl+fs2puTk5P4SacZcarmHAsWLHBeVkpP12vjCN+BmBABBBCYowDr5znCcRoCGghw/2pQBEJAAAHjBdQmDer572RNOvbu3StpaWme56iacxw6dCjmOzjNOTynZwIEEAiYAOvngBWcdBFA4BcB0/tHhCKRSETnepoOrLMtsSGAgN4CNOjQuz5EhwAC5giMDj2VxoYPZGSwyxV0RnahLN/wZ0lJy0pqMjTnSCo/kyOAgEUCNOiwqJikEjgBHjAFruQkjAACHgmoJh3qB1Lqv9GH2knJrx9pTZXaw4cPnZ2Voh9JqR9u/e53v/N1hyeP6BkWAQQQ8FWA9bOv3EyGQEIFuH8TyslgCCAQYIGpdu/Nzc11GmKo//p1qO+59fX1cu/ePdeUqjmHahiSkZHhVyjMgwACCFgnwPrZupKSUIAEuH8DVGxSRQABTwVUkw7VpLKvr881z6JFi2Tfvn2eNoScqkFmQUGB8303M1OPDRI9LQCDI4AAAj4JsH72CZppEEBAOwHT+0fQoEO7S4qAEEAAgZ8EaNDBlYAAAggkTmB0uF/uNbwvwwNPXIOmZy1wmnSkpmcnbrJZjBSJjEvLtU+kt/OO66zMnMWy/Pn/kHCY3ZRmwclHEUAg4AI06Aj4BUD6RgvwgMno8hE8AghoJqB+nKV2UprYpMOPH2lNRaFi+fjjj0W9QPXzoXYPVs051A7HHAgggAACsxNg/Tw7Lz6NgE4C3L86VYNYEEDAdIHh4WE5cuSIPH782JVKTk6O86KQH983VXOO06dPy5077me9NOcw/eoifgQQ0EWA9bMulSAOBGYvwP07ezPOQAABBKYSmGqThsLCQqmurvakMWR/f7/TGKS7u9sVlmrOoRpj0oyS6xUBBBBIrADr58R6MhoCCJgjQIMOj2tlOrDHPAyPAAIWC9Cgw+LikhoCCCRFYGykX+5d+ZsM9bl/pOU06Vj/J0nNmOd7XC0/fiJPO2655s3KLZayDX+ScAq7KfleECZEAAGjBWjQYXT5CD7gAjxgCvgFQPoIIJBwAdWkQ/1gSu2oFH2oH2mpl5RUcwy/jrGxMTlw4IA8eeJumKl2dFq6dKlfYTAPAgggYJUA62erykkyARPg/g1YwUkXAQQ8FxgZGZGjR4/Ko0ePXHNlZ2c733/nz5/vaQz19fXS2NjomkM151AvSLGTsKf0DI4AAgERYP0ckEKTppUC3L9WlpWkEEAgiQJTPf/1omHGVA1BvJgriaRMjQACCGglwPpZq3IQDAII+Chgev+IUES1ctf4MB1YY1pCQwABzQVo0KF5gQgPAQSMFBgbHZSmKx/KYG+bK/60jPmyfON7ov7rxxGJjMv9Hz+Vp0/czTkycxY7cdCcw48qMAcCCNgmQIMO2ypKPkES4AFTkKpNrggg4JfAwMCAHDx4cNImHV7tpDRZbmfOnJFbt9zffV988UXZvHmzXxTMgwACCFgnwPrZupKSUIAEuH8DVGxSRQAB3wRGR0fl2LFj8vDhQ9ecWVlZTpOO/Px8T2I5e/as/Otf/3KNrZpzqDnZSdgTcgZFAIEACrB+DmDRSdkaAe5fa0pJIgggoJGAev576NAh6e7udkWlGmeo76KJaBTZ1dUldXV10t/f75pj0aJFojZg8HMjCI3oCQUBBBDwXID1s+fETIAAApoKmN4/ggYdml5YhIUAAgjQoINrAAEEEPBGYHxsSJoa/i4Dve4faaVmzJPyjX/2pUlHy/VP5Wn7TVeCNOfwpt6MigACwRGgQUdwak2m9gnwgMm+mpIRAgjoIaB+pHX48GFRP6SKPvzazff69ety4cIF19zl5eWyc+dOPYCIAgEEEDBUgPWzoYUjbAREhPuXywABBBDwRkA16Thx4oTcv3/fNYFq0qGaVKqXlRJ5fPnll9LQ0OAaMpEvRCUyVsZCAAEETBZg/Wxy9Yg96ALcv0G/AsgfAQS8Epjq+a9qTqmadKjvwXM9Ojs7nWfLg4ODriGKioqc79apqalzHZrzEEAAAQSmEWD9zCWCAAJBFaBBh8eVNx3YYx6GRwABiwVo0GFxcUkNAQSSLjA+NixNV/8uAz0PXLGkpufK8g3vSXrWAs9ibPnxU3naEduco2zDnyQlNdOzeRkYAQQQsF2ABh22V5j8bBbgAZPN1SU3BBBItoD6kZba5Uj9oCr6UD/SUj+kys7OTniIQ0NDcv78eWlsbIyZ85133pG0tLSEz8mACCCAQJAEWD8HqdrkapsA969tFSUfBBDQSWB8fFyOHz8uLS0trrDUDsLqJaVENen4/vvv5ZtvvnHNob5bv/3225Kbm6sTCbEggAACxguwfja+hCQQYAHu3wAXn9QRQMBzAdVAQzXSmPj8Ny8vz/n+m5OTM+sY2tvbnWfKw8PDrnOXLl0qu3btojnHrEU5AQEEEJidAOvn2XnxaQQQsEfA9P4RoUgkEtG5HKYD62xLbAggoLcADTr0rg/RIYCA+QKRsVGnSUd/j/tHWilpWVK+8S8Jb9IRiYxLy7UD0tt524WXkbNIyjf+WcIpGeajkgECCCCQRAEadCQRn6kRiFOAB0xxAnI6AgggMI2AFz/SmmpKtVvx2bNnpb+/3/UR1ZRDNedQjUE4EEAAAQTiE2D9HJ8fZyOQTAHu32TqMzcCCARBQDXpqK+vl6amJle6GRkZTpPKwsLCuBhu3rwp586dc42hGoDs379f5s+fH9fYnIwAAgggECvA+pmrAgFzBbh/za0dkSOAgBkCasOEI0eOiGqsEX2oxpGqSce8efNmnEhra6scPXpURkdHXecsX77cac7BgQACCCDgvQDrZ++NmQEBBPQUML1/BA069LyuiAoBBBAQGnRwESCAAAL+CDRf/Yf0dt51TZaSmiVlG/4kmTlFCQui5don8vTJLdd4avyyDe9JSmpmwuZhIAQQQCCoAjToCGrlydsGAR4w2VBFckAAAd0F1I+01K5HHR0drlDVTkrqJaVE7PL7xRdfyJUrV2IoUlNTpaqqSsrKynRnIj4EEEDACAHWz0aUiSARmFSA+5cLAwEEEPBeQDXpOHXqlDQ2NromS09Pd15SmmuTjrt37zrjRu+Fpr7vquYccx3Tew1mQAABBMwWYP1sdv2IPtgC3L/Brj/ZI4CAPwLDw8PO89+JTTpycnKc77/qOfB0h9p84cSJEzHNOVauXCnbt2+XcDg83RD8HQEEEEAgAQKsnxOAyBAIIGCkAA06PC6b6cAe8zA8AghYLECDDouLS2oIIKCVQCQyLvevfypPO9zNM1TTjLL170lmbnxNOtT4LdcOSG/nbVfealw1Ps05tLocCAYBBAwWoEGHwcUj9MAL8IAp8JcAAAgg4JOAatKhdj96/Pixa8bZ/EhrslCfPHkip0+fls7Ozpg/L1682Pnx1mx2afKJg2kQQAABYwVYPxtbOgJHQLh/uQgQQAABfwRUE40zZ87I7dvu57OqSce+fftk0aJFswrkwYMHzvdp1fzj50O9pLR3714pKSmZ1Vh8GAEEEEBg5gKsn2duxScR0E2A+1e3ihAPAgjYKjA6Oup8X21tbXWlmJWV5TTpyM/PnzL15uZmpzlH9Hdd9eHVq1c7z3c5EEAAAQT8E2D97J81MyGAgF4CpvePCEWi27rrZetEYzqwhqSEhAAChgjQoMOQQhEmAgjYIRCJyP0bh6Sn/YYrn3BKupRteE+ycovnlKdqztF89SPp63Lv0KSacyzf8GdR43MggAACCCRGgAYdiXFkFASSIcADpmSoMycCCARVQP1IS+2k1NbW5iKYyY+0JjNraGiQb775RsbGxtzfp8Nh2bx5s7zwwgsxz3mCak/eCCCAQKIEWD8nSpJxEPBfgPvXf3NmRACBYAucO3dObt686UJIS0tzGmuohpIzOVSTy8OHD7t2E1a/Z9y1a5eUlZXNZAg+gwACCCAwRwHWz3OE4zQENBDg/tWgCISAAAKBEVDPaY8fPy7379935ZyZmek06SgoKIixuHPnjtPYcmJzjnXr1snrr78eGDsSRQABBHQRYP2sSyWIAwEE/BYwvX8EDTr8vmKYDwEEEJihAA06ZgjFxxBAAIGECUTkwY0j0v34mmvEcDhdytb/UbLyZrf7Ec05ElYYBkIAAQRmJECDjhkx8SEEtBTgAZOWZSEoBBCwWGCqnZTUj7Rqa2ufuZPSzyz9/f1y9uzZmB96qb/n5eVJVVWVLFy40GJFUkMAAQSSJ8D6OXn2zIxAvALcv/EKcj4CCCAwe4ELFy7I9evXXSempqbKvn37pm3S0d3dLQcOHJDh4WHX+du2bZOKiorZB8MZCCCAAAKzEmD9PCsuPoyAVgLcv1qVg2AQQCAAAqrRxokTJ6S5udmVbUZGhlRXV0thYeEv//+tW7ec5hwTjw0bNsiWLVsCoEWKCCCAgH4CrJ/1qwkRIYCAPwI06PDY2XRgj3kYHgEELBagQYfFxSU1BBDQWCAiD/91XLoeNbhiDKWkStm6dyV7/rIZxR4ZH5Xma59IX1ej6/NZucVStuE9Caekz2gcPoQAAgggMHMBGnTM3IpPIqCbAA+YdKsI8SCAQBAE5rKT0s8u9+7dc5pzTHxBSf19zZo1snXrVlEvO3EggAACCHgjwPrZG1dGRcAPAe5fP5SZAwEEEIgV+Pzzz+Xq1auuP6jvrbt375aSksk3aejt7ZVPP/1UVIPK6OOVV16R559/HmYEEEAAAR8EWD/7gMwUCHgkwP3rESzDIoAAAs8QUE06VOONO3fuuD6Vnp7uNKlctGiRXLt2TT777LOYUV566SV54YUX8EUAAQQQSJIA6+ckwTMtAggkXcD0/hGhSCQSSbriMwIwHVhnW2JDAAG9BWjQoXd9iA4BBOwWaL19UjoffudKMhROlWXrfic5+eXPTF4152i6+g/p73Z3onaac2x8T8JhmnPYffWQHQIIJEuABh3JkmdeBOIX4AFT/IaMgAACCMxFQP1I69SpU9LY6G4uOdlOSmr80dFR+eKLL2J2HlZ/Uz/s+u1vfyvLly+fSyicgwACCCAwCwHWz7PA4qMIaCbA/atZQQgHAQQCJfDVV1/J5cuXXTmnpKTIrl27pLS01PX/Dw4OOs05enp6XP//+vXr5bXXXguUG8kigAACyRRg/ZxMfeZGID4B7t/4/DgbAQQQiEfg/PnzcuPGDdcQaWlp8qtf/cpp0DHxUN9z1fddDgQQQACB5Amwfk6ePTMjgEByBUzvH0GDjuReP8yOAAIITClAgw4uDgQQQCC5Ao/v/VPam790BREKhaV03TuSW7Bq0uCmbM6RVyJl6/9Ic47klpTZEUDAcgEadFheYNKzWoAHTFaXl+QQQEBzAdXD/fTp08/cSUml0N7e7jTzmPhykvrbkiVL5K233pLs7GzNsyU8BBBAwA4B1s921JEsginA/RvMupM1AgjoI/Df//3fov4XfYTDYdm9e/cvTTpGRkbk0KFD0tHR4fpcRUWFbNu2TZ9kiAQBBBAIgADr5wAUmRStFeD+tba0JIYAAoYITNakY7LQ33zzTVmzZo0hWREmAgggYK8A62d7a0tmCCDwbAEadHh8hZgO7DEPwyOAgMUCNOiwuLikhgACxgg8eXBRHt0544pXNelYurZW5hVWuP7/yNioNF37h/R3N7v+/6y8Elle+Z6EUlKNyZtAEUAAARMFaNBhYtWIGYGfBHjAxJWAAAIIJF/gzJkzcuvWLVcgaielPXv2yIMHD+TixYuTBrllyxbZsGFD8hMgAgQQQCBAAqyfA1RsUrVOgPvXupKSEAIIGChw+fJl+eqrr2IiV006li5dKnV1dfLo0SPX38vKymTXrl0y8XeMBqZPyAgggIBRAqyfjSoXwSLgEuD+5YJAAAEEki/w2WefybVr1yYNRH2/VRswrFy5MvmBEgECCCCAAL+f5BpAAIHACpjePyIUUdujaXyYDqwxLaEhgIDmAjTo0LxAhIcAAoER6Hz4nbTePunONxSS0rX7f2nSoZpz3Lv6oQz0PHB9juYcgblMSBQBBDQQoEGHBkUgBATmKMAPtOYIx2kIIIBAggU+//xzuXr16oxGzc/Pl6qqKlmwYMGMPs+HEEAAAQQSJ8D6OXGWjISA3wLcv36LMx8CCCAwuUBDQ4N8+eWXMX8sKiqStrY21/9fUlIi1dXVUCKAAAIIJEGA9XMS0JkSgQQJcP8mCJJhEEAAgTgFPvroI3ny5EnMKC+99JK88MILcY7O6QgggAACiRJg/ZwoScZBAAHTBEzvH0GDDtOuOOJFAIHACNCgIzClJlEEEDBAoOtRgzz817GYSJeuqZV5C1ZP2pwje/4yKVv3roRSUg3IkBARQAAB8wVo0GF+DckguAI8YApu7ckcAQT0E1AvKKkXlZ51rF+/Xl599VUJh8P6JUBECCCAQAAEWD8HoMikaK0A96+1pSUxBBAwUOD69ety4cKFZ0ZeWFgo+/fvl9RUnvcaWGJCRgABCwRYP1tQRFIIrAD3b2BLT+IIIKCJgNrH+/Tp03Lnzp1JI1LPedVmDOXl5ZpETBgIIIBAsAVYPwe7/mSPQJAFaNDhcfVNB/aYh+ERQMBiARp0WFxcUkMAASMFutuuyoObR2JiT88qlOGBDtf/n5O/XJY993uacxhZaYJGAAFTBWjQYWrliBsBER4wcRUggAAC+ggMDw/LJ598Ij09PTFBZWdny7Zt26S0tFSfgIkEAQQQCKAA6+cAFp2UrRHg/rWmlCSCAAKWCNy8eVPOnTs3aTbz5893mnNkZmZaki1pIIAAAuYJsH42r2ZEjMDPAty/XAsIIIBA8gTGx8f/q7dSAAAgAElEQVTl1KlT0tjY+Mwg1Lt627dvl1WrViUvWGZGAAEEEHAEWD9zISCAQFAFTO8fEYqo1ngaH6YDa0xLaAggoLkADTo0LxDhIYBAIAV62m/IgxuHJRIZnzL/nPxyWbbudxIKs5NSIC8SkkYAgaQJ0KAjafRMjEDcAjxgipuQARBAAIGECDx69Mj5sVZfX9+k47GTUkKYGQQBBBCIW4D1c9yEDIBA0gS4f5NGz8QIIIDAlAJqR+Hbt2/H/H3r1q1SWVmJHAIIIIBAEgVYPycRn6kRiFOA+zdOQE5HAAEE4hA4duyYNDc3u0ZIS0uTNWvWyJUrV2JGVhs0VFRUxDEjpyKAAAIIxCvA+jleQc5HAAFTBUzvH0GDDlOvPOJGAAHrBWjQYX2JSRABBAwV6O28Ky3XPp60SYfTnKPyDxIKhQ3NjrARQAABcwVo0GFu7YgcAR4wcQ0ggAACyRVQuyhdvHhRfvjhB5mupzs7KSW3VsyOAAIIKAHWz1wHCJgrwP1rbu2IHAEE7BS4efOmnDt3bsrkeEnJzrqTFQIImCPA+tmcWhEpAhMFuH+5JhBAAAH/BUZHR+Xo0aPS2trqmjwzM1Oqq6tlwYIFcufOHVGNKic+E37jjTdk7dq1/gfNjAgggAACjgDrZy4EBBAIqgANOjyuvOnAHvMwPAIIWCxAgw6Li0tqCCBgtMD42LA0/vBfMtTfHpNHUfk2KSx92ej8CB4BBBAwVYAGHaZWjrgR4AET1wACCCCQTIHu7m7nR1jt7bHfcRctWiQrV66Ur7/+OiZEXlJKZtWYGwEEgi7AD7SCfgWQv8kC3L8mV4/YEUDANoG7d+/KqVOnpm1UyUtKtlWefBBAwCQB1s8mVYtYEXALcP9yRSCAAAL+CgwPD0tdXV3MM9+srCypra2V+fPn/xJQY2Oj831YbeIQfWzdulUqKyv9DZzZEEAAAQQcAdbPXAgIIBBUAdP7R4Qi022HluTKmg6cZD6mRwABgwVo0GFw8QgdAQSsFVDNOe41vC+DvW1T5riobKssLNtqrQGJIYAAAroK0KBD18oQFwLTC/CAaXojPoEAAgh4IXDt2jX56quvRO2mFH2o5zKbNm2SX//61xIOh9lJyQt8xkQAAQTiEGD9HAcepyKQZAHu3yQXgOkRQACB/xFoaWlxdhWeeLz00kvy7bffxvz/r732mqxfvx4/BBBAAAGfBVg/+wzOdAgkUID7N4GYDIUAAghMIzA4OOg053jy5Inrk7m5uVJTUyPz5s2LGaG5uVnq6+tlbGzM9bdXX31VNm7ciDkCCCCAgM8CrJ99Bmc6BBDQRsD0/hE06NDmUiIQBBBAwC1Agw6uCAQQQEAvgbHRQWlq+JsM9j2aNrCFy7bIouW/mfZzfAABBBBAIHECNOhInCUjIeC3AA+Y/BZnPgQQCLqA+pHW2bNnRf3wauKRk5MjVVVVsnjxYtef2Ekp6FcN+SOAgE4CrJ91qgaxIDA7Ae7f2XnxaQQQQMALgcePH8vhw4ddzSrVD0B37dolZWVlopp3nDhxIuYlJXYS9qIajIkAAgg8W4D1M1cIAuYKcP+aWzsiRwABswQGBgbk0KFD0t3d7QpcNeXYv3+/ZGdnT5lQa2ur07xy4mYONOkw6xogWgQQsEOA9bMddSQLBBCYvQANOmZvNqszTAeeVbJ8GAEEEIgSoEEHlwMCCCCgj4DTnOPKhzLY2+b+R+zCCiksfUWar/5D1Geij4Ilm6V4VZU+SRAJAgggYLkADTosLzDpWS3AAyary0tyCCCgmcD9+/flzJkzon6sNfFYvXq1vP7665Kenj5p1Orc48ePs5OSZjUlHAQQCJ4A6+fg1ZyM7RHg/rWnlmSCAAJmCnR2dsrBgwdleHjYlcD27dtFfSf++Xjw4IHz/ZeXlMysM1EjgIA9Aqyf7aklmQRPgPs3eDUnYwQQ8F+gt7fXaUD59OlT1+QFBQVSXV0tWVlZ0wbV1tYmdXV1Md9/N2/eLC+++OK05/MBBBBAAIHECLB+TowjoyCAgHkCpvePCEUikYjO7KYD62xLbAggoLcADTr0rg/RIYBAcARU4417l/8qQ/0drqTnFVZI6dr9IqGQDPW3y73LH8jYqPsFp/zi52XJ6l3BwSJTBBBAIIkCNOhIIj5TIxCnAA+Y4gTkdAQQQGAGAmNjY/LVV1/J1atXYz6tGnK8+eabsmLFimlHYielaYn4AAIIIOC5AOtnz4mZAAHPBLh/PaNlYAQQQGBaAfXi0oEDB2IaVr722muyfv36mPMfPXrk7CQ8MjLi+pt6QUm9qMSBAAIIIOC9AOtn742ZAQGvBLh/vZJlXAQQQOAnAdWUQzWg7O/vd5EsWLBAamtrp9yQYTK/9vZ2p0nHxGaWGzdulFdffRVyBBBAAAEfBFg/+4DMFAggoKWA6f0jaNCh5WVFUAgggIAIDTq4ChBAAIHkC8ykOcfPUQ4PPHGadIyO9LkC/6lJx04RCSU/ISJAAAEELBagQYfFxSU16wV4wGR9iUkQAQSSLPDkyRM5efKkdHd3x0SyePFiqaqqkpycnBlHyU5KM6bigwgggIAnAqyfPWFlUAR8EeD+9YWZSRBAAIEYgYGBAefFpZ6eHtffNm3aJC+//PKUYo8fP5YjR47wkhLXFAIIIJAkAdbPSYJnWgQSIMD9mwBEhkAAAQSmEOjs7HQaaqjvutFHUVGR7N27d1bNOX4+X415+PBhGRwcdI1ZWVkpW7dupRYIIIAAAh4LsH72GJjhEUBAWwEadHhcGtOBPeZheAQQsFiABh0WF5fUEEDACIGxkQG51/C+DPV3uOLNW7RWllbUiIRiG26MDHVL4w9/ldHhXtc584sqpaRiL006jKg8QSKAgKkCNOgwtXLEjYAID5i4ChBAAAHvBC5fvizffPONjI+PuyYJh8Py61//WtTLSBOfw8wkGnZSmokSn0EAAQS8EWD97I0royLghwD3rx/KzIEAAgi4BUZGRuTTTz8V9bJR9FFRUSHbtm2blqujo8N58WloaMj1WXYSnpaODyCAAAJxC7B+jpuQARBImgD3b9LomRgBBCwXUBszHDp0KKaRZHFxsdOcIzU1dc4CarMHNfbExh9r166VN954Y87jciICCCCAwPQCrJ+nN+ITCCBgp4Dp/SNCkUgkonNpTAfW2ZbYEEBAbwEadOhdH6JDAAG7BVRzjsbLf5XhgSeuRJ3mHGtqntloY2SoR+5dfl/Uf6OPZzX2sFuT7BBAAAF/BGjQ4Y8zsyDghQAPmLxQZUwEEAi6gPrh1OnTp+XBgwcxFHl5eVJVVSULFy6Mi0n9AEy9pDRxJ6X169fLa6+9FtfYnIwAAgggMLUA62euDgTMFeD+Nbd2RI4AAmYKjI2NOd9bHz165EqgrKxMdu3aNeOGlewkbGb9iRoBBMwXYP1sfg3JILgC3L/BrT2ZI4CAdwKqgeThw4djmnMsX77c+Y6biKOnp8eZo6+vzzXcTJtcJiIGxkAAAQSCKMD6OYhVJ2cEEFACpvePoEEH1zECCCCgqQANOjQtDGEhgID1AqMjfXLv8ocyPNDhynV+0QYpqdgzo/xHh3vl3uUPZHjQvRPTvIVrpHTt/hmNwYcQQAABBGYnQIOO2XnxaQR0EuABk07VIBYEELBBQDXn+Oijj2J2N1K5Pffcc7Jly5a4dk+KNmInJRuuGHJAAAHTBFg/m1Yx4kXg3wLcv1wNCCCAgH8Cas+yY8eOSUtLi2vSkpISZ1fhcDg8q2C6urqcl5TYSXhWbHwYAQQQiEuA9XNcfJyMQFIFuH+Tys/kCCBgoUB/f78cPHhQnj596squvLzc2Zhhtt9xn0XU29vrfP+dONeqVatk+/btM252aWEZSAkBBBDwTID1s2e0DIwAApoL0KDD4wKZDuwxD8MjgIDFAjTosLi4pIYAAtoKjA73y72G92V44IkrxvlFlVJSsVf155tx7GOjA06TjqH+dtc5uQWrpHTdOxIKze5HXzOemA8igAACARWgQUdAC0/aVgjwgMmKMpIEAghoJHDo0CFpbW11RZSRkSHbtm0TtYNSog+1k5LakVj9WCv6YCelREszHgIIIPCTAOtnrgQEzBXg/jW3dkSOAALmCZw5c0Zu3brlCrywsFD2798/56aVU+0kvHbtWnnjjTfMQyJiBBBAQHMB1s+aF4jwEHiGAPcvlwcCCCCQOIHBwUFRz39V48jow8tnsaohiHr+O3FO1RBk586diUuOkRBAAAEEHAHWz1wICCAQVAHT+0eEIqpdvMaH6cAa0xIaAghoLkCDDs0LRHgIIGCdgGrO0Xj5v2Rk0P2P2HNpzvEzztjooNxr+ECG+h67vHLyy2XZut9JKJxqnSMJIYAAAskSoEFHsuSZF4H4BXjAFL8hIyCAAAI/C3z99dfyww8/uEBKS0ud5hzZ2dmeQfX19Tk7KamXlaKP1atXOzspcSCAAAIIJE6A9XPiLBkJAb8FuH/9Fmc+BBAIqsAXX3whV65ccaWfn5/vNOdQDSzjOdQOwur778QmlTTpiEeVcxFAAIHJBVg/c2UgYK4A96+5tSNyBBDQS0A151DfQTs7O12B+fEdVM195MgR6ejocM1dVlYmu3fv1guKaBBAAAHDBVg/G15AwkcAgTkLmN4/ggYdcy49JyKAAALeCtCgw1tfRkcAAQSiBVRzjnsN78vwwBMXTH7x87Jk9a64sMbHhqXpyt9l4OkD1zjZ85dJ2bp3JZRCk464gDkZAQQQ+B8BGnRwKSBgrgAPmMytHZEjgIBeAvfu3ZMTJ064glq8eLHU1NRIOBz2PNiBgQFn96bu7m7XXGonpaqqKl9i8DxJJkAAAQQ0EGD9rEERCAGBOQpw/84RjtMQQACBWQh8++238t1337nOyM3NlbfffjthjStpUjmLgvBRBBBAIA4B1s9x4HEqAkkW4P5NcgGYHgEErBAYHh52nr0+eeL+XfOqVavkrbfe8iVHFUNdXZ20t7e75ispKXGadKSm8vtnXwrBJAggYL0A62frS0yCCCAwhQANOjy+NEwH9piH4RFAwGIBGnRYXFxSQwABrQRGh55KY8MHMjLY5YorEc05fh5wfPx/mnT0uJt0ZOWVSNn6P0o4nK6VCcEggAACJgrQoMPEqhEzAj8J8ICJKwEBBBCIX0Dt4Pvxxx+L+pHUz0dmZqa8++67kpWVFf8EMxxB7aSkfqQ18YdiqknHzp07ZzgKH0MAAQQQeJYA62euDwTMFeD+Nbd2RI4AAvoLqO/DZ86ckaamJlew6ruxas6Rl5eX0CRUk0q1i3FXl/sZM00qE8rMYAggEHAB1s8BvwBI32gB7l+jy0fwCCCggcDIyIjznXNiY4zly5c7z1wnvmfnZcgqlqNHj8qjR49c0xQVFUl1dTVNOrzEZ2wEEAiMAOvnwJSaRBFAYIKA6f0jQpFIJKJzVU0H1tmW2BBAQG8BGnToXR+iQwABOwRGhnrk3uUPZGTIvbtvIptz/CwVGRuVpmv/kP7uZhdeVm6xlG14T8IpNOmw46oiCwQQSJYADTqSJc+8CMQvwAOm+A0ZAQEEgi0wNjYmBw4ccDXFUM9WamtrZfHixb7jqJei1A/GOjo6XHOXlpbKrl27JCUlxfeYmBABBBCwSYD1s03VJJegCXD/Bq3i5IsAAn4JdHZ2yokTJ6Snp8c1ZVpamtTU1MjChQs9CUU16VBNKtX80UdZWZmzkzAHAggggEB8Aqyf4/PjbASSKcD9m0x95kYAAdMFRkf/H3v34hXFlS1+fNM0b+SpiIBI1KhBcRJjHI1eNYqKgJqXczOZf+937+TeJCaKIio+R2MmY7xGhOCLKCICiiDyfvVvnZ4ZQ9GgNN1VfU7Vt9aa5VqTqnP2/uyqtU5RXbvGg/eaXV1dllSWLl0afNbq8/kcT1HFdOLEiZAmHep+WzXpSEzk98+OF4UJEUDAVQKsn11VTpJBAIEwBEzvH0GDjjCKza4IIICAkwI06HBSm7kQQMCLAqopx4Nf/kvGR/st6Wcv2SD5K8ptIQlMjktrY2iTjuT0PCle94XE+5NtmZdBEUAAAS8I0KDDC1UmR7cK8IDJrZUlLwQQcErg/PnzcvfuXct0mzZtknfffdepEELmUU061I+0nj59avlvBQUFwZeU/H5/zGJjYgQQQMB0AdbPpleQ+L0swPXr5eqTOwII2CXQ0tIi6r5YNa+cuqn7zv3798uSJUvsmjo47sjISPDFqelNKgsLC4MvTnH/ays/gyOAgMsFWD+7vMCk52oBrl9Xl5fkEEDARgF1b6uesXZ0dFhmUc9YKysrY9Kc49+BqCYddXV10t7eboktJycn+OEImnTYeGIwNAIIuF6A9bPrS0yCCCAwiwANOmw+NUwHtpmH4RFAwMUCNOhwcXFJDQEEYi4wOtQtD29+JeNjA9Y/FBd+IIvf+sj2+B41fiv9Pfct8ySlLZTidf8p/oQ02+dnAgQQQMCNAjTocGNVyckrAjxg8kqlyRMBBOwQuH37tly8eNEydFFRUfAHWrHexsbGgi8pTW/SsXjx4mB86kvGbAgggAAC4Quwfg7fjCMQ0EWA61eXShAHAgi4QSAQCMjf//53uXnzZkg6GRkZweYY2dnZjqSqmlTW1NSENOnIy8sLfkmYJh2OlIFJEEDAhQKsn11YVFLyjADXr2dKTaIIIBBFAdWc4+TJkyENMPLz86Wqqkri4+OjONv8hlIxnjp1Stra2iwDqPvvAwcOSHIyHymcnyxHIYCA1wVYP3v9DCB/BLwrYHr/iLiAelql8WY6sMa0hIYAApoL0KBD8wIRHgIIGCswMvBUHjb8VSbGhy055BRslMXLdzmSVyAwKW1N34U06UhMyZFlZV+KPzHVkTiYBAEEEHCTAA063FRNcvGaAA+YvFZx8kUAgWgJPH/+XL777jvLV4LT09Pl888/1+YLRapJR21trXR2dlrSXrRoUfAlJZp0ROtsYBwEEPCSAOtnL1WbXN0mwPXrtoqSDwIIxEpgeHhYTp8+HfJFYRVPcXGx7Nq1y/H7YtWkQ33leHqTyoULFwbvf/mScKzOFuZFAAGTBVg/m1w9Yve6ANev188A8kcAgXAFJicng40vHj16ZDlUx8aPKlZ1T97a2mqJNTMzUw4ePCgpKSnhps/+CCCAgOcFWD97/hQAAAHPCpjeP4IGHZ49dUkcAQR0F6BBh+4VIj4EEDBRYLi/Qx42fCWTE6OW8BcVb5WFxVsdTUk16XjcfExedt+xzJuQnCUlZX8Wf9ICR+NhMgQQQMB0ARp0mF5B4veyAA+YvFx9ckcAgfkKqMYXX3/9tfT3978awufzyaeffio5OTnzHdaW48bHx6Wuri7ka0+qSYf62hMvKdnCzqAIIOBiAdbPLi4uqblegOvX9SUmQQQQcECgq6sr+CLQ4OCgZTb1I873339fNmzY4EAUM08xW5NKdZ+uXlLi/jdmpWFiBBAwVID1s6GFI2wERITrl9MAAQQQmLvAbM05VMPHAwcOaPnBAxVzfX29PHjwwJLoggUL5NChQ5KaykcK534GsCcCCCDA+plzAAEEvCtAgw6ba286sM08DI8AAi4WoEGHi4tLagggEBOBwb42eXTra5mcHLPMv3j5Lskp2BiTmCQQkLbmo6FNOpIyZdn6LyQhKTM2cTErAgggYKAADToMLBohI/AvAX6gxamAAAIIhC+gvqD08OFDy4H/8R//Ie+88074gzlwxMTEhJw8eTKkSUdubm7wS8JJSUkORMEUCCCAgDsEWD+7o45k4U0Brl9v1p2sEUAgegJNTU3yww8/iHoRaOqmGl+Ul5dLUVFR9Cab50izNanMzs4O3v/yJeF5wnIYAgh4UoD1syfLTtIuEeD6dUkhSQMBBGwXCAQCwSaU05/7mtDoUcV+5syZkCYd6enpwSaV6l82BBBAAIG5CbB+npsTeyGAgPsETO8fERdQq2KNN9OBNaYlNAQQ0FyABh2aF4jwEEDAKIGB3ofyqOlbCUyOW+LOX7FHspe8F9tcAgF5fKdG+p42W+LwJy2QkrI/S0JyVmzjY3YEEEDAEAEadBhSKMJEYAYBHjBxWiCAAALhCdy8eVN+/PFHy0Fvv/22fPTRR+EN5PDeqkmHaizS1tZmmVm9pKS+/pScnOxwREyHAAIImCnA+tnMuhE1AkqA65fzAAEEEJifgLqfvHTpkty9ezdkANX4cd++fVq9+DPb/S9fEp5f/TkKAQS8K8D62bu1J3PzBbh+za8hGSCAgP0C6lW+s2fPSktLi2WyrKwsOXTokBEfOFA5nDt3Tu7fv2/JITU1NZiDug9mQwABBBB4swDr5zcbsQcCCLhTwPT+ETTocOd5SVYIIOACARp0uKCIpIAAAloI9Pf8Jm2qOUdg6peU4mTJ2xWStbhMixhFAtJ+p1ZedDVa4vEnpsqysi8lMSVHkzgJAwEEENBXgAYd+taGyBB4kwAPmN4kxH9HAAEEfhfo7OyUmpoay9eC1Y+0PvvsM4mPj9eeSn3luK6uLqRJh8pBNengS8Lal5AAEUBAAwHWzxoUgRAQmKcA1+884TgMAQQ8LdDf3x9s9tjd3R3ioJpVbt++Xcv7YXX/q76C3NraaombLwl7+nQmeQQQCFOA9XOYYOyOgEYCXL8aFYNQEEBAWwHV2OLevXuW+DIyMuTjjz827sMGFy5ckDt37lhyUc99q6urRX2sgQ0BBBBA4PUCrJ85QxBAwKsCNOiwufKmA9vMw/AIIOBiARp0uLi4pIYAAo4J9D27Le23a0KacxSsrpLMRaWOxTG3iWZu0hGfkBJs0pGUmju3YdgLAQQQ8KgADTo8WnjSdoUAD5hcUUaSQAABBwSGhobkm2++EfXvv7eEhIRgcw71Yy1TttleUlI5qCYdaWlppqRCnAgggEBMBFg/x4SdSRGIigDXb1QYGQQBBDwk0NbWJvX19TI6OmrJ2ufzyYcffiilpbo977UWR93/qvgfPHhg+Q98SdhDJzGpIoBARAKsnyPi42AEYirA9RtTfiZHAAEDBC5evCi3b9+2RKqelR48eFDUPaOJ26VLl6S5udkSemJiYjCnnBw+UmhiTYkZAQScE2D97Jw1MyGAgF4CpvePiAsEAgG9SK3RmA6ssy2xIYCA3gI06NC7PkSHAAL6C7x42iTtt0+IyJTlblycFK4+KBkLV2uaQECe3DstvR2/WOKL9ydL8bovJDk9T9O4CQsBBBCIvQANOmJfAyJAYL4CPGCarxzHIYCAlwTUo5xjx45JZ2enJe19+/bJsmXLjKOY7SUlviRsXCkJGAEEYiDA+jkG6EyJQJQEuH6jBMkwCCDgCYHr16/Lzz//LNN/2qheVNq7d6/k5Znx3FTFr76KfP/+fUvd1JeE1UtKmZmZnqgnSSKAAALzEWD9PB81jkFADwGuXz3qQBQIIKCnwOXLl6WpqckS3IIFC+TQoUPGNuf4dzJXrlyRxsZGS26qSUd1dbUsXLhQz4IQFQIIIKCBAOtnDYpACAggEBMB0/tH0KAjJqcNkyKAAAJvFqBBx5uN2AMBBBCYTaDnyf9Jx/16S3OOuDifFK75WBbkrtQeTsXe8+S6JU5ffKIUl30hKen52sdPgAgggEAsBGjQEQt15kQgOgI8YIqOI6MggIC7BX766Se5ceOGJcmysjLZsmWLsYmrl5TOnDkT8iXhtLQ0OXDggKivRLEhgAACCIQKsH7mrEDAXAGuX3NrR+QIIOCcwOjoaLChRWtra8ik+fn5weYcycnJzgUUpZkuXLggd+7csYym8lAvKfEl4SghMwwCCLhOgPWz60pKQh4S4Pr1ULFJFQEEwhK4evWqNDQ0WI5Rz0Y//vhjUf+6YZupSYff7w/e/5rSbNMNdSAHBBAwS4D1s1n1IloEEIieAA06omc540imA9vMw/AIIOBiARp0uLi4pIYAArYKPG+/Jp0t5yxzqOYcRaWfSXr2W7bOHc3Bu367IN2Pf7IM6fMlSvG6P0lKRkE0p2IsBBBAwBUCNOhwRRlJwqMCPGDyaOFJGwEE5izQ1tYmtbW1lv3VF4bUD7V8Pt+cx9Fxx9d9SVg16cjKytIxbGJCAAEEYirA+jmm/EyOQEQCXL8R8XEwAgh4QKCnp0dOnTolfX19IdmuX79e/vjHP8r03xKaxHLp0iVpbm62hMyXhE2qILEigIDTAqyfnRZnPgSiJ8D1Gz1LRkIAAfcIXLt2Ta5ft364LzU1VQ4dOiQLFixwT6Ii8uOPP8rNmzctOakmHZWVlaKab7IhgAACCFgFWD9zRiCAgFcFTO8fERdQv37UeDMdWGNaQkMAAc0FaNCheYEIDwEEtBR42npFnrVescQW5/PL0tLPJC1rmZYxvy6omZp0xMX7pbj0sKRmLjUuHwJGAAEE7BSgQYeduoyNgL0CPGCy15fREUDAbIH+/n755ptvRH1B+N+b+sLuZ5995pqvKKm8ZvuSsGrSkZ2dbXYRiR4BBBCIsgDr5yiDMhwCDgpw/TqIzVQIIGCcwP379+XixYsyPj5uiV29wPPRRx/JW2+Z8yGG1+HzJWHjTk0CRgCBGAqwfo4hPlMjEKEA12+EgByOAAKuE2hoaJCrV69a8lLPfNUHGTIyMlyXr0ro559/Dv5v6hYfHy8VFRVSWFjoypxJCgEEEJivAOvn+cpxHAIImC5gev8IGnSYfgYSPwIIuFaABh2uLS2JIYCATQKdLefkefs1y+jBZhZr/ySpGUU2zWr/sKrhiGo8MnX7Z9ORTyUtq8T+AJgBAQQQMESABh2GFIowEZhBgAdMnBYIIIDAzAKTk5Ny5MgRef78+asd1EOpqqoqKSgocB3bTE06kpKS5ODBgzTpcF21SQgBBCIRYP0ciR7HIhBbAa7f2PozOwII6Cmgvi2mvqyrXlaavqmXlPbt2+e6e0K+JKznuUhUCCCgnwDrZ18f9HYAACAASURBVP1qQkQIzFWA63euUuyHAAJeEGhqapLLly9bUlXPQA8dOiRZWVmuJrh582bwnn/q5vP5gvf6S5fykUJXF5/kEEAgLAHWz2FxsTMCCLhIgAYdNhfTdGCbeRgeAQRcLECDDhcXl9QQQCDKAgF5crdOejutP9ry+RKkuOw/JWWB+S8tdT/+Sbp+u2Bxi4vzSVHpJ5KevSLKngyHAAIImClAgw4z60bUCCgBHjBxHiCAAAIzC/ztb3+TX3/91fIfN27cKBs2bHAt2aVLl6S5udmSn/qBWnV1teTm5ro2bxJDAAEEwhFg/RyOFvsioJcA169e9SAaBBCIvcDw8LCcPn1aOjo6QoIpLi6WXbt2SWJiYuwDtSGCa9euyfXr1y0jqy8J7927l5eUbPBmSAQQMFOA9bOZdSNqBJQA1y/nAQIIIPBPgdu3b8vFixctHOo+V32gICcnxxNMjY2NcuWK9SOFqklHeXm5lJTwkUJPnAQkiQACbxRg/fxGInZAAAGXCpjePyIuoNrQa7yZDqwxLaEhgIDmAjTo0LxAhIcAApoIBKT99gl58bTJEo8vPlGWlX0hyen5msQZeRg9T65Lx/16y0CqSUfhmoOyIHdV5BMwAgIIIGC4AA06DC8g4XtagAdMni4/ySOAwCwCd+/elfPnz1v+a1FRkVRWVrrebKYmHeqHalVVVbJo0SLX50+CCCCAwJsEWD+/SYj/joC+Aly/+taGyBBAwHmBrq6uYHOOwcHBac8/40Q1p3zvvfecD8rhGWf7kjAvKTlcCKZDAAFtBVg/a1saAkPgjQJcv28kYgcEEPCAwEzNORISEuTAgQOycOFCDwj8nqL6QIN6Bjx1U+8K7t69W5YvX+4pC5JFAAEEZhJg/cx5gQACXhUwvX8EDTq8euaSNwIIaC9Agw7tS0SACCAQY4FAYFLab9dI37Pblkji/SnB5hxJae57aae34xd5cu+UVT4uTgpXHZCMRWtiXBGmRwABBGIrQIOO2PozOwKRCPCAKRI9jkUAATcK9Pb2yrfffisTExOv0ktLS5PDhw+79svB0+uovqKkvqY0dVM/WFMNShYvXuzGspMTAgggMGcB1s9zpmJHBLQT4PrVriQEhAACMRJQ93tXr16VyclJSwSqOePevXuloKAgRpE5P+1MXxLmJSXn68CMCCCgpwDrZz3rQlQIzEWA63cuSuyDAAJuFrh3756cO3fOkqLf75fq6mrJy8tzc+qz5jZTkw61865du2TlypWeNCFpBBBA4N8CrJ85FxBAwKsCNOiwufKmA9vMw/AIIOBiARp0uLi4pIYAAhELqOYcbU3fSn/Pb9Y/YCekybL1f5bElJyI59B1gH826TgtIoEpIcZJwapKycxbq2vYxIUAAgjYLkCDDtuJmQAB2wR4wGQbLQMjgICBAmNjY8HmHH19fa+i9/l88vHHH3vuS0o//vijqK8JT93UD9cqKio89bKWgacxISOAgM0CrJ9tBmZ4BGwU4Pq1EZehEUDACAHViPLChQty//79kHhzc3Nl3759kp6ebkQu0QySl5SiqclYCCDgJgHWz26qJrl4TYDr12sVJ18EEJgq0NLSImfPnpVA4Pff+MbHx0tVVZXk5+d7GuvOnTvBvwtM33bs2CGrV6/2tA3JI4CAtwVYP3u7/mSPgJcFTO8fEReYuurXsJKmA2tISkgIIGCIAA06DCkUYSKAgOMCgYlxefTrtzLQ+9Aytz8xXUr+8BdJSMp0PCanJ3zR1Sjtd2pDmnTkr9gt2Us2OB0O8yGAAAJaCNCgQ4syEAQC8xLgAdO82DgIAQRcKnDq1Cl5+NB6v7tt2zYpLS11acavT2umJh3qB2zqpa2ioiJPmpA0AgggwPqZcwABcwW4fs2tHZEjgEDkAv39/aLuebu7u0MGe/vtt2X79u2i7ve8uvGSklcrT94IIPA6AdbPnB8ImCvA9Wtu7YgcAQQiE1DPeU+fPm1pzqE+xlBZWckHCP5Fq5p2njt3zmKk/tOWLVukrKwssgJwNAIIIGCoAOtnQwtH2AggELGA6f0jaNAR8SnAAAgggIA9AjTosMeVURFAwGyByckxaW34Hxl62W5JJCEpQ5at/1LUv17Z+p42y+PbNdOadIjkvbVTcgs3eYWBPBFAAIFXAjTo4GRAwFwBHjCZWzsiRwCB6Ao0NDTI1atXLYMuX75cysvLozuRYaP9/PPPov43dVM/ZNu7d68UFxcblg3hIoAAApELsH6O3JAREIiVANdvrOSZFwEEYi3Q1tYm9fX1Mjo6GnJvt3XrVnnnnXdiHaIW88/WpIOXlLQoD0EggEAMBFg/xwCdKRGIkgDXb5QgGQYBBIwSePToUbAx5eTk5Ku41TNN9eGBpUuXGpWL3cE+ePAg+HeCqVZqzo0bN8qGDXyk0G5/xkcAAf0EWD/rVxMiQgABZwRo0GGzs+nANvMwPAIIuFiABh0uLi6pIYDAvAQmJ0blYcNXMtzfYTk+ISlTSv7wF/Enps9rXJMPCjbpuFMjEghY0li07D9k4dItJqdG7AgggEDYAjToCJuMAxDQRoAHTNqUgkAQQCCGAs+ePZPvv//e8iOkrKws+fTTT8Xv98cwMj2mvnnzpvz444+WYNQP2lTzkpKSEj2CJAoEEEDAIQHWzw5BMw0CNghw/dqAypAIIKC9wPXr14NNFwPTnmempaUFX1JauHCh9jk4GeBsXxLmJSUnq8BcCCCgiwDrZ10qQRwIhC/A9Ru+GUcggIDZAu3t7VJbW2t51qvehVMfHFi2bJnZydkUfWtrq5w+fTqkSUdZWZmoRpVsCCCAgJcEWD97qdrkigACUwVM7x8RF5j+9Euz+poOrBkn4SCAgEECNOgwqFiEigACtgtMjA8Fm3OMDDy1zJWYkiPL1v9Z/Alptseg6wQvu+/I4+ZjEgj83nVbxZpbuEny3tqpa9jEhQACCERdgAYdUSdlQAQcE+ABk2PUTIQAApoKDA8Py7fffisDAwOvIlRNOT7//HPJyMjQNGrnw2psbJQrV65YJlbPkHbt2iUrVqxwPiBmRAABBGIkwPo5RvBMi0AUBLh+o4DIEAggYIzA6Oho8Gu4bW1tITHn5+cHX1JKTk42Jh8nA53tS8K8pORkFZgLAQR0EGD9rEMViAGB+Qlw/c7PjaMQQMBMgY6ODjlx4oRMTEy8SkA9w9y9e7csX77czKQcinq2Jh2lpaWybds2h6JgGgQQQCD2AqyfY18DIkAAgdgImN4/ggYdsTlvmBUBBBB4owANOt5IxA4IIOARgfGxAXl4868yOvTcknFS6sJgc454f4pHJGZPs7/nvrQ1fRfSpCN7yQbJX1HueR8AEEDAGwI06PBGncnSnQI8YHJnXckKAQTmJqB6qKsfbKmvKk3dysvL+cHWDIQzNelQu+3cuVNWrVo1N3T2QgABBAwXYP1seAEJ39MCXL+eLj/JI+ApgZ6eHjl16pT09fWF5L1+/Xr54x//KNN/dOkpoDkky0tKc0BiFwQQcL0A62fXl5gEXSzA9evi4pIaAghYBLq6uuT48eMyPj7+6v+nOUd4J4lq7Kn+hjC1wYkaYfXq1bJjx47wBmNvBBBAwFAB1s+GFo6wEUAgYgEadERM+PoBTAe2mYfhEUDAxQI06HBxcUkNAQTmLDA+2i8PfvkvGRt5YTkmKW2RLCtTzTn4qtK/YQZ6H8ijxm9CmnRk5f9BlqzcKyJxc3ZnRwQQQMBEARp0mFg1YkbgnwI8YOJMQAABLwtcu3ZNrl+/biFYu3atbN261cssr829ublZLl26FLIPTTo4ZRBAwCsCrJ+9UmnydKMA168bq0pOCCAwXeC3336Tc+fOhbxYk5CQEHyxhq8Hz/2cUS8pnT592vKilzp6zZo1sn379rkPxJ4IIICAoQKsnw0tHGEjwPNfzgEEEPCIwLNnz6SmpkbGxsYsGav7NXXfxjZ3AfUxi7q6upD7X5p0zN2QPRFAwGwB7n/Nrh/RI4DA/AVM7x8RF1CfZ9N4Mx1YY1pCQwABzQVo0KF5gQgPAQRsF1BNOR7e/KuMjVi/rJScni/Lyr4QX3yi7TGYNkGwSUfTEQlM/t6NW+WQmbdWClZV0qTDtIISLwIIhCVAg46wuNgZAa0EeMCkVTkIBgEEHBRQL9rU1tZaZly4cKF8/PHH4vP5HIzEvKlma9LBD97MqyURI4BA+AKsn8M34wgEdBHg+tWlEsSBAAJ2CagXak6cOCHTf46YlZUle/fuFfUvW3gCs72ktHLlSvnoo49k+m8rwxudvRFAAAG9BVg/610fokPgdQJcv5wfCCDgdoHnz5/LsWPHZHR01JKqakypmkqwhS/Q2dkZfHY+veHJihUrZNeuXdz/hk/KEQggYJAA62eDikWoCCAQVQHT+0fQoCOqpwODIYAAAtEToEFH9CwZCQEEzBMYGeyW1lv/I+Oj/ZbgUzIKpHjtn2jO8ZqSDva2SmvT1xKYnLDslblorRSsrjLvZCBiBBBAYI4CNOiYIxS7IaChAA+YNCwKISGAgO0CAwMD8vXXX1t+tJWYmCiHDx+WtLQ02+d3wwR37tyRCxcuhKSydetWWbt2rRtSJAcEEEBgRgHWz5wYCJgrwPVrbu2IHAEE3iwwODgo33zzjQwPD1t2LikpCTaSSEhIePMg7DGjQEdHh5w8eTLkJaXly5dLeXk5aggggIBrBVg/u7a0JOYBAa5fDxSZFBHwsEBvb68cPXpURkZGLArbtm2T0tJSD8tEnvrTp0/l+PHjIfe/6m8L6v6Xj1xEbswICCCgpwDrZz3rQlQIIGC/AA06bDY2HdhmHoZHAAEXC9Cgw8XFJTUEEHitwMjgM3l4868yMT5k2S81oyjYnCMu3o/gGwSG+trlYeNXEpgYt+y5IHeVFK45KHFxfImZkwgBBNwnQIMO99WUjLwjwAMm79SaTBFA4J8Ck5OT8v3338uzZ88sJJWVlVJUVARTGAL379+Xs2fPhhyxefNmWb9+fRgjsSsCCCBgjgDrZ3NqRaQITBfg+uWcQAABNwvU1NTIkydPLClu2rRJ3n33XTen7VhuXV1dwS8JT/86s3pJae/evY7FwUQIIICAkwKsn53UZi4EoivA9RtdT0ZDAAF9BPr6+oLPeac3p+T+N3o1mq1Jx7Jly2Tfvn3Rm4iREEAAAY0EWD9rVAxCQQABRwVM7x8RFwgEAo6KhTmZ6cBhpsvuCCCAwCsBGnRwMiCAgBcFhgc6pbXhf2Ri3PplpbSsEln6zqc05wjjpBh6+URab/2PTE6MWo5STTqK3vk4jJHYFQEEEDBDgAYdZtSJKBGYSYAHTJwXCCDgNYHLly9LU1OTJe33339f1P/YwheYrUnHhg0bZOPGjeEPyBEIIICA5gKsnzUvEOEh8BoBrl9ODwQQcKvA3//+d/nll18s6ammiap5Ilv0BLq7u4NfEp7+lWbV7FO9pBQfHx+9yRgJAQQQ0ECA9bMGRSAEBOYpwPU7TzgOQwABrQX6+/vl2LFjov6dur333nvywQcfaB27acG97v63oqJCfD4+UmhaTYkXAQReL8D6mTMEAQS8KmB6/wgadHj1zCVvBBDQXoAGHdqXiAARQCDKAkMv26X11v+GNpTIWSlFpZ9GeTZvDDfc3yEPG74KMU3PXi5L137uDQSyRAABzwjQoMMzpSZRFwrwgMmFRSUlBBCYUWBgYEBOnTolz549s/x39SJNZWUlahEItLS0SH19fcgIvBAWASqHIoCAtgKsn7UtDYEh8EYBrt83ErEDAggYKPDw4cPgve7ULT8/Xw4ePGhgNvqH/Pz582CTjulfay4sLJSqqir9EyBCBBBAIAwB1s9hYLErApoJcP1qVhDCQQCBiAUGBwfl6NGj8vLlS8tYa9eula1bt0Y8PgOECvT09EhNTU3I/S9NKjlbEEDAjQKsn91YVXJCAIG5CNCgYy5KEexjOnAEqXMoAgh4XIAGHR4/AUgfAY8JDPV3SOvNr2RyctSS+YLclVK45mOJi6Pb8XxPieH+Lmm99ZVMjA9bhkjNXCrFaw9LnM8/36E5DgEEENBKgAYdWpWDYBAIS4AHTGFxsTMCCBgq0NHRIadPnw75AVFqaqp8/vnnkpycbGhm+oT922+/yZkzZ0ICWrdunXz44Yf6BEokCCCAQIQCrJ8jBORwBGIowPUbQ3ymRgABWwTUV4O//vprGRsbezW+ur89fPiwpKSk2DIng4r09vYGX1IaGhqycBQUFIj6krDfz/NfzhMEEHCHAOtnd9SRLLwpwPXrzbqTNQJuFVANElVzjhcvXlhSXLNmjWzfvt2taWuRl7r/PXbsWMgzdu5/tSgPQSCAQBQFWD9HEZOhEEDAKAHT+0fEBQKBgM7ipgPrbEtsCCCgtwANOvSuD9EhgED0BIb6Hkvrrf+Vycnff7ilRs9YVCqFq6ujN5GHRxoZfCatDf8j42MDFoXUjCJZuu6w+HwJHtYhdQQQcIsADTrcUkny8KIAD5i8WHVyRsBbAg0NDXL16tWQpJcsWSJ79uyhOUcUT4eZvtyshucHclFEZigEEIi5AOvnmJeAABCYtwDX77zpOBABBDQUmJiYkO+++06eP3/+Kjr1O7+qqipRL8qw2SvQ19cXfEFsepOOxYsXS2VlpSQk8PzX3gowOgIIOCHA+tkJZeZAwB4Brl97XBkVAQScFxgdHZXvv/8+2Chx6vb222/LRx995HxAHpxxtiaV3P968GQgZQRcLMD62cXFJTUEEHitgOn9I2jQwQmOAAIIaCpAgw5NC0NYCCAQVYGhvnZ52PiVBCbGLeNm5q2VglWVIhIX1fm8PNjo0HN52PDfMj46aGFIySiQ4nV/Ep8v0cs85I4AAi4QoEGHC4pICp4V4AGTZ0tP4gi4XkC9rHThwgW5f/9+SK7r1q2TLVu2yPSHTK5HcSDBx48fS11dnSj/qduqVatk586dDkTAFAgggIC9Aqyf7fVldATsFOD6tVOXsRFAwGmBS5cuSXNzs2XaDz74QN577z2nQ/HsfKpJR01NjQwMWD/SsGjRomCjlMREnv969uQgcQRcIsD62SWFJA1PCnD9erLsJI2A6wTGxsaC91zPnj2z5FZSUhL8CAPPeZ0r+evuf6urq2lS6VwpmAkBBGwSYP1sEyzDIoCA9gI06LC5RKYD28zD8Agg4GIBGnS4uLikhgACQYHBF4+ktelrmnM4eD6MDffKg4a/yvjIS8usKen5Ulz2hfji+ZGWg+VgKgQQiLIADTqiDMpwCDgowAMmB7GZCgEEHBMYHByUkydPSnd3t2XO+Pj4YJOIFStWOBaLFyfq6OiQ2tpaGR+3NgRV7rt27eIHc148KcgZARcJsH52UTFJxXMCXL+eKzkJI+Bagbt378r58+ct+RUVFUllpfoAA5uTAv39/XLs2DFR/07dcnNzRb2klJSU5GQ4zIUAAghEVYD1c1Q5GQwBRwW4fh3lZjIEELBBQD1jPH78uHR1dVlGLy4ulr1794rP57NhVoZ8ncBs9780qeS8QQABNwiwfnZDFckBAQTmI2B6/4i4QCAQmE/iTh1jOrBTTsyDAALuE6BBh/tqSkYIIPC7QLA5R+PXEpi0viiTlf8HWbJyr4jEwWWTwNjIC3l48ytR/07dktPzpHjdFxLvT7ZpZoZFAAEE7BWgQYe9voyOgJ0CPGCyU5exEUAgFgLqh1p1dXUyPDxsmT41NVX2798v6iUZNvsF1Nes1A/nRkdHLZOpr1qVl5fzwzn7S8AMCCBgkwDrZ5tgGRYBBwS4fh1AZgoEELBdoLe3V7799luZmJh4NVdaWpocPnxYEhP5GIDtBZhhgoGBgeBXndUXhadu2dnZcuDAAUlO5vlvLOrCnAggELkA6+fIDRkBgVgJcP3GSp55EUAgGgLqfld9CODJkyeW4QoLC4PPemnOEQ3l+Y2h7n+PHj1Kk8r58XEUAghoLMD6WePiEBoCCNgqYHr/CBp02Hp6MDgCCCAwfwEadMzfjiMRQEBvgYHeB/Ko6UhIc47sJRskf0W53sG7JLrxkZfyoOGvMjbca8koKTVXlpV9KfEJKS7JlDQQQMBLAjTo8FK1ydVtAjxgcltFyQcBbws0NTXJDz/8IJOTkxaIvLw8qaio4KUYh0+P58+fB78kPL1JB1+3crgQTIcAAlEVYP0cVU4GQ8BRAa5fR7mZDAEEbBAYGxsLNueY2ghCvZj08ccfy8KFC22YkSHnKjA0NBRs0qEaqEzdsrKygk06UlJ4/jtXS/ZDAAF9BFg/61MLIkEgXAGu33DF2B8BBHQRUM94T548KY8fP7aEtGTJEqmsrJT4+HhdQvVsHDSp9GzpSRwBVwuwfnZ1eUkOAQReI0CDDptPD9OBbeZheAQQcLEADTpcXFxSQ8DDAsHmHI3fSCBgfVGJ5hzOnxTjo4PysOG/ZXTouWXyxJScYJMOf2Kq80ExIwIIIBCBAA06IsDjUARiLMADphgXgOkRQCAqAurHWhcvXpS7d++GjLd27VrZsmULX1OKinT4g/T09ARfUhoeHrYcXFRUJPv27eOHdOGTcgQCCMRYgPVzjAvA9AhEIMD1GwEehyKAgBYCp06dkocPH1pi2bZtm5SWlmoRn9eDUPe96v5X3QdP3TIyMuTQoUM06fD6CUL+CBgowPrZwKIRMgL/EuD65VRAAAETBQKBgKj73tbWVkv4qiHlwYMHxe/3m5iWK2N+XZNKVavk5GRX5k1SCCDgXgHWz+6tLZkhgMDrBUzvHxEXUHcRGm+mA2tMS2gIIKC5AA06NC8Q4SGAQNgC/T33pa3pu5DmHLmFmyTvrZ1hj8cBkQtMjA0Fm3SMDHZbBktIzpKSsj+LP2lB5JMwAgIIIOCQAA06HIJmGgRsEOABkw2oDIkAAo4KDA4OSl1dnTx79swyr/qK8I4dO+Ttt992NB4mCxV48eJF8CUlVaupW0FBgezfv58mHZw0CCBglADrZ6PKRbAIWAS4fjkhEEDAZIGGhga5evWqJYXly5dLeXm5yWm5LvaRkRE5fvy4dHdbn/+qJh0HDhyQtLQ01+VMQggg4F4B1s/urS2ZuV+A69f9NSZDBNwmoF6rO3funNy/f9+SWk5OTrA5R2JiottSNj6f2ZpUZmVlBe9/U1JSjM+RBBBAwDsCrJ+9U2syRQABq4Dp/SNo0MEZjQACCGgqQIMOTQtDWAggMC+B2ZpzLCreKguLt85rTA6KjsDE+LC03vpKhvu7LAMmJGXKsvVfiPqXDQEEEDBBgAYdJlSJGBGYWYAHTJwZCCBgskBXV1ewOYf6AdDULTU1VSoqKkR9UYlND4H+/n45duyYqH+nbqpJh6oVX73So05EgQACbxZg/fxmI/ZAQFcBrl9dK0NcCCDwJgHVkPL777+XycnJV7uqF14+/fRT7qXehBeD/z46OhpsUjm9SUd6enrwxTL1LxsCCCBgggDrZxOqRIwIzCzA9cuZgQACpgmcP39e7t69awlb3fceOnRIkpKSTEvHM/GqJpXq+W9PT48lZ5pUeuYUIFEEXCPA+tk1pSQRBBAIU4AGHWGChbu76cDh5sv+CCCAwL8FaNDBuYAAAm4RmK05R95bOyW3cJNb0jQ6j8mJUWlt+EqG+jssefiTFkhJ2Z8lITnL6PwIHgEEvCFAgw5v1Jks3SnAAyZ31pWsEPCCwK+//ipXrlyxvKCk8s7Lyws2fEhOTvYCg1E5Dg4OytGjR+Xly5eWuBcvXiyVlZWSkJBgVD4EiwAC3hRg/ezNupO1OwS4ft1RR7JAwGsCqiHlt99+KwMDA69SVw0OP//8c1EvvLDpKaCadJw4cUKePn1qCTAtLS34JWFqp2fdiAoBBKwCrJ85IxAwV4Dr19zaETkCXhS4dOmSNDc3W1LPzMwMNufgea/+Z4Rq0nH8+HGaVOpfKiJEAIHXCLB+5vRAAAGvCpjePyIuEAgEdC6e6cA62xIbAgjoLUCDDr3rQ3QIIDA3gZfdd+Rx8zEJBH7/mpI6Mn9FuWQv2TC3QdjLEYHJyVFpvfW/MtTXbpnPn5gqy8q+lMSUHEfiYBIEEEBgvgI06JivHMchEHsBHjDFvgZEgAAC4QmoLwZfvHgx5CtKapR33nlHtm7dKj6fL7xB2dsxgaGhoeCXlF68eGGZc9GiRVJVVSWJiYmOxcJECCCAwHwEWD/PR41jENBDgOtXjzoQBQIIhCegXnJpb7c+PywvL5fly5eHNxB7Oy4wNjYmtbW10tnZaZk7JSUl2KRDfQ2aDQEEENBZgPWzztUhNgReL8D1yxmCAAKmCKiPMTQ2NlrCXbBgQbA5R2pqqilpeD7O1zWpVLVMT0/3vBEACCCgtwDrZ73rQ3QIIGCfgOn9I2jQYd+5wcgIIIBARAI06IiIj4MRQEADAdWco635qMi0fnA059CgOLOEEJgYl4eNX4U06YhPSAk26UhKzdU3eCJDAAHPC9Cgw/OnAAAGC/CAyeDiEToCHhRQXw6uq6uTrq4uS/aqIceOHTvk7bff9qCKeSmrOtbU1EhPT48l+NzcXKmurpakpCTzkiJiBBDwjADrZ8+UmkRdKMD168KikhICLhe4du2aXL9+3ZLl2rVrg40p2cwQGB8fD/4dY3qTFfUVaNWkIzs724xEiBIBBDwpwPrZk2UnaZcIcP26pJCkgYDLBWa651VNOT7++GMaOhhY+9maVKalpQXvfzMyMgzMipARQMArAqyfvVJp8kQAgekCNOiw+ZwwHdhmHoZHAAEXC9Cgw8XFJTUEPCDQ97RZHt+pmdacI06WrNwrWfl/8ICAuSmqJh2tTV/L4ItHliTi/cmybP1faNJhbmmJHAHXC9Cgw/UlJkEXC/CAycXFJTUEXCbw7Nmz4Estg4ODlszUSy0VFRWSl5fnsozdnY76kpL6ErSq69RNvZykfqSl6sqGAAII6CjA+lnHjxz3dQAAIABJREFUqhATAnMT4PqdmxN7IYCAHgKqoYO6Z5q6LVy4MPiikmpSyWaOwMTEhJw6dUra2tosQavmlAcPHqRJhzmlJFIEPCfA+tlzJSdhFwlw/bqomKSCgEsFbt68KT/++KMlO/Vs8NChQ5KZmenSrN2flmpSeeLECens7LQkm5KSEnz+m5WV5X4EMkQAASMFWD8bWTaCRgCBKAiY3j8iLhCY9knzKKBEcwjTgaNpwVgIIOAtARp0eKveZIuAmwSCzTlu14hIYEpacVKwqlIy89a6KVXX5hKYHJdHTUdkoPeBJUfVpKN43ReSnM5LZ64tPokhYLAADToMLh6he16AB0yePwUAQMAIgbt378rFixdlcnLSEq96OUk151BfU2IzT0D9SEu9cNbV1WUJXv04S/1IS/1Yiw0BBBDQTYD1s24VIR4E5i7A9Tt3K/ZEAIHYCgwMDMi3334rw8PDrwJJTEyUw4cPi/ryLJt5AurvGadPn5bW1lZL8KpJR3V1teTm5pqXFBEjgIDrBVg/u77EJOhiAa5fFxeX1BBwgUBjY6NcuXIl5N5INeeggYP5BVbPf9VHN1Tj0ambasCinv+qjzWwIYAAAroJsH7WrSLEgwACTgmY3j+CBh1OnSnMgwACCIQpQIOOMMHYHQEEtBB40dUo7XdqQ5pzFK4+IBmL1mgRI0HMTSAQmJS2pu+kv+e+5QBffKIUl30hKen5cxuIvRBAAAGHBGjQ4RA00yBggwAPmGxAZUgEEIiagHqB5YcffpCmpqaQMd9++23ZsWMHXw6OmnZsBlI/0qqtrZWOjg5LABkZGcEfafHyWWzqwqwIIDC7AOtnzg4EzBXg+jW3dkSOgJcE1H3w999/L8+ePbOkXVlZKUVFRV6icF2uszXpUM1XqqqqZNGiRa7LmYQQQMBsAdbPZteP6L0twPXr7fqTPQI6CzQ3N8ulS5csIap7ooMHD0pOTo7OoRNbGAITExNy6tQpaWtrsxylmlSqWtOkIwxMdkUAAUcEWD87wswkCCCgoQANOmwuiunANvMwPAIIuFiABh0uLi6pIeBSgRmbc8TFSeEqmnOYWnLVpONx8zF52X3HkoLPlyjF6/4kKRkFpqZG3Agg4EIBGnS4sKik5BkBHjB5ptQkioBxAupLwerrOl1dXdPuiXzy4YcfSmlpqXE5EfDMAupHWqrWjx8/tuyQnp4e/JGW+pcNAQQQ0EWA9bMulSAOBMIX4PoN34wjEEDAeQHVpPLWrVuWid977z354IMPnA+GGaMuoJp01NfXy4MHDyxjJyQkiGrCsnjx4qjPyYAIIIDAfAVYP89XjuMQiL0A12/sa0AECCAQKnD//n05e/as5T/4/f7gs8CFCxdC5jKB2ZpUqiYd1dXVkpub67KMSQcBBEwWYP1scvWIHQEEIhEwvX9EXCAQCEQCYPexpgPb7cP4CCDgXgEadLi3tmSGgBsFejt+kSf3TovI70vLuDifFK45KAtyV7kxZe/kFAjI4zs10ve02ZJzXLxfiksPS2rmUu9YkCkCCGgtQIMOrctDcAi8VoAHTJwgCCCgo4D6UrBq2DA4OGgJLzk5WSoqKiQvL0/HsIkpAoHZXlJKS0uTAwcOSEZGRgSjcygCCCAQPQHWz9GzZCQEnBbg+nVanPkQQCBcgZaWlmDzhqlbQUGBVFVVyfTf8IU7NvvrI6B+Lnru3DlRL6dN3dSLaepvHqrmbAgggIAOAqyfdagCMSAwPwGu3/m5cRQCCNgnoJoUnjlzRqa+PhcfHx9sVLhkyRL7JmbkmArM1qQjMTEx+LeORYsWxTQ+JkcAAQT+LcD6mXMBAQS8KmB6/wgadHj1zCVvBBDQXoAGHdqXiAARQOBfAv9sznHK4qGacxSVfiLp2StwcoVAQNrv1MqLrkZrnX1+WVr6qaRllbgiS5JAAAGzBWjQYXb9iN7bAjxg8nb9yR4BHQXUCyrnz58X9YOdqZv6cpJ6USU1NVXHsIkpCgLqR3nqy1nqpbSpW0pKihw6dIgmHVEwZggEEIhcgPVz5IaMgECsBLh+YyXPvAggMBeBvr4++eabb2R8fPzV7upe6PDhw6KaVbK5T+DChQty584dS2LqBbV9+/ZJUVGR+xImIwQQME6A9bNxJSNgBF4JcP1yMiCAgE4Cra2tcvr0acuzX5/PJ/v375fCwkKdQiUWGwRm+0hDQkJCsEHL4sWLbZiVIRFAAIHwBFg/h+fF3ggg4B4BGnTYXEvTgW3mYXgEEHCxAA06XFxcUkPARQKzNedYuvZzmja4qM7/TCUgT+6dFlXzqRvNWFxXaBJCwFgBGnQYWzoCR0B4wMRJgAACugio5gxXr16VW7duhYT09ttvy44dO0T9WIvN/QLqS8L37t2zJKpeTDtw4IBkZWW5H4AMEUBAawHWz1qXh+AQeK0A1y8nCAII6CqgmnIcOXJEent7X4Wo7n/VPRAvquhatejEdenSJWlubrYMpmq/d+9eKS4ujs4kjIIAAgjMU4D18zzhOAwBDQS4fjUoAiEggEBQ4PHjx3Ly5MmQ5hzc83jrBFG/A1DPf9WHOqZufr9fqqqq+NuHt04HskVASwHWz1qWhaAQQMABAdP7R8QF1EpT4810YI1pCQ0BBDQXoEGH5gUiPAQQkJ4n16Xjfr1FIs7nl6Wln9Kcw8Xnh6q5qv3UTTXpKFxzUBbkrnJx5qSGAAK6C9CgQ/cKER8CswvwgImzAwEEdBAYHh4Ofjmpo6PDEo56KWXz5s2ybt06HcIkBgcFLl68KLdv37bMqL4arV5Qy87OdjASpkIAAQSsAqyfOSMQMFeA69fc2hE5Am4XqK+vl5aWFkua6l54/fr1bk+d/ETkypUr0tjYGPL3EF5Y4/RAAIFYC7B+jnUFmB+B+Qtw/c7fjiMRQCB6Al1dXVJTUyMTExOvBlXvp+3Zs0dKSkqiNxEjGSNw4cIFuXPnjiVe1aSjoqJCCgoKjMmDQBFAwH0CrJ/dV1MyQgCBuQmY3j+CBh1zqzN7IYAAAo4L0KDDcXImRACBMARmbM4R75fi0sOSmrk0jJHY1USBrt8uSPfjn6yhx8VJ4aoDkrFojYkpETMCCLhAgAYdLigiKXhWgAdMni09iSOgjUB3d7fU1dXJwMCAJSbVjEG9jJKfn69NrATirMDVq1eloaHBMmlSUpJUV1dLbm6us8EwGwIIIPAvAdbPnAoImCvA9Wtu7YgcATcL/Prrr/K3v/3NkuKyZctk3759bk6b3KYJ/Pjjj3Lz5k3L/6ualpaXl/PiGmcLAgjETID1c8zomRiBiAW4fiMmZAAEEIhQ4NmzZ8HmHGNjY5aRdu/eLStWrIhwdA43WWCmJh3x8fHBv4MUFRWZnBqxI4CAwQKsnw0uHqEjgEBEAjToiIjvzQebDvzmDNkDAQQQmFmABh2cGQggoKuAasygGjRM3eLi/bJs7ReSkkEHYV3rFu24nrZelmetP0wbNk4KVlVKZt7aaE/HeAgggMAbBWjQ8UYidkBAWwEeMGlbGgJDwBMC9+/fF/UjnKlfTlKJq+YL6ks5aWlpnnAgydkFrl27JtevX7fskJiYKFVVVbJo0SLoEEAAAccFWD87Ts6ECERNgOs3apQMhAACURJ4/vy5HDlyRCYnJ1+NmJ6eLocPH5aEhIQozcIwpgjM1KRD/XZz165dvMBmShGJEwGXCbB+dllBScdTAly/nio3ySKgnYC61z127JiMjo5aYtu+fbusWcMH6LQrWAwCunTpkjQ3N1tmVk0q1cc7iouLYxARUyKAgNcFWD97/QwgfwS8K2B6/4i4QCAQ0Ll8pgPrbEtsCCCgtwANOvSuD9Eh4FWBmZpz+HyJUrzuTzTn8OBJMdP5IBInS1bulaz8P3hQhJQRQCCWAjToiKU+cyMQmQAPmCLz42gEEJifgHo0ol48aWhoCBlAfTVp586dor6Uw4aAElDnydWrVy0Y6mW1yspKWbx4MUgIIICAowKsnx3lZjIEoirA9RtVTgZDAIEIBdSLSt9884309/e/GkndB3/yySeSk5MT4egcbqqAalCpGlVO39TfSVatWmVqWsSNAAKGCrB+NrRwhI2AiHD9choggECsBHp7e+Xo0aMyMjJiCWHr1q2ydi0fnotVXXSc98qVK9LY2GgJjSYdOlaKmBDwhgDrZ2/UmSwRQCBUwPT+ETTo4KxGAAEENBWgQYemhSEsBDws8OzRVXn68G/WP0bGJ0px2ReSkp7vYRlvp/68/Zp0tpwLQchfUS7ZSzZ4G4fsEUDAUQEadDjKzWQIRFWAB0xR5WQwBBCYg4D6QdapU6eko6MjZO8PP/xQ1q1bN4dR2MVrAk1NTXL58mVL2n6/XyoqKqSgoMBrHOSLAAIxFGD9HEN8pkYgQgGu3wgBORwBBKIqUFtbK21tbZYxd+zYIatXr47qPAxmnsDNmzeDTU2nb3xt2rxaEjECpguwfja9gsTvZQGuXy9Xn9wRiJ3A8PCwfP311zI0NGQJYtOmTfLuu+/GLjBm1lZA3fuqe+DpW3l5uSxfvlzbuAkMAQTcJ8D62X01JSMEEJibAA065uY0771MB5534hyIAAKeF6BBh+dPAQAQ0Eqg67cL0v34J0tM8f5kKV73hSSn52kVK8E4L9Dz5Lp03K8PmZgmHc7XghkR8LIADTq8XH1yN12AB0ymV5D4ETBL4OXLl3LixAnp6+uzBJ6cnCx79uyRJUuWmJUQ0Toq0NzcLJcuXbLMqZp07N27V4qKihyNhckQQMC7AqyfvVt7MjdfgOvX/BqSAQJuEbhx44b89JP12e+qVatk586dbkmRPCIUUF8RVl8Tnr7x1ekIYTkcAQTCEmD9HBYXOyOglQDXr1blIBgEPCGgngHX1NRIf3+/Jd8NGzbIxo0bPWFAkvMTmKlJh3qPcdeuXbJixYr5DcpRCCCAQJgCrJ/DBGN3BBBwjYDp/SPiAoFAQOdqmA6ssy2xIYCA3gI06NC7PkSHgJcEZmvOsWz9XyQpNddLFOT6GoHejl/kyb3TImK9vch7a6fkFm7CDgEEELBdgAYdthMzAQK2CfCAyTZaBkYAgWkC3d3dweYc6utJU7fc3FypqKiQtLQ0zBB4o0BLS4ucPXtWpj5e8/l8sm/fPlm6dOkbj2cHBBBAIFIB1s+RCnI8ArET4PqNnT0zI4DA7wKdnZ1y7Ngxyz1NTk6OfPLJJxIfHw8VAq8EZmpSqf4jTTo4SRBAwCkB1s9OSTMPAtEX4PqNvikjIoDA7AI9PT3BZ8CDg4OWncrKymTLli3QIfBGgevXr8u1a9dC9lONTFVDUzYEEEDAbgHWz3YLMz4CCOgqYHr/CBp06HpmERcCCHhegAYdnj8FAEBAC4GO+6el58kNSyz+hDQpLvuC5hxaVEivIF50NUr7nRMhQS0s/lAWFW/TK1iiQQAB1wnQoMN1JSUhDwnwgMlDxSZVBGIo0NbWJmfOnJGxsTFLFEuWLJH9+/eL3++PYXRMbZqAatJRX18fEnZ5ebksX77ctHSIFwEEDBNg/WxYwQgXgSkCXL+cDgggEGuBFy9eBJtzDA0NvQolISFBPvvsM8nIyIh1eMyvocDt27fl4sWLIZFt3rxZ1q9fr2HEhIQAAm4SYP3spmqSi9cEuH69VnHyRSB2Ak+fPg025xgdHbUEoe5X1H0LGwJzFbhx44b89NNPIbtv375d1qxZM9dh2A8BBBCYlwDr53mxcRACCLhAgAYdNhfRdGCbeRgeAQRcLECDDhcXl9QQMEBgYnxI2pq+k8G+Nku0/sRUWVb2pSSm5BiQBSHGQqDvabM8vlMjEghYps8t3CR5b+2MRUjMiQACHhGgQYdHCk2arhTgAZMry0pSCGglcO/ePTl//rzl68AqQNVIYdeuXeLz+bSKl2DMEGhtbZXTp0/L5OTkq4DVM63du3fTpMOMEhIlAsYKsH42tnQEjoBw/XISIIBALAWam5vl0qVLISHs3btXSkpKYhkac2sucPfu3eDfVaZvmzZtknfffVfz6AkPAQRMFmD9bHL1iN3rAly/Xj8DyB8BZwQ6OjqktrZWxsfHLRN+8MEH8t577zkTBLO4SqCxsVGuXLkSkhNNOlxVZpJBQEsB1s9aloWgEEDAAQHT+0fEBQLT3pxzAC2cKUwHDidX9kUAAQSmCtCgg/MBAQRiJTA80CltTUdkbOSlJQR/YrosK/uC5hyxKoxB877sviNtv34fEnFO4Qey+K2PDMqEUBFAwCQBGnSYVC1iRcAqwAMmzggEELBTYLYv3fDVJDvVvTN2W1ubnDp1SiYmJixJq8YvK1eu9A4EmSKAgKMCrJ8d5WYyBKIqwPUbVU4GQwCBOQqMjY0FG3Pcv38/5AjujeeIyG7S0tIi9fX1IRIbN26UDRs2IIQAAgjYIsD62RZWBkXAEQGuX0eYmQQBTws8evQo2Eh/+jO6bdu2SWlpqadtSD4ygdmadGzdulXWrl0b2eAcjQACCMwiwPqZUwMBBLwqYHr/CBp0ePXMJW8EENBegAYd2peIABFwpcCLrkZpv3MiJDfVnKPkD3+RhKRMV+ZNUtEXePn8XrDRy/Qtp2CjLF6+K/oTMiICCHhegAYdnj8FADBYgAdMBheP0BHQWED1JlcvIN2+fTskSn6YpXHhDAytvb1d6urqQr7OxXlmYDEJGQFDBFg/G1IowkRgBgGuX04LBBBwWuDp06dy5swZ6e/vD5m6uLhYKioqnA6J+QwW+O2334Ln0/RNfZlafaGaDQEEEIi2AOvnaIsyHgLOCXD9OmfNTAh4UWC2BoI7d+6UVatWeZGEnKMs0NzcHPytwfRt06ZN8u6770Z5NoZDAAEERFg/cxYggIBXBWjQYXPlTQe2mYfhEUDAxQI06HBxcUkNAR0FAgHpbDknz5/8HBJdUmquFJV+JonJWTpGTkwaCwz0PpBHjd9IIDBpiTIr/w+yZOVeEYnTOHpCQwAB0wRo0GFaxYgXgd8FeMDE2YAAAtEWUF9KUl9MUl9OmrrFx8fL7t27paSkJNpTMp7HBTo7O+XEiRMhTTq2bNkiZWVlHtchfQQQiLYA6+doizIeAs4JcP06Z81MCCAg8ssvv8g//vEPmZy0Pqfz+/3y4Ycfypo1a2BCIGyB1tbW4N9cpp9X69evl82bN4c9HgcggAACrxNg/cz5gYC5Aly/5taOyBHQXUB9nOHixYuWMH0+n+zatUuWL1+ue/jEZ5DAvXv35Pz586I+DDJ1e//990X9jw0BBBCIpgDr52hqMhYCCJgkYHr/iLjA9NWiZvqmA2vGSTgIIGCQAA06DCoWoSJguMDE+JC0NX0ng31tIZksyF0lhauqJS7eb3iWhB8rgWCTjqYjEpgct4SQmbdWClZV0qQjVoVhXgRcKECDDhcWlZQ8I8ADJs+UmkQRcERgZGREamtrRX0leOqWmJgo+/fvl8WLFzsSB5N4T0A16VDn3tjYmCX5jRs3yoYNG7wHQsYIIGCbAOtn22gZGAHbBbh+bSdmAgQQEJHh4WGpr6+X9vb2EI/s7GzZs2ePZGXxYQZOlvkLtLW1yalTp0Q1SJ26rV27VrZu3Tr/gTkSAQQQmCbA+plTAgFzBbh+za0dkSOgs0BDQ4NcvXrVEqL6QMPevXtl6dKlOodObIYKPHjwIPg3FppUGlpAwkbAIAHWzwYVi1ARQCCqAqb3j6BBR1RPBwZDAAEEoidAg47oWTISAgjMLjA80CWPmr6V8ZGX1p3i4iSvZIfkFm6CD4GIBQZfPJLWpq8lMEGTjogxGQABBGYVoEEHJwcC5grwgMnc2hE5AroJ9Pf3y/Hjx6Wvr88SWlpamlRVVfECkm4Fc2E8qjHMiRMnZHR01JJdWVmZbNmyxYUZkxICCMRCgPVzLNSZE4HoCHD9RseRURBAYHYB1ZTj7NmzMjQ0FLJTaWlp8L5EvbzEhkCkAupcq6urk/Fx6/NfmnREKsvxCCAwVYD1M+cDAuYKcP2aWzsiR0BXgWvXrsn169ct4fn9fqmsrJT8/HxdwyYuFwg8evQo2KRyepMO7n9dUFxSQEAjAdbPGhWDUBBAwFEBGnTYzG06sM08DI8AAi4WoEGHi4tLaghoItD39Fdpv3tSApPWH83E+1OkqPQTSc0o0iRSwnCDwFBfuzxs/CqkSUfGojVSuOqASFycG9IkBwQQiKEADTpiiM/UCEQowAOmCAE5HAEEggLd3d3BxgjqS8FTN/V1YNWcIzU1FSkEHBFQ56JqFDMyMmKZT70Mt23bNkdiYBIEEHC3AOtnd9eX7NwtwPXr7vqSHQKxFFAviaiXlW7cuBESRmJiouzatUuKi4tjGSJzu1Cgs7Mz+LeY6U061qxZI9u3b3dhxqSEAAJOC7B+dlqc+RCIngDXb/QsGQkBBEQuX74sTU1NFgp1r6uac+Tl5UGEgO0Cjx8/DjapnJiYsMzF/a/t9EyAgGcEWD97ptQkigAC0wRM7x8RFwgEAjpX1XRgnW2JDQEE9BagQYfe9SE6BEwWCAQmpbPlnPQ8sXaTVjklp+VJUelnkpC0wOQUiV1TAdWko/XW/8rkpPVLwgtyV0nhmoMSF+fTNHLCQgABEwRo0GFClYgRgZkFeMDEmYEAApEKqB/EqK/WTH8hZMmSJVJRUSEJCQmRTsHxCIQl0NPTIzU1NSENY1avXi07duwIayx2RgABBKYLsH7mnEDAXAGuX3NrR+QI6Czw8uVLOXPmjDx79iwkTPWiUnl5uaSnp+ucArEZLKCadNTW1srY2JglC15SMriohI6ARgKsnzUqBqEgEKYA12+YYOyOAAIzCqhX3c6fPy/37t2z/Pfk5GSprq6WnJwc5BBwTKCjoyN4/zv9NwmrVq2SnTt3OhYHEyGAgDsFWD+7s65khQACbxYwvX8EDTreXGP2QAABBGIiQIOOmLAzKQKuF5gYG5RHTUdk6GV7SK6ZeWtlycp9Eufzu96BBGMnMNTfIa0NX8nkhLVJR3r2Cikq/YQmHbErDTMjYLwADTqMLyEJeFiAB0weLj6pIxAFAfWDLPXDrOm9yJcvXx78QrDPRyPAKDAzxDwEent75dixYyFNOlauXBk8N9kQQACB+Qqwfp6vHMchEHsBrt/Y14AIEHCbwIMHD4L3xNObI6gfNL733nvy/vvvy/QfN7rNgHxiL/D06VM5ceKEjI5an//yklLsa0MECJguwPrZ9AoSv5cFuH69XH1yRyA6ApOTk1JfXy/qvnfqlpKSIgcPHpTMzMzoTMQoCIQh0NXVFWzSMf3+d8WKFbJ79+4wRmJXBBBAwCrA+pkzAgEEvCpAgw6bK286sM08DI8AAi4WoEGHi4tLagjESGC4vyPYnGN8tN8SQVycTxYv3y3ZS96LUWRM6zWB4f4uab31lUyMD1tSp0mH184E8kUgugI06IiuJ6Mh4KQAD5ic1GYuBNwlcOPGDfnpp59Cklq/fr1s3rzZXcmSjZECqklHTU2NDA0NWeJXDWTUj7R4Uc7IshI0AjEXYP0c8xIQAALzFuD6nTcdByKAwDSBiYkJuXLlijQ3N4fYpKamSnl5ueTn5+OGgGMC3d3dcvz4cRkZGbHMSZMOx0rARAi4UoD1syvLSlIeEeD69UihSRMBmwTGx8fl1KlT8vjxY8sM6enpcuDAAVmwYIFNMzMsAm8WeP78efAjDTM16VAfaeD575sN2QMBBEIFWD9zViCAgFcFTO8fEReY/lk5zSppOrBmnISDAAIGCdCgw6BiESoCBgi86GqUJ/fqJDA5YYnWn5guRe98LCkLCgzIghDdJDAy2C0Pb/5XSJOOtKwSWVr6qcT5/G5Kl1wQQMABARp0OIDMFAjYJMADJptgGRYBlwtcvnxZmpqaQrLctm2blJaWujx70jNJoK+vL9ikY2BgwBJ2SUlJ8KU5n89nUjrEigACGgiwftagCISAwDwFuH7nCcdhCCBgEejp6ZEzZ86Iagg4fSsqKgo2A0xKSkINAccF1Lmp7n+Hh60faVBfEuYlJcfLwYQIuEKA9bMrykgSHhXg+vVo4UkbgSgIqKYHtbW10tXVZRktMzMz2JxDNaVkQyDWArPd//L8N9aVYX4EzBVg/Wxu7YgcAQQiEzC9fwQNOiKrP0cjgAACtgnQoMM2WgZGwFMCgcCkdLaclZ4n/xeSt2rKoRohxCfwB2tPnRQaJRts0tHw3zIxZv2ScGrmUilee5gmHRrVilAQMEGABh0mVIkYEZhZgAdMnBkIIBCOgPpK8NmzZ+XBgweWw+Lj44MvIakfvbAhoJtAf39/8EtK6t+pW2FhoVRUVIg6f9kQQACBuQqwfp6rFPshoJ8A169+NSEiBEwTUI0qr169KureeOqmGv9t3rxZ1q1bZ1pKxOsyAdU4Rt3/Tm/Sof5es2fPHr4k7LJ6kw4CdguwfrZbmPERsE+A69c+W0ZGwM0C6j7i+PHj8vz5c0ua2dnZweYcycnJbk6f3AwTePHiRfD+d2jI+vvn4uJi2bt3Lx9pMKyehItArAVYP8e6AsyPAAKxEqBBh83ypgPbzMPwCCDgYgEadLi4uKSGgEMCE2OD8qjpiAy9bA+ZMbtggyx+a5fExfGVVofKwTSzCIwOPQ826RgfHbTsEWzSUXpY4uL92CGAAAJzEqBBx5yY2AkBLQV4wKRlWQgKAS0F1BeTTp48KZ2dnZb4EhMTZf/+/bJ48WIt4yYoBJTAwMBA8EvCfX19FpD8/HyprKwUv5/7X84UBBCYmwDr57k5sRcCOgpw/epYFWJCwAwBdT984cKFkGaVKvqMjIxg44Pc3FwzkiFK1wuoJh3q/nf6S0p8Sdj1pSdBBKIuwPo56qQMiIBjAly/jlEzEQKuERgcHAzeR6imB1O3hQsXSnV1tajnwWwI6Cbw8uXL4Hk7/SMNRUVFsm/fPj7SoFvBiAcBjQVYP2tcHEJDAAFbBUzvHxEXCATNv8xSAAAgAElEQVQCtgpFOLjpwBGmz+EIIOBhARp0eLj4pI5AFASG+zuCzTnGR61fZo3z+WXJyn2Smbc2CrMwBALRERgb7pUHN/9fSJOOlIwCKV73J/H5eLgSHWlGQcDdAjTocHd9yc7dAjxgcnd9yQ6BaAmo5gYnTpwQ9ZLH1C0tLU2qqqokKysrWlMxDgK2CaiXk44ePRrSpCMvLy/440KadNhGz8AIuEqA9bOrykkyHhPg+vVYwUkXgSgJdHV1SX19fcjLHmr4VatWybZt27iXiJI1w0RPQDWnVC8pqb/nTN34knD0jBkJAS8IsH72QpXJ0a0CXL9urSx5IWCPwGxNDmhyb483o0ZXQDWXUc9/1Xk8dSsoKJCKigr+ZhNdbkZDwLUCrJ9dW1oSQwCBNwiY3j+CBh2c4ggggICmAjTo0LQwhIWAAQIvuhrlyb06CUxOWKL1Jy2QpaWfSXJangFZEKLXBIJNOhr+KuMj1j9Sp6TnS3HZF+KLp0mH184J8kUgXAEadIQrxv4I6CPAAyZ9akEkCOgq0NPTE2zOoX7cMnXLzs4ONudITU3VNXTiQiBEQDXpUC8pTW82wxfAOFkQQGCuAqyf5yrFfgjoJ8D1q19NiAgBnQXUN7du3Lgh165dk+nf31LN/Xbu3CnLly/XOQVi87iA+oLwsWPHQprL0KTD4ycG6SMQhgDr5zCw2BUBzQS4fjUrCOEgoLGAeg58/PhxUc/Ppm6FhYXB5gbx8fEaR09oCPxTQJ2/6v73xYsXFpLFixdLZWWlJCQkQIUAAgi8VoD1MycIAgh4VYAGHTZX3nRgm3kYHgEEXCxAgw4XF5fUELBJIBCYlM6Weul5ciNkhrSsZVK45qDE+1Nsmp1hEYhcYGzkhTy8+ZWof6duyel5sqzsS5p0RE7MCAi4WoAGHa4uL8m5XIAHTC4vMOkhEKHAkydPpK6uTsbGxiwjLVmyJPijLH7MEiEwh8dEYHh4ONikQ/3ocOqWk5MjBw8elMREmlTGpDBMioAhAqyfDSkUYSIwgwDXL6cFAgjMVUC92HHmzBnp6OgIOSQ3N1f27NkjGRkZcx2O/RCImcDAwEDw/revr88SQ1FRUfDvOj6fL2axMTECCOgvwPpZ/xoRIQKzCXD9cm4ggMBcBJ49exZszjE6OmrZvaSkRMrLy7lfmAsi+2gjMNvz30WLFkl1dTW/a9CmUgSCgJ4CrJ/1rAtRIYCA/QKm94+IC0xvsW+/WVgzmA4cVrLsjAACCEwRoEEHpwMCCIQjMDE2KI+ajsjQy/aQw3IL/yh5JdtF4uLCGZJ9EYiJwPjIS3nQ8FcZG+61zK+adBSv+0Li/ckxiYtJEUBAfwEadOhfIyJEYDYBHjBxbiCAwGwCLS0tcu7cOZmcnLTsor4QvGvXLn6UxaljtMDIyEjwR4fd3d2WPLKzs+XAgQOSnMz9r9EFJngEbBRg/WwjLkMjYLMA16/NwAyPgEsE2tragvfC6sWO6VtZWZn88Y9/5H7YJbX2Shqq4czRo0dnbNKxb98+vojtlROBPBGYhwDr53mgcQgCmghw/WpSCMJAQGMB1ZCytrZWxsfHLVGuXLlSPvroI5n+HpnGqRAaAq8EVLOZY8eOyfPnzy0qqklHVVUVH2ngXEEAgVkFWD9zciCAgFcFTO8fQYMOr5655I0AAtoL0KBD+xIRIALaCAz3dwSbc4yP9lti8vkSpGB1lSzIXaVNrASCwFwExkcH5cHN/xfSpCMpNVeWlX0p8QkpcxmGfRBAwGMCNOjwWMFJ11UCPGByVTlJBoGoCdy4cUN++umnkPHWr18vmzdvjto8DIRALAXUj7ROnDghT58+tYSRmZkpBw8elJQU7n9jWR/mRkBXAdbPulaGuBB4swDX75uN2AMBLwuo5pR///vfpaGhIYRBNfBTjSqLioq8TETuBguoJh01NTXS22v9SENBQYHs37+fJh0G15bQEbBTgPWznbqMjYC9Aly/9voyOgKmCzx+/Fjq6upkYmLCksrq1atlx44dpqdH/B4XUM9/VfOZrq4ui0Rubq5UV1dLUlKSx4VIHwEEZhJg/cx5gQACXhWgQYfNlTcd2GYehkcAARcL0KDDxcUlNQSiKPCiq1Ge3KuTwKT1D9WJyVmydO3nkpiSE8XZGAoB5wRUk46HDf8to0PWTtLqnC5Z/xeadDhXCmZCwBgBGnQYUyoCRSBEgAdMnBQIIDBd4PLly9LU1BQCs23bNiktLQUMAVcJjI2NyfHjx0OadCxYsEAOHTokqamprsqXZBBAIHIB1s+RGzICArES4PqNlTzzIqC/QF9fn5w5c0a6u7tDgs3Pz5c9e/bQwE//MhLhGwSGh4eDTTp6enose6omHRUVFeL3+zFEAAEELAKsnzkhEDBXgOvX3NoROQJ2Czx48EDq6+tFNamcupWVlcmWLVvsnp7xEXBEYHx8PNiko6OjwzJfdna2HDhwQFQjVjYEEEBgqgDrZ84HBBDwqoDp/SPiAoFAQOfimQ6ssy2xIYCA3gI06NC7PkSHQKwFAoFJ6bhfL70dN0JCSct6S4reOSS++MRYh8n8CEQkMDE2FGzSMTJo/TGiatKxrOxL8SfyklJEwByMgMsEaNDhsoKSjqcEeMDkqXKTLAKvFVBfSTp79qyoH2ZN3eLj42X37t1SUlKCIAKuFFBNOtSPtDo7Oy35paenB3+kpZp1sCGAAAL/FmD9zLmAgLkCXL/m1o7IEbBToKWlRS5cuCDq5Y2pm8/nk/fff1/effddmf77OTvjYWwE7BQYGRkJNqmc3oxm8eLFUlVVRZMOO/EZGwEDBVg/G1g0QkbgXwJcv5wKCCAwk8C9e/fk/PnzMv0Vto0bN8qGDRtAQ8BVAuq3D3V1dfL48WNLXllZWcHnvykpKa7Kl2QQQCAyAdbPkflxNAIImCtgev8IGnSYe+4ROQIIuFyABh0uLzDpIRCBwPhov7T9+r0MvWyfNkqcLCr+UBYWfygicRHMwKEI6CMwMT4srbe+kuH+LktQCclZUlL2Z/En8ZKSPtUiEgRiK0CDjtj6MzsCkQjwgCkSPY5FwD0Co6OjcvLkyZAGBYmJibJ//35RL2qwIeBmAfUynvqRVnu79e896sdZBw8elMzMTDenT24IIBCGAOvnMLDYFQHNBLh+NSsI4SAQYwF1D3D58mW5c+dOSCSqWV95ebnk5eXFOEqmRyD6AupvQCdOnJCnT59aBld/+6msrJSEhIToT8qICCBgpADrZyPLRtAIBAW4fjkREEBgukBTU1PwHnj6tm3bNiktLQUMAVcKTE5OyqlTp+TRo0eW/DIyMoJNOtLS0lyZN0khgED4AqyfwzfjCAQQcIcADTpsrqPpwDbzMDwCCLhYgAYdLi4uqSEQgYBqyvGo6YhMjA1aRvHFJ0rRO4ckLeutCEbnUAT0FJicGJWHDf8d2qQjKVOWrf9CEpJ4SUnPyhEVAs4K0KDDWW9mQyCaAjxgiqYmYyFgpsDAwEDwxYze3l5LAuoHKerrqeorMmwIeEFAfUlJ/Uirra3Nkm5ycnLwR1rZ2dleYCBHBBB4gwDrZ04RBMwV4Po1t3ZEjkC0Bbq7u+XMmTPS19cXMnRJSYns3LlTVMNKNgTcKjA2NibHjx8PadKxaNEiqa6upkmHWwtPXgiEKcD6OUwwdkdAIwGuX42KQSgIaCDw888/i/rf9G3Xrl2ycuVKDSIkBATsE1BNOs6dOyctLS2WSVRzVvWRBvUvGwIIIMD6mXMAAQS8KmB6/4i4QCAQ0Ll4pgPrbEtsCCCgtwANOvSuD9EhEAuBno5fpLOlXgKTE5bpk1Jzpaj0M0lM5oWlWNSFOZ0RUE06Whu+kqH+DsuE/qQFUrL+S5p0OFMGZkFAawEadGhdHoJD4LUCPGDiBEHA2wI9PT3B5hyDg9ZGlKoRgWrOkZqa6m0gsvecgPqR1unTp6W1tdWSu3o5T/1IKycnx3MmJIwAAlYB1s+cEQiYK8D1a27tiByBaArcunVLfvzxR1Fr/6mb3++XzZs38+XgaGIzltYCqklHbW2tdHZ2WuJUTTrU34RoUqN1+QgOAUcEWD87wswkCNgiwPVrCyuDImCkwNWrV6WhocESu8/nE9WcY/ny5UbmRNAIzEdANem4d++e5VD1wRL1kYaMjIz5DMkxCCDgIgHWzy4qJqkggEBYAqb3j6BBR1jlZmcEEEDAOQEadDhnzUwI6C6gGnI8uVcnL7oaQ0JdkLtKCldVS1y8X/c0iA+BiAUmJ0el9db/ylBfu2WsYJOOsj9LAk1qIjZmAARMFqBBh8nVI3avC/CAyetnAPl7WaCtrU1Onjwp0/uIL1myRCoqKvhaqpdPDo/n/romHepLwgsXLvS4EOkj4G0B1s/erj/Zmy3A9Wt2/YgegUgFxsfH5ezZs/Lw4cOQobKysqS8vJyGfJEic7xxAuq6qKurk/Z26/Nfdd+r7n9p0mFcSQkYgagKsH6OKieDIeCoANevo9xMhoC2AhcvXpTbt29b4ouPj5e9e/fK0qVLtY2bwBCwS2CmayIlJUUOHTpEkw670BkXAUMEWD8bUijCRACBqAvQoCPqpNYBTQe2mYfhEUDAxQI06HBxcUkNgTAExkf75VHTERnu75i+SJK8kh2SW7gpjNHYFQHzBQIT4/Kw8avQJh2JqbKs7EtJTOFLwuZXmQwQmJ8ADTrm58ZRCOggwAMmHapADAg4L9Db2ytHjhwR9SLG1G3FihWye/du5wNiRgQ0FKivr5eWlhZLZOqr2pWVlZKfn69hxISEAAJOCLB+dkKZORCwR4Dr1x5XRkXABIGJiYlgg8rpTQhU7O+88458+OGHol5SYkPAiwLq+jh16pSoRq5Tt9zc3GCTjqSkJC+ykDMCCIgI62dOAwTMFeD6Nbd2RI5AtAT+9re/ya+//moZTt337t+/XwoKCqI1DeMgYJzA1atXpaGhwRK3atJRVVVF41bjqknACERPgPVz9CwZCQEEzBIwvX9EXGD6p+k08zcdWDNOwkEAAYMEaNBhULEIFQGbBIb6O6St8VsZHxuw/pHanyKFaw5KWtYym2ZmWAT0FlBNOlqbvpbBF4+s10ZCipSs/wtNOvQuH9EhYJsADTpso2VgBGwX4AGT7cRMgIB2AsPDw/L9999LX1+fJbb169fL5s2btYuXgBCIpcC5c+fk3r17lhBUk46Kigp+wBjLwjA3AjEUYP0cQ3ymRiBCAa7fCAE5HAFDBSYnJ6W2tjakOUdiYqLs3LlTSkpKDM2MsBGInoC6Tk6fPi2tra2WQbOzs+XgwYM06YgeNSMhYJQA62ejykWwCFgEuH45IRDwtkBTU5NcvnzZgqDugVUD+ry8PG/jkD0CIvKPf/xD/u///s9ioZpTqiYdCxcuxAgBBDwowPrZg0UnZQQQCAqY3j+CBh2cyAgggICmAjTo0LQwhIWAQwIvnjbJk7snJTA5YZkxOS1Piko/k4SkBQ5FwjQI6CkQmByXR01HZKD3gSXA+IQUWVb2pSSl5uoZOFEhgIBtAjTosI2WgRGwXYAHTLYTMwECWgmoFy6OHz8uHR0dlrjWrVsX/GIwGwIIhApcuHBB7ty5Y73/jY+Xffv2SVFREWQIIOAxAdbPHis46bpKgOvXVeUkGQTmLKCaDjx4YH2etWjRItmzZ4+kp6fPeRx2RMALAmfOnJHffvvNkqpq0nHgwAFJTk72AgE5IoDAFAHWz5wOCJgrwPVrbu2IHIFIBdrb2+XEiRMy9TvSai1fXV0tOTk5kQ7P8Qi4RqChoUGuXr1qyUc1slFNOtTfjdgQQMBbAqyfvVVvskUAgd8FaNBh89lgOrDNPAyPAAIuFqBBh4uLS2oIvEGgs+WcPG+/FrJXZl6ZFKzajx8CCEwRUE06+p9bvyQc70+W4rL/lOS0xVghgICHBGjQ4aFik6rrBHjA5LqSkhACrxU4d+6c3LtnXcOrBgPqi0lsCCAwu8ClS5ekubk5ZIeKigopLi6GDgEEPCTA+tlDxSZV1wlw/bqupCSEwBsF6uvrpaWlxbKf+hKqejFJvXTBhgACoQIzXTdZWVnBJh0pKSmQIYCAhwRYP3uo2KTqOgGuX9eVlIQQmJNAX1+ffPfddzIyMvJq/4SEBPnkk09ErenZEEDAKnDr1i354YcfLP+numb2798v+f+fvXvxiuLKFj++m7eAKCqKiohB0aAwiWPy0+j1LSoKvnLvzcz8/r3fvXPnanwgKkaJGh0dx5gMRKNEDS8RUUQUAXn1b52eiemiIXZDVfc5p761VpZrhe5z9v7sKtZpqmuf/Hy4EEDARwKsn31UbFJFAAGHgOn9IwLB8NaEGhbXdGANSQkJAQQMEaBBhyGFIkwEXBQYGx2S9h+Py5uXLc5RAwFZsGybzFm0zsXZGAoBOwSCwTFpv3tc+noeOhJKSk6TwrIvZEY2f6S2o9JkgcD7BWjQ8X4jXoGArgLcYNK1MsSFgPsC//jHP+Rvf/ubY2D1ZazDhw9LSkqK+xMyIgKWCVy7dk3u3Lnj/PyblCQ7d+6UoqIiy7IlHQQQmEyA9TPnBgLmCnD9mls7IkcgVgH1dbyLFy9GNOdQuwVXV1fTnCNWUF7vKwF1/agGrw8fOu//zpw5Uw4cOCCZmZm+8iBZBPwswPrZz9Und9MFuH5NryDxIxC7wNDQUKg5R29v77s3q2fB9u3bJ4sWLYp9QN6BgE8E1AYNaqOG8EN9d0Jt0sC145OTgDQREBHWz5wGCCDgVwHT+0fQoMOvZy55I4CA9gI06NC+RASIgKsCQ4M90vbDUVH/hh+qyUDBh4cka/ZSV+djMARsElBNOh7fOyWvu5uc109SmhSu+Q+ZkcMNHpvqTS4ITCZAgw7ODQTMFeAGk7m1I3IEYhFoaWmRuro6x1syMjLkyJEjkpWVFctQvBYBXwvcuHFDGhoaHAbqZuX27duluLjY1zYkj4BfBFg/+6XS5GmjANevjVUlJwQmFlDNBR48eOD4oWpQqZoLpKenw4YAAlEIXLp0SZqanPd/s7OzpaqqSlSzDg4EELBfgPWz/TUmQ3sFuH7trS2ZITCRgGqyV1tbKx0dHY4fb9iwQcrKykBDAIH3CKjPvuozcPiRnJwsu3fvloKCAvwQQMAHAqyffVBkUkQAgQkFaNDh8YlhOrDHPAyPAAIWC9Cgw+LikhoC4wTevPxZ2n88KWOjQ46fpGXMliWrP5e0GXMwQwCBKAQe3z8tr57ddbwyKSk1dB1lzloSxQi8BAEETBagQYfJ1SN2vwtwg8nvZwD5+0Ggp6cntGPSyMjIu3TVF0rUrsF5eXl+ICBHBFwVuHXrlty+fTtizK1bt0pJSYmrczEYAgjoJ8D6Wb+aEBEC0Qpw/UYrxesQMFtA7Xqqdj8NP1RzDvUZWDWq5EAAgegFJrqe1HWkrid1XXEggIDdAqyf7a4v2dktwPVrd33JDoHxAn/961/lhx9+cPzvFStWyLZt28BCAIEoBSZq0pGUlCQVFRVSWFgY5Si8DAEETBVg/Wxq5YgbAQSmK2B6/4hAULUr1PgwHVhjWkJDAAHNBWjQoXmBCA8BlwS6H9+UrubLIuOWZKqZwJLSI5KUnObSTAyDgB8EgtJxv1Z6xzXpCCSlyJLSw5I1u8gPCOSIgG8FaNDh29KTuAUC3GCyoIikgMBvCAwODsqXX34pfX19jlft2rVLli1bhh0CCExRoKGhQW7cuBHx7s2bN8uqVaumOCpvQwABEwRYP5tQJWJEYGIBrl/ODATsF7h8+bLcv3/fkejMmTPlwIEDkpmZaT8AGSLggcDVq1fl7l3nJg2qSUdVVZXk5uZ6MCNDIoCALgKsn3WpBHEgELsA12/sZrwDAVMFfvrpJ/n6668d4asNGtTnYNVcgAMBBKIXePjwodTX10v4Y57qOtq5c6cUFfH95+gleSUC5gmwfjavZkSMAALuCJjeP4IGHe6cB4yCAAIIuC5Agw7XSRkQAa0EgmOj8uSnsxGNBFSQcxaulQUf7BAJBLSKmWAQMEMgKE9+OicvnzY6wg0EkmTJ6s9p0mFGEYkSgSkJ0KBjSmy8CQEtBLjBpEUZCAIBTwRGR0fl1KlT8uzZM8f4v//970X9x4EAAtMTuHPnjly7di1iEJp0TM+VdyOguwDrZ90rRHwITC7A9cvZgYDdAhM1EcjKypKDBw+K+pcDAQSmLvD3v/9dvvvuO8cAaWlpUl1dLXPmzJn6wLwTAQS0FmD9rHV5CA6B3xTg+uUEQcAfAp2dnXL69GkZGxt7l3B2drYcPnxYVFM9DgQQiF2gublZvvrqK0eTDvXg6vbt26W4uDj2AXkHAggYIcD62YgyESQCCHggQIMOD1DDhzQd2GMehkcAAYsFaNBhcXFJzfcCI8NvpP3OMRno63RYqAYC+ct3y+wFZb43AgCB6Qo8fVQvLzpuRVxjBaWHJDuXP1JP15f3I6CjAA06dKwKMSEQnQA3mKJz4lUImChw4cIFefTokSP0ZcuWya5du0xMh5gR0FLg3r17cuXKlYjYNm7cKKtXr9YyZoJCAIHpCbB+np4f70YgkQJcv4nUZ24EvBW4fv26NDY6m8erphyqecDMmTO9nZzREfCJgLrG1LUWfqgmHZWVlTJ//nyfKJAmAv4SYP3sr3qTrV0CXL921ZNsEJhIoK+vT44dOyZv37599+OUlBQ5dOiQ5ObmgoYAAtMQUE061HctwpvfqOG2bt0qJSUl0xiZtyKAgK4CrJ91rQxxIYCA1wKm948IBIPBoNdI0xnfdODp5M57EUDA3wI06PB3/cneXoHBvi5pu3tURob6HEkmp2TIktLPZUbOInuTJzME4izwrPWqPG/9q2NW1Qhn8apqmTmXP1LHuRxMh4DnAjTo8JyYCRDwTIAbTJ7RMjACCRX49ttvRf0XfuTl5YUeTkpOTk5obEyOgG0CkzXpWL9+vZSXl9uWLvkg4HsB1s++PwUAMFiA69fg4hE6Ar8hcOvWLbl9+7bjFZmZmXLgwAGac3DmIOCywN27d+Xq1auOUdVDgKpJR35+vsuzMRwCCCRagPVzoivA/AhMXYDrd+p2vBMBEwSGh4flxIkT0tPT4wh39+7dsnTpUhNSIEYEtBdobW2V8+fPRzTp2Lx5s6xatUr7+AkQAQRiE2D9HJsXr0YAAXsETO8fQYMOe85FMkEAAcsEaNBhWUFJBwER6X12V578dFaCY6MOj7QZc6VwzeeSmj4LJwQQcFngRcctefqo3jlqICCLS6okJ48/UrvMzXAIJFSABh0J5WdyBKYlwA2mafHxZgS0FHj06FFoR5fwQ+0cfOTIEcnIyNAyZoJCwHSBpqYmuXTpUkQaa9eulXXr1pmeHvEjgECYAOtnTgcEzBXg+jW3dkSOwGQCjY2Ncv36dceP1efegwcPSk5ODnAIIOCBwP379+Xy5cuOkVUz2D179sjixYs9mJEhEUAgUQKsnxMlz7wITF+A63f6hoyAgK4Can/os2fPSnt7uyNE7kfpWjHiMllAXWd1dXUyOup87mDjxo2yevVqk1MjdgQQGCfA+plTAgEE/CpAgw6PK286sMc8DI8AAhYL0KDD4uKSmv8EgkHpar4i3Y//FpF7du4HsvjDaklKSvOfCxkjECeBniffSefDr8bNFpBFJZUyaz5/pI5TGZgGAc8FaNDhOTETIOCZADeYPKNlYAQSItDd3R3aMSn8SyJqJ9PDhw/L7NmzExITkyLgF4GHDx9KfX29qC9Hhh/l5eWyfv16vzCQJwLWC7B+tr7EJGixANevxcUlNV8KTNScIz09XQ4cOMDnX1+eESQdT4EHDx7I119/7fj8m5SUJGrH7iVLlsQzFOZCAAEPBVg/e4jL0Ah4LMD16zEwwyOQQIG//e1v8o9//MMRwdKlS0NrcQ4EEHBfoKOjI9QUZ3yTDnXvV90D5kAAATsEWD/bUUeyQACB2AVM7x8RCI7/ll7sBp6+w3RgT3EYHAEErBagQYfV5SU5HwmMjQ5J+4/H5c3Llois5xZ8KvOLtohIwEcipIpAYgRePm2UJz+dE5Hwh5QCsnB5hczO/11igmJWBBBwVYAGHa5yMhgCcRXgBlNcuZkMAU8F+vv75csvvxT17y+H+hv/3r17paCgwNO5GRwBBP4p0NzcLBcuXJCxsTEHidpFSe2mxIEAAuYLsH42v4Zk4F8Brl//1p7M7RO4e/euXL161ZFYWlqaVFdXy5w5c+xLmIwQ0FBgos+/qknHzp07paioSMOICQkBBGIVYP0cqxivR0AfAa5ffWpBJAi4KfDTTz+FGuWFH7m5uXLo0CFRGzZwIICANwKqSce5c+dkZGTEMcG6detk7dq13kzKqAggEFcB1s9x5WYyBBDQSMD0/hE06NDoZCIUBBBAIFyABh2cDwiYLzA02CNtPxwV9W/4EUhKloUr9sqsvFLzkyQDBAwS6H12VzqaakXG7SScX7xTchfyR2qDSkmoCEwoQIMOTgwEzBXgBpO5tSNyBMIF1JdBTp48Kd3d3Q6Yzz77TNasWQMWAgjEUaC1tVXOnz8f0aRj1apVsnnz5jhGwlQIIOCFAOtnL1QZE4H4CHD9xseZWRDwWuD+/fty+fJlxzSpqalSVVUl8+bN83p6xkcAgTCBtrY2qaurc3z+VV/o3bZtmyxfvhwrBBAwXID1s+EFJHxfC3D9+rr8JG+pwLNnz0L3gsMbxGdkZMjhw4clOzvb0qxJCwF9BJ4+fSpnzpyR4eFhR1Dl5eWyfv16fQIlEgQQmJIA6+cpsfEmBBCwQIAGHR4X0XRgj3kYHgEELBagQYfFxSU1Xwi8edki7T8el7HRIUe+KalZUrD6iMzIzveFA0kioJvA6+4H8vjeCQkGnTsJ06RDt0oRDwKxC9CgI3Yz3oGALgLcYNKlEsSBwPQE1MMQLS0tjkFWrlwpW7Zsmd7AvBsBBJJs36MAACAASURBVKYk0N7eHnpIaXR01PH+kpIS2bp165TG5E0IIKCHAOtnPepAFAhMRYDrdypqvAcBvQQePHgg9fX1jqBUc459+/bJ/Pnz9QqWaBDwicDjx49DOwmP//yr/ial/jbFgQAC5gqwfja3dkSOANcv5wACdgn09fXJl19+KYODg+8SS0pKkgMHDkheXp5dyZINAhoLqEY5p0+fjmjSsXr1atm4caPGkRMaAgi8T4D18/uE+DkCCNgqYHr/iEAwOG77aM0qZTqwZpyEgwACBgnQoMOgYhEqAuMEXnTckqc/fy0ybpmVnjVPClf/h6Sk0S2akwaBRAr09fws7XePRTTpmL9sq8xd/GkiQ2NuBBCYhgANOqaBx1sRSLAAN5gSXACmR8AFgZs3b8r333/vGGnhwoWyf/9+Gf83fhemYwgEEIhSoKOjI/SQ0sjIiOMdxcXFsn37dq7PKB15GQK6CbB+1q0ixINA9AJcv9Fb8UoEdBR49OiRXLx4UcK/apeSkhL67EtzDh0rRkx+Eujs7AztJDz+8++mTZuktLTUTxTkioBVAqyfrSonyfhMgOvXZwUnXasF1Br7+PHj0tPT48hz27ZtsmLFCqtzJzkEdBRQTTpqa2tlaMi5geiqVatk8+bNOoZMTAggEIUA6+cokHgJAghYKWB6/wgadFh5WpIUAgjYIECDDhuqSA5+EwiOjcqTn85K77O7EanPnLtcFq2skqSkVL+xkC8CWgq8edkibapJx5jzIaV5hRslr5BO0loWjaAQeI8ADTo4RRAwV4AbTObWjsgRUAI//fSTfP311w6M2bNny8GDByUtLQ0kBBBIsMDTp09DDykNDw87IikqKpKdO3eK2uGMAwEEzBJg/WxWvYgWgXABrl/OBwTMFWhpaZHz5887mnMkJyfLvn37JD8/39zEiBwBiwSeP38e2kl4/ENKGzZskLKyMosyJRUE/CPA+tk/tSZT+wS4fu2rKRn5V6Curk7UZ+LwY82aNfLZZ5/5F4XMEUiwQHd3d+jz79u3bx2RlJSUyNatWxMcHdMjgMBUBFg/T0WN9yCAgA0CNOjwuIqmA3vMw/AIIGCxAA06LC4uqVkpMDL8RtrvHJOBvs5x+QVkXuFnPPBvZdVJynSB/lft0nrnLxIcdTbpmLv4U5m/jD9Sm15f4vefAA06/FdzMrZHgBtM9tSSTPwnoHYnVV/8GBsbe5d8RkaGHDlyRLKysvwHQsYIaCow2U5KhYWFUlFRQZMOTetGWAhMJsD6mXMDAXMFuH7NrR2R+1tAPYj01VdfOT77qkZ3lZWVsmjRIn/jkD0Cmgm8ePFCTp06FdGk4+OPP5ZPPvlEs2gJBwEE3ifA+vl9QvwcAX0FuH71rQ2RIRCLwN///nf57rvvHG9Rn4NVs8rxz3nFMi6vRQCB6Qv09PRITU2NDA4OOgYrLi6W7du3c41On5gREIirAOvnuHIzGQIIaCRgev+IQDAYDGrkGRGK6cA62xIbAgjoLUCDDr3rQ3QIhAsM9nVJ292jMjLU54AJJCXL4pUHZObc5YAhgICmAgOvO6S18X9kbMy5k3DuwrWSX7xT06gJCwEEJhKgQQfnBQLmCnCDydzaEbm/Bfr6+uTYsWOOXVnU7sHV1dWSl5fnbxyyR0BDgcl2UiooKJDdu3eLun45EEDADAHWz2bUiSgRmEiA65fzAgHzBNra2kTtFhzemFI151Br6CVLlpiXEBEj4AOByR5SKi0tlU2bNvlAgBQRsEeA9bM9tSQT/wlw/fqv5mRsn8CjR4/kwoULjsRmzpwZ2qghLS3NvoTJCAEDBV6+fBlqUjm+SUdRUZHs3LmTTRoMrCkh+1eA9bN/a0/mCPhdwPT+ETTo8PsZTP4IIKCtAA06tC0NgSHgEHj1/L50NJ2W4Nio4/+npGXLktLPJSN7PmIIIKC5wGBfp7T+8BcZHXF2kp6d/ztZuLxCRAKaZ0B4CCCgBGjQwXmAgLkC3GAyt3ZE7l+B4eFhOXHihKgHHsKPXbt2ybJly/wLQ+YIaC4w2UNKarezvXv30qRD8/oRHgK/CLB+5lxAwFwBrl9za0fk/hTo6OiQM2fOOJpzqC8KVlRUyNKlS/2JQtYIGCLQ29sb2km4v7/fEfHKlStly5YthmRBmAggwPqZcwABcwW4fs2tHZEjoARU03d1L3h09NfvRaumHIcOHZJZs2aBhAACGgmoJh3q8+/AwIAjqsLCwtDfsFSjWQ4EENBfgPWz/jUiQgQQ8EaABh3euL4b1XRgj3kYHgEELBagQYfFxSU1SwSC0tX8jXS334jIZ0Z2vhSsPiIpqVmW5EoaCNgv8Lb/ubQ0/LeMjjj/SD1r/mpZVFJJkw77TwEytECABh0WFJEUfCvADSbflp7EDRUIBoNy9uxZaW9vd2Swdu1aWbdunaFZETYC/hGYbCcl1aRjz549kpKS4h8MMkXAUAHWz4YWjrAREBGuX04DBMwR6OzslNraWsfDSOo7bDt27JAPPvjAnESIFAEfC/T19YV2Elb/hh/Lly+X7du3+1iG1BEwR4D1szm1IlIExgtw/XJOIGCugGpy9+WXXzqa3anPw/v27RN1L4kDAQT0E3j16lWoScebN28cwRUUFMju3bvZpEG/khERAhECrJ85KRBAwK8CpvePCATVt2k1PkwH1piW0BBAQHMBGnRoXiDC87XA2NiQPP7xlPT1PIpwmJVXKgtX7JVAUrKvjUgeARMFhgZehJp0jAw7/0idk7dKFq+sokmHiUUlZl8J0KDDV+UmWcsEuMFkWUFJx3qB69evS2NjoyPPZcuWya5du6zPnQQRsEVgsp2UFixYIJWVlZKammpLquSBgJUCrJ+tLCtJ+USA69cnhSZN4wW6urrk9OnTMjIy8i4XmnMYX1YS8KmAerjw5MmT8vr1a4eAarSjmnSwk7BPTwzSNkaA9bMxpSJQBCIEuH45KRAwU0B9Dlbr5+7ubkcC69evl/LycjOTImoEfCKgmlOq63d8kw42afDJCUCaxguwfja+hCSAAAJTFDC9fwQNOqZYeN6GAAIIeC1Agw6vhRkfgakJDL/tldYfjsrQgPMP0BIIyPylW2RuwadTG5h3IYCAFgLqGm/+x/+TkSHnTkqhJh0lVaKudQ4EENBTgAYdetaFqBCIRoAbTNEo8RoE9BC4d++eXLlyxRFMXl6eVFdXs+uKHiUiCgSiFphsJyV1Tatd0NLS0qIeixcigEB8BVg/x9eb2RBwU4Dr101NxkLAG4Hnz5+HdhwdHh52TKAe5F++fLk3kzIqAgh4KjAwMCCnTp2S3t5exzxLliwJ7SRMkw5P+RkcgWkJsH6eFh9vRiChAly/CeVncgSmLFBXVyctLS2O969YsUK2bds25TF5IwIIxE9ANelQn3/Vv+EHmzTErwbMhMBUBVg/T1WO9yGAgOkCNOjwuIKmA3vMw/AIIGCxAA06LC4uqRkr0N/bJu0/HpfRkUFHDklJabL4w2rJzv3A2NwIHAEEfhUYfvtKWhr+S9S/4cfMuSWyeFW1BAJJcCGAgIYCNOjQsCiEhECUAtxgihKKlyGQYIGOjg6pra2VYDD4LpKsrCw5cuSIZGRkJDg6pkcAgakITPYlrblz58r+/fslPT19KsPyHgQQ8FiA9bPHwAyPgIcCXL8e4jI0Ai4IqOYcp0+flqGhIcdoW7ZskZUrV7owA0MggECiBAYHB0PX94sXLxwhLF68WPbs2UPj2UQVhnkReI8A62dOEQTMFeD6Nbd2RO5fgW+//VbUf+GHaup+4MABmtr597QgcwMF3rx5E2o+qzZrGH89s0mDgQUlZN8IsH72TalJFAEExgmY3j8iEAz/Nq2G5TUdWENSQkIAAUMEaNBhSKEI0zcCL558K08f1YuEPYikkk9NnyWFaz6XtBlzfWNBogj4QWBkqE9aGv8sQwPOL2ll5xZLQekhmnT44SQgR+MEaNBhXMkIGIF3Atxg4mRAQH+B169fy7FjxxwPKaWkpMjhw4dl9uzZ+idAhAggMKnAZF/Sys3NlaqqKhrwcO4goKEA62cNi0JICEQpwPUbJRQvQyABAuqhfbXD6PjmHJs2bZLS0tIERMSUCCDgtoC6vlWTDtWMJ/zIz8+XyspKUX/r4kAAAb0EWD/rVQ+iQSAWAa7fWLR4LQKJF2hpaZG6ujpHIJmZmfL5559znyjx5SECBGIWGBgYCDXpePnypeO9bNIQMyVvQCBuAqyf40bNRAggoJmA6f0jaNCh2QlFOAgggMAvAjTo4FxAQB+Bpw8vimrQMf7InLVECj48JMkp7BSsT7WIBAH3BEZHBqSl8b/l7Rvnl7SyZi+TJaWHJZCU7N5kjIQAAtMWoEHHtAkZAIGECXCDKWH0TIxAVALq4YXjx49Lb2/vu9erGyN79+6VgoKCqMbgRQggoLfAZF/SUg14VJOOGTNm6J0A0SHgMwHWzz4rOOlaJcD1a1U5ScYiAfWwwsmTJ+Xt27eOrDZs2CBlZWUWZUoqCCAwMjISatLR1dXlwJg/f36oSUdaWhpICCCgkQDrZ42KQSgIxCjA9RsjGC9HIIEC3d3doc/Eaq38y6Ga1x04cEDUw/wcCCBgpsDg4GCoGe34Jh1s0mBmPYnafgHWz/bXmAwRQGBiARp0eHxmmA7sMQ/DI4CAxQI06LC4uKRmlEBX8xXpbr8REfPsBWWSv3y3BAJJRuVDsAggEJvA6Mjgv5p0PHO8UTXoKSz9dwkks5NSbKK8GgHvBGjQ4Z0tIyPgtQA3mLwWZnwEpidQW1srjx8/dgzy2WefyZo1a6Y3MO9GAAGtBNSXtNRDSmrn8PAjJycn1KQjKytLq3gJBgE/C7B+9nP1yd10Aa5f0ytI/DYKqGaU6kEktR4OPz799FP56KOPbEyZnBDwvYB68FDtDj7+713z5s2Tffv2SXp6uu+NAEBAFwHWz7pUgjgQiF2A6zd2M96BQCIE1Gfho0ePSn9/v2P63bt3y9KlSxMREnMigICLAuoar6mpkZ6eHseobNLgIjJDIeCSAOtnlyAZBgEEjBMwvX9EIBgMBnVWNx1YZ1tiQwABvQVo0KF3fYjOHwJdLVekuy2yOceC4p0yZ+FafyCQJQIIyNjoW2n94S8y8PqJQ0M16Viy+ogkJbGTEqcJAjoI0KBDhyoQAwJTE+AG09TceBcC8RC4cuWK3Lt3zzHVypUrZcuWLfGYnjkQQCDOAmrHcNWkQ+2WFn5kZ2dLdXW1qH85EEAg8QKsnxNfAyJAYKoCXL9TleN9CHgjoB5AOn78uLx588Yxwdq1a2XdunXeTMqoCCCgjcC5c+ektbXVEc+cOXNk//79kpGRoU2cBIKAnwVYP/u5+uRuugDXr+kVJH4/CIyOjsqpU6fk2TPnxmV8JvZD9cnRTwKT3f9lkwY/nQXkaoIA62cTqkSMCCDghYDp/SNo0OHFWcGYCCCAgAsCNOhwAZEhEJiGwLOWb+R523XHCMmpM2TxymrJmk1n6GnQ8lYEjBQYGxuStjvHpL+3zRH/jJxFUrj6PyQpmSYdRhaWoK0SoEGHVeUkGZ8JcIPJZwUnXWMEfvjhB/nrX//qiLegoEAqKyuNyYFAEUAgdoGhoSE5c+aMdHV1Od6clZUlVVVVor6sxYEAAokVYP2cWH9mR2A6Aly/09HjvQi4K9DX1ycnT56MaM5RVlYmGzZscHcyRkMAAS0FxsbG5MKFC9Lc3OyIj52EtSwXQflUgPWzTwtP2lYIcP1aUUaSsFxArYUfPXrkyHLp0qWye/duyzMnPQT8J6Du/9bU1LBJg/9KT8YGCbB+NqhYhIoAAq4K0KDDVc7IwUwH9piH4RFAwGIBGnRYXFxS016gq/mKdLffcMSZkpYlS8v/KGkZudrHT4AIIOCNQHB0RNp+PCZvXrY4JkjPypOlZX+Q5BR2UvJGnlERiE6ABh3ROfEqBHQU4AaTjlUhJr8LfPvtt6L+Cz/UwwkHDx6UtDSa0/n9/CB/+wWGh4fl7Nmz0tnZ6Ug2MzMztJOw+n3AgQACiRNg/Zw4e2ZGYLoCXL/TFeT9CLgj8OrVq9BDCW/evHEMSHMOd3wZBQHTBOrr6+XBgweOsGfNmhX6/KuaVXIggEDiBFg/J86emRGYrgDX73QFeT8C3gp8//33cvPmTcckubm5cujQIUlJSfF2ckZHAIGECKgmHbW1tfLs2TPH/GzSkJByMCkCEQKsnzkpEEDArwKm948IBIPBoM7FMx1YZ1tiQwABvQVo0KF3fYjOXgGac9hbWzJDwA2BYHBM2u8ek76enx3DpWfOk6XlqknHDDemYQwEEJiCAA06poDGWxDQRIAbTJoUgjAQ+JfARA8lqKYcR44ckZkzZ+KEAAI+ERgZGZFz585JR0eHI+MZM2aEHlJSX9TkQACBxAiwfk6MO7Mi4IYA168bioyBwPQEent7Q805+vv7HQMVFhbKnj17pjc470YAAWMFLl26JE1NTY74c3JyQp9/s7Ozjc2LwBEwXYD1s+kVJH4/C3D9+rn65K67QFdXl5w4ccIRZkZGRqg5B/eCda8e8SEwPYHJNmlQ93+rqqrYpGF6vLwbgWkJsH6eFh9vRgABgwVM7x9Bgw6DTz5CRwABuwVo0GF3fclOT4FnLd/I87brjuBSUrNCD92nzZijZ9BEhQACCRFov3dSXj+/75hb/Z5YWvaFpKTxJa2EFIVJfS9Agw7fnwIAGCzADSaDi0foVgmoHVPq6urkyZMnzs/FKSmyb98+WbBggVX5kgwCCEQncObMGWlvb3e8WH1RU/1emDt3bnSD8CoEEHBVgPWzq5wMhkBcBbh+48rNZAhECLx8+TLUnGNgYMDxs0WLFoWac7BLMCcNAv4WmKhJBzsJ+/ucIPvEC7B+TnwNiACBqQpw/U5Vjvch4K1AZ2enqPs+qkn7L0dSUlKoMV1+fr63kzM6AghoITDZJg3q/q9q0sEmDVqUiSB8KMD62YdFJ2UEEAgJ0KDD4xPBdGCPeRgeAQQsFqBBh8XFJTUtBbqar0h3+w1HbMmpmVIUas7BwwZaFo2gEEikQDAoj5tq5NWze44oUtNnSdHv/kSTjkTWhrl9K0CDDt+WnsQtEOAGkwVFJAXjBfr6+qS2tlbUTsLhh/oSRmVlpcybN8/4HEkAAQSmJjA2Nibnz5+X1tZWxwDp6emhL2zSpGNqrrwLgekIsH6ejh7vRSCxAly/ifVndn8LqOYcp06dksHBQQdEQUGB7N69W5KTk/0NRPYIIBASuHLlity757z/y07CnBwIJE6A9XPi7JkZgekKcP1OV5D3I+C+QFtbW+h+z+joqGPwbdu2yYoVK9yfkBERQEBbAfV74Ny5c/L48WNHjNz/1bZkBOYDAdbPPigyKSKAwIQCpvePCASDwaDOtTUdWGdbYkMAAb0FaNChd32Izi4BmnPYVU+yQSB+AkHpaDojvV13HFOmpufI0vI/iGrWwYEAAvEToEFH/KyZCQG3BbjB5LYo4yEQm0BXV1foyxfjH1JSO6Ps3btXsrOzYxuQVyOAgHUCkzXpSEtLk3379kleXp51OZMQAjoLsH7WuTrEhsBvC3D9coYgkBiBnp4eqampifjcW1hYKBUVFaJ2C+ZAAAEEfhG4du2a3LnjvP/LTsKcHwgkRoD1c2LcmRUBNwS4ft1QZAwE3BN4+PChXLx4MWLALVu2yMqVK92biJEQQMAogbq6OmlpaXHErO7/qk0a2MTFqFISrAUCrJ8tKCIpIIDAlARM7x9Bg44plZ03IYAAAt4L0KDDe2NmQEAJPG+9Js9arzkwklMzpaj8D5I2Yy5ICCCAwHsEJm7SkZKaFWrSkTZjDoIIIBAnARp0xAmaaRDwQIAbTB6gMiQCUQr8/PPPoS9jqYfvw49FixaFdhBOTU2NciRehgACtguo3xMXLlyQ5uZmR6rq90RlZaUsWLDAdgLyQ0AbAdbP2pSCQBCIWYDrN2Yy3oDAtAVUc45Tp07J27dvHWMVFRXJzp07ac4xbWEGQMBOgRs3bkhDQ4MjOXYStrPWZKW3AOtnvetDdAj8lgDXL+cHAvoI3L9/Xy5fvuwIKDk5OdSwcsmSJfoESiQIIBB3gcnu/7JJQ9xLwYQICOtnTgIEEPCrAA06PK686cAe8zA8AghYLECDDouLS2raCHS335Cu5ivOPzzTnEOb+hAIAuYIBOXJg/PysvMfzt8nKTNCTTrSM+eZkwqRImCwAA06DC4eoftegBtMvj8FAEiQwPfffy83b96MmL2kpETUbknj/zafoDCZFgEENBIIBoNSX18vaqe18CMlJUX27NkjqrkPBwIIeC/A+tl7Y2ZAwCsBrl+vZBkXgYkFuru75fTp0xM259i1axefezlxEEDgNwUmatLBQ0qcNAjEV4D1c3y9mQ0BNwW4ft3UZCwEpi7Q2Ngo169fj7inoxqv5+fnT31g3okAAtYIqPu/alOXR48eOXJikwZrSkwihgiwfjakUISJAAKuC5jePyIQVKspjQ/TgTWmJTQEENBcgAYdmheI8IwXoDmH8SUkAQS0E+h8eEF6ntx2xJWckiFLy/4g6Vl52sVLQAjYJkCDDtsqSj5+EuAGk5+qTa46CKhbAmqXpKampohwPv30U/noo490CJMYEEBAY4FLly5F/A5Ru63t3r1bCgoKNI6c0BCwQ4D1sx11JAt/CnD9+rPuZJ0YAdWco6amRoaGhhwBFBcXy/bt22nOkZiyMCsCxgl8++23ov4LP3hIybgyErDBAqyfDS4eoftegOvX96cAABoIqI0a1IYN4YdqOLd//36ZN48NxzQoESEgoJWA+g7J/fv3HTGxSYNWJSIYywVYP1teYNJDAIFJBUzvH0GDDk5uBBBAQFMBGnRoWhjCskKA5hxWlJEkENBSoOvnS9L92LkLeVJymiwt+0Iysuk6r2XRCMoaARp0WFNKEvGhADeYfFh0Uk6YwPDwsNTV1UlHR4cjhqSkJNmxY4csW7YsYbExMQIImCVw5coVuXfvXsTvkj179tCkw6xSEq2BAqyfDSwaISPwLwGuX04FBOIj8OzZM6mtrY1ozlFSUiJbt26NTxDMggAC1gg0NDTIjRs3HPnwkJI15SURzQVYP2teIMJD4DcEuH45PRBIrMDVq1fl7t27jiBmzJgRas6Rm5ub2OCYHQEEtBWY6HcHmzRoWy4Cs0yA9bNlBSUdBBCIWoAGHVFTTe2FpgNPLWvehQACCIjQoIOzAAFvBGjO4Y0royKAwK8Cz1uvybPWaw6SpKRUKSz7T5kxcxFUCCDgkQANOjyCZVgE4iDADaY4IDMFAiLy5s0bOXPmjPT09Dg80tPTZe/evTJ//nycEEAAgZgErl27Jnfu3Bn3+TdJKioqpLCwMKaxeDECCEQvwPo5eiteiYBuAly/ulWEeGwUUM05Tp8+LapBZfixatUq2bx5s40pkxMCCMRBQH32VZ+Bww8eUooDPFP4XoD1s+9PAQAMFuD6Nbh4hG60wNjYmNTX18ujR48ceWRnZ0tVVZXMnDnT6PwIHgEEvBe4fv26NDY2OiZSG75w/9d7e2bwtwDrZ3/Xn+wR8LOA6f0jAsFgMKhzAU0H1tmW2BBAQG8BGnToXR+iM1NgwuYcKRlS9Ls/SdqMuWYmRdQIIKClQPfjm9L18yVHbIHkFFny4RHJmr1Uy5gJCgHTBWjQYXoFid/PAtxg8nP1yT1eAs+fP5ezZ8/KwMCAY8pZs2aFmnPk5OTEKxTmQQABywQma9Kxc+dOKSoqsixb0kFADwHWz3rUgSgQmIoA1+9U1HgPAtELPH36NNSYkuYc0ZvxSgQQiF5goiYdPKQUvR+vRGAqAqyfp6LGexDQQ4DrV486EIW/BEZHR+X8+fPS1tbmSFzdD1bNOTIzM/0FQrYIIDBlgW+//VbUf+GH+vzL/d8pk/JGBN4rwPr5vUS8AAEELBUwvX8EDTosPTFJCwEEzBegQYf5NSQDvQQma86xtOwPkp6Vp1ewRIMAAlYI9Dy5LZ0PLzhyCQSSpKD0iGTnLrMiR5JAQCcBGnToVA1iQSA2AW4wxebFqxGIVaC1tVW++uorUV/KCj/y8/Nlz549kpaWFuuQvB4BBBBwCNy4cUMaGhrGff4NyPbt26W4uBgtBBBwWYD1s8ugDIdAHAW4fuOIzVS+E1DNOWpra2VkZMSR++rVq2Xjxo2+8yBhBBDwRuDevXty5coVx+A8pOSNNaMioARYP3MeIGCuANevubUjcjMF1Gdh1bCys7PTkcC8efOksrJSMjIyzEyMqBFAIGECjY2Ncv36dcf86gFa7v8mrCRMbLkA62fLC0x6CCAwqQANOjw+OUwH9piH4RFAwGIBGnRYXFxSi7sAzTniTs6ECCDwL4GXnf+QJw/Oi0jwnYlq0rF41UGZOXc5Tggg4KIADTpcxGQoBOIswA2mOIMzna8E1Jcm1IPzweCv61EFoB6Y37Ztm6gHCDgQQAABNwRu374tt27dihhq69atUlJS4sYUjIEAAv8SYP3MqYCAuQJcv+bWjsj1Fujo6JBz585FNOcoLy+X9evX6x080SGAgHECTU1NcunSJUfcPKRkXBkJ2BAB1s+GFIowEZhAgOuX0wKB+AkMDQ3J6dOn5fnz545J1WYNqjlHSkpK/IJhJgQQsErg7t27cvXq1YicuP9rVZlJRhMB1s+aFIIwEEAg7gKm948IBMd/MzfuhL89oenAmnESDgIIGCRAgw6DikWoWgvQnEPr8hAcAr4Q6O26Ix1NZxxNOiQQkMUrqyVn3kpfGJAkAvEQoEFHPJSZAwFvBLjB5I0ro/pbQP3Z/5tvvhG1q+f44/e//72o/zgQQAABtwUaGhpCTYHGH5s3b5ZVq1a5PR3jIeBbAdbPvi09iVsgwPVrQRFJQTsB1Zzj7NmzMjo66oiNz77alYqAELBK4OHDh3Lx4sWI6m+B0wAAIABJREFUnHhIyaoyk4wGAqyfNSgCISAwRQGu3ynC8TYEYhQYGBgINefo6elxvHPJkiVSUVEhycnJMY7IyxFAAAGnwIMHD6S+vp7Pv5wYCHgswPrZY2CGRwABbQVM7x9Bgw5tTy0CQwABvwvQoMPvZwD5uyHwouOWPH3k/KNQckqGLC37g6Rn5bkxBWMggAACUQm8enZPHt+vcTbpkIAsWrlPZuWVRjUGL0IAgd8WoEEHZwgC5gpwg8nc2hG5ngIjIyNy/vx5aW9vdwSYlJQk27Ztk+LiYj0DJyoEELBC4M6dO3Lt2rWIXDZu3CirV6+2IkeSQCDRAqyfE10B5kdg6gJcv1O3450ITCSgPvfW1dVFNOdYv369lJeXg4YAAgh4KqCadKiHlMbvj0eTSk/ZGdxnAqyffVZw0rVKgOvXqnKSjKYCfX19UlNTI69fv3ZE+MEHH8j27dtF3RvmQAABBNwQePToUahJJZ9/3dBkDAQmFmD9zJmBAAJ+FaBBh8eVNx3YYx6GRwABiwVo0GFxcUktLgI054gLM5MggEAMAqEmHU01IsFg2LsCsnDFHpm9oCyGkXgpAghMJECDDs4LBMwV4AaTubUjcv0E1C5JtbW18uLFC0dwaWlpsmfPHsnPz9cvaCJCAAHrBO7duydXrlyJyIsmHdaVmoQSJMD6OUHwTIuACwJcvy4gMgQC/xJQzTnOnTsnY2NjDhPWnJwiCCAQT4Hm5ma5cOECv4viic5cvhJg/eyrcpOsZQJcv5YVlHS0E+jt7Q015+jv73fEtnLlStmyZYt28RIQAgiYL8DnX/NrSAZ6C7B+1rs+RIcAAt4JmN4/IhAc38LMO6spjWw68JSS5k0IIICAiNCgg9MAgakL0Jxj6na8EwEEvBV43d0kj++dkmDQ+YXRBR9slzmL1nk7OaMjYLkADTosLzDpWS3ADSary0tycRRQTTnOnj0rb968ccyak5Mje/fulVmzZsUxGqZCAAG/CzQ1NcmlS5ciGNjN3O9nBvm7IcD62Q1FxkAgMQJcv4lxZ1b7BFpbW+X8+fM8EG9fackIASMFJvudxOdfI8tJ0JoJsH7WrCCEg0AMAly/MWDxUgRiFHj+/LmcOXNGBgcHHe8sKyuTDRs2xDgaL0cAAQSiF2hra5O6urqIv8nx+Td6Q16JwGQCrJ85NxBAwK8CpvePoEGHX89c8kYAAe0FaNChfYkIUFMBmnNoWhjCQgCBdwJ9PQ+l/e7xiCYdeYWbZF7hZ0ghgMAUBWjQMUU43oaABgLcYNKgCIRgvIDaOVg9nDQyMuLIZf78+aHmHOnp6cbnSAIIIGCewMOHD+XixYsRga9du1bWraNJpXkVJWJdBFg/61IJ4kAgdgGu39jNeAcC4wUmexB+8+bNsmrVKsAQQACBhAhM9ruJz78JKQeTWiTA+tmiYpKK7wS4fn1XchKOk0BnZ2eoOcf4e8KffvqpfPTRR3GKgmkQQMDPAo8fPw416Rj/e+j3v/+9qP84EEBgagKsn6fmxrsQQMB8ARp0eFxD04E95mF4BBCwWIAGHRYXl9Q8E5ioOUdScroUlf9R0rPyPJuXgRFAAIFYBd68bJa2u19KcMz5AOWcRetkwQfbYx2O1yOAgIjQoIPTAAFzBbjBZG7tiFwPgXv37sk333wjwWDQEdCyZctkx44dkpSUpEegRIEAAr4UUE066uvrI35HlZeXi9pNiQMBBGIXYP0cuxnvQEAXAa5fXSpBHKYKNDc3y4ULFyJ26dy6dauUlJSYmhZxI4CAJQKqga56SGl0dNSREZ9/LSkwaSREgPVzQtiZFAFXBLh+XWFkEAQcAm1tbaENG8avNzdt2iSlpaVoIYAAAnET6OrqktOnT0c06eDzb9xKwEQWCrB+trCopIQAAlEJmN4/IhAc/63dqNKO34tMB46fFDMhgIBtAjTosK2i5OO1wGTNOZaWfyEZWQu8np7xEUAAgZgF+nvbpPXu/0pw1NmkI3fhx5JfvCvm8XgDAn4XoEGH388A8jdZgBtMJleP2BMtcOPGDWloaIgIQ+2QpHZK4kAAAQR0EJjsQcrVq1fLxo0bdQiRGBAwSoD1s1HlIlgEHAJcv5wQCExdQK0pv/rqK0fjN/Wdsu3bt0txcfHUB+adCCCAgIsCHR0dcu7cuYiHlPj86yIyQ/lKgPWzr8pNspYJcP1aVlDSSbjAo0ePQs3Qx8bG3sWiNmlQDSuXL1+e8PgIAAEE/Cfw/PnzUJOOoaEhR/J8/vXfuUDG7giwfnbHkVEQQMA8AdP7R9Cgw7xzjogRQMAnAjTo8EmhSdMVAZpzuMLIIAggkACBgVcd0vrDX2RszPlH6tkLymThij0iEkhAVEyJgJkCNOgws25EjYAS4AYT5wECsQuonZHUg0mtra2ON6sbFlu2bGHn4NhJeQcCCHgsoH5fqZ3dwr88qqZctWqVbN682ePZGR4BuwRYP9tVT7LxlwDXr7/qTbbuCTx8+DD0IFL4HlTq8++uXbukqKjIvYkYCQEEEHBB4OnTp1JbWxvRpIPPvy7gMoTvBFg/+67kJGyRANevRcUklYQL3L9/Xy5fvuyIIzk5WSoqKmTJkiUJj48AEEDAvwIvXryQU6dORTTp4POvf88JMp+6AOvnqdvxTgQQMFuABh0e1890YI95GB4BBCwWoEGHxcUlNVcFaM7hKieDIYBAAgQG+jqltfHPMjbqbNIxK69UFq3cR5OOBNSEKc0UoEGHmXUjagSUADeYOA8QiE1gcHBQzpw5I2pHkvAjNTVVdu/eLYsWLYptQF6NAAIIxEmgvb1d6urqRDUZCj9KSkpCu7xxIIBAdAKsn6Nz4lUI6CjA9atjVYhJdwHVnOPixYuOMNUuwTt37qQ5h+7FIz4EfCygmnSov98NDw/z+dfH5wGpT1+A9fP0DRkBgUQJcP0mSp55bRNobGyU69evO9JKSUmRyspKyc/Pty1d8kEAAQMFenp6pKamRtT3WMIP7v8aWExCTqgA6+eE8jM5AggkUMD0/hGBYPj2AgmEnGxq04E1JCUkBBAwRIAGHYYUijATKkBzjoTyMzkCCLgoMNjXJS2N/xXRpCNn3kpZtLJKAoEkF2djKATsFKBBh511JSt/CHCDyR91Jkt3BNSXG86ePSt9fX2OAbOzs2Xv3r2Sm5vrzkSMggACCHgk0NHRIefOnYvYSbi4uFh27Njh0awMi4BdAqyf7aon2fhLgOvXX/Um2+kLNDU1yaVLlxwDqeYcapfgwsLC6U/ACAgggICHAs+ePZPa2tqInYTV59/t27fL+O/FehgKQyNgrADrZ2NLR+AIsEED5wACLgj8/e9/l++++84xUlpamuzfv1/mzZvnwgwMgQACCLgj0NvbG2rS0d/f7xiQ+7/u+DKKPwT4/OuPOpMlAghECpjeP4IGHZzVCCCAgKYCNOjQtDCEpY0AzTm0KQWBIICASwKqSUfrD3+W0RFnJ+ns3GVSUHqEJh0uOTOMvQI06LC3tmRmvwA3mOyvMRm6I6Aeaq+rq4vYeVN9AUvtkpSRkeHORIyCAAIIeCww2U7CPKTkMTzDWyPA+tmaUpKIDwW4fn1YdFKessBEzTmSk5Nl9+7dUlBQMOVxeSMCCCAQT4Hu7u7QQ0pDQ0OOaYuKimTnzp2img5xIIDA5AKsnzk7EDBXgOvX3NoRuR4CV69elbt37zqCmTFjRqg5Bxs26FEjokAAAaeA2mTm1KlTEZvNcP+XMwWB6ARYP0fnxKsQQMA+ARp0eFxT04E95mF4BBCwWIAGHRYXl9SmLdDz5DvpfPiVY5yk5HRZWv6FZGQtmPb4DIAAAggkSuBtf7e0NP6XjA4POELImr1UlqgmHUkpiQqNeRHQXoAGHdqXiAARmFSAG0ycHAi8X0A9mHT58mUJBoOOF6sdg3ft2iXqISUOBBBAwCQBtZPw6dOnI5oO8ZCSSVUk1kQJsH5OlDzzIjB9Aa7f6Rsygj8E7t27J1euXHEkqz737t27VxYtWuQPBLJEAAFrBFSTDvX59+3btxF/16uoqKBJhzWVJhEvBFg/e6HKmAjER4DrNz7OzGKfwNjYmFy6dEkePHjgSC47O1uqqqpk5syZ9iVNRgggYI1Af3+/nDx5Ul6/fu3Iifu/1pSYRDwUYP3sIS5DI4CA1gKm948IBMd/o1czbtOBNeMkHAQQMEiABh0GFYtQ4yrQ8+S2dD684JgzKTlNlpZ9IRnZ+XGNhckQQAABLwSGBl5IS8N/y8jwG8fwoSYdHx6RQDJNOrxwZ0zzBWjQYX4NycC/Atxg8m/tyTw6gZs3b8r3338f8eKysjLZsGFDdIPwKgQQQEBDAdWko7a2NmInYdV8iIeUNCwYIWkjwPpZm1IQCAIxC3D9xkzGG3wocOfOHbl27Zoj85SUFKmsrJT8fO4F+/CUIGUErBB48eJFqEnH4OCgIx/VdGjPnj2ifs9xIIBApADrZ84KBMwV4Po1t3ZEnjiB0dFROX/+vLS1tTmCmDVrVqg5R2ZmZuKCY2YEEEAgSoGBgQE5deqU9Pb2Ot7B/d8oAXmZbwVYP/u29CSOgO8FTO8fQYMO35/CACCAgK4CNOjQtTLElUiBniffSefDrxwhJCWlydLf/UEyshYkMjTmRgABBFwVGB58Kc2N/y0jb52dpGfMXCSFZf8pSUmprs7HYAjYIECDDhuqSA5+FeAGk18rT97RCNy4cUMaGhoiXvpv//Zv8uGHH0YzBK9BAAEEtBZQOwnX1NRENOlYsmRJaId0DgQQiBRg/cxZgYC5Aly/5taOyOMjoJpTqiaV4UdqampoXUhzjvjUgFkQQMA7gZcvX4Y+/6qHlcIP9ftNNSGiSYd39oxsrgDrZ3NrR+QIcP1yDiAQm8DIyIicO3dOOjo6HG+cN29eaK2YkZER24C8GgEEEEiggGpOqTZpUPeBw4+CgoLQ7zQOBBCIFGD9zFmBAAJ+FaBBh8eVNx3YYx6GRwABiwVo0GFxcUltSgKTNedQD6rPmLlwSmPyJgQQQEBngeG3vdLS8GdR/4YfGdnzZWnZHyUpOU3n8IkNgbgL0KAj7uRMiIBrAtxgco2SgSwTePDggdTX1zuyUl/U37Vrl6gH1zkQQAABWwTYSdiWSpJHvARYP8dLmnkQcF+A69d9U0a0R6CxsVGuX7/uSCgtLU327dsneXl59iRKJggg4GuBV69eycmTJyOadCxYsCD0kJJqSsSBAAK/CrB+5mxAwFwBrl9za0fk8RcYGhqS06dPy/Pnzx2T08gt/rVgRgQQcE9gst9tixYtkj179tCk0j1qRrJEgPWzJYUkDQQQiFnA9P4RgWAwGIw56zi+wXTgOFIxFQIIWCZAgw7LCko60xJ4+bRRnvx01jFGUlKa0JxjWqy8GQEEDBAYeftamhv/W4YHXzqiVU06Ctd8IckpdMc3oIyEGCcBGnTECZppEPBAgBtMHqAypPEC6gtY6sv6o6Oj73LJzMwM7Ro8d+5c4/MjAQQQQGC8gNpJWH0Btb+/3/GjhQsXhr6kxUNKnDMI/CrA+pmzAQFzBbh+za0dkXsr0N7eLmfOnHFMkp6eHmrOoXYL5kAAAQRsEnj9+rWcOnVK3rx540hr/vz5oSYdqjkRBwII/FOA9TNnAgLmCnD9mls7Io+vwMDAQOjeSE9Pj2NitVlDRUWFJCcnxzcgZkMAAQRcFBgZGQn9juvq6nKMSpNKF5EZyhoB1s/WlJJEEEAgRgHT+0fQoCPGgvNyBBBAIF4CNOiIlzTz6C7wz+Yc50Tk155iNOfQvWrEhwACbgqMDPVLS+N/ydDAC8ew6ZlzZWn5n2jS4SY2YxktQIMOo8tH8D4X4AaTz08A0o8QGBwclKNHjzoeUk9JSZGDBw/KnDlzEEMAAQSsFVA7CdfU1EQ8pKR2TN+/fz9NOqytPInFKsD6OVYxXo+APgJcv/rUgkj0Eejt7ZXjx4+L2lXzl0M9nF5dXc1nYH3KRCQIIOCygGrOoT7/qs/B4YdqSqSaE6kmRRwIIECDDs4BBEwW4POvydUj9ngJ9PX1hTZsGN+4rbi4WHbs2BGvMJgHAQQQ8FRANek4d+6cdHR0OOZRTTrUBjU0qfSUn8ENEmD9bFCxCBUBBFwVoEGHq5yRg5kO7DEPwyOAgMUCNOiwuLikFrUAzTmipuKFCCBgucDo8IA0N/y/iZt0lP1RklNnWC5Aegi8X4AGHe834hUI6CrADSZdK0NciRAYGxsL7aA5fgcRtUNSUVFRIkJiTgQQQCCuAuoLqer3oPo3/FBNOtRDSnxJK67lYDJNBVg/a1oYwkIgCgGu3yiQeImvBFRTDtWcQzXp+OVQ3xOrqqqS/Px8X1mQLAII+E9gsiYdubm5oSZFNOnw3zlBxpECrJ85KxAwV4Dr19zaEXl8BPr7+0P3QsY3bFu1apVs3rw5PkEwCwIIIBAnAdWko66uTh4/fuyYkfu/cSoA0xghwPrZiDIRJAIIeCBgev+IQDAY/HU7eg+Apjuk6cDTzZ/3I4CAfwVo0OHf2pP5PwV6n92Vjvu1IvLrUiUpKVUKy76QGTMXwoQAAgj4TkA16Whp/C9529/tyD1txhwpKv8TTTp8d0aQ8HgBGnRwTiBgrgA3mMytHZG7L3DlyhW5d++eY+CPPvpIPv30U/cnY0QEEEBAUwF2Eta0MISljQDrZ21KQSAIxCzA9RszGW+wWEB9Xa22tjZi98xNmzZJaWmpxZmTGgIIIPCrwMDAgNTU1MjLly8dLKpJh2pWlJGRARcCvhZg/ezr8pO84QJcv4YXkPA9FVBrQNWcI7xZpZpwzZo18tlnn3k6N4MjgAACiRQ4d+6ctLa2OkKYO3eu7N+/nyaViSwMc2shwPpZizIQBAIIJEDA9P4RNOhIwEnDlAgggEA0AjToiEaJ19gqEGrO0VQrEtZHTDXnWLLm3yUzp8DWtMkLAQQQeK/A6MigtP7wZxns63K8VjXpWFr2R0lJy3zvGLwAAVsFaNBha2XJyw8C3GDyQ5XJMRqBH3/8Ub755hvHSxcvXiyVlZUy/kZENOPxGgQQQMBkgd96SImdhE2uLLG7IcD62Q1FxkAgMQJcv4lxZ1Y9BW7cuCENDQ2O4NgpWM9aERUCCHgrMDg4GGrS0dPT45ho9uzZoSYdM2bM8DYARkdAYwHWzxoXh9AQeI8A1y+nCAITC7x9+1ZOnjwZ0aBtxYoVsm3bNtgQQAABqwXGxsbk/PnzEU06aFJpddlJLkoB1s9RQvEyBBCwToAGHR6X1HRgj3kYHgEELBagQYfFxSW13xSgOQcnCAIIIPDbAmOjQ9La+GcZ6Ot0vDA1Y7YUlf9fmnRwAvlWgAYdvi09iVsgwA0mC4pICtMW6OrqCu2UpL6Q8MuRk5Mjhw8flrS0tGmPzwAIIICAiQLqISX1u5GdhE2sHjF7KcD62UtdxkbAWwGuX299Gd0cgZ9++km+/vprR8D5+fmhB9FpUGlOHYkUAQTcE1APap4+fVq6u7sdg6q/Dx44cIAmHe5RM5JhAqyfDSsY4SIQJsD1y+mAQKSAWvOpxmwvXrxw/LCoqEh27drF52FOGgQQ8IXAZE06aFLpi/KT5G8IsH7m9EAAAb8KmN4/IhAMhm1Nr2EVTQfWkJSQEEDAEAEadBhSKMJ0VeDV8/vy+P4pkbDlSVJSqixZ8++SmVPg6lwMhgACCJgsMDY2JK0NkzTpKPuDpKTPNDk9YkdgSgI06JgSG29CQAsBbjBpUQaCSKBAf3+/HD16VNSD6L8cqampcujQIVFfQuBAAAEE/CzATsJ+rj65TybA+plzAwFzBbh+za0dkbsn8OzZs9BuweENKrOzs+XIkSOSnp7u3kSMhAACCBgmMDQ0JLW1taJ+T4YfqkmHamCUlZVlWEaEi8D0BVg/T9+QERBIlADXb6LkmVdXAbXWUw3JxzfnKCwslIqKCklKStI1dOJCAAEEXBdQfxe8cOGCNDc38/nXdV0GNFWA9bOplSNuBBCYroDp/SNo0DHdM4D3I4AAAh4J0KDDI1iG1VZgouYcgaRkKVzznzTn0LZqBIYAAokUCDXp+OEvMvCqwxFGavosKSr/I006Elkc5k6IAA06EsLOpAi4IsANJlcYGcRQgdHR0dCDSc+fP3dksHfvXlmyZImhWRE2Aggg4K4AOwm768lo5guwfja/hmTgXwGuX//Wnsz/KTBZg8qDBw9Kbm4uTAgggIDvBYaHh+XMmTPy9OlTh4VqZFRdXS3qXw4E/CTA+tlP1SZX2wS4fm2rKPlMR0Ct8WpqaiLuBy9evFjUPWGac0xHl/cigICpAmqv+a+++iqiSQeff02tKHFPV4D183QFeT8CCJgqQIMOjytnOrDHPAyPAAIWC9Cgw+LiklqEwGTNOZaUfi5Zs5cihgACCCAwiUBwdERa7/6v9Pe2OV6hmnQsLf9C1L8cCPhFgAYdfqk0edoowA0mG6tKTtEKXLx4UR4+fOh4+bp162Tt2rXRDsHrEEAAAV8IsJOwL8pMklEKsH6OEoqXIaChANevhkUhpLgJjIyMhBpUdnd3O+asrKyUgoKCuMXBRAgggIDuAur35blz56Sjw7lJQ1ZWllRVVUlOTo7uKRAfAq4JsH52jZKBEIi7ANdv3MmZUFMBtbY7ffq0dHV1OSJcuHChqM/DycnJmkZOWAgggID3AqpJR319fcR3Zvj86709M+gnwPpZv5oQEQIIxEfA9P4RgaBa0Wh8mA6sMS2hIYCA5gI06NC8QITnmsDrFw+k/cfjImFLkkBSstCcwzViBkIAAcsFgmMj0nb3S3nzstmRaUr6TCkq/yNNOiyvP+n9KkCDDs4GBMwV4AaTubUj8ukJNDQ0yI0bNxyDFBUVSUVFxfQG5t0IIICApQLsJGxpYUkrZgHWzzGT8QYEtBHg+tWmFASSAIG6ujppaWlxzPzJJ5/Ixx9/nIBomBIBBBDQW2B0dFTU78329nZHoDNmzJADBw7QpEPv8hGdiwKsn13EZCgE4izA9RtncKbTUkCt6Wpra6Wzs9MR3/z582X//v2SkpKiZdwEhQACCMRb4NKlS9LU1BTx+Vc1qZw9e3a8w2E+BBIiwPo5IexMigACGgiY3j+CBh0anESEgAACCEwkQIMOzgs/CKjmHI9/PCHB4Ni7dGnO4YfKkyMCCLgtoH6Ptt89Ln09zt3XQ006yv4gqRn8kdptc8bTT4AGHfrVhIgQiFaAG0zRSvE6mwQeP34sZ86ckfD+2eqLBYcPH+bLWDYVmlwQQMB1gd/aSVg9pJSdne36nAyIgG4CrJ91qwjxIBC9ANdv9Fa80i6B27dvy61btxxJffDBB7Jz5067EiUbBBBAwEWBsbExOX/+vLS2tjpGVU06eEjJRWiG0lqA9bPW5SE4BH5TgOuXE8TvAmotp+4Fd3R0OCjmzJkTariWmprqdyLyRwABBBwCEzXpyMjICH3+zc3NRQsB6wVYP1tfYhJEAIFJBGjQ4fGpYTqwxzwMjwACFgvQoMPi4pJaSGCy5hwFHx6S7NwPUEIAAQQQiFFg0iYdaZlSVP5/adIRoycvN0+ABh3m1YyIEfhFgBtMnAt+E+jr65OjR4/K0NDQu9TT0tJCzTlycnL8xkG+CCCAQMwCk+0knJWVFfqSFr9LYyblDYYJsH42rGCEi0CYANcvp4MfBVpaWqSurs6R+ty5c+XgwYOSnJzsRxJyRgABBKIWUA92XrhwQZqbmx3v4SGlqAl5oeECrJ8NLyDh+1qA69fX5fd98moNpz4Ht7W1OSzUZg2qOUd6errvjQBAAAEEJhK4cuWK3Lt3z/Ej9TuzurqaJh2cMtYLsH62vsQkiAACkwiY3j8iEAzfok/DMpsOrCEpISGAgCECNOgwpFCEOSWBvp5H0n73S1EPk/9yBJKSheYcU+LkTQgggMA7AfV79fG9U/K6u8mhkpKWKUvL/ihpM+aghYC1AjTosLa0JOYDAW4w+aDIpPhOYGRkRE6cOCEvXrz49fNwICCVlZWyePFipBBAAAEEohRgJ+EooXiZlQKsn60sK0n5RIDr1yeFJs13Aj09PXL8+HFRn4V/OdRD5Z9//rlkZmYihQACCCAQhYD6em99fb08fPjQ8WoeUooCj5cYL8D62fgSkoCPBbh+fVx8n6eu1m7nz58X1awy/Jg1a1aoOYf6TMyBAAIIIDC5wGRNOvbv3y+q6S8HArYKsH62tbLkhQAC7xMwvX8EDTreV2F+jgACCCRIgAYdCYJnWs8FQs05fjwuwbHRd3PRnMNzdiZAAAE/CQSD8ripRl49c3aSTk6dIUXlf6JJh5/OBZ/lSoMOnxWcdK0S4AaTVeUkmfcIqC9kjd/xcv369VJeXo4dAggggECMAr+1k7DaSUntRseBgI0CrJ9trCo5+UWA69cvlSZPJfD27Vs5duyY9PX1vQNJSkoKPZCUl5cHEgIIIIBAjAKXLl2SpibnJg2qSQcPKcUIycuNEmD9bFS5CBYBhwDXLyeEHwVUc46LFy/Ko0ePHOnPnDkz9FmYRpV+PCvIGQEEpiJw7do1uXPnjuOtaWlpsm/fPv6uOBVQ3mOEAOtnI8pEkAgg4IEADTo8QA0f0nRgj3kYHgEELBagQYfFxfVxahM25wgkSUHpYcnO/cDHMqSOAAIIuC0QlI6mM9Lb5fwjtWrSsbTsj5KeSSdpt8UZL/ECNOhIfA2IAIGpCnCDaapyvM80gdu3b8utW7ccYRcXF8uOHTtMS4V4EUAAAW0EJttJWO1CV1VVJbm5udrESiAIuCXA+tktScZBIP4CXL/xN2fGxAioNVpNTY10dnY6Ati2bZusWLEiMUExKwIIIGCBwEQ7CfOQkgWFJYVJBVg/c3IgYK4A16+5tSPyqQvU19fLgwcPHANkZ2eLaiiu/uVAAAEEEIhe4MaNG9LQ0OB4Q2pqqlRWVsqCBQuiH4hYigSiAAAgAElEQVRXImCIAOtnQwpFmAgg4LqA6f0jAkF1V1Tjw3RgjWkJDQEENBegQYfmBSK8mAXevGyRtrtHJTg2+u69gUCSLP7woMycszzm8XgDAggggMD7BCZp0pGSIUvL/0STjvfx8XPjBGjQYVzJCBiBdwLcYOJk8INAW1ubnD171pHqvHnzQrslJScn+4GAHBFAAAFPBdhJ2FNeBtdMgPWzZgUhHARiEOD6jQGLlxotMNED5OXl5bJ+/Xqj8yJ4BBBAQAeBiXYS5iElHSpDDF4IsH72QpUxEYiPANdvfJyZRR+By5cvy/379x0BZWZmhu4Fz5w5U59AiQQBBBAwSGCiJh0pKSmyZ88eWbRokUGZECoC7xdg/fx+I16BAAJ2CpjeP4IGHXael2SFAAIWCNCgw4IiksI7AZpzcDIggAACiRIIypMH5+Vl5z8cASSnZEjhmi8kI3t+ogJjXgRcF6BBh+ukDIhA3AS4wRQ3aiZKkMDLly/l+PHjMjw8/C6CjIwM+fzzz0V9MYsDAQQQQMAdgcl2Eq6qqpK5c+e6MwmjIKCBAOtnDYpACAhMUYDrd4pwvM0ogTt37oh6eDz8UF+Y37dvn4z/kp1RiREsAgggoJHAZA8pqd+17CSsUaEIZdoCrJ+nTcgACCRMgOs3YfRMnACBq1evyt27dx0zp6eny8GDB2XWrFkJiIgpEUAAAXsEvv32W1H/hR9qE5zdu3dLQUGBPYmSie8FWD/7/hQAAAHfCtCgw+PSmw7sMQ/DI4CAxQI06LC4uD5LjeYcPis46SKAgJYCnQ8vSM+T247YkpLTpLDsC5mRna9lzASFQKwCNOiIVYzXI6CPADeY9KkFkbgvMDQ0JF9++aW8evXq3eDqb95qt6T582mW5r44IyKAgN8FJtpJOC0tLfRAaF5ent95yN8SAdbPlhSSNHwpwPXry7L7KunOzk6pqamRYDD4Lm/1MNKhQ4dErck4EEAAAQTcE7h9+7bcunXLMSA7Cbvny0h6CLB+1qMORIHAVAS4fqeixntMFLh+/bo0NjY6Qleff6urq2XOnDkmpkTMCCCAgHYCDQ0NohpVhh9JSUlSUVEhhYWF2sVLQAhMRYD181TUeA8CCNggYHr/iEAw/K6ohhUxHVhDUkJCAAFDBGjQYUihCPM3BSZqziGBgBR8eEhmzlmOHgIIIIBAHAW6fr4k3Y9vjvsjdZoUltOkI45lYCoPBWjQ4SEuQyPgsQA3mDwGZviECtTW1srjx48dMWzatElKS0sTGheTI4AAAjYLTLSTcGpqqlRWVrKTsM2F91FurJ99VGxStU6A69e6kpJQmMDr169DDSrfvn377v+qh5KOHDkiM2fOxAoBBBBAwAOBiR5SYidhD6AZMmECrJ8TRs/ECExbgOt32oQMYIDAzZs35fvvv3dEqu5FVFVVybx58wzIgBARQAABcwTu3LkjaqOG8EM16di5c6cUFRWZkwiRIjCJAOtnTg0EEPCrgOn9I2jQ4dczl7wRQEB7ARp0aF8iAnyPQP+rdmn94X8kODb66ysDAVm8slpy5q3EDwEEEEAgAQKTNulY8x8yI2dRAiJiSgTcE6BBh3uWjIRAvAW4wRRvceaLl8BEX8oqKSmRrVu3xisE5kEAAQR8K6B2EVa7CYcfaifhffv20aTDt2eFPYmzfranlmTiPwGuX//V3C8ZDw8Ph5pz9Pb2vktZfaFOrb0WLeLeg1/OA/JEAIHECEz2kNKePXukoKAgMUExKwIuCbB+dgmSYRBIgADXbwLQmTKuAur+g7oPMf4exP79+2X+/PlxjYXJEEAAAb8ITPT5V/0NcteuXTTp8MtJYHGerJ8tLi6pIYDAbwrQoMPjE8R0YI95GB4BBCwWoEGHxcX1QWqqOUfbD/8rY2PDv2ZLcw4fVJ4UEUDABIHnrX+VZ61XHaEGklNk6eovaNJhQgGJcVIBGnRwciBgrgA3mMytHZFPLtDc3Cznz593vEB9Gau6ulrULh4cCCCAAALeC0y0k7Bq0qEeUuJBUe/9mcE7AdbP3tkyMgJeC3D9ei3M+IkSOHPmjLS3tzum37Bhg5SVlSUqJOZFAAEEfCVw7949uXLliiNn9TfIiooKKSws9JUFydolwPrZrnqSjb8EuH79VW+/ZdvY2CjXr193pJ2cnCyVlZWycOFCv3GQLwIIIBBXgYk+/6rnTrdv3y7FxcVxjYXJEHBTgPWzm5qMhQACJgmY3j8iEAwGgzqDmw6ssy2xIYCA3gI06NC7PkQ3uQDNOTg7EEAAAf0Fuh/flK6fLzkCVU06Ckv/XTJnLdE/ASJEYAIBGnRwWiBgrgA3mMytHZFPLPDixQs5ceKEjIyMvHtBZmamfP7555KRkQEbAggggEAcBSbaSUl9UXb37t3sJBzHOjCVuwKsn931ZDQE4inA9RtPbeaKl8DNmzfl+++/d0y3YsUK2bZtW7xCYB4EEEAAARFpamqSS5ec939Vk46dO3eykzBniLECrJ+NLR2BIyBcv5wEtgrcvXtXrl51boyl1lx79+6VxYsX25o2eSGAAAJaCUzUpEMFuHXrVikpKdEqVoJBIFoB1s/RSvE6BBCwTcD0/hE06LDtjCQfBBCwRoAGHdaU0leJDLx+Iq2Nf5axseFf8w4EZPHKasmZt9JXFiSLAAII6C7Q8+S2dD684AgzkJQihatp0qF77YhvYgEadHBmIGCuADeYzK0dkUcKvH37Vo4dOyZ9fX3vfqgeBD9w4IDMmzcPMgQQQACBBAhM1KRDfWF2z549NOlIQD2YcvoCrJ+nb8gICCRKgOs3UfLM65XAo0eP5MIF532GvLy80Gdgtd7iQAABBBCIr8DDhw+lvr5ewvfsYyfh+NaA2dwVYP3sriejIRBPAa7feGozV7wE7t+/L5cvX3ZMp9Zau3btoiFavIrAPAgggMC/BCZqUql+tHnzZlm1ahVOCBgnwPrZuJIRMAIIuCRAgw6XICcbxnRgj3kYHgEELBagQYfFxbU0tX825/gfGRsb+jXDQEAWleyTWXmllmZNWggggIDZAi87/yFPHpwXkeC7RFSTjiWlhyVrdpHZyRG97wRo0OG7kpOwRQLcYLKomD5PRX3xvaamRjo7Ox0SO3bskOLiYp/rkD4CCCCQWIGJdlJSD41WVFRIYWFhYoNjdgRiFGD9HCMYL0dAIwGuX42KQSjTFuju7pYTJ07I6Ojou7Gys7Pl8OHDkpGRMe3xGQABBBBAYGoCzc3NoeZJY2Nj/I1yaoS8SyMB1s8aFYNQEIhRgOs3RjBerr3AgwcPQo3Qwg8aoWlfNgJEAAHLBVSTyosXL0ZkuXHjRlm9erXl2ZOebQKsn22rKPkggEC0Aqb3jwgEw9tlR5t1HF9nOnAcqZgKAQQsE6BBh2UFtTwdmnNYXmDSQwABqwV6u+5IR9MZZ5OOQJIsWf05TTqsrrx9ydGgw76akpF/BLjB5J9a257pX//6V/nhhx8caa5Zs0Y+++wz21MnPwQQQMAIgYl2UlJNOnbu3MnudkZUkCB/EWD9zLmAgLkCXL/m1o7InQKDg4Ny9OhR6e/vf/eDlJQUOXTokOTm5sKFAAIIIJBggdbWVjl//nxEk46tW7dKSUlJgqNjegSiF2D9HL0Vr0RANwGuX90qQjzTEXj06FHoAfDxj11t27ZNVqxYMZ2heS8CCCCAwDQFVJMO1UBp/O/o9evXS3l5+TRH5+0IxE+A9XP8rJkJAQT0EjC9fwQNOvQ6n4gGAQQQeCdAgw5OBlMEBvs6paXxzzI2OuQIeVFJpcyav8aUNIgTAQQQ8LVAb1ejdDSdjTBYUnpYsucs97UNyZsjQIMOc2pFpAiMF+AGE+eEDQIT7cyRn58vVVVVMv4mgg35kgMCCCBgqsBEX9JSv6d37dpFkw5Ti+rDuFk/+7DopGyNANevNaX0dSKjo6Ny6tQpefbsmcNh9+7dsnTpUl/bkDwCCCCgk0B7e7vU1dWJ+r0dfmzevFlWrVqlU6jEgsCkAqyfOTkQMFeA69fc2hG5U6ClpSXU+Gz8g9+sqThTEEAAAX0Empub5auvvor4Xb1u3TpZu3atPoESCQK/IcD6mdMDAQT8KkCDDo8rbzqwxzwMjwACFgvQoMPi4lqU2kBfp7Q2/FnGxsKbcwRk0cp9Miuv1KJMSQUBBBCwX+DVs3vyuKlGJBh8l2wgkCQFpYckO7fYfgAyNF6ABh3Gl5AEfCzADSYfF9+S1J8/fy4nT550fNk9Oztbjhw5Iunp6ZZkSRoIIICAPQLqS1oXLlxw7CSs7kdu375diov5/GtPpe3NhPWzvbUlM/sFuH7tr7EfMlTrKLV7cPihvuiuvvDOgQACCCCgl0BHR4ecO3dORkZGHIHxQKledSKayQVYP3N2IGCuANevubUj8l8F2traQg3PxsbGHCwbN26U1atXQ4UAAgggoJHARPd/VXjl5eWyfv16jSIlFAQmFmD9zJmBAAJ+FTC9f0QgOL6do2aVNB1YM07CQQABgwRo0GFQsXwa6sCrDmn94S8RzTkWrtgjsxeU+VSFtBFAAAGzBV53N8nje6ckGPz1xqJq0rF4VbXMnFtidnJEb70ADTqsLzEJWizADSaLi+uD1AYHB+Xo0aPS39//LtuUlBQ5ePCgzJkzxwcCpIgAAgiYKdDa2hra9W78F2u3bt0qJSV8/jWzqv6JmvWzf2pNpvYJcP3aV1O/ZdTQ0CA3btxwpF1UVCQVFRV+oyBfBBBAwBiBrq4uqa2tleHhYUfM6gEl9aASBwI6C7B+1rk6xIbAbwtw/XKGmC6gGp2dOXMm4h6Cak6pmlRyIIAAAgjoJzDZ/V/VVEk1V+JAQGcB1s86V4fYEEDASwHT+0fQoMPLs4OxEUAAgWkI0KBjGni81XOB/t42ab3zFwmOjTrm+mdzDm7ge14AJkAAAQQ8FHjd/UDaf/wyYobFK6slJ2+VhzMzNALTE6BBx/T8eDcCiRTgBlMi9Zl7OgLqoe5Tp06J+pJ7+KEeTFIPKHEggAACCOgt0N7eHtr9bnTU+TdOmnToXTeiE2H9zFmAgLkCXL/m1o7IRdTa6ezZsxK+D1Rubq4cOnRIVKNKDgQQQAABfQWePXsWatIxNDTkCJIHTPWtGZH9U4D1M2cCAuYKcP2aWzsiF+ns7AytncbfO1DNzVSTMw4EEEAAAX0F1N8wz507F9FgadWqVbJ582Z9Aycy3wuwfvb9KQAAAr4VoEGHx6U3HdhjHoZHAAGLBWjQYXFxDU/tzcsWafvxmARHRxyZLFyxV2YvKDM8O8JHAAEEEFACfT0Ppe3OsQiMxauqJGfehyAhoKUADTq0LAtBIRCVADeYomLiRRoKXLp0SZqamhyRffzxx/LJJ59oGC0hIYAAAghMJKB2wVNf0hoZcf6tc9OmTVJaWgoaAloKsH7WsiwEhUBUAly/UTHxIg0Fent75fjx444HuzMyMuTw4cOSnZ2tYcSEhAACCCAwXuD58+ehB03fvn3L3zM5PYwRYP1sTKkIFIEIAa5fTgpTBV68eCEnTpyIuGewZs0a+eyzz0xNi7gRQAABXwlMtkkDTTp8dRoYlyzrZ+NKRsAIIOCSgOn9IwLB8K0NXEJxcxjTgd20YCwEEPCXAA06/FVvU7J987JZ2u5+KcGx8C+sB2RRSaXMmr/alDSIEwEEEEAgCgF+50eBxEu0EqBBh1blIBgEYhLgBlNMXLxYE4GLFy/Kw4cPHdEUFhbKnj17NImQMBBAAAEEohVQu+Gp3eCHh4cdb9mwYYOUldGQOFpHXhc/AdbP8bNmJgTcFuD6dVuU8eIh0NXVFWpoNjg46Jiuurpa8vPz4xECcyCAAAIIuCSgHjhVTToGBgYcI7IbvEvADOO6AOtn10kZEIG4CXD9xo2aiVwUUPcK1OffoaEhx6g80O0iMkMhgAACcRJQmzSo+7+jo6OOGYuLi2X79u0y/lnVOIXFNAhMKsD6mZMDAQT8KmB6/wgadPj1zCVvBBDQXoAGHdqXyHcB9vU8lPa7xyUYHAvLPSCLV1ZJTt4q33mQMAIIIOAHgf7eNmm9+78SHHU2Zlq4vEJm5//ODwTkaJAADToMKhahIjBOgBtMnBImCYyMjIS+mKVu5ocfOTk5cuTIEUlNTTUpHWJFAAEEEPiXwLNnz0IPKY3/4u0nn3wiH3/8MU4IaCXA+lmrchAMAjEJcP3GxMWLNRB48OCB1NfXR0SyZcsWWblypQYREgICCCCAQKwCvb29curUqYgmHatXr5aNGzfGOhyvR8BTAdbPnvIyOAKeCnD9esrL4B4I3L9/Xy5fvhwxcklJiWzdutWDGRkSAQQQQMBrgSdPnsiZM2cmbNKxY8cOr6dnfARiEmD9HBMXL0YAAYsEaNDhcTFNB/aYh+ERQMBiARp0WFxcA1N73d0k7T+eiIh88cpqmnMYWE9CRgABBGIRUE062u4clbEx507C+cU7JXfh2liG4rUIeCpAgw5PeRkcAU8FuMHkKS+DuyigHtpWN+/V7sHhR3p6uhw4cEBmz57t4mwMhQACCCAQb4Hnz5/L6dOnI5p0fPTRR/Lpp5/GOxzmQ2BSAdbPnBwImCvA9Wtu7fwY+a1bt+T27dsRqZeVlcmGDRv8SELOCCCAgDUCr169kpqaGnnz5o0jpw8//FD+7d/+zZo8ScR8AdbP5teQDPwrwPXr39qbmPnNmzfl+++/jwid5hwmVpOYEUAAAaeA+n6P2qRheNj5/eeioiKpqKiACwFtBFg/a1MKAkEAgTgLmN4/IhAMBoNxNotpOtOBY0qWFyOAAAJhAjTo4HTQRSDUnOPeSZHwJUMgIAWrDsjMuSW6hEkcCCCAAAIeCgz0dUpr459lbHTIMcv8ZVtl7mIeUvKQnqFjEKBBRwxYvBQBzQS4waRZQQhnQoH+/v7QQ9svX750/Dw7O1v2798vOTk5yCGAAAIIWCDQ09MTekhpcHDQkU1paals2rTJggxJwQYB1s82VJEc/CrA9evXypuV9+joqNTX18vPP//sCFx9f+v//J//z969eFVxnY//f4DDHREEEUERNUE/XlNrTaxJvEQRQU3afttPms/3z/t+03zbX9OIiELwGq3WpNYIUmPEICpBLoLI/XZ+a09vbI4X4MzM2XvmPWt1udYnZ/Z+ntcz8zn7MDPPvC3btm2zKyGiRQABBBB4ocDQ0JDU1taK+nf2xoOoHDAmCbB+NqkaxILAwgQ4fxfmxacTI6B+/3755ZfS0dER8/tXNabcsmVLYgJjVgQQQAABVwV6enqcJh3qpTyzt7KyMqdJR3JysqvzMRgCixFg/bwYNfZBAIEgCNjeP4IGHUE4CskBAQQCKUCDjkCW1bqkBnvuyOO7J7XmHElJyVK68TjNOayrJgEjgAAC8QmMDXVLR8tnMj2lP6S0vGyPFJbtiW9w9kbABQEadLiAyBAIJEiAC0wJgmfaeQs8f/7ceVh77s3qqinH8ePHJSsra95j8UEEEEAAAfMFnj175vz/fdWcafa2YcMG2bt3r/kJEGHgBVg/B77EJBhgAc7fABc3IKmNjo7K6dOnpbe3V8soEok4N6uvWrUqIJmSBgIIIICAEhgeHnZ+/w4ODmog69evlwMHDsjcm6NRQ8BvAdbPfoszHwLuCXD+umfJSN4I8PvXG1dGRQABBEwV6Ovrc17KMz4+roWo/t55+PBhSUlJMTV04gqJAOvnkBSaNBFAIEaABh0eHxS2A3vMw/AIIBBgARp0BLi4lqT2rPu2dN6tF5HovyNWzTlWbfqF5OSvtyQLwkQAAQQQcFNgfKRPHjR/KtOTo9qwBaW7pGjtPjenYiwEFixAg44Fk7EDAsYIcIHJmFIQyAsEnj596rxJQ92kNXsrLCyU6upqycjIwA0BBBBAIIACL3uT8BtvvOE8pMSGQCIFWD8nUp+5EYhPgPM3Pj/29lZA/f5VzTnUw9qzt+zsbDly5IgsW7bM2wAYHQEEEEAgIQLq756qScfAwIA2f3l5uRw8eJA3CSekKkz6LwHWzxwLCNgrwPlrb+3CEPnLfv9mZmZKTU0Nv3/DcBCQIwIIhFKgv7/f+f07Nqa/pLCkpESqqqpENSlmQyBRAqyfEyXPvAggkGgB2/tHJEWj0f88dZtozRfMbzuwgaSEhAAClgjQoMOSQgU0zIGub+XHe4005whofUkLAQQQiEdgYvSp06RjakJ/k3D+yh1SvP5gPEOzLwJxCdCgIy4+dkYgoQJcYEooP5O/QqCrq8t5OGlyclL7FBfnOWwQQACBcAiMjIzIiRMn5Pnz51rC69atkw8++IA3CYfjMDAyS9bPRpaFoBCYlwDn77yY+FACBB49eiSNjY0yNTWlza6aU6rmHOohJTYEEEAAgeAKqIeT1ENK6mGl2VtZWZlUVlbSpCO4pTc+M9bPxpeIABF4qQDnLweHqQIdHR3S1NQU8/tXNaVUv39Vk0o2BBBAAIHgCqjmlOr379yX9KxYscJ5SU9qampwkyczowVYPxtdHoJDAAEPBWzvH0GDDg8PDoZGAAEE4hGgQUc8euwbj8A/mnM0aEMkJSXL6s3/S7LzyuMZmn0RQAABBAIiMDk2IO3Nv5Opcf0hpbzi7bLyjUoRSQpIpqRhkwANOmyqFrEioAtwgYkjwkQBdXPWl19+KdPT01p43JRuYrWICQEEEPBOQN2cVVtbK8+ePdMm4U3C3pkz8usFWD+/3ohPIGCqAOevqZUJd1zNzc1y7do1mft+p7Vr18qBAwckJSUl3EBkjwACCIREYHx8XOrq6qSvr0/LeNWqVXL48GG+D0JyHJiWJutn0ypCPAjMX4Dzd/5WfNI/gZf9/lXrHdWULBKJ+BcMMyGAAAIIJExgcHDQadIxPDysxbB8+XKpqamRtLS0hMXGxOEVYP0c3tqTOQJhF6BBh8dHgO3AHvMwPAIIBFiABh0BLq7BqfX/eEO62pq0CJOSI7J60y9pzmFw3QgNAQQQSITA5PgzeXDrM1H/zt6WFm2WkopqmnQkoighn5MGHSE/AEjfagEuMFldvkAG39bWJufOnYt5OKmiokL27t0rc/9mHUgEkkIAAQQQ+LfAy94kvHr1auchpeTkZLQQ8FWA9bOv3EyGgKsCnL+ucjJYnAKqIcdXX30ld+7ciRlpx44dsnPnzjhnYHcEEEAAAdsEJiYm5NSpU9LT06OFXlJSIlVVVTy0altBAxAv6+cAFJEUQivA+Rva0huZ+Kt+/27cuFHee+89rv8aWTmCQgABBLwTGBoacl7SoP6dvRUUFMjRo0clPT3du8kZGYEXCLB+5rBAAIGwCtjePyIpOvcVCIZV0nZgwzgJBwEELBKgQYdFxQpIqH2Pr0v3Dxe0bFRzjrLNv5aspasDkiVpIIAAAgi4KTA1/lzam38nk2MD2rC5yzdKacUxkaQkN6djLAReKUCDDg4QBOwV4AKTvbULYuS3b9+WK1euxKS2fft2efvtt4OYMjkhgAACCMxDQD2kpG7Sevr0qfbp0tJSp0kHb9abByIfcU2A9bNrlAyEgO8CnL++kzPhSwTU2qaxsVE6Ozu1T6jGY/v375f169djhwACCCAQUoHJyUmpr6+XJ0+eaAIrVqyQ6upqSU1NDakMaSdCgPVzItSZEwF3BDh/3XFklPgFXvb7Vz2jtHv3btmyZUv8kzACAggggICVAsPDw3Ly5EkZHBzU4s/Pz5djx45JRkaGlXkRtJ0CrJ/trBtRI4BA/AK294+gQUf8xwAjIIAAAp4I0KDDE1YGfYlAb8efpafjsvZfk1IiUraJ5hwcNAgggAACrxaYmhiRB82fysSo/pDSkoIKKd14XJKSeJMwx5A/AjTo8MeZWRDwQoALTF6oMuZiBL7++mv529/+FrPrnj17ZPPmzYsZkn0QQAABBAIkoG7kVQ8pdXd3a1kVFRU5b1KiSUeAim14KqyfDS8Q4SHwCgHOXw4PEwTUDeenT5+WZ8+eaeGoG86rqqpErW3YEEAAAQTCLTA1NSVnzpyJaeS0fPlyqampkbS0tHADkb1vAqyffaNmIgRcF+D8dZ2UARchMDQ0JKdOnYr5/av+ll9ZWSmrVq1axKjsggACCCAQJIHR0VGnScfAgP6Swry8PKdJR2ZmZpDSJReDBVg/G1wcQkMAAU8FaNDhKa964bL+xuVoNOrxjAyPAAIImCFAgw4z6hCGKLp/uCB9j69rqdKcIwyVJ0cEEEDAPYHpyVGnScf4SJ82aE7+elm16Rc06XCPmpFeIUCDDg4PBOwV4AKTvbULUuQXLlyQu3fv6r+Nk5Jk7969UlFREaRUyQUBBBBAIA4B9ZCSatLR1dWljVJYWOg06eAhpThw2XXeAqyf503FBxEwToDz17iShC4gtYZpaGiQ8fFxLXf1VsgjR45ITk5O6ExIGAEEEEDgxQLT09POd8ajR4+0DxQUFDgPKfH7lyPHDwHWz34oMwcC3ghw/nrjyqjzF1CNtlXDsbGxMW2n7Oxs5/fvsmXL5j8Yn0QAAQQQCLSA+q5QTTr6+/u1PHNzc53fv+q7gw0BrwVYP3stzPgIIGCqgO39I5Kihne8sB3Y1AOXuBBAwHwBGnSYX6MgRPiy5hxrNn8smbklQUiRHBBAAAEEfBKYnhqTjpbPZGxIf5Nwdl65rN70S0lKjvgUCdOEVYAGHWGtPHkHQYALTEGoor05zMzMyNmzZ+WHH37QkkhOTnbenFRWVmZvckSOAAIIIOCJgHpISd3Y+/jxY218dUPv8ePHeUjJE3UGnS3A+pnjAQF7BTh/7a1dECJXTSkvXbok6nfw7E29MfjQoUOSmpoahDTJAQEEEEDARQH1ndHY2CgdHR3aqKpJh2pSmZ6e7uJsDIVArADrZ44KBOwV4Py1t3ZBiLytrU3Onz8f8/tX/Q2/pqZGMjMzg5AmOSCAAAIIuCigGhrX1dVJX9+cl2hOznUAACAASURBVBTm5DjXf2ls7CI2Q71QgPUzBwYCCIRVwPb+ETToCOuRS94IIGC8AA06jC+R9QF2tTVJ/483tDySk9OkbMtvaM5hfXVJAAEEEEiMwMz0hHQ0fyajQ/qbhLOWrpayTb+WpBSadCSmMuGYlQYd4agzWQZTgAtMwayrDVlNTU05D1h3dnZq4UYiEamqqpKSEhpX2lBHYkQAAQQSIaAeUlJvEn748KE2vXr7vHqTUkZGRiLCYs6QCLB+DkmhSTOQApy/gSyrFUn95S9/kW+//TYm1s2bN8vPf/5zmXvzmxVJESQCCCCAgC8C6vdvU1OTtLe38/vXF3EmmS3A+pnjAQF7BTh/7a2d7ZF/8803cuOGfl+0ykk1p1QvZ1DXgdkQQAABBBB4kcDExIScOnVKenp6tP+cnZ3tXP/Nzc0FDgHPBFg/e0bLwAggYLgADTo8LpDtwB7zMDwCCARYgAYdAS6uAan9eK9BBrr0m7Cc5hzbPpbMnGIDIiQEBBBAAAFbBWZmJqSj5fcyOqg/6JqZW+I0gVLfN2wIeCFAgw4vVBkTAX8EuMDkjzOz6ALqwrp6+0Vvb6/2H9QD1dXV1VJYWAgZAggggAACrxR42UNKS5cudd6kxFv4OIC8EmD97JUs4yLgvQDnr/fGzKALqMaU6qHqjo4O7T+oe7Hee+892bhxI2QIIIAAAgi8ViAajcq5c+dEvY1+9paXl+c8pMTv39cS8oFFCrB+XiQcuyFggADnrwFFCFkI6u/1Z8+elR9++CEm8y1btsju3btpThmyY4J0EUAAgcUITE5OSn19vTx58kTbXf3u/fDDD2nSsRhU9pmXAOvneTHxIQQQCKCA7f0jkqLqr+cGb7YDG0xLaAggYLgADToML5C14UXlx3uNsc05UtKkbCvNOawtK4EjgAAChglEp6eko/UPMvJMf5OwagKlvm+SU2jSYVjJAhEODToCUUaSCKkAF5hCWvgEpj0yMuI05xgYGNCiyMrKch6o5q0XCSwOUyOAAAKWCajLrOqm3/v372uRL1myxLlJS323sCHgtgDrZ7dFGQ8B/wQ4f/2zZiaR4eFhOX36tDx9+lTjSE1NlUOHDjlvD2ZDAAEEEEBgIQIXLlyQu3fvaruov6WqJh3qjcJsCLgtwPrZbVHGQ8A/Ac5f/6yZSWRsbEzOnDkj3d3dGgfNKTk6EEAAAQQWI6CaHqvvlc7OOS8pzMx0fv+qZpVsCLgtwPrZbVHGQwABWwRs7x9Bgw5bjjTiRACB0AnQoCN0Jfch4ah03q2XZ923tbnUQ9Jrtn4iGTlFPsTAFAgggAACYRGIzkzJw9bPZXigXUtZfd+UbflYUiIZYaEgT58EaNDhEzTTIOCBABeYPEBlyJcKDA4OOs05hoaGtM+oG8mPHj0qOTk56CGAAAIIILBgAfUm4Xv37mn7qe8UdZOWatbBhoCbAqyf3dRkLAT8FeD89dc7zLP19vY6zTlGR0dj1idHjhyR/Pz8MPOQOwIIIIBAHAIvatKhfv+qxsf8bTUOWHZ9oQDrZw4MBOwV4Py1t3a2Rd7f3+/8/p177TcSiUhlZSXNKW0rKPEigAAChghMT0873y9zm3RkZGQ413/5+6ohhQpQGKyfA1RMUkEAgQUJ0KBjQVwL/7DtwAvPmD0QQACBfwjQoIMjwVWBaFQe3z0pgz13tGHVw9HqIWmac7iqzWAIIIAAAv8UiEZn5FHrn2Sov00zSc8qcJpDpaRmYoWAawI06HCNkoEQ8F2AC0y+k4d2QvWAUn19vfMWpdlbYWGhVFdXi7qQzoYAAggggMBiBS5fviytra3a7pmZmc5DSkuXLl3ssOyHQIwA62cOCgTsFeD8tbd2NkX+ww8/iGoepm4in70VFRVJVVUVv31tKiaxIoAAAoYKXLp0Se7c0e8/ys7Odh5SUo2Q2RBwS4D1s1uSjIOA/wKcv/6bh3FG9dB0Q0ODTE5OaumrdYlqTrls2bIwspAzAggggIBLAurvq+p75tGjR9qI6enpzguACgoKXJqJYRAQYf3MUYAAAmEVsL1/RFI0Go2aXDzbgU22JTYEEDBbgAYdZtfHquiiUXl054Q877urha2ac6zZ9j+iHpJmQwABBBBAwCsB1aTj8Z3amO+htMxlTpOOSFqWV1MzbsgEaNARsoKTbqAEuMAUqHIam0xXV5fTnGNqakqLsbi42GnOod6ixIYAAggggEC8AlevXpXm5mZtGN6kFK8q+88VYP3MMYGAvQKcv/bWzpbIb968KdevX48Jd/369bJ//35JTk62JRXiRAABBBAwXODKlSty+/ZtLUrVpFI16cjLyzM8esKzRYD1sy2VIk4EYgU4fzkqvBZQzcK++uormfsolGrKUVNTI2pdwoYAAggggEC8AjMzM9LY2CgdHR3aUGlpac73zfLly+Odgv0RcARYP3MgIIBAWAVs7x9Bg46wHrnkjQACxgvQoMP4ElkR4Mseik5JzXQeiqY5hxVlJEgEEEDAfoFoVB7fPSmDPfqblFIz8qR8628lkr7E/hzJIOECNOhIeAkIAIFFC3CBadF07DhPAXWh/Msvv4x5e3BZWZkcOnRIUlJS5jkSH0MAAQQQQOD1At98843cuHFD+6C6Sev48eO8se/1fHxiHgKsn+eBxEcQMFSA89fQwgQgLHWj+Pnz56WtrS0mm507d8qOHTsCkCUpIIAAAgiYJnDt2jW5deuWFhZNKk2rkt3xsH62u35EH24Bzt9w19/L7FVDDtUou6WlJWaaVatWSWVlJS9m8LIAjI0AAgiEUED97bWpqUna29u17FNTU50XAq1YsSKEKqTstgDrZ7dFGQ8BBGwRoEGHx5WyHdhjHoZHAIEAC9CgI8DF9Sk11ZzjUeufZKhfvxFLNeco3/Y/kpa5zKdImAYBBBBAAAElEJXOu/XyrFt/k1Jq+lJZs+1jUf+yIRCPAA064tFjXwQSK8AFpsT6B332u3fvysWLF2PenlRRUSF79+6VuX9/DroH+SGAAAII+CPQ3Nzs3CQ8e1NNOo4ePSqFhYX+BMEsgRVg/RzY0pJYCAQ4f0NQ5ASkOD4+Lg0NDdLV1aXNrppRHjhwQNauXZuAqJgSAQQQQCAsAqpBpWpUOXtLT093fv8WFBSEhYE8PRJg/ewRLMMi4IMA568PyCGcYmpqShobG+XRo0cx2W/ZskV2797Ntd8QHhekjAACCPghoBpEnTt3LqZBciQSkaqqKikpKfEjDOYIsADr5wAXl9QQQOCVArb3j0iKqlWCwZvtwAbTEhoCCBguQIMOwwtkeHjRmSl52Pq5DA/onTojaVmyZusnNOcwvH6EhwACCARXICo/3muUga5vtRQj6UukfOtvJTUjL7ipk5nnAjTo8JyYCRDwTIALTJ7Rhn7g27dvy5UrV2IcNm/eLHv27Am9DwAIIIAAAt4KtLa2yuXLl/Xfv5GI85BSUVGRt5MzeqAFWD8HurwkF3ABzt+AFzgB6T179kxOnz4tg4OD2uyZmZly5MgRGoMloCZMiQACCIRR4NatW3Lt2jUtddWksqamRpYvXx5GEnJ2SYD1s0uQDINAAgQ4fxOAHvAph4eHnd+/T58+1TJVzxq99957snHjxoALkB4CCCCAgAkCFy5cEPWioNmbapR8+PBhWbVqlQkhEoOlAqyfLS0cYSOAQNwCtvePoEFH3IcAAyCAAALeCNCgwxvXMIyqmnN03P6DjDx7qKWrmnOUb/vfPPwchoOAHBFAAAHDBbramqT/xxsx31M0kTK8cIaHR4MOwwtEeAi8QoALTBweXghcv35dbt68GTP0rl275K233vJiSsZEAAEEEEAgRuC7776Tixcv6r9/IxGprq6W4uJixBBYlADr50WxsRMCRghw/hpRhsAE0dnZ6bw5eGJiQstp2bJlTnOO7OzswORKIggggAAC5gu8qFlyamqq8/t3xYoV5idAhEYKsH42siwEhcC8BDh/58XEh+Yp0Nvb6zTnGB0djflbe2VlJQ9Ez9ORjyGAAAIIuCNw6dIluXPnjjZYcnKyqO+ksrIydyZhlNAJsH4OXclJGAEE/ilAgw6PDwXbgT3mYXgEEAiwAA06AlxcD1ObmZmUhy1/kJHBR/ofotNyZM22TyQtI8/D2RkaAQQQQACB+Qt0/3BB+h5f13ZISc2SNVs+lvTswvkPxCcR+KcADTo4FBCwV4ALTPbWzsTIo9Go8yD03DdWqL8z7927VyoqKkwMm5gQQAABBAIscO/ePTl//ryo76h/bepNSlVVVVJaWhrgzEnNKwHWz17JMi4C3gtw/npvHJYZ1A3gX331lba+ULmrG8APHjwokUgkLBTkiQACCCBgkID6flIPKs3e1HdSTU0NTToMqpNNobB+tqlaxIqALsD5yxHhlsAPP/wg586dk+npaW1I1ZRSNadUTSrZEEAAAQQQ8FvgypUrohpVzt5Ukw71t9ny8nK/w2G+AAiwfg5AEUkBAQQWJWB7/4ik6Oy7wRZF4O1OtgN7q8PoCCAQZAEadAS5ut7kNjMzIR0tv5fRwU5tgkj6Einf+ltJpTmHN/CMigACCCCwaIGejsvS2/Fnbf+USIaUbflYMnKKFj0uO4ZTgAYd4aw7WQdDgAtMwaijKVmotwe3t7fHhHPo0CFZu3atKWESBwIIIIBAyATu378vTU1NMVmrNylxk1bIDgYX0mX97AIiQyCQIAHO3wTBB2hadYvX1atXpaWlJSarbdu2yTvvvBOgbEkFAQQQQMBGAdU4+cKFC1roqkmHalJZUlJiY0rEnEAB1s8JxGdqBOIU4PyNE5DdHYGbN2/K9ev6y5/U/1015VANwDIzM5FCAAEEEEAgYQLXrl2TW7duafOrZ2APHDgg69evT1hcTGynAOtnO+tG1AggEL+A7f0jaNAR/zHACAgggIAnAjTo8IQ1sIPOTE9IR/NnMjrUpeXoNOfY9omkpi8NbO4khgACCCBgt0Df4+vS/YN+k1ZySpqUbf1YMnOK7U6O6H0VoEGHr9xMhoCrAlxgcpUztINNTU3JmTNnpLNzTtNKbv4O7TFB4ggggIBpAg8fPpSGhgaZmZn5d2jcpGValeyIh/WzHXUiSgReJMD5y3ERr4D63dvR0REzzPvvvy8bN26Md3j2RwABBBBAwBWBe/fuOW+6n7upJh1lZWWuzMEg4RBg/RyOOpNlMAU4f4NZVz+zunLlity+fTtmSrWWOHjwoKgGYGwIIIAAAggkWuCvf/2rqP/N3fbt2ycVFRWJDo/5LRJg/WxRsQgVAQRcFaBBh6ucsYPZDuwxD8MjgECABWjQEeDiupza9NSYdDT/PxkbfqKNrJpyrHGacyxxeUaGQwABBBBAwF2Bp4+/lic/nNcGTU5Ok7Itv5bM3FJ3J2O0wArQoCOwpSWxEAhwgSkERfY4xfHxcTl16pT09vZqM6WnpztvTyosLPQ4AoZHAAEEEEBgfgKPHj1ymnRMT09rO3CT1vz8+NQ/BFg/cyQgYK8A56+9tUt05ENDQ3L69Gnp7+/XQklLS5PKykopKSlJdIjMjwACCCCAgCbQ3t4uTU1NWpPK5ORk53uLJh0cLPMVYP08Xyk+h4B5Apy/5tXElojGxsaksbFRurr0lxWq+Lds2SK7d++Wuc8X2ZIbcSKAAAIIBFPg1q1bcu3atZjkaKoczHp7lRXrZ69kGRcBBEwXsL1/RFI0Go2ajGw7sMm2xIYAAmYL0KDD7PqYEt305Ig8aPl/Mj7co4VEcw5TKkQcCCCAAALzFejvvCFd95u0jycnp8rqTb+SrDzepDRfxzB/jgYdYa4+udsuwAUm2yuY2PhHR0elrq4u5iGlrKwsOXr0qOTl5SU2QGZHAAEEEEBgjkBnZ6fzgO3cJh3cpMWhMl8B1s/zleJzCJgnwPlrXk1siEg1+FIPOE9MTGjhLlmyRKqrq2Xp0qU2pEGMCCCAAAIhFHjw4IHTpHLupt56v27duhCKkPJCBVg/L1SMzyNgjgDnrzm1sCkS9TIGtXYYHh6OCfvdd9+VTZs22ZQOsSKAAAIIhEigublZrl69GpPxz3/+c6fBFBsCrxNg/fw6If47AggEVcD2/hE06AjqkUleCCBgvQANOqwvoecJTE2MyIPmT2Vi9Kk2V1rmMlmz9ROJpGV5HgMTIIAAAggg4KbAs+7b0nm3XkT+00cyKTniNOnIzlvj5lSMFUABGnQEsKikFBoBLjCFptSuJzoyMiInTpyQ58+fa2Pn5uY6zTlycnJcn5MBEUAAAQQQcEPgyZMnUl9fL5OTk9pwe/bskc2bN7sxBWMEWID1c4CLS2qBF+D8DXyJXU/wxo0b8s0338SMW1JSIocOHZL09HTX52RABBBAAAEE3BTo6OiQM2fOxAx54MABeeONN9ycirECKMD6OYBFJaXQCHD+hqbUriX6/fffy/nz52PGS01NFdXca/Xq1a7NxUAIIIAAAgh4IdDa2iqXL1+OGfrtt9+W7du3ezElYwZIgPVzgIpJKgggsCABGnQsiGvhH7YdeOEZswcCCCDwDwEadHAkvEpgavy5tDf/TibHBrSPpWcVOM05UlIzAUQAAQQQQMBKgcGeO/L47kmR6KwmHUnJsmrTryQnf62VORG0PwI06PDHmVkQ8EKAC0xeqAZ/TNWUo7a2NuYNSgUFBVJTUyMZGRnBRyBDBBBAAAGrBbq7u50mHRMTE1oe77zzjmzbts3q3AjeWwHWz976MjoCXgpw/nqpG6yxp6ampKmpSdRDzXM3dTP3rl27ZO79VMESIBsEEEAAgSAJdHZ2yunTp2V6elpLa9++fVJRURGkVMnFZQHWzy6DMhwCPgpw/vqIbflU0WhUrl69Ki0tLTGZ5Ofny+HDh0W9nIENAQQQQAABGwTu3r0rFy5ciAl1586dsmPHDhtSIMYECbB+ThA80yKAQMIFbO8fkRRVv2oN3mwHNpiW0BBAwHABGnQYXqAEhjc5/kwe3PpM1L+zt4ycIinb8rGkRHgIKYHlYWoEEEAAARcEnCYd39XGjFS68UPJLdzgwgwMEUQBGnQEsarkFBYBLjCFpdLu5fns2TOnOcfo6Kg2aGFhoRw9elTS0tLcm4yREEAAAQQQ8FCgr69P6urqZHx8XJuFm7Q8RA/A0KyfA1BEUgitAOdvaEu/oMQHBgaksbFR1L+zt0gkIvv375e1a2lkvSBQPowAAgggYISAatJx5swZUU2oZm806TCiPMYGwfrZ2NIQGAKvFeD8fS0RHxCRsbEx5/dvV1dXjIf67at+A6vfwmwIIIAAAgjYJNDW1ibnzp2TuY/rqhc0qBc1sCHwIgHWzxwXCCAQVgHb+0fQoCOsRy55I4CA8QI06DC+RAkJcHJsQNqbfydT48+1+TNziqVs68eSnMJDSAkpDJMigAACCLguMNTfJo9a/yTR6MyssZOkZEONLF2+yfX5GNB+ARp02F9DMgivABeYwlv7xWT+9OlT50FmdcPW7K24uFiqq6u5SWsxqOyDAAIIIJBQgf7+fjl58mTMdxs3aSW0LEZPzvrZ6PIQHAKvFOD85QB5nUBHR4c0NTXFPLyck5MjR44cEfX2YDYEEEAAAQRsFXjy5InU19fL5OSklsL7778vGzdutDUt4vZQgPWzh7gMjYDHApy/HgMHYHjVvFo17xoeHtayUQ9n7dq1S7Zv3x6ALEkBAQQQQCCsAu3t7c7feWdmZt//LLJ582bZs2dPWFnI+xUCrJ85PBBAIKwCNOjwuPK2A3vMw/AIIBBgARp0BLi4i0xtYvSpPGj+VKYmRrQRMnNLpGzLbyQ5meYci6RlNwQQQAABQwWGB9rlYevnEp2Z/SalJFn5ZpXkrdhqaNSElSgBGnQkSp55EYhfgAtM8RuGZYTe3l6nOcfExISWcmlpqVRVVUlKSkpYKMgTAQQQQCBgAgMDA06TjtHRUS0zmnQErNAupcP62SVIhkEgAQKcvwlAt2RK9TbFr7/+Wm7evBkTcUlJiVRWVkpaGteCLSknYSKAAAIIvEKgp6dHTp06FfM3XvWAknpQiQ2B2QKsnzkeELBXgPPX3tr5EXlbW5tcuHBBpqentekyMjLk4MGDon4HsyGAAAIIIGC7gGrG3NjYGNOkQzWoVI0q2RDg9y/HAAIIICBie/+IpKi6ymvwZjuwwbSEhgAChgvQoMPwAvkc3vhIn9OcY3pSv0FbNedYs/ljSUqJ+BwR0yGAAAIIIOCPwMizh9Jx+w9zmnSIFK8/JPkrf+JPEMxihQANOqwoE0Ei8EIBbtDiwJiPQFdXl/N2xamp2Y27RMrLy50btZKTk+czDJ9BAAEEEEDAWIHBwUGnScfcNwbyJiVjS5awwFg/J4yeiRGIW4DzN27CQA6gmlCqG7U7Oztj8lNvDFZvDp5771QgIUgKAQQQQCA0An19fc7v37mNmN955x1RjSrZEPiXAOtnjgUE7BXg/LW3dl5Grh5bunr1qrS0tMRMU1BQ4LyQITs728sQGBsBBBBAAAFfBR49eiQNDQ0xTakqKipk3759vsbCZGYLsH42uz5EhwAC3gnY3j+CBh3eHRuMjAACCMQlQIOOuPgCtfPYULd0tHwm01NjWl5ZS1dL2aZf05wjUNUmGQQQQACBFwk4TTpa/yDRaf2B3BXrDsiykp2gIeAI0KCDAwEBewW4wGRv7fyK/PHjx3LmzJmYC9br1q2TDz74gAeV/CoE8yCAAAIIeC4wNDQktbW1ov6dvfEmJc/prZqA9bNV5SJYBDQBzl8OiLkC/f39cvr06Zjv/kgkIvv375e1a9eChgACCCCAQCAFVJOOuro6GR8f1/KjSUcgy73opFg/L5qOHRFIuADnb8JLYFwAY2NjTnNK9VKGudubb74p77//vqSkpBgXNwEhgAACCCAQr4BqzKzueZr7QqL169fLgQMHuOcpXuCA7M/6OSCFJA0EEFiwAA06Fky2sB1sB15YtnwaAQQQ+I8ADTo4GpTA6FCXdDR/JjPTExpIdl65rN70S0lKjgCFAAIIIIBAKARGBzulo+X3MjOjfycWrt4ty9e8FwoDkny1AA06OEIQsFeAC0z21s6PyB8+fOi8TWJmZkabbsOGDbJ3714/QmAOBBBAAAEEfBUYHh523iQ8ODiozcublHwtg9GTsX42ujwEh8ArBTh/OUBmC7S1tcnFixdjbszOycmRI0eOSH5+PmAIIIAAAggEWkA1qlK/f9UDu7O3HTt2yM6dvKQh0MWfZ3Ksn+cJxccQMFCA89fAoiQwJNWYSz2YrP72PXtLTk6W3bt3y+bNmxMYHVMjgAACCCDgvcCTJ0/k1KlTMX8LLi8vl4MHD4r6TmQLtwDr53DXn+wRCLOA7f0jkqLRaNTkAtoObLItsSGAgNkCNOgwuz5+RPeyB5Fz8tfLqk2/kKQkfoj7UQfmQAABBBAwR+BljavyV/5EitcfMidQIkmIAA06EsLOpAi4IsAFJlcYAznI/fv35dy5czHNOTZt2iTvvvtuIHMmKQQQQAABBJTA6Oio85DSwMCABsKblDg+lADrZ44DBOwV4Py1t3ZuRq5u07p69aq0tLTEDFtSUiKVlZWSlpbm5pSMhQACCCCAgLEC6nev+v2rfgfP3rZt2ybvvPOOsXETmD8CrJ/9cWYWBLwQ4Pz1QtXOMVVzygsXLsj09LSWQEZGhlRVVUlRUZGdiRE1AggggAACCxRQTTrq6+tlcnJS27OsrMz5mzBNOhYIGrCPs34OWEFJBwEE5i1ge/8IGnTMu9R8EAEEEPBXgAYd/nqbNtvIs4fS0foHiU5PaaEtKaiQ0o3Hac5hWsGIBwEEEEDAN4GxoW7paPlMpqf0NynlrdgqK9+sEpEk32JhIrMEaNBhVj2IBoGFCHCBaSFa4fnsvXv3nOYcc7ef/OQn8rOf/Sw8EGSKAAIIIBBaAfUGYfWQknqj8OyNNymF9pD4d+KsnzkGELBXgPPX3tq5Fbn6fm9sbJSurq6YIbdv3y67du2SuTeiuTU34yCAAAIIIGCqwODgoJw4cSKmScfmzZtlz549poZNXD4IsH72AZkpEPBIgPPXI1iLhn1Vc0rVlEM9iJyVlWVRRoSKAAIIIIBA/AI9PT1y6tQpmZiY0AZbtWqVHD58WFJSUuKfhBGsFGD9bGXZCBoBBFwQoEGHC4ivGsJ2YI95GB4BBAIsQIOOABf3NakND7TLw9bPJTqjN+fIXb5RSiuOiSTx4HF4jw4yRwABBBBQAuMjffKg+VOZntTfpLR0+SYp2VBDk46QHiY06Ahp4Uk7EAJcYApEGV1NorW1VS5fvhwz5u7du2Xr1q2uzsVgCCCAAAIImCwwPj4utbW1MU06eJOSyVXzPjbWz94bMwMCXglw/nola8e4vb29cubMGRkZGdECjkQisn//flm7dq0diRAlAggggAACHgioJh2qSeXw8LA2+saNG+X999/3YEaGtEGA9bMNVSJGBF4swPkb7iPjVc0pN23aJD//+c8lOTk53EhkjwACCCAQWoG+vj6pq6sTdR149lZSUiJVVVWi/l7MFj4B1s/hqzkZI4DAPwRs7x+RFFXtKQ3ebAc2mJbQEEDAcAEadBheII/CG+pvk0etf5JodEabYWnRZimpqOaBY4/cGRYBBBBAwD6BidGnTpOOqQn9Zubcwg1SuuE4Da3sK2ncEdOgI25CBkAgYQJcYEoYvZETNzc3y9WrV2Nie/fdd0XdsMWGAAIIIIBA2ATUzVnqJi11s9bsjTcphe1I+E++rJ/DW3syt1+A89f+Gi42g++//14uXrwoMzP6NeCcnBw5cuSI5OfnL3Zo9kMAAQQQQCAwAkNDQ06TSvXv7I0mHYEp8YITYf28YDJ2QMAYAc5fY0rheyDq79iqOeXcplspKSlO060333zT95iYEAEEEEAAAdME+vv7nSaVqqnV7G3FihVSU1NDkw7TCuZDC7NuqwAAIABJREFUPKyffUBmCgQQMFLA9v4RNOgw8rAiKAQQQECEBh3hOwqe992Vx3dqY5pz5BVvl5VvVNKcI3yHBBkjgAACCLxGYHJsQNqbfydT48+1Ty4peENKN34kSUm8bSFMBxENOsJUbXINmgAXmIJW0cXn880338iNGzdiBti7d69s2LBh8QOzJwIIIIAAApYLTExMyKlTp6Snp0fLhDcpWV7YRYbP+nmRcOyGgAECnL8GFMHnEFRDjsuXL8udO3diZlbf45WVlZKWluZzVEyHAAIIIICAuQLqYd4TJ07ENOmoqKiQffv2mRs4kXkiwPrZE1YGRcAXAc5fX5iNm6StrU0uXLgg09PTWmzZ2dlSVVUlBQUFxsVMQAgggAACCCRKYGBgwGnSMTo6qoWgmnRUV1dLampqokJj3gQIsH5OADpTIoCAEQI06PC4DLYDe8zD8AggEGABGnQEuLgvSG2w5448vntSJBrV/mv+yh1SvP5guDDIFgEEEEAAgQUITI4/kwe3PhP17+wtO2+NrN70K0lKjixgND5qswANOmyuHrGHXYALTGE/Av6Rv3pgqbW1VcNQfxv+4IMPZN26dSAhgAACCCAQeoHJyUmpr6+XJ0+eaBbcpBW+Q4P1c/hqTsbBEeD8DU4t55PJyMiI89bg3t7emI9v375ddu3aJXPviZrPuHwGAQQQQACBoAuoJh3qIaXBwUEt1fXr18uBAwf4/gz6ATArP9bPISo2qQZOgPM3cCV9ZULRaFSuXr0qLS0tMZ8rLi52mlNmZGSEC4VsEUAAAQQQmIeA+t2rfv+q38Gzt+XLl0tNTQ3NnedhGJSPsH4OSiXJAwEEFipge/+IpKj6RWzwZjuwwbSEhgAChgvQoMPwArkY3rPu29J5t15E9K/kgtJdUrSWtz+4SM1QCCCAAAIBFZgafy7ttz6NadKRlbtKyjb/RpJSaNIR0NJradGgIwxVJsegCnCBKaiVnX9eFy9elO+++07bITk5WQ4ePCjl5eXzH4hPIoAAAgggEHCBqakp50Hfzs5OLVNu0gp44eekx/o5XPUm22AJcP4Gq56vyqarq0saGxtlbGxM+1gkEpH9+/fL2rVrw4NBpggggAACCCxCQL1BWD2kpN4oPHtTfy8+dOgQTToWYWrjLqyfbawaMSPwDwHO3/AcCep3r/r9q34Hz922bdsmb7/9Nt/b4TkcyBQBBBBAYBECQ0NDUltbK+rf2VtBQYEcPXpU0tPTFzEqu9gmwPrZtooRLwIIuCVge/8IGnS4dSQwDgIIIOCyAA06XAY1dLiBrm/lx3uNMc05lpftkcKyPYZGTVgIIIAAAgiYJ+A06Wj+nUyO6TdpZS4pkbKt/y3JyanmBU1ErgrQoMNVTgZDwFcBLjD5ym3UZKp39NmzZ+X+/ftaXCkpKVJVVSWlpaVGxUswCCCAAAIImCAwPT0tDQ0N8ujRIy0cbtIyoTr+xMD62R9nZkHACwHOXy9UzRtTvTH42rVrMjMzowWXk5MjR44ckfz8fPOCJiIEEEAAAQQMFFAP/KomHf39/Vp0qkmHau6smjyzBVuA9XOw60t2wRbg/A12ff+VXV9fn9NQenh4WEuY5pThqD9ZIoAAAgi4J6C+S9Xv38HBQW1Q9bfkY8eOSUZGhnuTMZKRAqyfjSwLQSGAgA8CNOjwGNl2YI95GB4BBAIsQIOOABf3n6n9ozlHQ0yiRWv3SUHpruADkCECCCCAAAIuC0xNjMiD5k9lYvSpNnJGTrGs2fqxJKekuTwjw5kkQIMOk6pBLAgsTIALTAvzCsqn1YNKTU1N0t7erqWkbtiqrq6W4uLioKRKHggggAACCLguoL5H1VsJOzo6tLG5Sct1aiMHZP1sZFkICoF5CXD+zovJ2g+pJloXLlyQtra2mBxKSkqksrJS0tL4G7W1BSZwBBBAAIGECIyPjztvEp7bpKOsrMz5bqVJR0LK4tukrJ99o2YiBFwX4Px1ndS4AdVvX/UbWP0Wnr3l5ubK4cOHaU5pXMUICAEEEEDAdIHR0VGnScfAgP6Swry8PKdJR2ZmpukpEF8cAqyf48BjVwQQsFrA9v4RSVH1mkKDN9uBDaYlNAQQMFyABh2GFyjO8Pp/vCFdbU0xoxSvPyj5K3fEOTq7I4AAAgggEF6B6clRp0nH+EifhpCevdxp0pES4Y/UQT06aNAR1MqSVxgEuMAUhirrOaobtdRDxQ8fPtT+g3pQ6ejRo1JYWBg+FDJGAAEEEEBggQIva3bFTVoLhLTw46yfLSwaISPwTwHO3+AeCkNDQ9LQ0CDq7cFzt+3bt8uuXbtk7v1PwdUgMwQQQAABBNwVUE066urqYr5nV61aJVVVVTTpcJfbqNFYPxtVDoJBYEECnL8L4rLqw+rRo6tXr0pLS0tM3Oq7+eDBgzSntKqiBIsAAgggYJLA2NiY06RjbpNK1QBLNenIzs42KVxicVGA9bOLmAyFAAJWCdjeP4IGHVYdbgSLAAJhEqBBR3Cr3ff4unT/cGFOgkmy8o1KySveHtzEyQwBBBBAAAGfBKanxqSj5TMZG+rWZkzLXCZrtv1WIqn8kdqnUvg6DQ06fOVmMgRcFeACk6ucxg82NTUl9fX10tXVpX9Pp6XJ8ePHZdmyZcbnQIAIIIAAAgiYIqBuhj537pyotxXO3rhJy5QKeRMH62dvXBkVAT8EOH/9UPZ/js7OTqcJ5cTEhDZ5JBKR/fv3y9q1a/0PihkRQAABBBAImID6nj116pT09PRomakHgQ8fPiwpKSkBy5h0lADrZ44DBOwV4Py1t3avilw9NKx+/869zqv22bFjh+zcuTOYiZMVAggggAACPgq8rEllTk6Oc1+V+pcteAKsn4NXUzJCAIH5CdCgY35Oi/6U7cCLTpwdEUAg9AI06AjmIdDz4CvpfXh1TnJJUlJRLUuLNgczabJCAAEEEEAgAQIz0xPS0fyZjA7pD/+mpi+V8u3/I5E0/kidgLJ4OiUNOjzlZXAEPBXgApOnvEYNrm6iVs05urv1JlqZmZly9OhRyc/PNypegkEAAQQQQMAWgQsXLsjdu3e1cLlJy5bqLTxO1s8LN2MPBEwR4Pw1pRLuxXHz5k35+uuvRTXNmr2p7+EjR47wO9c9akZCAAEEEEBAJicnnb8vP3nyRNMoKSmRqqoqUc2x2IIlwPo5WPUkm3AJcP4Gr959fX1y5swZGR4e1pJLS0uTAwcOSFlZWfCSJiMEEEAAAQQSJPCyJpXZ2dly7NgxUS9rYAuWAOvnYNWTbBBAYP4CtvePSIrOvUo8/9x9+aTtwL4gMQkCCARSgAYdwStr9w8XpO/xdT2xpCQprTgmucs3Bi9hMkIAAQQQQCDBAjMzE9LR8nsZHezUIklNz5U12z4R9S9bcARo0BGcWpJJ+AS4wBSOmquLx7W1tfL06VMt4aysLPnwww9lyZIl4YAgSwQQQAABBDwSuHTpkty5c0cbnZu0PMJO8LCsnxNcAKZHIA4Bzt848AzbdWpqSpqamqSjoyMmMvWQcGVlpaiHlNgQQAABBBBAwF0B9R186tSpmCYdK1askOrqaklNTXV3QkZLqADr54TyMzkCcQlw/sbFZ9zObW1toppET09Pa7Hl5eU5TbJ4SNi4khEQAggggEAABF7WpFK9BEk16VDfw2zBEWD9HJxakgkCCCxMwPb+ETToWFi9+TQCCCDgmwANOnyj9mWirrYm6f/xhjZXUlKylG48LksKKnyJgUkQQAABBBAIo0B0eko6Wv8gI88eaulH0nKkfPv/SGr60jCyBDJnGnQEsqwkFRIBLjAFv9Cjo6NSV1cn/f39WrKqKYe6aKzeLMyGAAIIIIAAAvELXLlyRW7fvq0NpG7SUs2wuEk6fl9TRmD9bEoliAOBhQtw/i7czMQ9BgcHnbcGDwwMxIS3fft22bVrl8y9mczEPIgJAQQQQAABWwVUkw71XdzZqb+kYfny5XL06FGadNha2BfEzfo5QMUkldAJcP4Go+TqPcBXr16VlpaWmITWrl0r+/fvl0gkEoxkyQIBBBBAAAEDBV72+zcjI8O53yo/P9/AqAlpMQKsnxejxj4IIBAEARp0eFxF24E95mF4BBAIsAANOoJS3Kj8eK9RBrq+1RJSzTlWbfqF5OSvD0qi5IEAAggggICxAtGZKXnY+rkMD7RrMUZSs6Vs639LelahsbET2PwFaNAxfys+iYBpAlxgMq0i7sYzMjIiJ06ckOfPn2sDL126VI4fPy7qoWE2BBBAAAEEEHBP4Nq1a3Lr1i1tQN6k5J6vCSOxfjahCsSAwOIEOH8X52bSXh0dHXLu3DmZmJjQ/9Ycici+fftk3bp1JoVLLAgggAACCARWYHp6WhoaGuTRo0dajoWFhU6TjrS0tMDmHqbEWD+HqdrkGjQBzl/7Kzo2NiaNjY3S1dWlJaOe7fnZz34mb731lv1JkgECCCCAAAIWCLzs9296errz+7egoMCCLAjxdQKsn18nxH9HAIGgCtjePyIpqlpbGrzZDmwwLaEhgIDhAjToMLxA8wyv8269POvWu0cnJafIqv9SzTm4QWuejHwMAQQQQAABVwQe3v6jDPW3aWOlRDJkzdbfSnr2clfmYJDECdCgI3H2zIxAvAJcYIpX0Nz91VuF6+rqZGhoSAtSXRyuqakR9UYHNgQQQAABBBBwX+Drr7+Wv/3tb9rA6ntXff9yk5b73n6PyPrZb3HmQ8A9Ac5f9ywTMVJnZ6fU19fLzMyMNn1OTo4cOXKEtxUmoijMiQACCCAQagH1naweHFYNtGZv6nevekhJPazEZrcA62e760f04Rbg/LW7/qopZW1trTx9+lRLRDXAOnTokJSWltqdINEjgAACCCBgoYBqUvngwYOY7+bq6mopKiqyMCNCni3A+pnjAQEEwipge/8IGnSE9cglbwQQMF6ABh3Gl+g1AUbl8XcnZbDnjva5pJSIlG36tWQtXW17gsSPAAIIIICAdQLR6Iw8av1TTJOO5JQ0WbP1Y8nIKbYuJwL+jwANOjgaELBXgAtM9tbuVZE/e/bMuXFrdHRU+xhvMAxmvckKAQQQQMA8gVu3bsm1a9e0wNQN1KpJx/LlNKk0r2Lzj4j18/yt+CQCpglw/ppWkfnH09vb6/zGnZqa0nZSDyWph5PUdywbAggggAACCCRGQDXpaG9v1yZftmyZ06SDJtGJqYlbs7J+dkuScRDwX4Dz139zt2ZUzTnUCxjU7+DZm2qAdfjwYVFNKtkQQAABBBBAIDECL/r9G4lERDXpKC7m/ufEVMWdWVk/u+PIKAggYJ8ADTo8rpntwB7zMDwCCARYgAYdFhc3GpXHd2ObcyQnp0nZlt9IZm6JxckROgIIIIAAAnYLqCYdj+/UyvO+u1oiycmpUrb1vyVzCd/TtlaYBh22Vo64ERDhAlPwjoL+/n45efKkjI2Nacmpi8HqorC6OMyGAAIIIIAAAt4L3L59W65cuaJNlJqa6nwfr1ixwvsAmMETAdbPnrAyKAK+CHD++sLs+iSDg4PyxRdfxPzG3b59u7z99tuuz8eACCCAAAIIILBwgbNnz0pbW5u2Y35+vtOkIzMzc+EDsocRAqyfjSgDQSCwKAHO30WxJXwn1Zzj1KlT0tPTo8Xy5ptvyv79+xMeHwEggAACCCCAgMi5c+fk3r17GoW6D6uqqkpKSrj/2dZjhPWzrZUjbgQQiFfA9v4RSdFoNBovgpf72w7spQ1jI4BAsAVo0GFvfR9/p5pz/F1LIDlFNedQD/2utDcxIkcAAQQQQCBAAp3f1cmznlb9+zo5VVZt+qVk560JUKbhSYUGHeGpNZkGT4ALTMGqqXpw6fPPPxd1A9fsbdWqVVJZWUlzjmCVm2wQQAABBCwQaG1tlcuXL2uRqpu0jhw5IitX8vdqC0oYEyLrZxurRswI/EOA89e+I0E1nlS/cYeGhrTgd+7cKTt27LAvISJGAAEEEEAgoALqNmj1kNLcJh15eXly7NgxmnRYWnfWz5YWjrAR4PevlcfA5OSk05yju7tbi7+srMx54JcNAQQQQAABBMwRuHjxonz33XdaQCkpKXL48GFR92ex2SfA71/7akbECCDgjoDt/SNo0OHOccAoCCCAgOsCNOhwndTzAaPRGXl8p1ae993V5nKac2z9WDJzij2PgQkQQAABBBBAYL4CUem8Wy/Pum9rOyQlR2S106SjfL4D8TlDBGjQYUghCAOBRQhwgWkRaIbu0tHRIepNheoGrtnb6tWrnYvAycnJhkZOWAgggAACCARb4O7du3LhwgUtSW7SsrfmrJ/trR2RI8D5a9cxMDU1JbW1tdLb26sF/l//9V/y3nvv2ZUM0SKAAAIIIBASgRc9pJSbm+s06cjOzg6JQnDSZP0cnFqSSfgEOH/tqvnLmnNwjdeuOhItAggggEC4BC5duiR37tzRklb3ZamXJ6kGW2x2CbB+tqteRIsAAu4J0KDDPcsXjmQ7sMc8DI8AAgEWoEGHXcVVzTketf5JhvrbtMBTIhlStuVjycgpsishokUAAQQQQCAUAlH58V6jDHR9q2WblJQsqzb9QnLy14dCIShJ0qAjKJUkjzAKcIEpGFX/9ttv5fr166LeVDh7W7dunRw4cIDmHMEoM1kggAACCFgsoN4irN4mPPu7mpu07Cwo62c760bUCCgBzl97joOZmRmpr6+Xzs5OLWj1cJJ6c/Dce5nsyYxIEUAAAQQQCL6AalCpGlXO3nJycpwmHUuWLAk+QIAyZP0coGKSSugEOH/tKfnLmnOUlJRIdXU113jtKSWRIoAAAgiEUODKlSty+7b+kkKu/9p5ILB+trNuRI0AAvEL2N4/Iik6947p+E1cHcF2YFcxGAwBBEIlQIMOe8r90uYcqZmyZusnkp5VYE8yRIoAAggggEAIBbramqT/xxta5qpJR+nG47KkoCKEInamTIMOO+tG1AgoAS4w2X8cnD9/Xr7//vuYRLZv3y5vv/22/QmSAQIIIIAAAgERuH//vjQ1NcVko96kVF5eHpAsg58G6+fg15gMgyvA+WtPbdX3pfrenL0VFRU5D/ampKTYkwiRIoAAAgggEFKBF71JODMzU44fPy5Lly4NqYp9abN+tq9mRIzAvwQ4f+04FqamppzmlF1dXVrApaWlTnNKfv/aUUeiRAABBBAIt8Bf/vIXUS9VmrsdPHhQ1EuV2OwQYP1sR52IEgEE3BewvX8EDTrcPyYYEQEEEHBFgAYdrjB6PohqzvHw9v8nwwPt2lwpqZlSvu1/JC1zmecxMAECCCCAAAIIxC/Q/cMF6Xt8XR8oKUlKK45J7vKN8U/ACJ4L0KDDc2ImQMAzAS4weUbr+cCjo6Ny5swZ6enp0X8Tp6TI/v37udDreQWYAAEEEEAAgYULdHR0SGNjo8zMzPx7Z3XB+8CBA7J+/fqFD8gevguwfvadnAkRcE2A89c1Sk8Hun79uty8eVObIy8vTz766CNJS0vzdG4GRwABBBBAAAH3BP785z9LS0uLNmB6errTcGvZMu7nck/au5FYP3tny8gIeC3A+eu1cPzjv6w5R0lJiRw5coTmHPETMwICCCCAAAK+CVy7dk1u3bqlzcf1X9/4XZmI9bMrjAyCAAIWCtCgw+Oi2Q7sMQ/DI4BAgAVo0GF+caMzU/Kw9fOY5hyRtCxZs/UTmnOYX0IiRAABBBBAQBPo6bgivR1X5qgkSUlFtSwt2oyW4QI06DC8QISHwCsEuMBk5+Hx9OlT541KIyMjWgJZWVnOG5UKCwvtTIyoEUAAAQQQCIHAo0ePpKGhQaanp7Vs9+3bJxUVFSEQsDtF1s9214/owy3A+Wt+/W/fvi1Xruh/I87MzJRf/epXon7vsiGAAAIIIICAXQJff/21/O1vf9OCVg23jh8/TpMOC0rJ+tmCIhEiAi8R4Pw1+9BQfxc+deqUdHV1aYEWFxdLTU0NzTnMLh/RIYAAAggg8EKBGzduyDfffBPz37j+a8cBw/rZjjoRJQIIuC9ge/+IpGg0GnWfxb0RbQd2T4KREEAgbAI06DC74qo5R8ftP8jIs4daoJH0JVK+9beSmpFndgJEhwACCCCAAAIvFOh7fF26f7gw57/RpMOGw4UGHTZUiRgReLEAF5jsOzLa29vl3Llzot6sNHtbvny505xDPbzEhgACCCCAAAJmC3R2dsqZM2divs/ff/992bhxo9nBhzw61s8hPwBI32oBzl+zy/fgwQOngdXsLTU1VT788EMe4DW7dESHAAIIIIDAKwWam5vl6tWr2mdUk47q6mopKipCz2AB1s8GF4fQEHiNAOevuYeIas5x+vRpUX8fnr2p5hzquzESiZgbPJEhgAACCCCAwCsFbt26JdeuXYv5DNd/zT9wWD+bXyMiRAABbwRs7x9Bgw5vjgtGRQABBOIWoEFH3ISeDRCdnpKO1tjmHKnpS2XNto9F/cuGAAIIIIAAAvYK9P94Q7ramuYkkCQr36iUvOLt9iYW8Mhp0BHwApNeoAW4wGRXef/617+K+t/cbd26dXLgwAFJTk62KyGiRQABBBBAIMQCT548kfr6epmcnNQU9uzZI5s3bw6xjNmps342uz5Eh8CrBDh/zT0+1FuD6+rqZGZm5t9Bqt+3R48eFfWQEhsCCCCAAAII2C3Q2toqly9f1pJQDyCrB5H5rje3tqyfza0NkSHwOgHO39cJJea/v6w5h2pYpX7/0pwjMXVhVgQQQAABBNwUuH37tly5ciVmSJp0uKns/lisn903ZUQEELBDgAYdHtfJdmCPeRgeAQQCLECDDjOLq5pzPLj9mYwO6t2jUzPypHzrbyWSvsTMwIkKAQQQQAABBBYkMND1rfx4T39bohqgeP1ByV+5Y0Fj8WF/BGjQ4Y8zsyDghQAXmLxQdX9MdcPW2bNnpb29PWbwXbt2yVtvveX+pIyIAAIIIIAAAp4L9PT0yKlTp2RiYkKb65133pFt27Z5Pj8TLFyA9fPCzdgDAVMEOH9NqYQex9OnT+XEiRMxDasOHz4sa9asMTNookIAAQQQQACBBQt89913cvHiRW2/lJQUqaqqktLS0gWPxw7eC7B+9t6YGRDwSoDz1yvZxY+rGlKqZs2dnfq9z6o5R01NjaSmpi5+cPZEAAEEEEAAAaME7ty5I5cuXYqJiZc0GFUmLRjWz+bWhsgQQMBbAdv7RyRFo9Got0TxjW47cHzZszcCCIRZgAYd5lV/ZmZCOlp+/+LmHNv+t0TSsswLmogQQAABBBBAYNEC/2jS0Sgi+s/morX7pKB016LHZUdvBGjQ4Y0royLghwAXmPxQjm+OkZEROXPmjPT29moDqRu1PvjgAykrK4tvAvZGAAEEEEAAgYQK9PX1SV1dnYyPj2tx7Ny5U3bsoEllQovzgslZP5tWEeJBYP4CnL/zt/Lrk+r37h//+EcZHR3VpuRGZb8qwDwIIIAAAgj4K3Dv3j05f/68zL5tOjk5WVRjrtWrV/sbDLO9VoD182uJ+AACxgpw/ppVGtWco6GhQR4+fKgFRnMOs+pENAgggAACCLgpcPfuXblw4ULMkLykwU1l98Zi/eyeJSMhgIBdArb3j6BBh13HG9EigECIBGjQYVaxneYctz6T0aEuLbC0zGWyZusnNOcwq1xEgwACCCCAgGsCz7pvS+fd+pgmHYVle2R52R7X5mGg+AVo0BG/ISMgkCgBLjAlSn5+8/b09DjNOeY+rJSTkyPV1dWSl5c3v4H4FAIIIIAAAggYLdDf3y8nT56UsbExLc5t27aJulGLzRwB1s/m1IJIEFioAOfvQsW8/fzExIR88cUXMjAwoE301ltvya5dNGj2Vp/REUAAAQQQSJxAe3u7NDU1iXpY+V+batJx8OBBKS8vT1xgzBwjwPqZgwIBewU4f82p3cuacxQWFsqxY8dEvZCBDQEEEEAAAQSCKfCyJh0//elPRf2PzRwB1s/m1IJIEEDAXwEadHjsbTuwxzwMjwACARagQYc5xZ2ZnpCO5tjmHOlZBU5zjpTUTHOCJRIEEEAAAQQQcF1gsOeOPL57UiQa1cYuKN0lRWv3uT4fAy5OgAYdi3NjLwRMEOACkwlVeHEM9+/fl3Pnzmk3KqtPrlixwnmjYEZGhrnBExkCCCCAAAIILFhAPaCsmnTMbcy1efNm2bOHJpULBvVoB9bPHsEyLAI+CHD++oA8zymmp6ed77zu7m5tj3Xr1jkP57IhgAACCCCAQLAFHj58KA0NDdrfvtW9yvv375c33ngj2MlblB3rZ4uKRagIzBHg/DXjkHhVc46jR49KWlqaGYESBQIIIIAAAgh4JtDW1ubc+xWdc/8zL2nwjHxRA7N+XhQbOyGAQAAEbO8fkRSd+w1rWFFsBzaMk3AQQMAiARp0mFEs1ZzjQfOnMjak35yVkVMkZVs+lpQIDyOZUSmiQAABBBBAwFuB53135fGdWolG//MmJTVj/sodUryeG7a91Z/f6DTomJ8Tn0LARAEuMJlYFZHr16/LzZs3Y4LbsGGDvPfee6LeKMiGAAIIIIAAAsETGBwcdB5YHh4e1pLbuHGjvP/++8FL2MKMWD9bWDRCRuCfApy/ZhwK6japM2fOiHowd/ZWUlIi1dXV/N41o0xEgQACCCCAgOcCjx8/dtYEqnHX7G3v3r2i/g7OlngB1s+JrwERILBYAc7fxcq5t59qzvHll1/KgwcPtEELCwuF5hzuOTMSAggggAACNgi0t7dLU1NTzAuaeEmDOdVj/WxOLYgEAQT8FbC9fwQNOvw9XpgNAQQQmLcADTrmTeXZB6enxqSj5bOY5hyZOcVStvVjSU6he7Rn+AyMAAIIIICAgQJD/W3yqPVPMU068oq3y8o3KkUkycCowxMSDTrCU2syDZ4AF5jMqunk5KScPXtWOjo6tMDUH8Lfeecd2bp1q1kBEw0CCCCAAAIYkE4yAAAgAElEQVQIuC4wNDQktbW1ov6dvVVUVMi+fftcn48BFybA+nlhXnwaAZMEOH/NqMalS5fkzp07WjDqAaXjx49LJBIxI0iiQAABBBBAAAFfBLq6uqS+vl6mpqa0+d59913ZtGmTLzEwycsFWD9zdCBgrwDnb2JrpxpTNjY2xjTnWLZsmfPbNy2Ne58TWyFmRwABBBBAwH8BdR+YWh+oJl6zN5p0+F+LF83I+tmMOhAFAgj4L0CDDo/NbQf2mIfhEUAgwAI06EhscVVzjge3/q+Mj/RpgTjNObZ9LMnJ/IE6sRVidgQQQAABBBIjMDzQLg9bP5fojH6T1tKizVJSUU2TjsSUxZmVBh0JxGdqBOIU4AJTnIAu7q4ewlU3Iw8MDGijqpu0Dh06JKWlpS7OxlAIIIAAAgggYLLA8PCwnDx5UgYHB7Uw169fLwcOHJC513BNziVosbF+DlpFySdMApy/ia/2X//6V1H/m73l5ubKRx99JBkZGYkPkAgQQAABBBBAwHeB3t5eqaurk4mJCW3u3bt307Da92roE7J+TnABmB6BOAQ4f+PAi3NX1ZxDvYzh/v372kiqOcexY8ckPT09zhnYHQEEEEAAAQRsFXj06JGcOXMmpknHxo0b5f3337c1rUDEzfo5EGUkCQQQWISA7f0jkqLqV7jBm+3ABtMSGgIIGC5Ag47EFWh6clQeNH8a25wjt0TKtvyG5hyJKw0zI4AAAgggYITAyLOH0tH6B4lO06TDiIL8MwgadJhUDWJBYGECXGBamJdXn37y5Ik0NDTI2NiYNoV6UKm6ulrUv2wIIIAAAgggEC6B0dFRp0nH3OZd5eXlcvDgQUlOTg4XiCHZsn42pBCEgcAiBDh/F4Hm4i7ff/+9nD9/XhtRNeX45S9/KTk5OS7OxFAIIIAAAgggYJvA06dPpba2NqZJx09+8hP52c9+Zls6gYmX9XNgSkkiIRTg/E1M0V/WnCMvL08+/PBDmnMkpizMigACCCCAgFECqkmHuj9senpai6uiokL27dtnVKxhCob1c5iqTa4IIDBbwPb+ETTo4HhGAAEEDBWgQUdiCqOac7Tf+r8yMfpUCyBr6Wop2/RrSUqJJCYwZkUAAQQQQAABowRGBzvlwe3PYpp05C7fKKUVx0SSkoyKNwzB0KAjDFUmx6AKcIEp8ZX97rvv5Kuvvop5Q8LKlSvl8OHDkpaWlvggiQABBBBAAAEEEiKgmnepJh39/f3a/GVlZVJZWUmTjgRUhfVzAtCZEgGXBDh/XYJcxDAPHz503gw4+x1GkUhEjh8/LoWFhYsYkV0QQAABBBBAIGgC6nev+v07t4n1pk2b5N133w1aulbkw/rZijIRJAIvFOD89f/AeFVzDvXbVzWoZEMAAQQQQAABBJRAZ2en8/fyqSn9JYXr16+XAwcOyNyHpVHzXoD1s/fGzIAAAmYK0KDD47rYDuwxD8MjgECABWjQ4X9xpyZG5EHzpzHNObLzymX1pl9KUjLNOfyvCjMigAACCCBgroBq0tHR8nuZmZnQglxSUCGlG49LUhJvEvazejTo8FObuRBwV4ALTO56LmQ0daPW1atXpaWlJWa3LVu2yO7du7nouhBQPosAAggggEBABcbHx6Wurk76+vq0DFetWuU080pJSQlo5mamxfrZzLoQFQLzEeD8nY+S+5/p7u52Hrad/UbA5ORkqa6ulpKSEvcnZEQEEEAAAQQQsFbg2bNnzrphZGREy2HDhg2yd+9ea/OyNXDWz7ZWjrgREOH89fcoUNd8z58/L/fu3dMmzsvLcxpT0pzD33owGwIIIIAAAjYIPHnyROrr62VyclILt7y8XA4dOsT9Yj4XkfWzz+BMhwACxgjY3j8iKTr79RDGsP4nENuBDSQlJAQQsESABh3+Fko152i/9X9kcmxAm9hpzrH5f/GArb/lYDYEEEAAAQSsERgd6pKO5s9kZlpv0pGTv15WbfoFawgfK0mDDh+xmQoBlwW4wOQy6DyHm5iYkIaGBvnxxx+1PdRDSu+9956oG47ZEEAAAQQQQACBfwmotcOpU6ekp6dHQ1EPNldVVUkkQoNrv44W1s9+STMPAu4LcP66b/q6EQcGBuSLL74Q9T02ezt48KCsW7fudbvz3xFAAAEEEEAghAJDQ0NSW1sr6t/Z2xtvvOG8SZjNPwHWz/5ZMxMCbgtw/rot+vLxXtacIzc3Vz766COac/hXCmZCAAEEEEDAOgF13Vdd/53793PVpEP9DV3dQ8bmjwDrZ3+cmQUBBMwTsL1/BA06zDumiAgBBBBwBGjQ4d+BMDX+XNqbfxfTnIMHa/2rATMhgAACCCBgs8DYULd0tHwm01NjWhpOo69Nv5SkZB5S8qO+NOjwQ5k5EPBGgAtM3ri+atTBwUHnLQjq39lbenq684DtihUr/A+KGRFAAAEEEEDAeAH1BiW1hlBvVJq9qbVDdXW1pKamGp9DEAJk/RyEKpJDWAU4f/2t/OjoqPzxj3+UkZERbeJdu3bJW2+95W8wzIYAAggggAACVgmo9cOJEyfk+fPnWtyqwZdq0sFDSv6Uk/WzP87MgoAXApy/Xqi+eMxz587JvXv3tP+omnMcP35csrKy/AuEmRBAAAEEEEDASoG+vj45efJkTJOOsrIyqays5PevT1Vl/ewTNNMggIBxAjTo8LgktgN7zMPwCCAQYAEadPhTXKc5x61PZXL8mTbhkoIKKd14nLfe+1MGZkEAAQQQQMB6gfGRPnnQ/KlMT45quWQtXS1lm34tSSk06fC6yDTo8FqY8RHwToALTN7Zvmjkx48fy5dffhlzYTUvL0+OHDkiS5Ys8TcgZkMAAQQQQAABqwSmpqbkzJkz0tnZqcW9fPlyqampkbS0NKvysTFY1s82Vo2YEfiHAOevf0eCaiqlHqp9+vSpNunmzZtlz549/gXCTAgggAACCCBgrYBq9lVbWyvPnun3lK1evVoOHz7MQ0o+VJb1sw/ITIGARwKcvx7Bzhn24sWL8t1332n/V5pz+GPPLAgggAACCARJQDXpqKurk/HxcS2tVatWOb9/U1JSgpSukbmwfjayLASFAAI+CNjePyIpGo1GfXBa9BS2Ay86cXZEAIHQC9Cgw/tDQDXleHDrs5jmHLnLN0ppxTGRpCTvg2AGBBBAAAEEEAiMwMToU6dJx9SE/kbGzNwSKdvyG0lO5iElL4tNgw4vdRkbAW8FuMDkre/s0VtaWuTq1asy90/C6q0HH3zwAW+9968UzIQAAggggIDVAtPT09LQ0CCPHj3S8igoKJCjR49Kenq61fmZHjzrZ9MrRHwIvFyA89efo2NmZsa5mbirq0ubcM2aNc7NxGwIIIAAAggggMB8BcbGxpx1xdymX6WlpVJVVcVDSvOFXOTnWD8vEo7dEDBAgPPX+yK8qDmHehHDhx9+KFlZWd4HwAwIIIAAAgggECiB/v5+OXnypKjfwbO3kpIS5/dvJMJLCr0sOOtnL3UZGwEETBawvX8EDTpMPrqIDQEEQi1Agw5vy6+ac7Tf+lSmxp9rEy0t2iwlFdUiQnMObyvA6AgggAACCARTYHJsQNqbfxezxsjMKZayrR9LcgpNOryqPA06vJJlXAS8F+ACk/fG6uGkr776KuYNSmrm7du3y9tvv+19EMyAAAIIIIAAAoESUOuLxsZG6ejo0PLKz8+XY8eOSUZGRqDyNSkZ1s8mVYNYEFiYAOfvwrwW+2nVROrBgwfa7sXFxU4TqeTk5MUOy34IIIAAAgggEFKBiYkJp0lHb29vzPqiurqah5Q8PC5YP3uIy9AIeCzA+est8Muacxw/flyys7O9nZzREUAAAQQQQCCwAgMDA06TjtHRUS3HFStWSE1NDb9/Paw862cPcRkaAQSMFqBBh8flsR3YYx6GRwCBAAvQoMO74r7swVmac3hnzsgIIIAAAgiESUA1Antw6zNR/87eMnKKZM3WT2jS4dHBQIMOj2AZFgEfBLjA5C2yerOBejjpyZMn2kTqoaR9+/bJG2+84W0AjI4AAggggAACgRVQTTqampqkvb1dyzEvL89p0pGZmRnY3BOZGOvnROozNwLxCXD+xuc3n72vXLkit2/f1j66bNky5w3Cqamp8xmCzyCAAAIIIIAAAjECU1NTTpOO7u5u7b8VFRWJatKRlsZLGrw4bFg/e6HKmAj4I8D5653z5cuXpbW1VZtgyZIlQnMO78wZGQEEEEAAgTAJDA4OOk06hoeHtbRVkw71+5e/s3tzNLB+9saVURFAwHwB2/tHJEWj0ajJzLYDm2xLbAggYLYADTq8qY/TnOPW/5GpiRFtgrzi7bLyjUoRSfJmYkZFAAEEEEAAgVAJTI0/l/bm34lae8zeVJOOsi0fS0qENwm7fUDQoMNtUcZDwD8BLjB5Z93f3y9nzpyR58+fa5Ooh2UPHz4s6uZhNgQQQAABBBBAIF6Bc+fOyb1797RhcnNznSYdvLExXt3Y/Vk/u2/KiAj4JcD56630t99+K3/5y1+0SbKysuRXv/oVTaO8pWd0BBBAAAEEQiGgmnSoZtiPHz/W8lXNwNRD0TTpcP8wYP3svikjIuCXAOevN9Ivas6h/v760Ucf8XdYb8gZFQEEEEAAgVAKDA0NyYkTJ2KadCxfvlxqamr4/evBUcH62QNUhkQAASsEbO8fQYMOKw4zgkQAgTAK0KDD/apPjD6VB82fxjTnyF+5Q4rXH3R/QkZEAAEEEEAAgVALqIZgqjHY3CYd6VkFsmbrJ5KSypuE3TxAaNDhpiZjIeCvABeYvPHu6OiQs2fPyuTkpDaBullYvdFAPaTEhgACCCCAAAIIuCVw4cIFuXv3rjZcTk6O85CS+pfNPQHWz+5ZMhICfgtw/nonrhpFqYZRszf1kKx6SCkvL8+7iRkZAQQQQAABBEInoJpiq7+/z97U392PHj0qGRm8pMHNA4L1s5uajIWAvwKcv+57X79+XW7evKkNrJpzqL+/LlmyxP0JGREBBBBAAAEEQi2gmnScPHky5qVQhYWFTpOO9PT0UPu4nTzrZ7dFGQ8BBGwRoEGHx5WyHdhjHoZHAIEAC9Cgw93ivqw5R0HpLilau8/dyRgNAQQQQAABBBD4p4Bq0qEahKm1yOwtLXOZ06QjksbD0W4dLDTocEuScRDwX4ALTO6bf/PNN3Ljxo2YgdeuXSv79++XSCTi/qSMiAACCCCAAAKhF/jqq6/k73//u+agbhI/duyY5Obmht7HLQDWz25JMg4C/gtw/npj3tnZKfX19TIzM/PvCVJSUpzvn6KiIm8mZVQEEEAAAQQQCK2AWnM0NTVJe3u7ZqCagqmHpGnS4d6hwfrZPUtGQsBvAc5fd8VVY6iGhgaJRqP/Hli9jOHDDz+kOYe71IyGAAIIIIAAArMEhoeHnSYdg4ODmkt+fr7z93d+/7p3uLB+ds+SkRBAwC4B2/tHJEVn/1I30N52YANJCQkBBCwRoEGHe4UaH+6VBy2fyfTkiDZo4erdsnzNe+5NxEgIIIAAAggggMALBKanRuVB82cyPtyj/de0jDwp2/pbSU3nTRZuHDg06HBDkTEQSIwAF5jcdf/zn/8sLS0tMYPu2LFDdu7c6e5kjIYAAggggAACCMwReNFaJDMz03lIaenSpXi5IMD62QVEhkAgQQKcv+7D9/X1yYkTJ2Rqaurfg6v7jKqqqmT16tXuT8iICCCAAAIIIICAiPOA9NmzZ+X+/fuah2rSoR5SUr+D2eIXYP0cvyEjIJAoAc5f9+R7enqcB2Nn/+5VzTnU31tpiuyeMyMhgAACCCCAwIsFRkZGpK6uTgYGBrQPqCYdR48e5fevSwcO62eXIBkGAQSsE7C9fwQNOqw75AgYAQTCIkCDDncqPTbULR2qOcfUmDagasyhGnSwIYAAAggggAACfgiotYhak6i1yewtNX2prNn2sah/2eIToEFHfH7sjUAiBbjA5J7+uXPn5N69e9qA6q3BH3zwgZSXl7s3ESMhgAACCCCAAAKvELh27ZrcunVL+4R6OEk9pKQeVmKLT4D1c3x+7I1AIgU4f93VVzcG/+lPfxL1Fr/Z2969e2XDhg3uTsZoCCCAAAIIIIDACwQuXbokd+7c0f6Lak6pHlLKzs7GLE4B1s9xArI7AgkU4Px1B1+9rf6LL76QsbH/3P+cmpoqv/jFL/g7qzvEjIIAAggggAAC8xAYHR11mnT09/drn1bXfdXvX9U8jC0+AdbP8fmxNwII2CtAgw6Pa2c7sMc8DI8AAgEWoEFH/MUdHeqSjubPZGZ6QhusaO0+KSjdFf8EjIAAAggggAACCCxAQK1J1NpErVFmb5H0JVK+9beSmsFDSgvgjPkoDTri0WNfBBIrwAUmd/zV2/ra2tq0wVRzjurqalm5cqU7kzAKAggggAACCCAwT4Hr16/LzZs3tU9nZGQ4N2ktW7ZsnqPwsRcJsH7muEDAXgHOX/dqp94crN4grN4kPHvbsWOH7Ny5072JGAkBBBBAAAEEEHiNwFdffSV///vftU/l5uY6TSpp0hHf4cP6OT4/9kYgkQKcv/Hrq6Ycn3/+uQwNDf17MPVcjbr2W1paGv8EjIAAAggggAACCCxAYHx8XGpra2OadPD7dwGIr/go62d3HBkFAQTsE7C9f0RSNBqNmsxuO7DJtsSGAAJmC9CgI776jD7/UTpa/h/NOeJjZG8EEEAAAQQQcFlgZmZCOlr+IKODj7WRI2nZUrblY0nPKnB5xvAMR4OO8NSaTIMnwAWm+Go6MzMjDQ0N8vDhQ22gtLQ05watoqKi+CZgbwQQQAABBBBAYJEC33zzjdy4cUPbOz093WnSUVDA799Fsgrr58XKsR8CiRfg/HWvBk1NTXL//n1twLKyMqmqqnJvEkZCAAEEEEAAAQTmKXDp0iW5c+eO9umcnBw5fvy4qH/ZFifA+nlxbuyFgAkCnL/xVUE1pVQPwPb29moD7du3TyoqKuIbnL0RQAABBBBAAIFFCqgmHXV1ddLX18fv30Uavmw31s8ugzIcAghYI2B7/wgadFhzqBEoAgiETYAGHYuv+Ohgp3S0/F7UA7Czt+L1ByV/5Y7FD8yeCCCAAAIIIICACwLR6SnpaP2DjDzTH6ROSc2UNVs/oUnHIo1p0LFIOHZDwAABLjAtvgjq5izVnOPxY73xE2+nX7wpeyKAAAIIIICAuwK3bt2Sa9euaYOqRmLqTcI06VicNevnxbmxFwImCHD+ulOFFzWAWrZsmXz00UcSiUTcmYRREEAAAQQQQACBBQpcuXJFbt++re2VnZ0tH374IU06Fmj5r4+zfl4kHLshYIAA5298RVDXfx88eKAN8tOf/lTU/9gQQAABBBBAAIFECkxMTEh9fb10d3drYWRlZTnXf5cuXZrI8Kydm/WztaUjcAQQiFOABh1xAr5ud9uB/3/27vwtiizf8/g3IVkFBBRcUEB0XFAsq8qu1nItXEBEXOp2d3X3vTPzy73/1fwwc2du1+2udgGlBNFSS1qfKq9VpSUurYggLqgsiqwJOc/J7laCBMlMMjLPiXjH8/TD023Eie95nQj6BBHxiZn6x78jgAAC0wkQ0BHZsaFedFUvvKoXXycuhHNE5slWCCCAAAIIIGCPgH/cJx0tR+VNb5tlB4neVClc94WkZuTbs2MHt0pAh4MHl645XoAbTJENMTc8I3NjKwQQQAABBBCIvcB0IR379++XvLy82Bdk+B6ZPxs+gJTvagHO39kPf2trqzQ1NVkaUg/+HjlyRNRPFgQQQAABBBBAIJ4C04V0qJeUsrKy4lmakftm/mzksFE0AgEBzt/ID4Rvv/1Wbt26ZWlg+fLlsmvXrsgbZUsEEEAAAQQQQCCKAqOjo4GQjmfPnllaTUtLC4R0ZGdnR3Fv7miK+bM7xpleIoBAsIDp+REev9/v13lgTQfW2ZbaEEBAbwECOsIfH/WCq3rRVb3wOnFZtKJCshd+EH6DbIEAAggggAACCNgo4PePy6OWY9Lfc9+yl4TEZCks+0LSMhbauHfnNU1Ah/PGlB65R4AbTOGPtQrnqK2tle7ubsvGmZmZgRudGRkZ4TfKFggggAACCCCAgI0C6ivC6kWliUtSUpJUVVXJggULbNyz85pm/uy8MaVH7hHg/J3dWD9//jxwLTw2Nva2Ia/XK4cOHZLc3NzZNc7WCCCAAAIIIIBAlASuXLkiKqhy4sJLSpHhMn+OzI2tENBBgPM3slGYKui4oKBA9u3bJwkJCZE1ylYIIIAAAggggIANAj6fT06fPi2PHz+2tJ6amhp4di0nJ8eGvTq3SebPzh1beoYAAu8XMD0/goAOjnAEEEBAUwECOsIbGPViq3rBVb3o+m7xyKIVewnnCI+StRFAAAEEEEAghgJq7tJ5u1Zev7xr2WtCQrIUrvu1pGUtjmE1Zu+KgA6zx4/q3S3ADabwxn9wcFBOnjwpPT09lg3nzp0rNTU1oh70ZUEAAQQQQAABBHQUmCqkQ71YXVlZKYsXc/0b6pgxfw5VivUQ0E+A8zfyMRkYGJCvvvpKhoaGLI2o/w8pLCyMvGG2RAABBBBAAAEEbBC4evWqXLt2zdKyeklJ/Q2fLwmHDs78OXQr1kRANwHO3/BHpK2tTRobGy0bqjBKFUqp/obKggACCCCAAAII6CagwrQbGhrk0aNHltJSUlKkurpa5s2bp1vJ2tbD/FnboaEwBBCwWYCADoBtFqB5BBBwqwABHaGP/HThHItXVsnc/LWhN8SaCCCAAAIIIIBAPAT8fum8Wyevnt+27N2T6JXC0l9J+tyl8ajKuH0S0GHckFEwAm8FuMEU+sGgXkg6ceKEvH792rKRejhL3dhUD/iyIIAAAggggAACOgvcvn1bLl68aCkxMTFRKioqZMmSJTqXrk1tzJ+1GQoKQSBsAc7fsMkCG6gv8alr4ZcvX1oa+OSTT2TDhg2RNcpWCCCAAAIIIICAzQLXr1+XK1euWPbCl4TDQ2f+HJ4XayOgkwDnb3ij0dXVJbW1tTI+/u4DhXPmzJEjR47wcYbwKFkbAQQQQAABBGIsoOYvKmSsvb3dsufk5GQ5cOAAIR0hjgfz5xChWA0BBBwnQECHzUNqOrDNPDSPAAIOFiCgI7TBVV+bV1+dV1+ff7d4hHCO0PxYCwEEEEAAAQR0EfDL47v10td101KQJ8ErS0uPyJzsYl0K1bYOAjq0HRoKQ2BGAW4wzUgUWEGFctTV1Ul/f79lg/z8fKmqqhJ1Y5MFAQQQQAABBBAwQWCqkI6EhASprKwkpCOEAWT+HAISqyCgqQDnb2QDo77A9/DhQ8vGK1askPLy8sgaZCsEEEAAAQQQQCBGAlOFdKgvCdfU1EhOTk6MqjB3N8yfzR07KkeA8zf0Y+DVq1dy7NgxGR4efruRuu976NAhyc7ODr0h1kQAAQQQQAABBOIk8L6Qjv3790teXl6cKjNnt8yfzRkrKkUAgegKmJ4f4fH7/f7okkS3NdOBo6tBawgg4CYBAjpmHm31lXn1tXmx/F+ZRwpWHZCsvNUzN8AaCCCAAAIIIICAVgJ+eXKvUXqf/mSpyuNJkCWlhyUjZ7lW1epWDAEduo0I9SAQugA3mGa26unpkZMnT8rg4KBl5YKCgsDX5r1e78yNsAYCCCCAAAIIIKCRwN27d+X8+fOWilRIx969e6WwsFCjSvUrhfmzfmNCRQiEKsD5G6rUu/W+++47+fHHHy0bLliwIPDlPfX/GywIIIAAAggggIDuAjdv3pTm5mZLmSqko7q6mi8JzzB4zJ91P7qpD4HpBTh/Qzs6hoaG5OjRo5YPNKhrXfUi66JFi0JrhLUQQAABBBBAAAENBFRIR1NTk7S1tVmqSUpKCnx4Sv1dn4X5M8cAAgggMFnA9PwIAjo4phFAAAFNBQjoeP/AqK/Lq6/Mi0zImfJ4pGAl4RyaHtKUhQACCCCAAAIhCjy93yQ9T65Z1lYhHQWrayRz3soQW3HfagR0uG/M6bFzBHhA6/1j2d3dLbW1tTIyMmJZsbi4WHbv3s0LSc45FegJAggggAACrhOYLqRDzXHUXIdlagHmzxwZCJgrwPkb3tj99a9/lW+++cayUWZmphw5ckTUS60sCCCAAAIIIICAKQJThXQkJycHXsDmS8LTjyLzZ1OOcOpEIFiA83fmo8Ln8wXuAb948cKy8q5du2T5cj7gM7MgayCAAAIIIICAbgJ+v1/OnTsn9+/ft5SmPjxVWVkpixcv1q1kbeph/qzNUFAIAgjEWICADpvBTQe2mYfmEUDAwQIEdEw/uOqr8urr8pPDOZasPshLqw4+J+gaAggggAACbhLoenBeXnZ+Z+0yYWTvPQQI6HDTGUJfnSbADabpR7Srq0vq6+uDwjlWrFghn332mUz+26nTjg36gwACCCCAAALOF1APaJ09e9bSUTXHKS8v50H0aYaf+bPzzwt66FwBzt/Qx/b58+dy4sQJUV/d+8eiXmI9fPiwzJ07N/SGWBMBBBBAAAEEENBE4Pbt23Lx4kVLNepLwtXV1YR0cP2ryVFKGQhET4Dr3/dbqpdX1T3gzs5Oy4q/+MUv5MMPP4zeQNASAggggAACCCAQB4Hz58+L+lDDxCUxMVEqKipkyZIlcahI/10yf9Z/jKgQAQTsETA9P8LjV1f4Gi+mA2tMS2kIIKC5AAEdUw/Q38I5Giz/yBflNT+YKQ8BBBBAAAEEIhJ43t4sL9qbJ23rkcUrq2Ru/tqI2nTyRgR0OHl06ZvTBbjBNPUIP336NPBglvp60sSltLRUtm7d6vTDgv4hgAACCCCAgIsEVEiH+prS5NvWfC1y6oOA+bOLTg666jgBzt/QhrS/v1+OHj0qQ0NDbzdQzw6pl1cXLVoUWiOshQACCCCAAAIIaCgwXUhHVVWVLFiwQMOK41sS8+f4+rN3BGYjwPn7fr2pXlpduTHBT2wAACAASURBVHKl7Ny5czbsbIsAAggggAACCGgjoAIq1TXwxCUhIUH27t0rhYWF2tSpSyHMn3UZCepAAIFYC5ieH0FAR6yPGPaHAAIIhChAQEcwVM+Ta/L0fpPlH1Q4x5LSw5KRszxEWVZDAAEEEEAAAQTMEXjZ+Z10PTg/qWCPLFqxV7IXfmBOR2JQKQEdMUBmFwjYJMANpmDYjo4OaWxslLGxMcs/qi8mqS8nsSCAAAIIIIAAAk4TaGtrkzNnzgSFdKiH0tXD6SzvBJg/czQgYK4A5+/MYzc6OirHjx+Xnp4ey8o7duyQVatWzdwAayCAAAIIIIAAApoLqK8IqxezJy5er1f2799PSMeksWP+rPnBTHkIvEeA83d6nB9++EG+//57ywoFBQWiwpomv5jEQYYAAggggAACCJgs0NzcLDdv3rR0gZCOqUeU+bPJRzq1I4DAbAQI6JiNXgjbmg4cQhdZBQEEEJhSgIAOK8tUL6cSzsHJgwACCCCAAAJuEJgqpEz1e+Hy3ZKz6CM3EITURwI6QmJiJQS0FOAGk3VY1MupTU1NMj4+bvmHzZs3S1lZmZZjSFEIIIAAAggggEA0BKabB23fvl1Wr14djV04og3mz44YRjrhUgHO3/cPvN/vl6+//loePXpkWXHdunXy6aefuvSoodsIIIAAAggg4ESB+/fvy9mzZy1dUyEdlZWVsnjxYid2OaI+MX+OiI2NENBCgPN36mGY6vd/bm6uHDp0SNT/D7AggAACCCCAAAJOE7hy5Ypcv37d0i0V0rF7924pLi52Wncj7g/z54jp2BABBAwXMD0/wuNXd7g1XkwH1piW0hBAQHMBAjreDdCL9mZ53t5sGTEVzrF07T/JnGwuyjQ/lCkPAQQQQAABBKIg0Pv0J3lyr1FErJfw+ct2yryCT6KwB/ObIKDD/DGkB+4V4AbTu7G/d++efPPNN0FfjudLwe49P+g5AggggAACbhNob2+XxsbGoLCyLVu2yNq1a93GMWV/mT9zGCBgrgDn7/vH7vLly3Ljxg3LSkuWLJF9+/bxFWFzD3sqRwABBBBAAIFpBNRL2ufOnbPcD0hMTJSKigpRcyAWEebPHAUImCvA+Rs8dk+ePJFTp05Z/u6ZkZEhhw8flrS0NHMHm8oRQAABBBBAAIEZBKYK6VDvC5eXl8vy5cvxE65/OQgQQMC9AqbnRxDQ4d5jl54jgIDmAgR0/G2Auh6cl5ed31lGy5PglaWlRwjn0PwYpjwEEEAAAQQQiK5AX9dNeXy3PiikY37hFskr3BLdnRnYGgEdBg4aJSPwdwEe0PobREtLi1y6dMl6/evxyK5du6SkpITjBQEEEEAAAQQQcI0AIR3vH2rmz645FeioAwU4f6cf1Nu3b8vFixctK2RnZ8uRI0f4irADzwW6hAACCCCAAAJ/E2hra5MzZ85YQjrUl4QrKysJ6eAFJU4TBIwW4PrXOny9vb1y/PhxGRkZefsPKSkpgXCOrKwso8ea4hFAAAEEEEAAgVAErl27JlevXg1adefOnbJy5cpQmnD0OsyfHT28dA4BBN4jQECHzYeH6cA289A8Agg4WICAjunDOQrX/krS5y518OjTNQQQQAABBBBAYGqBV89vS+fdOhG/37LCvIJPJH/ZTlezEdDh6uGn84YLcINJAl8IVl8Knrioh3B3794txcXFho8w5SOAAAIIIIAAAuELPHr0SE6fPm35oqRqZdOmTbJ+/frwG3TQFsyfHTSYdMV1Apy/Uw/506dPpa6uzvJiampqqnz++ecyZ84c1x0ndBgBBBBAAAEE3CWgQjqampos17/q/sDevXulsLDQXRiTesv82dXDT+cNF+D8fTeAg4ODcvToUXnz5s3b/1H9nq+pqZH8/HzDR5ryEUAAAQQQQACB0AWuX78uV65cCdpg+/btsnr16tAbcuCazJ8dOKh0CQEEQhIwPT/C4/dPeqsnpG7HbiXTgWMnxZ4QQMBpAm4P6Hh6v0l6nlyzDKsn0SuFpYRzOO1Ypz8IIIAAAgggEJ7A65d3pfN2rfj945YNcxZ9JAuX7w6vMQetTUCHgwaTrrhOwO03mNTXAdRXAiYuXq9XKioqpKCgwHXHAx1GAAEEEEAAAQT+IaBCOhoaGmRsbMyC8vHHH4v6j1sXt8+f3Tru9NsZApy/weP4+vXrwItKw8PDb/8xMTEx8KJSXl6eMwaeXiCAAAIIIIAAAjMItLe3S2NjIyEdk5yYP3PqIGCuAOfv38bO5/PJ8ePHpbu72zKYKoSJjzSYe3xTOQIIIIAAAghELnDz5k1pbm4OamDLli2ydu3ayBs2fEvmz4YPIOUjgEDEAqbnRxDQEfHQsyECCCBgr4B7Azr88uReo/Q+/ckCrMI5itZ+IWlZi+2Fp3UEEEAAAQQQQMAAgf6e+/Ko5VhQSEf2wg9k0Yq9IuIxoBfRLZGAjuh60hoCsRRw8w2mS5cuSUtLi4U7OTlZqqqq+GJSLA9C9oUAAggggAAC2go8fvxYvv7666CQjvXr18umTZu0rdvOwtw8f7bTlbYRiIUA569VeWRkRI4dOyZ9fX2Wf9izZ48sW7YsFkPCPhBAAAEEEEAAAW0EVEjl6dOng0I6du/e7dqXuJk/a3N4UggCYQtw/oqob+jW19dLZ2enxU/9TVP9bZMFAQQQQAABBBBwq8Dt27fl4sWLQd138zyJ+bNbzwb6jQACBHTYfAyYDmwzD80jgICDBdwZ0OGXx3frpa/rpmVkExKSpXDdrwnncPDxTtcQQAABBBBAIHyBN71t0tFyVPzjPsvGc/PXyuKVVa4L6SCgI/xjiC0Q0EXArTeYLly4IHfu3LEMQ2pqqlRXV0tubq4uw0MdCCCAAAIIIIBA3AVUSId6SUl9cXLior6ipL6m5LbFrfNnt40z/XWmAOfvu3FVLyqdOnVK1O/4icvHH38s6j8sCCCAAAIIIICAGwVUSEdDQ4MlpFI9Q60CzIqLi11HwvzZdUNOhx0kwPkrcv78ebl7965lVNesWSPbtm1z0EjTFQQQQAABBBBAIDIBNU9S86XJi1tDOpg/R3YcsRUCCJgvYHp+hMev7nprvJgOrDEtpSGAgOYC7gvo8EvnnTp59fy2ZWQC4Rzrv5C0jIWajxjlIYAAAggggAACsRcY6OuQ9pY/iX/M+pJSVt5qKVh5QMTjiX1RcdojAR1xgme3CERBwG03mMbHx+XcuXPS2tpq0UtPT5cDBw7I3Llzo6BKEwgggAACCCCAgLMEnj17FniRe3JIx+rVq2X79u3O6uwMvXHb/NlVg0tnHS/A+ftuiNXX8dRX8iYuy5YtC7x8yoIAAggggAACCLhZQAWYff3110EhHeXl5bJ8+XJX0TB/dtVw01mHCbj9/P2v//ovUf+ZuBQWFkpFRYVMfjfGYUNPdxBAAAEEEEAAgZAF7t+/L2fPng1a/6OPPpKNGzeG3I4TVnT7/NkJY0gfEEAgMgHT8yMI6Ihs3NkKAQQQsF3AVQEdfr903p0inCMxWQrLCOew/WBjBwgggAACCCBgtMDgq8fS/vMfZXx8xNKPzHkrpWB1jXg8CUb3L9TiCegIVYr1ENBPwE03mFQ4h/r6XUdHh/V3dmZmIJwjIyNDvwGiIgQQQAABBBBAQBMBFdJRX18vo6OjlorcFtLhpvmzJoceZSAQNQHO379R3rx5U5qbmy2ueXl5UlNTI4mJiVHzpiEEEEAAAQQQQMBUARXScfr06aCQyp07d8rKlStN7VbYdTN/DpuMDRDQRsDN5+9UX4OfP39+4JrX6/VqM0YUggACCCCAAAII6CCgQjrUh678fr+lnPXr18umTZt0KDEmNbh5/hwTYHaCAALaChDQYfPQmA5sMw/NI4CAgwXcEtDh949L5+1aef3yrmU0ExKTpajsd5Kake/gUaZrCCCAAAIIIIBAdAQG+59K+40vZXzMGtKRkbNclpQedkVIBwEd0TmWaAWBeAi45QaT+tq7Cufo7Oy0MOfk5Eh1dbWkpaXFg599IoAAAggggAACRgk8f/5cTp48GRTSoV5QUi8quWFxy/zZDWNJH90nwPkrol42PXXqlOVh2zlz5sjnn38uqamp7jso6DECCCCAAAIIIDCNgAqpVPMmdW9h4uKmkA7mz5weCJgr4NbzV90HVgHDE18wVR9oOHLkCNe85h7OVI4AAggggAACNgu0tbVJU1OTqA9fTVzWrl0rW7ZssXnvejTv1vmzHvpUgQAC8RQwPT/C458cMRVPzSn2bTqwZpyUgwACBgm4IaBDhXM8ajkm/T33LSOT6E2VwnVfEM5h0PFKqQgggAACCCAQf4Gh/i5p//lLGfMNWYqZk10sS0uPiCfB2V/iIKAj/scgFSAQqYAbbjCpB2jVi6RdXV0WJvW1JBXOkZycHCkf2yGAAAIIIIAAAq4TUCEd6iWlkRFrSOXy5culvLxcJt9fdhqQG+bPThsz+oPAPwTcfv729fXJsWPHLL+/1deD1YtK2dnZHCgIIIAAAggggAACkwRUSId60Xt0dNTyL9u3b5fVq1c73svt82fHDzAddLSAG8/f7u5uOX78uCVYKSUlRQ4fPixZWVmOHm86hwACCCCAAAIIzFagvb1dGhsbg0I61LWvugZ2+uLG+bPTx5T+IYBAaAKm50cQ0BHaOLMWAgggEHMBpwd0+Md90tFyVN70tllsVThH0frfS0r6vJibs0MEEEAAAQQQQMB0geGBl/Lwxn/I2OigpSvpc5dKYemvxJPo3JAOAjpMP3qp380CTr/BpF4cVeEcL168sAxzfn5+IJxDvYzEggACCCCAAAIIIBCewMuXL6Wuri4opKO4uFj27Nnj6JAOp8+fwzsSWBsBswTcfP4ODw/L0aNH5fXr128HTT1wtW/fPlmyZIlZA0m1CCCAAAIIIIBADAWmC6l0Q0iHm+fPMTzE2BUCtgi47fx98+ZN4Jp3cPDdszrqHrC6F6zuCbMggAACCCCAAAIIzCzw6NEjaWhokLGxMcvKK1eulJ07d87cgMFruG3+bPBQUToCCERZgICOKINObs50YJt5aB4BBBws4PSAjif3GqX36Y+WEUz0pknR+t8RzuHg45quIYAAAggggID9AiODL+Xh9S/FN/rGsrO0rAIpXPcrSUhItr+IOOyBgI44oLNLBKIk4OQbTENDQ4GHsfr7+y1aBQUFUlFRQThHlI4hmkEAAQQQQAABdwqokA4VhKZe+p64qJCO3bt3S0JCgiNhnDx/duSA0SkEJgi49fwdHx8P/L5++vSp5Xj49NNPZd26dRwjCCCAAAIIIIAAAjMITBdSuWXLFlm7dq1j/dw6f3bsgNIxVwm46fxVH2s4fvy49Pb2vh1j9f6LuhdcWFjoqnGnswgggAACCCCAwGwFHj9+LKdPnxafz2dpavny5VJeXu7YjzS4af4822OE7RFAwFkCpudHePx+v1/nITEdWGdbakMAAb0FnBzQ0f34qjxrPWcZAMI59D4eqQ4BBBBAAAEEzBIYGeqRh9f/IL4R6wvhaRkLpbDsC0lIdF5IBwEdZh2jVIvARAEn32BSD2N1dXVZBrykpCTwwigLAggggAACCCCAwOwFpntJST38XllZOfsdaNiCk+fPGnJTEgJRFXDr+fvNN9/IX//6V4vlqlWrZMeOHVH1pTEEEEAAAQQQQMDJAtOFVG7atEnWr1/vyK67df7syMGkU64TcMv5qwIpT506JU+ePLGM8bZt22TNmjWuG3c6jAACCCCAAAIIREPg2bNnUl9fL6Ojo5bm1Eca9uzZ48iQDrfMn6NxfNAGAgg4S8D0/AgCOpx1PNIbBBBwkIBTAzped9+TRy1HLSPlTZ4jRWW/leS0XAeNIF1BAAEEEEAAAQTiKzA63CcPr38p6ufEJXXOAiks+40kelPjW2CU905AR5RBaQ6BGAo49QZTU1OTtLa2WiQJ54jhgcWuEEAAAQQQQMA1At3d3XLy5EkZGhqy9NmpIR1OnT+75oClo64WcOP5e/36dbly5Ypl3BctWiTV1dWOfIjW1Qc4nUcAAQQQQAAB2wV6enqktrZWhoeHLftyakiHG+fPth9E7ACBGAm44fwdGRkJ/E3yxYsXFlUVmqR+L7MggAACCCCAAAIIRC6gPoilgtAmh3QsW7YsENLhtMUN82enjRn9QQCB6AgQ0BEdx2lbMR3YZh6aRwABBws4MaBj6M0zabv+/8Q/5ns7ct7kdFn2wf8Qb0qmg0eTriGAAAIIIIAAAvER8A2/lrYbf5DRoV5LASnp86Ro/e8dFdJBQEd8jjH2ikA0BJx4g0m9fKReQpq4zJ8/X2pqasTr9UaDjTYQQAABBBBAAAEEJgiol5Tq6uqCQjoKCgqkoqLCUXMwJ86fOZgRcIuA287f9vZ2OX36tGV4s7Oz5dChQ5KcnOyWYaefCCCAAAIIIIBAVAWmC6n8+OOPRf3HSYvb5s9OGjv6goDTz9+BgYHAV93V7+SJCx9r4NhHAAEEEEAAAQSiJ6CC0NT938khHU78SIPT58/ROypoCQEEnCZgen6Ex+/3+3UeFNOBdbalNgQQ0FvAaQEd6svtD378dxkbHXgL70lIlOL1/yKpGfl6DwbVIYAAAggggAACBgv4Rt7IwxtfysjgS0svUubkSdG6LyQxKc3g3r0rnYAORwwjnXCpgNNuMN26dUu+/fZby2hmZGTI4cOHJS3NGb9zXXqo0m0EEEAAAQQQ0Fygt7c38JDW4OCgpdL8/Hyprq52TEiH0+bPmh9WlIdAVAXcdP7evn1bLl68aPFLTU0NXBtnZvLhhqgeWDSGAAIIIIAAAq4TmO76d8OGDfLJJ584xsNN82fHDBodQeDvAk4+f1+9ehX4mvvr16+D/gZ54MABSUxM5DhAAAEEEEAAAQQQiJKACulQc6/h4WFLi4sXL5bKykru/0bJmWYQQACBeAmYnh9BQEe8jhz2iwACCMwg4KSAjvGxkUA4h+WlUI9HlpZ+Lhk5JRwLCCCAAAIIIIAAAjYLjI0OysMb/yHDA9aQjuS0XCkq+514k9NtrsD+5gnosN+YPSBgl4CTHtBSXwduaGiQiZnIKSkpgReQsrKy7CKkXQQQQAABBBBAAIG/C6gH5E+cOBEU0jF//vxASEdycrLxVk6aPxs/GHQAgTAF3HL+XrhwQe7cuROkc/DgQVmwYEGYaqyOAAIIIIAAAgggMJVAX1+f1NbWBl3/lpaWytatWx2B5pb5syMGi04gMEnAqeevekG0vr5ehoaGLD1Wf3usqqoSFUzJggACCCCAAAIIIBBdge7ubjl58mTQHGzhwoWyb98+SUpKiu4O49CaU+fPcaBklwggYJgAAR02D5jpwDbz0DwCCDhYwCkBHX7/uLT//J8y0NdhGa1FK/ZK9sINDh5BuoYAAggggAACCOglMOYbkvafv5Sh/i5LYUmp2VK8/p+ND+kgoEOv441qEAhHwCk3mNQDWephWJ/PZ+l+TU2NqBuCLAgggAACCCCAAAKxEVAhHWpeNjAwYNmhUx6Ud8r8OTZHA3tBQC8Bp5+/6uvBZ86cEXV9PHnZvn27rF69Wq8BoRoEEEAAAQQQQMBwARXSUVdXF3T9u2rVKtmxY4fhvRNx+vzZ+AGiAwi8R8CJ5+/jx4/l9OnTQfeCnfb1dg5sBBBAAAEEEEBAR4HpQiqd8pEGJ86fdTyOqAkBBPQTMD0/wuOf+DlH/XzFdGANSSkJAQQMEXBKQEfnnTp59fyWRT138UZZUFJuyEhQJgIIIIAAAggg4ByB8bERab/xpQz2P7V0KhDSUfZb8aZkGttZAjqMHToKR8ARD1i+efNG/vznPwcl9e/du1eKi4sZZQQQQAABBBBAAIEYC/T39wdeUlIvi09c5s6dKypALS0tLcYVRW93PKAVPUtaQiDWAk4+fzs7OwPhHCMjIxbWhIQE+eUvfyllZWWx5mZ/CCCAAAIIIICAKwTU9a8KqVQ/Jy4lJSVSXl4uaj5m6uLk+bOpY0LdCIQq4LTz98GDB3L27FkZHx+3ECxfvlw+++wzo3/XhjqmrIcAAggggAACCMRbQN33PXHiRFBIZW5ubuD+b3JycrxLjHj/Tps/RwzBhggg4DoB0/MjCOhw3SFLhxFAwBQBJwR0vGhvluftzRbyjJwSWbr2cxHxmDIU1IkAAggggAACCDhKYHx8RNp//qMMvnps6VdSylwpXv87Y0M6COhw1GFKZ1wmYPoNJvXy0fHjx6W3t9cycuoFpA8++MBlo0l3EUAAAQQQQAABfQQGBwcDLympLypNXDIzM+XgwYOSnp6uT7FhVGL6/DmMrrIqAo4TcOr5e/XqVbl27VrQeKnfsyq4Mj8/33FjSYcQQAABBBBAAAGdBAYGBgIvKU0OqVy6dKlUVFQY++K4U+fPOh071IKAXQJOOn9v3rwpzc3W56CV29q1a2XLli12EdIuAggggAACCCCAwBQC04VU5uTkyIEDByQ1NdVINyfNn40cAIpGAIG4CRDQYTO96cA289A8Agg4WMD0gI5Xz29J5506ywilzlkgxet/L55Er4NHjq4hgAACCCCAAAL6C/jHfPLw5pdThnQUrf9CVFiHaQsBHaaNGPUi8E7A5BtM6itJp06dkidPnliGdM2aNbJt2zaGGQEEEEAAAQQQQCDOAkNDQ1JXVyc9PT2WSjIyMgJfUlI/TVtMnj+bZk29CERbwGnn7/DwsDQ1NUlnZ2cQ1YIFCwIvg5r6MGy0x572EEAAAQQQQAABuwWmC6ksKCgIzMu8XvOe13Pa/NnuY4D2EdBJwCnn7/fffy8//PBDEO0nn3wiGzZs0ImcWhBAAAEEEEAAAdcIqJBKdf938kca5s6dG7j/m5aWZpyFU+bPxsFTMAIIxF3A9PwIj9/v98dd8T0FmA6ssy21IYCA3gImB3QM9HVI+8//KX7/+Ftk9ZLnsg3/XRKTzLvY0ftIoToEEEAAAQQQQCAyARXS0d7yJ1Fzt4mLNyVTist+K0mp2ZE1HKetCOiIEzy7RSAKAibfYDp79qzcv3/folBYWBh42HXy3zWjQEUTCCCAAAIIIIAAAhEIjIyMSG1trXR3d1u2Tk9Pl4MHD0pmZmYErcZvE5Pnz/FTY88I6CHgpPP3xYsX0tDQIG/evAnCXb9+vfzyl7/kuliPw44qEEAAAQQQQMBFAtOFVObn50t1dbVxIR1Omj+76DCkqwgEBEw/f9XrNRcuXJC7d+9aRlTd/92xY4esXLmSkUYAAQQQQAABBBCIo8B017/qvq+6/6vuA5u0mD5/NsmaWhFAQC8B0/MjCOjQ63iiGgQQQOCtgKkBHSNDPfLgh/8t42Mjb/uSkJgsyz78H5KcmsMII4AAAggggAACCGgk4B/3SUfLUXnT22apypucLsXr/9mokA4COjQ6sCgFgTAFTL3BdPXqVbl27Zqlt/Pnzw8k8Zv4Jbowh43VEUAAAQQQQAABowRUSMfJkydFvVA+cVFfUFLzN/VFJVMWU+fPpvhSJwJ2Cjjl/L1165b85S9/kbGxMQtXUlKSlJeXS1FRkZ2MtI0AAggggAACCCDwHoHpQirV/QsV0pGcnGyMn1Pmz8aAUygCURQw+fxV17pnzpyR9vZ2i0hiYqLs2bNH1McaWBBAAAEEEEAAAQTiLzDd9W9GRkbg/q/6acpi8vzZFGPqRAABPQUI6LB5XEwHtpmH5hFAwMECJgZ0jI0OyoMf/4+MDve9HRmPJ0EK1/1G0ucudfBo0TUEEEAAAQQQQMBcAb9/XB61HJP+nvuWTqiQjqKy30lyWq4RnSOgw4hhokgEphQw8QaT+lrS+fPnLf1RN/WOHDkiqampjDQCCCCAAAIIIICAhgI+n0/q6+vl6dOnlurU/E29pJSba8b1r4nzZw0PB0pCIC4Cpp+/6iUl9QXhe/fuBfllZ2fLvn37RH2djgUBBBBAAAEEEEAgvgLqJSV1/dvV1WUpJCcnRw4cOGDMfQzT58/xPQrYOwLxFTD1/FW/P0+fPh3090MVblRZWSkLFy6MLyx7RwABBBBAAAEEELAITPeRhvT09MD1rykfaTB1/szhiAACCMxWwPT8CI/f7/fPFsHO7U0HttOGthFAwNkCpgV0+Md80nb9/8nQm2eWgSlYdUCy8tY4e7DoHQIIIIAAAgggYLiACunovF0rr1/etfQkMSktENKRkj5P+x4S0KH9EFEgAtMKmHaD6cmTJ4Gvr0/8s2pKSoocPnxYsrKyGGkEEEAAAQQQQAABjQXUy+XqIfvOzk5LleohexXSob4orPti2vxZd0/qQyCWAiafv69fv5aGhgbp7u4OIispKZGdO3eK1+uNJSf7QgABBBBAAAEEEHiPwHQhlerlJPWSknpZSffF5Pmz7rbUh4DdAiaevwMDA4F7wL29vRYe9ftS/d1QBVOyIIAAAggggAACCOgnoK5/1Txuckil+kiDuv5VYZW6LybOn3U3pT4EEDBDwPT8CAI6zDjOqBIBBFwoYFRAh98vHS1/lv6eVstI5RVukfmFW1w4enQZAQQQQAABBBAwUMDvl867dfLq+W1L8YneVCla/3vtQzoI6DDwmKNkBP4uYNINJvVA1vHjx0Wl7/9jSUhIkJqaGsnPz2dMEUAAAQQQQAABBAwQGB8fD7xk3tHRYalWvViuHrbXfV5n0vzZgMOBEhGIqYCp56/6fdnU1CSjo6MWL3U9vHnzZlm7dm1MHdkZAggggAACCCCAQGgC04VUZmRkBO5rqJ86L6bOn3U2pTYEYiVg2vn76tWrwEud/f39FiL1cQb190Ldf1/GalzZDwIIIIAAAgggoKvAdCGV6iMN6vo3NzdX19IDdZk2f9Yak+IQQMAoAQI6bB4u04Ft5qF5BBBwsIBJAR3PWs9J9+Or1j9M562RglUHHDxCdA0BBBBAAAEEEHCigF8e362Xvq6bls6pkI7C2uaniwAAIABJREFUdV9Iaoa+L58T0OHE45E+uUXAlBtMg4ODcvToUXnz5o1laPbu3SvFxcVuGS76iQACCCCAAAIIOEJAhXSol83b2tos/VEhHVVVVbJw4UJt+2nK/FlbQApDII4Cpp2/fr9fvv/+e/nxxx+D1NQXhNX1sO6hRnEcbnaNAAIIIIAAAghoITBdSKWazx08eFAyMzO1qHOqIkybP2sLSWEIxEHApPP3xYsXUl9fL0NDQxap+fPnB/5OqL68zoIAAggggAACCCCgv4AKqWxsbAz6SIMK6VCha2p+p+ti0vxZV0PqQgABMwVMz4/w+NUddY0X04E1pqU0BBDQXMCUgI7epz/Kk3uNFs30uUulcN1vxONJ0FyZ8hBAAAEEEEAAAQSCBfyB+V3v058s/5SQmCxFZb/TNqSDgA6OZQTMFTDhBpNK2T9+/Lh0d3dboNWXgsvKyszFp3IEEEAAAQQQQMDFAuo2+TfffCP37t2zKCQmJkplZaUUFBRoqWPC/FlLOIpCQAMBk87f4eHhwIOsT548CZJbtGiR7Nmzh5eUNDimKAEBBBBAAAEEEAhFYLqQyrS0tMBLSjk5OaE0E/N1TJo/xxyHHSKguYAp5+/jx4/l9OnTou4FT1yWLFkSCKVUYb4sCCCAAAIIIIAAAuYIvO8jDer6V9fQcVPmz+YcCVSKAAKmCJieH0FAhylHGnUigIDrBEwI6OjvaZWOlj+LTMh6Sk6bJ8s2/IuoFzhZEEAAAQQQQAABBMwVeHq/SXqeXLN0QM3xCsu+kLQM/b4kTECHuccalSOg+w0m9eKm+mpSZ2enZbDWrFkj27ZtYwARQAABBBBAAAEEDBe4cOGC3Llzx3r9m5AgFRUVsnTpUu16p/v8WTswCkJAIwFTzt+uri45c+aMvHnzJkhvw4YN8otf/EImPyylETOlIIAAAggggAACCEwhoO51nD17VlpbWy3/qr4kXFNTI7m5udq5mTJ/1g6OghDQQMCE8/f+/fuB8F71EufEZfny5fLZZ59JQgIfKNTgUKIEBBBAAAEEEEAgbIHprn9V+FpVVZUsXKjf888mzJ/DHgg2QAABBEIQIKAjBKTZrGI68Gz6zrYIIOBuAd0DOobfPJcH1/9d/GPvkqMTk9KkZMP/FG9KprsHj94jgAACCCCAAAIOEeh6cF5edn5n6U1CQrIUrvu1pGUt1qqXBHRoNRwUg0BYArrfYDp//rzcvXvX0qfCwsLAC5u8kBTWULMyAggggAACCCCgrcClS5ekpaVl0vVvgpSXl0tJSYlWdes+f9YKi2IQ0EzAhPP35s2bcvny5aAXlJKSkmT37t1aBhdpNsyUgwACCCCAAAIIaC1w7tw5uXfvnqVGFdKhXlLS7UvCJsyftR5sikMgjgK6n7/q2re5uTlIaO3atbJly5Y4yrFrBBBAAAEEEEAAgWgJTHX9m5iYKJWVlVJQUBCt3USlHd3nz1HpJI0ggAACUwiYnh/h8atYKI0X04E1pqU0BBDQXEDngA7f8Gt58NP/Ft/IwFtFT6JXitf/XlLnLNBclvIQQAABBBBAAAEEwhF4/vBbedFx2bKJmvsVrf1Cq5AOAjrCGVXWRUAvAZ1vMP3444/y3XfWoCL1gGp1dbWoVH0WBBBAAAEEEEAAAecIqBfSb9y4EdQhFdKxYsUKbTqq8/xZGyQKQUBTAZ3PX5/PJyqgcvIX1RVldna27Nu3TzIz+UiDpocWZSGAAAIIIIAAAmEJXLhwQe7cuWPZRscvCes8fw4LnJURcKGAzuevuver7gFPXj755BPZsGGDC0eLLiOAAAIIIIAAAs4VmOr6NyEhIRBIXlxcrE3HdZ4/a4NEIQgg4EgB0/MjCOhw5GFJpxBAwAkCugZ0jI+NyIMf/11GBl++Y/Z4ZGnp55KRo9dX5JxwHNAHBBBAAAEEEEBAB4GXnd9J14PzllJUSEdh6a8kfe5SHUoUAjq0GAaKQCAiAV1vMLW1tUljY6OlT1lZWXL48GFJSUmJqK9shAACCCCAAAIIIKC3wLVr1+Tq1atBRe7YsUNWrVqlRfG6zp+1wKEIBDQX0PX8ff36tXz99dfS29sbJKgCirZv305IpebHFuUhgAACCCCAAALhCkwVUqm+JLx3715ZulSP+7+6zp/DtWZ9BNwooOP5q75pq17QvHv3rmVI1MtA6m9/K1eudONQ0WcEEEAAAQQQQMDxApcuXZKWlpagOeCuXbukpESPd+B0nD87/sCggwggoIUAAR02D4PpwDbz0DwCCDhYQMuADr9fHv78pQz0dVjkF5SUS+7ijQ4eDbqGAAIIIIAAAgggMGVIR4JXlpYekTnZ8U+SJqCDYxQBcwV0vMHU1dUltbW1Mj4+/hY2NTVVjhw5IhkZGeZiUzkCCCCAAAIIIIDAjAI3btwQ9aLS5GXr1q1SWlo64/Z2r6Dj/NnuPtM+Ak4R0PH87ejokKamJhkdHbUwqy/Iffrpp1r83nPK+NMPBBBAAAEEEEBANwEVUKmCKicuOn1JWMf5s25jSD0I6Cqg2/nr8/kC177t7e0WMq/XG/h6emFhoa6U1IUAAggggAACCCAQBYGpQipVs+Xl5aKCyuO96DZ/jrcH+0cAAfcImJ4f4fGrOFCNF9OBNaalNAQQ0FxAx4COx3frpa/rZ4tc9sINsmjFXs01KQ8BBBBAAAEEEEAgGgI9T67J0/tNlqY8ngRZuvaf4h7SQUBHNEaYNhCIj4BuN5hevXolx44dk+Hh4bcg6uGsmpoamT9/fnyQ2CsCCCCAAAIIIIBATAXu3LkT+KLm5GXz5s1SVlYW01om70y3+XNcMdg5AoYJ6HT+qkeFvvvuO/npp5+CFOfMmSMVFRVcAxt2fFEuAggggAACCCAQicBUIZXque3PPvss7i8p6TR/jsSWbRBws4BO5+/IyIjU19eL+kDDxCU5OVmqqqokPz/fzUNF3xFAAAEEEEAAAdcI/PDDD/L9998H9XfHjh2yatWquDroNH+OKwQ7RwAB1wmYnh9BQIfrDlk6jAACpgjoFtDxouOyPH/4rYUvI6dElpZ+LuLxmMJKnQgggAACCCCAAAKzFOh9+pM8udcoIu/yPlVIx5LSw5KRs3yWrUe+OQEdkduxJQLxFtDpBtPQ0JAcPXpU+vv737KoPwCrF5P4clK8jxT2jwACCCCAAAIIxFbg3r17cu7cuaCdfvTRR7Jx48bYFjNhbzrNn+OGwI4RMFRAl/NXXfs2NDTIs2fPgiQXLVoke/fulZSUFEOVKRsBBBBAAAEEEEAgXIGWlha5dOlS0GbxfklJl/lzuJ6sjwACIrqcvwMDA3Ly5Enp7e21DEt6erpUV1dLdnY2w4UAAggggAACCCDgIoHprn+3bt0qpaWlcZPQZf4cNwB2jAACrhUgoMPmoTcd2GYemkcAAQcL6BTQ8er5Lem8U2fRTp2zQIrX/148iV4HjwJdQwABBBBAAAEEEJhKoK/rpjy+Wx8U0lGwukYy562MCxoBHXFhZ6cIREVAlxtMPp9Pamtr5cWLF5Z+bdu2TdasWROVvtIIAggggAACCCCAgFkCra2tcvbsWfH734VUqh6UlZXJ5s2b49IZXebPcek8O0XAcAEdzl/1xeDGxkZRLylNXlQA0ccffyyTn9MxnJ3yEUAAAQQQQAABBEIQuHPnjly4cCFoTXXtq66B47HoMH+OR7/ZJwJOENDh/H316lUgnGPihxmUbVZWViCcIyMjwwnU9AEBBBBAAAEEEEAgTAGuf8MEY3UEEEDARgHT8yM8/slPE9mIFUnTpgNH0me2QQABBJSALgEdg68fy8Pr/yF+//jbgfGmZErJhv8piUlpDBYCCCCAAAIIIICASwVePb8tnXfrRCa+pOTxyJLVB+MS0kFAh0sPRLrtCAEdHtBSkKdPn5b29naL6fr162XTpk2OcKYTCCCAAAIIIIAAApEJtLW1SVNTk4yPv7tPolpatWqVqK8Jx3rRZf4c636zPwScIBDv8/fnn3+WK1euBP0+S05Olj179khBQYETmOkDAggggAACCCCAQIQC9+7dk3PnzgVtvXHjRlFhbrFe4j1/jnV/2R8CThKI9/mrPshQX18vQ0NDFtb8/HyprKyU1NRUJ3HTFwQQQAABBBBAAIEwBaa7/lXXvuoaONZLvOfPse4v+0MAAQT+IWB6fgQBHRzLCCCAgKYCOgR0jAz1SNuP/y5jvnd/pE5ITJZlG/5FktPmaSpHWQgggAACCCCAAAKxEnj98q503q61hLmJxyMFKw9IVt7qWJUR2A8BHTHlZmcIRFVAhxtMly9flhs3blj6VVxcLHv37o1qX2kMAQQQQAABBBBAwEyBjo4OaWxslLGxMUsHVqxYIeXl5THtlA7z55h2mJ0h4CCBeJ2/Pp9Pzp8/L62trUGaubm5gZeT+HKwgw40uoIAAggggAACCMxCQM0Zz549K5O//VhWViabN2+eRcvhbxqv+XP4lbIFAghMFojn+fvo0aPA3/HUtfDEZcmSJYF7v16vlwFDAAEEEEAAAQQQQCBwz4TrXw4EBBBAIL4CBHTY7G86sM08NI8AAg4WiHdAx9jooDz48f/I6HDfW2WPJ0EK1/1G0ucudbA8XUMAAQQQQAABBBAIR6C/5748ajlmDekQjxSsim1IBwEd4Ywa6yKgl0A8H9BSErdu3ZJvv/3WgqK+nlRTUyMJCQl6YVENAggggAACCCCAQNwEnj59Gvjy5uSH+0tKSmTXrl0y+b62XYXGe/5sV79oFwE3CMTj/O3r65PTp0+L+jl5USFDO3bskMTERDfw00cEEEAAAQQQQACBEAXa2tqkqalJxsfHLVuUlpbK1q1bQ2xl9qvFY/48+6ppAQEElEC8zt/pvoQej5BdjgQEEEAAAQQQQAAB/QXU9a8Kd5u8rF27VrZs2RKzDsRr/hyzDrIjBBBAYBoB0/MjPP7JMceaDbXpwJpxUg4CCBgkEM+ADv/4mLT99H9l6M0zi9jfXrJcY5AipSKAAAIIIIAAAgjEQuBNb5t0tBwV//jEL5B4ZPHKKpmbvzYWJQgBHTFhZicI2CIQzxtM7e3t0tDQYPkSXFZWlhw+fFhSUlJs6S+NIoAAAggggAACCJgr0NXVJSdPngwK6SguLpbdu3fHJOAtnvNnc0eOyhHQQyDW5+90wUJKY9u2bbJmDfd99TgyqAIBBBBAAAEEENBPQN0/UUFvk5fVq1fL9u3bY1JwrOfPMekUO0HAJQLxOH9v3rwpzc3NQcKxfrnSJUNMNxFAAAEEEEAAAccIdHR0BEI6xsbGLH1auXKl7Ny5Myb9jMf8OSYdYycIIIDADAKm50cQ0MEhjgACCGgqEL+ADr88unVCXr+8a5GZX/ip5BXGLgFf02GhLAQQQAABBBBAAIFpBAb6OqS95U/iH7OGdCxasVeyF35guxsBHbYTswMEbBOI1w2mFy9eSG1treXlytTUVDly5IhkZGTY1l8aRgABBBBAAAEEEDBbQM0jVUjHyMiIpSOFhYWyd+9e20M64jV/NnvUqB4BPQRief4ODAzI0aNHRf2cuKjrXfW7av78+XqgUAUCCCCAAAIIIICAtgKdnZ2BkHOfb+L9X5Hly5dLeXm5TH6APtodieX8Odq10x4CbheI9fl7+fJluXHjRhD7L3/5S/ngA/ufV3H7eNN/BBBAAAEEEEDAdIHpAs/V9e+uXbts716s58+2d4gdIIAAAiEKENARIlSkq5kOHGm/2Q4BBBCIV0DH47unpK/rpmUAsvJKpWBVNYOCAAIIIIAAAggggMB7BVRIR8fNr2R8fNSy3sLleyRn0Ye26hHQYSsvjSNgq0A8bjCplyrr6+tlaGjobd8SExPl4MGDvKRk62jTOAIIIIAAAggg4AyBly9fSl1dXVBIx9KlS2Xfvn22djIe82dbO0TjCLhIIJbn77Fjx+T58+cW3SVLlgQeJE1JSXGROl1FAAEEEEAAAQQQmI1APF9SiuX8eTZGbIsAAsECsTx/L126JC0tLUFFqK+dq6+esyCAAAIIIIAAAgggEIrAkydP5Ouvv54ypNLukI5Yzp9DsWAdBBBAIFYCpudHePx+vz9WWJHsx3TgSPrMNggggIASiEdAR+ftOnn14pZlANKzC6Vo3RcMCgIIIIAAAggggAACIQkMvu6U9p//JONj1i8JLygpl9zFG0NqI5KVCOiIRI1tENBDINY3mG7evCnNzc1Bna+srBT11XMWBBBAAAEEEEAAAQRCEejp6ZGTJ0/K4OCgZfWCggKpqKgQr9cbSjNhrxPr+XPYBbIBAghMKxCr8/fs2bNy//59Sx0bNmyQTz75hNFBAAEEEEAAAQQQQCBsARX8durUqaCQymXLlsmePXvCbi/UDWI1fw61HtZDAIHQBWJ1/p4/f17u3r1rKUz9TW737t3c9w19uFgTAQQQQAABBBBA4O8CXV1dgY9+jYxYn38uKSkJzDHtWmI1f7arftpFAAEEIhUwPT+CgI5IR57tEEAAAZsFYhnQ4R/3yaNbx6S/54GlV8mpOVK84V8k0Ztqc29pHgEEEEAAAQQQQMBJAoP9T6X9xpdBIR15hVtlfuGntnSVgA5bWGkUgZgIxOoG0+joqFy4cEFaW1uD+rVt2zZZs2ZNTPrLThBAAAEEEEAAAQScI9Db2yt1dXVBIR0LFiyQ/fv32xLSEav5s3NGiZ4goI9ALM7fa9euydWrVy2dtvvBUX2EqQQBBBBAAAEEEEDALoGXL18GQiqHh4ctu1DB53v37pWEhISo7zoW8+eoF02DCCAQELD7/B0fH5empiZpa2uziKtwjqqqKlm4cCEjgQACCCCAAAIIIIBARALq+lfd/50c0sH1b0ScbIQAAgi8V4CADpsPENOBbeaheQQQcLBArAI6xsdHpePmVzLQ12HRTEhMkWUf/ndRIR0sCCCAAAIIIIAAAgiEKzDU3yXtP38pY74hy6bzlmyS/OLt4TY34/oEdMxIxAoIaCtg9wNaquPqxtmZM2fk1atXQQ6Ec2h7aFAYAggggAACCCBghICaY9bW1srAwIClXvUiwL59+yQpKSmq/YjF/DmqBdMYAgi8FbD7/H348KE0NDRY/xY3b54cOnRIEhMTGQkEEEAAAQQQQAABBGYl0NPTE3hJaWjIev93yZIlUlFREfU5p93z51lhsDECCLxXwM7zd2xsTBobG6Wjw/rMc3JyciCcIz8/n9FBAAEEEEAAAQQQQGBWAtOFVHL9OytWNkYAAQSCBEzPj/D4/X6/zuNqOrDOttSGAAJ6C8QioEO9LNn+8x9lqP+pBcObNEcKy34jKenz9UaiOgQQQAABBBBAAAGtBYYHXsrDG/8hY6ODljpzFn0oC5fviWrtBHRElZPGEIipgJ0PaKmO3Lp1S/7yl7+Ielhr4pKZmRl4YDQ3Nzem/WVnCCCAAAIIIIAAAs4T6O/vD4R0qJ8Tl7y8PNm/f7+oFwSitdg9f45WnbSDAALBAnaev+ph0RMnTojP53u74/T0dDly5IionywIIIAAAggggAACCERDoLe3N3D9OzmkY/HixVJZWSlerzcauwm0Yef8OWpF0hACCEwpYNf5q6556+vr5elT6zPP6m9vNTU13PfleEQAAQQQQAABBBCImsB0IZVc/0aNmIYQQAABMT0/goAODmIEEEBAUwG7Azp8I/2BcI7hgRcWgaSUuVK0/gtRP1kQQAABBBBAAAEEEJitwMhgdyCkwzdi/ZJw9oIyWfTfKkXEM9tdBLYnoCMqjDSCQFwE7HxA6/z589La2hrUr6KiIikvL4/618zjAshOEUAAAQQQQAABBLQQePPmTeDl+MkhHfPmzZPq6mpJSUmJSp12zZ+jUhyNIIDAewXsOn8HBgbk6NGjon7+Y1EvRh48eFDU7yAWBBBAAAEEEEAAAQSiKaBCOurq6mRw0PqRhgULFkhVVVXU7r3YNX+OpgVtIYDA1AJ2nL8jIyOBcI6uri7LTtPS0gJ/e8vJyWE4EEAAAQQQQAABBBCIqsD7rn/VRxqiFVJpx/w5qhA0hgACCNgkQECHTbD/aNZ0YJt5aB4BBBwsYGdAx+hwnzy8/gcZHX5lEUxJny+FZb8Rb9IcB8vSNQQQQAABBBBAAIFYC4wO9UrbjT+Ib/i1Zddz80pl8ar9UQnpIKAj1qPK/hCInoAdN5i6u7vlzJkz0tfXZyk0ISFBNm3aJOvWrYteB2gJAQQQQAABBBBAAIG/C6iQDvWS0qtX1vsv6gUB9RXPaIR02DF/ZgARQCA2Anacv2NjY3L8+HF5+fKlpRMVFRWiwilZEEAAAQQQQAABBBCwQ0Bd96rrX3UdPHHJy8sLvCiflJQ0693aMX+edVE0gAACIQlE+/xV4Ry1tbWi7gFPXNLT0wPhlJmZmSHVxUoIIIAAAggggAACCIQrMN31bzRDKqM9fw63j6yPAAIIxEvA9PwIj9/v98cLL5T9mg4cSh9ZBwEEEJhKwK6AjuGBF9J+4z/FN2q9OZaasVAK1/1aEr2pDAgCCCCAAAIIIIAAAlEX+FtI3Jeifk5csuavkoJVNSIez6z2SUDHrPjYGIG4CkT7BtPt27flL3/5i/h8Pku/5syZI3v27JH8/Py49pedI4AAAggggAACCDhbQH1BWL2kpL6oNHFRIR0HDhyQ1NTZ3YeJ9vzZ2aNB7xDQS8CO87epqUlaW1stHf34449F/YcFAQQQQAABBBBAAAE7Bfr7+wMvzKufExcV0qG+JJycnDyr3dsxf55VQWyMAAIhC0Tz/FV/azt58qT09PRY9q9COdTf2jIyMkKuixURQAABBBBAAAEEEIhEgOvfSNTYBgEEEJhZwPT8CAI6Zh5j1kAAAQTiImBHQMdQ/1Np//mPMuYbsvQpPWuJLF33K0lImH1yfVyw2CkCCCCAAAIIIICAEQK+4dfSduMPMjpkfUkpc94KKVh9SDyehIj7QUBHxHRsiEDcBaL1gJYK5Lh48aLcu3cvqE8FBQWye/fuqHyxPO5gFIAAAggggAACCCCgvcDQ0FAgpGPyiwPZ2dmBFwfS0tIi7kO05s8RF8CGCCAQsUC0z99r167J1atXLfUUFRVJRUVFxDWyIQIIIIAAAggggAAC4Qi8efMmcP2rvig8cZk3b55UV1fP6r5MtOfP4fSLdRFAYHYC0Tp/BwYG5MSJE/L69WtLQXPnzpWamppZ/Y1tdj1kawQQQAABBBBAAAG3CajrXzU3nRxSyfWv244E+osAAtEUIKAjmppTtGU6sM08NI8AAg4WiHZAx8CrR9Lx859kfHzUopaRs0yWrDksngSvgzXpGgIIIIAAAggggIAuAr6RAWm7/n+DQjrmZBfJ0tLPI56XEtChywhTBwLhC0TjAS31dfKGhgbp6+uzFKD+trhx40b58MMPwy+MLRBAAAEEEEAAAQQQmIXA8PBw4EvCk0M6srKyAiEdc+bMiaj1aMyfI9oxGyGAwKwFonn+Pnz4MHAdPHFRD4EePHhQvF7u+856sGgAAQQQQAABBBBAIGSBwcHBQEiHulczccnJyQlc/6ampobc1sQVozl/jqgANkIAgYgFonH+qlAO9btl8guQubm5gQCgSH+3RNwpNkQAAQQQQAABBBBwvcB0IZVc/7r+0AAAAQQiFDA9P8Lj9/v9EfY9JpuZDhwTJHaCAAKOFIhmQEd/zwN5dOuY+Md9Fqus+atk8aoDs/pSuSPx6RQCCCCAAAIIIICArQIqpOPhjf+QkcFuy37Ss5ZI4dpfiycx/JcICOiwdchoHAFbBWb7gNadO3ekublZfD7rNa96KGvPnj2yaNEiW+uncQQQQAABBBBAAAEEphNQIR0nT56Uly9fWlbJyMgIvEQfSUjHbOfPjBYCCMRPIFrnr/qdor7SNvE6OD09XY4cOSLqJwsCCCCAAAIIIIAAArEWGBoaCoRUTg7pyM7ODoR0pKWlhV1StObPYe+YDRBAYNYCsz1/1UcZ1O8UFQA0cZk/f34gnCM5OXnWNdIAAggggAACCCCAAAKRCEwXUsn1bySabIMAAm4XMD0/goAOtx/B9B8BBLQViFZAx6sXd+TxnTrx+8ctfc1eUCaL/luliHi0NaAwBBBAAAEEEEAAAecKjI0OBkI6hgesLymlZS6WwrLfSEJCUlidJ6AjLC5WRkArgUgf0FIvIl28eFHu3bsX1B8VyrFr1y5eTNJqpCkGAQQQQAABBBBwp8DIyIicOnVKnj9/bgFQIR01NTWifoazRDp/DmcfrIsAAvYIROP8VS8+fvXVVzIwMPC2yMTERDl06JDMmzfPnsJpFQEEEEAAAQQQQACBEATUXLWurk56enosa2dlZQVCOsINqYzG/DmEslkFAQRsEJjN+dvd3R0IvFW/UyYuCxculKqqKvF6w//giw1dpEkEEEAAAQQQQAABFwtw/eviwafrCCAQVQECOqLKGdyY6cA289A8Agg4WCAaAR29z27Ik7+eFhG/RSp38UZZUFLuYD26hgACCCCAAAIIIGCCwJhvSNp//lKG+rss5aZmLJSisi8kITH0r54Q0GHCiFMjAlMLRPKAlvoCW2NjY9CX2NQePvzwQ9m4caNM/rsi/ggggAACCCCAAAIIxEtgdHRU6uvr5dmzZ5YS1MtJ6iUl9bJSqEsk8+dQ22Y9BBCwV2C25+/Y2FjgC8KTA392794tJSUl9hZP6wgggAACCCCAAAIIhCAwPDwceLH+5UvrRxoiCamc7fw5hHJZBQEEbBKI9Px98eJF4HeICryduBQUFEhlZaWogEoWBBBAAAEEEEAAAQR0EHjf9e/BgwfDCqmMdP6sgwM1IIAAArMRMD0/wuP3+61vbc9Gw4ZtTQe2gYQmEUDAJQKzDejofnxVnrWeC9LKK9om85dudoki3UQAAQQQQAABBBDQXWB8bETab3wpg/1PLaWmzMmTorLfSqI3NaSRQdI4AAAgAElEQVQuENAREhMrIaClQLg3mO7duycXL14Un89n/b2RkiLqpST1gBYLAggggAACCCCAAAK6Caj566lTp4JCOtLS0gIhHdnZ2SGVHO78OaRGWQkBBGIiMNvzt6mpSVpbWy21fvTRR4GQShYEEEAAAQQQQAABBHQRUC/Wq+vfycFyKqRSvaSkwjpCWWY7fw5lH6yDAAL2CERy/j59+jQQcDv5HnBxcXHgHnBCQoI9xdIqAggggAACCCCAAAIRCkx3/RtuSGUk8+cIS2YzBBBAQCsB0/MjCOjQ6nCiGAQQQOCdwGwCOp4//FZedFyexOmRhct3S86iD2FGAAEEEEAAAQQQQEArgfHxEWn/+Y8y+Oqxpa6U9PlStF6FdKTNWC8BHTMSsQIC2gqEeoNJPYzV3Nwsd+7cCepLfn6+7NmzJ6zkeW1BKAwBBBBAAAEEEEDAsQJqTnv69Gl5/Nh6/Zuamio1NTUhhXSEOn92LCIdQ8Bggdmcv9euXZOrV69ael9UVCQVFRUGi1A6AggggAACCCCAgFMFRkdHAy/aP3v2zNJFFdKhQiqzsrJm7Pps5s8zNs4KCCBgq0C4529nZ2fgb2ZjY2OWukpKSmTXrl0y+YUdW4uncQQQQAABBBBAAAEEwhBQ178nT56cMqSS698wIFkVAQRcKUBAh83DbjqwzTw0jwACDhaILKDDL0/vN0nPkx+sMh6PLF65X+bmlTpYjK4hgAACCCCAAAIImCzgH/NJe8ufZKCvw9KN5LRcKSr7QrzJ7/+SEgEdJo8+tbtdIJQHtPr6+qShoUF6e3uDuNatWyebNm3iq0luP5DoPwIIIIAAAgggYIiAetFAzW0fPXpkqViFdKiHtHJyct7bk1Dmz4ZQUCYCrhOI9Px9+PBh4PfGxGXevHmBr497vV7XOdJhBBBAAAEEEEAAATMEpgupTEtLC1z/Zmdnc/1rxlBSJQJhC4Rz/dvW1iZNTU0yPj5u2c+qVatkx44dYe+bDRBAAAEEEEAAAQQQiLXAdCGVXP/GeiTYHwIImCZgen6Ex+/3+3VGNx1YZ1tqQwABvQXCDujw++Xx3VPS97zF0jGPJ0EKVh+SzHkr9O4w1SGAAAIIIIAAAgi4XsA/7pP2m8EhHUkpWVK0/neifk63ENDh+sMHAIMFZnpA6969e3Lx4kVRD3JOXJKSkqS8vFzUF4NZEEAAAQQQQAABBBAwSUC9cNDY2Cjt7e2WslNSUqS6ulrUi/fTLTPNn01yoFYE3CYQyfn78uVLOXHihOWaOD09XY4cOSLqJwsCCCCAAAIIIIAAAjoLqJDKr7/+Wh4/fmwpM5SQykjmzzpbUBsCbhII9fxtbW2Vs2fPyuTXWUpLS2Xr1q1uIqOvCCCAAAIIIIAAAoYLTBdSyfWv4QNL+QggYKuA6fkRBHTYenjQOAIIIBC5QDgBHX7/uHTePi6vX96z7NCT6JWlaz6XOdm8rBT5SLAlAggggAACCCCAQCwFVEhHR8tRedPbZtmtNzlDij/4vSSlzJ2yHAI6YjlK7AuB6ApM94CWemizublZbt++HbTD3NxcqaiokMzMzOgWQ2sIIIAAAggggAACCMRIYLqQjuTkZNm/f7/k5eVNWUmoLzjEqBvsBgEEwhAI9/wdGhqSr776SgYGBt7uJTExUQ4dOvTeIJ8wSmJVBBBAAAEEEEAAAQRsF1D3exoaGuTRo0eWfc0UUhnu/Nn2jrADBBAIWSCU8/fOnTty4cKFoDY/+ugj2bhxY8j7YkUEEEAAAQQQQAABBHQR4PpXl5GgDgQQMEWAgA6bR8p0YJt5aB4BBBwsEGpAh3/MJx23/ixveh9aNBISk6Vw3a8lLXOxg5XoGgIIIIAAAggggIATBVQA3aOWY9Lfc9/SPW/SHCla/1tJTssN6jYBHU48EuiTWwSmekCrr69Pzpw5I93d3UEMq1evli1btoh6KYkFAQQQQAABBBBAAAGTBVRIR1NTk7S1WUMqk5KSpKqqShYsWBDUvVBecDDZhNoRcLJAOOeveoiztrZWnj9/biHZvXu3lJSUOJmJviGAAAIIIIAAAgg4UCCSkMpw5s8OJKNLCBgtMNP529LSIpcuXQrq4+bNm6WsrMzovlM8AggggAACCCCAgLsFuP519/jTewQQCE/A9PwIj9/v94fX5diubTpwbLXYGwIIOEkglICOMd+QdNz8SgZfP7Z0Xb24qMI5UuZM/XU1JznRFwQQQAABBBBAAAFnCqiQjs7btfL65V1LBxO9aYGQjpT0+Zb/nYAOZx4H9ModApMf0FIvG50/f158Pp/1Wtfrle3bt8uKFSvcAUMvEUAAAQQQQAABBFwhoG7Xnzt3Tu7fnxRS6fXK/v37g0I6ZnrBwRVodBIBQwXCOX9VeE9ra6ulp3xF2NCBp2wEEEAAAQQQQACBgEC4IZXhzJ8hRgABvQTed/7+8MMP8v333wcVvHXrViktLdWrI1SDAAIIIIAAAggggEAEAu+7/q2urpa8POu7flz/RoDMJggg4AgB0/MjCOhwxGFIJxBAwIkCMwV0+EbfSPuN/5ThgReW7ielZAVeWExKmetEFvqEAAIIIIAAAggg4CYBv18679bJq+e3Lb1O9KZKUdlvLYF0BHS46cCgr04TmHyDaar+zZ07VyoqKiQ7O9tp3ac/CCCAAAIIIIAAAggEBFRI3d271pBKr9crlZWVsnjx4rdKPKDFAYOAuQKhnr9TvaxUVFQUuC5mQQABBBBAAAEEEEDAZIFwQipDnT+b7EHtCDhVYLrz9/Lly3Ljxo2gbpeXl/ORBqceDPQLAQQQQAABBBBwqYC6/j1z5oy0tbVZBJKSkqSqqsrykQauf116kNBtBBAQAjpsPghMB7aZh+YRQMDBAu8L6BgdfiUPr/9BRof7LALJablSVPaFeJMzHCxD1xBAAAEEEEAAAQTcJeCXx3frpa/rpqXbCYnJgblvasbCwP9OQIe7jgp66yyBmQI6SkpKZOfOnaJeTmRBAAEEEEAAAQQQQMDJAlOFdCQmJgZeyl+yZEmg6zyg5eQjgL45XSCU8/fhw4fS0NBgoZg3b54cPHiQ62KnHyD0DwEEEEAAAQQQcJFAKCGVocyfXURGVxEwSmCq8/fSpUvS0tJi6UdCQoKocA51P5gFAQQQQAABBBBAAAGnCbwvpHLiRxq4/nXayNMfBBAIVcD0/AiPX/2m13gxHVhjWkpDAAHNBaYL6BgZ7JaHN74U30i/pQcpc/ICLygmetM07xnlIYAAAggggAACCCAQrsA0IR0JSbJ03a8kPWsJAR3hkrI+AhoJTBfQoV5E3Lx5s5SWlmpULaUggAACCCCAAAIIIGCvwMWLF+X27duWnaiXFfbu3SuFhYUEdNjLT+sI2Cow0wOWPT09cuzYMfH5fG/rSE1NlX/6p3+S9PR0W2ujcQQQQAABBBBAAAEEYi0wU0jlTPPnWNfL/hBAIHSByefvihUr5N69e0F/71KhtEuXLg29YdZEAAEEEEAAAQQQQMBAAa5/DRw0SkYAgZgImJ4fQUBHTA4TdoIAAgiELzBVQMfwm+eBcI4x36ClwbTMxVK47teiviLOggACCCCAAAIIIICAMwX88uReo/Q+/cnSPU+CV5aWfi7tP/+n5X9fs8/6351pQq8QMFtgfHxcLl++LDdv3gzqSEZGRuAFxPnz55vdSapHAAEEEEAAAQQQQCACgebm5qB58j9COk6fPm1p8d/+7d8i2AObIIBAPATe94Lh0NCQHD16VPr7332kQQVX1tTUSF5eXjzKZZ8IIIAAAggggAACCNgu8L6QSq5/bednBwjYJjDdBxr+sUOv1ysqnKOgoMC2GmgYAQQQQAABBBBAAAGdBLj+1Wk0qAUBBHQRIKDD5pEwHdhmHppHAAEHC0wO6Cj+4J+l/ec/yvjYiKXXc7KLZOmaz8WT6HWwBl1DAAEEEEAAAQQQQOBvAk/vN0nPk2sWDo8nQfz+ccv/RkAHRwwCeguMjo5KXV2dvHjxIqjQoqIi+eyzzyQ5mRBKvUeR6hBAAAEEEEAAAQTsFLhy5Ypcv359xl0Q0DEjESsgoI3AdAEdY2NjUltbK8+fP7fUunv3bikpKdGmfgpBAAEEEEAAAQQQQMAOgelCKlXQ+8SF61879GkTAXsE3hfQocI5qqurJT8/356d0yoCCCCAAAIIIIAAApoKcP2r6cBQFgIIxE3A9PwIj9/v98dNL4Qdmw4cQhdZBQEEEJhSYHJAhwrg8I/5LOtmzlshBasPiXohkQUBBBBAAAEEEEAAAbcIdD04Ly87v3tvdwnocMvRQD9NFbh27ZpcvXp1yvJ5wNLUUaVuBBBAAAEEEEAAgWgLhBLSwfw52uq0h4B9AtMFdDQ1NUlra6tlxx999JFs3LjRvmJoGQEEEEAAAQQQQAABjQS4/tVoMCgFgSgITBfQoT7QoMI55s+fH4W90AQCCCCAAAIIIIAAAuYJcP1r3phRMQII2Cdgen4EAR32HRu0jAACCMxKYHJAx+TG5uaVyuKV+0U8nlnth40RQAABBBBAAAEEEDBR4Hl7s7xob562dAI6TBxVanaTwJkzZ+TBgwdTdpkXDN10JNBXBBBAAAEEEEAAgZkE3hdup7Zl/jyTIP+OgD4CUwV0/Pjjj/Ldd9Yg2qKiIqmoqNCncCpBAAEEEEAAAQQQQCAGAirYXV0DT7dw/RuDQWAXCERBYGxsTP7X//pfQS2lpqYGwjlyc3OjsBeaQAABBBBAAAEEEEDAXIHvv/9efvjhB65/zR1CKkcAgSgJENARJcjpmjEd2GYemkcAAQcLzBTQ4eCu0zUEEEAAAQQQQAABBGYtQEDHrAlpAAFbBXp7e+Xo0aPi8/ls3Q+NI4AAAggggAACCCDgdAFeUHL6CNM/JwlM9wVhJ/WRviCAAAIIIIAAAgggYJcA1792ydIuAtEVuHHjhly+fDm6jdIaAggggAACCCCAAAIuEuD610WDTVcRcLmA6fkRHr/f79d5DE0H1tmW2hBAQG8BAjr0Hh+qQwABBBBAAAEEENBbgIAOvceH6hBQAo8fP5b6+noZHx8HBAEEEEAAAQQQQAABBCIU+Nd//VeZfE89wqbYDAEEbBYgoMNmYJpHAAEEEEAAAQQQcLQALyg5enjpnIMEmpqapLW11UE9oisIIIAAAggggAACCMRWgOvf2HqzNwQQiJ+A6fkRBHTE79hhzwgggMB7BQjo4ABBAAEEEEAAAQQQQCByAQI6IrdjSwRiKaAezlIPabEggAACCCCAAAIIIIBAZAIEdETmxlYIxEOAgI54qLNPBBBAAAEEEEAAAacI8IKSU0aSfjhd4NmzZ3LixAmnd5P+IYAAAggggAACCCBgmwDXv7bR0jACCGgmQECHzQNiOrDNPDSPAAIOFiCgw8GDS9cQQAABBBBAAAEEbBcgoMN2YnaAQNQEeEEpapQ0hAACCCCAAAIIIOBCAR7QcuGg02VjBbj+NXboKBwBBBBAAAEEEEBAAwGufzUYBEpAIEQBrn9DhGI1BBBAAAEEEEAAAQSmEOD6l8MCAQTcImB6foTH7/f7dR4s04F1tqU2BBDQX+DV0yvy6nGz5BZXSXruGv0LpkIEEEAAAQQQQAABBBBAAAEEEEAAAQQQQAABBBBAAAEEEEAAgSkF/vrXv8o333xj+bePPvpINm7ciBgCCCCAAAIIIIAAAggggAACCCCAAAIIIIAAAggggAACCCCAAAKuEDA9P4KADlccpnQSAQQQQAABBBBAAAEEEEAAAQQQQAABBBBAAAEEEEAAAQQQQAABBBBAIN4C7e3tcu7cORkZGZGioiKpqKiId0nsHwEEEEAAAQQQQAABBBBAAAEEEEAAAQQQQAABBBBAAAEEEEAAgZgJENBhM7XpwDbz0DwCCCCAAAIIIIAAAggggAACCCCAAAIIIIAAAggggAACCCCAAAIIIICAQQKjo6Py4sULWbRokUFVUyoCCCCAAAIIIIAAAggggAACCCCAAAIIIIAAAggggAACCCCAAAKzFzA9P8Lj9/v9s2ewrwXTge2ToWUEEEAAAQQQQAABBBBAAAEEEEAAAQQQQAABBBBAAAEEEEAAAQQQQAABBBBAAAEEEEAAAQQQQAABBBBAAAEEEEAAAQQQQAABBBBAAAEEEEDADAHT8yMI6DDjOKNKBBBAAAEEEEAAAQQQQAABBBBAAAEEEEAAAQQQQAABBBBAAAEEEEAAAQQQQAABBBBAAAEEEEAAAQQQQAABBBBAAAEEEEAAAQQQQAABBBBAwFgBAjpsHjrTgW3moXkEEEAAAQQQQAABBBBAAAEEEEAAAQQQQAABBBBAAAEEEEAAAQQQQAABBBBAAAEEEEAAAQQQQAABBBBAAAEEEEAAAQQQQAABBBBAAAEEEEBAewHT8yM8fr/fr7Oy6cA621IbAggggAACCCCAAAIIIIAAAggggAACCCCAAAIIIIAAAggggAACCCCAAAIIIIAAAggggAACCCCAAAIIIIAAAggggAACCCCAAAIIIIAAAgggEAsB0/MjCOiIxVHCPhBAAAEEEEAAAQQQQAABBBBAAAEEEEAAAQQQQAABBBBAAAEEEEAAAQQQQAABBBBAAAEEEEAAAQQQQAABBBBAAAEEEEAAAQQQQAABBBBAAAEXCxDQYfPgmw5sMw/NI4AAAggggAACCCCAAAIIIIAAAggggAACCCCAAAIIIIAAAggggAACCCCAAAIIIIAAAggggAACCCCAAAIIIIAAAggggAACCCCAAAIIIIAAAtoLmJ4f4fH7/X6dlU0H1tmW2hBAAAEEEEAAAQQQQAABBBBAAAEEEEAAAQQQQAABBBBAAAEEEEAAAQQQQAABBBBAAAEEEEAAAQQQQAABBBBAAAEEEEAAAQQQQAABBBBAAIFYCJieH0FARyyOEvaBAAIIIIAAAggggAACCCCAAAIIIIAAAggggAACCCCAAAIIIIAAAggggAACCCCAAAIIIIAAAggggAACCCCAAAIIIIAAAggggAACCCCAAAIIuFiAgA6bB990YJt5aB4BBBBAAAEEEEAAAQQQQAABBBBAAAEEEEAAAQQQQAABBBBAAAEE/j9799osRZEmDjwPtwEHEVREEQkEQg1QZsZlZ5yBAAaQm1xm3uw32P1QG/tiY1/ubmzI/SKw6jIz6OqEgzOsuIguFxUVucj9Vv/I/q/u6T7ncLr7dFVndv8qwjBirMp88peZZ7K6qp4k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CBAgAABAgQIECBAgAABAgQIECBAgAABAgQIECBAgAABAgQIJC+Qe/6IgaIoipSVcwdO2VZsBAgQIECAAAECBAgQIECAAAECBAgQIECAAAECBAgQIECAAAECBAgQIECAAAECBAgQIECAAAECBAgQIECAAAECBAgQIECAAIEqBHLPHyFBRxWjRB0ECBAgQIAAAQIECBAgQIAAAQIECBAgQIAAAQIECBAgQIAAAQIECBAgQIAAAQIECBAgQIAAAQIECBAgQIAAAQIECBAgQIAAgT4WkKCj5M7PHQzvQR0AACAASURBVLhkHsUTIECAAAECBAgQIECAAAECBAgQIECAAAECBAgQIECAAAECBAgQIECAAAECBAgQIECAAAECBAgQIECAAAECBAgQIECAAAECBJIXyD1/xEBRFEXKyrkDp2wrNgIECBAgQIAAAQIECBAgQIAAAQIECBAgQIAAAQIECBAgQIAAAQIECBAgQIAAAQIECBAgQIAAAQIECBAgQIAAAQIECBAgQIBAFQK554+QoKOKUaIOAgQIECBAgAABAgQIECBAgAABAgQIECBAgAABAgQIECBAgAABAgQIECBAgAABAgQIECBAgAABAgQIECBAgAABAgQIECBAgEAfC0jQUXLn5w5cMo/iCRAgQIAAAQIECBAgQIAAAQIECBAgQIAAAQIECBAgQIAAAQIECBAgQIAAAQIECBAgQIAAAQIECBAgQIAAAQIECBAgQIAAAQLJC+SeP2KgKIoiZeXcgVO2FRsBAgQIECBAgAABAgQIECBAgAABAgQIECBAgAABAgQIECBAgAABAgQIECBAgAABAgQIECBAgAABAgQIECBAgAABAgQIECBAoAqB3PNHSNBRxShRBwECBAgQIECAAAECBAgQIECAAAECBAgQIECAAAECBAgQIECAAAECBAgQIECAAAECBAgQIECAAAECBAgQIECAAAECBAgQIECgjwUk6Ci583MHLplH8QQIECBAgAABAgQIECBAgAABAgQIECBAgAABAgQIECBAgAABAgQIECBAgAABAgQIECBAgAABAgQIECBAgAABAgQIECBAgACB5AVyzx8xUBRFkbJy7sAp24qNAAECBAgQIECAAAECBAgQIECAAAECBAgQIECAAAECBAgQIECAAAECBAgQIECAAAECBAgQIECAAAECBAgQIECAAAECBAgQIFCFQO75IyToqGKUqIMAAQIECBAgQIAAAQIECBAgQIAAAQIECBAgQIAAAQIECBAgQIAAAQIECBAgQIAAAQIECBAgQIAAAQIECBAgQIAAAQIECBAg0McCEnSU3Pm5A5fMo3gCBAgQIECAAAECBAgQIECAAAECBAgQIECAAAECBAgQIECAAAECBAgQIECAAAECBAgQIECAAAECBAgQIECAAAECBAgQIECAQPICueePGCiKokhZOXfglG3FRoAAAQIECBAgQIAAAQIECBAgQIAAAQIECBAgQIAAAQIECBAgQIAAAQIECBAgQIAAAQIECBAgQIAAAQIECBAgQIAAAQIECBCoQiD3/BESdFQxStRBgAABAgQIECBAgAABAgQIECBAgAABAgQIECBAgAABAgQIECBAgAABAgQIECBAgAABAgQIECBAgAABAgQIECBAgAABAgQIEOhjAQk6Su783IFL5lE8AQIECBAgQIAAAQIECBAgQIAAAQIECBAgQIAAAQIECBAgQIAAAQIECBAgQIAAAQIECBAgQIAAAQIECBAgQIAAAQIECBAgQCB5gdzzRwwURVGkrJw7cMq2YiNAgAABAgQIECBAgAABAgQIECBAgAABAgQIECBAgAABAgQIECBAgAABAgQIECBAgAABAgQIECBAgAABAgQIECBAgAABAgQIVCGQe/4ICTqqGCXqIECAAAECBAgQIECAAAECBAgQIECAAAECBAgQIECAAAECBAgQIECAAAECBAgQIECAAAECBAgQIECAAAECBAgQIECAAAECBAj0sYAEHSV3fu7AJfMongABAgQIECBAgAABAgQIECBAgAABAgQIECBAgAABAgQIECBAgAABAgQIECBAgAABAgQIECBAgAABAgQIECBAgAABAgQIECCQvEDu+SMGiqIoUlbOHThlW7ERIECAAAECBAgQIECAAAECBAgQIECAAAECBAgQIECAAAECBAgQIECAAAECBAgQIECAAAECBAgQIECAAAECBAgQIECAAAECBKoQyD1/hAQdVYwSdRAgQIAAAQIECBAgQIAAAQIECBAgQIAAAQIECBAgQIAAAQIECBAgQIAAAQIECBAgQIAAAQIECBAgQIAAAQIECBAgQIAAAQIE+lhAgo6SOz934JJ5FE+AAAECBAgQIECAAAECBAgQIECAAAECBAgQIECAAAECBAgQIECAAAECBAgQIECAAAECBAgQIECAAAECBAgQIECAAAECBAgQSF4g9/wRA0VRFCkr5w6csq3YCBAgQIAAAQIECBAgQIAAAQIECBAgQIAAAQIECBAgQIAAAQIECBAgQIAAAQIECBAgQIAAAQIECBAgQIAAAQIECBAgQIAAAQJVCOSeP0KCjipGiToIECBAgAABAgQIECBAgAABAgQIECBAgAABAgQIECBAgAABAgQIECBAgAABAgQIECBAgAABAgQIECBAgAABAgQIECBAgAABAn0sIEFHyZ2fO3DJPIonQIAAAQIECBAgQIAAAQIECBAgQIAAAQIECBAgQIAAAQIECBAgQIAAAQIECBAgQIAAAQIECBAgQIAAAQIECBAgQIAAAQIECCQvkHv+iIGiKIqUlXMHTtlWbAQIECBAgAABAgQIECBAgAABAgQIECBAgAABAgQIECBAgAABAgQIECBAgAABAgQIECBAgAABAgQIECBAgAABAgQIECBAgACBKgRyzx8hQUcVo0QdBAgQIECAAAECBAgQIECAAAECBAgQIECAAAECBAgQIECAAAECBAgQIECAAAECBAgQIECAAAECBAgQIECAAAECBAgQIECAAIE+FpCgo+TOzx24ZB7FEyBAgAABAgQIECBAgAABAgQIECBAgAABAgQIECBAgAABAgQIECBAgAABAgQIECBAgAABAgQIECBAgAABAgQIECBAgAABAgSSF8g9f8RAURRFysq5A6dsKzYCBAgQIECAAAECBAgQIECAAAECBAgQIECAAAECBAgQIECAAAECBAgQIECAAAECBAgQIECAAAECBAgQIECAAAECBAgQIECAQBUCueePkKCjilGiDgIECBAgQIAAAQIECBAgQIAAAQIECBAgQIAAAQIECBAgQIAAAQIECBAgQIAAAQIECBAgQIAAAQIECBAgQIAAAQIECBAgQIBAHwtI0FFy5+cOXDKP4gkQIECAAAECBAgQIECAAAECBAgQIECAAAECBAgQIECAAAECBAgQIECAAAECBAgQIECAAAECBAgQIECAAAECBAgQIECAAAECyQvknj9ioCiKImXl3IFTthUbAQIECBAgQIAAAQIECBAgQIAAAQIECBAgQIAAAQIECBAgQIAAAQIECBAgQIAAAQIECBAgQIAAAQIECBAgQIAAAQIECBAgQKAKgdzzR0jQUcUoUQcBAgQIECBAgAABAgQIECBAgAABAgQIECBAgAABAgQIECBAgAABAgQIECBAgAABAgQIECBAgAABAgQIECBAgAABAgQIECBAoI8FJOgoufNzBy6ZR/EECBAgQIAAAQIECBAgQIAAAQIECBAgQIAAAQIECBAgQIAAAQIECBAgQIAAAQIECBAgQIAAAQIECBAgQIAAAQIECBAgQIAAgeQFcs8fMVAURZGycu7AKduKjQABAgQIECBAgAABAgQIECBAgAABAgQIECBAgAABAgQIECBAgAABAgQIECBAgAABAgQIECBAgAABAgQIECBAgAABAgQIECBQhUDu+SMk6KhilKiDAAECBAgQIECAAAECBAgQIECAAAECBAgQIECAAAECBAgQIECAAAECBAgQIECAAAECBAgQIECAAAECBAgQIECAAAECBAgQINDHAhJ0lNz5uQOXzKN4AgQIECBAgAABAgQIECBAgAABAgQIECBAgAABAgQIECBAgAABAgQIECBAgAABAgQIECBAgAABAgQIECBAgAABAgQIECBAgEDyArnnjxgoiqJIWTl34JRtxUaAAAECBAgQIECAAAECBAgQIECAAAECBAgQIECAAAECBAgQIECAAAECBAgQIECAAAECBAgQIECAAAECBAgQIECAAAECBAgQqEIg9/wREnRUMUrUQYAAAQIECBAgQIAAAQIECBAgQIAAAQIECBAgQIAAAQIECBAgQIAAAQIECBAgQIAAAQIECBAgQIAAAQIECBAgQIAAAQIECBDoYwEJOkru/NyBS+ZRPAECBAgQIECAAAECBAgQIECAAAECBAgQIECAAAECBAgQIECAAAECBAgQIECAAAECBAgQIECAAAECBAgQIECAAAECBAgQIEAgeYHc80cMFEVRpKycO3DKtmIjQIAAAQIECBAgQIAAAQIECBAgQIAAAQIECBAgQIAAAQIECBAgQIAAAQIECBAgQIAAAQIECBAgQIAAAQIECBAgQIAAAQIECFQhkHv+CAk6qhgl6iBAgAABAgQIECBAgAABAgQIECBAgAABAgQIECBAgAABAgQIECBAgAABAgQIECBAgAABAgQIECBAgAABAgQIECBAgAABAgQI9LGABB0ld37uwCXzKJ4AAQIECBAgQIAAAQIECBAgQIAAAQIECBAgQIAAAQIECBAgQIAAAQIECBAgQIAAAQIECBAgQIAAAQIECBAgQIAAAQIECBAgkLxA7vkjBoqiKFJWzh04ZVuxESBAgAABAgQIECBAgAABAgQIECBAgAABAgQIECBAgAABAgQIECBAgAABAgQIECBAgAABAgQIECBAgAABAgQIECBAgAABAgSqEMg9f4QEHVWMEnUQIECAAAECBAgQIECAAAECBAgQIECAAAECBAgQIECAAAECBAgQIECAAAECBAgQIECAAAECBAgQIECAAAECBAgQIECAAAECBPpYQIKOkjs/d+CSeRRPgAABAgQIECBAgAABAgQIECBAgAABAgQIECBAgAABAgQIECBAgAABAgQIECBAgAABAgQIECBAgAABAgQIECBAgAABAgQIEEheIPf8EQNFURQpK+cOnLKt2AgQIECAAAECBAgQIECAAAECBAgQIECAAAECBAgQIECAAAECBAgQIECAAAECBAgQIECAAAECBAgQIECAAAECBAgQIECAAAECVQjknj9Cgo4qRok6CBAgQIAAAQIECBAgQIAAAQIECBAgQIAAAQIECBAgQIAAAQIECBAgQIAAAQIECBAgQIAAAQIECBAgQIAAAQIECBAgQIAAAQJ9LCBBR8mdnztwyTyKJ0CAAAECBAgQIECAAAECBAgQIECAAAECBAgQIECAAAECBAgQIECAAAECBAgQIECAAAECBAgQIECAAAECBAgQIECAAAECBAgkL5B7/oiBoiiKlJVzB07ZVmwECBAgQIAAAQIECBAgQIAAAQIECBAgQIAAAQIECBAgQIAAAQIECBAgQIAAAQIECBAgQIAAAQIECBAgQIAAAQIECBAgQIAAgSoEcs8fIUFHFaNEHQQIECBAgAABAgQIECBAgAABAgQIECBAgAABAgQIECBAgAABAgQIECBAgAABAgQIECBAgAABAgQIECBAgAABAgQIECBAgACBPhaQoKPkzs8duGQexRMgQIAAAQIECBAgQIAAAQIECBAgQIAAAQIECBAgQIAAAQIECBAgQIAAAQIECBAgQIAAAQIECBAgQIAAAQIECBAgQIAAAQIEkhfIPX/EQFEURcrKuQOnbCs2AgQIECBAgAABAgQIECBAgAABAgQIECBAgAABAgQIECBAgAABAgQIECBAgAABAgQIECBAgAABAgQIECBAgAABAgQIECBAgEAVArnnj5Cgo4pRog4CBAgQIECAAAECBAgQIECAAAECBAgQIECAAAECBAgQIECAAAECBAgQIECAAAECBAgQIECAAAECBAgQIECAAAECBAgQIECAQB8LSNBRcufnDlwyj+IJECBAgAABAgQIECBAgAABAgQIECBAgAABAgQIECBAgAABAgQIECBAgAABAgQIECBAgAABAgQIECBAgAABAgQIECBAgAABAskL5J4/YqAoiiJl5dyBU7YVGwECBAgQIECAAAECBAgQIECAAAECBAgQIECAAAECBAgQIECAAAECBAgQIECAAAECBAgQIECAAAECBAgQIECAAAECBAgQIECgCoHc80dI0FHFKFEHAQIECBAgQIAAAQIECBAgQIAAAQIECBAgQIAAAQIECBAgQIAAAQIECBAgQIAAAQIECBAgQIAAAQIECBAgQIAAAQIECBAgQKCPBSToKLnzcwcumUfxBAgQIECAAAECBAgQIECAAAECBAgQIECAAAECBAgQIECAAAECBAgQIECAAAECBAgQIECAAAECBAgQIECAAAECBAgQIECAAIHkBXLPHzFQFEWRsnLuwCnbio0AAQIECBAgQIAAAQIECBAgQIAAAQIECBAgQIAAAQIECBAgQIAAAQIECBAgQIAAAQIECBAgQIAAAQIECBAgQIAAAQIECBAgUIVA7vkjJOioYpSogwABAgQIECBAgAABAgQIECBAgAABAgQIECBAgAABAgQIECBAgAABAgQIECBAgAABAgQIECBAgAABAgQIECBAgAABAgQIECDQxwISdJTc+bkDl8yjeAIECBAgQIAAAQIECBAgQIAAAQIECBAgQIAAAQIECBAgQIAAAQIECBAgQIAAAQIECBAgQIAAAQIECBAgQIAAAQIECBAgQIBA8gK5548YKIqiSFk5d+CUbcVGgAABAgQIECBAgAABAgQIECBAgAABAgQIECBAgAABAgQIECBAgAABAgQIECBAgAABAgQIECBAgAABAgQIECBAgAABAgQIEKhCIPf8ERJ0VDFK1EGAAAECBAgQIECAAAECBAgQIECAAAECBAgQIECAAAECBAgQIECAAAECBAgQIECAAAECBAgQIECAAAECBAgQIECAAAECBAgQ6GMBCTpK7vzcgUvmUTwBAgQIECBAgAABAgQIECBAgAABAgQIECBAgAABAgQIECBAgAABAgQIECBAgAABAgQIECBAgAABAgQIECBAgAABAgQIECBAIHmB3PNHDBRFUaSsnDtwyrZiI0CAAAECBAgQIECAAAECBAgQIECAAAECBAgQIECAAAECBAgQIECAAAECBAgQIECAAAECBAgQIECAAAECBAgQIECAAAECBAhUIZB7/ggJOqoYJeogQIAAAQIECBAgQIAAAQIECBAgQIAAAQIECBAgQIAAAQIECBAgQIAAAQIECBAgQIAAAQIECBAgQIAAAQIECBAgQIAAAQIECPSxgAQdJXd+7sAl8yieAAECBAgQIECAAAECBAgQIECAAAECBAgQIECAAAECBAgQIECAAAECBAgQIECAAAECBAgQIECAAAECBAgQIECAAAECBAgQIJC8QO75IwaKoihSVs4dOGVbsREgQIAAAQIECBAgQIAAAQIECBAgQIAAAQIECBAgQIAAAQIECBAgQIAAAQIECBAgQIAAAQIECBAgQIAAAQIECBAgQIAAAQIEqhDIPX+EBB1VjBJ1ECBAgAABAgQIECBAgAABAgQIECBAgAABAgQIECBAgAABAgQIECBAgAABAgQIECBAgAABAgQIECBAgAABAgQIECBAgAABAgT6WECCjpI7P3fgknkUT4AAAQIECBAgQIAAAQIECBAgQIAAAQIECBAgQIAAAQIECBAgQIAAAQIECBAgQIAAAQIECBAgQIAAAQIECBAgQIAAAQIECBBIXiD3/BEDRVEUKSvnDpyyrdgIECBAgAABAgQIECBAgAABAgQIECBAgAABAgQIECBAgAABAgQIECBAgAABAgQIECBAgAABAgQIECBAgAABAgQIECBAgAABAlUI5J4/QoKOKkaJOggQIECAAAECBAgQIECAAAECBAgQIECAAAECBAgQIECAAAECBAgQIECAAAECBAgQIECAAAECBAgQIECAAAECBAgQIECAAAECfSwgQUfJnZ87cMk8iidAgAABAgQIECBAgAABAgQIECBAgAABAgQIECBAgAABAgQIEEhU4PTp0+HEiRNh0aJF4emnn040SmERIECAAAECBAgQIECAAAECBAgQIECAAAECBAgQIECAAIFqBHLPHzFQFEVRDVV7teQO3F6rXUWAAAECBAgQIECAAAECBAgQIECAAAECBAgQIECAAAECBAgQIJCzwMWLF8O//Mu//NCEZcuWhcWLF+fcJLETIECAAAECBAgQIECAAAECBAgQIECAAAECBAgQIECAAIExCeSeP0KCjjF1v4sJECBQjsDdu3fDhx9+GOILW/PmzQvz588vpyKlEiBAgAABAgQIECBAgAABAgQIECBAgAABAgQIECBAgEApAu+991744x//WFe2JB2lUCuUAAECBAgQIECAAAECBAgQIECAAAECBAgQIECAAAECBDIRkKCj5I7KHbhkHsUTINCjAh988EF49913e7R1mkWAAAECBAgQIECgfIG/+7u/K78SNRAg0BGBv//7v+9IOQohQIAAAQIECBAg0I8C7n/7sde1OSeBq1evhn/+538OcYMGBwECBAgQIECAAAEC7Qu4/23fzpUEqhbw/LdqcfURIECAAAECBAj0koD7317qTW0hQOBBArnnjxgoiqJIuYtzB07ZVmwECKQr8MYbb4RPP/003QBFRoAAAQIECBAgQCBxAT9QJ95BwiPwvwL3798P//AP/8CDAAECBAgQIECAAIE2Bf72b/82ND5Tb7MolxEgUJLA2bNnw969e0Pir+eU1HrFEiBAgAABAgQIEOiMgPvfzjgqhUDZAp7/li2sfAIECBAgQIAAgV4X8P5zr/ew9hEg8L1A7vkjJOgwlgkQIJCgwLfffhv+9V//NcHIhESAAAECBAgQIEAgDwE/UOfRT6IkEAXsoGQcECBAgAABAgQIEGhfwP1v+3auJFClwMmTJ8Phw4errFJdBAgQIECAAAECBHpKQIKOnupOjelxAc9/e7yDNY8AAQIECBAgQKBUAc9/S+VVOAECCQlI0FFyZ+QOXDKP4gkQ6GEBP1D3cOdqGgECBAgQIECAQOkCfqAunVgFBDom4P63Y5QKIkCAAAECBAgQ6EMB97992OmanK2A+99su07gBAgQIECAAAECCQi4/02gE4RAoEkB979NQjmNAAECBAgQIECAwDAC7n8NCwIE+kUg9/wRA0VRFCl3Vu7AKduKjQCBtAUe9AP1yy+/HJYuXZp2A0RHgAABAgQIECBAoCSBu3fvhv3794dz586NWIMfqEvCVyyBEgQedP+7du3aMH/+/BJqVSQBAgQIECBAgACBPASOHTsWjh496v43j+4SJYEHCjzo/nfJkiXhlVdeIUiAAAECBAgQIECgbwVu3rwZXn/99XDlypVhDTz/7duhoeEZCox0/xu/C1mzZo3nvxn2qZAJECBAgAABAgQ6I3D79u2wd+/ecP78ec9/O0OqFAIEMhbIPX+EBB0ZDz6hEyDQ2wKjZZD2klZv97/WESBAgAABAgQIDC9w69atsGvXrnDhwoUHEnlBywgikI/AaPe/q1evDgsXLsynQSIlQIAAAQIECBAg0CGBDz74ILz77rvufzvkqRgC3RYY7f538eLFYdmyZd0OU/0ECBAgQIAAAQIEKhe4c+dO2LFjxwOfAXv+W3m3qJBA2wKj3f96/ts2rQsJECBAgAABAgQyFrh27VrYvXt3uHTpkue/Gfej0AkQ6JyABB2dsxy2pNyBS+ZRPAECPSzQ+AP1uHHjwv379+ta7CWtHh4AmkaAAAECBAgQIDBEIP44vXPnziG7Jk2dOjVcvXq17nwvaBlABPIRGO0FrdgSL2nl058iJUCAAAECBAgQ6IzAsWPHwtGjR+sKi8/Oi6Jw/9sZYqUQqFyg8f538uTJIe4SPvh44YUXwooVKyqPTYUECBAgQIAAAQIEuiVw79692gYND9o9OMbm+W+3eki9BFoXaOb955UrV4bnn3++9cJdQYAAAQIECBAgQCBDgYsXL9aSc1y/fr0u+unTpw9J2OH+N8MOFjIBAm0J5J4/YqBofIOnLYbyLsoduDwZJRMg0OsCjT9Qb9q0Kezfvz/EB1KDD0k6en0kaB8BAgQIECBAgEAUGOnH6RkzZoQtW7aEf/qnf6qD8gO1cUMgH4HG+9/ly5eHI0eODGmAl7Ty6VOREiBAgAABAgQIjE3g/fffD/GfwUdM5L527dpw4MAB979j43U1ga4JNN7//s3f/E0tGe2NGzfqYnruuefCqlWruhanigkQIECAAAECBAhUJRBfYd+7d284e/ZsXZWLFi0Kx48fd/9bVUeoh0CHBZp9//mXv/xleOmllzpcu+IIECBAgAABAgQIpCXwxRdfhH379oU7d+7UBTZr1qywcePG8I//+I/uf9PqMtEQIFCRQO75IyToqGigqIYAAQKtCjT+QB0/MPz8889ri/K7d+/WFWcnpVZ1nU+AAAECBAgQIJCTQNwtac+ePcP+OB0T2U2cODEMt37OqY1iJdDPAsPN3xMnToS33nprCEtM3hFfynQQIECAAAECBAgQ6FWBo0ePhmPHjtU1LybnWLduXZg7d677317teO3qC4Hh7n+vXLlSS9Jx7dq1OoMFCxaENWvW9IWLRhIgQIAAAQIECPSvwOHDh8PJkyfrABYuXBhWr17t/rd/h4WW94BAK+8/L126NLz88ss90GpNIECAAAECBAgQIDBU4NSpUyHe+96/f7/uP86bN6/2HGj8+PHufw0cAgT6VkCCjpK7PnfgknkUT4BADwuM9IHhSB8nStLRw4NB0wgQIECAAAECfSxw5syZ2u7A9+7dG/HH6fgfJOjo40Gi6dkLjDR/4wuZ//7v/x7i7mmDDzspZd/lGkCAAAECBAgQIDCCwHDJOeJLWevXrw9z5sypXeX+1/AhkK/ASPP36tWrYfv27cMm6YgfJja+N5OvgMgJECBAgAABAgQI/J/AkSNHwvHjx+tI4r1v3D04roHd/xotBPIVaPX955deeinEZ8AOAgQIECBAgAABAr0k8Kc//Sm88847Q5oUNyiLG5V9f7j/D7wYwgAAIABJREFU7aVe1xYCBFoRyD1/xEDR+IZ7K62v4NzcgSsgUgUBAj0q8KAF9tdffx127do1ZAfx5557LqxatapHRTSLAAECBAgQIECg3wROnDgR3n777SEf5z///PNh5cqVdRx+oO630aG9vSTwoPn72WefhYMHDw7JIB93UYq7KTkIECBAgAABAgQI9IrA7373u/CXv/ylrjkxOUf8MGn27Nk//O/uf3ulx7WjHwUeNH9jko4dO3aE+O/BR9xBbe3atWHcuHH9SKbNBAgQIECAAAECPSrw/vvvh/jP4GPmzJlh69attd2D4+H+t0c7X7P6QqCd958bP1LsCyiNJECAAAECBAgQ6FmB4ZJSxsb+4he/CD/5yU/q2u3+t2eHgYYRIDCKQO75IyToMMQJECCQqMBoC+yYpGP37t3h9u3bdS2QpCPRDhUWAQIECBAgQIBASwLDvZQVC4gf5McP8xuP0dbPLVXuZAIEKhUYbf6eOXMm7N+/f0iSDjspVdpNKiNAgAABAgQIEChRYLjkHBMmTAgbNmyoS84RQxht/VximIomQGCMAqPN32vXroXt27cPSdIxd+7csG7dOkk6xujvcgIECBAgQIAAgTQEjh8/HuKHSoOPGTNmhG3btoVJkyb98D+Ptn5OozWiIEBgOIHR5u9I7z8Pt1kLYQIECBAgQIAAAQI5Cdy7dy8cOnQoxI3JBh8xEfvq1avD/PnzhzRntPVzTu0XKwECBFoRkKCjFa02zs0duI0mu4QAAQI1gWYW2BcuXAi7du0Kt27dqlNbsGBBbeHe+DcULQECBAgQIECAAIHUBYqiCG+//XY4ceJEXahxbbtixYoQX8gY7mhm/Zx628VHoF8Fmpm/586dqyXpuHv3bh2TnZT6ddRoNwECBAgQIECgdwSGS84xceLEsGnTpjBr1qwhDW1m/dw7OlpCoLcEmpm/MUnHzp07w5UrV+oaP2fOnLB+/fofdhPvLRmtIUCAAAECBAgQ6BeBkydPhsOHD9c1d+rUqeG3v/1tmDJlSt3/3sz6uV/ctJNAbgLNzN+R3n9euHBh7f1nBwECBAgQIECAAIHcBOIG3Hv37g3nz5+vCz0++40bMzz11FPDNqmZ9XNuFuIlQIBAMwK5548YKOKXLwkfuQMnTCs0AgQSF2h2gX3x4sXaS1o3b96sa9G8efPCq6++KklH4v0sPAIECBAgQIAAgf8TiJmjDxw4EM6cOVPHMn78+Nouoc8888yIXM2un3kTIJCeQLPz96uvvqolqWxM0mEnpfT6VEQECBAgQIAAAQLNCcQElR999FHdyfEFrc2bN4eZM2cOW0iz6+fmInAWAQJVCjQ7f2/cuBG2b98+JEnH7Nmzw8aNGyXpqLLT1EWAAAECBAgQINAxgbNnz9Y+VBr82npMyrFt27Ywbdq0IfU0u37uWIAKIkCgYwLNzt+R3n+Ou4rHJB1xl3EHAQIECBAgQIAAgRwEYgL23bt3h0uXLtWF+9BDD4XXXnstzJgxY8RmNLt+zsFBjAQIEGhFIPf8ERJ0tNLbziVAgECFAq0ssOMCPibpiC9rDT5iko61a9f6kbrCflMVAQIECBAgQIBAewJ37twJe/bsGZI5etKkSbUPD4bbNXhwTa2sn9uL0FUECJQl0Mr8/eabb2pJOmK2+cFHfElrzZo1klSW1UnKJUCAAAECBAgQ6LjAcMk54j1wfEFrpOQcMYhW1s8dD1qBBAiMSaCV+Ruf+8bnv40vcsYkHXGXtQkTJowpFhcTIECAAAECBAgQqFIg7h4cn+/EDRu+P2KCyt/85jcjfqTUyvq5yraoiwCB0QVamb8jvf8cN3BZv369959H53YGAQIECBAgQIBAlwVi4rmYnOP69et1kUyfPr327PfHP/7xAyNsZf3c5aaqngABAh0VkKCjo5xDC8sduGQexRMg0MMCrS6wr1y5UntJK2bdG3zMnTu3ttu4TNI9PFg0jQABAgQIECCQuUD8UTr+OB1/pB58xMzRcdfg+CP1aEer6+fRyvPfCRCoTqDV+TvSTkqSVFbXZ2oiQIAAAQIECBAYm8Cbb74ZPv7447pCfvSjH9XugR977LEHFt7q+nlskbqaAIFOCrQ6f2/evBl27NgxJElHTGS7adOmED9odBAgQIAAAQIECBBIXeDChQu1dW3csOH7I77LuGXLlgdu0tDq+jl1B/ER6CeBVufvSO8/P/3007UklePHj+8nPm0lQIAAAQIECBDISOCLL74I+/btq7vnjeHHZzlxc8K4QcNoR6vr59HK898JECCQi0Du+SMGiqIoUsbOHThlW7ERIJC2QDsL7KtXr4bt27dL0pF214qOAAECBAgQIEBgkMBIL1pMmzat9lLWaJmjvy+qnfWzjiBAIA2Bdubv5cuXay9zxh2FBx92UkqjT0VBgAABAgQIECAwssBwyTkmT55cuweeMWPGqHTtrJ9HLdQJBAhUItDO/I1JOuImDY2JbWfOnFnbda2ZFzsraZxKCBAgQIAAAQIECAwjEJ8Fv/766yGua78/4nvh69evD3HjsQcd7ayfdQIBAmkItDN/4/vP8flv/Pfg48knn6wlqZwwYUIajRMFAQIECBAgQIAAgf8VOHXqVDh8+HC4f/9+nUncaGzNmjVNJ5prZ/2sEwgQINALArnnj5CgoxdGoTYQINCTAu0usEf6kXrOnDm1TNIx+7yDAAECBAgQIECAQAoCcbekXbt2hVu3btWFEz8wiC9YxN2Dmz3aXT83W77zCBAoT6Dd+fvdd9/VPlJqfEnLTkrl9ZWSCRAgQIAAAQIExiZw6NCh8Mknn9QVEpNzbN26NUyfPr2pwttdPzdVuJMIEChVoN35G387ix8pNSbpeOyxx8LmzZtb+g2t1AYqnAABAgQIECBAgMAggevXr9eSczQ+x1m9enVYuHDhqFbtrp9HLdgJBAiULtDu/L127Vrt+W9M7jP4eOKJJ2r3v5J0lN51KiBAgAABAgQIEGhS4E9/+lN45513hpy9aNGisHz58iZL+f+ntbt+bqkSJxMgQCBBAQk6Su6U3IFL5lE8AQI9LDCWBfZIP1LHJB0x+/z48eN7WE7TCBAgQIAAAQIEchA4d+5c2L9/f7h7925duO1+WD+W9XMOXmIk0MsCY5m/8eXO7du3h5isY/BhJ6VeHjHaRoAAAQIECBDIT6AoitruSY3JOaZMmRK2bNnSdHKO2PKxrJ/zkxMxgd4SGMv8jUk6YqLbmPB28DFjxoxakp9WEt32lqrWECBAgAABAgQIpChw8+bN2vOby5cv14X3q1/9Krz44otNhTyW9XNTFTiJAIHSBMYyf2/cuFFL0nHp0qW6+B5//PFako5JkyaVFreCCRAgQIAAAQIECDQjcOTIkXD8+PEhp/7iF78IP/nJT5opou6csayfW67MBQQIEEhIIPf8EQNFfBso4SN34IRphUaAQOICY11gj/Qj9ezZs8PGjRsl6Ui8/4VHgAABAgQIEOhlgVOnToW4a3DjTxLz588Pa9asCY2/BTRjMdb1czN1OIcAgXIExjp/4/1v3Em48SVPOymV019KJUCAAAECBAgQaE0g3vu+8cYb4bPPPqu78Mc//nEtOce0adNaKnCs6+eWKnMyAQIdFRjr/L19+3bYvXt3+Prrr+viikk64t+TyZMndzRehREgQIAAAQIECBBoRyBu0BCTczQml4sfKcWPlZo9xrp+brYe5xEg0HmBsc7fmOQnJum4ePFiXXCPPvpoLUmH+9/O95kSCRAgQIAAAQIERhe4d+9e7d3nxue+48aNC6tXrw7xHeh2jrGun9up0zUECBBIQSD3/BESdKQwisRAgACBYQQ6scAe6UfqmKRjw4YNYcKECewJECBAgAABAgQIVCoQs0bH7NGNR6svZDVe34n1c6UQKiNA4AeBTszfeP8bdxL+9ttv62TtpGSgESBAgAABAgQIdFNgpOQcU6dODVu3bg3x360enVg/t1qn8wkQ6IxAJ+bvnTt3ave/jUk6pk+fXkvSMWXKlM4EqxQCBAgQIECAAAECbQjcv38/7NmzJ3z++ed1Vy9cuLD2sVIrRyfWz63U51wCBDon0In5e+vWrdr9b2Oyn0ceeaT2u5r73871l5IIECBAgAABAgRGF4hJ1Pfu3RvOnz9fd/LEiRNr3+c99dRToxcywhmdWD+3XbkLCRAg0EUBCTpKxs8duGQexRMg0MMCnVpgj/Qj9axZs8KmTZtCvBlwECBAgAABAgQIEKhC4OjRo+HYsWNDqlq+fHlYtGjRmELo1Pp5TEG4mACBtgQ6NX/jQ7D4ktY333xTF0fcSSm+pDVp0qS24nMRAQIECBAgQIAAgXYE4kdJBw8eHLKDUkzKsW3btvDjH/+4nWJDp9bPbVXuIgIExiTQqfkbk3TEjx4bXwKdNm1aLUlHu39fxtQ4FxMgQIAAAQIECPS9QExSuX///nD69Ok6i7lz54b169eHxvfBRwPr1Pp5tHr8dwIEOi/Qqfkbn//u3r17SJLKhx9+uPb72kMPPdT54JVIgAABAgQIECBAoEHg2rVrtXXppUuX6v5LXI++9tprYcaMGWMy69T6eUxBuJgAAQJdEMg9f8RAEX8RTfjIHThhWqERIJC4QCcX2PFH6p07dw7JJD1z5sywefNmSToSHwvCI0CAAAECBAjkLhB/ejh06FA4depUXVPiPf+aNWvC/Pnzx9zETq6fxxyMAggQaEmgk/P37t27tY+Uvvzyy7oY4kOw+JHS5MmTW4rNyQQIECBAgAABAgTaEYjJOQ4cODDko6ROfDzfyfVzO21zDQEC7Qt0cv7G+9/4Mmhjko6YBCgmqYz/dhAgQIAAAQIECBCoUuDNN98MH3/8cV2VcROx+Hxm3LhxLYfSyfVzy5W7gACBMQl0cv6OlKTS/e+YusjFBAgQIECAAAECTQpcvHix9jzm+vXrdVdMnz69lpyjE0nTO7l+brJZTiNAgEASArnnj5CgI4lhJAgCBAgMFej0AnukTNIxSUe8KbCTsFFIgAABAgQIECBQhkD8WCDulHTu3Lm64idMmFDbKenpp5/uSLWdXj93JCiFECDQlECn5++9e/fCvn37hvzdeeSRR2ofKU2ZMqWpuJxEgAABAgQIECBAoB2BkZJzxJe04kdJY12Pdnr93E4bXUOAQHsCnZ6/8Xe3eP/7+eef1wUUXwaNOwlL0tFeP7mKAAECBAgQIECgdYHf//734c9//nPdhY899ljtuczEiRNbLzCE0On1c1tBuIgAgbYEOj1/R0pSGXcsj/e/Dz/8cFtxuogAAQIECBAgQIDAgwS++OKL2nOYmDRu8BGTUW7cuLFj3+F1ev2sVwkQIJCLgAQdJfdU7sAl8yieAIEeFihjgT1SJun4MCy+FCpJRw8PKE0jQIAAAQIECHRB4NatW2HXrl3hwoULdbX/6Ec/Cps3bw5xHdqpo4z1c6diUw4BAg8WKGP+xo8iY3KgM2fO1FUeX86KL2nFl7UcBAgQIECAAAECBDotENeh8SWts2fP1hUdk3PEj5ImT5485irLWD+POSgFECDQlEAZ8zcmqdy7d++wSTri899p06Y1FZuTCBAgQIAAAQIECLQr8MEHH4R333237vK4Dv3Nb34zpvvgMtbP7bbRdQQItCZQxvwdKUllTIYb3z+ZMWNGa0E6mwABAgQIECBAgMADBE6dOhUOHz4c4vPfwce8efPCmjVrwvjx4zvmV8b6uWPBKYgAAQIlCuSeP2KgKIqiRJ8xF5078JgBFECAQN8KlLXAHulH6vhxZPyROn4s6SBAgAABAgQIECAwVoFr166FnTt3hitXrtQVFXfujOvOTn8cUNb6eawOridAYHSBsuZvfDgWH5LFh2WDj/h3KH4caSfh0fvGGQQIECBAgAABAs0LxI/kY5K4xuQc8eOA+JF8J5JzxGjKWj8331JnEiDQrkBZ83ekvz/xI6X49ycmCXIQIECAAAECBAgQKEPg448/Dm+++WZd0XEd+tvf/nbMz2HKWj+X4aBMAgTqBcqavyPd/8bNCePz30cffVRXECBAgAABAgQIEBizwJ/+9KfwzjvvDCln0aJFYfny5WMuv7GAstbPHQ9UgQQIEOiwQO75IyTo6PCAUBwBAgQ6JVDmAvtBL4nGH6kl6ehULyqHAAECBAgQINCfAhcvXgy7d+8O169frwPo9EdJgwsvc/3cn72o1QSqEyh7/sYkHSdPnqxr0EMPPRS2bdsWHn744eoaqiYCBAgQIECAAIGeFYjPXfbu3Rs+//zzujaWkRy97PVzz3aShhFIQKDM+RuTVO7bt29IkqCYHCgm6bCTcAIDQAgECBAgQIAAgR4T+PTTT8PBgwfD4H0i40fy8flLJ9afZa6fe6wrNIdAcgJlzt94/3vgwIFw+vTpunbHvz9xs5jHH388OQ8BESBAgAABAgQI5CNw5MiRcPz48SEB//znPw8//elPS2lImevnUgJWKAECBDokIEFHhyBHKiZ34JJ5FE+AQA8LVLHAji9pNf5IHTNIxx+pO7WTWw93kaYRIECAAAECBAgMIxB3Cn7jjTfCnTt36v7rU089FTZs2BAmTpxYilsV6+dSAlcoAQKV7AD+1ltvhRMnTtRpxx3cYpLKRx55RC8QIECAAAECBAgQaFvg7t27tY/iG5NzzJw5M7z22mshfhzQycP9byc1lUWgWoGy5+9IHynFzRni89+YNMhBgAABAgQIECBAoBMC8R54z549Ia5Bvz/Gjx9fe+4S74c7cZS9fu5EjMogQGB4gSrmb0wQdOrUqboA4vsoGzduDE8++aSuIUCAAAECBAgQINCywP79+8P//M//DLluzZo1YcGCBS2X1+wFVayfm43FeQQIEKhSIPf8EQPF4NTFVco1WVfuwE0202kECBAYIlDFAnukl7SmT59ee1gmSYeBSYAAAQIECBAg0IrAcC9ixevnzZsX4g/U8aWsso4q1s9lxa5cAv0uUNX8PXr0aDh27Fgdt4+U+n30aT8BAgQIECBAYGwCMTnH3r17wxdffFFX0KxZs8KmTZtKSVJZ1fp5bDKuJkBgOIEq5m98/hs/Uvrss8/qQojJgrZs2SJJh6FJgAABAgQIECAwZoGvv/467Ny5M8R74u+PcePG1TZrmDNnzpjL/76AKtbPHQtWQQQI1AlUNX8PHz4cTp48WVf3hAkTan+PZs+erVcIECBAgAABAgQINCUw0oYMMQHc+vXrS19bVrV+bgrDSQQIEKhQIPf8ERJ0VDhYVEWAAIFWBKpaYI/0klZM0hFf0oo7CjsIECBAgAABAgQIjCYw3ItY8Zrnn38+rFy5crTLx/zfq1o/jzlQBRAgMESgyvn7/vvvh/jP4CN+pBR3En788cf1DgECBAgQIECAAIGmBe7cuVPbLfj8+fN115SZnCNWVOX6uWkMJxIg0JRAVfM37tPzxhtvDJuk47XXXuvYjuZNNdpJBAgQIECAAAECPSVw8eLFsH379nD79u26dr366qvh2Wef7Whbq1o/dzRohREgUBOocv6++eab4eOPP66Tj5vHxA8pO5k0SNcSIECAAAECBAj0psBIyTkeeuihEJ+pzJgxo/SGV7l+Lr0xKiBAgEALAhJ0tIDVzqm5A7fTZtcQIECg6h+oY33DZZKeNm1a2Lp1a4g3Fg4CBAgQIECAAAECIwlcunSp9iLWrVu36k75xS9+EX7yk59UAucH6kqYVUKgFIGq5++HH34Y/vCHP9S1Je6kFJN0PPHEE6W0UaEECBAgQIAAAQK9JRA/RNq9e3eIySoHH3FnzrhDZ1xflnVUvX4uqx3KJdCPAlXP3+Ge/8bd3jZu3BiefPLJfuwCbSZAgAABAgQIEBiDwLlz58KhQ4fCzZs360pZtmxZWLx48RhKHv7SqtfPHW+AAgn0sUDV8/c//uM/wn/9138NEY+/082dO7ePe0LTCRAgQIAAAQIEHiQQN2TYu3dv+PLLL+tOi89Q1q5dW9m3dFWvn40KAgQIpCKQe/6IgSJunZHwkTtwwrRCI0AgcYFuLLCHyyQ9derUsGXLlvDwww8nLiY8AgQIECBAgACBbghcvXo1vP766+H69et11f/85z8PP/3pTysLqRvr58oapyICPS7Qjfl7/PjxcOTIkTrZ+BFl/Ejpqaee6nFxzSNAgAABAgQIEBiLwEjJOZ5++unazpxlJueIcXdj/TwWL9cSIPB/At2Yv8M9/41/p+JHSjGpkIMAAQIECBAgQIBAMwIffPBBePfdd4ec+vLLL4elS5c2U0TL53Rj/dxykC4gQGBYgW7M39/97nfhL3/5S10848aNC+vWrZOkwzglQIAAAQIECBAYIjDSM99Zs2aF1157rfRnvoMD6sb62ZAgQIBACgK554+QoCOFUSQGAgQIDCPQrQX222+/HT766KO6iKZMmRK2bt0aHnnkEX1FgAABAgQIECBA4AeBGzduhO3bt4crV67Uqbz44ovhV7/6VaVS3Vo/V9pIlRHoUYFuzd+TJ0+GuJvw4GP8+PG1j5Tix5UOAgQIECBAgAABAo0Ct27dCrt27QoXLlyo+09z5sypJeeI68myj26tn8tul/IJ9INAt+bvcEk64t+r+Hcr/v1yECBAgAABAgQIEBhJ4O7du+HgwYPh9OnTQ0557rnnwqpVq0rD69b6ubQGKZhAHwl0a/4ePXo0HDt2rE46JumIu5/Pmzevj3pAUwkQIECAAAECBB4kEJNz7Ny5c8gz35jYPL47WPaGDI2xdWv9bJQQIECg2wISdJTcA7kDl8yjeAIEeligmwvsuItw3E148DF58uSwefPm8Oijj/awuqYRIECAAAECBAg0K3Dnzp3w+uuvh4sXL9ZdUvaLWCPF1831c7NmziNAYHiBbs7fU6dOhUOHDoWiKH4ILr6kFT9SeuaZZ3QZAQIECBAgQIAAgR8Ebt68WXtRq/E+OH7cHl/UiuvIKo5urp+raJ86CPSyQDfn73CbNETr+Pdr7ty5vcyubQQIECBAgAABAm0KXLp0Kezfvz9cvny5roT4odKvf/3r8Oyzz7ZZcnOXdXP93FyEziJAYCSBbs7f4ZJ0xO9RVq9eHRYsWKDTCBAgQIAAAQIE+lxgpA0ZYnKOjRs3VrIhQ2MXdHP93OfDQfMJEOiyQO75IwaKwW+fdxlzuOpzB06QVEgECGQi0O0F9h/+8Ifw4Ycf1mlNmjSplqTj8ccfz0RRmAQIECBAgAABAmUI3Lt3r7Zj8Pnz5+uKjy/zx4/aG+/ly4jBD9RVqKqDQDUC3b7//eyzz2q7v92/f/+HBttJqZq+VwsBAgQIECBAIBeBGzdu1JJzxI+TBh/xPnjdunWVJeeIdXd7/ZxLn4mTQIoC3Z6/w23S4P43xZEiJgIECBAgQIBA9wVOnz5de3Zy9+7dumCmTZtWS/I2ffr00oPs9vq59AaqgEAPC3R7/v7xj38M77333hDhVatWhbjpjIMAAQIECBAgQKA/BR60IUN893n8+PFdgen2+rkrjVYpAQIEQhjyzUni6S6G9JkEHYYxAQIEEhVIYYH9/vvvh/jP4CNmwI9JOp544olE5YRFgAABAgQIECBQpkD8gH3fvn3h7NmzddXE7NGbNm2q9KOkwQGksH4u013ZBHpZIIX5e+bMmdoucIOTdMRkQ2vWrAnz58/vZX5tI0CAAAECBAgQGEXg2rVrteQcV65cqTuzG8k5YgAprJ8NGgIE2hNIYf4Ot0lDvP999dVXw7x589prmKsIECBAgAABAgR6RiC+BP+f//mf4YMPPhjSpngfvHr16hA3+ariSGH9XEU71UGgFwVSmL/Hjh0LR48eHcK7YsWK8MILL/QiuzYRIECAAAECBAg8QGCkDRnmzJlTS0QZE5p360hh/dyttquXAIH+FmjcFFaCjg6Ph9yBO8yhOAIE+kgglQX2hx9+GOKLWoOPmKQjZgd8+umn+6hHNJUAAQIECBAgQCAKvPHGG+HTTz+tw5g5c2bYsmVLiOvEbh2prJ+71X71EshZIJX5e+7cuVoConv37tVxxpdNFy5cmDOx2AkQIECAAAECBNoUiMk5tm/fHq5evVpXQvyIfe3atV15USuV9XObpC4j0NcCqczf4XYSju/mxPvfBQsW9HUfaTwBAgQIECBAoJ8F4k7CBw8eDJ9//nkdQ1wrLl26NPzsZz+rlCeV9XOljVYZgR4RSGX+/uUvfwm/+93vhqguW7YsLF68uEe0NYMAAQIECBAgQGA0gZicIz7zTWVDhsZ4U1k/j+bovxMgQKDTArnnjxgoEk8pkjtwpwec8ggQ6B+BlBbYx48fD0eOHKnDj9kBY5KOZ555pn86RUsJECBAgAABAn0uENeEcW04+JgxY0bYtm1bZTsljdQFKa2f+3yYaD6BlgVSmr9ffvll2LNnT7h7925dO1auXBmef/75ltvmAgIECBAgQIAAgXwFYlKOHTt2DJuc49VXXw2Nz7GramlK6+eq2qweAr0ikNL8HW6Thui8atWq8Nxzz/UKuXYQIECAAAECBAg0KXDhwoVaEvOYqHLwMWnSpLBu3bowe/bsJkvq3GkprZ871yolEegPgZTm70cffRTefvvtIfCvvPJKWLJkSX90iFYSIECAAAECBPpYIN7n7ty5M9nkHLFrUlo/9/FQ0XQCBLogkHv+CAk6ujBoVEmAAIFmBFJbYJ84cSK89dZbdaHHJB1xh7i4U5yDAAECBAgQIECgtwXee++9EHfXHHxMnTo1/Pa3vw1TpkzpeuNTWz93HUQABDISSG3+fvXVV2HXrl1DknQsX748LFq0KCNZoRIgQIAAAQIECLQrEHdPii9qNX6YtGDBgrB69equJeeI7Ult/dyusesI9KNAavN3uOe/sV9WrFgRXnjhhX7sIm0mQIAAAQIECPSlwH//93/XPl6/d+9eXfsfe+yx2gZe8ZnAxj2kAAAgAElEQVRwN47U1s/dMFAngVwFUpu/H3/8cXjzzTeHcErSkesIEzcBAgQIECBAoDmBB23IEL+Fi9/EpXCktn5OwUQMBAj0h4AEHSX3c+7AJfMongCBHhZIcYF98uTJcPjw4Tr1+Hf617/+dVi4cGEP94amESBAgAABAgT6W+D48ePhyJEjdQgxKce2bdvCtGnTksBJcf2cBIwgCGQgkOL8/eabb2pJOm7fvl0nuHTp0vDyyy9noCpEAgQIECBAgACBdgUuXbpUS85x48aNuiJico41a9a0W2zHrktx/dyxximIQI8LpDh/h3v+G7th2bJlYfHixT3eI5pHgAABAgQIEOhvgfv374ff//73IT4LbjziPfCqVavC+PHju4aU4vq5axgqJpCZQIrz95NPPgmHDh0aIhmf/cZnwA4CBAgQIECAAIHeEkh5Q4ZG6RTXz701GrSGAIFUBXLPHzFQFEWRKm6MK3fglG3FRoBA2gKpLrBPnTpV+5G68f8+Vq5cGZ5//vm0UUVHgAABAgQIECDQssBwL+lPmjSplpxjxowZLZdX1gWprp/Laq9yCfSSQKrz9+LFi7UPM2/evFnH/dJLL4Vf/vKXvdQF2kKAAAECBAgQIPC/AiOtAZ977rnah0kpHKmun1OwEQOB1AVSnb8jPf+1k3DqI0p8BAgQIECAAIH2Ba5fvx727dsXYsLywUfcPTg+A0khWVuq6+f21V1JoH8EUp2/MUlH3KSw8f3nJUuWhHgP7CBAgAABAgQIEOgNgZicY/v27cluyNConOr6uTdGg1YQIJCyQO75IyToSHl0iY0Agb4WSHmB/dlnn4WDBw+GmEV/8LF8+fKwaNGivu43jSdAgAABAgQI9JLA6dOnw/79++teToi7JG3dujXMnDkzqaamvH5OCkowBBIUSHn+Xr58OezYsWPIw7p47xvvgR0ECBAgQIAAAQK9IxCTc8S1361bt+oalVJyjhhYyuvn3hkNWkKgHIGU5+9Iz38l6ShnLCiVAAECBAgQINBNgS+//DIcOHBgSILyhx56KKxbty488cQT3Qzvh7pTXj8nASQIAgkLpDx/R7r/jYmJli1blrCq0AgQIECAAAECBJoRuHTpUm1Trhs3btSdntoz38HBpbx+bsbcOQQIEGhXQIKOduWavC534Cab6TQCBAgMEUh9gX3mzJnag7p79+7Vxb506dLw8ssv61ECBAgQIECAAIHMBc6fP1/7kXpwUra4Y9KGDRvCnDlzkmtd6uvn5MAERCAhgdTn73fffVfLqB93kxt8PP/882HlypUJSQqFAAECBAgQIECgXYELFy6EXbt2DUnO8cILL4QVK1a0W2wp16W+fi6l0Qol0CMCqc/f+Pw3Jutt3KQhPvuNz4AdBAgQIECAAAEC+Qt8+OGH4Z133hmy5otJOeJz4MmTJyfTyNTXz8lACYRAggKpz9+4WU18/7nx/jfF3wIT7F4hESBAgAABAgSSFYgbMsT3nm/evFkXY8rJOWKgqa+fk+1wgREgkL1A7vkjBoqiKFLuhdyBU7YVGwECaQvksMCO2fT37NkT7t69W4f50ksvhV/+8pdpA4uOAAECBAgQIEBgRIH4YVLcNfjOnTs/nBPvz9euXRueffbZJOVyWD8nCScoAgkI5DB/r169Wvu7GP89+Fi4cGFYvXp1AopCIECAAAECBAgQaFfg66+/Drt37w63b9+uKyLVF/JzWD+32xeuI9DrAjnM33PnztWSdDQ+/12yZEl45ZVXer2LtI8AAQIECBAg0LMCcX331ltvhU8++WRIG1988cXaWi9u1pDSkcP6OSUvsRBISSCH+Xv27Nna/W/jJoWpf7yZUj+LhQABAgQIECCQkkBOGzI0uuWwfk6pr8VCgEDvCOSeP0KCjt4Zi1pCgECPCeSywP7qq69qu8o1vqS1aNGisHz58h7rFc0hQIAAAQIECPS+wOXLl8P27duHZJBetWpViC8ipHrksn5O1U9cBLopkMv8vX79eu3v43fffVfHNX/+/LBmzZrQ+ENxN03VTYAAAQIECBAg0JzA+fPna4nIByeojFcuXrw4LFu2rLlCKj4rl/VzxSyqI5CFQC7zd6Tnvyn/bcxiAAiSAAECBAgQINAlgStXrtQ+Qo87CQ8+JkyYEFauXBkWLFjQpcgeXG0u6+ck8QRFoMsCuczfzz//POzbt2/I+8/x72J8/usgQIAAAQIECBDIQyAm59i5c2c2GzI0quayfs5jNIiSAIGcBCToKLm3cgcumUfxBAj0sEBOC+xvvvmmlqSjcXc5Own38ADVNAIECBAgQKAnBeLH5//2b/8W4r8HH3/9138dfvaznyXd5pzWz0lDCo5AFwRymr83btwIO3bsCDGZ0eBj3rx5Ye3atcntLteF7lQlAQIECBAgQCAbgZicY/fu3UNewE/9A/Sc1s/ZDAaBEqhIIKf5O9Lz3xdeeCGsWLGiIjHVECBAgAABAgQIjFXg7Nmz4eDBg0Pe65s6dWrYuHFjmDFjxlirKO36nNbPpSEomECmAjnN35F+I4xJOlavXm2ThkzHoLAJECBAgACB/hH4+uuva898G79nS/2Z7+Aeymn93D8jS0sJEKhCIPf8EQNFURRVQLVbR+7A7bbbdQQIEMhtgf3tt9/WPlJqvKmxk7CxTIAAAQIECBDIQ+DmzZth+/btQz46f/HFF8OvfvWr5BuR2/o5eVABEqhQILf5G/9exoz7jTvNPfPMM2H9+vWSdFQ4dlRFgAABAgQIEGhXYKTdMZcsWRJeeeWVdout5Lrc1s+VoKiEQCYCuc3fkZ7/Pvfcc2HVqlWZqAuTAAECBAgQINC/Au+//36I/zQec+bMqSUdnzRpUtI4ua2fk8YUHIGKBXKbvzFJx549e8KdO3fqpGzSUPHAUR0BAgQIECBAoEWBkdZxOSXniE3Obf3cYjc5nQABAiMK5J4/QoIOg5sAAQKJCuS4wI4fJ8WPlOLHSoMPP1InOsiERYAAAQIECBD4X4H4kkFMtnbhwoU6k4ULF9Z2BMnhyHH9nIOrGAlUIZDj/I3JKePfzfix0uDj6aefDhs2bAjjx4+vgk4dBAgQIECAAAECbQjE3YP3798f7t27V3d1Dsk5YsA5rp/b6CaXEOhJgRzn70jPf+NOwmvWrOnJftIoAgQIECBAgEDuAvEZxsGDB0O8/208Xn755bB06dIsmpjj+jkLWEESqEAgx/k70s7rc+fODevWrbNJQwXjRhUECBAgQIAAgVYEct6QobGdOa6fW+kr5xIgQGAkAQk6Sh4buQOXzKN4AgR6WCDXBfbly5drHynduHGjrnd8pNTDg1XTCBAgQIAAgawF7t+/X0uyFjNJDz7iSwbr168PjfflqTY21/Vzqp7iIlClQK7zN77gumvXrvDNN9/UcT355JNh06ZNYcKECVUyqosAAQIECBAgQKAJgdOnT4cDBw6EeC88+IgfJ8WPlHI4cl0/52ArRgJlC+Q6f+Pz3/j74fXr1+uIYpKOmNw3l98Py+5f5RMgQIAAAQIEUhCICdb27t0brl69WhfOpEmTamu3+Aw4lyPX9XMuvuIkUKZArvM3bmoTn//eunWrjmfOnDm192ds0lDmqFE2AQIECBAgQKB5gdw3ZGhsaa7r5+Z7zJkECBAYXiD3/BEDRVEUKXdu7sAp24qNAIG0BXJeYH/33Xdh+/btQ17S8pFS2mNOdAQIECBAgED/CcSfBOKuwfEDpcHH7Nmzax+Xjxs3LhuUnNfP2SALlEBJAjnP37t379Ze0vrqq6/qdB5//PGwefPmEF94dRAgQIAAAQIECKQh8Nlnn9V2EG5MzvHKK6+EJUuWpBFkE1HkvH5uonlOIdDTAjnP3/iBZ9ykofFDz3nz5oW1a9dm9TtiTw8yjSNAgAABAgT6WuCTTz4Jb731VojPLgYfM2bMqH1YPm3atKx8cl4/ZwUtWAIlCOQ8f2Oio5ik8ubNm3Uy8T2aDRs22KShhPGiSAIECBAgQIBAKwIxOce+ffuGPPP9q7/6qxD/yfHIef2co7eYCRBIRyD3/BESdKQzlkRCgACBOoHcF9gjvaT1xBNP1D729JGSAU+AAAECBAgQ6L7A4cOHw8mTJ+sCeeyxx8K2bduye6kg9/Vz90eDCAh0TyD3+RtfdN2zZ0/48ssv6xAfffTRsHXrVve/3RtaaiZAgAABAgQI/CAQk3O88cYboXHvitySc8QG5b5+NiwJ9LNA7vP3+vXrtU0a4mYNg4+4C/u6desk6ejnwa3tBAgQIECAQFcF4r3uH/7wh/DnP/95SBzPPvts+PWvf53ds1/3v10dUionMGaB3O9/L126VEvScePGjTqLWbNm1d5/njhx4piNFECAAAECBAgQINC6QNyM8MCBA9lvyNDY8tzXz633pCsIECDw/wUk6Ch5JOQOXDKP4gkQ6GGBXlhgj/SSlo+UenjgahoBAgQIECCQjcCRI0fC8ePH6+J95JFHask5Jk+enE07vg+0F9bP2aELmECHBHph/t67d6/28O/MmTN1KnFXui1btmT5d7VD3asYAgQIECBAgEDXBeIOwjFBZWNyjmXLloXFixd3Pb5WA+iF9XOrbXY+gV4R6IX5Gz9O2rFjR7h8+XJdt8yZM6e2K/v48eN7pbu0gwABAgQIECCQhcDNmzdrzycak4iPGzcu/PznPw9LlizJoh3DBdkL6+ds8QVOYIwCvTB/r1y5UktS2ZikY+bMmWHz5s2SdIxxjLicAAECBAgQINCqQNyQ4eDBgz2XnCM69ML6udX+dD4BAgSiQO75IwaKxjeREuvX3IET4xQOAQIZCfTKAnukl7R8pJTRYBQqAQIECBAg0HMCf/zjH8N7771X166pU6eG3/zmN+Ghhx7Ksr29sn7OEl/QBMYo0Cvz9/79+7WHgPFh4OAjJj/aunVrmDJlyhilXE6AAAECBAgQINCqwMcffxzefPPNIZflmpwjNqRX1s+t9qXzCfSCQK/M3/gRaNxJ+OLFi3XdMnv27LBhw4Ysd2fvhfGlDQQIECBAgED/CXz11Ve15BxxE63BR9yMYd26deHJJ5/MGqVX1s9Zd4LgCbQp0CvzNybpiPe/165dq5OISTpee+21MGnSpDaFXEaAAAECBAgQINCKQK9tyNDY9l5ZP7fSp84lQIBAFMg9f4QEHcYxAQIEEhXopQX2SC9pxY+U4k7CuX4EmujQERYBAgQIECBA4IECx48fD0eOHKk7J76kFZNzTJs2LVu9Xlo/Z9sJAifQpkAvzd+YC/nQoUPh1KlTdRoPP/xw2LZtm/vfNseIywgQIECAAAEC7Qh89NFH4e233x5y6YoVK8ILL7zQTpFJXNNL6+ckQAVBoEKBXpq/t2/fDjt27AjffvttneCsWbNqHylNmDChQllVESBAgAABAgT6TyA+8/39738/ZOfgxx9/vJY0rRfex+ul9XP/jVAt7neBXpq/V69erd3/xn8PPh577LGwefPm8KMf/ajfu1v7CRAgQIAAAQKlCsTkHPF9vMYj5w0ZGtvSS+vnUgeDwgkQ6DkBCTpK7tLcgUvmUTwBAj0s0GsL7Fu3boVdu3aFCxcu1PVa3Kk9JumIHys5CBAgQIAAAQIEyhU4efJkOHz4cF0lcUePrVu3hkcffbTcyksuvdfWzyVzKZ5AUgK9OH/feuutcOLECfe/SY00wRAgQIAAAQL9JPDnP/+59qFS45F7co7Ynl5cP/fT2NTW/hbotfkbk3Ts2bMnxJ3bBx8xScemTZvCxIkT+7vDtZ4AAQIECBAgUILA/2PvTryiOLYHjl9ZBBQRBDdcg2s0GqPGaDQKiKKiaJb3V2ZzFxBxicYlxkSNa9QfouKGiIqKIPI7t9+LmWYGmaV7pqr72+fkeM5zuurW53Y9q2e6b/X39zvFKP/++++o1j/++GPRF5SysrJ86Dn9TQZt/Zx+QXpEIHMCQZu/L1++lD179sjz589dqCUlJc7zz7opDgcCCCCAAAIIIICA9wLXr1+XI0eORDUchN98IwcVtPWz91cCLSKAQFAFbK8fMWJAt3U0+LAd2GBaQkMAAcMFgrjA1oe0tEhHR0eHS3/06NHOl9Q279hu+OVEeAgggAACCCCAgNy9e1cOHDggkV8DZGdnOzt66EPzth9BXD/bnhPiRyBegaDO31hFOrj/jfeq4HMIIIAAAggggEDyApcuXZITJ05ENVBZWSlz585NvmFDzgzq+tkQXsJAwFeBIM7ft2/fOkU6Hjx44LKbMGGCU6RDiwNzIIAAAggggAACCHgj8OrVK2ft1dnZGdXgunXrZN68ed50ZEgrQVw/G0JLGAj4LhDE+av/H6zPP3d1dbn8iouLneefCwoKfHelAwQQQAABBBBAIEwCV65ckV9++SVqyGvWrJEFCxYEiiKI6+dAJYjBIICAbwK214+gQIdvlwYNI4AAAqkJBHWBrQ9p6ZfUg3dS0i+n9Utq/bKaAwEEEEAAAQQQQMBbgYcPHzprMN1R6Z9Dv9DYvHmzTJ061dvOMtRaUNfPGeKkWwTSKhDk+au7tuvu7ZHHqFGjpL6+niKVab3K6AwBBBBAAAEEwiJw8eJFOXnyZNRwg1KcQwcW5PVzWK5TxhlegSDPX31RVAsERx6lpaVOceC8vLzwJp2RI4AAAggggAACHgk8ffrUKc7x8uVLV4taGLy2tlbKyso86smcZoK8fjZHmUgQ8EcgqPO3p6dH9uzZI/r/yZGHbk6ozz/r/ydzIIAAAggggAACCKQuEIbffCOVgrp+Tv1KoAUEEAi6AAU6fM6w7cA+89A8AggEWCDIC2wt0tHQ0CDt7e2uDFKkI8AXNENDAAEEEEAAgYwJ6A5Kuvbq7u52xVBdXS2zZ8/OWFxedxzk9bPXVrSHgGkCQZ+/p06dkgsXLnD/a9qFRzwIIIAAAgggEDgB/c1BX1Z69+6da2zr16+XWbNmBWa8QV8/ByZRDASBGAJBn79NTU3S2trqGvm4ceOkrq6OnYSZEQgggAACCCCAQAoCDx48cH7v7e3tdbVSXl4uNTU1kp+fn0Lr5p4a9PWzufJEhkDqAkGev2/evHE2yHny5IkLSot0aJHKwsLC1AFpAQEEEEAAAQQQCLHAb7/9Jn/88UeUwLp162TevHmBlAny+jmQCWNQCCDgmYDt9SNGDAwMDHim4UNDtgP7QEKTCCAQEoEwLLD1h8O2tjZXRnUHJf2SWndU4kAAAQQQQAABBBBITUCLc+iDAbqLR+SxZs0aWbBgQWqNG3Z2GNbPhpETDgKeCYRh/p49e1bOnTvnMtMHZvX+V19W4kAAAQQQQAABBBBITeDx48fO7pVaIDzyCFpxDh1bGNbPqV0NnI2AuQJhmL/Nzc1y69YtVxKKi4udnYR1swYOBBBAAAEEEEAAgcQE/u///k8OHjwYddKMGTOc4hzZ2dmJNWjRp8OwfrYoHYSKQEICQZ+/WjBJn8Xp6OhwuYwePdq5/9ViHRwIIIAAAggggAACiQucPHlSLl68GHViVVWVzJkzJ/EGLTkj6OtnS9JAmAggkAEB2+tHUKAjAxcNXSKAAALxCIRlgR1rJyUt0qE7KZWVlcVDxWcQQAABBBBAAAEEYgh0dXXJ7t27o4pzfP755/LZZ58Fziws6+fAJY4BIRCiFwz//PNPOXPmjCvnFKlkCiCAAAIIIIAAAqkL6P3vrl27RHevjDyCWJxDx8f9b+rXDC0gkCmBMMxf3SOopaVFbt686WLWl5P0JSV9WYkDAQQQQAABBBBAID6By5cvy/Hjx6M+rDsGr127VgY/wB5fq/Z8KgzrZ3uyQaQIJCYQhvmrRTr27dsnWjg48qBIR2LXCp9GAAEEEEAAAQT+ETh69Khcu3bNBZKVleUUp5w5c2agocKwfg50AhkcAggkLUCBjqTp4jvRduD4RsmnEEAAgWiBsCyw3717J7qTUmtrqwth5MiRTpGO8ePHc3kggAACCCCAAAIIJCjw/Plz2blzZ1RxjmXLlon+F8QjLOvnIOaOMSEQpvl76dIlOXHiRNT9r76kVFpaysWAAAIIIIAAAgggkKDAq1ev5KeffhL9M/JYsWKFLFmyJMHW7Ph4mNbPdmSEKBGIXyBM8/fIkSNy/fp1F05hYaHU19eL/smBAAIIIIAAAggg8GGB06dPy/nz56M+tHz5clm6dGko+MK0fg5FQhlkqATCMn/7+vrkwIED8uDBA1d+CwoKnCKVxcXFoco7g0UAAQQQQAABBJIVOHz4sPz9999Rp2/evFmmTZuWbLPWnBeW9bM1CSFQBBBIm4Dt9SNGDOj2FQYftgMbTEtoCCBguECYFthD7aSUm5srW7ZskYkTJxqeLcJDAAEEEEAAAQTMEXjx4oWzc/Dgl5MWLVokq1atMidQjyMJ0/rZYzqaQyDjAmGbv0MV6aBIZcYvRQJAAAEEEEAAAcsEdJdKLU7Z1dXlinzhwoWyevVqy0YTf7hhWz/HL8MnETBfIGzz99ixY3L16lVXYthJ2PzrlAgRQAABBBBAILMCutlVS0uL3Lp1yxWIPktdVVUls2fPzmyAaew9bOvnNNLSFQK+C4Rp/r59+1YaGhqkvb3d5Zqfn+8U6SgpKfHdmw4QQAABBBBAAAFbBYba8DknJ8d5l2zSpEm2Di2huMO0fk4Ihg8jgEDgBWyvH0GBjsBfogwQAQRsFQjjAjvWQ1p6Y6UvKVGkw9YrmbgRQAABBBBAIJ0CL1++dF5O0j8jj6AX59CxhnH9nM5ri74Q8FMgjPNXX1DSe+DIgyKVfl5ltI0AAggggAACQRPo7++XPXv2yKNHj1xDq6iokJqamqAN1zWeMK6fA51QBhcqgTDO31i//7KTcKguewaLAAIIIIAAAgkI9PX1OS95379/33WWPj9XW1srU6ZMSaA1+z8axvWz/VljBAj8VyBs81e/q2xsbJS7d++6LoG8vDypr6+nSAcTAwEEEEAAAQQQiCGgayi9B753757rb0eOHClbt26VsrKy0LiFbf0cmsQyUAQQGFaAAh3DEqX2AduBUxs9ZyOAQJgFwrrAPnHihOhuwpGH/si4adMmKS8vD/MlwdgRQAABBBBAAIEPCmhRjt27d8uLFy9cn1uwYIGsWbMm8HphXT8HPrEMMBQCYZ2/169flyNHjkTd/1KkMhSXPYNEAAEEEEAAgRQEBgYGnIe17ty542pFf0PQnZSysrJSaN38U8O6fjY/M0SIwPACYZ2/sX7/ZSfh4a8XPoEAAggggAAC4RLo6elxClE+ffrUNXBdN+nvBqWlpeECCeEL/qFLMAMOtEAY739193f9zjJWkQ59wTSM/z8e6IucwSGAAAIIIIBASgJv376V/fv3y4MHD6LugXXtNG7cuJTat+3kMK6fbcsR8SKAgD8CttePGDGgTzAZfNgObDAtoSGAgOECYV5gnzp1Si5cuODKUHZ2trMTwNSpUw3PHOEhgAACCCCAAALpF3j16pXs2rUrqjjHvHnzZN26dekPKAM9hnn9nAFuukTAU4Ewz9+hinRQpNLTS4zGEEAAAQQQQCBgAocPH5a///7bNaoJEyY4Oylpwe+gH2FePwc9t4wv+AJhnr+xfv/VnYR5SSn41z0jRAABBBBAAIHhBZ4/fy579+6V7u5u14cLCwulvr5e9M8wHmFeP4cx34w5WAJhnb9apKOpqUna2tpcCdVd4LXY0vjx44OVaEaDAAIIIIAAAggkIdDb2+vcA3d0dLjOLigocO6Bx44dm0Srdp8S1vWz3VkjegQQ8ELA9voRFOjw4iqgDQQQQMAHgbAvsM+ePSvnzp1zyequdxs3bpTp06f7IE6TCCCAAAIIIICAnQK6m9LOnTtFH9yKPMJUnEPHHfb1s51XL1Ej8F+BsM/fmzdvSktLi0TWUaZIJbMDAQQQQAABBBCILXDixAm5dOmS6y+Li4tlx44dog+6h+EI+/o5DDlmjMEVCPv8jfX7r/5/9+bNm2XixInBTTwjQwABBBBAAAEEPiDw+PFjZ9fgN2/euD5VWlrqvMydn58fWr+wr59Dm3gGHgiBMM9fLdLR3Nwsra2trlzm5ubKli1buP8NxBXOIBBAAAEEEEAgWQF93lmLc3R2drqa0MKU27ZtkzFjxiTbtNXnhXn9bHXiCB4BBFIWoEBHyoQfbsB2YJ95aB4BBAIswAJb5MKFC6K7KUUeFOkI8EXP0BBAAAEEEEAgYQF9UGvXrl3S1dXlOnf27NlSXV2dcHs2n8D62ebsEXvYBZi/4jygpQ9q6QNb/xzc/4Z9ZjB+BBBAAAEEEBgscP78eTl9+rTrfx41apR88803on+G5WD9HJZMM84gCjB/Y//+m5OTI5s2bZLy8vIgpp0xIYAAAggggAACQwrcuXNHmpqapL+/3/WZKVOmSG1treg6KcwH6+cwZ5+x2y4Q9vmrGzPoBg26UUPkof+/rsWXKFJp+xVO/AgggAACCCCQjMCrV69kz5498uzZM9fpY8eOdYpzhOn33sF+YV8/J3M9cQ4CCARDwPb6ESMGIrdmNDAntgMbSEpICCBgiQAL7P8mSnfC0x3xIg99SammpkZmzpxpSTYJEwEEEEAAAQQQ8F5Ai3Pol9WDK0lXVFTI+vXrZfD9tPcRmNUi62ez8kE0CCQiwPz9r1ZbW5vzIC5FOhK5evgsAggggAACCIRF4O+//5bDhw+7hjty5EjZsWOHFBcXh4XBGSfr51Clm8EGTID5+9+ExtqkITs723kJderUqQHLOsNBAAEEEEAAAQRiC1y7dk2OHTsmgx/h1o0YqqqqQvdbbywl1s/MHgTsFWD+/jd3hw4dilmkgyKV9l7bRI4AAggggAACyQl0d3fL7t27Rf+MPEpKSpziHPn5+ck1HJCzWD8HJJEMAwEEEhawvX4EBToSTjknIIAAAukRYIH9r/PVq1edHyQjD/0HWHeFn48LihwAACAASURBVDVrVnoSQi8IIIAAAggggIBBAr29vc6X1YOLc8yYMUM2btwYyge2WD8bdIESCgIJCjB//wUbqkgHRSoTvKj4OAIIIIAAAggESkB3FG5oaHC9tKQvcuvDWhMmTAjUWOMZDOvneJT4DAJmCjB//83LUJs06Heb06dPNzOBRIUAAggggAACCHgkcPbsWTl37lxUa0uXLpXly5d71Iv9zbB+tj+HjCC8Aszff3N/5MgRuX79uutioEhleOcGI0cAAQQQQCCMAs+ePXM2I3z16pVr+GVlZbJ161bRTRnCfrB+DvsVwPgRCK8ABTp8zr3twD7z0DwCCARYgAW2O7n6BbV+UT34qKyslLlz5wb4SmBoCCCAAAIIIICAW6Cvr8/5srqjo8P1F1qcY8OGDZKVlRVKMtbPoUw7gw6IAPPXnci7d+9KY2Oj9Pf3v/8LilQG5GJnGAgggAACCCCQsMCjR4+ce+DItZHe99bW1sq0adMSbi8IJ7B+DkIWGUNYBZi/7szH2qRB/z+eIpVhnSGMGwEEEEAAgeALDAwMyOHDh+XGjRuuwepvAGvXrpV58+YFHyGBEbJ+TgCLjyJgmADz150Q3aBQ74EjD73/pUilYRcu4SCAAAIIIICA5wJPnz51fuvt6elxta2bMGhxjpycHM/7tLFB1s82Zo2YEUDACwHb60eMGNBvfA0+bAc2mJbQEEDAcAEW2NEJunnzprS0tLh2ydNPUaTD8IuZ8BBAAAEEEEDAMwEtzrFv3z7RF5QiD30pSV9OCmtxDrVg/ezZZUZDCKRdgPkbTd7e3i4HDhxwvYiqn1q/fr3MmjUr7TmiQwQQQAABBBBAIBMCnZ2dsnv3bunt7XV1ry9uV1RUZCIkI/pk/WxEGggCgaQEmL/RbLE2aaBIZVKXFychgAACCCCAgOECb9++dYpz37t3zxVpdna284J2WItQfihtrJ8Nv6gJD4EPCDB/o3FOnDghly5dcv0FRTqYRggggAACCCAQZAHdhHDv3r1Rv/VOmTLFed6Z4hz/Zp/1c5BnAmNDAIEPCdheP4ICHVzfCCCAgKECLLBjJ6a1tVWam5vl3bt3rg/oLgLz5883NJuEhQACCCCAAAIIpC6gD23pl9WDi3OUl5fLli1bQl2cQ3VZP6d+jdECApkSYP7GltciHQ0NDaL//x95UKQyU1cq/SKAAAIIIIBAOgW6u7vl559/ltevX7u6Xb16tSxcuDCdoRjXF+tn41JCQAjELcD8jU0Vq0iHfpL737gvLT6IAAIIIIAAAoYL6E7BugnDkydPXJHm5eU5v/OOHz/e8BFkJjzWz5lxp1cEvBBg/sZWHKpIhxYknjlzphf0tIEAAggggAACCBgh8ODBA9m/f3/Uc2+65tG1T5g3I4yVINbPRly2BIEAAhkQoECHz+i2A/vMQ/MIIBBgARbYQye3ra1Nmpqaoop08GBugCcEQ0MAAQQQQCDkAv39/c5DW/qldeQxadIkqaurE91ZKewH6+ewXwGM32YB5u/Q2Xv48KHzY2VfX5/rQxSptPmKJ3YEEEAAAQQQGE5AX1zauXOnPH/+3PXRJUuWyIoVK4Y7PfB/z/o58ClmgAEWYP4OndybN29KS0uLDAwMcP8b4DnA0BBAAAEEEAijgBag3L17t+ifkUdhYaFs3bpVioqKwsgS15hZP8fFxIcQMFKA+Tt0Wk6dOiUXLlxwfUDfl6murpZZs2YZmU+CQgABBBBAAAEEEhG4d++esymVPvcceVRUVMj69etl8LvCibQd1M+yfg5qZhkXAggMJ2B7/YgRA4N/3R5uxGn+e9uB08xFdwggECABFtgfTubdu3elsbEx6qZt5cqVsnjx4gBdCQwFAQQQQAABBMIu8O7dO+fl7Pb2dheFFufQHZVycnLCTuSMn/UzlwEC9gowfz+cu8ePHztFmnp7e10fpEilvdc8kSOAAAIIIIDA0AJv3751Xlzq6OhwfWjOnDlSVVUFHfe/XAMIWC3A/e+H09fa2ioHDx6MKtLB/a/Vlz3BI4AAAgggEGqBJ0+eON/vayHKyKOkpES2bdsm+fn5ofYZbvCsn4cT4u8RMFeA+fvh3Pz++++i/w0+KisrZe7cueYmlsgQQAABBBBAAIFhBPR7/ubm5qjNmOfNmyfr1q3DbwgB1s9cGgggEFYB2+tHUKAjrFcu40YAAeMFWGAPnyJ9SVUrK+oDu5EHRTqGt+MTCCCAAAIIIGCHgBbn0KJkd+7ccQU8YcIEZ0clinP8y8L62Y5rmigRiCXA/B3+utCHePfs2UORjuGp+AQCCCCAAAIIWCwwVIHKadOmyaZNm9hN6X+5Zf1s8UVO6KEXYP4OfwkM9fAuv/8Ob8cnEEAAAQQQQMAsAd0xWH/nHfxc2+TJk5173NzcXLMCNjAa1s8GJoWQEIhTgPk7PNSFCxfk1KlTUR+kSMfwdnwCAQQQQAABBMwUuHXrlhw6dCiqCPeCBQtkzZo1ZgZtSFSsnw1JBGEggEDaBSjQ4TO57cA+89A8AggEWIAFdnzJffjwobOjfF9fn+uEpUuXyvLly+NrhE8hgAACCCCAAAIGCgxVnKOsrMzZUYmHttxJY/1s4EVMSAjEKcD8jQ9Ki3Ts3btX3rx54zqBl5Ti8+NTCCCAAAIIIGC+gO6mpA9uRR6TJk2Suro6yc7ONn8AaYqQ9XOaoOkGAR8EmL/xoba1tUlTU1PUDnv626/+BsyBAAIIIIAAAgiYLnDjxg05fPhw1EtJFRUVUl1dLVlZWaYPwYj4WD8bkQaCQCApAeZvfGyXLl2SEydORH147dq1Mn/+/Pga4VMIIIAAAggggIABAteuXZOjR49GRcJ7XfElh/VzfE58CgEEgidge/2IEQMDAwMmp8V2YJNtiQ0BBMwWYIEdf34eP34s+/bti9pJePHixaIvKnEggAACCCCAAAK2Ceituj6Efvv2bVfoWpxj69atMnLkSNuG5Hu8rJ99J6YDBHwTYP7GT/v06VPZs2eP9PT0uE5atmyZ6H8cCCCAAAIIIICArQL6ILo+kB55jBs3TrZv306BykFJZf1s61VO3AiIMH/jvwru3r3r7Djf39/vOonff+M35JMIIIAAAgggkBmBc+fOydmzZ6M6//TTT+WLL77ITFCW9sr62dLEETYCwv1vIhfBUEU6Vq9eLQsXLkykKT6LAAIIIIAAAghkRODy5cty/PjxqL5XrVolixYtykhMtnXK/a9tGSNeBBDwSsD2+hEU6PDqSqAdBBBAwGMBFtiJgQ61k7B+Qa1fVHMggAACCCCAAAK2CGhxjkOHDkXtGqwvJtXX11OcY4hEsn625QonTgSiBZi/iV0VXV1dsnv37qgiHbyklJgjn0YAAQQQQAABcwRivbxUWFgoX3/9tRQUFJgTqCGRsH42JBGEgUASAszfxNDa29vlwIEDUUU6+P03MUc+jQACCCCAAALpEdDfeI8dOya6a/DgY82aNbJgwYL0BBKgXlg/ByiZDCV0AszfxFJ+9epV59+QwYduUKi/AXMggAACCCCAAAKmCgxVpJL74MQyxvo5MS8+jQACwRGgQIfPubQd2GcemkcAgQALsMBOPLlD7SQ8f/58Wbt2beINcgYCCCCAAAIIIJBmAX1w6/Dhw3Ljxg1Xz8XFxc6uwXl5eWmOyJ7uWD/bkysiRWCwAPM38WtCi3Ts2bNHXr9+7TqZl5QSt+QMBBBAAAEEEMisQKyHz/Pz82XHjh1SVFSU2eAM7Z31s6GJISwE4hBg/saBNOgjWqSjoaFB3r596/obfv9N3JIzEEAAAQQQQMA/gf7+fmlqapI7d+64OsnOzpb169fLzJkz/es8wC2zfg5wchla4AWYv4mn+Pr163LkyJGoEynSkbglZyCAAAIIIIBAegROnjwpFy9edHWm7wFXVVXJ7Nmz0xNEQHph/RyQRDIMBBBIWMD2+hEjBvTtH4MP24ENpiU0BBAwXIAFdnIJGuolJR7SSs6TsxBAAAEEEEAgvQItLS1RxTn0hSR9MUlfUOIYWoD1M1cHAvYKMH+Ty93z58+dIh0vX750NUCRjuQ8OQsBBBBAAAEE0i9w+/Zt5wWmyJ+rc3JypL6+XsrKytIfkCU9sn62JFGEiUAMAeZvcpfFw4cPZf/+/dLX1+dqYO7cuVJZWZlco5yFAAIIIIAAAgh4JPDmzRtnrfL48WNXiyNHjpTNmzfLxIkTPeopfM2wfg5fzhlxcASYv8nl8ubNm3Lo0KGok5cuXSrLly9PrlHOQgABBBBAAAEEfBA4evSoXLt2zdVyVlaW1NTUUKQyCW/Wz0mgcQoCCARCwPb6ERToCMRlyCAQQCCIAiywk8/qUC8p8ZBW8qaciQACCCCAAAL+C8T6wlqLc+iLSaNGjfI/AMt7YP1seQIJP9QCzN/k09/d3S27d+8W/TPyoEhl8qaciQACCCCAAALpEXjw4IHs3btX3r17975DfWhry5YtUl5enp4gLO2F9bOliSNsBESE+Zv8ZaAvvO7bt096e3tdjcyaNUuqq6tl8MNbyffEmQgggAACCCCAQPwC+t283tvqs2qRx+jRo6Wurk6Ki4vjb4xPRgmwfuaiQMBeAeZv8rnTIh26uc/gPXgXL14sK1euTL5hzkQAAQQQQAABBDwQ0DXK4cOHozYizM7Olo0bN8q0adM86CV8TbB+Dl/OGTECCPxXgAIdPl8JtgP7zEPzCCAQYAEW2Kkld6iXlHhIKzVXzkYAAQQQQAABfwSOHz8uly9fdjU+ZswY2b59O8U54iRn/RwnFB9DwEAB5m9qSXn58qXs2rUrqkgHRSpTc+VsBBBAAAEEEPBPoKOjQ/bs2SN9fX3vO9HfhNevXy8VFRX+dRyQllk/BySRDCOUAszf1NKu/37oC7CDi3Tovx26Kx8HAggggAACCCCQTgFdmxw4cEBev37t6nbcuHFO8Uk2YEg9G6yfUzekBQQyJcD8TU2+tbVVmpubXcWNtcWFCxfK6tWrU2ucsxFAAAEEEEAAgSQFdOMFXaPoWiXyyMnJce6DJ02alGTLnMb6mWsAAQTCKmB7/YgRA4PLaxqWSduBDeMkHAQQsEiABXbqydKXlPQh38G7FMycOdN5SEt34+NAAAEEEEAAAQQyLXDy5Em5ePGiKwzdVWnHjh2if3LEJ8D6OT4nPoWAiQLM39SzMtT9L0U6UrelBQQQQAABBBDwVkC/r9+5c6f09PS4Gl67dq3Mnz/f284C2hrr54AmlmGFQoD5m3qanzx54hTpePPmjaux6dOnO7vz8ftv6sa0gAACCCCAAALDCzx8+FD27dsnb9++dX144sSJzktJubm5wzfCJ4YVYP08LBEfQMBYAeZv6qlpa2uTpqYminSkTkkLCCCAAAIIIOCBQH9/v7M2uXPnjqu1kSNHOvfBEyZM8KCX8DbB+jm8uWfkCIRdwPb6ERToCPsVzPgRQMBYARbY3qRGdynQIh1dXV2uBnlIyxtfWkEAAQQQQACB1ARiFefQ3ZS2b98uY8aMSa3xkJ3N+jlkCWe4gRJg/nqTzqHuf2fNmiXV1dUy+Itsb3qlFQQQQAABBBBAIH4BXa/8/PPP0t3d7Tpp2bJlov9xxCfA+jk+Jz6FgIkCzF9vstLZ2ekU6Rhc7GnatGmyefNmbzqhFQQQQAABBBBAYAiB9vZ2aWhoiCrOUVFR4WwYxeGdAOtn7yxpCYF0CzB/vRHXF2APHDgQ1ZgWOtaCxxwIIIAAAggggEC6BA4dOiQ3b950dZeXlydbt26V0tLSdIUR2H5YPwc2tQwMAQSGEaBAh8+XiO3APvPQPAIIBFiABbZ3ydWHs/QhLX1YK/LQIh2bNm3yriNaQgABBBBAAAEEEhD4/fffRf+LPAoKCpziHEVFRQm0xEdVgPUz1wEC9gowf73Lnb70qve/T58+dTX60UcfyYYNG7zriJYQQAABBBBAAIEEBfr6+mT37t3y5MkT15kff/yxfPXVVwm2Fu6Ps34Od/4Zvd0CzF/v8qebM+gmDXofHHmUl5c7v//m5OR41xktIYAAAggggAAC/xO4d++eNDY2RhXnWLBggaxZswYnjwVYP3sMSnMIpFGA+esd9t27d2X//v1RDc6bN0/WrVvnXUe0hAACCCCAAAIIDCHw119/ya+//ur62/z8fNm2bZuUlJTg5oEA62cPEGkCAQSsFLC9fsSIgYGBAZPlbQc22ZbYEEDAbAEW2N7m582bN7Jv3z7p6OhwNTx16lSpra2V7OxsbzukNQQQQAABBBBA4AMCJ0+elIsXL7o+ocU59Avr4uJi7JIQYP2cBBqnIGCIAPPX20RokUp9SWlwkQ7dSVjvf7OysrztkNYQQAABBBBAAIFhBN69e+cUEXvw4IHrkzNmzJCNGzfK4N+DAf2wAOtnrhAE7BVg/nqbu+fPn8uuXbuiinRMmDDB2bWPIh3eetMaAggggAACYRfQF6S1OEd/f7+LYv78+bJ27dqw8/gyftbPvrDSKAJpEWD+esvc3t4uDQ0NUQWi5s6dK5WVld52RmsIIIAAAggggECEwMOHD53v4SOPwsJC5zt4NiL07lJh/eydJS0hgIBdArbXj6BAh13XG9EigECIBFhge5/s3t5ep0jH48ePXY2zk5L31rSIAAIIIIAAArEFtGhYc3Oz6O5KkUdeXp5s376d4hwpXDisn1PA41QEMizA/PU+AUMVqZwyZYpTpIOXlLw3p0UEEEAAAQQQGFqgqalJWltbo76X1we3OBIXYP2cuBlnIGCKAPPX+0xokQ4tUvny5UtX42VlZc4DwiNHjvS+U1pEAAEEEEAAgdAJtLW1id7bagHKyGPhwoWyevXq0Hmka8Csn9MlTT8IeC/A/PXeVF+O1eef375962p81qxZUl1dTRFk78lpEQEEEEAAgdAL6CZR33//vatItj5z9s033/Css8dXB+tnj0FpDgEErBGgQIfPqbId2GcemkcAgQALsMD2J7l9fX1y4MCBqJ36Jk+eLJs2bZLc3Fx/OqZVBBBAAAEEEAi9gBYJO3jwoHR3d7ss9CHx+vp6GTduXOiNUgFg/ZyKHucikFkB5q8//kMVqZw0aZJs2bKFIh3+sNMqAggggAACCEQIdHZ2OkUqu7q6XC760rTeB1M0LLnLhfVzcm6chYAJAsxff7Lw4sUL2bt3r+ifkUdpaanU1dVJfn6+Px3TKgIIIIAAAgiEQkALTmpxjsHHkiVLZMWKFaEwyNQgWT9nSp5+EUhdgPmbumGsFoYq0jFz5kzZuHGjP53SKgIIIIAAAgiEVkCLY9+/f981/pqaGqmoqAitiV8DZ/3slyztIoCA6QK2148YMTAwMGAysu3AJtsSGwIImC3AAtu//GgF6YaGBmlvb3d1MnHiROclJYp0+GdPywgggAACCIRV4PLly3L8+PGo4WtxDt3JUV9O4khNgPVzan6cjUAmBZi//ulrkcr9+/eLPqwVebCTsH/mtIwAAggggAACIvrz8/nz5+Xs2bNRuwsXFRXJjh07eFk6hQuF9XMKeJyKQIYFmL/+JeDVq1eya9euqCIdY8eOdYpCFRQU+Nc5LSOAAAIIIIBAYAW0OIcWnnz37p1rjMuWLRP9j8NfAdbP/vrSOgJ+CjB//dPVzYH27dsnullD5DFt2jSpra2VrKws/zqnZQQQQAABBBAIjcDp06ed33sjj08++US+/PLL0Bikc6Csn9OpTV8IIGCSgO31IyjQYdLVRCwIIIBAhAALbH8vh/7+fmlsbJS7d++6Oho/fryzk5K+LMuBAAIIIIAAAgikKqCFwY4dOyY3btyIaqq4uFg2b94sY8aMSbUbzhcR1s9cBgjYK8D89Td3+m/RgQMHonY00CIdev+bl5fnbwC0jgACCCCAAAKhEnjx4oUcPnxYHjx4EDVuvf/VIpXcB6d2SbB+Ts2PsxHIpADz11/9169fy+7du+XZs2eujvTfne3bt8uoUaP8DYDWEUAAAQQQQCBQAlqc4+DBg04Ryshj5cqVsnjx4kCN1dTBsH42NTPEhcDwAszf4Y1S+cSTJ09k79698ubNG1czU6ZMkU2bNkl2dnYqzXMuAggggAACCIRc4Pbt2867VpGHboa8bds2ioH5dG2wfvYJlmYRQMB4AQp0+Jwi24F95qF5BBAIsAALbP+Tq7sbNDQ0RBXpKC0tdR4S5iUl/3NADwgggAACCARZQF9K0heiu7q6ooZZUVEhlZWVkpOTE2SCtI6N9XNauekMAU8FmL+ecsZsTIt06P1ve3u76+9LSkqcH0/z8/P9D4IeEEAAAQQQQCDwAteuXZNff/1V+vr6osa6YMECWbVqFQ+He3AVsH72AJEmEMiQAPPXf/ienh7Zs2ePPH361NVZYWGh1NfXi/7JgQACCCCAAAIIDCdw8+ZNaWlpiSrOsXr1alm4cOFwp/P3HgmwfvYIkmYQyIAA89d/9M7OTuf+d3CRjvLycqdIB88j+Z8DekAAAQQQQCCIAs+fP5cff/zR9XtvQUGBfPvttxTB9jHhrJ99xKVpBBAwWsD2+hEjBgaXdzaM23ZgwzgJBwEELBJggZ2eZGmRjqamJmlra3N1yEtK6fGnFwQQQAABBIIqcOfOHWlubo56KSkrK0u+/PJL0ReTOLwVYP3srSetIZBOAeZverT7+/ud3Q3u3r3r6nDs2LHOS0r6YyoHAggggAACCCCQjIC+DH306FHR3ZQGH6NGjZKqqirR3Rs5vBFg/eyNI60gkAkB5m961Ht7e2X37t2iLytFHvpv0vbt22XMmDHpCYReEEAAAQQQQMBKgevXr8uRI0eiYl+7dq3Mnz/fyjHZGjTrZ1szR9wIiDB/03MVPHv2zCnS8erVK1eHEyZMcDYppEhHevJALwgggAACCARFQDeA+umnn1ybEup7vfpc2cSJE4MyTCPHwfrZyLQQFAIIpEHA9voRFOhIw0VCFwgggEAyAiywk1FL7hwt0qEv0La2troaKC4udm4m2Uk4OVfOQgABBBBAIIwCWgPzzJkzcv78+ajhjx49Wmpra6WsrCyMNL6PmfWz78R0gIBvAsxf32ijGh6qSKW+nKQvKenLShwIIIAAAggggEAiAlqgUl9cev36ddRpH330kaxbt05GjhyZSJN8dhgB1s9cIgjYK8D8TV/utEjH3r17paOjw9WpFqfU33+1WCUHAggggAACCCAwWIDiHGZdE6yfzcoH0SCQiADzNxGt1D7b3d3tFKnUPyMPfTZJi3Tw3WxqvpyNAAIIIIBAmAT0napbt265hvzFF1/Ip59+GiaGjIyV9XNG2OkUAQQMEKBAh89JsB3YZx6aRwCBAAuwwE5vcvVl2paWFrl586arYy3SsW3bNnYSTm866A0BBBBAAAErBXTH4MbGRnn48GFU/JMnT5aNGzdKXl6elWOzIWjWzzZkiRgRiC3A/E3vlTFUkcrCwkLnJSX9kwMBBBBAAAEEEBhOQHdQOnnypFy5ciXqo/rQ95dffilz584drhn+PgkB1s9JoHEKAoYIMH/Tmwj9t0qLdDx69MjVsW7OoL//lpSUpDcgekMAAQQQQAABowWuXr0qx44di4qxsrKS+9sMZY71c4bg6RYBDwSYvx4gJtDEq1evZNeuXfLixQvXWXrfq/e/bFKYACYfRQABBBBAIKQCly5dkhMnTrhGP2PGDGdTQg7/BVg/+29MDwggYKaA7fUjRgzoG8kGH7YDG0xLaAggYLgAC+zMJEh3+tPdECKPoqIi50tq3fWeAwEEEEAAAQQQiCWgD3k3NTWJ/ug9+Fi6dKksW7ZMBt/fIumtAOtnbz1pDYF0CjB/06n9376GKlI5atQo5/6XnYTTnxN6RAABBBBAwCaBx48fy6FDh+T58+dRYWuByurqar5P9zGhrJ99xKVpBHwWYP76DByjeS3SsX//fnnw4IHrb7WYlBapHDduXPqDokcEEEAAAQQQME4gVnEO/W1X729nzZplXLxhCYj1c1gyzTiDKMD8TX9WX79+7RSpfPr0qatz/d1X738LCgrSHxQ9IoAAAggggIAVAh0dHbJz507RTZ/+OfQdqm+//VZyc3OtGIPtQbJ+tj2DxI8AAskK2F4/ggIdyWae8xBAAAGfBVhg+wz8geZjFelgJ+HM5YOeEUAAAQQQMF3g4sWLcvr0adeX0xqzPuS9YcMGmTJliulDCER8rJ8DkUYGEVIB5m/mEq8v1t68edMVADsJZy4f9IwAAggggIDpAvpQ1rlz5+SPP/5wCn5FHtnZ2fL555/L4sWLTR+G9fGxfrY+hQwgxALM38wkv7+/XxoaGuTevXuuAPT7261bt0pZWVlmAqNXBBBAAAEEEDBCINYuwVlZWVJTUyMzZ840IsawBsH6OayZZ9xBEGD+ZiaLvb29snv3buns7HQFMGbMGNm+fbvoZg0cCCCAAAIIIIBApEBPT4/8+OOP8vLly/f/c05OjnzzzTdSXFwMVpoEWD+nCZpuEEDAOAEKdPicEtuBfeaheQQQCLAAC+zMJvfYsWOiuyNEHqNHj3a+pNZiHRwIIIAAAggggIDuvqgvNt++fTsKQ3de3LRpE+uGNF4mrJ/TiE1XCHgswPz1GDTB5mIVqWQn4QQR+TgCCCCAAAIhEHj27JlzD6w7KA0+9OEsfXFJ74U5/Bdg/ey/MT0g4JcA89cv2eHb1SJTjY2NcufOHdeH9UFjLdIxYcKE4RvhEwgggAACCCAQOIELFy7IqVOnXOPS4hwbN26U6dOnB268tg2I9bNtGSNeBP4VYP5m7mrQIh379++XR48euYJgk8LM5YSeEUAAAQQQMFVAN2TYt2+ftLe3u0LU330rKipMDTuQcbF+DmRaGRQCCMQhYHv9iBEDg7c3imPQ6fyI7cDptKIvBBAIlgAL7Mzn88SJE6K7JEQeWqRj27ZtUlRUlPkAiQABBBBAAAEEMiagDxHuxAAAIABJREFULybprov65+Bj/vz5snr1atHdgznSJ8D6OX3W9ISA1wLMX69FE28vVpFKdhJO3JEzEEAAAQQQCKqAfk9++vRp0UKVkYf+jrto0SJZsWKF6AtMHOkRYP2cHmd6QcAPAeavH6rxt6lFOlpaWuTWrVuuk7RIx5YtW2TSpEnxN8YnEUAAAQQQQMB6gVjFOfT33draWpk6dar14wvCAFg/ByGLjCGsAszfzGZev8fVIh0PHjxwBTJq1Chnk8IxY8ZkNkB6RwABBBBAAAEjBM6cOSN//vmnK5aFCxc6zz9zpFeA9XN6vekNAQTMEbC9fgQFOsy5logEAQQQcAmwwDbjgtBdEvQH2cijoKDAKdKhuwJyIIAAAggggED4BPQB7iNHjkS9mKQPbK1bt05mz54dPhQDRsz62YAkEAICSQowf5OE8/i0WEUq2UnYY2SaQwABBBBAwDKBV69eyeHDh+XevXtRkWsx6+rqapk8ebJlo7I/XNbP9ueQEYRXgPlrRu61SMeNGzdcweh3u5s2bZIpU6aYESRRIIAAAggggICvAr///rvof5GHfh+u64Hy8nJf+6bx+AVYP8dvxScRME2A+Zv5jPT390tTU5PcuXPHFYw+/1xfXy9jx47NfJBEgAACCCCAAAIZE7h9+7Y0Nja6+i8rK5MdO3awMUMGssL6OQPodIkAAkYIUKDD5zTYDuwzD80jgECABVhgm5PcWEU68vPznSIdJSUl5gRKJAgggAACCCDgq4DusKjrgr/++iuqn8LCQueBrXHjxvkaA40PLcD6masDAXsFmL/m5C7W/S87CZuTHyJBAAEEEEAgnQL/93//J0ePHpXe3t6obufOnStffvmljBw5Mp0h0df/BFg/cykgYK8A89ec3Om/cdeuXXMFlJWVJbW1tTJt2jRzAiUSBBBAAAEEEPBcYKjvwevq6mTixIme90eDyQuwfk7ejjMRyLQA8zfTGfhv//qcU3Nzs7S2troC4vlnM/JDFAgggAACCGRKoLu7W77//nvp6+t7H4KuD7799lvRTRo40i/A+jn95vSIAAJmCNheP2LEwMDAgBmUsaOwHdhkW2JDAAGzBVhgm5Wfc+fOydmzZ11B5eXlydatW6W0tNSsYIkGAQQQQAABBDwX0F2DdWeJR48eRbWtD2yvX7+eF5M8V0+sQdbPiXnxaQRMEmD+mpQNce599R448mAnYbNyRDQIIIAAAgj4KaAFOU6cOCF///13VDdakGPdunXy0Ucf+RkCbQ8jwPqZSwQBewWYv2bl7vjx43L58mVXUFqko6amRmbOnGlWsESDAAIIIIAAAp4IxCrOkZubK1u2bKE4hyfC3jbC+tlbT1pDIJ0CzN90an+4L31V6PDhw3Ljxg3XB/W73vr6ejYiMidVRIIAAggggEBaBPr7++Xnn3+Wzs7O9/3pu7tatLK8vDwtMdBJtADrZ64KBBAIq4Dt9SMo0BHWK5dxI4CA8QIssM1L0YULF0R/qI089Evqbdu2UaTDvHQREQIIIIAAAp4J3L9/Xw4ePCg9PT2uNvULgeXLl8tnn33mWV80lLwA6+fk7TgTgUwLMH8znYHo/mPd/7KTsHl5IiIEEEAAAQS8FtD735aWFnn58mVU01OmTJGqqioZNWqU193SXoICrJ8TBOPjCBgkwPw1KBn/C+XkyZNy8eLFqO99tSBzRUWFeQETEQIIIIAAAggkLaDFKC9duuQ6X5/70peQxo8fn3S7nOifAOtn/2xpGQG/BZi/fgsn3v7Ro0fl2rVrUf8O6iaFZWVliTfIGQgggAACCCBgpYAW7hq8UcOKFStkyZIlVo4nKEGzfg5KJhkHAggkKkCBjkTFEvy87cAJDpePI4AAAu8FWGCbeTHoD7X6g23kwY+1ZuaKqBBAAAEEEPBC4M8//5TffvtNdEeJyCMvL082btwokydP9qIb2vBAgPWzB4g0gUCGBJi/GYIfptuhinRUV1fzkpKZKSMqBBBAAAEEkhZ49+6dnDlzRvTf/8FHTk6OrFy5UhYsWJB0+5zorQDrZ289aQ2BdAowf9OpHX9fZ8+elXPnzkWdoPe/s2fPjr8hPokAAggggAACxgocO3ZMrl696opPf+/Vl5JLS0uNjTvsgbF+DvsVwPhtFmD+mpm948ePy+XLl13B6fe/+u/hhAkTzAyaqBBAAAEEEEDAM4ErV67IL7/84mpvxowZUltb61kfNJScAOvn5Nw4CwEE7BewvX7EiIHBbxkZlhPbgQ3jJBwEELBIgAW2ucnSH2z1h9vIIzc3V7Zs2SITJ040N3AiQwABBBBAAIG4Bfr6+qS5uVnu3LkTdY7+KL1hwwYZPXp03O3xQf8FWD/7b0wPCPglwPz1Szb1dmMVqdRWeUkpdVtaQAABBBBAwBSBzs5O5/63q6srKiTdOXH9+vUyduxYU8IlDhFh/cxlgIC9Asxfc3N38eJFOXnyZFSA69atk3nz5pkbOJEhgAACCCCAwLACsYpz5Ofny7Zt26SkpGTY8/lA5gRYP2fOnp4RSFWA+ZuqoH/nxypSqUU69PnnSZMm+dcxLSOAAAIIIIBARgU6Ojpk586dohs3/HMUFRXJt99+K/ouFEdmBVg/Z9af3hFAIHMCttePoEBH5q4dekYAAQQ+KMAC2+wL5Pr163LkyBFXkPol9aZNm6S8vNzs4IkOAQQQQAABBD4ooC8nNTY2yosXL6I+t3DhQlm1apVkZWWhaJgA62fDEkI4CCQgwPxNACsDH41VpFLD4CWlDCSDLhFAAAEEEPBQQPdwuHDhgvz222+uB7G0C73nXbJkiSxdupT7Xw/NvWqK9bNXkrSDQPoFmL/pN0+kR91FWHcTHnysWbNGFixYkEhTfBYBBBBAAAEEDBHQZ7v0Ga/Io6CgwCnOUVxcbEiUhDGUAOtnrg0E7BVg/pqdu1hFKrOzs53nn6dMmWJ28ESHAAIIIIAAAgkL9PT0yI8//igvX758f67+26/FObg3TpjTlxNYP/vCSqMIIGCBAAU6fE6S7cA+89A8AggEWIAFtvnJjVWkQ29UN2/eTJEO89NHhAgggAACCMQUuHHjhhw9elT6+/tdf6+FuCorK6WiogI5QwVYPxuaGMJCIA4B5m8cSBn+SKz7Xw2Jl5QynBi6RwABBBBAIEmB7u5uOXTokDx8+DCqBd0paf369TJ+/PgkW+c0vwVYP/stTPsI+CfA/PXP1quWr1275nw/PPjQos2LFi3yqhvaQQABBBBAAIE0CMQqzjF69GinOIfe+3KYL8D62fwcESECQwkwf82/NmIVqdTCzbW1tTJt2jTzB0CECCCAAAIIIBC3wN69e6W9vd31+aqqKpkzZ07cbfBBfwVYP/vrS+sIIGCugO31I0YM6PZIBh+2AxtMS2gIIGC4AAtswxP0v/Bu3rwpLS0tEvnPqRbp0C+pp06dascgiBIBBBBAAAEEnN2CT5w4IVeuXInSGDt2rPNvO5Wizb5QWD+bnR+iQ+BDAsxfO64Pvf/VF3kHH7ykZEf+iBIBBBBAAIF/BLTwlt7/9vX1RaEsWLBAVq5cKVqkksNcAdbP5uaGyBAYToD5O5yQGX+vRZz199/Bx9KlS2X58uVmBEkUCCCAAAIIIDCkgD7Dpf+W63fakUdhYaHU19eL/slhhwDrZzvyRJQIxBJg/tpxXcS6/9UiHdXV1WxgZEcKiRIBBBBAAIFhBc6ePSvnzp1zfU5/E9ZNmTjMEWD9bE4uiAQBBNIrYHv9CAp0pPd6oTcEEEAgbgEW2HFTZfyDra2t0tzc7LzY+8+hX1Jv3LhRpk+fnvH4CAABBBBAAAEEPiygOwc3NTVJR0dH1AdnzJjh7BzMy0nmX0Wsn83PEREiMJQA89eeayNWkUqNnpeU7MkhkSKAAAIIhFegp6dHjh49Krdv345CKCgokMrKSnZGtOTyYP1sSaIIE4EYAsxfey6LW7duOUUqB+95tGjRItFClRwIIIAAAgggYKaA/tt98OBB0We5Ig8tyrF9+3YZPXq0mYETVUwB1s9cGAjYK8D8tSd3ev+rha0in3/W6LVIx+zZs+0ZCJEigAACCCCAQJTA3bt3Zf/+/a7/vaysTHbs2CH6vhOHOQKsn83JBZEggEB6BSjQ4bO37cA+89A8AggEWIAFtl3JbWtrc17sHVyko6amRmbOnGnXYIgWAQQQQACBEAncu3fPeUirt7fXNWr98nnFihWyePHiEGnYPVTWz3bnj+jDLcD8tSv/sYpU6gh4ScmuPBItAggggEC4BO7cuSNHjhyR169fRw1cC1OuW7dO8vPzw4Vi8WhZP1ucPEIPvQDz165LYKj7X3YXtCuPRIsAAgggEB4BfWZLN1gaXJyjqKhItm3bRnEOCy8F1s8WJo2QEfifAPPXrktBvz9ubGyMKtKh3xvPmzfPrsEQLQIIIIAAAgg4Arpx4Q8//OB6Nlp/D/7222+5PzbwGmH9bGBSCAkBBNIiYHv9iBEDg7d7SAtb/J3YDhz/SPkkAggg4BZggW3fFRGrSIf+O6aVpGfNmmXfgIgYAQQQQACBgAv8/vvvcu7cuahdEEeNGiUbNmyQiRMnBlwgWMNj/RysfDKacAkwf+3L9+3bt52HtAYfCxculNWrV9s3ICJGAAEEEEAgwALHjx+Xy5cvR40wNzdX1qxZI3PmzAnw6IM5NNbPwcwrowqHAPPXvjwP9ZKSvqCkLypxIIAAAggggIAZAlqcQzdW0me3Io/i4mKnOEdBQYEZgRJFQgKsnxPi4sMIGCXA/DUqHXEFoxsc6e+/b9++dX1ev0PWQpUcCCCAAAIIIGCPQH9/v/z888/S2dn5Pmh9r6murk7Ky8vtGUiIImX9HKJkM1QEEHAJ2F4/ggIdXNAIIICAoQIssA1NzDBh3b171/mSWm9qI4+qqioedLYzpUSNAAIIIBBQgZaWFrlx40bU6CZPniw1NTU8pGVh3lk/W5g0QkbgfwLMXzsvhaHuf+fPny9r1661c1BEjQACCCCAQMAEdu3aJQ8fPowa1aRJk5zC0oWFhQEbcTiGw/o5HHlmlMEUYP7amVd9SamhoSHq99/Zs2c7/55yIIAAAggggEBmBYYqzlFSUuIU59AdgjnsFGD9bGfeiBoBFWD+2nkdPHr0SPbu3RtVpGPVqlWyaNEiOwdF1AgggAACCIRQ4PDhw/L333+7Rv7555/LZ599FkINO4bM+tmOPBElAgh4L0CBDu9NXS3aDuwzD80jgECABVhg25vc9vZ25yGtwZWkKysrZe7cufYOjMgRQAABBBAIiMCVK1fkl19+iRrN4sWL5YsvvpDB96EBGXbgh8H6OfApZoABFmD+2ptcvf89cOBA1EtKc+bMES1UyYEAAggggAACmRNobm6WW7duRQWg972ffvpp5gKj55QFWD+nTEgDCGRMgPmbMfqUOx7q/nfWrFmyfv36lNunAQQQQAABBBBIXkC/o75z546rgbKyMmdn4Ly8vOQb5syMC7B+zngKCACBpAWYv0nTZfzEjo4Op0hHb2+vK5Zly5aJ/seBAAIIIIAAAmYLXL16VY4dO+YKcurUqbJlyxazAw95dKyfQ34BMHwEQixge/2IEQMDAwMm5892YJNtiQ0BBMwWYIFtdn6Gi053Jdy3b19UkQ7dRVh3E+ZAAAEEEEAAgcwIPHv2TH744QfXi8S5ubnOToczZszITFD06okA62dPGGkEgYwIMH8zwu5Zp/fv33eKdAwuUslOwp4R0xACCCCAAAIJC5w5c0b+/PNP13m6c7De+5aWlibcHieYJcD62ax8EA0CiQgwfxPRMu+z+vvv/v37pa+vzxVcRUWF1NTUmBcwESGAAAIIIBBwAf1OWjdQ0kJakcf48eOd4hwjR44MuEDwh8f6Ofg5ZoTBFWD+2p3bzs5Op0hHT0+PayC68dHKlSvtHhzRI4AAAgggEGAB/Tf8p59+knfv3r0fZWFhoXz33XfcIxued9bPhieI8BBAwDcB2+tHUKDDt0uDhhFAAIHUBFhgp+ZnwtlDFen48ssv5ZNPPjEhRGJAAAEEEEAgVAL9/f3Ol89Pnz59P+78/HzZsWOHFBUVhcoiiINl/RzErDKmsAgwf+3P9KNHj5wilYNfUmInYftzywgQQAABBOwTuHTpkpw4ccIV+MSJE2X79u32DYaIYwqwfubCQMBeAeavvbn7J/KhdhKePn26bNy4UbKysuwfJCNAAAEEEEDAAgGKc1iQJA9CZP3sASJNIJAhAeZvhuA97Larq8sp0vHq1StXq4sWLZJVq1Z52BNNIYAAAggggIAXAm/evJEff/xRuru73zeXnZ3tPB/NBg5eCPvbButnf31pHQEEzBWgQIfPubEd2GcemkcAgQALsMAORnIfP37svKTU29vrGpB+Qa1fVHMggAACCCCAQPoEjh8/LpcvX3Z1qLsnTZkyJX1B0JNvAqyffaOlYQR8F2D++k6clg6Guv+dOXOms5MwLymlJQ10ggACCCAQcoG2tjZpbGyUgYGB9xJakPLrr7+WvLy8kOsEZ/isn4OTS0YSPgHmbzBy/qEiHZs2bQrGIBkFAggggAACBgtooegDBw7IgwcPXFFqccotW7ZIbm6uwdETWiICrJ8T0eKzCJglwPw1Kx/JRvP8+XPZs2ePvHz50tXE/PnzZe3atck2y3kIIIAAAggg4IPA/v375e7du66Wq6qqZM6cOT70RpNeC7B+9lqU9hBAwBYB2+tHjBiIfELLQHXbgQ0kJSQEELBEgAW2JYmKI8wnT544laS1KmXk8dlnn8nnn38eRwt8BAEEEEAAAQRSFdCXlBoaGlzNsKtDqqpmnc/62ax8EA0CiQgwfxPRMvuzQ93/spOw2XkjOgQQQACBYAjoy8K7d+8W3UX4nyM/P1+++eYbKSwsDMYgGYUjwPqZCwEBewWYv/bmbnDkT58+dV5S6unpcf3V1KlTRYt0UKQyOLlmJAgggAACZglocQ59BksLRkceFOcwK09eRcP62StJ2kEg/QLM3/Sb+9XjixcvnPvf7u5uVxcU6fBLnHYRQAABBBBITKC/v1/OnTsnf/zxh+vEjz/+WL766qvEGuPTGRNg/ZwxejpGAIEMC9heP4ICHRm+gOgeAQQQGEqABXawro3Ozk7nB+LBD2l98skn8uWXXwZrsIwGAQQQQAABwwR0J4fvv/9eent730dWWloq3377rWGREk4qAqyfU9HjXAQyK8D8zay/173zkpLXorSHAAIIIIDA8AK6k+HOnTtd3z/n5ORIfX29lJWVDd8An7BKgPWzVekiWARcAszfYF0QXV1dzktKr1+/dg1Mi3TU1tZKdnZ2sAbMaBBAAAEEEMiwgP7Wu2/fvpjFOerq6kTvgzmCJcD6OVj5ZDThEmD+Bivf+tyV3v/q99CRx5w5c6SqqipYg2U0CCCAAAIIWCSgxSsPHz4s+l115KG/D+smDhz2CLB+tidXRIoAAt4KUKDDW8+o1mwH9pmH5hFAIMACLLCDl9xnz545OxgOfkhr3rx5sm7duuANmBEhgAACCCBggMDAwIBTJOv+/fvvo9GHs/7zn//ImDFjDIiQELwSYP3slSTtIJB+AeZv+s397pGXlPwWpn0EEEAAAQT+FdCi0D/99JNrB0P9fVVfDJ4+fTpUARRg/RzApDKk0Agwf4OXan05SV9S0peVIo/y8nLZvHkzRTqCl3JGhAACCCCQIYE3b944v/k+efLEFcHEiROF4hwZSkoaumX9nAZkukDAJwHmr0+wGWz21atXzvPPg4t0zJo1S9avX5/ByOgaAQQQQACBcAr8/vvvov8NPvLy8uS7776T0aNHhxPG0lGzfrY0cYSNAAIpC9heP2LEgL6tZPBhO7DBtISGAAKGC7DANjxBSYb34sUL2bVrl+iX1ZFHRUWF8yX14H/3kuyG0xBAAAEEEEDgfwLnzp2Ts2fPujwqKytl7ty5GAVMgPVzwBLKcEIlwPwNZrp5SSmYeWVUCCCAAAJmCbx9+9Z5KLqjo8MV2FdffSUff/yxWcESjWcCrJ89o6QhBNIuwPxNO3laOuzu7nZ+/41VpGPTpk2iBaM5EEAAAQQQQCB5AS3Oofe+T58+dTWiBbH4tzZ5VxvOZP1sQ5aIEYHYAszfYF4Z+tyzFszSzRoij5kzZ8rGjRuDOWhGhQACCCCAgGEC+u/w4cOH5fHjx1GRFRUVyYYNG6S0tNSwqAlnOAHWz8MJ8fcIIBBUAdvrR1CgI6hXJuNCAAHrBVhgW5/CIQegD2npD8f65+AvqWtqaiQrKyu4g2dkCCCAAAIIpFHg0aNHzoPRkXUpP/roI+cLaI7gCbB+Dl5OGVF4BJi/wc31UPe/PDgd3JwzMgQQQACB9AnovW5jY6O0tbW5Ol28eLGsXLkyfYHQU9oFWD+nnZwOEfBMgPnrGaVxDQ11/ztx4kSpq6ujSIdxGSMgBBBAAAFbBHp6emTPnj0xi3Ns3rxZsrOzbRkKcSYhwPo5CTROQcAQAeavIYnwIQz9t1mffx5cpGPq1KlSW1vLv80+mNMkAggggAAC/whcvHhRzpw5I/39/VEon3zyiXzxxRf8W2zp5cL62dLEETYCCKQsQIGOlAk/3IDtwD7z0DwCCARYgAV2gJMrIlpJWl8YfvHihWug06ZNcypJ8wNysPPP6BBAAAEE/BfQnZR+/PFHV0GsMWPGyHfffSe5ubn+B0APaRdg/Zx2cjpEwDMB5q9nlEY2pDsI6wPUz58/d8WnLylt2bKFf5eNzBpBIYAAAgjYIPDLL7/IlStXXKGyU6ENmUs9RtbPqRvSAgKZEmD+Zko+Pf1y/5seZ3pBAAEEEAiPwOvXr53vlnkBODw5HzxS1s/hzT0jt1+A+Wt/Dj80AgpoBTu/jA4BBBBAwDwBLRDd0tIiDx48iApu1KhRopsET5o0ybzAiShuAdbPcVPxQQQQCJiA7fUjRgxEbiVsYHJsBzaQlJAQQMASARbYliQqhTD1h2StJP3s2TNXK3pzrC8p5eTkpNA6pyKAAAIIIBBugYaGBtcuwllZWbJjxw4pKysLN0yAR8/6OcDJZWiBF2D+Bj7Fove/WqRycJGO8ePHy9atWynSEfxLgBEigAACCHgscP78eTl9+rSr1QkTJkh9fb3o/S9HsAVYPwc7v4wu2ALM32DnV0c31IvEev9bV1cnI0eODD4CI0QAAQQQQMADgaG+U546daps2rSJe18PjG1ogvWzDVkiRgRiCzB/g39l6MZJe/fulSdPnrgGW15e7vxbzfPPwb8GGCECCCCAQHoErl69KidPnpS+vr6oDufOnSurV6/muav0pMLXXlg/+8pL4wggYLCA7fUjKNBh8MVFaAggEG4BFtjhyP9QlaT1YWot0sFDWuG4DhglAggggIC3ArqDsO4kHHmsWLFClixZ4m1HtGaUAOtno9JBMAgkJMD8TYjL2g/zkpK1qSNwBBBAAAHDBFpbW6WpqckVVVFRkXz99deSl5dnWLSE44cA62c/VGkTgfQIMH/T45zpXvT3X92koauryxVKaWmpbNu2jd9/M50g+kcAAQQQMF7g5cuXsmfPnqiCzxTnMD51ngfI+tlzUhpEIG0CzN+0UWe0o97eXuff7MFFOiZOnOg8/5ybm5vR+OgcAQQQQAABmwX0e+ZDhw7JvXv3ooaRn58vVVVVMm3aNJuHSOwRAqyfuRwQQCCsAhTo8DnztgP7zEPzCCAQYAEW2AFO7qCh6ZfUWkm6o6PD9Tfjxo1zdjykSEd4rgVGigACCCCQusCzZ8/khx9+kP7+/veNTZ482XnwmSPYAqyfg51fRhdsAeZvsPMbObqhilTyklJ4rgFGigACCCCQmsD9+/dl37598u7du/cNaVGOb7/9VgoLC1NrnLOtEWD9bE2qCBSBKAHmb3guig/d/27dupWiWuG5FBgpAggggECCAt3d3U6hK/0z8pg+fbps3LhRsrKyEmyRj9sswPrZ5uwRe9gFmL/huQL0+Wf9zvrx48euQY8fP17q6up4/jk8lwIjRQABBBDwUOD27dty5MgRefPmTVSrWpSjurqa75g99DahKdbPJmSBGBBAIBMCttePGDEwMDCQCbh4+7QdON5x8jkEEEBgsAAL7HBdE2/fvnWKdDx69Mg18JKSEtGHtAoKCsIFwmgRQAABBBBIQkCLcvz888/S2dn5/mytFP3dd9/JqFGjkmiRU2wSYP1sU7aIFQG3APM3XFeE/nis97+Dd1LSIh28pBSua4HRIoAAAggkJtDV1SU7d+4UfeD5n0NfTNIizxMmTEisMT5ttQDrZ6vTR/AhF2D+husCGOr+V3//1X+/tcgWBwIIIIAAAgj8K6BFOXbt2iUvX750sVCcI7xXCevn8OaekdsvwPy1P4eJjKCvr0/2798vDx8+dJ3G77+JKPJZBBBAAAEExPkd+Pjx43Ljxo0oDt30d/Xq1TJnzhyoAijA+jmASWVICCAQl4Dt9SMo0BFXmvkQAgggkH4BFtjpN890j1qkQ7+kfvDggSuUMWPGyPbt23mxONMJon8EEEAAAeMF9Ivpy5cvu+LU3RimTJlifOwEmLoA6+fUDWkBgUwJMH8zJZ+5fofaSUlfUtq2bZtogS0OBBBAAAEEEPhX4PXr1/LTTz9FvaSkuwfPnDkTqpAJsH4OWcIZbqAEmL+BSmdcg+H+Ny4mPoQAAggggIA8f/5c9uzZE3Xfq/e8NTU1ogUqOcInwPo5fDlnxMERYP4GJ5fxjkSff963b19UkQ5+/41XkM8hgAACCIRdoL29XQ4dOiT6u/Dgo7y8XKqrq3mfKMAXCevnACeXoSGAwAcFKNDh8wViO7DPPDSPAAIBFmCBHeDkfmBo/f390tDQIPfu3XN9qrCw0NlJSf/kQAABBBBAAIFogba2Nuff0Mhj0aJFsmrVKrhCIsD6OSSJZpiBFGCib/f3AAAgAElEQVT+BjKtww5qqJ2UiouLnftfinQMS8gHEEAAAQRCIqAPNu/cuVM6OztdI165cqUsXrw4JAoMM1KA9TPXAwL2CjB/7c1dKpFz/5uKHucigAACCIRBoKuryynOMfglJC3OsWHDBhn8DHEYTBjjfwVYP3MlIGCvAPPX3tylErl+l63PbukLxpGH/v6rmzQUFBSk0jznIoAAAgggEEgB/ffz1KlTUZsT6mBzcnLkiy++kIULFwZy7AzqXwHWz1wNCCAQVgHb60eMGBgYGDA5ebYDm2xLbAggYLYAC2yz8+NndO/evZPGxka5c+eOq5tRo0Y5X1KPHTvWz+5pGwEEEEAAAesEXr16Jd9//728efPmfexlZWWyY8cOdlOyLpvJB8z6OXk7zkQg0wLM30xnIHP985BW5uzpGQEEEEDADgH9GXf//v1RBZ0//vhj+eqrr+wYBFF6LsD62XNSGkQgbQLM37RRG9fRUDsJ85KScakiIAQQQACBNAtocY7du3dLT0+Pq2eKc6Q5EYZ2x/rZ0MQQFgJxCDB/40AK6Ed0k8IDBw5EFekoKipynn8ePXp0QEfOsBBAAAEEEEhcoKOjQw4ePCgvXryIOlmfga6pqRH9N5Qj+AKsn4OfY0aIAAKxBWyvH0GBDq5sBBBAwFABFtiGJiZNYWmRjubmZmltbXX1qDsI65fUJSUlaYqEbhBAAAEEEDBbQF9W2rt3r9y/f/99oFo1+j//+Y+MGTPG7OCJzlMB1s+ectIYAmkVYP6mldu4zvQhLS1SeffuXVdsPKRlXKoICAEEEEAgAwJHjhyR69evu3qePn261NbWsoNwBvJhSpesn03JBHEgkLgA8zdxsyCdMVSRSr3/3b59OzsJBynZjAUBBBBAIC6Bp0+fyp49e6KKc8yaNUuqq6u5741LMdgfYv0c7PwyumALMH+Dnd/hRjfU77+FhYVSX18v+icHAggggAACYRbQd4XOnj0r58+fF30GOvLIysqSZcuWyZIlS7gvDtFFwvo5RMlmqAgg4BKgQIfPF4TtwD7z0DwCCARYgAV2gJMb59D0ZvvQoUNy69Yt1xkjR46UrVu3ilbF5EAAAQQQQCDsAufOnXO+qI48KisrZe7cuWGnCd34WT+HLuUMOEACzN8AJTPJoegPz01NTdLW1uZqQR/O0peU2EkpSVhOQwABBBCwWuD3338X/S/y0O+E9QFmLUzJEV4B1s/hzT0jt1+A+Wt/DlMdAUUqUxXkfAQQQACBoAg8efLE2YThzZs3riFpcY7169cHZZiMI0UB1s8pAnI6AhkUYP5mEN+Qrof6/Vd/99VNCrVYJQcCCCCAAAJhFNBilbqRr/45+CguLpYNGzawmW8ILwzWzyFMOkNGAAFHwPb6ESMGBpfaMiyxtgMbxkk4CCBgkQALbIuS5XOoLS0tcuPGDVcv+gC2FumYMGGCz73TPAIIIIAAAuYKPHr0SHbt2uWqIP3RRx85X1BzhE+A9XP4cs6IgyPA/A1OLlMZyYeKdLCTUiqynIsAAgggYKPA9evX5ciRI67QtXDVN998I/n5+TYOiZg9FGD97CEmTSGQZgHmb5rBDe2OIpWGJoawEEAAAQTSJqDFOfbs2SO9vb2uPnUDBt2IgQOBfwRYP3MtIGCvAPPX3tx5GflQ978FBQVOkQ59CZkDAQQQQACBsAjo67vnz593NiTUfyMjD313dvHixfL5559LVlZWWEgYZ4QA62cuBwQQCKuA7fUjKNAR1iuXcSOAgPECLLCNT1FaAzx69Khcu3bN1acW6diyZYtMmjQprbHQGQIIIIAAAiYI6G5KP/74o3R3d78PZ8yYMfLdd99Jbm6uCSESQ5oFWD+nGZzuEPBQgPnrIablTekP0LpLRGtrq2skupPS9u3bRV9M5kAAAQQQQCDoAvfu3ZP9+/e7ilHm5eXJ119/za6CQU9+nONj/RwnFB9DwEAB5q+BSclQSBSpzBA83SKAAAIIZFzg8ePHsm/fPopzZDwTdgTA+tmOPBElArEEmL9cF/8IDPX7rxai1iIdJSUlYCGAAAIIIBB4gRcvXsihQ4dENyUcfOhzz+vXr2fj3sBfBR8eIOvnkF8ADB+BEAtQoMPn5NsO7DMPzSOAQIAFWGAHOLlJDu348eNy+fJl19nZ2dmyceNGmTZtWpKtchoCCCCAAAJ2CjQ0NEhbW9v74LVq9I4dO6SsrMzOARF1ygKsn1MmpAEEMibA/M0YvZEd644RLS0tcvPmTVd8WqRDH9IqKioyMm6CQgABBBBAwAuBzs5O2blzp7x9+9Z1v1tfX89DWV4AB6QN1s8BSSTDCKUA8zeUaR9y0BSp5HpAAAEEEAibwMOHD52ClH19fa6hz507VyorK8PGwXjjEGD9HAcSH0HAUAHmr6GJyVBYQ/3+q4Wpt27dKqWlpRmKjG4RQAABBBDwX0Df/zl16pTr999/ev34449l1apVohv3coRbgPVzuPPP6BEIs4Dt9SNGDOgdr8GH7cAG0xIaAggYLsAC2/AEZSi8kydPysWLF1296wvJNTU1MnPmzAxFRbcIIIAAAgikV+DKlSvyyy+/uDpdsWKFLFmyJL2B0JtRAqyfjUoHwSCQkADzNyGu0Hz4yJEjcv36ddd4CwoKnCIdxcXFoXFgoAgggAAC4RF4+fKl/PTTT/L69WvXoLVAM9/9huc6iGekrJ/jUeIzCJgpwPw1My+ZjIoilZnUp28EEEAAgXQKaHGOffv2Rb2QNH/+fFm7dm06Q6EviwRYP1uULEJFYJAA85dLIpbAoUOHojZpGDlypNTV1cn48eNBQwABBBBAIFAC+puv/tvX3t4eNS59/qm6ulqmTJkSqDEzmOQFWD8nb8eZCCBgt4Dt9SMo0GH39Uf0CCAQYAEW2AFObopD++OPP+S3335ztaILkqqqKpk9e3aKrXM6AggggAACZgs8e/ZMfvjhB+nv738f6OTJk52XdTnCLcD6Odz5Z/R2CzB/7c6fn9EfO3ZMrl696uoiPz9f6uvrKdLhJzxtI4AAAgikXaC3t1d27twpXV1drr4pRpn2VFjRIetnK9JEkAjEFGD+cmEMJTBUkcrt27dLUVERcAgggAACCFgtoC8jNTQ0UJzD6ixmJnjWz5lxp1cEvBBg/nqhGMw2Yt3/5ubmypYtW2TixInBHDSjQgABBBAIncCNGzfkxIkT8ubNm6ixz5o1S7766ivRIlUcCPwjwPqZawEBBMIqQIEOnzNvO7DPPDSPAAIBFmCBHeDkejC0y5cvy/Hjx6NaWrduncybN8+DHmgCAQQQQAAB8wS0KMfPP/8snZ2d74PTl3S/++47GTVqlHkBE1FaBVg/p5WbzhDwVID56yln4BrTH6wvXbrkGpf++6/FuUpKSgI3XgaEAAIIIBA+gXfv3jm7CN+/f981+Llz50plZWX4QBjxsAKsn4cl4gMIGCvA/DU2NUYEFqtIpe6kqPe/xcXFRsRIEAgggAACCCQqcPfuXWlsbHRtvqBtLFy4UFavXp1oc3w+ZAKsn0OWcIYbKAHmb6DS6flgYt3/5uTkyKZNm6S8vNzz/mgQAQQQQACBdAloQQ4tRnX79u2oLrUgh27IO2PGjHSFQz8WCbB+tihZhIoAAp4K2F4/YsTAwMCApyIeN2Y7sMccNIcAAiESYIEdomQnOdRr167J0aNHo85etWqVLFq0KMlWOQ0BBBBAAAFzBbQ4lRapijzq6upkypQp5gZNZGkTYP2cNmo6QsBzAeav56SBa/DUqVNy4cIF17jy8vKkvr6eIh2ByzYDQgABBMIncOjQIbl586Zr4HqfqzsGDv6dNHw6jDiWAOtnrgsE7BVg/tqbu3RFHuslJS1Sqfe/FOlIVxboBwEEEEDAKwEtztHQ0CBamDLyoDiHV8LBb4f1c/BzzAiDK8D8DW5uvRpZrPvf7Oxsqa2tlalTp3rVDe0ggAACCCCQNoF79+6J/u7b09MT1af+9ltdXS1akJkDgVgCrJ+5LhBAIKwCttePoEBHWK9cxo0AAsYLsMA2PkVGBHjjxg1paWmJimX58uWydOlSI2IkCAQQQAABBLwQaGtrcx7gijy0IJUWpuJAQAVYP3MdIGCvAPPX3tylM/KzZ8/KuXPnXF1qkY6tW7dKaWlpOkOhLwQQQAABBDwTOHPmjPz555+u9saNGyc7duwQ3TGQA4FYAqyfuS4QsFeA+Wtv7tIZ+YkTJ+TSpUuuLrVIx7Zt2yhSmc5E0BcCCCCAQEoC+ttuU1NTVHGOxYsXy8qVK1Nqm5PDI8D6OTy5ZqTBE2D+Bi+nfowo1v1vVlaWbNy4UaZPn+5Hl7SJAAIIIICA5wJv376VX3/9Va5evRrVdm5urnMP/PHHH3veLw0GS4D1c7DyyWgQQCB+AQp0xG+V1CdtB05q0JyEAAII8IIh10ACArdu3XKqbQ4MDLjO4kftBBD5KAIIIICA0QKvXr2S77//Xt68efM+zrKyMueFJf1hlgMBFeALaq4DBOwVYP7am7t0R37hwgU5deqUq9uRI0dKXV2djB8/Pt3h0B8CCCCAAAIpCVy5ckV++eUXVxujR4+Wb775ht2TUpIN/smsn4OfY0YYXAHmb3Bz6/XI9N5X74EjD4pUeq1MewgggAACfgm0trZKc3MzxTn8Ag5Ru6yfQ5Rshho4AeZv4FLq24BOnz4t58+fj2pfi3TMnDnTt35pGAEEEEAAAa8Edu7cKY8ePYpqbtKkSVJVVSVjxozxqivaCbAA6+cAJ5ehIYDABwVsrx8xYmDw27yGJdx2YMM4CQcBBCwSYIFtUbIMCHWoH7cXLlwoq1evNiBCQkAAAQQQQCA5Ab1l3bt3r9y/f/99A7qL8H/+8x++uE6ONLBnsX4ObGoZWAgEmL8hSLKHQ4xVpEN3nNi6dStFOjx0pikEEEAAAX8FdCfhxsZGV9FlLTqlhSiLi4v97ZzWrRdg/Wx9ChlAiAWYvyFOfhJDP3v2rJw7d851pq4Xtm3bJqWlpUm0yCkIIIAAAgj4L6DPLx08eJBNhvynDkUPrJ9DkWYGGVAB5m9AE+vTsH777Tf5448/olpfv369zJo1y6deaRYBBBBAAIHUBY4dOyZXr16NauiLL76QTz/9NPUOaCE0AqyfQ5NqBooAAoMEbK8fQYEOLmkEEEDAUAEW2IYmxuCw7ty54zzU/e7dO1eUFOkwOGmEhgACCCAwrIA+gKwPIkcelZWVMnfu3GHP5QPhEmD9HK58M9pgCTB/g5XPdIzmr7/+kl9//dXVlRbp2Lx5s+gOFBwIIIAAAgiYLHDjxg1paWmJClFftp08ebLJoRObIQKsnw1JBGEgkIQA8zcJtJCfEqtIpRbpqKuro0hlyK8Nho8AAgiYKHDz5k3nfnfwnoHLli0T/Y8DgUQFWD8nKsbnETBHgPlrTi5sieT3338X/W/wUVVVJXPmzLFlGMSJAAIIIBAigStXrsgvv/ziGnFZWZnov10lJSUhkmCoXgiwfvZCkTYQQMBGAQp0+Jw124F95qF5BBAIsAAL7AAn18eh3b171ynS0d/f7+pl/vz5snbtWh97pmkEEEAAAQS8F3j06JHs2rXL9RDXRx99JBs2bPC+M1q0XoD1s/UpZAAhFmD+hjj5KQxdd6DQnSgij5ycHKdIBy83pwDLqQgggAACvgqcP39eTp8+HdVHdXW1zJ4929e+aTw4Aqyfg5NLRhI+AeZv+HLuxYhjFenQIpVbt26lSIcXwLSBAAIIIOCJgBbnOHToUFRbK1eulMWLF3vSB42ET4D1c/hyzoiDI8D8DU4u0zmSP//8U86cORPVpT77rM9AcyCAAAIIIGCKwIMHD2T37t2ucIqKiuSbb74RLbDMgUCiAqyfExXj8wggEBQB2+tHjBgYXK7asMzYDmwYJ+EggIBFAiywLUqWYaG2t7dLQ0ODvH371hUZRToMSxThIIAAAgh8UODNmzfy448/Snd39/vPjRkzRr777jvRh485EBgswPqZawIBewWYv/bmLtORX79+XY4cOeIKIzs7WzZt2iRTpkzJdHj0jwACCCCAgEvg+PHjcvny5SiV5cuXy9KlS9FCIG4B1s9xU/FBBIwTYP4alxJrAvrrr7/k119/dcWr35PX1dXJhAkTrBkHgSKAAAIIBFPg2rVrcvTo0ajBUZwjmPlO56hYP6dTm74Q8FaA+eutZ5hai1WkUsdPkY4wXQWMFQEEEDBb4NWrV/LDDz9IT0/P+0D1u9qvv/5aiouLzQ6e6IwVYP1sbGoIDAEEfBawvX4EBTp8vkBoHgEEEEhWgAV2snKcpwJalfPAgQPS19fnAqFIB9cHAggggIANAlqco7m5We7du+cKV7/AHj9+vA1DIMYMCLB+zgA6XSLgkQDz1yPIkDajOzO2tLRIZB3qrKwsqa2tlWnTpoVUhWEjgAACCJgk0N/f7+wi3Nra6gpL/72qrq6WiooKk8IlFgsEWD9bkCRCRGAIAeYvl0YqAlevXpVjx465msjJyXGKVJaXl6fSNOcigAACCCCQtECsf5+0sdWrV8vChQuTbpcTEVAB1s9cBwjYK8D8tTd3JkR+6dIlOXHiRFQorC9MyA4xIIAAAuEW0N99d+3aJR0dHS6IzZs384xSuC+NlEfP+jllQhpAAAFLBSjQ4XPibAf2mYfmEUAgwAIssAOc3DQN7eHDh7J///6oIh3z5s2TdevWpSkKukEAAQQQQCAxgSdPnkhTU5O8ePHCdeIXX3whn376aWKN8elQCbB+DlW6GWzABJi/AUtoBoZz69Ytp7jX4KOmpoaXnjOQD7pEAAEEEPhXoLe3VxoaGpyCypGH7qKkxaR4mZarJRkB1s/JqHEOAmYIMH/NyIPNUVy/fl2OHDniGkJ2drazrpg6darNQyN2BBBAAAELBYYqzsEO9xYm09CQWT8bmhjCQiAOAeZvHEh85IMC165dk6NHj0Z9ZuXKlbJ48WL0EEAAAQQQyIiAbsqgGwlFHsuWLRP9jwOBVARYP6eix7kIIGCzgO31I0YMRG4taGAmbAc2kJSQEEDAEgEW2JYkyvAwHz9+LPv27RN9EDzymDVrlqxfv97w6AkPAQQQQCBsAvrFtT5crFWmI4/JkyfLtm3bwsbBeBMUYP2cIBgfR8AgAeavQcmwOJQ7d+5IY2OjvHv37v0o9LvlqqoqmT17tsUjI3QEEEAAAVsFXr16JXv37pWuri7XEEaNGiV1dXVSUlJi69CIO8MCrJ8znAC6RyAFAeZvCnic+l7g77//lsOHD0eJbNq0SaZPn44UAggggAACaREYamf7yspKmTt3blpioJPgC7B+Dn6OGWFwBZi/wc1tOkd248YN5/538OtOS5culeXLl6czFPpCAAEEEEBA/vrrL/n1119dEtOmTZPNmzejg0DKAqyfUyakAQQQsFTA9voRFOiw9MIjbAQQCL4AC+zg5zhdI+zo6HAeBKdIR7rE6QcBBBBAIBmB48ePy+XLl6NOLS4ulq1bt4q+wMSBwIcEWD9zfSBgrwDz197cmRb5vXv3pKGhIarY17p162TevHmmhUs8CCCAAAIBFtCiHFo4+eXLl65RFhUVOQUoR48eHeDRMzS/BVg/+y1M+wj4J8D89c82bC23trZKc3Ozq0hlVlaW1NTUyMyZM8PGwXgRQAABBNIsEKs4hz5IXV1dLbphEAcCXgmwfvZKknYQSL8A8zf95kHtMdb9r4518eLFsnLlyqAOm3EhgAACCBgm8OD/2bsXryiO9OHjj9xRxAsC3uOqUVejyRqTaDQKiIDgLZf9L6Mxyt27q9EYY4yJbjRqDIoRUVGCigjynqffX1yaYeIwTHdXVX/7nD05ZzNT9Tyfp4tUT3dX3bsnBw8e9C0apc82f/rpp5Kbm2tYtIRjowDzZxurRswIIJAJARboyITi37RhO3DAPDSPAAIOCzDBdri4EaTW09Pj/SjQ39/v610f0Nq2bZuM/u9tBCHSJQIIIIBATAX0v036Iu39+/cTBHS3P32gOCcnJ6Y6pD0eAebP49HiswiYJcD4NasetkejN8Wbm5tlcHDQl8qmTZtk5cqVtqdH/AgggAACFgh0dXVJS0tLwoLJpaWlUl9fL/n5+RZkQYgmCzB/Nrk6xIbA3wswfjlDMinQ0dEh7e3tvkU6eDk6k8K0hQACCCAwlsClS5fk7Nmzvn/FIlGcK0EJMH8OSpZ2EQhegPEbvHGcerh9+7a0tbX5rn81/1WrVsnGjRvjREGuCCCAAAIRCPT19cnevXvlxYsXr3vPy8uTzz77THRzBg4EMiHA/DkTirSBAAI2Cti+fsSk4eHhYZPhbQc22ZbYEEDAbAEm2GbXx8bodNfGAwcOjLlIh778rDfMORBAAAEEEAhTQBfl0AeInz175utWrwM/+OADee+998IMh74sF2D+bHkBCT/WAozfWJc/kOR1jtHY2JiwSMeGDRtk9erVgfRJowgggAACCKiA7uZ35MgRGRoa8oEsWLBAampqJDs7GygEJizA/HnChDSAQGQCjN/I6J3t+M6dO95LSqPnHhUVFbJs2TJn8yYxBBBAAIFoBJItzqHXu7rxAgcCmRZg/pxpUdpDIDwBxm941nHpqbOz09sAavT174oVK2Tz5s1xYSBPBBBAAIGQBXRzoP3798ujR498PTc0NMi8efNCjobuXBZg/uxydckNAQT+TsD29SNYoIPzGwEEEDBUgAm2oYWxPCxdpOPgwYPy/PlzXyZ6o1xvmLNIh+UFJnwEEEDAIoErV67IN998k7C7ga4srf9Nmjt3rkXZEKoJAsyfTagCMSCQngDjNz03vvX3Ag8ePPAW6RgYGPB98P333xf9HwcCCCCAAAKZFtDr3FOnTiU0u3z5cu8B4dE3lTPdP+3FR4D5c3xqTabuCTB+3aupCRndvXvXe0lJHxYfeej8Q19U4kAAAQQQQCATAufPn5cLFy74mtJFKGtra2X+/PmZ6II2EEgQYP7MSYGAvQKMX3trZ3Lk9+7dk+bm5oTrX12gUheq5EAAAQQQQCDTAroBoW7QMPL48MMP2Xww09C0J8yfOQkQQCCuAizQEXDlbQcOmIfmEUDAYQEm2A4XN+LUent7vUU6nj596ouERToiLgzdI4AAAjER0J0MTp48Kb/++mtCxiUlJd5DXEVFRTHRIM1MCjB/zqQmbSEQrgDjN1zvOPXW09PjXf/29/f70l69erVs2LAhThTkigACCCAQsMC5c+fk4sWLCb2sW7dO1q5dG3DvNB83AebPcas4+bokwPh1qZpm5dLV1eW9pPTy5UtfYBs3bpRVq1aZFSzRIIAAAghYJ3D27Fm5dOmSL24W57CujFYGzPzZyrIRNAKeAOOXEyEogWSbNCxZskSqqqpYKDsoeNpFAAEEYijw448/yrfffuvLfNGiRd4GhBwIZFqA+XOmRWkPAQRsEbB9/YhJw8PDwyZj2w5ssi2xIYCA2QJMsM2uj+3R9fX1yYEDB0T/OfLQXS3q6uokKyvL9hSJHwEEEEDAQAFdHEp38nv48GFCdHqjVHcz0Ie5OBBIR4D5czpqfAcBMwQYv2bUwdUonjx54l3/Pn/+3JfiypUrZdOmTa6mTV4IIIAAAiEJ6G3WI0eOyM2bN3096v3NyspKWbp0aUiR0E2cBJg/x6na5OqaAOPXtYqalU93d7c0NTXJwMCAL7D169fLmjVrzAqWaBBAAAEErBE4ffq0XL582RdvTk6O92zR3LlzrcmDQO0UYP5sZ92IGgEVYPxyHgQp8OjRI+/+7+jrX31purq6muefg8SnbQQQQCAmAp2dnd6CyCNfuZ05c6bs2bNH9JqYA4FMCzB/zrQo7SGAgC0Ctq8fwQIdtpxpxIkAArETYIIdu5KHnrC+JP3111+PuUhHbW0tL0iHXhE6RAABBNwWuHv3rhw+fDhhB3tdFEofEH7nnXfcBiC7wAWYPwdOTAcIBCbA+A2Mlob/T+DPP//0rn+fPXvmM1m+fLls2bIFJwQQQAABBNISGBwclLa2NtEHtEYe+lCW/r46b968tNrlSwi8SYD585uE+PcImCvA+DW3Nq5EpotjNzY2yosXL3wprVu3TtauXetKmuSBAAIIIBCSwFiLc+Tm5kp9fb2Ul5eHFAXdxFmA+XOcq0/utgswfm2voPnx9/T0yMGDBxOeQ1u4cKHU1NSwSIf5JSRCBBBAwFiB3t5e2bdvn28hqPz8fPn888+lqKjI2LgJzG4B5s9214/oEUAgfQEW6EjfLqVv2g6cUpJ8CAEEEBhDgAk2p0UYArpIh/5IrT8kjDx0l4vt27ezSEcYRaAPBBBAIAYCFy9elO+++863mrSmXVBQ4O2uVFZWFgMFUgxagPlz0MK0j0BwAozf4Gxp+X8CfX193k5K+s+Rx9KlS6WyslJG/w6NHQIIIIAAAn8n0N/f7+1Qry/Bjjz04awdO3ZISUkJgAgEJsD8OTBaGkYgcAHGb+DEdCAiyV5SWrNmjbdYNgcCCCCAAAKpCJw8eVJ++eUX30fz8vKkoaFBSktLU2mCzyAwYQHmzxMmpAEEIhNg/EZGH6uOnzx54j3/PHqThvnz53uLaGdnZ8fKg2QRQAABBCYuoBs06OIcjx8/ft2YPk+0c+dOmT179sQ7oAUEkggwf+bUQACBuArYvn7EpOHh4WGTi2c7sMm2xIYAAmYLMME2uz4uRff8+XPvR+qRPyRofrpIh740rTs+ciCAAAIIIJCOgP5YfezYMfntt98Svq6LcuiOBZMnT06nab6DQIIA82dOCgTsFWD82ls72yLXh7O+/vpr+fPPP32hL1q0SKqrq9lJybaCEi8CCCAQkYAudqw7049e9El3TNLFOYqLiyOKjG7jIsD8OS6VJk8XBRi/LlbVzJz0vq/e/9X7wCOPVatWycaNG80MmqgQQAABBIwRGGtxDhakNKY8sQqE+XO/WR8AACAASURBVHOsyk2yjgkwfh0rqMHpJNukgU0KDS4aoSGAAAIGC7S3t8utW7d8Eeqix7r4MQcCQQowfw5Sl7YRQMBkAdvXj2CBDpPPLmJDAIFYCzDBjnX5Q09ed3zUnYRHL9JRXl7u7X7BIh2hl4QOEUAAAesF9IWl1tbWhP+2aGIrV66Ujz/+mJdgra+yWQkwfzarHkSDwHgEGL/j0eKzExXQl5P0+ld3VBp5LFiwwNtJKSsra6Jd8H0EEEAAAYcFuru7pbm5WV68eOHLsqSkxPsdtaCgwOHsSc0UAebPplSCOBAYvwDjd/xmfCN9Af2NXhfpePr0qa+RFStWyObNm9NvmG8igAACCDgtcPz4cbl27ZovR73W1d2CZ8yY4XTuJGeeAPNn82pCRAikKsD4TVWKz2VCINkmDWxSmAld2kAAAQTiI3DhwgU5f/68L+ElS5bI1q1b44NAppEJMH+OjJ6OEUAgYgEW6Ai4ALYDB8xD8wgg4LAAE2yHi2toarpIhz6k1dPT44tQF+mor6+X3NxcQyMnLAQQQAAB0wQ6Ojrk6NGjMjAw4AstOzvbe/D37bffNi1k4nFAgPmzA0UkhdgKMH5jW/rIEtfr38bGRnn06JEvhnnz5kldXZ3onIUDAQQQQACB0QK3b98W3TVpaGgo4b8fusgTixxzzoQlwPw5LGn6QSDzAozfzJvS4t8LJNtJeNmyZVJRUQEfAggggAACPoEjR47IjRs3fP9fYWGhtzjH9OnT0UIgdAHmz6GT0yECGRNg/GaMkoZSFEi2SQPPP6cIyMcQQACBmAvofeCWlhafwqxZs2T37t08QxTzcyOs9Jk/hyVNPwggYJqA7etHTBoeHh42DXVkPLYDm2xLbAggYLYAE2yz6+NqdLrzo76k9PDhQ1+KpaWlsmPHDhbpcLXw5IUAAghkUEBXkNaVpEcfU6ZM8V541V2FORAIQoD5cxCqtIlAOAKM33Cc6cUvoAuJ6fXvgwcPfP9i9uzZ3iKVvGTNGYMAAgggMFLg6tWrcvLkSRl9W3Xp0qVSWVkpo+9noodAkALMn4PUpW0EghVg/AbrS+tjCzx9+tTbpKG3t9f3Ad39saqqinkMJw4CCCCAgHetq5svjF6cQ+/v6uIcxcXFKCEQiQDz50jY6RSBjAgwfjPCSCPjFEi2SYM+/9zQ0CB5eXnjbJGPI4AAAgjEQUB/N927d6+8fPnydbr5+fny73//WyZPnhwHAnI0QID5swFFIAQEEIhEwPb1I1igI5LThk4RQACBNwswwX6zEZ8IRkBfUmpqapLu7m5fB/xIHYw3rSKAAAKuCOh/Pw4fPix37txJSGnu3LlSXV0tBQUFrqRLHgYKMH82sCiEhECKAozfFKH4WMYFBgcHvUU67t+/72u7rKzMW6SSRToyTk6DCCCAgJUC33//vej/Rh//+te/5IMPPrAyJ4K2W4D5s931I/p4CzB+413/KLPXnYR1kY7Hjx/7wli0aJH3231WVlaU4dE3AggggECEAro4x6FDh+TWrVu+KFicI8Ki0PVrAebPnAwI2CvA+LW3drZHnmyTBt1QSu//6gvXHAgggAACCPwloItyfPXVV77fTfVFYV2sUjf44UAgLAHmz2FJ0w8CCJgmwAIdAVfEduCAeWgeAQQcFmCC7XBxLUhNf2zQl5RGL9KhP1LrDw6sJG1BEQkRAQQQCFGgp6dHWlpapK+vL6HXd999Vz788EN24QuxHnHtivlzXCtP3i4IMH5dqKK9OegiHc3NzXLv3j1fErNmzfIe0uL6197aEjkCCCAwUQF9SenkyZNy9erVhKa2bNkiy5cvn2gXfB+BtASYP6fFxpcQMEKA8WtEGWIbhO4krIt06O/5I4+FCxdKTU0Ni3TE9swgcQQQiLPAq1evvA0YRi/OUVRUJLt27RL9JwcCUQowf45Sn74RmJgA43difnx7YgLJNmmYMWOG9/wzG0xNzJdvI4AAAi4J6HPPt2/f9qW0ceNGWbVqlUtpkosFAsyfLSgSISKAQCACtq8fMWlYny4z+LAd2GBaQkMAAcMFmGAbXqAYhKeLdOhLSl1dXb5sWUk6BsUnRQQQQGAcAjdu3JATJ06I3twceeiO85WVlfKPf/xjHK3xUQTSF2D+nL4d30QgagHGb9QVoP+hoSFpbW2Vzs5OH8bMmTO9B9FZpINzBAEEEIifgP63ob29PeGBrOzsbNm6davobvMcCEQlwPw5Knn6RWDiAozfiRvSwsQEXrx44W3S8PDhQ19D8+fPl9raWtG5DgcCCCCAQDwEdHEOve7t6OjwJVxcXOy9uDplypR4QJCl0QLMn40uD8Eh8LcCjF9OkKgFkm3SMH36dG+uU1hYGHWI9I8AAgggELHA+fPn5cKFC74oli1bJhUVFRFHRvdxFGD+HMeqkzMCCKiA7etHsEAH5zECCCBgqAATbEMLE7Ow9EdqfUnp7t27vsx1JWl9SSk/Pz9mIqSLAAIIIPCXgK71eObMGfn5558TUPTBrbq6OtGbmhwIhCXA/DksafpBIPMCjN/Mm9Li+AX0gfS2traEF7H1+nfHjh08pDV+Ur6BAAIIWCugL67qwsXd3d2+HHTBpu3bt0t5ebm1uRG4GwLMn92oI1nEU4DxG8+6m5b1wMCANDU1Jcx15s6d6/2ur4tvcyCAAAIIuC2QbHEOXlh1u+42Zsf82caqETMC/1+A8cuZYIJAsoW4WZDMhOoQAwIIIBCtwK1bt7xFK0ces2bNkj179khWVla0wdF7LAWYP8ey7CSNAAIs0BH8OWD7CijBC9EDAgi4KsAE29XK2peX/kitLynduXPHF7y+pKQrSRcUFNiXFBEjgAACCExIoL+/3/tx+t69ewntLFy4UKqqqthpfkLCfDkdAebP6ajxHQTMEGD8mlEHohDRB9MPHz4seiN+5DF16lTZvXu3TJ48GSYEEEAAAccF+vr6vF3le3t7fZnqzsENDQ0sROl4/W1Jj/mzLZUiTgQSBRi/nBWmCLx8+dJbkKyrq8sXki5EVl9fL7m5uaaEShwIIIAAAhkW4BmgDIPSXKACzJ8D5aVxBAIVYPwGykvj4xBIdv+3qKjI26RQ/8mBAAIIIBAvgcePH8u+fftEN7L969D3Yb744gueC4rXqWBUtsyfjSoHwSCAQIgCtq8fMWlYtz02+LAd2GBaQkMAAcMFmGAbXqCYhac/Ure2tiYs0qG7Z+iP1CzSEbMTgnQRQCDWAg8ePPD+m/Ds2TOfg167vf/++7J27dpY+5B8dALMn6Ozp2cEJirA+J2oIN/PpID+XH7s2DG5fv26r1ke0sqkMm0hgAACZgo8fPjQ201eF6UceehCxbo4Bws1mVm3OEbF/DmOVSdnVwQYv65U0o089AF0/a3/7t27voRKS0u9uU9eXp4biZIFAggggMBrAV2co6WlJeFvf0lJiezYsUPy8/PRQsAoAebPRpWDYBAYlwDjd1xcfDhgAb3/e+TIEbl586avJ12YWzcpLC4uDjgCmkcAAQQQMEVgYGDAW5xj5GYNWVlZ3vswZWVlpoRJHDEUYP4cw6KTMgIIeAK2rx/BAh2cyAgggIChAkywDS1MjMPSRTra29ulo6PDp6CLdOiP1IWFhTHWIXUEEEAgHgL//e9/5fTp097u8iMPfVC3urpa5s+fHw8IsjRSgPmzkWUhKARSEmD8psTEh0IWOHHihFy9etXXq76YvXv3bpk6dWrI0dAdAggggEDQAp2dndLW1ubbKUn7nDNnjtTV1bGLfNAFoP1xCTB/HhcXH0bAKAHGr1HlIBgR0Re1dQ50584dnwcvanN6IIAAAu4JsDCTezWNQ0bMn+NQZXJ0VYDx62pl7c5rrPu/+tyzPv+sz0FzIIAAAgi4LaALNjU3N4veFx55VFRUyLJly9xOnuyMF2D+bHyJCBABBAISYIGOgGD/atZ24IB5aB4BBBwWYILtcHEtTk1fyD58+LDcunXLl4WuIK0vKbFIh8XFJXQEEEDgbwT077/epPz1118TPqU7CW/fvl10V3kOBKIUYP4cpT59IzAxAcbvxPz4dnACp06dkitXrvg60Ote3Tlj2rRpwXVMywgggAACoQrornm6e54+lDXyWLx4sVRVVYnumsSBgEkCzJ9NqgaxIDA+Acbv+Lz4dDgCyTZp0N/+9SWlgoKCcAKhFwQQQACBwAR0cY6mpibp6ury9VFeXi719fUsShmYPA1PVID580QF+T4C0QkwfqOzp+e/Fxjr/q9e9+r1r14HcyCAAAIIuCvw7bffyo8//uhLcOXKlbJp0yZ3kyYzawSYP1tTKgJFAIEMC9i+fsSk4dFPm2UYaKLN2Q480fz5PgIIxFeACXZ8a2965jp1OHTo0JiLdOiP1FOmTDE9BeJDAAEEEBiHwNOnT70d9B48eJDwrSVLlsiWLVskJydnHC3yUQSCEWD+HIwrrSIQhgDjNwxl+khX4Ny5c3Lx4kXf1/UhrR07dsjMmTPTbZbvIYAAAggYInDp0iU5e/ZsQjSrV6+WDRs2GBIlYSDgF2D+zBmBgL0CjF97axeHyPX+72+//eZLVXcQ1vu/bNIQhzOAHBFAwFWBly9feotz3L9/35finDlzvE0YuM/rauXdyIv5sxt1JIt4CjB+41l3W7I+c+aM/PTTT75w8/Pzvfu/JSUltqRBnAgggAAC4xDQzWnb29t93ygrK/M26GGzhnFA8tHABJg/B0ZLwwggYLiA7etHsECH4ScY4SGAQHwFmGDHt/Y2ZK6LdBw9elRu3LjhC7eoqEh2797NIh02FJEYEUAAgRQE7t275/0o3d/f7/u0/iD90Ucfib6wxIGAKQLMn02pBHEgMH4Bxu/4zfhGuAIXLlyQ8+fP+zrNy8uThoYGKS0tDTcYekMAAQQQyJjA9evXvd84Rx/r16+XNWvWZKwfGkIg0wLMnzMtSnsIhCfA+A3Pmp7SEzhy5EjC/d9p06Z5LymxSUN6pnwLAQQQiFJgaGjIW5xD7/mOPObNmye1tbUszhFlceg7JQHmzykx8SEEjBRg/BpZFoIaITDW/d/c3Fzv+pf7v5wqCCCAgFsCjx49kq+++kr0GvmvQ3/r/Pzzz0U36OFAwAQB5s8mVIEYEEAgCgEW6AhY3XbggHloHgEEHBZggu1wcR1K7cSJE3L16lVfRvqDha4mOnXqVIcyJRUEEEAgfgIdHR3S2tqakLj+IL1t2zbRXZU4EDBJgPmzSdUgFgTGJ8D4HZ8Xn45GQHdR0t2URh76kFZ9fb2Ul5dHExS9IoAAAgikLaAPYu3fv18GBwd9bVRXV8vixYvTbpcvIhCGAPPnMJTpA4FgBBi/wbjSamYFxrr/q/d9d+7cKbpZAwcCCCCAgD0CbW1t8vvvv/sCXrBggdTU1Eh2drY9iRBpbAWYP8e29CTugADj14EixiAF7v/GoMikiAACsRd48eKF7N27V/r6+l5b6PWwbkg7a9as2PsAYI4A82dzakEkCCAQroDt60dMGh4eHg6XbHy92Q48vmz5NAIIIPA/ASbYnA22CPznP/+R//73v75wWaTDluoRJwIIIDC2QLJdhHWHAN1NafLkydAhYJwA82fjSkJACKQswPhNmYoPRixw5coVOXXqlC+KnJwc2b59O4uXRVwbukcAAQTGIzAwMCD79u2T3t7e11/TB7F00SUWoxyPJJ+NSoD5c1Ty9IvAxAUYvxM3pIVwBE6ePCm//PKLrzO9L6CLdEybNi2cIOgFAQQQQGBCAkePHhW95zvy0Hu9+rdcf9PkQMAGAebPNlSJGBEYW4Dxy5lhi0Cy+796v2D27Nm2pEGcCCCAAAJJBBobG+Xu3bu+f1tZWSlvv/02ZggYJcD82ahyEAwCCIQoYPv6ESzQEeLJQlcIIIDAeASYYI9Hi89GLTDWQ1qFhYXejf3p06dHHR79I4AAAgiMQ+DHH3+Ub7/9NuEb//znP2Xjxo2SlZU1jtb4KALhCTB/Ds+anhDItADjN9OitBekwLVr1+T48eO+LvSB9rq6Opk7d26QXdM2AggggECGBJqamqSzs9PXWlVVlSxdujRDPdAMAsEKMH8O1pfWEQhSgPEbpC5tZ1rg9OnTcvnyZV+zev93165dLNKRaWzaQwABBDIsoIsM68umIw9dYEl3CC4oKMhwbzSHQHACzJ+Ds6VlBIIWYPwGLUz7mRS4evWqnDhxwtek3v/VTazmzZuXya5oCwEEEEAgJAHdsOHw4cNy584dX4+rV6+WDRs2hBQF3SCQugDz59St+CQCCLglwAIdAdfTduCAeWgeAQQcFmCC7XBxHU3t7NmzcunSJV92+pDWjh07ZMaMGY5mTVoIIICAWwLffPON/PzzzwlJ6cIcq1atcitZsnFOgPmzcyUloRgJMH5jVGxHUh1rkY7s7GzvIa358+c7kiVpIIAAAm4KfP/996L/G3msXLlSNm3a5GbCZOWkAPNnJ8tKUjERYPzGpNAOpTnW/V99sVvv/86cOdOhTEkFAQQQcEfgwoULcv78eV9CRUVFsmfPHpk8ebI7iZJJLASYP8eizCTpqADj19HCOpzWr7/+KseOHUvIUDdpWLhwocOZkxoCCCDgnsDjx4+ltbVVent7fcnppjv6uyYHAiYKMH82sSrEhAACYQjYvn7EpOHh4eEwoNLtw3bgdPPmewgggAATbM4BGwW+/fZb+fHHH32h5+Xlyc6dO6WkpMTGlIgZAQQQiI3AoUOH5LfffkvId+vWrbJkyZLYOJCovQLMn+2tHZEjwPjlHLBR4MaNG3L06FEZ+fN6VlaW1NTU8JCWjQUlZgQQiIVAZ2enNDU1+XItKyvzdoHXv+EcCNgiwPzZlkoRJwKJAoxfzgobBcZ60Vvv/zY0NEhpaamNKREzAggg4KzAlStX5NSpU7788vPzvcU5pk2b5mzeJOauAPNnd2tLZu4LMH7dr7GLGer93yNHjiSkpps0vPXWWy6mTE4IIICAcwK3b98WfRZ6cHDQl9v06dNl9+7dotfIHAiYKMD82cSqEBMCCIQhYPv6ESzQEcZZQh8IIIBAGgJMsNNA4ytGCIz1kJb+mKErjrJIhxElIggEEEDAJzAwMCAtLS3S1dXl+/9zc3NFdwGYM2cOYghYIcD82YoyESQCYwowfjkxbBW4deuWd2N/9CId1dXVsmjRIlvTIm4EEEDASYG+vj758ssvRa+B/zoKCwvliy++EP0nBwI2CTB/tqlaxIqAX4Dxyxlhq8ClS5fk7NmzvvBzcnK8+7+64BkHAggggED0AroRg/5WOfLQ+726KCXP6kRfHyJIT4D5c3pufAsBEwQYvyZUgRjSEdD7v4cPH5ZXr169/rou8M3933Q0+Q4CCCAQrsDFixflu+++8z3DoxHo8zuVlZWi18gcCJgqwPzZ1MoQFwIIBC3AAh0BC9sOHDAPzSOAgMMCTLAdLm4MUhvrIS12UopB4UkRAQSsE3j27Jk0NjbK48ePfbEXFBTIzp07ZcaMGdblRMDxFWD+HN/ak7n9Aoxf+2sY5wzGekhLf9OuqqqSJUuWxJmG3BFAAAFjBHSHpP3798ujR49ex6R/q3WXJF4oNaZMBDIOAebP48DiowgYJsD4NawghDMugcuXL8vp06d939FFOurr62X27NnjaosPI4AAAghkVuDOnTvS2trqe5E0OzvbW0ipvLw8s53RGgIhCjB/DhGbrhDIsADjN8OgNBeqQEdHh7S3t/vmVtz/DbUEdIYAAgiMS0DvBR8/flxu3ryZ8L21a9fKunXrxtUeH0YgCgHmz1Go0ycCCJggYPv6EZOGR27vZ4LoqBhsBzaQlJAQQMASASbYlhSKMJMKjPWQlq48qg9p8QAAJw4CCCAQvYAuytHU1CRPnz71BVNcXOw9rFVUVBR9kESAwDgEmD+PA4uPImCYAOPXsIIQzrgFxnpISxupqKiQZcuWjbs9voAAAgggkFmBo0ePyvXr132Nbty4UVatWpXZjmgNgZAEmD+HBE03CAQgwPgNAJUmQxX45Zdf5OTJk74+9QXwmpoaWbBgQaix0BkCCCCAwP8X6Orq8jZkGBoaek2iz9xu375d5s+fDxMCVgswf7a6fAQfcwHGb8xPAAfS5/6vA0UkBQQQiIVAX1+ft2DlyI0aNHFdWFg31lm0aFEsHEjSfgHmz/bXkAwQQCA9AdvXj2CBjvTqzrcQQACBwAWYYAdOTAchCIz1kJb+4FFXVydz584NIQK6QAABBBAYS0Af1GppaZGBgQHfvy4tLfUWUsrPzwcOAesEmD9bVzICRuC1AOOXk8EFgbF2qdS8Nm/eLCtWrHAhRXJAAAEErBT4+eef5ZtvvvHFvnTpUu+BLA4EbBVg/mxr5YgbARHGL2eBCwLXrl3zdqQceWRlZUl1dTUPvLtQYHJAAAGrBHp6emT//v3y8uVLX9x6zavXvhwI2C7A/Nn2ChJ/nAUYv3Guvju5c//XnVqSCQIIuCmgz0G3tbVJf3+/L0HdnFDfVZk5c6abiZOVkwLMn50sK0khgEAKAizQkQLSRD5iO/BEcue7CCAQbwEm2PGuv0vZj/WQlu6kVFtby24dLhWaXBBAwBqBW7duyZEjR3y7KGnwurud7nKnf6M5ELBRgPmzjVUjZgT+vwDjlzPBFQF9SEtv/o/crVJz27hxo6xatcqVNMkDAQQQsEbg/v378vXXX8vw8PDrmPVBrE8//ZRrX2uqSKBjCTB/5rxAwF4Bxq+9tSNyv8CNGzfk6NGjvnmWPt+1detWWbx4MVwIIIAAAiEI9Pb2ete8z58/9/W2adMmWblyZQgR0AUCwQswfw7emB4QCEqA8RuULO2GLcD937DF6Q8BBBBITeDq1avyn//8R169euX7wpw5c2Tbtm1SUFCQWkN8CgFDBJg/G1IIwkAAgdAFbF8/YtLwyKfSQud7c4e2A785Qz6BAAIIjC3ABJszwyWBsR7S0p2U9EXwhQsXupQquSCAAAJGC1y5ckVOnTqVEOPy5cu93d1HX38ZnQzBITBKgPkzpwQC9gowfu2tHZEnCty9e1daWloSFulYv369rFmzBjIEEEAAgZAE9AWlL7/80veiUn5+vnz++eeiuyZxIGCzAPNnm6tH7HEXYPzG/QxwK39dDPzw4cMJD8Fv2bJF9J4DBwIIIIBAcALPnj2T/fv3S19fn6+TtWvXyrp164LrmJYRCFmA+XPI4HSHQAYFGL8ZxKSpyAX0/m9ra6sMDg76YuH+b+SlIQAEEIihgC7I8c0334g+Cz360I1zPv74Y56DjuF54ULKzJ9dqCI5IIBAOgK2rx/BAh3pVJ3vIIAAAiEIMMEOAZkuQhUY6yEtXaSjurpaFi1aFGosdIYAAgjEUeDcuXNy8eLFhNT1IS19WIsDAdsFmD/bXkHij7MA4zfO1Xcz92QPaTHvcrPeZIUAAuYJ6N4Euovw/fv3XwenN3R37NghumsSBwK2CzB/tr2CxB9nAcZvnKvvZu4dHR3S3t6esEjHpk2bZOXKlW4mTVYIIIBAxAIDAwPy1VdfyZMnT3yR6N9d/fvLgYBLAsyfXaomucRNgPEbt4q7n29XV5c0NTUlLNLB/V/3a0+GCCBgjkB/f7+0tbWJ/k0eeej7KJ988gmLBptTKiJJQ4D5cxpofAUBBJwQYIGOgMtoO3DAPDSPAAIOCzDBdri4MU5trIe09L/1VVVVsmTJkhjLkDoCCCAQnICuGH306FG5efOmrxP9+1tZWSlLly4NrnNaRiBEAebPIWLTFQIZFmD8ZhiU5owQ0AcCmpub5eXLl7541qxZI7qbEgcCCCCAQHACumvSzz//7Ovgo48+knfffTe4TmkZgRAFmD+HiE1XCGRYgPGbYVCaM0Lgzp073oPxQ0NDvng2bNggq1evNiJGgkAAAQRcEdBd2w8ePCjd3d2+lP7xj3/Itm3bXEmTPBB4LcD8mZMBAXsFGL/21o7Ikwtw/5ezAwEEEIhO4NGjR9La2ip9fX2+IAoLC6WmpkbKy8ujC46eEciAAPPnDCDSBAIIWClg+/oRk4Z1GymDD9uBDaYlNAQQMFyACbbhBSK8tAWSPaRVUVEhy5YtS7tdvogAAgggkCigD2m1tLTIH3/84fuX2dnZUldXJ/PmzYMNAWcEmD87U0oSiaEA4zeGRY9JyvqgfGNjY8IiHatWrZKNGzfGRIE0EUAAgXAFfvvtNzl06JCvU15UCrcG9Ba8APPn4I3pAYGgBBi/QcnSbtQCd+/e9R6Q13sSI4+1a9eK7ibMgQACCCAwcQHdlEEXBNa/uSOP+fPne/d9dcdgDgRcE2D+7FpFySdOAozfOFU7Xrnq/d+mpiYZGBjwJc7933idB2SLAALhCujmhMePH0/47XHWrFne9fDkyZPDDYjeEAhAgPlzAKg0iQACVgjYvn4EC3RYcZoRJAIIxFGACXYcqx6fnJM9pLV582ZZsWJFfCDIFAEEEAhQoL+/37sh+PDhQ18v+fn5Ul9fL6WlpQH2TtMIhC/A/Dl8c3pEIFMCjN9MSdKOiQLJHtLSa1+9BuZAAAEEEMicgO6ctH//ft/DWdOnT5fPPvtMcnJyMtcRLSEQsQDz54gLQPcITECA8TsBPL5qvECynYRXr14tGzZsMD5+AkQAAQRMFtA9+Nra2qSjo8MXpu4QvGPHDtHNGTgQcFGA+bOLVSWnuAgwfuNS6Xjmqc/iHTx4kEU64ll+skYAgZAFvvvuO/nhhx8Sel28eLFUVlZyPRxyPeguOAHmz8HZ0jICCJgtwAIdAdfHduCAeWgeAQQcFmCC7XBxSc0TSPaQlu4irKtJcyCAAAIIpC/Q29vr7dbe19fna6SoqMh7SKu4uDj9xvkmAoYKMH82tDCEhUAKAozfFJD4iNUC+pCWzs1evHjhy2PZsmVSUVFhdW4EjwACCJgioLvV7du3T/R6+K8jNzdXPv/8NSXVuwAAIABJREFUc66BTSkScWRMgPlzxihpCIHQBRi/oZPTYcgCyRapXL58uWzZsiXkaOgOAQQQcEdAdwq+du2aL6EZM2bInj17RK99ORBwVYD5s6uVJa84CDB+41DleOeY7P4vmzTE+7wgewQQyJzAy5cv5ciRIwkLVeo7ph9++KG8++67meuMlhAwQID5swFFIAQEEIhEwPb1IyYN6/LaBh+2AxtMS2gIIGC4ABNswwtEeBkRSPaQ1vr162XNmjUZ6YNGEEAAgbgJ6N/W5ubmhBdAS0pKpKGhQQoKCuJGQr4xEWD+HJNCk6aTAoxfJ8tKUqMEenp65MCBAyzSwZmBAAIIBCTQ1NQknZ2dvtbr6upk4cKFAfVIswhEJ8D8OTp7ekZgogKM34kK8n0bBJLtJLx06VKpqqqyIQViRAABBIwS+Pbbb+XHH3/0xaSbMezevVsKCwuNipVgEMi0APPnTIvSHgLhCTB+w7Omp+gEuP8bnT09I4CA2wK6IUNra6s8fvzYl2heXp5s27ZN5s2b5zYA2cVSgPlzLMtO0gggICK2rx/BAh2cxggggIChAkywDS0MYWVcINlK0u+//77o/zgQQAABBFIXuH37trS3t8vQ0JDvS/qDdG1treTk5KTeGJ9EwDIB5s+WFYxwERghwPjldIiLgD6kdfDgQenv7/elvGTJEu8lpdE3G+LiQp4IIIDARAUuXLgg58+f9zWzdu1aWbdu3USb5vsIGCnA/NnIshAUAikJMH5TYuJDDggku/+7ePFi2bp1K9e/DtSYFBBAIByBn3/+Wb755htfZ5MnT5Y9e/ZIUVFROEHQCwIRCjB/jhCfrhGYoADjd4KAfN0aAe7/WlMqAkUAAUsEdEOGQ4cOycDAgC9iXaiyvr5e9J8cCLgowPzZxaqSEwIIpCLAAh2pKE3gM7YDTyB1vooAAjEXYIId8xMgZukn+5F6zZo1sn79+phpkC4CCCCQnsDVq1fl5MmTMjw87GtAd6WrrKzkgdf0WPmWRQLMny0qFqEiMEqA8cspEScB3eFDF+l4/vy5L+1FixZJdXW1ZGVlxYmDXBFAAIEJC+hDWk1NTb52dJHKhoaGCbdNAwiYKsD82dTKEBcCbxZg/L7ZiE+4I5Ds/i/Xv+7UmEwQQCBYgWvXrsnx48d9nehuwZ9++qlMmzYt2M5pHQFDBJg/G1IIwkAgDQHGbxpofMVaAe7/Wls6AkcAAcMELl26JN9++23CM9ALFy70Nr3Ra2IOBFwVYP7samXJCwEE3iRg+/oRk4ZHv731poxD/ve2A4fMRXcIIOCQABNsh4pJKikJJPuRetWqVbJx48aU2uBDCCCAQFwFvv/+e9H/jT7ee+89+fDDD+PKQt4xE2D+HLOCk65TAoxfp8pJMikI9Pb2ytdff52wSIc+VFBTU8MiHSkY8hEEEEBABfr6+uTLL7/07aCkuyZ99tlnPKDFKeK0APNnp8tLco4LMH4dLzDpJQgku/+rC6rV1dVJdnY2aggggAACYwh0dHRIW1ub76WknJwc2blzp5SWlmKGQGwEmD/HptQk6qAA49fBopLS3wpw/5cTBAEEEEhfYGhoSE6cOCHXr19PaIRnoNN35Zt2CTB/tqteRIsAApkTsH39CBboyNy5QEsIIIBARgWYYGeUk8YsEdAfqXUn4adPn/oiXrFihWzevNmSLAgTAQQQCE9A11s8efKkXL16NaHTLVu2yPLly8MLhp4QiFiA+XPEBaB7BCYgwPidAB5ftVYg2fXv/Pnzpba2lpeUrK0sgSOAQFgC+qDWV199JY8ePXrdpb6spItzTJ8+Paww6AeBSASYP0fCTqcIZESA8ZsRRhqxTCDZ9e/s2bOlvr5edA7HgQACCCDwP4G7d+9Kc3OzvHr16vX/mZWV5f3NnDt3LlQIxEqA+XOsyk2yjgkwfh0rKOmkJMD935SY+BACCCDgE3j27Jm0trbKgwcPfP+/LuxbWVkpixcvRgyBWAgwf45FmUkSAQTGEGCBjoBPC9uBA+aheQQQcFiACbbDxSW1vxXQnS8PHDjg7YA58li2bJlUVFSghwACCCDwfwL6MlJ7e7vcvn074YfprVu3yqJFi7BCIFYCzJ9jVW6SdUyA8etYQUknZQG97v36668TFqnUB+11J2FeUkqZkg8igEAMBY4ePZqwi9K2bdvkH//4Rww1SDluAsyf41Zx8nVJgPHrUjXJZTwCye7/lpWVyY4dO7j+HQ8mn0UAAacFuru7vU1tBgcHX+epz8/qgr4LFy50OneSQ2AsAebPnBcI2CvA+LW3dkQ+MYFk17/c/52YK99GAAE3BfQaWBfneP78uS/BoqIiqampkVmzZrmZOFkhMIYA82dOCwQQiKuA7etHTBrWLZcNPmwHNpiW0BBAwHABJtiGF4jwAhV4+vSp99CBrig98liyZIlUVVXJ6PlBoMHQOAIIIGCgwIsXL7ydk/QH6pFHXl6ebN++XcrLyw2MmpAQCFaA+XOwvrSOQJACjN8gdWnbdIFkD2npfE53xczNzTU9BeJDAAEEQhe4fPmynD592tfvmjVrZP369aHHQocIRCHA/DkKdfpEIDMCjN/MONKKnQLJ7v/qg/a6SIfe3+BAAAEE4izw5MkT+eqrr2RgYMDHoBvZ6IY2HAjEUYD5cxyrTs6uCDB+XakkeaQjoNe/uknD6E0Kuf+bjibfQQABVwWuXr0q//nPf+TVq1e+FPVvpS5SWVBQ4Grq5IXAmALMnzkxEEAgrgK2rx/BAh1xPXPJGwEEjBdggm18iQgwYAFdDVUX6Xj8+LGvp0WLFkl1dbVkZWUFHAHNI4AAAmYK6M27xsbGhEWMpkyZIg0NDTJ9+nQzAycqBAIWYP4cMDDNIxCgAOM3QFyatkIg2UtKpaWl3vyOl5SsKCNBIoBASAL379+XAwcO+B7WmjNnjvdSJ4v6hlQEuolcgPlz5CUgAATSFmD8pk3HFx0RSHb/d8aMGbJz504evHekzqSBAALjF9D7v/v375dnz575vvzxxx/LO++8M/4G+QYCjggwf3akkKQRSwHGbyzLTtIjBLj/y+mAAAIIjC2ge8yfOXNGfv7554QPLF++XD755BPeEeHkiaUA8+dYlp2kEUBAJOFZL50r2HSwQIdN1SJWBBCIlQAT7FiVm2STCPT393uLdPT09Pg+sXDhQqmpqeEHGM4cBBCIncDDhw+lqalJ9O/jyEMfXtWXNydPnhw7ExJG4C8B5s+cCwjYK8D4tbd2RJ45AX1JSXdS6u3t9TVaUlLivXSen5+fuc5oCQEEELBUQP9Wfvnll6L//OvQ6+B///vf/J20tKaEnZ4A8+f03PgWAiYIMH5NqAIxRC2Q7P7vtGnTZNeuXVJYWBh1iPSPAAIIhCqQ7HfB9957Tz788MNQY6EzBEwTYP5sWkWIB4HUBRi/qVvxSXcFuP/rbm3JDAEE0hN48eKFtLe3yx9//OFrQDdt1QUqV65cmV7DfAsBBwSYPztQRFJAAIG0BEZvxsQCHWkxJv+S7cAZ5qA5BBCIkQAT7BgVm1T/VkB/jGlsbBR9KX3kMX/+fKmrq2ORDs4fBBCIjUBnZ6e0tbXJ4OCgL2fdKVj/Hubm5sbGgkQRGEuA+TPnBQL2CjB+7a0dkWdWgJ2EM+tJawgg4JaA3oDVhYzu37//OrHs7GzZvXu3zJo1y61kyQaBNwgwf+YUQcBeAcavvbUj8swKJLv/O3XqVG9+x2LkmfWmNQQQMFfg5cuXsn///oRNa5YtWyYVFRXmBk5kCIQkwPw5JGi6QSAAAcZvAKg0aaXA393/1UUq2aTByrISNAIIpCHw+PFjaWlpkT///NP37YKCAtm2bZvoc9AcCMRZgPlznKtP7gjEW8D29SMmDRu+pIjtwPEeHmSPAAITEWCCPRE9vuuawMDAgDQ1NUl3d7cvNV2ko7a2VvRhfA4EEEDAZYGbN2/KkSNHZPTl26JFi6S6uprFilwuPrmlLMD8OWUqPoiAcQKMX+NKQkARCiTbSXj69Omyc+dOdhKOsDZ0jQAC0QqcOXNGfvrpJ18QVVVVsnTp0mgDo3cEIhBg/hwBOl0ikCEBxm+GIGnGCYFk93+nTJniLdJRVFTkRJ4kgQACCCQTGBoa8jar6erq8n1k4cKF3nMwo5+bRRKBOAowf45j1cnZFQHGryuVJI9MCCS7/ztjxgzv/q++nM6BAAIIuCxw69YtOXbsmOgilSOPmTNnepsT8jugy9Unt1QFmD+nKsXnEEDANQHb149ggQ7XzkjyQQABZwSYYDtTShLJkID+KNPc3JzwcIKumLp9+3bJycnJUE80gwACCJgl8MMPP8h3332XENQ777wjH3/8sVnBEg0CEQowf44Qn64RmKAA43eCgHzdOQHdSfjAgQMJO2cWFxd7D2npy0ocCCCAQJwEfvvtNzl06JAv5ZUrV8qmTZvixECuCLwWYP7MyYCAvQKMX3trR+TBCOj9X9058969e74OJk+eLLqTsF4HcyCAAAIuCugiRfr3b/TiHPPmzZOGhgYXUyYnBNISYP6cFhtfQsAIAcavEWUgCIME9P6vLs728OFDX1Rs0mBQkQgFAQQCEbhy5YqcOnUqoe3FixdLRUUF738Eok6jNgowf7axasSMAAKZEGCBjkwo/k0btgMHzEPzCCDgsAATbIeLS2ppCwwODkpra6vcvXvX10Z5ebm3SEdeXl7abfNFBBBAwESBc+fOycWLFxNC++ijj+Tdd981MWRiQiAyAebPkdHTMQITFmD8TpiQBhwUSPaQlu4cojsJs0iHg0UnJQQQGFPg8ePHsm/fPtHfBf86ysrKvBc2s7KyUEMglgLMn2NZdpJ2RIDx60ghSSOjAsnu/+oiHbpI5bRp0zLaH40hgAACUQs8e/bM25zm0aNHvlD0WnfHjh28nBR1gejfKAHmz0aVg2AQGJcA43dcXHw4JgJ6/7epqUkePHjgy3jq1KnePQ/u/8bkRCBNBGIk8Pvvv0tbW1tCxuvWrZO1a9fGSIJUEXizAPPnNxvxCQQQcFPA9vUjJg0PDw+bXBrbgU22JTYEEDBbgAm22fUhuugEhoaGvB9r7ty54wti5syZ3o/ULNIRXW3oGQEEMiugq0br6tEjD335qKqqSnT1aA4EEPALMH/mjEDAXgHGr721I/JgBXQnzYMHDybspKSLdOj1r/6TAwEEEHBZQHdU37t3r/T29r5Os7CwUL744gvRf3IgEFcB5s9xrTx5uyDA+HWhiuQQhECy+78FBQXe9a/uKMyBAAIIuCCg17f6e9/Tp0996ehiRJ9++inPu7hQZHLIqADz54xy0hgCoQowfkPlpjOLBPT+ry7S0d3d7Yua+78WFZFQEUAgJYGenh756quvfJsw5ObmytatW2XhwoUptcGHEIiTAPPnOFWbXBFAYKSA7etHsEAH5zMCCCBgqAATbEMLQ1jGCOgiHbqy6shDF+nQHUX0YS0OBBBAwGaB48ePy7Vr1xJS2L59uyxYsMDm1IgdgcAEmD8HRkvDCAQuwPgNnJgOLBbQh7RaWlqkq6vLl4XuJKwvKRUXF1ucHaEjgAACyQX0719ra6vcu3fP9yH92zd79mzoEIi1APPnWJef5C0XYPxaXkDCD1xA538dHR2+fvS+r97/1fvAHAgggIDNAvfv3/d+59Od00ceZWVlUlNTI/p7HwcCCPgFmD9zRiBgrwDj197aEXnwAro4eXNzc8L93ylTpnjXv7p4GwcCCCBgs0B/f7/s27dP+vr6fGns2bNH9BqYAwEEEgWYP3NWIIBAXAVYoCPgytsOHDAPzSOAgMMCTLAdLi6pZUzg0KFD8ttvv/na0x2Udu7cyS6aGVOmIQQQCFvg8OHDcvPmTV+32dnZUldXJ/PmzQs7HPpDwBoB5s/WlIpAEUgQYPxyUiDw9wKDg4Pew/t//PGH74P60L4+pMVOwpxBCCDgmsCTJ0+8v3u6s/DIY+PGjbJq1SrX0iUfBMYtwPx53GR8AQFjBBi/xpSCQAwVePXqlbS3tycs0pGfn+8tUjljxgxDIycsBBBA4O8Fbt++7f19Gxoa8n1QN2bQxTn0XjAHAggkCjB/5qxAwF4Bxq+9tSPycAT0/m9jY6PoIm4jj8LCQu/5Z+7/hlMHekEAgcwL6HXvgQMHpLu729d4dXW1LF68OPMd0iICjggwf3akkKSBAALjFrB9/YhJw8PDw+POOsQv2A4cIhVdIYCAYwJMsB0rKOkEIqDTGF2k49atW772p06dKrt372aHkUDUaRQBBIIS0AdP29raRB/QGnnk5eVJfX09K0cHBU+7zggwf3amlCQSQwHGbwyLTsrjFtCHtHQn4bt37/q+qzsJ60tKPKQ1blK+gAAChgroYkR6bTwwMOCLcOnSpVJVVWVo1ISFQLgCzJ/D9aY3BDIpwPjNpCZtuSqg90p0IfPR9391kQ5dpLKkpMTV1MkLAQQcFbh+/bocO3ZMRj+mu3z5ctm8ebOMfj7WUQbSQiAtAebPabHxJQSMEGD8GlEGgjBcQO//6v2Qzs5OX6R6/1cX6WCRSsMLSHgIIDCmwFgbFL733nvy4YcfIoYAAn8jwPyZ0wMBBOIqYPv6ESzQEdczl7wRQMB4ASbYxpeIAA0R0IcYjh49Kjdu3PBFVFRU5P1IrYt1cCCAAAKmCyS74aaLc+gLlzNnzjQ9BeJDIHIB5s+Rl4AAEEhbgPGbNh1fjKGALtLR0dHhy1wf0tKXlJgzxvCEIGUEHBO4fPmynD59OiGradOmyeeffy45OTmOZUw6CKQnwPw5PTe+hYAJAoxfE6pADDYIJLv/q/dMGhoapLS01IY0iBEBBBCQH374Qb777rsEiXXr1snatWsRQgCBNwgwf+YUQcBeAcavvbUj8nAFkm3opYtU6jODLNIRbj3oDQEEJiZw/vx5uXDhgq+Rt956S2prayfWMN9GIAYCzJ9jUGRSRACBMQVYoCPgE8N24IB5aB4BBBwWYILtcHFJLRCB48ePy7Vr13xtFxYWej9S60P8HAgggICpAro4R2Njo9y/fz/hb5i+aMmNNlMrR1ymCTB/Nq0ixINA6gKM39St+CQC+pBWe3t7wiId7CTMuYEAAjYL6AuYJ0+elKtXryakoS9fbt++XXQxIg4EEPj/AsyfORMQsFeA8Wtv7Yg8GoGx7v/m5uZ6i1SySEc0NaFXBBBIXeDEiRMJ17n6LGxlZaUsXbo09Yb4JAIxFmD+HOPik7r1Aoxf60tIAiEK6P3fw4cPy61bt3y9cv83xCLQFQIITFjg5s2b3t+ykUdJSYns3r2bTRgmrEsDcRBg/hyHKpMjAgiMJWD7+hGThvWpN4MP24ENpiU0BBAwXIAJtuEFIjwjBfRB/l9++cUXmz68v3PnTl5wN7JiBIUAAgMDA97iHA8ePPBhTJ482ftheurUqSAhgECKAsyfU4TiYwgYKMD4NbAohGS0QLKHtNhJ2OiyERwCCCQRePHihbfw0B9//JHwCX1hqaKiQrKysvBDAIERAsyfOR0QsFeA8Wtv7Yg8OoGx7v/qIh319fVSXl4eXWD0jAACCCQRGBoakiNHjiS8YJmTk+PtGjxv3jzsEEAgRQHmzylC8TEEDBRg/BpYFEIyWkBf6dI5pL7gPvLg/q/RZSM4BBD4P4Hu7m45cOCA6PXwX4e+v/HFF1+IPgvNgQACbxZg/vxmIz6BAAJuCti+fgQLdLh5XpIVAgg4IMAE24EikkIkAqdPn5bLly8n/Ei9a9cumTlzZiQx0SkCCCAwlsDz58+9xTl6enp8/1oX5dCFhYqKioBDAIFxCDB/HgcWH0XAMAHGr2EFIRwrBPQhraNHj8qNGzd88bKTsBXlI0gEEPg/gcePH0tLS4v8+eefPhO9+frRRx/JmjVrsEIAgTEEmD9zWiBgrwDj197aEXm0AmPd/9UX3RsaGlikI9rS0DsCCIwSePnypTQ3N0tXV5fv3+iLSfo3S3cP5kAAgdQFmD+nbsUnETBNgPFrWkWIxxYBvf97/fp1X7gsUmlL9YgTgXgK9PX1yb59+6S/v/81QHZ2tuh7G6WlpfFEIWsE0hBg/pwGGl9BAAEnBFigI+Ay2g4cMA/NI4CAwwJMsB0uLqkFLnD27Fm5dOmSrx9dSXrHjh0ya9aswPunAwQQQOBNAs+ePZOvv/464SWkadOmeT9MFxYWvqkJ/j0CCIwSYP7MKYGAvQKMX3trR+TRCxw/flyuXbvmC4SHtKKvCxEggMCbBTo7O6W9vV305aWRh/4N27p1qyxcuPDNjfAJBGIqwPw5poUnbScEGL9OlJEkIhIY6/6vLtJRV1cnc+fOjSgqukUAAQT+J6D3f5uamhI2Z9BNGfT+L5szcLYgMH4B5s/jN+MbCJgiwPg1pRLEYaPAiRMn5OrVq77Quf61sZLEjID7Anqfd//+/QnXwdXV1bJ48WL3AcgQgQwKMH/OICZNIYCAVQK2rx8xaVi32jP4sB3YYFpCQwABwwWYYBteIMIzXuD8+fNy4cKFhB+pdZGOsrIy4+MnQAQQcFdAdwY+ePCg6MrRI4+ZM2d6CwnpDkocCCAwfgHmz+M34xsImCLA+DWlEsRhq0CynYR5ScnWihI3Au4L/PTTT6IvWI6+RTl16lTZvn27TJ8+3X0EMkRgAgLMnyeAx1cRiFiA8RtxAejeeoGxFunQHTlra2tl/vz51udHAgggYK9Ab2+vd//36dOnviRKSkqkoaGB+7/2lpbIIxZg/hxxAegegQkIMH4ngMdXERCRU6dOyZUrV3wWev2r91BYpJJTBAEETBDQ+7wtLS1y584dXzhr166VdevWmRAiMSBglQDzZ6vKRbAIIJBBAdvXj2CBjgyeDDSFAAIIZFKACXYmNWkrrgKXLl3yHvYfeehK0vqQ1rx58+LKQt4IIBChwJMnT+TAgQPy/PlzXxSzZs3yFufIy8uLMDq6RsBuAebPdteP6OMtwPiNd/3JPjMCvKSUGUdaQQCBYAVevXolx48fl+vXryd0VF5e7u1+np+fH2wQtI6AAwLMnx0oIinEVoDxG9vSk3gGBXSDBt2oYeSRlZXlzSVZpCOD0DSFAAIpC3R3d0tzc7O8ePHC9x19JkWfTdFnVDgQQCA9AebP6bnxLQRMEGD8mlAFYrBd4MyZM6ILno88WKTS9qoSPwLuCIz1N+qtt97yroM5EEBg/ALMn8dvxjcQQMANARboCLiOtgMHzEPzCCDgsAATbIeLS2qhCoy1SIc+pKU/AC1YsCDUWOgMAQTiLfDo0SNpbGyU/v5+H8Ts2bOlvr6eh7PifXqQfQYEmD9nAJEmEIhIgPEbETzdOiegLyjpi0ojD15Scq7MJISAtQJ6LdzW1iZdXV0JOSxfvlw++eQT0b9ZHAgg8GYB5s9vNuITCJgqwPg1tTLEZZtAsvu/NTU1snDhQtvSIV4EELBYoLOzU1pbW2VoaMiXxdKlS6WyslJGP/tqcaqEjkAkAsyfI2GnUwQyIsD4zQgjjSDg3fsda5FKrn85ORBAIEqBX375RU6ePOkLoaSkRHbv3s1z0FEWhr6tFmD+bHX5CB4BBCYgYPv6EZOGh4eHJ5B/4F+1HThwIDpAAAFnBZhgO1taEotA4PLly3L69Glfz/rAf3V1tSxatCiCiOgSAQTiJvDgwQNvcY6BgQFf6rpzku7qpqvbcyCAwMQEmD9PzI9vIxClAOM3Sn36dk2Al5Rcqyj5IOCGwOPHj73dhPv6+nwJ6T3A9evXy+rVq91IlCwQCEmA+XNI0HSDQAACjN8AUGkytgLJ7v/yklJsTwkSRyB0gevXr8uxY8dk9OO3a9eulXXr1oUeDx0i4KIA82cXq0pOcRFg/Mal0uQZhsBPP/0kZ86c8XXF889hyNMHAgiMJXD37l1pamryXQtPnjxZPvvsM9F/ciCAQHoCzJ/Tc+NbCCBgv4Dt60ewQIf95yAZIICAowJMsB0tLGlFJjDWaq06kdu6dassXrw4srjoGAEE3Be4d++e9yLS4OCgL1ldIEgXCmKHYPfPATIMR4D5czjO9IJAEAKM3yBUaTPOAixSGefqkzsC5gl0dHTIkSNH5OXLl77g8vLyZNu2baILV3IggMD4BJg/j8+LTyNgkgDj16RqEIsLAmPd/+UlJRcqSw4ImC/www8/yHfffecLVJ8/2bx5syxfvtz8BIgQAUsEmD9bUijCRGAMAcYvpwUCmRW4cuWKnDp1KmH+WVVVJUuWLMlsZ7SGAAIIJBF48uSJfPXVV76NCnVzwj179khJSQluCCAwAQHmzxPA46sIIGC1AAt0BFw+24ED5qF5BBBwWIAJtsPFJbXIBK5duybHjx9P6F9/pF66dGlkcdExAgi4K9DZ2Smtra0yNDTkS1L/5lRWVsro6x13JcgMgeAFmD8Hb0wPCAQlwPgNSpZ24yyQbJFKHtKK81lB7giEL/Djjz/KuXPnEnYTnjp1qjQ0NEhxcXH4QdEjAg4IMH92oIikEFsBxm9sS0/iAQqMdf9X771w/RsgOk0jEHOBEydOyNWrV30K+kJSTU2NLFiwIOY6pI9AZgWYP2fWk9YQCFOA8RumNn3FRUDnoDoXHX3oJoUs0hGXs4A8EYhO4MWLF7Jv3z75888/fUHoJoVslBpdXejZHQHmz+7UkkwQQGB8AravHzFpeHh4eHwph/tp24HD1aI3BBBwSYAJtkvVJBeTBG7cuCFHjx5NeDFgy5Yt7GRiUqGIBQEHBG7duiWHDx+WV69e+bLRXZP0bw4HAghkVoD5c2Y9aQ2BMAUYv2Fq01ecBJItUslDWnE6C8gVgWgE9DpYF8m9fv16QgBz5szxXlrKz8+PJjh6RcABAebPDhSRFGIrwPiNbelJPGCBZPd/uf4NGJ7mEYiZgG7IcOTIEdF7wCMPvb6tr6+X0tLSmImQLgLBCzB/Dt6YHhAISoB1NNY7AAAgAElEQVTxG5Qs7cZd4ObNm96cdPQrYBUVFbJs2bK485A/AggEJKD3fhsbG+XevXu+Ht5//33R/3EggMDEBZg/T9yQFhBAwE4B29ePYIEOO887okYAgRgIMMGOQZFJMTKBZC/Nb9iwQVavXh1ZXHSMAALuCCS7GaZ/Y/RvDQcCCGRegPlz5k1pEYGwBBi/YUnTTxwFkr2kxENacTwbyBmBcAT6+/ulpaVFuru7EzrUBSs3b94so2+uhhMZvSDgjgDzZ3dqSSbxE2D8xq/mZByegN7/PXToEC8phUdOTwjESuDly5fS3NwsXV1dvryLiopkx44dUlxcHCsPkkUgLAHmz2FJ0w8CmRdg/GbelBYR+Esg2fPPev9lxYoVQCGAAAIZFzh27Jj8+uuvvnbfeustqa2tzXhfNIhAXAWYP8e18uSNAAIs0BHwOWA7cMA8NI8AAg4LMMF2uLikZoRAR0eHtLe3i67qOvJYt26drF271ogYCQIBBOwUuHr1qpw4cSIheFaLtrOeRG2PAPNne2pFpAiMFmD8ck4gEKwAD2kF60vrCCDwP4FHjx5Ja2ur9PX1+Vj0Xt/HH38sq1atggsBBDIgwPw5A4g0gUBEAozfiODpNjYCXP/GptQkikCoAs+ePZOmpibp6enx9TtjxgzZuXOnFBQUhBoPnSEQJwHmz3GqNrm6JsD4da2i5GOawO3bt6WtrS3h+eeNGzdyL8a0YhEPApYLXLp0Sc6ePevLoqSkRHbv3i05OTmWZ0f4CJgjwPzZnFoQCQIIhCtg+/oRk4aHh4fDJRtfb7YDjy9bPo0AAgj8T4AJNmcDAsELJFukY/Xq1bJhw4bgA6AHBBBwTuDKlSty6tSphLz0b4r+beFAAIHgBJg/B2dLywgELcD4DVqY9hEQSXb9y05KnB0IIJApAf07c/jwYRkcHPQ1mZeX5+2eNGfOnEx1RTsIxF6A+XPsTwEALBZg/FpcPEK3RoDrX2tKRaAIWCHQ29srBw8elKdPn/ri1Wvcuro6yc3NtSIPgkTAVgHmz7ZWjrgREGH8chYgELxAZ2ent2j60NCQr7P169fLmjVrgg+AHhBAwHmBO3fuSHNzsy/PyZMny2effSb6Tw4EEMicAPPnzFnSEgII2CVg+/oRLNBh1/lGtAggECMBJtgxKjapRiqgPx7pStKjf6ReuXKlbNq0KdLY6BwBBOwSuHDhgpw/fz4h6C1btsjy5cvtSoZoEbBQgPmzhUUjZAT+T4Dxy6mAQDgCya5/2UkpHH96QcBlgYsXL8q5c+cSUiwuLpb6+nrRf3IggEDmBJg/Z86SlhAIW4DxG7Y4/cVVgOvfuFaevBHIrEB3d7f3ItKLFy98DS9evFiqqqokKysrsx3SGgIIJAgwf+akQMBeAcavvbUjcrsE7t27581ZRy+eziIddtWRaBEwUaCnp0f2798vL1++fB1eTk6O7N69W0pKSkwMmZgQsFqA+bPV5SN4BBCYgAALdEwAL5Wv2g6cSo58BgEEEBhLgAk25wUC4QncvXvXW0l69I/U+kK9vljPgQACCLxJ4MyZM/LTTz/5PqbXMpWVlbJ06dI3fZ1/jwACGRBg/pwBRJpAICIBxm9E8HQbS4Fk1788pBXL04GkEZiwwKtXr+To0aNy8+bNhLZ0N+Ha2lrJy8ubcD80gAACfgHmz5wRCNgrwPi1t3ZEbp9AsutfFqm0r5ZEjEAUAsl2I3/33Xflo48+iiIk+kQglgLMn2NZdpJ2RIDx60ghScMKgfv370tjY2PC889r166VdevWWZEDQSKAgFkC/f39sm/fPunr6/MFpvd+33rrLbOCJRoEHBFg/uxIIUkDAQTGLWD7+hGThoeHh8eddYhfsB04RCq6QgABxwSYYDtWUNIxXqCrq8tbSXrkSq8atL5Yry/Yj56TGJ8QASKAQGgCp06dkitXrvj60x2TqqurZdGiRaHFQUcIxF2A+XPczwDyt1mA8Wtz9YjdRoFk17/6gJY+qMWBAAIIpCLw/Plzb8Fb3VF49LFq1Sr5+OOP+T0tFUg+g0AaAsyf00DjKwgYIsD4NaQQhBEbgWTXvyxSGZtTgEQRSEvg+vXrcuzYMRn9WO2mTZtk5cqVabXJlxBAID0B5s/pufEtBEwQYPyaUAViiJPAgwcPvEU6BgYGfGmvWbNG9BqYAwEEEEhVYGhoSA4cOJBwD5jnSVIV5HMIpCfA/Dk9N76FAAL2C9i+fgQLdNh/DpIBAgg4KsAE29HCkpbRAvpCQVNTU8KP1PqCvb5ory/ccyCAAAJ/CehDWfpwlj6kNfLIzs6WmpoaWbBgAVgIIBCiAPPnELHpCoEMCzB+MwxKcwikIJDs+peHtFLA4yMIICCPHj3yFrp99uyZT0Nvmm7evFmWL1+OEgIIBCjA/DlAXJpGIGABxm/AwDSPwBgCya5/eamA0wUBBMYS+OGHH+S7777z/Su997t161Y2ZuCUQSACAebPEaDTJQIZEmD8ZgiSZhAYh4Deu9GX6kcv0qGLqm/cuHEcLfFRBBCIs8Dhw4fl5s2bPoLFixd771FwIIBAcALMn4OzpWUEEDBbgAU6Aq6P7cAB89A8Agg4LMAE2+HikprRAg8fPvRWkn7x4oUvTn3Rvra2lkU6jK4ewSEQnsCrV69Ef4i+deuWr9OcnBypr6+X2bNnhxcMPSGAgCfA/JkTAQF7BRi/9taOyO0WSHb9yyIddteV6BEIWkCvg48ePSqDg4O+rvLz873FKufMmRN0CLSPQOwFmD/H/hQAwGIBxq/FxSN0qwX0+vfgwYPsJGx1FQkegeAFTpw4IVevXvV1lJeXJ9u3b5fy8vLgA6AHBBBIEGD+zEmBgL0CjF97a0fkdgv09PR417/9/f2+RFasWOEtsM6BAAII/J3A+fPn5cKFC76PlJaWyq5du0QXr+RAAIHgBJg/B2dLywggYLaA7etHTBrWbZ8NPmwHNpiW0BBAwHABJtiGF4jwnBbQH6l1JenRi3TMmzdP6urq+JHJ6eqTHAJvFhgaGpL29na5ffu278P6gJYuzlFWVvbmRvgEAghkXID5c8ZJaRCB0AQYv6FR0xECCQLJHtJiJyVOFgQQGEtAH8jSB7NGH8XFxdLQ0CBTp04FDgEEQhBg/hwCMl0gEJAA4zcgWJpFIAUBFqlMAYmPIBBTAb33e+TIkYSNGaZMmeJd606fPj2mMqSNQPQCzJ+jrwERIJCuAOM3XTm+h8DEBZ48eeI9//z8+XNfY8uWLZOKioqJd0ALCCDgpMDNmze9TQtHHpMnT5YvvvhCCgoKnMyZpBAwSYD5s0nVIBYEEAhTwPb1I1igI8yzhb4QQACBcQgwwR4HFh9FIACBZC8pzZ0711ukIycnJ4BeaRIBBEwX0B2C29rapLOz0xeq7hSsD2jNmjXL9BSIDwFnBZg/O1taEouBAOM3BkUmRaMFHj9+7O2kNPohLXZSMrpsBIdAqAL6stKxY8dEH8wafeiCttu2bRNdtJIDAQTCEWD+HI4zvSAQhADjNwhV2kQgdYFHjx5JY2Njwk7Cq1evlg0bNqTeEJ9EAAFnBAYGBqS1tVXu3bvny2nmzJnexgz6MhIHAghEJ8D8OTp7ekZgogKM34kK8n0EJibw559/evd/+/r6fA2xSMfEXPk2Aq4KdHd3ewv76D3hvw59T2L37t1SUlLiatrkhYBRAsyfjSoHwSCAQIgCLNARMLbtwAHz0DwCCDgswATb4eKSmjUCyV5Smj17tmzfvl1yc3OtyYVAEUAgMwL6gFZHR4evMV0deteuXeyelBliWkEgbQHmz2nT8UUEIhdg/EZeAgJAQHp7e72HtJ4+ferT4CEtTg4EENDFe1paWuTBgwcJGPoi4/r162X0vTzUEEAgWAHmz8H60joCQQowfoPUpW0EUhNIdv931apVsnHjxtQa4VMIIOCEgF7v6qI9unnLyKO8vNx7HoSFKJ0oM0lYLsD82fICEn6sBRi/sS4/yRsi8OzZM/n6669FF+sYeSxZskSqqqq4t2NInQgDgagFdCGfffv2JSxoW1tbK2+99VbU4dE/ArERYP4cm1KTKAIIjBKwff2IScPDw8MmV9V2YJNtiQ0BBMwWYIJtdn2ILj4C+pKSrgqrP1aPPMrKyrwdU3goIz7nApkicPHiRTl37pwPoqioSHbs2CHFxcUAIYBAxALMnyMuAN0jMAEBxu8E8PgqAhkUSLaT0ttvvy2VlZUZ7ImmEEDAFgH9PWz//v0JO6xp/Fu2bJHly5fbkgpxIuCUAPNnp8pJMjETYPzGrOCka6xAskUqV6xYIZs3bzY2bgJDAIHMCegLSLpY7eiXFRctWiRbt26V7OzszHVGSwggkLYA8+e06fgiApELMH4jLwEBIOAJ6H0eXZROF6sceei8t6amBiUEEIi5wMuXL72FfB49euST+PDDD+W9996LuQ7pIxCuAPPncL3pDQEEzBGwff0IFugw51wiEgQQQMAnwASbEwIBcwT0oYympiZvR+GRx6xZs6ShoUHy8/PNCZZIEEAgEIG7d+96N6tGHtOmTfMW55gyZUogfdIoAgiMT4D58/i8+DQCJgkwfk2qBrHEXeDp06feywmjr3/ZSSnuZwb5x1Ggv7/fW5xj9N8D/R2srq5OdEdhDgQQiEaA+XM07vSKQCYEGL+ZUKQNBDIjkGyRShbpyIwvrSBgsoC+nKjPf+jvYCMPXYRSF6PkQAABcwSYP5tTCyJBYLwCjN/xivF5BIIT0Ps9ev+3p6fH18mCBQuktrZWsrKyguuclhFAwFgB3eu9paVF7ty544tx8eLFUl1dbWzcBIaAqwLMn12tLHkhgMCbBFig401CE/z3tgNPMH2+jgACMRZggh3j4pO6kQK6krSuEjt6B5UZM2bIzp07paCgwMi4CQoBBCYuoA9n7d27V/Rm1V9HXl6efPHFF1JUVDTxDmgBAQQyIsD8OSOMNIJAJAKM30jY6RSBpALJdlLiQQxOGgTiI6DXv7pI5ejdkmbOnOk9rDl16tT4YJApAgYKMH82sCiEhECKAozfFKH4GAIhCSRbpHLZsmVSUVERUhR0gwACYQroda5e746876v9r1y5UjZt2hRmKPSFAAIpCDB/TgGJjyBgqADj19DCEFZsBV68eOEtUvfgwQOfwfz586W+vj62LiSOQFwFBgcH5dtvv5XLly/7CMrKymTPnj1xZSFvBCIVYP4cKT+dI4BAhAK2rx8xaViXPTP4sB3YYFpCQwABwwWYYBteIMKLpcDz58+9hzVGryQ9ffp02bVrF4t0xPKsIGnXBV69euXtGDz65pTemNIbVBwIIGCOAPNnc2pBJAiMV4DxO14xPo9A8AJ6/asPaY1+Of+tt97yXs7nQAABdwUGBga8ndQePnzoS1LHf1VVleTm5rqbPJkhYIkA82dLCkWYCIwhwPjltEDAPAG9/tVNGnp7e33BLVmyxJv/jn5uzbwMiAgBBFIVuH//vjQ3N4te9448/vWvf8kHH3yQajN8DgEEQhRg/hwiNl0hkGEBxm+GQWkOgQwI6DxY58M6Lx55zJkzR7Zv3y45OTkZ6IUmEEDAdAF9BuTQoUPy5MkTX6i6WeFnn33GuxCmF5D4nBVg/uxsaUkMAQTeIGD7+hEs0MEpjgACCBgqwATb0MIQVuwF9EfqAwcOJLykpIt07Ny5UwoLC2NvBAACLgmcOnVKrly54kuJh7RcqjC5uCTA/NmlapJL3AQYv3GrOPnaIqA7KekilaNf0teF6nSRjuzsbFtSIU4EEEhR4OXLl97iHKMXqdTFOWpqang5MUVHPoZA0ALMn4MWpn0EghNg/AZnS8sITERAF+nQefDjx499zSxatEiqq6slKytrIs3zXQQQMECgs7NT2traRHcJHnls2LBBVq9ebUCEhIAAAmMJMH/mvEDAXgHGr721I3K3BfQ+kC7S0dXV5Ut01qxZsmPHDsnLy3MbgOwQiLnA5cuX5ezZszI0NOST0AV6Pv30U5kxY0bMhUgfgegEmD9HZ0/PCCAQrQALdATsbztwwDw0jwACDgswwXa4uKRmvYAu0qEvKY1+WaG4uNhbpGPKlCnW50gCCCAg8uuvv8qxY8d8FHPnzpWGhgZeSuIEQcBAAebPBhaFkBBIUYDxmyIUH0MgAgG9/m1qapLu7u6EebHupMQiHREUhS4RCEhAX1LS37tG75y2YMECb1EeXkoMCJ5mEUhDgPlzGmh8BQFDBBi/hhSCMBAYQ6C/v99bpKOnp8f3bxcuXOgtVsd8mNMGAXsFbt26JYcPH5ZXr175kti0aZOsXLnS3sSIHIEYCDB/jkGRSdFZAcavs6UlMQcE9H5QS0uL/PHHH75sWKTDgeKSAgJJBPS5j+PHj4teH48+9N2HqqoqKSsrww8BBCIUYP4cIT5dI4BApAK2rx8xaXh4eDhSwTd0bjuwybbEhgACZgswwTa7PkSHQLKXFoqKimTXrl2i/+RAAAF7BXSXtL179/pWitbFdz7//HMpKCiwNzEiR8BhAebPDheX1JwXYPw6X2IStFwg2U5KunhdXV2d6G4qHAggYLeA7pKki/Hcu3fPl4iO8/r6el5GtLu8RO+gAPNnB4tKSrERYPzGptQkaqnAixcvvEXrHj586Mtg/vz53vUvi3RYWljCjrXA9evXvQ0ZRj4iq8+jVlZWytKlS2NtQ/II2CDA/NmGKhEjAmMLMH45MxAwW0DvC+kiHXfv3vUFOmPGDG+TQp6PNLt+RIfAeAR0cwZdtLKvry/ha8uWLRNdvJJnPsYjymcRCEaA+XMwrrSKAALmC9i+fgQLdJh/jhEhAgjEVIAJdkwLT9pWCegiHc3NzQkvL+hL/Pojta4qy4EAAvYJ6AuIujhHb2/v6+D1ocs9e/aIrhTPgQACZgowfzazLkSFQCoCjN9UlPgMAtEK6PWvvrzf1dXlC6S8vNx7eT83NzfaAOkdAQTSFkj2EObs2bOloaFBsrOz026bLyKAQDACzJ+DcaVVBMIQYPyGoUwfCExMQHcU1evf7u5uX0O6SEdtbS3z44nx8m0EQhW4cuWKnDp1yten3vOtrq6WRYsWhRoLnSGAQHoCzJ/Tc+NbCJggwPg1oQrEgMDfC+j9oba2Nrlz547vg9OmTfM2KSwsLIQQAQQsFtCFKn/44Qf5/vvvfYtWakq6IEdFRYUsXrzY4gwJHQG3BJg/u1VPskEAgdQFWKAjdau0Pmk7cFpJ8yUEEEBARJhgcxogYIeA/kjd2toqnZ2dvoD1x2ldpGP69Ol2JEKUCCDwWkBvPP3+++8+kU8++UT++c9/ooQAAgYLMH82uDiEhsAbBBi/nCII2CGgi3To9e/onZRKS0u9l/jz8vLsSIQoEUDgtcCrV6+8xWdHj+uysjLZsWMHuyVxriBgqADzZ0MLQ1gIpCDA+E0BiY8gYICALuTe2NiYsEjH3Llzpa6ujnmyATUiBATeJHDhwgU5f/6872O6AKWO4Xnz5r3p6/x7BBAwRID5syGFIAwE0hBg/KaBxlcQiEBA7xO1t7dLR0eHr/epU6fK7t27ZfLkyRFERZcIIDBRgefPn8uhQ4cSNiDVdktKSmTbtm1sQjpRZL6PQIYFmD9nGJTmEEDAGgHb14+YNKzLohl82A5sMC2hIYCA4QJMsA0vEOEhMEJAf6Q+fPiw3Lp1y+dSUFDgLdIxY8YMvBBAwBKBixcvyrlz53zRvv3221JZWWlJBoSJQHwFmD/Ht/Zkbr8A49f+GpJBfASS7aSkD3Hoy/z5+fnxwSBTBCwX0N+zdIHK27dv+zKZNWuW93tWbm6u5RkSPgLuCjB/dre2ZOa+AOPX/RqToTsCukiHLmbX1dXlS6q8vFzq6+uZL7tTajJxUODMmTPy008/+TLT3YF17M6ePdvBjEkJAXcFmD+7W1syc1+A8et+jcnQHYFkzz8XFRXJrl27RP/JgQAC9gjcuXNHjh49Kv39/QlBv/POO7J+/XrJysqyJyEiRSAmAsyfY1Jo0kQAgQQB29ePYIEOTmoEEEDAUAEm2IYWhrAQSCKga54dOXJEbt686fuEvpykP1KzSAenDgLmC+iOwU1NTTJyDcOZM2fKp59+KrqjEgcCCJgtwPzZ7PoQHQJ/J8D45fxAwC6BZDsp6XWvvtSvi1VyIICA2QJ63as7ov3+++++QHVxDl1sJy8vz+wEiA6BmAswf475CUD6Vgswfq0uH8HHUGBwcFBaW1tF7x+NPEpLS6WhoYF5cwzPCVI2X+DEiRNy9epVX6B6javXunrNy4EAAnYJMH+2q15Ei8BIAcYv5wMCdgnofSN9of/GjRu+wCdPnuzd/502bZpdCREtAjEU0Oc4dHPCS5cuJWSv7zLoJoULFy6MoQwpI2CHAPNnO+pElAggkHkBFujIvKmvRduBA+aheQQQcFiACbbDxSU1pwX0R+rr16/7ctQftvSBD91RmAMBBMwUePr0qezdu9e3arQ+rPXFF1+wCryZJSMqBBIEmD9zUiBgrwDj197aEXl8BZLtpDR9+nRvkUoW6YjvuUHm5gskW2RWF6jU8cviHObXkAgRYP7MOYCAvQKMX3trR+TxFRgaGpK2tjbR3UdHHnrfV19SYv4c33ODzM0S0N+q9FmN0RuqFBYWes9qsKGKWfUiGgRSFWD+nKoUn0PAPAHGr3k1ISIEUhE4fvy4XLt2zfdRve+r17/MqVMR5DMIRCPw559/yqFDh+TBgwcJAZSVlUlNTY3ogjscCCBgrgDzZ3NrQ2QIIBCsgO3rR0waHrk9dLBWabVuO3BaSfMlBBBAQESYYHMaIGCvQLJdWXQnJd1RiQMBBMwS0Ae29u/fn/DjdH19vcyfP9+sYIkGAQSSCjB/5uRAwF4Bxq+9tSPyeAsk20lJF+nQh7T0BQgOBBAwT2CsxWV13O7evVt0kVkOBBAwX4D5s/k1IkIEkgkwfjk3ELBTQO8jtbe3S0dHhy8BXaRDX/xnHm1nXYnaHQFdSEfH6O3bt31J6ctHeq07depUd5IlEwRiJsD8OWYFJ12nBBi/TpWTZGImMNYiHbo4pS7yrou9cyCAgFkCulClvrfw8uVLX2D6Lua//vUvef/992X0e5lmZUA0CCCgAsyfOQ8QQCCuAravH8ECHXE9c8kbAQSMF2CCbXyJCBCBvxU4deqUXLlyxfeZ3Nxc0Rf+y8vL0UMAAYMExhqv+sP0Bx98YFCUhIIAAm8SYP78JiH+PQLmCjB+za0NkSGQisCRI0fkxo0bvo8WFxd7i3RMmTIllSb4DAIIhCQw1qKyOl737NkjugMaBwII2CHA/NmOOhElAmMJMH45LxCwVyDZIh26g7Be/zKftre2RG63wODgoDQ3N8u9e/d8ieiiHDo2i4qK7E6Q6BGIuQDz55ifAKRvtQDj1+ryETwCcvLkSfnll198ErpIhy5SOWvWLIQQQMAAAV2s8vTp0wljVUPTBSurq6tl9uzZBkRKCAggkIoA8+dUlPgMAgi4KMACHQFX1XbggHloHgEEHBZggu1wcUktNgJnzpyRn376yZdvTk6O1NXVydy5c2PjQKIImCzw66+/yrFjx3wh6vhsaGhg1WiTC0dsCIwhwPyZ0wIBewUYv/bWjsgR+EtgrJ2U9AUI3UmJFyE4TxAwQ2CsxSn1hSXdTVgf0uJAAAF7BJg/21MrIkVgtADjl3MCAbsFdJGOw4cPy61bt3yJTJ8+3VsIoLCw0O4EiR4BywQGBgaksbFRHjx44ItcF87RFwcZk5YVlHAR4P4v5wACTglw/etUOUkmpgL64v/ly5d92evzzzrXLisri6kKaSNghkBPT48cOnRIHj9+nBDQ/PnzZevWrZKfn29GsESBAAIpCTB/TomJDyGAgIMCtq8fMWl4eHjY5LrYDmyyLbEhgIDZAkywza4P0SGQqsCFCxfk/Pnzvo9nZ2dLbW2t6I9gHAggEJ2A/ji9d+9e0ZWk/zp0h+/PP/+cnc6iKws9I5C2APPntOn4IgKRCzB+Iy8BASCQEYGxdlLS+bW+pFRcXJyRPmgEAQTSExhrcQ4dn3v27BH9JwcCCNglwPzZrnoRLQIjBRi/nA8I2C+gj9kdPXpUbty44UtGr3v1+pf5tf01JgM7BJ49eyZNTU2iLyWNPHQ3b31hUHf35kAAAfsFmD/bX0MyiK8A4ze+tSdztwTOnj0rly5d8iWli3TU19fL7Nmz3UqWbBCwRODKlSuiG4iOfO5ZQ8/KypKPPvpIVq9ebUkmhIkAAtw/4hxAAAEEJGFTZcOXu0goGQt0cBYjgAAChgrwA/X/Y+9OvKI4s4ePXwUBFVdcGEVC1KjR6CTGZHQwqEAAATUmk78y78woIgIiLqMxMcY4Ojpq1CEuxAWVuIGs77n1mzhdNK0sVd3P8q1z5uScsfupez+3nnOepqruY2hhCAuBCQhcvHgx+GNY4qF/CKuqqpLi4uIJjMhXEEBgsgL9/f1Bc46nT5++Hkrnpb6cpA9ucSCAgH0CrJ/tqxkRI/C7APOXawEBdwRG20lJdyvVl5R0R2EOBBBIv4D+TUr/NpV4zJgxQ/bs2SOzZs1Kf0CcEQEEJi3A+nnShAyAQMYEmL8Zo+fECEQucOzYMbl27Vpo3Pz8/GCdTZOOyLkZEIGQwLNnz+TAgQPy/Pnz0P+vu3hrcw59YZADAQTcEGD97EYdycJPAeavn3UnazcFdINC3agw8dBNCmtqamTp0qVuJk1WCBgo0NfXJ/r3qI6OjqTo9J6vvpNQUFBgYOSEhAACYxFg/TwWJT6DAAIuCkyZMiWUFg06Iq6y7cARczAcAgh4JMAC26Nik6oXAlevXpXjx4+HcqVJhxelJ0lDBVpaWuSXX34JRffZZ5/J+++/b2jEhIUAAm8TYP38NiH+HQFzBZi/5taGyBCYiMBoOynl5eXJ7t27adIxEVC+g8AkBPSBSai+X6YAACAASURBVH1wMvHQ+ajNKXWHbw4EELBTgPWznXUjagRUgPnLdYCAWwInTpyQK1euhJLSJh36+1f/y4EAAtELPHnyRBobG6Wnpyc0uL4YWF1dTXOO6MkZEYGMCrB+zig/J0dgUgLM30nx8WUEjBO4cOGC6D3gxEOff9Y1+LJly4yLl4AQcE2gq6tLWltbkxpVap7Lly+Xbdu2ybRp01xLm3wQ8EqA9bNX5SZZBBBIELC9f8SUYcNbitgOzGxBAAEEJirAAnuicnwPAXMFrl+/Lu3t7Ul/pK6srJSSkhJzAycyBBwTOH/+vJw5cyaU1XvvvSc7duxwLFPSQcAvAdbPftWbbN0SYP66VU+yQUAFRttJSZsC7Nq1S+bNmwcSAgikQeDixYty+vTp0JlolpMGeE6BQBoEWD+nAZlTIBCTAPM3JliGRSCDAqM16Zg5c2bw+5emeBksDKd2UkBfSNLmHLprcOKhz1roMxf6giAHAgi4JcD62a16ko1fAsxfv+pNtn4IpGrSUV5eHjQI4EAAgXgE9Hlnff5iaGgodILs7GwpLS2V1atXx3NiRkUAgbQKsH5OKzcnQwABgwRs7x9Bgw6DLiZCQQABBBIFWGBzPSDgpsDNmzflyJEjktgjTReU+kfqFStWuJk0WSFgkEBnZ6ccPHgwNAfnz58ve/fulaysLIMiJRQEEBivAOvn8YrxeQTMEWD+mlMLIkEgSoHRHtLKzc2V+vp6KSgoiPJUjIUAAiMELl++LCdPngz9vzr/9uzZI3PnzsULAQQsF2D9bHkBCd9rAeav1+UneYcFTp06JZcuXQplOH369KBJB+tvhwtPamkVuHfvnjQ1NcnAwEDovPoiYEVFhYx8iDetwXEyBBCITYD1c2y0DIxA7ALM39iJOQECGRHQ3776G3jkoc8/r1y5MiMxcVIEXBXo6ekJ3jfQZ55HHropSnV1Nc1hXS0+eXkpwPrZy7KTNAIIiCT9bT/xXUsbgGjQYUOViBEBBLwUYIHtZdlJ2hOBjo4OaWtrS+pmu337dlm1apUnCqSJQPoFXrx4IX/961+lt7f39clzcnLkL3/5i+Tn56c/IM6IAAKRCrB+jpSTwRBIqwDzN63cnAyBtAqM1qRD1+B1dXWycOHCtMbCyRDwReDq1aty/PjxULo673bv3i3aoJIDAQTsF2D9bH8NycBfAeavv7Unc/cFvvvuO9HfwIlHXl5e0KRDX5rgQACBiQvcvn1bWltbZXBwMDSI7hK8bdu2iQ/MNxFAwHgB1s/Gl4gAEUgpwPzl4kDAXYErV67IiRMnkhLUtbmu0TkQQGDyAtqUQ98zSHzW+fdR165dK1u2bGFDwskzMwICRgmwfjaqHASDAAJpFBjZfJsGHRHj2w4cMQfDIYCARwIssD0qNql6KaAPkbS0tCQ16SgrK5M1a9Z4aULSCMQpMDQ0JPv27ZOurq7QaWpra6WoqCjOUzM2AgikSYD1c5qgOQ0CMQgwf2NAZUgEDBIYbSeladOmia7FFy9ebFCkhIKA/QLXr1+X9vb2UCI63/SlwAULFtifIBkggEAgwPqZCwEBewWYv/bWjsgRGIvA2bNn5dy5c6GP5ubmBs3yaNIxFkE+g0CywM2bN4PfuXqvN/FYv3598EISBwIIuC3A+tnt+pKd2wLMX7frS3YIXLt2TY4dO5YEsXXrVtHmARwIIDAxAf3tq39fOn/+fNIAuiFDeXm5FBcXT2xwvoUAAkYLsH42ujwEhwACMQrY3j9iyrDhLUVsB47x2mNoBBBwXIAFtuMFJj0EROTu3btBk46BgYGQR2lpqaxbtw4jBBCIUODkyZNy+fLl0IgfffSRfPLJJxGehaEQQCCTAqyfM6nPuRGYnADzd3J+fBsBGwRG20kpOztb6urqaNJhQwGJ0QoBbc5x9OhRSbztp/Osvr5eFi1aZEUOBIkAAmMTYP08Nic+hYCJAsxfE6tCTAhEK3DhwgX57rvvQoNqkw5dlxcUFER7MkZDwHGBq1evyvHjx5Oy3LRpk2zcuNHx7EkPAQRUgPUz1wEC9gowf+2tHZEjMFaBGzduBM30Rr6Opo30tKEeBwIIjE/g+fPn0tramrQJoY6i93orKyslPz9/fIPyaQQQsEaA9bM1pSJQBBCIWMD2/hE06Ij4gmA4BBBAICoBFthRSTIOAmYLPHjwQBobG5OadGzevFk2bNhgdvBEh4AlAj///HPwklLisWTJkuBlwJE/6CxJiTARQGAUAdbPXBYI2CvA/LW3dkSOwHgERttJSZsH1NTUiK7PORBAYOICuqPwkSNHQg9BZmVlBb97CwsLJz4w30QAASMFWD8bWRaCQmBMAszfMTHxIQSsF7h06ZKcOnUqlIfucqrr84ULF1qfHwkgkA6BixcvyunTp5NOxY7c6dDnHAiYI8D62ZxaEAkC4xVg/o5XjM8jYKdAR0eHHD58OKlJhzbU08Z6HAggMDYBnUvHjh2Tvr6+0Bf0+eYPP/wwmE886zw2Sz6FgK0CrJ9trRxxI4DAZAVo0DFZwbd833bgmHkYHgEEHBZgge1wcUkNgRECXV1dQZOOkX9Yo0kHlwoCkxfo7u6Wv/71rzI4OPh6sJkzZ8pXX30leXl5kz8BIyCAgDECrJ+NKQWBIDBuAebvuMn4AgLWCuhOStpEIPHQJgLV1dVSVFRkbV4EjkAmBX755ZdgN6XEHcqmTp0qtbW1NL/JZGE4NwIxCrB+jhGXoRGIWYD5GzMwwyNgkMBoTTqmTZsWrNMXL15sUKSEgoB5AmfPnpVz584lBbZt2zZZvXq1eQETEQIIxCbA+jk2WgZGIHYB5m/sxJwAAWMEtLFAW1ubDA0NhWJav369bNmyxZg4CQQBEwX0ueZvv/1W/v3vfyeFN336dKmoqOB+r4mFIyYEYhBg/RwDKkMigIAVArb3j5gynPjEnoHktgMbSEpICCBgiQALbEsKRZgIRCTw+PFjaWhoSGrSQSfpiIAZxkuB/v7+oDnH06dPX+evLyl98cUXsmDBAi9NSBoBlwVYP7tcXXJzXYD563qFyQ+BsIA26Whvb09qJlBVVSXFxcVwIYDAOARu374tLS0toYce9XevNr1ZtmzZOEbiowggYJMA62ebqkWsCIQFmL9cEQj4JXDlyhU5ceJEKOns7Gypqanh5Qq/LgWyHYfAyZMn5fLly6Fv6O/c8vJyWb58+ThG4qMIIOCCAOtnF6pIDr4KMH99rTx5+ypw69atoJn8yCYda9eula1bt/rKQt4IvFFANx/UeaP/HXno5ib6O5hNCLmIEPBHgPWzP7UmUwQQCAvY3j+CBh1c0QgggIChAiywDS0MYSEQo4A26Thw4IC8evUqdJYNGzbI5s2bYzwzQyPgpkBzc7PozZ/E47PPPpP333/fzYTJCgHPBVg/e34BkL7VAsxfq8tH8AhMSGC0nZT0ZYvKykopKSmZ0Jh8CQHfBDo7O6WpqSmpOcfnn38u77zzjm8c5IuAVwKsn70qN8k6JsD8daygpIPAGASuXr0qx48fD31Sm3RoU72lS5eOYQQ+goA/Aj/++KPo/0Ye2tSGpq7+XAdkikCiAOtnrgcE7BVg/tpbOyJHYKICd+7cCZrKDw4OhoZYs2aNlJWVTXRYvoeAkwJdXV3S2NiYtKmnJvunP/1J/vjHPzqZN0khgEBqAdbPXB0IIOCrAA06Yq687cAx8zA8Agg4LMAC2+HikhoCbxD47bffpKGhQXp6ekKfWrdunZSWlmKHAAJjFDh//rycOXMm9On33ntPduzYMcYR+BgCCNgmwPrZtooRLwL/E2D+cjUg4KfAaDsp6f0A3QlmxYoVfqKQNQJjFLh3754cPHgw9JCjzp+qqiqac4zRkI8hYLMA62ebq0fsvgswf32/AsjfV4Gff/5Zjh49mpT+zp07ZdmyZb6ykDcCIYG7d+8Gv3MTj6ysLNHmHDSz4WJBwF8B1s/+1p7M7Rdg/tpfQzJAYCIC2lxeN1UbGBgIfX3VqlWyffv2iQzJdxBwTkDv8x46dEj6+/tDuc2aNSvY0GThwoXO5UxCCCDwdgHWz2834hMIIOCmgO39I6YMDw8Pm1wa24FNtiU2BBAwW4AFttn1IToE4hR49uyZ7N+/X16+fBk6DZ2k41RnbJcE9EaPPsCV+FNn/vz5snfvXtEHuTgQQMBNAdbPbtaVrPwQYP76UWeyRGA0gVQ7KVVUVNCkg0sGgRQCDx48CHZUSny4Ue+l6bxZvnw5bggg4IEA62cPikyKzgowf50tLYkh8FaBmzdvSltbW9LnqqurabL3Vj0+4LqAPhfx//7f/5Pe3t7Xqebk5Ig2sVm8eLHr6ZMfAgi8QYD1M5cHAvYKMH/trR2RIzBZgfv370tTU1NS8wHdoEE3ahj5fthkz8f3EbBJQJtTtrS0JDWxKSkpCTYfnDZtmk3pECsCCEQowPo5QkyGQgABqwRs7x9Bgw6rLjeCRQABnwRYYPtUbXJFIFngxYsXcuDAAXn69GnoH2nSwdWCwJsFdO789a9/TXqA66uvvhLtMM2BAALuCrB+dre2ZOa+APPX/RqTIQJvEtAGe7pDzODgYOhjZWVlor+BORBA4H8CXV1dwc5jI5u66q5juvsYBwII+CHA+tmPOpOlmwLMXzfrSlYIjFWgo6MjaNIxNDT0+itTp04NdkfVFzE4EPBRQDdc0OcidAfhxKOqqop54eMFQc4IjBBg/cwlgYC9Asxfe2tH5AhEIaDN5nWDtf7+/tBw2mhefwNzIOCjQKrmrWvXrpWtW7f6SELOCCCQIMD6mcsBAQR8FaBBR8yVtx04Zh6GRwABhwVYYDtcXFJDYIwCqZp06AsX+uIFBwIIhAX0gcZ9+/aJvrCUeNTW1kpRURFcCCDguADrZ8cLTHpOCzB/nS4vySEwJoFff/01aNIxMDAQ+nxpaamsW7duTGPwIQRcF3j48GHwMGNfX18o1c8++0zef/9919MnPwQQSBBg/czlgIC9Asxfe2tH5AhEJXDr1i1pbW0NNenQZ+N0F2HdTZgDAd8Ezp49K+fOnQulvWHDBtm8ebNvFOSLAAKjCLB+5rJAwF4B5q+9tSNyBKISSHVfq7i4WLQhnzas5EDAF4Hr16/L0aNHRZtUJh405/DlCiBPBN4uwPr57UZ8AgEE3BSwvX/ElOGRKzzD6mQ7sGGchIMAAhYJsMC2qFiEikCMArojamNjo3R3d4fOsnLlyuBBLQ4EEPifwOHDh+U///lPiGTjxo2yadMmmBBAwAMB1s8eFJkUnRVg/jpbWhJDYFwCqXZS+tOf/iR//OMfxzUWH0bANYFU8+PPf/6zfPDBB66lSz4IIPAWAdbPXCII2CvA/LW3dkSOQJQCd+7ckaampqQhdYMG3aiBAwFfBO7evRs0okw8Fi9eLHv27PGFgDwRQIDfv1wDCDgrwO9fZ0tLYgiMS+DRo0fB88+vXr0KfY8mHeNi5MOWC1y+fFlOnjyZlMXHH38s+j8OBBBAQAVYP3MdIICArwK294+gQYevVy55I4CA8QIssI0vEQEikDaBnp6e4I/UT548CZ1z+fLlUllZmbY4OBECpgro7sHNzc1y7969UIhFRUVSW1tratjEhQACEQuwfo4YlOEQSKMA8zeN2JwKAcMFurq65MCBA9Lf3x+KlMZ7hheO8GIV0N+6hw4dSpoX7733nuzYsSPWczM4AgiYKcD62cy6EBUCYxFg/o5Fic8g4IdAZ2dncG9rYGAglPC2bdtk9erVfiCQpdcC+gzEN998I729va8dcnJy5Ouvv5aZM2d6bUPyCCDwPwHWz1wNCNgrwPy1t3ZEjkDUAvrcs97/TVz76zn02c7q6mrJysqK+pSMh4AxAufOnZOzZ88mxbNlyxZZv369MXESCAIIZF6A9XPma0AECCCQGQEadMTsbjtwzDwMjwACDguwwHa4uKSGwAQEtIO0/pH68ePHoW+/++678vnnn09gRL6CgBsCL1++DHZWGtnAZsaMGcEDXLm5uW4kShYIIPBWAdbPbyXiAwgYK8D8NbY0BIZARgRS7aSkD6jogyocCPgkcP/+/eA378iX9lasWCEVFRU+UZArAggkCLB+5nJAwF4B5q+9tSNyBOIQSLXe37p1q6xduzaOUzImAkYIDA8PB88+jNx8YefOnbJs2TIjYiQIBBAwQ4D1sxl1IAoEJiLA/J2IGt9BwF2B7u5uaWhoSGrSsWTJEqmpqZHs7Gx3kyczbwVOnz4tFy9eTMqf5qzeXhIkjsAbBVg/c4EggICvArb3j5gyrHc8DD5sBzaYltAQQMBwARbYhheI8BDIgIA26WhsbBR9WSnxKC4ulqqqKpk6dWoGouKUCGROQG/c6ItKL168CAUxd+5cqaurY3elzJWGMyOQEQHWzxlh56QIRCLA/I2EkUEQcEog1U5KuouwPrDCgYAPAql21F61apVs377dBwJyRACBFAKsn7k0ELBXgPlrb+2IHIG4BB4+fBjc6+rr6wudgp1U4xJnXBMEfvjhB/npp59CoXz44Yfy6aefmhAeMSCAgEECrJ8NKgahIDBOAebvOMH4OAIeCOizntqor6enJ5Tt4sWLg2c9adLhwUXgUYrHjx+Xq1evhjLWZ/zLy8tl+fLlHkmQKgIIjFWA9fNYpfgcAgi4JmB7/wgadLh2RZIPAgg4I8AC25lSkggCkQrow1n6R+qRTTqKioqCTtI06YiUm8EMFtBdxQ4dOpT0wOLChQuDGzY5OTkGR09oCCAQhwDr5zhUGROB9Agwf9PjzFkQsE0g1UNaK1euDB5c4UDAZQFtzqG/eQcHB0NprlmzRsrKylxOndwQQGAMAqyfx4DERxAwVID5a2hhCAuBDAvofV+9/zuyScfGjRtl06ZNGY6O0yMQrYD+3tVNSRKPwsJC2bVrl4x8EDfaMzMaAgjYKMD62caqETMC/yfA/OVKQACB0QSePn0a/P4duSGbNumora2VadOmAYeA1QJDQ0PS3t4uN2/eDOWRlZUVbMS5bNkyq/MjeAQQiE+A9XN8toyMAAJmC9CgI+b62A4cMw/DI4CAwwIssB0uLqkhMEkBfThLd1LSHZUSD23SUV1dLfqHPA4EXBbo6OiQI0eOJL2opH+81j9iMwdcrj65IZBagPUzVwcC9gowf+2tHZEjELdAqoe0dFeZiooKXtyIuwCMnxGBO3fuSEtLC805MqLPSRGwQ4D1sx11IkoERhNg/nJdIIBAKgFt0qFNC169ehX6yNq1a2Xr1q3AIeCEgO6U/c0330hvb+/rfPLy8uTrr7+W6dOnO5EjSSCAQLQCrJ+j9WQ0BNIpwPxNpzbnQsAugefPn8v+/fuTmnSwMZtddSTaZAHdeKG1tVVu374d+sfs7OygAY02p+RAAAEEUgmwfubaQAABXwVs7x8xZXh4eNjk4tkObLItsSGAgNkCLLDNrg/RIZBpgf7+fmlqapL79++HQlmyZInU1NSI/kGPAwEXBS5fviwnT55MSm316tXBLsLsrORi1ckJgbEJsH4emxOfQsBEAeaviVUhJgTMEdCHtBoaGkT/m3iUlJRIZWWlTJ061ZxgiQSBSQpoc47m5mbR3ZUSj3Xr1klpaekkR+frCCDgigDrZ1cqSR4+CjB/faw6OSMwdoEnT54EOwknNi/Qb+s9sG3bto19ID6JgIEC+oiqXt/37t0LRVdfXy/6jAMHAgggMJoA62euCwTsFWD+2ls7IkcgHQKp7v8WFBSI/kbIzc1NRxicA4HIBAYGBoJn+kf+5s3JyQmu6QULFkR2LgZCAAE3BVg/u1lXskIAgbcL2N4/ggYdb68xn0AAAQQyIsACOyPsnBQBqwT0D3oHDx5MatKxePFiqauro0mHVdUk2LEIfP/99/LPf/4z6aOffPKJfPTRR2MZgs8ggIDDAqyfHS4uqTkvwPx1vsQkiMCkBV68eBG8xPH06dPQWEuXLg2aVGZlZU36HAyAQKYFbt26FeyqNLI5x4YNG2Tz5s2ZDo/zI4CAQQKsnw0qBqEgME4B5u84wfg4Ah4KdHd3B79/e3p6QtmvXLlSysvLPRQhZVcEfvjhB/npp59C6Xz88cei/+NAAAEEUgmwfubaQMBeAeavvbUjcgTSJZDq/u+8efNk9+7dNOlIVyE4z6QF+vr6pLGxUbq6ukJjTZ8+PWjOodc0BwIIIPA2AdbPbxPi3xFAwFUBGnTEXFnbgWPmYXgEEHBYgAW2w8UlNQQiFNAmHbqzamdnZ2hUbdJRW1sr06ZNi/BsDIVAZgT05aT29na5efNmKAD9rbBjxw7RhxI5EEAAAdbPXAMI2CvA/LW3dkSOQDoF9OUkfUlJX1ZKPAoLC4Pfv9nZ2ekMh3MhEKkAzTki5WQwBJwXYP3sfIlJ0GEB5q/DxSU1BCIU0OaU+vtXX1ZKPJYvXy4VFRUy8lm6CE/NUAjEIqDPMujLSonHkiVLgheVOBBAAIE3CbB+5vpAwF4B5q+9tSNyBNIpkOr+rzY02LVrl+Tl5aUzHM6FwLgF9BrW37tPnjwJfTc/Pz+4hmfNmjXuMfkCAgj4KcD62c+6kzUCCEjSPa/h4WGrWKYMGx4xDTqsup4IFgEEIhRggR0hJkMh4LjA4OCgtLS0yJ07d0KZLly4UOrq6iQnJ8dxAdJzWaC/vz9oQvPrr7+G0tSX76qrq0V3zOZAAAEEVID1M9cBAvYKMH/trR2RI5Bugd7e3uAlpZEPuCxatCh4qYMmHemuCOeLQiBVc45NmzbJxo0bozgFYyCAgGMCrJ8dKyjpeCXA/PWq3CSLwKQEnj9/Lg0NDaL/TTxKSkqksrJSpk6dOqnx+TIC6RLQl5W++eYb0b/p/H7oLsJff/01L9ulqwicBwGLBVg/W1w8QvdegPnr/SUAAAJjFtDfCvr7d+QmDXPnzg0aHOjvBw4ETBTQv9noswvPnj0LhTdnzpzg2p0xY4aJYRMTAggYKsD62dDCEBYCCMQuYHv/CBp0xH6JcAIEEEBgYgIssCfmxrcQ8FVgaGgoaGIwsklHQUFB8Ic+mnT4emXYnffLly/l4MGDSS/faWd0bT6j1zcHAggg8LsA62euBQTsFWD+2ls7IkcgEwKvXr0KdqF59OhR6PQLFiwImnTw+zcTVeGcExXo6OiQtrY20b/rJB6bN2+WDRs2THRYvocAAo4LsH52vMCk57QA89fp8pIcApELvHjxQvbv35/UpGPZsmVBE3uadEROzoARC+i+cfqy0r17916PrA/b6vMLhYWFEZ+N4RBAwEUB1s8uVpWcfBFg/vpSafJEIBqBVJs0zJ49W/bs2UOTjmiYGSVCgd9++y34vavPOCce8+fPD55Z0GecORBAAIHxCLB+Ho8Wn0UAAZcEaNARczVtB46Zh+ERQMBhARbYDheX1BCISUBf5mhtbRXdeTXx0CYG+ge/3NzcmM7MsAhEL/D06dPgD9j68GHioTdd9HrOz8+P/qSMiAACVguwfra6fATvuQDz1/MLgPQRmIBAX19f0Mzv4cOHoW/PmzcveMmDB14mgMpX0i6gzTkOHz4s+sJS4lFaWirr1q1LezycEAEE7BFg/WxPrYgUgZECzF+uCQQQGK+A3ifT+2V63yzxWLp0qdTU1EhWVtZ4h+TzCKRN4MyZM3L+/PnQ+T799FP58MMP0xYDJ0IAAbsFWD/bXT+i91uA+et3/ckegYkIpNqkQZ8X1fu/M2fOnMiwfAeByAUeP34cbCiijWUSj0WLFkltbS0bikQuzoAI+CHA+tmPOpMlAggkC9jeP2LK8Mgn/wyrsu3AhnESDgIIWCTAAtuiYhEqAgYJaJMO3XlVX/JIPHhJyaAiEcpbBfQlu6amJtGbLonHwoULgz9g02zmrYR8AAEvBVg/e1l2knZEgPnrSCFJA4E0C/T39we/G+7fvx8685w5c2T37t3spJTmenC68QncuHFD2tvbac4xPjY+jQAC/xVg/cylgIC9Asxfe2tH5AhkUqCnpydo0tHd3R0Ko7CwMLhvlp2dncnwODcCowp0dnYGLywlHsuWLZOdO3cihgACCIxZgPXzmKn4IALGCTB/jSsJASFghUCqTRp0Mze9/8umblaU0ekgHzx4EDyjoNdq4qGNVKurq/kbjdPVJzkE4hVg/RyvL6MjgIC5Arb3j6BBh7nXFpEhgIDnAiywPb8ASB+BSQho/zXdgXVkk465c+cGf6RmJ+FJ4PLV2AVu374tra2tMjg4mPQHbHYCi52fEyBgtQDrZ6vLR/CeCzB/Pb8ASB+BSQgMDAxIc3Oz6EsficesWbNkz549MmPGjEmMzlcRiEdAm3McOXIkafCysjJZs2ZNPCdlVAQQcEqA9bNT5SQZzwSYv54VnHQRiFBAd2XVJh1PnjwJjbpgwQKpr69nd9YIrRlq8gLaVOabb74J7Sasu11//fXXXKuT52UEBLwSYP3sVblJ1jEB5q9jBSUdBNIooJs0aLM/3eQt8dDfFLt27ZLZs2enMRpOhcD/BO7evSstLS2izygkHiUlJVJZWSlTp06FCwEEEJiwAOvnCdPxRQQQsFyABh0xF9B24Jh5GB4BBBwWYIHtcHFJDYE0CGiTDt2JVV/6SDy0SYf+kXr69OlpiIJTIDA+gatXr8qJEyeSdhBeuXKl7NixQ0b+Nhjf6HwaAQRcF2D97HqFyc9lAeavy9UlNwTiF9DmfvogzJ07d0In0x2U9PevNuvgQMAUgWvXrsmxY8eSwtm+fbusWrXKlDCJAwEEDBdg/Wx4gQgPgTcIMH+5PBBAYDICr169Cl5SevToUWiY+fPnB5s05OTkTGZ4votAJAL6nII2k7l3797r8fQlJW2kunDhwkjOwSAIIOCPAOtnf2pNpu4JMH/dqykZIZBOAW3S0dTUJPfv3w+dVp971t8WNOlIZzU4lwrohpltbW0yNDQUAuHZZq4PBBCISoD1Dfi72gAAIABJREFUc1SSjIMAArYJ2N4/Ysqw3hUx+LAd2GBaQkMAAcMFWGAbXiDCQ8ASAX3pQ1/+SDz0j9P6kpJ2lOZAwBSBs2fPyrlz55LC2bhxo2zatMmUMIkDAQQMFmD9bHBxCA2Btwgwf7lEEEBgsgL6IExra6vcunUrNJQ+pKUvKc2ZM2eyp+D7CExaIFVzjoqKClmxYsWkx2cABBDwR4D1sz+1JlP3BJi/7tWUjBBIt0BfX1/Q/GBkk4558+YF93/z8vLSHRLnQyAkcObMGTl//nzo/9u8ebNs2LABKQQQQGDcAqyfx03GFxAwRoD5a0wpCAQBawUGBgakublZOjs7Qzno/V/9/aubFXIgkA6B69evy9GjR5M2Hly7dq1s3bo1HSFwDgQQ8ECA9bMHRSZFBBAYVcD2/hE06ODCRgABBAwVYIFtaGEICwELBUZr0qE7CWsnaZp0WFhQx0LWfoH6x2v9I3bioT+0ysrKZPXq1Y5lTDoIIBCXAOvnuGQZF4H4BZi/8RtzBgR8ENAmHbprje5ek3joy0n6kJa+rMSBQKYErly5IidOnEj63VteXk5zjkwVhfMiYLEA62eLi0fo3gswf72/BABAIBIBbdJx8OBBefjwYWg8bU6pTSr1ZSUOBDIhoC/ONTY2hk5dUlIiVVVVmQiHcyKAgAMCrJ8dKCIpeCvA/PW29CSOQKQCg4ODcujQoaQmHdz/jZSZwd4gcPnyZTl58mTSJ9h4kMsGAQSiFmD9HLUo4yGAgC0CNOiIuVK2A8fMw/AIIOCwAAtsh4tLaghkQEBfAtGXQRIPbdKhD2npfzkQyISAdjlvaWmRu3fvhk6flZUVPKi1bNmyTITFORFAwFIB1s+WFo6wERAR5i+XAQIIRCWgDQDb29vlxo0boSFzcnKC37/z58+P6lSMg8CYBUZrzjF16lSprKwUfVGJAwEEEBivAOvn8YrxeQTMEWD+mlMLIkHAdoH+/n5pamqS+/fvh1KZNWtWsEnDjBkzbE+R+C0T6OnpkW+++UZ6e3tfR67X41/+8heZNm2aZdkQLgIImCLA+tmUShAHAuMXYP6O34xvIIDA6ALapEOfMb1z507oA7m5ucH9XzZp4MqJS+Cnn36SH374IWn4LVu2yPr16+M6LeMigICnAqyfPS08aSOAgNjeP2LKsD6xavBhO7DBtISGAAKGC7DANrxAhIeAhQKnTp2SS5cuhSKfOXNmsJPw7NmzLcyIkG0W0IezdHevR48eJd04qa2tlYULF9qcHrEjgEAGBFg/ZwCdUyIQkQDzNyJIhkEAgdcCx44dk2vXroVEtEmH/tZYtGgRUgikTUD/DqN/j0k8tDmHNqUsLi5OWxycCAEE3BJg/exWPcnGLwHmr1/1JlsE4hbQRvjNzc1JOwmzSUPc8ow/UkAfPz1w4IDcu3fv9T/pb9+9e/dKQUEBYAgggMCEBVg/T5iOLyKQcQHmb8ZLQAAIOCUwNDQkra2tcuvWrVBe2qSjvr6e3x1OVduMZE6fPi0XL15MCmbbtm2yevVqM4IkCgQQcEqA9bNT5SQZBBAYh4Dt/SNo0DGOYvNRBBBAIJ0CLLDTqc25EPBHYLQmHdOnTw92UqJJhz/XQaYzffr0qTQ2Nsrz589DoegDg3rDhGsx0xXi/AjYKcD62c66ETUCKsD85TpAAIE4BEZr0pGdnR006SgsLIzjlIyJQEiA5hxcEAggEJcA6+e4ZBkXgfgFmL/xG3MGBHwTSLWT8IwZM4L7v7NmzfKNhHwzIHDmzBk5f/586MylpaWybt26DETDKRFAwCUB1s8uVZNcfBNg/vpWcfJFIH4BbdLR1tYmHR0doZPpJg11dXVsCBd/Cbw5w/Hjx+Xq1auhfLUJZXl5uSxfvtwbBxJFAIH0CrB+Tq83Z0MAAXMEaNARcy1sB46Zh+ERQMBhARbYDheX1BDIsMB3330nFy5cCEWhTTp27dolc+fOzXB0nN51gUePHgXNOV69ehVKVXdP0hsleXl5rhOQHwIIxCTA+jkmWIZFIA0CzN80IHMKBDwVOHHihFy5ciWUfVZWltTU1MjSpUs9VSHtdAjo31307y+Jh1571dXVUlRUlI4QOAcCCDgswPrZ4eKSmvMCzF/nS0yCCGREINVOwnr/Vxvjz5s3LyNxcVI/BG7fvi2HDh0KJVtSUiJVVVV+AJAlAgjEKsD6OVZeBkcgVgHmb6y8DI6AtwLDw8Ny+PDhpCYd06ZNCzZpWLx4sbc2JD55Af37Snt7u9y8eTM0mN7j1d+4y5Ytm/xJGAEBBBBIIcD6mUsDAQR8FbC9f8SUYf2VYvBhO7DBtISGAAKGC7DANrxAhIeA5QKjNenQxgjapIOHtCwvrsHh3717V1paWmRgYCAU5R/+8AfZuXOn6G7WHAgggMBEBVg/T1SO7yGQeQHmb+ZrQAQIuCxw6tQpuXTpUihF3eFGGyXwEI3Llc9cbqmac+jv3iVLlmQuMM6MAALOCLB+dqaUJOKhAPPXw6KTMgJpEkjVpEN3Et69e7fMnz8/TZFwGp8EXrx4Id9884309fW9Tnv27Nny1Vdfib4gx4EAAghMVoD182QF+T4CmRNg/mbOnjMj4LqAvv6mTRRu3LgRSlWfPdUN4mjS4foVEE9+g4OD0traKtqEMvHQ60qbvxQWFsZzYkZFAAEE/ivA+plLAQEEfBWwvX8EDTp8vXLJGwEEjBdggW18iQgQAesFzp07J2fPng3lkZubGzykRZMO68trXALXr1+Xo0ePysj+gMuXL5fy8nLRF+Q4EEAAgckIsH6ejB7fRSCzAszfzPpzdgR8EBitSaX+BtHfIvqbhAOBqAR+/PFH0f8lHvrgVk1NDc05okJmHAQQENbPXAQI2CvA/LW3dkSOgA0C2qSjra0taSdhbdJRX18vCxYssCENYrREQK+3/fv3y8OHD19HrLsKf/nllzxrYEkNCRMBGwRYP9tQJWJEYHQB5i9XBgIIxC1w/PhxuXr1Kvfk4ob2YHxtOqnNOTo7O0PZ6vP02vSFv6d4cBGQIgIGCLB+NqAIhIAAAhkRoEFHzOy2A8fMw/AIIOCwAAtsh4tLaggYJDDarq76R0V9SKugoMCgSAnFZoHRmsFoPh9++KF8+umnNqdG7AggYJAA62eDikEoCIxTgPk7TjA+jgACExJI9btEm3SsXLlyQmPyJQQSBUZrBKM7BuuuSuzWxbWCAAJRCrB+jlKTsRBIrwDzN73enA0BHwXetJOw3v9dtGiRjyzkHIPAmTNn5Pz586GRy8rKZM2aNTGcjSERQMBXAdbPvlaevF0QYP66UEVyQMB8gWPHjsm1a9dCgWrjwOrqaikqKjI/ASLMuEB/f78cOHBAurq6QrFMnz49eI6ezS4zXiICQMAbAdbP3pSaRBFAYISA7f0jpgyP3MLasBLbDmwYJ+EggIBFAiywLSoWoSJgucClS5fk1KlToSx0JyXt/Ltw4ULLsyP8TAroT40TJ04kdSrXmLZu3Spr167NZHicGwEEHBNg/exYQUnHKwHmr1flJlkEMiowWpNKDWjbtm2yevXqjMbGye0WGK05B39bsbumRI+AyQKsn02uDrEh8GYB5i9XCAIIpEtgtJeUsrOzgwaChYWF6QqD8zgqcPv2bTl06FAou+XLl0tlZaWjGZMWAghkSoD1c6bkOS8Ckxdg/k7ekBEQQGBsAvrssz4DPfKoqamR4uLisQ3Cp7wUGBwclKamJvn1119D+efn5wfNOWbPnu2lC0kjgEBmBFg/Z8adsyKAQOYFbO8fQYOOzF9DRIAAAgiMKsACmwsDAQTSKTBakw7d5VX/yEiTjnRWwp1z6R+vW1tbRR/QSjy0Q3lFRYWUlJS4kyyZIICAEQKsn40oA0EgMCEB5u+E2PgSAghMUGC037861JYtW2T9+vUTHJWv+SwwWnMO/ZvKrl27ZMGCBT7TkDsCCMQkwPo5JliGRSANAszfNCBzCgQQeC2gTfSvXLkSEtH7dPqS0tKlS5FCYEICL168kG+++Ub6+vpef19fWvrLX/4i2gSGAwEEEIhSgPVzlJqMhUB6BZi/6fXmbAj4LnD69Gm5ePFiEkNVVRXPqfp+cbwh/+bmZrl161boE3pvV/9uMmPGDOQQQACBtAqwfk4rNydDAAGDBGjQEXMxbAeOmYfhEUDAYQEW2A4Xl9QQMFTg3//+t/zjH/8IRcdOSoYWy/Cwenp6pKWlRR48eBCKVHcP3rlzpyxevNjwDAgPAQRsFGD9bGPViBmB/xNg/nIlIIBAugX0BSV9UWnk8emnn8qHH36Y7nA4n8UCoz3wp799teEpzTksLiyhI2C4AOtnwwtEeAi8QYD5y+WBAALpFvj222/lX//6V9JpeUkp3ZVw53wNDQ1y79691wnp8wRfffWVzJkzx50kyQQBBIwRYP1sTCkIBIFxCzB/x03GFxBAYJICozXUnzp1qlRWVtKkY5K2rn19eHhYDh8+LB0dHaHU9N7u7t27aT7pWsHJBwFLBFg/W1IowkQAgcgFbO8fMWVYV5cGH7YDG0xLaAggYLgAC2zDC0R4CDgqMNpLSvpQjXYEXrJkiaNZk1aUAi9fvpT9+/fLs2fPQsPOnDlT6urqZO7cuVGejrEQQACB1wKsn7kYELBXgPlrb+2IHAGbBa5duybHjh1LSmHjxo2yadMmm1Mj9jQJjNacIy8vT3bt2iXz5s1LUxScBgEEfBRg/exj1cnZFQHmryuVJA8E7BJItZOwvqS0fPlyu5Ih2owKjNbwpby8XFauXJnRuDg5Agi4K8D62d3akpn7Asxf92tMhgiYKDBakw59H01/t6xYscLEkIkpAwJHjx6Vn3/+OXTm+fPnB805dCMGDgQQQCATAqyfM6HOORFAwAQB2/tH0KDDhKuIGBBAAIFRBFhgc1kggECmBPQPj/oHyMQjKytLqqurpaioKFNhcV4LBHp7e0V3Teru7k7643Vtba3MmDHDgiwIEQEEbBVg/Wxr5YgbARHmL1cBAghkSuDGjRty5MiRpNNv2LBBNm/enKmwOK8FAj/++KPo/xIPmnNYUDhCRMARAdbPjhSSNLwUYP56WXaSRsAIAV5SMqIMVgdx6tQpuXTpUiiHNWvWSFlZmdV5ETwCCJgtwPrZ7PoQHQJvEmD+cn0ggECmBH766Sf54Ycfkk6/bds2Wb16dabC4ryGCJw8eVIuX74cikY3HdTmHHqvlwMBBBDIlADr50zJc14EEMi0AA06Yq6A7cAx8zA8Agg4LMAC2+HikhoCFghcv35d2tvbkyLVJh3vvPOOBRkQYroFUjXnWLZsmVRUVNBZOt0F4XwIeCjA+tnDopOyMwLMX2dKSSIIWCnQ0dEhra2tSbGvW7dOSktLrcyJoOMVOH/+vJw5cyZ0En1gSx/c0ge4OBBAAIG4BVg/xy3M+AjEJ8D8jc+WkRFA4O0CozUa1G9t375dVq1a9fYB+IS3AqM1eJk3b558+eWXoht9cCCAAAJxCbB+jkuWcRGIX4D5G78xZ0AAgdQCFy5cEP0dM/KgSYffV402btEGLolHfn6+fPHFF2w+6PelQfYIGCHA+tmIMhAEAghkQMD2/hFThoeHhzPgNuZT2g485kT5IAIIIDBCgAU2lwQCCGRa4ObNm9LW1pYURlVVlZSUlGQ6PM5vkMCrV6/kwIED8vjx41BUK1eulPLycoMiJRQEEHBZgPWzy9UlN9cFmL+uV5j8EDBf4NatW0GTjqGhoVCw7ARrfu3SHaHuqKQ7KyUeubm5smfPHppzpLsYnA8BjwVYP3tcfFK3XoD5a30JSQAB6wV4Scn6EqY9gdOnT8vFixdD550+fXrwO3j27Nlpj4cTIoCAXwKsn/2qN9m6JcD8daueZIOAjQKXLl2SU6dOJYW+ZcsWWb9+vY0pEfMkBEb7e4huwLB3716ZNWvWJEbmqwgggEA0Aqyfo3FkFAQQsE/A9v4RNOiw75ojYgQQ8ESABbYnhSZNBAwXGO0lJV0Aa9OFFStWGB494aVDoK+vTxoaGpKacyxfvlwqKipk5A+mdMTEORBAwE8B1s9+1p2s3RBg/rpRR7JAwHaBO3fuSEtLiwwODoZS0V2EdTdhDgRGa86Rk5Mju3fvlvnz5wOEAAIIpE2A9XPaqDkRApELMH8jJ2VABBCYgECql5TKyspEG1VyIPC7wIkTJ+TKlSshEJpzcH0ggEA6BVg/p1ObcyEQrQDzN1pPRkMAgYkJjHZvT0fatGmTbNy4cWKD8i3rBNiAwbqSETACXgqwfvay7CSNAAIiSe+bDQ8PW+VCgw6rykWwCCDgkwALbJ+qTa4ImC2Q6iUlfUFJX1Ti8FdAm3M0NjZKV1dXCOGdd96RqqoqmnP4e2mQOQIZEWD9nBF2TopAJALM30gYGQQBBCIQ6OzslObmZhkYGAiNpg0qtVElDQgjQLZ0iKtXr8rx48dD0U+bNk127dolCxYssDQrwkYAAVsFWD/bWjniRkCE+ctVgAACpgho0wVtvjDyoEmHKRXKfBw058h8DYgAAQRYP3MNIGCzAL9/ba4esSPglsD169elvb09Kan169fLli1b3EqWbJIEbty4IUeOHEm6x7tnzx42YOB6QQABowRYPxtVDoJBAIE0Cox8HpMGHRHj2w4cMQfDIYCARwIssD0qNqkiYIFAqpeUeEjLguLFFGJ/f78cOHAgqTnHsmXLpLq6WqZOnRrTmRkWAQQQGF2A9TNXBgL2CjB/7a0dkSPgosD9+/elqalJ9DdP4lFSUiKVlZX81nGx6G/JabQH97Q5R11dnSxatMhDEVJGAIFMC7B+znQFOD8CExdg/k7cjm8igED0AteuXZNjx44lDVxaWirr1q2L/oSMaI0AzTmsKRWBIuC8AOtn50tMgg4LMH8dLi6pIWChwM2bN4MmDSNf9lu7dq1s3brVwowIeSwCHR0dcvjw4VDds7Kygg0YuMc7FkE+gwAC6RRg/ZxObc6FAAImCdjeP2LKsOEtRWwHNuliJRYEELBLgAW2XfUiWgR8EEj1khIPaflQ/XCOupt0Y2OjPHjwIPQPNOfw71ogYwRMEmD9bFI1iAWB8Qkwf8fnxacRQCB+gYcPH8rBgwelr68vdLLi4mKpqqqiSUf8JTDmDKM9sJednS319fU8uGVMlQgEAf8EWD/7V3MydkeA+etOLckEAVcEdCdZ3Ul45OODmzdvlg0bNriSJnmMQ0CbtmjzlsRj+vTporsLz549exwj8VEEEEBg8gKsnydvyAgIZEqA+Zspec6LAAKpBLRZQ1tbmwwNDYU+snLlSikvLwfOMYG7d+/KoUOHQvXWTQd37twpS5cudSxb0kEAARcEWD+7UEVyQACBiQjY3j+CBh0TqTrfQQABBNIgwAI7DcicAgEExi2gLylpY4aROwnzkNa4Ka39wuDgYPCi2r1790I5LFmyRGpra3lRzdrKEjgC9guwfra/hmTgrwDz19/akzkCJgs8evQo+P376tWrUJhFRUVSXV0tursOh9sCv/zyi7S2tibtqlRXVyeFhYVuJ092CCBgtADrZ6PLQ3AIvFGA+csFggACJgqkekmJ+78mVivemGjOEa8voyOAwPgFWD+P34xvIGCKAPPXlEoQBwIIJApo04bm5mbRZ2ATj+XLl0tFRYWMfDkQPTsFdOPBAwcOhOqstdV7/LohBwcCCCBgogDrZxOrQkwIIJAOARp0xKxsO3DMPAyPAAIOC7DAdri4pIaA5QKpdhLmIS3LCzuG8PXGhHaV7uzsDH1aX0zSF5R4QW0MiHwEAQRiE2D9HBstAyMQuwDzN3ZiToAAAhMUePLkSfDwTm9vb2gEbVBYU1Mj2dnZExyZr5kucPv2bWlpaUnaVUkbU2r9ORBAAIFMCrB+zqQ+50ZgcgLM38n58W0EEIhP4NatW0GDwpE7CW/cuFE2bdoU34kZ2RgBmnMYUwoCQQCBBAHWz1wOCNgrwPy1t3ZEjoDrAroxXVNTkwwMDIRSLSkpkcrKSjaos/wCePz4sezfvz9pE0ptwLJixQrLsyN8BBBwWYD1s8vVJTcEEHiTgO39I6YMDw8Pm1xi24FNtiU2BBAwW4AFttn1IToEfBdItZMwD2m5e2XoA3l6Y2Jkc45FixZJfX09L6a5W3oyQ8AaAdbP1pSKQBFIEmD+clEggIDJAt3d3UGTjp6enlCYixcvFm3WMG3aNJPDJ7YJCKRqzqG7Ki1btmwCI/IVBBBAIFoB1s/RejIaAukUYP6mU5tzIYDAeAXu3LkTNCocuZPwhg0bRDdq4HBX4MiRI3Ljxo1QgjNnzpRdu3bJ7Nmz3U2czBBAwHgB1s/Gl4gAEUgpwPzl4kAAAZMFHjx4EDwL29fXFwpT7wNWVVWxUZ3JxXtDbHpfX5tzvHr1KvSpsrIyWbNmjaVZETYCCPgiwPrZl0qTJwIIjBSwvX8EDTq4phFAAAFDBVhgG1oYwkIAgdcCqXYS5iEt9y4Sbc6hD+TpS0qJhzbnqKur44U090pORghYKcD62cqyETQCgQDzlwsBAQRMF3j69GnQpOPFixehUBcuXBj8JsrJyTE9BeIbo4A2pdQH8hJ3jdYbgfow3jvvvDPGUfgYAgggEK8A6+d4fRkdgTgFmL9x6jI2AghEIaC/iZqbm5N2El63bp2UlpZGcQrGMEwgVXOOPXv2SH5+vmHREg4CCPgmwPrZt4qTr0sCzF+XqkkuCLgp8PjxY2loaEhq0lFYWBhs0pCdne1m4o5m9ezZM/n73/8uvb29oQz1bxn6Nw0OBBBAwHQB1s+mV4j4EEAgLgEadMQl+99xbQeOmYfhEUDAYQEW2A4Xl9QQcEgg1U7CPKTlTpH1paTDhw/LL7/8EkpqwYIFwa5J7BbtTq3JBAHbBVg/215B4vdZgPnrc/XJHQF7BJ4/fx48pKX/TTwKCgqkvr5ecnNz7UmGSEcVuHfvnhw8eDC0W7Teo6qoqJDly5ejhgACCBgjwPrZmFIQCALjFmD+jpuMLyCAQAYE7t+/HzQu7O/vD51dd5vVXWc53BGgOYc7tSQTBFwVYP3samXJywcB5q8PVSZHBOwXSLVJoW5cp/d/adJhR41fvnwp+/btS7qP/9FHH8knn3xiRxJEiQAC3guwfvb+EgAAAW8FbO8fMWV4eHjY5OrZDmyyLbEhgIDZAiywza4P0SGAwP8EUu0kzENa9l8l+lOhtbU1qTnH/PnzZffu3ewSbX+JyQABpwRYPztVTpLxTID561nBSRcBiwVevHghBw4cEP0dnHjMmzcvaGCYl5dncXZ+h/7gwQNpbGwM7RJNcw6/rwmyR8BkAdbPJleH2BB4swDzlysEAQRsEXj48GHQwLCvry8UMvd/bangm+PUe8Dt7e1y48aN0Adnzpwpe/bskfz8fDcSJQsEELBegPWz9SUkAY8FmL8eF5/UEbBM4Lfffgvu/2qTh8RDN7DTJh05OTmWZeRXuL29vbJ//37ROiYe/P3Cr+uAbBFwQYD1swtVJAcEEJiIgO39I2jQMZGq8x0EEEAgDQIssNOAzCkQQCAygVQ7Ca9atUq2b98e2XkYKH0C+mCW7pp08+bN0Em1OYe+eMbu0OmrBWdCAIGxCbB+HpsTn0LARAHmr4lVISYEEEgl0NPTEzyk1d3dHfrI3Llzg99K06dPB88yga6urqCmI3eHLi8vl5UrV1qWDeEigIAPAqyffagyOboqwPx1tbLkhYCbAo8ePQoaGb569SqUIPd/7a633gM+fPiwdHR0hBKhOYfddSV6BFwVYP3samXJywcB5q8PVSZHBNwRSPX8sz4rq0062KTBzFprU9F9+/Yl3bd/7733ZMeOHWYGTVQIIIBACgHWz1waCCDgqwANOmKuvO3AMfMwPAIIOCzAAtvh4pIaAo4KpNpJeMWKFaIvtYxc1znK4ERa+mDW0aNH5fr166F89IUz3TWJ5hxOlJkkEHBOgPWzcyUlIY8EmL8eFZtUEXBEQHfi0YYOT548CWU0e/bsoEmHvtTCYYfA48ePpaGhIWlX6G3btsnq1avtSIIoEUDAOwHWz96VnIQdEmD+OlRMUkHAEwH93au/f/V3cOKh938rKio8UXAnTZpzuFNLMkHAFwHWz75UmjxdFGD+ulhVckLAbYGXL1/K/v375dmzZ6FE58yZI7t372aTBsPKPzAwENzj1Y0YEo+SkhL5/PPPeV7dsHoRDgIIvF2A9fPbjfgEAgi4KWB7/4gpw3rnxeDDdmCDaQkNAQQMF2CBbXiBCA8BBEYVSLWTsP7Rs7KyUqZOnYqcBQLt7e1JzTn0RbMvvviCbuAW1I8QEfBVgPWzr5UnbxcEmL8uVJEcEPBPQHcQ1p2EdUfhxCM/Pz94SEv/y2G2gDbn0BfNRu4GvXXrVlm7dq3ZwRMdAgh4LcD62evyk7zlAsxfywtI+Ah4KtDd3R38dtL7wIkHmzTYdUEMDQ1JW1ubdHR0hALXJqO6QQN/x7CrnkSLgC8CrJ99qTR5uijA/HWxquSEgPsC+rtX7/+O3KRh1qxZwe+mGTNmuI9gQYb6+/bgwYPy66+/hqJdunSp7Ny5k+fULaghISKAQLIA62euCgQQ8FXA9v4RNOjw9colbwQQMF6ABbbxJSJABBBIIZBqJ+Hi4mKpqqrij5+GXznHjx+Xq1evhqLU5hz6ghk3GAwvHuEh4LkA62fPLwDSt1qA+Wt1+QgeAa8F+vr6god/Hj58GHLQl1t27dol+luKw0wBfcFMd8Ea2Zxjy5Ytsn79ejODJioEEEDgvwKsn7kUELBXgPlrb+2IHAHfBZ4+fRo06Xjx4kWIgk0a7Lgy9OWl1tZWuXXrVtLfL2jOYUcNiRIBXwVYP/taefJ2QYD560IVyQEBPwX0/m9DQ4Noo//EQ5sa6v1fbdbBkTmBVL9v//CHP0htba1kZWVlLjjOjAACCExCgPXNkAXOAAAgAElEQVTzJPD4KgIIWC1Ag46Yy2c7cMw8DI8AAg4LsMB2uLikhoAHAql2Ei4qKpLq6mr+CGroNXDy5Em5fPlyKDq6fxtaLMJCAIEkAdbPXBQI2CvA/LW3dkSOAAIi/f390tTUJPfv3w9xTJ8+PXhIa+7cuTAZJqAvlu3bt0+0wWji8emnn8qHH35oWLSEgwACCCQLsH7mqkDAXgHmr721I3IEEBB5/vx58JKS/jfxYJMGs68OmnOYXR+iQwCBNwuwfuYKQcBeAeavvbUjcgQQENEmHY2NjdLV1RXi0Pu/utHdnDlzYMqAwPDwsBw+fFg6OjpCZ1+wYEFQl+zs7AxExSkRQACBaARYP0fjyCgIIGCfgO39I6YM6yrV4MN2YINpCQ0BBAwXYIFteIEIDwEE3iqQaifhJUuWSE1NDX8Mfatgej9w+vRpuXjxYuikuuvzF198IfpfDgQQQMB0AdbPpleI+BBILcD85epAAAHbBQYGBqS5uVk6OztDqeTl5QVNOubNm2d7is7E/+zZM9m/f7+8fPkylNPGjRtl06ZNzuRJIggg4LYA62e360t2bgswf92uL9kh4IPAixcv5MCBA6KNDxMPmnSYWX2ac5hZF6JCAIGxC7B+HrsVn0TANAHmr2kVIR4EEBivgN7/1U0a7t27F/oq93/HKxnd548ePSo///xzaEDdLEOfcc7JyYnuRIyEAAIIZECA9XMG0DklAggYIWB7/wgadBhxGREEAgggkCzAApurAgEEXBBItZPw4sWLpba2VqZNm+ZCmtbnkKo5h3aVnjVrlvX5kQACCPghwPrZjzqTpZsCzF8360pWCPgmMDg4KC0tLXLnzp1Q6rm5ucGOPTTpyPwVoS+S7du3T/S/icf69etly5YtmQ+QCBBAAIExCrB+HiMUH0PAQAHmr4FFISQEEBi3QE9PT9Cko7u7O/TdoqIiqa6ulqysrHGPyReiF9DmHNpMdOTfKXRjhj179kh+fn70J2VEBBBAIGIB1s8RgzIcAmkUYP6mEZtTIYBAbAJ6/1d/V929ezd0Dm0Gofd/58+fH9u5GTgscOrUKbl06VLo/9Rnm/fu3SvaNIUDAQQQsF2A9bPtFSR+BBCYqAANOiYqN8bv2Q48xjT5GAIIIJAkwAKbiwIBBFwRSLWT8MKFC6Wuro7OxRku9NmzZ+XcuXOhKGbMmBE8mEVzjgwXh9MjgMC4BFg/j4uLDyNglADz16hyEAwCCExCINXOtNqko76+XgoKCiYxOl+djMDLly9l//798uzZs9Awa9eula1bt05maL6LAAIIpF2A9XPayTkhApEJMH8jo2QgBBDIsEBvb2/QpOPJkyehSJYsWSI7d+6kSUeG60NzjgwXgNMjgEBkAqyfI6NkIATSLsD8TTs5J0QAgZgE9PeVbtJw+/bt0Bm0SYduUrho0aKYzsywvwuM9oyzNp3UJik0n+Q6QQABVwRYP7tSSfJAAIHxCtjeP2LK8PDw8HiTTufnbQdOpxXnQgABtwRYYLtVT7JBwHeBVDsJ68tJ+pKSvqzEkX6B8+fPy5kzZ0In1m7SX3zxhcyePTv9AXFGBBBAYBICrJ8ngcdXEciwAPM3wwXg9AggEKmAPqTV1tYmHR0doXH1IS1tUqnNKjnSK6DNORoaGuTp06ehE69evVq2bduW3mA4GwIIIBCBAOvnCBAZAoEMCTB/MwTPaRFAIBaBV69eSWNjozx69Cg0vjbpqKmpkezs7FjOy6BvFkh1X37mzJnBBg28vMQVhAACNgmwfrapWsSKQFiA+csVgQACLgmkuv+rv3u1SUdhYaFL6RqVy6VLl+TUqVOhmPQZ571797IBoVGVIhgEEJisAOvnyQryfQQQsFXA9v4RNOiw9cojbgQQcF6ABbbzJSZBBLwTSLWT8Lx582TXrl2ifzTlSJ/AxYsX5fTp06ETaqMUfTBr7ty56QuEMyGAAAIRCbB+jgiSYRDIgADzNwPonBIBBGIXaG9vl+vXr4fOw0NasbMnnUB3ddbmHN3d3aF/W7NmjZSVlaU/IM6IAAIIRCDA+jkCRIZAIEMCzN8MwXNaBBCITaCvr08OHjwoDx8+DJ1j8eLFwUtK06ZNi+3cDJwsoM05Dh06JJ2dnaF/pDkHVwsCCNgqwPrZ1soRNwIizF+uAgQQcE1A98U+evRo0v3frKysoEnl0qVLXUs54/n8/PPPgXnioZti6AaEPOOc8fIQAAIIRCzA+jliUIZDAAFrBGjQEXOpbAeOmYfhEUDAYQEW2A4Xl9QQ8FggVSdp/WOpNumYPn26xzrpS/3y5cty8uTJ0Am1OYfWYP78+ekLhDMhgAACEQqwfo4Qk6EQSLMA8zfN4JwOAQTSJnDs2DG5du1a6Hz6kFZ1dbUUFRWlLQ5fT6S7Oe/fvz+pOcfKlStlx44dMvL+k69O5I0AAvYJsH62r2ZEjMDvAsxfrgUEEHBRoL+/XxobG5OadCxcuFDq6upEX57hiF+A5hzxG3MGBBBIvwDr5/Sbc0YEohJg/kYlyTgIIGCawPHjx+Xq1auhsKZOnSpVVVVSXFxsWrjWxnPjxg3RDTG0McrvhzYB1WecFyxYYG1eBI4AAgikEmD9zLWBAAK+CtjeP2LKcOKK1cAq2g5sICkhIYCAJQIssC0pFGEigMC4BXT5qX841T+gJh6zZ88O/niqO/hwxCcwWnMOfTBu9+7dNOeIj52REUAgDQKsn9OAzCkQiEmA+RsTLMMigIARAidOnJArV66EYtGHtHQnJZp0xFci3cW5oaFBHj9+HDrJ8uXLpaKiguYc8dEzMgIIpEGA9XMakDkFAjEJMH9jgmVYBBDIuIA26WhqapL79++HYikoKAju/9KkI94SDQwMSHNzs3R2doZOpPfd9+zZI/n5+fEGwOgIIIBATAKsn2OCZVgE0iDA/E0DMqdAAIGMCejmePocbuKh938rKyulpKQkY3G5cuJbt25JS0tLqDmHboKhf19YtGiRK2mSBwIIIBASYP3MBYEAAr4K2N4/ggYdvl655I0AAsYLsMA2vkQEiAACkxQ4cuRIUpMOfThIG0XwkNAkcVN8XTt3awfvxIOu0vFYMyoCCKRfgPVz+s05IwJRCTB/o5JkHAQQMFXg22+/lX/9619J4elOSjykFX3V9MWwAwcOSFdXV2jwd999Vz7//PPoT8iICCCAQJoFWD+nGZzTIRChAPM3QkyGQgAB4wRSNYnQJh319fWSm5trXMwuBKTuBw8eTGqOQnMOF6pLDgggwPqZawABewWYv/bWjsgRQGBsAj/88IP89NNPSR8uLy+XlStXjm0QPpUk8ODBg+A+7+DgYOjfdu7cKcuWLUMMAQQQcFaA9bOzpSUxBBB4iwANOmK+RGwHjpmH4RFAwGEBFtgOF5fUEEDgtcCxY8fk2rVrIRF9WEg7Hc+ePRupCAWuX78u7e3toRG1OUddXR1dpSN0ZigEEMicAOvnzNlzZgQmK8D8nawg30cAARsETp8+LRcvXgyFyk5K0VdOX0xqbGwUfXgr8dAHtqqrq0XNORBAAAHbBVg/215B4vdZgPnrc/XJHQE/BPQFGt3l9s6dO6GE582bF9z/zcvL8wMiTVnSnCNN0JwGAQQyJsD6OWP0nBiBSQswfydNyAAIIGCBwD//+U/5/vvvkyLdvn27rFq1yoIMzArx6dOnsm/fPunt7Q0FVllZKcuXLzcrWKJBAAEEIhZg/RwxKMMhgIA1Arb3j5gyPDw8bLK27cAm2xIbAgiYLcAC2+z6EB0CCEQnMNpOwjNmzAge0pozZ050J/J4JH0IrqmpKSSQnZ0ttbW1UlhY6LEMqSOAgEsCrJ9dqia5+CbA/PWt4uSLgL8C586dk7NnzyYBsJNSNNeEvph05MgR+eWXX0IDanMO3VWJAwEEEHBFgPWzK5UkDx8FmL8+Vp2cEfBToLW1VTo6OkLJz507N7j/O336dD9RYshadxX+9ddfQyPrZhh79uyR/Pz8GM7IkAgggEB6BVg/p9ebsyEQpQDzN0pNxkIAAZMFLl++LCdPnkwKsaysTNasWWNy6EbFpk05/va3v8nz589DcX3yySfy0UcfGRUrwSCAAAJxCLB+jkOVMRFAwAYB2/tH0KDDhquMGBFAwEsBFthelp2kEfBW4LvvvpMLFy6E8teHs+rr60V3VOKYuIDu0Kw7NSce2pxDX076wx/+MPGB+SYCCCBgmADrZ8MKQjgIjEOA+TsOLD6KAALWC+hvX/0NPPJgJ6XJlba/v1+am5uTXkxasmRJ8Ps3Kytrcifg2wgggIBBAqyfDSoGoSAwTgHm7zjB+DgCCFgt0NbWJjdv3gzloE069P6vbtbAMXGBvr4+aWlpGbU5x+7du2XWrFkTH5xvIoAAAgYJsH42qBiEgsA4BZi/4wTj4wggYLXA1atX5fjx40k50KRjbGXVTRgaGhqkq6sr9IVVq1aJ3kPnQAABBHwQYP3sQ5XJEQEERhOgQUfM14XtwDHzMDwCCDgswALb4eKSGgIIjCowWpOO3Nzc4CGtgoIC1MYpoH+01j/637hxI/RNfSlJX07Sl5Q4EEAAAZcEWD+7VE1y8U2A+etbxckXAQTYSSnaa0BfTDp48KA8fPgwNPCiRYuCvylok0oOBBBAwCUB1s8uVZNcfBNg/vpWcfJFAIFjx47JtWvXQhCzZ88Ofqvl5+cDNAEB3U24qalJuru7Q9/Wpid79uyhOccETPkKAgiYK8D62dzaEBkCbxNg/r5NiH9HAAHXBK5fvy7t7e1JaZWWlsq6detcSzeyfIaHh4MGlLdu3QqNuXTpUqmtrZWR7xNGdmIGQgABBAwTYP1sWEEIBwEE0iZge/+IKcO6ojX4sB3YYFpCQwABwwVYYBteIMJDAIFYBM6fPy9nzpwJjZ2TkyN1dXWycOHCWM7p4qD6YJb+0frRo0dJ6dXU1EhxcbGLaZMTAgh4LsD62fMLgPStFmD+Wl0+gkcAgQkKpNpJ6c9//rN88MEHExzVv6+9evUqaM4xckclfdFLX0yaOXOmfyhkjAACzguwfna+xCTosADz1+HikhoCCKQUOHHihFy5ciX07/pbbdeuXaLNOjjGLqCNKQ8dOiS9vb2hL9H0ZOyGfBIBBOwSYP1sV72IFoFEAeYv1wMCCPgocPPmTTly5IiMfEVv8+bNsmHDBh9J3przP/7xD/n3v/8d+tz8+fPliy++YBOGt+rxAQQQcEmA9bNL1SQXBBAYj4Dt/SNo0DGeavNZBBBAII0CLLDTiM2pEEDAKIFLly7JqVOnQjFNmzYt6Ia8ePFio2I1MZjOzk5pbW0V3UE48dAH3bQ5R0FBgYlhExMCCCAwaQHWz5MmZAAEMibA/M0YPSdGAIEMC/CQ1uQKoC8kHThwQJ48eRIaSF9M0he9aM4xOV++jQAC5gqwfja3NkSGwNsEmL9vE+LfEUDAVQG996v3gBOP6dOnS319vcybN8/VtCPNS/+G0NbWljTmkiVLpKqqSnTTCw4EEEDANQHWz65VlHx8EmD++lRtckUAgUSBjo6O4Lfb0NBQCObjjz8W/R/H/wQuXLgg3333XYhEN2HYu3ev6N8MOBBAAAGfBFg/+1RtckUAgUQBGnTEfD3YDhwzD8MjgIDDAiywHS4uqSGAwFsFdBcl3U0p8cjOzg4aTOhDRhyjC/z0009y9uzZpA7chYWFwYNZeXl50CGAAALOCrB+dra0JOaBAPPXgyKTIgIIpBRI9ZAWOym9+aLp6ekJmnN0d3eHPjh37tygOQcPbTHpEEDAZQHWzy5Xl9xcF2D+ul5h8kMAgTcJnD59Wi5evBj6iDaV2L17t+juuBypBc6fPy9nzpxJ+sCqVatk27ZtMvL5SiwRQAABVwRYP7tSSfLwUYD562PVyRkBBH4XuH37drDJ3uDgYAhlw4YNoveAOUT0HrkaJR65ublBcw7djIEDAQQQ8E2A9bNvFSdfBBD4XcD2/hFThoeHh00up+3AJtsSGwIImC3AAtvs+hAdAgjEL3Dt2jU5duxY6ERZWVlSXV0tRUVF8Qdg0RkGBgaCrtu3bt1Kinr9+vXBH/V5MMuighIqAghMSID184TY+BICRggwf40oA0EggEAGBfQhrZaWlqSdlDZu3CibNm3KYGRmnvrFixdBc46nT5+GAtTmHPpiF80pzawbUSGAQHQCrJ+js2QkBNItwPxNtzjnQwAB0wR+/PFH0f8lHtqko76+XhYsWGBauBmPRx/rPH78uOh985HHp59+Kh9++GHGYyQABBBAIE4B1s9x6jI2AvEKMH/j9WV0BBAwX+DevXvS1NQk+mxv4rFu3TopLS01P4EYI3zw4IE0NDSE7o1PnTo1uM+7aNGiGM/M0AgggIC5Aqyfza0NkSGAQLwCtvePoEFHvNcHoyOAAAITFmCBPWE6vogAAg4J3LhxQ9rb2yWxp5z+IbaqqkqKi4sdynTiqehuwdpJeuSuwdrMZPv27bJixYqJD843EUAAAYsEWD9bVCxCRWCEAPOXSwIBBBAQuXv3rjQ3N7OT0lsuBm3OsX//fnn+/Hnok/PmzZNdu3bRnIPJhAACXgiwfvaizCTpqADz19HCkhYCCIxL4OLFi3L69OnQd7Kzs4MmHbyI8z+W/v7+oJlnZ2dnyErvlVdUVMi77747Lnc+jAACCNgowPrZxqoRMwL/J8D85UpAAAEERLQRRWNjY1KTjjVr1khZWZmXRLoBw9///nd59epVKH99JrykpMRLE5JGAAEEWD9zDSCAgM8CNOiIufq2A8fMw/AIIOCwAH+gdri4pIYAAuMS6OjokLa2tqRuyZWVld7/QfbWrVuBzcgu2zNnzpSamhopKCgYlzUfRgABBGwWYP1sc/WI3XcB5q/vVwD5I4DA7wLspPTma0GbcuhuSiObc+hvX32RKzc3l4sJAQQQ8EKA9bMXZSZJRwWYv44WlrQQQGDcAlevXpXjx4+HvqdNOqqrq2Xp0qXjHs+1L2hzSt1p+cmTJ6HU8vLygnvANDJxreLkgwACqQRYP3NtIGCvAPPX3toROQIIRCvQ1dUVNOno6+sLDexjk47e3l7529/+lnSv909/+pP88Y9/jBae0RBAAAHLBFg/W1YwwkUAgcgEbO8fMWU4cTvyyFiiG8h24OgkGAkBBHwTYIHtW8XJFwEE3iSgjShaW1tDTTp0nVheXi4rVqzwEu/s2bNy7ty5pNwLCwtFu0nrA1ocCCCAgE8CrJ99qja5uibA/HWtouSDAAKTEWAnpdH1dDelAwcOiL6klHgsXLhQ6urqJCcnZzLsfBcBBBCwSoD1s1XlIlgEQgLMXy4IBBBA4H8C169fl/b29hDJ1KlTgyYdy5Yt85bq8ePHcvDgQenp6QkZzJkzJ/j9m5+f760NiSOAgH8CrJ/9qzkZuyPA/HWnlmSCAAKTF9DfeboJwcgmHatWrZLt27dP/gQWjKCbEKqBNixJPN5//3357LPPLMiAEBFAAIF4BVg/x+vL6AggYK6A7f0jaNBh7rVFZAgg4LkAC2zPLwDSRwCBJIE7d+5IS0uLDA4Ohv5N/0Ctf6j25dA/0re1tYl6jDw++OAD2bJli4z8keKLDXkigIDfAqyf/a4/2dstwPy1u35EjwAC0Quk2knJp4e0ElW7u7uD5hwjX05avHix1NbWyrRp06IvAiMigAACBguwfja4OISGwFsEmL9cIggggEBY4ObNm3LkyBFJ3F9Mm3RUVlZKSUmJd1x6/1c3rdAXlxIP3aChpqaG5pTeXREkjAACrJ+5BhCwV4D5a2/tiBwBBOIRePLkSXC/s7e3N3QC3aBQNyp0+Zlf/c3f1NQkd+/eDeVeXFwcNOl0Ofd4riZGRQABFwVYP7tYVXJCAIGxCNCgYyxKk/iM7cCTSJ2vIoCA5wIssD2/AEgfAQRGFejs7JTm5uakh5LKyspkzZo1zqvpH+kPHTokz58/D+WalZUVdNLWP9ZzIIAAAr4KsH72tfLk7YIA89eFKpIDAghELeDzQ1qJlqkclixZEryclJ2dHTU94yGAAALGC7B+Nr5EBIhASgHmLxcHAgggkCzQ0dERbE4wNDT0+h/1ecEdO3bIypUrvSH717/+JadPnw41K9Hk9f6vWmjjEg4EEEDANwHWz75VnHxdEmD+ulRNckEAgagEfvvtN2loaEjalEAbVGqjSld/9x07dkyuXbsWYlywYIHs3r2be71RXVyMgwAC1guwfra+hCSAAAITFLC9f8SU4cQW9BNEiPNrtgPHacPYCCDgtgALbLfrS3YIIDBxgfv37wfdlPv7+0ODlJaWyrp16yY+sOHf/M9//iNHjx5Nak4yc+bM4KWkgoICwzMgPAQQQCBeAdbP8foyOgJxCjB/49RlbAQQsFnA14e0fq/Zo0ePpLGxUV69ehUqY1FRUbCbkjar5EAAAQR8FGD97GPVydkVAeavK5UkDwQQiFpAd9HVTRoGBwdDQ2/btk1Wr14d9emMGk8f3fzHP/4hV65cSYpr06ZNsnHjRqPiJRgEEEAgnQKsn9OpzbkQiFaA+RutJ6MhgIA7As+ePZP9+/fLy5cvQ0kVFxdLVVWVc006fvrpJ/nhhx9Cuebn58uXX34peXl57hSWTBBAAIFJCrB+niQgX0cAAWsFbO8fQYMOay89AkcAAdcFWGC7XmHyQwCByQg8fPhQDh48KH19faFhNm/eLBs2bJjM0MZ9Vx/K+v777+XChQtJsRUWFgZ/lOcP1caVjYAQQCADAqyfM4DOKRGISID5GxEkwyCAgJMCvj2k9XsRU/3ud/XhNCcvXpJCAIHYBFg/x0bLwAjELsD8jZ2YEyCAgMUC9+7dCzZpGBgYCGWxdetWWbt2rcWZpQ5dc21tbZU7d+6EPqS7Ju/YsUNWrFjhZN4khQACCIxVgPXzWKX4HALmCTB/zasJESGAgDkCz58/l4aGBtH/Jh6u3Qe9ceOGHDlyJJRjbm6u7N27V2bPnm1OQYgEAQQQMECA9bMBRSAEBBDIiAANOmJmtx04Zh6GRwABhwVYYDtcXFJDAIFIBFLtpOvSTkK9vb3BQ1n6QNrI44MPPpAtW7bIyPVyJLgMggACCFgowPrZwqIRMgL/FWD+cikggAACbxZI9ZBWUVGR1NTUOLeT0v3794OXsvr7+0MwJSUlUllZ6Vy+XP8IIIDAeAVYP49XjM8jYI4A89ecWhAJAgiYKfDgwYPg9+DITRr0nuj69evNDHqCUfX09AQbUjx+/Dg0gr6stHPnTlm0aNEER+ZrCCCAgDsCrJ/dqSWZ+CfA/PWv5mSMAALjE3j58qXs379fdLOGxEPv/1ZXV0tWVtb4BjTs07/++mvwm3doaOh1ZNnZ2VJfX8/vXcNqRTgIIGCGAOtnM+pAFAggkH4B2/tHTBnWLbkNPmwHNpiW0BBAwHABFtiGF4jwEEDACIEnT57IgQMHRBtZJB4bNmyQzZs3GxHjRIPQBiTNzc3y4sWL0BD6h/ft27ezY9JEYfkeAgg4K8D62dnSkpgHAsxfD4pMigggMGkB1x/S+h2os7Mz+C08csdk3TW4vLycJpWTvpIYAAEEXBBg/exCFcnBVwHmr6+VJ28EEBiPgDas0J2ERzbp+Oijj+STTz4Zz1DGflbvcWsjkpH3gXUH4draWnYSNrZyBIYAAukWYP2cbnHOh0B0Aszf6CwZCQEE3BXQxo2NjY2ivxETjyVLlgSbNGhDCxuP7u5u2bdvX+h3vb4XqI1HiouLbUyJmBFAAIHYBVg/x07MCRBAwFAB2/tH0KDD0AuLsBBAAAEW2FwDCCCAwNgE9I+52qRD/1ideKxbt05KS0vHNohhn/r555/lxIkTMjg4GIps5syZwR/eCwoKDIuYcBBAAIHMC7B+znwNiACBiQowfycqx/cQQMA3Af3dqy8p/fbbb6HUbX9I6/dk7ty5Iy0tLUm/hVetWhU0quRAAAEEEPg/AdbPXAkI2CvA/LW3dkSOAALpFUi1ScPatWtl69at6Q0m4rNpY0r97dvf3x8aedGiRbJz507Jzc2N+IwMhwACCNgrwPrZ3toROQLMX64BBBBAYGwC2pxS7/9qs8rEY/HixUEDx2nTpo1tIEM+pfez//a3vyU1pPzss8/k/fffNyRKwkAAAQTME2D9bF5NiAgBBNIjQIOOmJ1tB46Zh+ERQMBhARbYDheX1BBAIHKBp0+fBk06Ru4ytGbNGikrK4v8fHENODQ0JN9++61cvnw56RSFhYVSVVUleXl5cZ2ecRFAAAGrBVg/W10+gvdcgPnr+QVA+gggMC6B3t7eYCclVx7S+j35W7duSWtrq+jv4sTDtt/14yomH0YAAQQmKMD6eYJwfA0BAwSYvwYUgRAQQMAaAW1Oqfd/X758GYp59erVsm3bNmvySAz02rVrcvz4cRkeHg7F/+6770pFRYVMnTrVyrwIGgEEEIhLgPVzXLKMi0D8Aszf+I05AwIIuCOgTTr0/m9XV1coqYULF0pdXZ3k5ORYkezAwIDs27cv6T72hg0bZPPmzVbkQJAIIIBApgRYP2dKnvMigECmBWzvHzFleOQdn0yLjji/7cCGcRIOAghYJMAC26JiESoCCBgh8Pz586CTtP438bBlp119uExfRnrw4EGS57p16+TPf/6zjFwbGwFPEAgggIAhAqyfDSkEYSAwAQHm7wTQ+AoCCHgt4MpDWr8XsaOjQ9ra2pKac+hv4dLSUq9rTfIIIIDAaAKsn7kuELBXgPlrb+2IHAEEMiOQ6v7vypUrZceOHVbdO/3+++/ln//8ZxLkxo0bZdOmTZkB5qwIIICA4QKsnw0vEOEh8AYB5i+XBwIIIDA+AW1uoU06Rj4/XFBQILt27TK+SYe+ltjU1CR3794NJV5SUhJsTMiBAAIIIPBmAdbPXCEIIOCrgO39I2jQ4euVS94IIGC8AAts40tEgKB2SQ8AACAASURBVAggYKDAixcvgp2Unj59GopuxYoVUl5ebuxDWvpH9ebmZtGdkBMP3SVJHy7T+DkQQAABBPgDNdcAAq4K8PvX1cqSFwIIxCnwpoe06uvrJTc3N87TRzb2jRs3pL29PWn3YHZSioyYgRBAwEEB1s8OFpWUvBFg/npTahJFAIEIBXSTg/3798uzZ89Co+pLPpWVlaL3U00+BgcHg9+9//nPf0Jhch/Y5KoRGwIImCLA+tmUShAHAuMXYP6O34xvIIAAAnr/V5tc3Lt3L4ShTTpMv/977NgxuXbtWijuRYsWye7du43/3c6VhwACCJggwPrZhCoQAwIIZEKABh0xq9sOHDMPwyOAgMMCLLAdLi6pIYBArAI9PT1Bk47u7u7QeUx9SOvy5cvy7bffJu0UPGPGDKmpqZEFCxbE6sXgCCCAgCsCrJ9dqSR5+CjA/PWx6uSMAAJRCKR6SGvevHnBTkp5eXlRnCa2MfQhLX1Ya+Tx8ccfi/6PAwEEEEBgdAHWz1wZCNgrwPy1t3ZEjgACmRXQ+7+6k/CTJ09CgSxbtkyqq6uNfdlHN2fQl6u6urpCcefk5AT3gQsLCzMLy9kRQAABwwVYPxteIMJD4A0CzF8uDwQQQGBiAtrkUTf7u3v3bmgAk+///vjjj6L/Szxmz54te/futWZTiYlVi28hgAAC0Qmwfo7OkpEQQMAuAdv7R0wZHh4eNpncdmCTbYkNAQTMFmCBbXZ9iA4BBMwW0IedtEnHyIe0iouLpaqqyoiHtPQP6SdOnJCff/45CVM7R+tDWaa/TGX2VUB0CCDgmwDrZ98qTr4uCTB/XaomuSCAQLoFUj2kNXfu3KBJx/Tp09Md0pjOd+XKleA38chj8+bNsmHDhjGNwYcQQAABXwVYP/taefJ2QYD560IVyQEBBDIl0NfXJw0NDfL48eNQCEuXLg3uq2ZlZWUqtFHP+9tvv8nBgwfl+fPnoX/Pz8+Xuro6mTNnjlHxEgwCCCBgogDrZxOrQkwIjE2A+Ts2Jz6FAAIIjCYwNDQkLS0tcvv27dA/m3j/d7QNGfS55y+//FL09y8HAggggMDYBFg/j82JTyGAgHsCtvePoEGHe9ckGSGAgCMCLLAdKSRpIIBAxgRevXoV7KT06NGjUAxFRUXBTkqZfEjrxYsXQZfrkbFpoOvWrZMtW7YY0UQkY8XjxAgggMAEBFg/TwCNryBgiADz15BCEAYCCFgrkOohLd2ZaM+ePcY16bh06ZKcOnUqybu0tDT4TcyBAAIIIPBmAdbPXCEI2CvA/LW3dkSOAAJmCGiTDr3/29XVFQqosLBQamtrJTs724hA7927F9wL1ngTjwULFgRxskmDEWUiCAQQsECA9bMFRSJEBFIIMH+5NBBAAIHJCej937a2Nuno6AgNpPd/dZOGmTNnTu4EEXz77t270tTUJIl7huvv8t27d4v+/uVAAAEEEBi7AOvnsVvxSQQQcEuABh0x19N24Jh5GB4BBBwWYIHtcHFJDQEE0iagDz3pzkQPHz4MnXPJkiXBTkqZeEhLH8hqbW2V3t7eUExTp06Vbdu2yXvvvZc2H06EAAIIuCTA+tmlapKLbwLMX98qTr4IIBCHgD6k1d7eLjdv3gwNb9JDWhrYhQsX5LvvvksiKCsrkzVr1sRBw5gIIICAcwKsn50rKQl5JMD89ajYpIoAArEJDAwMBC8A6T3XxENf/qmvr5ecnJzYzj2WgW/cuCFHjx4V/Z2eeLz77rtSXl6e0U0kxhI/n0EAAQRMEmD9bFI1iAWB8Qkwf8fnxacRQACB0QS08cWRI0eS7v/m5+cHmzRksknH48eP/z979+EcxZU1fPiAhMhZBIukRRgwybyYJWcJSYjgtH/l1rsYhCJBCIyMbAPG2GKFjFiZjMkiKEtfnd4P3mmNBJO6597bv66iqIKZ2+c8p7vq9nT3uXLs2DHRa/R3m777p4snLl68mIIigAACCCQpwPw5STA+jgACzgjY3j9izFBsuzoDy2I7sIGkhIQAApYIMMG2pFCEiQACxgv09fV5D2k9evTIF+u8efO8FYrGjRsXWg76ItKPP/7o6xitO580aZLXMISu0aGVgh0hgICDAsyfHSwqKUVGgPM3MqUmUQQQCEGgsbFR2trafHvSh7R0JaWpU6eGEMHou7hy5YpcunQp7gParHLFihVZjY2dI4AAAjYJMH+2qVrEioBfgPOXIwIBBBDIjIC+AKQLIty9e9c34OzZs70mHePHj8/MjpIc5fLly6J/hm+ff/65bN68OcnR+DgCCCCAAPNnjgEE7BXg/LW3dkSOAALmCegiDTdv3vQFps059P6vLtYQ9vbmzRs5evSodHV1+Xa9c+dO+eyzz8IOh/0hgAACTggwf3aijCSBAAIpCNjeP4IGHSkUna8ggAACYQgwwQ5DmX0ggEBUBPQhrbq6Orl//74v5blz53pNOoJeSUn3ry9JDV/JWIOZP3++lJaWyoQJE6JSDvJEAAEEAhFg/hwIK4MiEIoA528ozOwEAQQiJHDu3Dm5ceOGL+NsPqSlgTQ3N4s2rYzd9Aabrh5cVFQUoeqQKgIIIJC+APPn9A0ZAYFsCXD+Zkue/SKAgIsCg4ODUl9fL3fu3PGlN3PmTO8lpTDvvWosZ8+elfb29rjrXm1KuXz5chdLQE4IIIBA4ALMnwMnZgcIBCbA+RsYLQMjgEBEBS5cuCDXr1/3ZT9x4kTv+nfGjBmhqfT29sqxY8fkxYsXvn2uX79eNm3aFFoc7AgBBBBwTYD5s2sVJR8EEEhUgAYdiUql+DnbgVNMm68hgAACwgSbgwABBBDIrMDAwID3kFbYKylpl+jq6mp59uxZXEKrVq2Sbdu2ydixYzObLKMhgAACERRg/hzBopOyMwKcv86UkkQQQMAgAVMe0lKSpqYmaWlp8enodXBJSYkUFhYapEYoCCCAgB0CzJ/tqBNRIjCSAOcvxwUCCCCQWQFtjHH69Gnp6OjwDawvJ+lLSvqyUtCbvpykC0U8fPjQt6tx48ZJWVmZFBQUBB0C4yOAAALOCjB/dra0JBYBAc7fCBSZFBFAIHSBH3/8UX799VfffsNu0lFVVRW3UOKyZcu8RRnYEEAAAQRSF2D+nLod30QAAbsFbO8fMWZoaGjI5BLYDmyyLbEhgIDZAkywza4P0SGAgJ0C+pDWyZMn5fbt274EglpJ6eXLl6I/SL9588a3P30RSVdL+vTTT+2EJGoEEEDAQAHmzwYWhZAQSFCA8zdBKD6GAAIIJCnQ3Nws165d831LVxA+cuRIaCspnT9/XlpbW+OuiUtLS2Xx4sVJZsTHEUAAAQRUgPkzxwEC9gpw/tpbOyJHAAGzBRobG6Wtrc0X5PTp0+XQoUMyefLkwILv7OyU2tpa0XvCsdukSZOkoqJCZs2aFdi+GRgBBBCIggDz5yhUmRxdFeD8dbWy5IUAAtkWuHTpkly5csUXxvjx473r39mzZwca3g8//CC///67bx/alFL3zYYAAgggkJ4A8+f0/Pg2AgjYK2B7/wgadNh77BE5Agg4LsAE2/ECkx4CCGRV4MyZM9Le3u6LQZt06A/FmVpJ6f79+14zEF01KXbTl6EOHDggc+bMyaoBO0cAAQRcE2D+7FpFySdKApy/Uao2uSKAQNgCP//8s/zyyy++3epDWrqScNAvCv30009y9erVuJT1mnjRokVhU7A/BBBAwBkB5s/OlJJEIijA+RvBopMyAgiEJjBSg8gpU6bIl19+GUiTjgcPHkh9fX3cveD8/HzvXnCm7jmHBsiOEEAAAQMFmD8bWBRCQiBBAc7fBKH4GAIIIJCCgN5/1fuwsVteXp73/LNek2Z66+/vF22MeevWLd/Q+sy1XnPrvtkQQAABBNITYP6cnh/fRgABewVo0BFw7WwHDpiH4RFAwGEBJtgOF5fUEEAg6wJDQ0PS0NAQ16Rj2rRp3g/G6T4wpc0/zp49K4ODg75cdXxdLUn/ZkMAAQQQyKwA8+fMejIaAmEKcP6Gqc2+EEAgigK6ipKuphS7aZOOgwcPBvKQVldXl2hjTG1cGbvl5uZKeXm56EpKbAgggAACqQswf07djm8ikG0Bzt9sV4D9I4CA6wKjNek4cuSIaLOOTG0tLS1y8eLFuHvBixcvlv3790tOTk6mdsU4CCCAQKQFmD9Huvwkb7kA56/lBSR8BBAwXkCvS5uamnxxaqMMvf+bycUD3759K3V1dfLkyRPfvvQZ62+++SaQhpjG4xMgAgggEIAA8+cAUBkSAQSsELC9f8SYIX070eDNdmCDaQkNAQQMF2CCbXiBCA8BBJwQ0K7ObW1tvly0eYauJDx58uSUcrx8+bLon+Hb3LlzvdWS9CUoNgQQQACBzAswf868KSMiEJYA529Y0uwHAQSiLHDt2jVpbm72EQTxkJauIKzNOfRhrdht3LhxXsPKefPmRbkM5I4AAghkRID5c0YYGQSBrAhw/maFnZ0igEDEBPQFJX1RKXbT+756/zfdRRT0MUttAnLjxo041XXr1snmzZtl+LOOEeMnXQQQQCCjAsyfM8rJYAiEKsD5Gyo3O0MAgYgKXL9+XS5cuODLXu/J6nPK8+fPT1tFm3Joc47h9331Glvv+86cOTPtfTAAAggggMB/BZg/cyQggEBUBWzvH0GDjqgeueSNAALGCzDBNr5EBIgAAo4IZGolpcHBQTl79qy0t7fHyRQVFcnevXtl7NixjqiRBgIIIGCeAPNn82pCRAgkKsD5m6gUn0MAAQTSExipSUcmG2dcuXJFLl26FBekrtKk18QzZsxILwG+jQACCCDgCTB/5kBAwF4Bzl97a0fkCCBgl4A2qNRr4NhNV/fVJh2pXpv29PTIyZMnRRtTxm56/3fPnj2ybNkyu5CIFgEEELBAgPmzBUUiRARGEeD85dBAAAEEwhFobW31GknGbrm5uVJeXi4FBQUpB9HR0eEtyjAwMOAbQ+/7agOQCRMmpDw2X0QAAQQQiBdg/sxRgQACURWgQUfAlbcdOGAehkcAAYcFmGA7XFxSQwAB4wTSXUmpr69Pamtr5eHDh3G5bdiwQTZu3GhczgSEAAIIuCbA/Nm1ipJPlAQ4f6NUbXJFAIFsC+gqwnoNHLul26Sju7vbe0Dr3r17cemtXr1atm7dSsPKbBee/SOAgFMCzJ+dKifJREyA8zdiBSddBBDIqoA2kNRGkrGbvkCkTTqSXeW3s7NTqqur5dWrV3HjlZWVybx587KaKztHAAEEXBVg/uxqZckrCgKcv1GoMjkigIApAm1tbdLY2OgLJycnR/R6deHChUmHOdL1tA6ydOlS2bdvH/d9kxblCwgggMDHBZg/f9yITyCAgJsCtvePGDM0NDRkcmlsBzbZltgQQMBsASbYZteH6BBAwD2BkZp0JLKS0ps3b6SmpkaeP3/uQ9HVknSF4KKiIvewyAgBBBAwUID5s4FFISQEEhTg/E0Qio8hgAACGRIYqUlHqispPXr0SE6dOiVv3771Rafj6QrC+qAWGwIIIIBAZgWYP2fWk9EQCFOA8zdMbfaFAAIIiFy7dk2am5t9FOPHj5cjR44k3KRDm1HqdW9vb69vnBkzZkhFRYVMmTIFagQQQACBgASYPwcEy7AIhCDA+RsCMrtAAAEEYgTa29uloaFBYl8P1GeYS0tLZfHixQlZDQwMeIsydHR0xH1+06ZNsn79+oTG4UMIIIAAAskLMH9O3oxvIICAGwK294+gQYcbxyFZIICAgwJMsB0sKikhgIDxAvqAlj6oFbt9aCWlZ8+eeasldXV1+b6Tl5cn5eXlMn/+fONzJkAEEEDAFQHmz65UkjyiKMD5G8WqkzMCCGRboLW1Vc6fP+8LI9mVlH755RfRFZSG94HXl5R0Rabp06dnO032jwACCDgpwPzZybKSVEQEOH8jUmjSRAABowRGa9Jx6NAhmT179gdj/f333+XixYtx1736clNxcbGMGzfOqFwJBgEEEHBNgPmzaxUlnygJcP5GqdrkigACpghoY43Tp0/L4ODg+5C0SUdJSYkUFhZ+MExdjKGurk6ePHni+5wuyqDfT7TJhykWxIEAAgjYJsD82baKES8CCGRKgAYdmZIcZRzbgQPmYXgEEHBYgAm2w8UlNQQQMFrg8uXLon9it5FWUrp7966cPHlS+vv7fZ/VVZIOHjzIi0hGV5ngEEDARQHmzy5WlZyiIsD5G5VKkycCCJgmMFKTDn1ISxtOLly4cNRwe3p6vIe7dBXh4duyZctk165dog9rsSGAAAIIBCPA/DkYV0ZFIAwBzt8wlNkHAgggEC/Q0tIiTU1Nvv/QBRf0nu6cOXPivqAvM33//fdy48aNuP/TFYN15WA2BBBAAIHgBZg/B2/MHhAISoDzNyhZxkUAAQQ+LHD79m3vuebYJh36Tt7+/ftHbdKhTTlqa2vjFirUZ6H1vvGsWbNgRwABBBAIWID5c8DADI8AAsYK2N4/YszQ8KXNDKO2HdgwTsJBAAGLBJhgW1QsQkUAAecEPraSkr7EpA9lDZ9K5+fnS0VFhUyYMME5ExJCAAEETBdg/mx6hYgPgdEFOH85OhBAAIHsCbS1tUljY6MvAG3SUVpaOuJKSI8ePfKac7x588b3HW3IsX37dlmxYkX2kmHPCCCAQEQEmD9HpNCk6aQA56+TZSUpBBCwRGCkJpXjxo3z7u3OmzfvfRbalFJXDdbr39hNr5X37Nkj2piSDQEEEEAgHAHmz+E4sxcEghDg/A1ClTERQACBxAR08cH6+noZGBh4/wV9L2/fvn1SVFTkG6Sjo0POnDnj+6x+QJtZHjhwgGehEyPnUwgggEDaAsyf0yZkAAQQsFTA9v4RNOiw9MAjbAQQcF+ACbb7NSZDBBAwW+C3336Tixcv+oLUlZQKCwtFX2Aavi1dulT27t0rOTk5ZidGdAgggICjAsyfHS0saUVCgPM3EmUmSQQQMFhgtCYdJSUlvpWUrl69KpcuXfKtuKRpTZ06VcrKylg9yeAaExoCCLglwPzZrXqSTbQEOH+jVW+yRQAB8wRGuv7VhpO6InBBQYG8ePHCWzX41atXvuB1cQZ9MUlfUGJDAAEEEAhPgPlzeNbsCYFMC3D+ZlqU8RBAAIHkBO7fv+81n+zv7/d9URtPLl++3Pu3y5cve3+Gb/ostDbz0EaVbAgggAAC4Qgwfw7Hmb0ggIB5AjToCLgmtgMHzMPwCCDgsAATbIeLS2oIIGCNwEgrKY0U/Pr162XTpk3W5EWgCCCAgIsCzJ9drCo5RUWA8zcqlSZPBBAwWaC9vd1bHWn4VlxcLAsXLpSGhga5c+dO3P8vWbLEe0BLVx1mQwABBBAIR4D5czjO7AWBIAQ4f4NQZUwEEEAgOYHRmnRs2LBBtDFlb2+vb8DZs2d7DTwmT56c3I74NAIIIIBA2gLMn9MmZAAEsibA+Zs1enaMAAIIvBd48OCB14RyeJOOrVu3yqNHj+TWrVtxWvoctD4PzYYAAgggEK4A8+dwvdkbAgiYI2B7/4gxQ0NDQ+ZwxkdiO7DJtsSGAAJmCzDBNrs+RIcAAtER+FCTDp2r7t69+31H6eiokCkCCCBgngDzZ/NqQkQIJCrA+ZuoFJ9DAAEEghW4efOm14hj+KbNN/r6+uL+ffv27bJ69epgg2J0BBBAAIE4AebPHBQI2CvA+Wtv7YgcAQTcEtAmlXr9+7HHJhcvXiwlJSWSm5vrFgDZIIAAApYIMH+2pFCEicAIApy/HBYIIICAGQLaiKOmpmbEe72xEep1r17/6nUwGwIIIIBA+ALMn8M3Z48IIGCGgO39I2jQYcZxRBQIIIBAnAATbA4KBBBAwAyBzs5OOX78uHR1dcUFtHHjRtHVlNgQQAABBLIvwPw5+zUgAgRSFeD8TVWO7yGAAAKZF+jo6JBTp0598CWlKVOmSGlpqeTn52c+AEZEAAEEEPioAPPnjxLxAQSMFeD8NbY0BIYAAhEU0Ovf06dPy+Dg4IjZ64rBunIwGwIIIIBA9gSYP2fPnj0jkK4A52+6gnwfAQQQyJzA48ePpbq6Wnp7e0ccVO/9lpeXy6xZszK3U0ZCAAEEEEhKgPlzUlx8GAEEHBKgQUfAxbQdOGAehkcAAYcFmGA7XFxSQwABawT++usvqa2tlZ6enhFjzsnJkbKyMlm4cKE1OREoAggg4KoA82dXK0teURDg/I1ClckRAQRsEmhtbZXz58+PGLKumrR3714ZP368TSkRKwIIIOCUAPNnp8pJMhET4PyNWMFJFwEEjBbo7u6WkydPysOHD+PipDmH0aUjOAQQiJAA8+cIFZtUnRPg/HWupCSEAAKWC/zyyy/y888/x2UxadIk+fbbb2XixImWZ0j4CCCAgN0CzJ/trh/RI4BA6gK2948YMzQ0NJR6+sF/03bg4IXYAwIIuCrABNvVypIXAgjYIvCf//xHzpw5M+qqSe/yGDt2rLdysL6kxIYAAgggkD0B5s/Zs2fPCKQrwPmbriDfRwABBDInoI0qdQXh169fjzjojh07ZNWqVZnbISMhgAACCCQtwPw5aTK+gIAxApy/xpSCQBBAIOICL168kJqamlGvffV5xX379klRUVHEpUgfAQQQyK4A8+fs+rN3BNIR4PxNR4/vIoAAApkVuHz5suif0bZ169bJli1bMrtTRkMAAQQQSEqA+XNSXHwYAQQcErC9fwQNOhw6GEkFAQTcEmCC7VY9yQYBBOwSuHr1qvz0009xQS9ZskT0z0grCe/fv1/+9re/2ZUo0SKAAAIOCTB/dqiYpBI5Ac7fyJWchBFAwFCB3377TX788cePNqrcvn27rF692tAsCAsBBBBwX4D5s/s1JkN3BTh/3a0tmSGAgD0Ct2/f9hZp6Ovr+2jQxcXFNOn4qBIfQAABBIITYP4cnC0jIxC0AOdv0MKMjwACCHxcYGBgwLv+7ejo+OiH9d6v3gNmQwABBBDIjgDz5+y4s1cEEMi+AA06Aq6B7cAB8zA8Agg4LMAE2+HikhoCCBgrMDQ0JN9//720trbGxbhmzRrZtm2b9+/64NbJkyd9Ly2xkpKxZSUwBBCIiADz54gUmjSdFOD8dbKsJIUAAhYJ9Pb2ytmzZ+XPP/+Mi3rmzJny/PnzuH/ftGmTrF+/3qIsCRUBBBBwR4D5szu1JJPoCXD+Rq/mZIwAAmYJ/Prrr15jyuGbLsKgf86dOyf6AlPstnv3blmxYoVZiRANAgggEBEB5s8RKTRpOinA+etkWUkKAQQsEnj79q3U1dXJkydPfFHn5ubKli1b5MqVK6Kfid1o0mFRgQkVAQScE2D+7FxJSQgBBBIUsL1/xJghfQvR4M12YINpCQ0BBAwXYIJteIEIDwEEnBPo7+/3mm7cvXvXl5vOR3fu3CkrV670/bt+rr6+Pu4hrT179sjy5cud8yEhBBBAwHQB5s+mV4j4EBhdgPOXowMBBBDInoA+lKXXwq9fv44LYsOGDfLFF1/IvXv3Rrz+1f/TP2wIIIAAAuEKMH8O15u9IZBJAc7fTGoyFgIIIJC4wODgoDQ2NsrNmzdHvPbduHGj9++PHj2Smpoa6evr831u165dcfeKE987n0QAAQQQSFWA+XOqcnwPgewLcP5mvwZEgAAC0RXQ+7+1tbXS1dXlQ5g0aZJUVFTIrFmzvHvDlZWVcfeI9TlpvQZmQwABBBAIV4D5c7je7A0BBMwRsL1/BA06zDmWiAQBBBDwCTDB5oBAAAEEwhPQH6Krq6vl2bNnvp1qt+jS0lJZuHDhiMHcv3/f6zKtzT1iN5p0hFc79oQAAgi8E2D+zLGAgL0CnL/21o7IEUDAboHff/9dmpubRV9Uit3Gjx8vJSUlsmDBgvf/rNe/+iDX8JWE161b562yxIYAAgggEJ4A8+fwrNkTApkW4PzNtCjjIYAAAh8X6O7u9ppOavON2C0nJ0f27t0rS5cu9f3748ePpaqqKq5Jx/bt20VXE2ZDAAEEEAhPgPlzeNbsCYFMC3D+ZlqU8RBAAIHEBDo6OuTMmTNx93TnzJkj5eXlMnHixPcDvXnzRk6cOCGdnZ2+wXWBQn0Gmg0BBBBAIDwB5s/hWbMnBBAwS4AGHQHXw3bggHkYHgEEHBZggu1wcUkNAQSMEnj+/Lm3EpL+2By76Q/RBw8e9LpFf2hjJSWjykkwCCAQYQHmzxEuPqlbL8D5a30JSQABBCwT0JWAGxoa5M8//4yLfO7cubJ//36ZPHly3P+N1qRSX1DSF5XYEEAAAQTCEWD+HI4ze0EgCAHO3yBUGRMBBBAYXeDFixfefWBdGTh20/vABw4ckPz8/BG/rE06dHGH3t5e3//TpIOjDQEEEAhXgPlzuN7sDYFMCnD+ZlKTsRBAAIHEBC5fviz6Z/imjSn37dsnY8eOjfs/Xdzw+PHjcU06ioqKvO8Mf58vsUj4FAIIIIBAsgLMn5MV4/MIIOCKgO39I8YMDQ0NmVwM24FNtiU2BBAwW4AJttn1IToEEHBD4OHDh94KwPpyUuw2c+ZMqaioGPGFpJEyZyUlN44HskAAAbsFmD/bXT+ij7YA52+060/2CCAQrsCTJ0/k1KlT8urVq7gdr127VjZv3jziw1nvPqxNKvUlpf7+ft/3adIRbh3ZGwIIRFuA+XO060/2dgtw/tpdP6JHAAG7BG7fvu2tGjz8PrA25dBVgydNmvTBhJ4+fSpVVVXS09Pj+9yWLVtk3bp1dmEQLQIIIGCpAPNnSwtH2AiICOcvhwECCCAQnsDAwIB3/dvR0RG3002bNsn69es/GIw26Thx4oRok8vYrbCwUEpKSj547zi8LNkTAggg4LYA82e360t2CCAwuoDt/SNo0MHRjQACCBgqwATb0MIQFgIIOCPQ3t4uZ8+elcHBQV9OCxcu9FYLHjduXFK5jraSEg9pJcXIhxFAAIGUBZg/255RFAAAIABJREFUp0zHFxHIugDnb9ZLQAAIIBARgZaWFmlubhZ9SCt20+tfXQFpyZIlCUlokw5dgXj4S04rV66UXbt2JTQGH0IAAQQQSF2A+XPqdnwTgWwLcP5muwLsHwEEoiJw9epV+fnnn2X4umX6clFxcbHk5OQkRPH8+XPvJaXu7m7f5zds2CAbN25MaAw+hAACCCCQugDz59Tt+CYC2Rbg/M12Bdg/AghERUCba+gihbpIQ+yWm5vrNddYvHhxQhR63avXv3odHLvp90tLS2nSkZAiH0IAAQRSF2D+nLod30QAAbsFaNARcP1sBw6Yh+ERQMBhASbYDheX1BBAIOsCly5dkitXrsTFoS8T7dy5U4bPQRMNeLSVlPQBLX1Qiw0BBBBAIDgB5s/B2TIyAkELcP4GLcz4CCAQdQFtpHHu3Dm5detWHMWsWbOkrKxMpk6dmhSTNqnUlYSHN+lYvny57NmzJ6mx+DACCCCAQHICzJ+T8+LTCJgkwPlrUjWIBQEEXBTQhRkaGxvl5s2bcel98cUXon+S3XQFYX1JSV96it3WrVsnulADGwIIIIBAcALMn4OzZWQEghbg/A1amPERQAAB8Zpy1NXVydu3b30ckyZNkoqKCtH7wMlsPT093v1ffQ46dtNFD/V+cqLNLpPZJ59FAAEEEPivAPNnjgQEEIiqgO39I8YMDW8Vb1glbQc2jJNwEEDAIgEm2BYVi1ARQMAaAX0o6+zZs9Le3u6LWeecmzdvFn2QKt1ttJWUeEgrXVm+jwACCHxYgPkzRwgC9gpw/tpbOyJHAAHzBZ49eyb19fXy6tWruGA/++wz2bZtW8oPU2mTjurqaunt7fWNXVRU5K1IzIYAAgggEIwA8+dgXBkVgTAEOH/DUGYfCCAQVQFd7VdXDdZr1dhNXyDSa9TCwsKUaTo7O+X48eNxTTpWr14t27dvT3lcvogAAggg8GEB5s8cIQjYK8D5a2/tiBwBBOwQ+M9//uM9C93f3+8LeO7cuV4zjYkTJ6aUiN73rampkb/++sv3/YKCAikvL5fc3NyUxuVLCCCAAAJc/3IMIIAAAiMJ2N4/ggYdHNcIIICAoQL8QG1oYQgLAQSsFjh9+vSIKwaXlpam9VDWcBRWUrL6MCF4BBCwVID5s6WFI2wE6ADPMYAAAggEJnDr1i3R6+Dhmz44tWvXLlm2bFna+x6tSYeOvW/fvrTHZwAEEEAAgXgBrn85KhCwV4Dz197aETkCCJgtoAso6AtEb9688QWqqwbrC0T5+flpJ6CNLysrK+P2QZOOtGkZAAEEEBhVgPkzBwcC9gpw/tpbOyJHAAHzBS5fviz6Z/i2dOlS7/7s2LFj00qir6/Pu8Z+9OiRb5x58+ZJRUWFjBs3Lq3x+TICCCCAQLwA82eOCgQQiKoADToCrrztwAHzMDwCCDgswATb4eKSGgIIZEXgypUrcunSJd++J0yYIAcOHJA5c+ZkPKaXL196D2l1dXX5xuYhrYxTMyACCCDgCTB/5kBAwF4Bzl97a0fkCCBgrkBHR4fXnGNwcNAX5PTp071Vk2bMmJGx4J8+fSpVVVXS09PjG1NXJy4pKUn7IbCMBcpACCCAgCMCzJ8dKSRpRFKA8zeSZSdpBBAIWOD169dy9OhR6e7u9u1Jm3LofeBUVw0eKWzdl97/1b9jt5UrV3qNMNkQQAABBDIrwPw5s56MhkCYApy/YWqzLwQQiJLASM9Ba/6bNm2S9evXZ4yiv79famtr5cGDB74xtUmHXmvn5eVlbF8MhAACCCDA888cAwggEF0B2/tHjBkaGhoyuXy2A5tsS2wIIGC2AD9Qm10fokMAAbsEbt++LXV1db6gZ86c6f1QPGXKlMCS6ezslBMnTsStpLRq1SrZsWNHYPtlYAQQQCCKAsyfo1h1cnZFgPPXlUqSBwIImCLwxx9/yNmzZ+PCKSoqkt27d0tubm7GQ9UmHXr929vb6xtbm3SUlpZmfH8MiAACCERZgPlzlKtP7rYLcP7aXkHiRwAB0wR0Vd/jx4/Ls2fPfKEtW7bMu/7NycnJeMhv3rzxrn/1PnDstnz5ctmzZ0/G98eACCCAQJQFmD9HufrkbrsA56/tFSR+BBAwUeDatWvS3NzsC03v++7bt0/0nmwQW3V1tdy7d883tDbEPHjwoIwfPz6IXTImAgggEEkB5s+RLDtJI4CAiNjeP4IGHRzGCCCAgKECTLANLQxhIYCAdQIvX76U7777zveS0IQJE+Tbb7+VyZMnB54PKykFTswOEEAAAU+A+TMHAgL2CnD+2ls7IkcAAfMEWltb5fz583GBbdu2TdasWRNowPpClL6k1NPT49vP4sWLpby8PNB9MzgCCCAQJQHmz1GqNrm6JsD561pFyQcBBLItUF9fL3/++acvjA0bNsjGjRsDDe3t27dSVVUlL1688O1HG2MWFxcHum8GRwABBKIkwPw5StUmV9cEOH9dqyj5IIBAtgVGas6hzz/rPdjZs2cHGp4ujqiLJMZuus9Dhw7RpCNQeQZHAIEoCTB/jlK1yRUBBGIFaNAR8PFgO3DAPAyPAAIOCzDBdri4pIYAAqEJ6KpJ2pwj9uEonV8ePnxY5s+fH1oco62ktHTpUu8hreFz3tACY0cIIICAQwLMnx0qJqlEToDzN3IlJ2EEEAhIYLTmHFu3bpW1a9cGtFf/sHr9XVlZKd3d3b7/KCgokAMHDgSyenEoibETBBBAwCAB5s8GFYNQEEhSgPM3STA+jgACCHxA4Mcff5Rff/3V94lPP/1U9u7dG4pbV1eX16RyeJMOXbW4pKRExo4dG0oc7AQBBBBwWYD5s8vVJTfXBTh/Xa8w+SGAQJgC169flwsXLvh2mZeX5zXIyM/PDzyUwcFBOXnyZFyTjpkzZ3rPYuuCiWwIIIAAAukJMH9Oz49vI4CAvQK2948YMzQ0NGQyv+3AJtsSGwIImC3ABNvs+hAdAgjYIVBbWyt37tzxBbt9+3ZZvXp16AnwkFbo5OwQAQQiJsD8OWIFJ12nBDh/nSonySCAQJYEWlpapKmpKW7vu3fvlhUrVoQa1YeadOgqTrm5uaHGw84QQAAB1wSYP7tWUfKJkgDnb5SqTa4IIBCkQFtbmzQ2Nvp28cknn3gvBoW5aXPKqqoqefbsmW+3ixcv9lYxZkMAAQQQSE+A+XN6fnwbgWwKcP5mU599I4CASwIjNecYN26cd/0bRnOOd5bapOP06dPS0dHh450xY4YXy8SJE11iJxcEEEAgdAHmz6GTs0MEEDBEwPb+ETToMORAIgwEEEBguAATbI4JBBBAID2BS5cuyZUrV3yDLF++XPbs2ZPewGl8Wx/S0pWUnj9/7huFh7TSQOWrCCCAwP8XYP7MoYCAvQKcv/bWjsgRQMAMgatXr8pPP/0UF4xe/+p1cDa2zs5OqayslLdv3/p2P3fuXDl48KDog2NsCCCAAAKpCTB/Ts2NbyFgggDnrwlVIAYEELBd4OHDh15TDH056N02depU+eabb2T8+PGhp9fT0+PF8/TpU9++58+fLxUVFTSpDL0i7BABBFwSYP7sUjXJJWoCnL9Rqzj5IoBAEAKjNefQe616zzXsTdcGP3XqVFyTjmnTpnlNOiZPnhx2SOwPAQQQcEaA+bMzpSQRBBBIUoAGHUmCJftx24GTzZfPI4AAAu8EmGBzLCCAAAKpC2iX5pMnT/oG0G7RX331lYwdOzb1gTPwTR7SygAiQyCAAAIjCDB/5rBAwF4Bzl97a0fkCCCQfYGRmlPqfZXi4mJZunRpVgN89eqVHD9+PK5Jx5w5c7wmHXl5eVmNj50jgAACtgowf7a1csSNgAjnL0cBAgggkJ7A69ev5V//+pfo/dZ3mzaA1OYc06dPT2/wNL7d29vrLdIwvEmHvjB16NAhmnSkYctXEUAg2gLMn6Ndf7K3W4Dz1+76ET0CCGRf4MaNG3Lu3DlfILm5ud41Zjaac7wLRJt0NDQ0SHt7uy+2KVOmyJEjR0T/ZkMAAQQQSF6A+XPyZnwDAQTcELC9f8SYIZ0hG7zZDmwwLaEhgIDhAkywDS8Q4SGAgLECL168kKNHj0p/f//7GCdMmCD/+Mc/ZNKkSUbErQ9pVVdXy+PHj33x8JCWEeUhCAQQsFSA+bOlhSNsBIQXlDgIEEAAgVQFmpub5dq1a76va1PKkpISKSwsTHXYjH5PX57Sl5S0WUfsNnv2bO8BsmysbpzRBBkMAQQQyIIA179ZQGeXCGRIgPM3Q5AMgwACkRTo6+uTY8eOyfPnz9/nr88VHjhwQBYuXJh1k9Hu/+oiEnr9S5PKrJeIABBAwEIB5s8WFo2QEfj/Apy/HAoIIIBA6gIjNefIycnxFkCYP39+6gNn8JuNjY3S1tbmG3Hy5Mly+PBhmTZtWgb3xFAIIIBANASYP0ejzmSJAALxArb3j6BBB0c1AgggYKgAE2xDC0NYCCBgtIA++KTNOTo7O9/HqS8naWfmbHaNHglNHyKrqqqKa9LBQ1pGH2IEhwACBgswfza4OISGwEcEOH85RBBAAIHkBZqamqSlpcX3RX0wq7y8XBYsWJD8gAF+o6urSyorK+Xly5e+vcycOdN7SEubarIhgAACCCQuwPw5cSs+iYBpApy/plWEeBBAwBYBXX+strZW7t696wt569atsnbtWmPS0Pu/NTU18ujRI19Ms2bN8u5X06TDmFIRCAIIWCLA/NmSQhEmAiMIcP5yWCCAAAKpCYzWnEObUxYUFKQ2aEDfGqlJx8SJE737vzNmzAhorwyLAAIIuCnA/NnNupIVAgh8XIAGHR83SusTtgOnlTxfRgCBSAswwY50+UkeAQRSENAHs/SBp3v37vm+vWfPHlm+fHkKIwb/lQ89pKUrKfGSUvA1YA8IIOCOAPNnd2pJJtET4PyNXs3JGAEE0hM4f/68tLa2+gbJzc2ViooKY1ZNGp5hd3e3nDhxwrfSsX5GH87Sh7T0YS02BBBAAIHEBJg/J+bEpxAwUYDz18SqEBMCCNgg0NzcLNeuXfOF+umnn8revXuNC7+/v1/q6urk/v37vthoUmlcqQgIAQQsEGD+bEGRCBGBUQQ4fzk0EEAAgeQFbt68KQ0NDb4v6gKFeg/YtOYc74Ic6b61Pves93/1OpgNAQQQQCAxAebPiTnxKQQQcE/A9v4RY4b0TUaDN9uBDaYlNAQQMFyACbbhBSI8BBAwTuDHH3+UX3/91RfXqlWrZMeOHcbFGhvQaA9pTZ8+3VtJiZeUjC4fwSGAgEECzJ8NKgahIJCkAOdvkmB8HAEEIi0w0kpEugKvPpg1d+5co216e3ulsrJSnj175otz2rRp8uWXX3L9a3T1CA4BBEwSYP5sUjWIBYHkBDh/k/Pi0wgggIAK/PHHH3L27Fkfxvz580UXO9AXlUzcBgYGpL6+Xu7evesLj/u/JlaLmBBAwGQB5s8mV4fYEPiwAOcvRwgCCCCQnIA259Br39jX+/Sat6ysTBYtWpTcYCF/eqQmHePHj/eu22fPnh1yNOwOAQQQsFOA+bOddSNqBBBIX8D2/hE06Ej/GGAEBBBAIBABJtiBsDIoAgg4KtDR0SEnT570ZacvJmmDC1MfzIoNdrSHtKZOneq9pDRp0iRHK0daCCCAQOYEmD9nzpKREAhbgPM3bHH2hwACNgrow1i6YlJ7e7svfG3Oode+s2bNsiItbdJRVVUlT5488cWrTTp0JaXJkydbkQdBIoAAAtkUYP6cTX32jUB6Apy/6fnxbQQQiJ7Aw4cPvWvIwcHB98nr/dNvvvlG9GUfkzeNua6uLq5JB/d/Ta4asSGAgGkCzJ9NqwjxIJC4AOdv4lZ8EgEEEBitOcf+/ftlyZIlVgA1NTVJS0uLL1a9j33w4EGZM2eOFTkQJAIIIJBNAebP2dRn3wggkE0BGnQErG87cMA8DI8AAg4LMMF2uLikhgACGRXQlXePHTsm/f3978fVhhb/+Mc/ZMKECRndV5CD6UNa2mTk9u3bvt1MmTLFe9lK/2ZDAAEEEBhdgPkzRwcC9gpw/tpbOyJHAIFwBPR68fTp06LNKWM3vebVphYzZ84MJ5AM7UWv32tqakRftIrduP7NEDDDIICA8wLMn50vMQk6LMD563BxSQ0BBDIu8OrVKzl69Kj09PS8H1tf7vn6669l+vTpGd9fEANy/zcIVcZEAIEoCTB/jlK1ydU1Ac5f1ypKPgggEJTArVu35MyZM6KLNbzb9B260tJSa5pzvIu7ublZrl275qMaN26cVFRUyLx584IiZFwEEEDACQHmz06UkSQQQCAFAdv7R4wZip3JpwAQ9FdsBw7ah/ERQMBdASbY7taWzBBAIHMC+kDWv/71L3n9+vX7QXNycuTLL7+U/Pz8zO0opJFGe+lKG47oS1e2PGwWEhe7QQABBHwCzJ85IBCwV4Dz197aETkCCAQvMNrLPBMnTvSaOdp6nTgwMOCtJHzv3j0f4uTJk73r32nTpgWPyx4QQAABSwWYP1taOMJGQEQ4fzkMEEAAgcQE+vr6vOYcL1++fP8FfYZQV94tKChIbBBDPvWh+796T3vq1KmGREoYCCCAgHkCzJ/NqwkRIZCoAOdvolJ8DgEEoiwwWnOO4uJiWbp0qZU0IzXpyM3NlfLycuuu560sAEEjgIC1AsyfrS0dgSOAQJoCtvePoEFHmgcAX0cAAQSCEmCCHZQs4yKAgCsC2mfuxIkTcSvu6o/TRUVF1qapeTU0NEh7e7svB1tXRra2EASOAALWCTB/tq5kBIzAewHOXw4GBBBAYGQBbWJRX18vd+/e9X1gypQpXhML21/i0ZeUNL87d+748tPmI5rfjBkzODQQQAABBEYQYP7MYYGAvQKcv/bWjsgRQCA8Ab1XWltbG3ctvG3bNlmzZk14gWRwT6Pd/7W9+WYGiRgKAQQQGFGA+TMHBgL2CnD+2ls7IkcAgXAE/vzzTzl58qTErretLyfu3btXli1bFk4QAe3lypUrcunSJd/ouvBiWVmZLFy4MKC9MiwCCCBgtwDzZ7vrR/QIIJC6AA06UrdL6Ju2AyeUJB9CAAEERhBggs1hgQACCHxY4IcffpDff//d9yF9KEsfznJha2xslLa2Nl8qeXl53grJs2bNciFFckAAAQQyKsD8OaOcDIZAqAKcv6FyszMEELBEoL+/X+rq6uT+/fu+iLUph66wO2nSJEsy+XCYo60kTJNKJ8pLEgggEJAA8+eAYBkWgRAEOH9DQGYXCCBgvcDFixflt99+8+WxcuVK2bVrl/W5nTlzhkUarK8iCSCAQJgCzJ/D1GZfCGRWgPM3s56MhgACbgloc45Tp06J3ieN3fbt22d9c453+Vy7dk2am5t9+Y0dO1ZKS0tl8eLFbhWUbBBAAIEMCDB/zgAiQyCAgJUCtvePGDMU23LPwBLYDmwgKSEhgIAlAkywLSkUYSKAQFYE2tvbRR9git3mz5/vrbA7fP6YlQAztNPz589La2urbzRt0nHo0CHJz8/P0F4YBgEEEHBDgPmzG3Uki2gKcP5Gs+5kjQACowv09fVJTU2NPHr0yPeh6dOne00bdYVdlza9TaXX+Ldu3fKlNX78eO/6d/bs2S6lSy4IIIBA2gLMn9MmZAAEsibA+Zs1enaMAAKWCOh9Ub0/GrsVFBTIwYMHnbkHzCINlhyMhIkAAkYIMH82ogwEgUBKApy/KbHxJQQQiIDAaM05du/eLStWrHBKoKWlRZqamnw5aZOOkpISKSwsdCpXkkEAAQTSFWD+nK4g30cAAVsFbO8fQYMOW4884kYAAecFmGA7X2ISRACBFAWePHkix48fl4GBgfcjTJkyRb799lvRl3dc2/QHav2hOnbLzc2ViooK0aYkbAgggAAC/xVg/syRgIC9Apy/9taOyBFAIPMCvb29Ul1dLY8fP/YNPnPmTK8p5YQJEzK/U0NGbGhokJs3b/qi0SaVmjdNOgwpEmEggIARAsyfjSgDQSCQkgDnb0psfAkBBCIi8PDhQzlx4oTErjU2depU7x6wXhu6tLFIg0vVJBcEEAhSgPlzkLqMjUCwApy/wfoyOgII2Clw584dqa+vl8HBQV8CO3bskFWrVtmZ1EeiHqlJh76EuW/fPikqKnIyZ5JCAAEEUhFg/pyKGt9BAAEXBGjQEXAVbQcOmIfhEUDAYQEm2A4Xl9QQQCBlge7ubvnf//1fefv27fsxtFnFV199JbNmzUp5XNO/2NzcLNeuXfOFmZOTI+Xl5bJgwQLTwyc+BBBAIBQB5s+hMLMTBAIR4PwNhJVBEUDAQoGenh6pqqqSp0+f+qLPz8+XQ4cOOfdC0kglunDhgly/ft33X/oilq6WPGfOHAurSsgIIIBA5gWYP2felBERCEuA8zcsafaDAAK2Cbx69UqOHj0qel38btNrwa+//lqmT59uWzoJxTvaIg16/T937tyExuBDCCCAgOsCzJ9drzD5uSzA+etydckNAQRSEYhic453Tq2traKNKodve/bskeXLl6fCyXcQQAAB5wSYPztXUhJCAIEEBWzvHzFmKLbtfIJJh/kx24HDtGJfCCDglgATbLfqSTYIIJC+gE5bjx8/Ln/99ZdvsNLSUiksLEx/B4aPcPnyZdE/sdvYsWOlrKxMFi1aZHj0hIcAAggEL8D8OXhj9oBAUAKcv0HJMi4CCNgkoA0pdaXg58+f+8LWl3L05RxtThmV7eLFi/Lbb7/50h03bpxUVFTIvHnzosJAnggggMCoAsyfOTgQsFeA89fe2hE5AggEJ9Db2yvfffedvHz58v1O9HlBbdRYUFAQ3I4NGHm0Jh16/Tt//nwDIiQEBBBAILsCzJ+z68/eEUhHgPM3HT2+iwACrgmM1pxj69atsnbtWtfSHTGftrY2aWxsjPs/mnREovwkiQACCQgwf04AiY8ggICTArb3j6BBh5OHJUkhgIALAkywXagiOSCAQCYFRlpF9/PPP5fNmzdncjdGj3Xt2jVpbm72xahNOkpKSiLRpMTo4hAcAghkXYD5c9ZLQAAIpCzA+ZsyHV9EAAFHBLq6urzmHC9evPBlpC/j6Es5UWrO8Q5gpCaV6lBeXu78C1qOHNakgQACAQowfw4Ql6ERCFiA8zdgYIZHAAHrBHSBhurqarl//74v9u3bt8vq1autyyeVgPXer94Djt1ycnK8698FCxakMiTfQQABBJwRYP7sTClJJIICnL8RLDopI4DAiAJ6vVtTUyODg4O+/49Sc453iY/WpGPXrl2ycuVKjiAEEEAg0gLMnyNdfpJHINICNOgIuPy2AwfMw/AIIOCwABNsh4tLagggkLTASD/M6gNJ+qLS8Pli0oNb9oWWlhbR1ZRiNzXYu3evLFu2zLJsCBcBBBDInADz58xZMhICYQtw/oYtzv4QQMAkgTdv3njNOTo7O31h6TWvvoyjL+VEdfvtt9/k4sWLvvTVo6ysTBYuXBhVFvJGAAEEhPkzBwEC9gpw/tpbOyJHAIFgBH744Qf5/ffffYPrSzn6ck6UtpGaVOoiDXr9u2jRoihRkCsCCCDgE2D+zAGBgL0CnL/21o7IEUAgcwLanKO2tlYGBgZ8g37xxReif6K4tbe3S0NDg2jDztgtSo06o1h3ckYAgY8LMH/+uBGfQAABNwVs7x8xZmj4zNawOtkObBgn4SCAgEUCTLAtKhahIoBAoAJ//fWXVFZW+jpIT5s2Tb755hvJy8sLdN+mDt7a2irnz5+PC2/37t2yYsUKU8MmLgQQQCBQAebPgfIyOAKBCnD+BsrL4AggYLDA69evvetd/Tt2KywslJKSEtGXcaK+Xb9+XS5cuOBjUJfS0lJZvHhx1HnIHwEEIirA/DmihSdtJwQ4f50oI0kggECGBEa631lQUCAHDx6M3AINSnrt2jVpbm6Ou/7V3wf0dwI2BBBAIIoCzJ+jWHVydkWA89eVSpIHAgikKvDw4UOprq6Oa86xfv162bRpU6rDOvG9jo4OOXXqVFyTji1btsi6deucyJEkEEAAgWQFmD8nK8bnEUDAFQHb+0fQoMOVI5E8EEDAOQEm2M6VlIQQQCAFge7ubvnnP/8p+ve7LTc312vOMWPGjBRGdOcrbW1t0tjYGJfQjh07ZNWqVe4kSiYIIIBAggLMnxOE4mMIGCjA+WtgUQgJAQQCF+js7JQTJ07ImzdvfPtaunSpFBcXR/JlpNHQb9y4IefOnfP9tzbp4CWlwA9TdoAAAoYKMH82tDCEhUACApy/CSDxEQQQiISAriKsLyrFris2ffp0+frrryO7QIMWvqWlRZqamnzHgD6cqr8T6O8FbAgggEDUBJg/R63i5OuSAOevS9UkFwQQSFZAm3PU1NRIf3+/76tr166VrVu3Jjuck5/XJh2nT5/2LdyoiW7YsEE2btzoZM4khQACCHxIgPkzxwcCCERVgAYdAVfeduCAeRgeAQQcFmCC7XBxSQ0BBBISGBwc9FYS/uuvv3yf11VyWSXovyTt7e3S0NAQ10laf8TXH/PZEEAAgSgJMH+OUrXJ1TUBzl/XKko+CCDwMYEXL154zTm6urp8H122bJns27fvY1+P5P/funVLzpw547v+1ftH+/fv5zeCSB4RJI1AtAWYP0e7/mRvtwDnr931I3oEEMiMwKtXr+Rf//qX9Pb2vh8wLy9Pvv32W5k6dWpmdmLxKK2trXL+/Pm4DPT3Av3dgA0BBBCIkgDz5yhVm1xdE+D8da2i5IMAAokKjNacQxfd08X32P5P4Pbt23Ly5Mm4Jh3r1q2TLVu2QIUAAghESoD5c6TKTbIIIBAjYHv/iDFDsa3oDSyt7cAGkhISAghYIsAE25JCESYCCAQm0NjYKG1tbb7x/+d//kf+/ve/B7ZPGwcerZM0VjZWk5gRQCAdAebP6ejxXQSyK8D5m11/9o4AAuEKPH/+3GvO0d3d7dvxihVLQAVOAAAgAElEQVQrZPfu3eEGY9neRrr+1XtI+pJSUVGRZdkQLgIIIJC6APPn1O34JgLZFuD8zXYF2D8CCGRbQJtyfPfdd/Ly5cv3oeh13cGDB6WgoCDb4Rmz/9GadOjvBvr7ARsCCCAQFQHmz1GpNHm6KMD562JVyQkBBD4moIsRVlVVSX9/v++jNOcYXe7u3btSV1cX16Rj9erVsn379o+R8/8IIICAMwLMn50pJYkggECSArb3j6BBR5IF5+MIIIBAWAJMsMOSZj8IIGCiQEtLizQ1NflCW7RokRw4cMDEcLMe02idpPlhP+ulIQAEEAhRgPlziNjsCoEMC3D+ZhiU4RBAwFiBp0+feg9l9fT0+GJcu3atbN261di4TQrszp07Ul9fH/eQ1p49e2T58uUmhUosCCCAQGACzJ8Do2VgBAIX4PwNnJgdIICAwQK6hlh1dbXcv3/fF+WuXbtk5cqVBkeendB0IQtd0GL4pisu6z1gNgQQQCAKAsyfo1BlcnRVgPPX1cqSFwIIjCagzTn0mrevr8/3ERZp+Pgxo0069P7vwMCA78P6W4H+ZsCGAAIIREGA+XMUqkyOCCAwkgANOgI+LmwHDpiH4RFAwGEBJtgOF5fUEEDggwIPHz70VhPWh7TebdOmTZNvv/1Wxo0bh94oAqP9SM0P/BwyCCAQFQHmz1GpNHm6KMD562JVyQkBBIYLPH782HsoS1cLjt2++OIL0T9siQvoy1y6ktLw1ad27twpn332WeID8UkEEEDAUgHmz5YWjrAREBHOXw4DBBCIssD58+eltbXVR7BmzRrZtm1blFk+mHt7e7s0NDT47pvrF7TJpzb7ZEMAAQRcF2D+7HqFyc9lAc5fl6tLbgggMFxAm3PoIg3D713y7G7ix4re/62trY1r0qELNOhCDWwIIICA6wLMn12vMPkhgMBoArb3jxgzFPvmo4F1th3YQFJCQgABSwSYYFtSKMJEAIGMCrx+/VqOHj0q3d3d78fNzc31mnNMnz49o/tycbB79+55L3wN3/iR2sVqkxMCCAwXYP7MMYGAvQKcv/bWjsgRQCAxgdFWTOKFmsT8RvqUNvesqamJe9Bt+/btsnr16tQH5psIIICABQLMny0oEiEiMIoA5y+HBgIIRFWgpaVFmpqafOkXFBTIwYMHZfizgVE1Gi3vjo4OOXXqVFyTjg0bNsjGjRvhQgABBJwWYP7sdHlJznEBzl/HC0x6CCDwXuDZs2dy/Phx6evr86nwzG7yB8lo93+XLVsm+/btS35AvoEAAghYJMD82aJiESoCCGRUwPb+ETToyOjhwGAIIIBA5gSYYGfOkpEQQMAOgYGBAe+H6idPnvgCPnDggCxatMiOJAyIcrSVhIuKirwfqXnIzYAiEQICCAQiwPw5EFYGRSAUAc7fUJjZCQIIZElgtOYcNJJIvyBqq006ent7fYNt3rxZPv/88/R3wAgIIICAoQLMnw0tDGEhkIAA528CSHwEAQScE9B7l7rAQOwaYroww9dffy15eXnO5RtEQtqk4/Tp0zI4OOgbftWqVbJjx44gdsmYCCCAgBECzJ+NKANBIJCSAOdvSmx8CQEELBPo6emR7777Tjo7O32RL126VIqLi3lWN4V6Pnr0yLv/O7zhSWFhoZSUlMjYsWNTGJWvIIAAAuYLMH82v0ZEiAACwQjQoCMY1/ej2g4cMA/DI4CAwwJMsB0uLqkhgMCIAnV1dXL79m3f/+mqP7r6D1tyAqP9SK0//OuP1GwIIICAiwLMn12sKjlFRYDzNyqVJk8Eoifw+PFj7yWk4Q0kdu7cKZ999ln0QALIWJt8VlVVxRmzknAA2AyJAALGCDB/NqYUBIJA0gKcv0mT8QUEELBc4OXLl97LSrHXxePHj5dvvvlGpk6danl24Yb/559/Sn19fdxOV69eLdoElA0BBBBwUYD5s4tVJaeoCHD+RqXS5IlAtAUqKyvl4cOHPgSe0U3/mBhtAQxt0lFaWpr+DhgBAQQQMFCA+bOBRSEkBBAIRcD2/hFjhmLb04dCltxObAdOLls+jQACCPyfABNsjgYEEIiSgK74c+vWLV/K/Jia3hGgLynpi2DapTt2+9vf/ib79+9Pb3C+jQACCBgowPzZwKIQEgIJCnD+JgjFxxBAwCqB0RpHbNu2TdasWWNVLqYH++zZM69JR3d3ty/Uzz//XDZv3mx6+MSHAAIIJC3A/DlpMr6AgDECnL/GlIJAEEAgBAFdUEAbSgy/Vjt8+LB88sknIUTg3i7u3LkjtbW1cYmtXLlSdu3a5V7CZIQAApEXYP4c+UMAAIsFOH8tLh6hI4BAQgINDQ1y8+ZN32eXLVsm+/btS+j7fOjDAqPda1+yZImUlZXBhwACCDgnwPzZuZKSEAIIJChge/8IGnQkWGg+hgACCIQtwAQ7bHH2hwAC2RI4e/as/PHHH77dz5gxQ77++msZN25ctsJyYr/Pnz+XEydOxD34tnjxYq+T9NixY53IkyQQQAABFWD+zHGAgL0CnL/21o7IEUBgZAFtGKErJsWuEKyf3Lp1q6xduxa2AAR0VWY17+rq8o2+atUq2bFjRwB7ZEgEEEAgewLMn7Nnz54RSFeA8zddQb6PAAK2CLS2tsr58+fjwt29e7esWLHCljSMjPPevXveIg3Dt08//VT27t1rZMwEhQACCKQqwPw5VTm+h0D2BTh/s18DIkAAgeAEfvrpJ7l69apvB/pMbnl5eXA7jeDI+vyz3v8dvkjhwoULvSYdOTk5EVQhZQQQcFWA+bOrlSUvBBD4mAANOj4mlOb/2w6cZvp8HQEEIizABDvCxSd1BCIk0NTUJC0tLb6Mp0+fLocOHZLJkydHSCK4VF+8eOE16Rj+ktKiRYvkwIEDwe2YkRFAAIGQBZg/hwzO7hDIoADnbwYxGQoBBLIuoM059Bps+INCmzZtkvXr12c9PpcDePXqlRw/flzevn3rS1Nf/tKXwNgQQAABVwSYP7tSSfKIogDnbxSrTs4IRE/g4sWL8ttvv8Ulvm7dOtmyZUv0QALI+MGDB1JbWyv9/f2+0VmtOQBshkQAgawKMH/OKj87RyAtAc7ftPj4MgIIGCzQ1tYmjY2Nvgjz8/PlyJEjkpuba3DkdoY22iKFBQUF3vPPNOmws65EjQAC8QLMnzkqEEAgqgK2948YMzQ0NGRy8WwHNtmW2BBAwGwBJthm14foEEAgfYFLly7JlStXfANNmTLF+6Fa/2bLnEBnZ6f3gtibN298g/IjdeaMGQkBBLIvwPw5+zUgAgRSFeD8TVWO7yGAgGkCozXn+OKLL0T/sAUv8Pr1a+/6V5t1xG5Lly6V4uJiGX7PKfiI2AMCCCCQeQHmz5k3ZUQEwhLg/A1Lmv0ggEA2BLRR5alTp+T+/ftxu9+xY4esWrUqG2E5u89Hjx5JdXV1XJOOwsJCKS0tdTZvEkMAgWgJMH+OVr3J1i0Bzl+36kk2CCDwX4F79+5JTU2NxL6Cp886f/PNNzJhwgSYAhIYbZFCff65vLycxigBuTMsAgiEK8D8OVxv9oYAAuYI2N4/ggYd5hxLRIIAAgj4BJhgc0AggIDLAi0tLdLU1ORLUX+g/vrrr2Xq1Kkup5613PQlJV1JeKQmHfxInbWysGMEEMigAPPnDGIyFAIhC3D+hgzO7hBAIBABfTBIr7n0haTYbf369bJp06ZA9smgIwt0dXVJZWWlvHz50vcBfUmppKRExo4dCx0CCCBgtQDzZ6vLR/ARF+D8jfgBQPoIOCyg18S1tbVxzRLHjx/vNYv45JNPHM4+e6k9fvzYa9LR29vrC2Lx4sWeO9e/2asNe0YAgcwIMH/OjCOjIJANAc7fbKizTwQQCFJAF2o4duyYr0miXvPqM8/Tpk0LcteMLSK6SKHei9f7wLHbvHnzpKKiQsaNG4cTAgggYLUA82ery0fwCCCQhgANOtLAS+SrtgMnkiOfQQABBEYSYILNcYEAAq4K/PHHH3L27Flfenl5efLVV1/JjBkzXE3biLy0SYe+pKR/8yO1ESUhCAQQyKAA8+cMYjIUAiELcP6GDM7uEEAg4wL6IpJea3V3d/vGXrt2rWzdujXj+2PAjwtoLU6cOCHPnz/3fXjRokVSVlbGS0ofJ+QTCCBgsADzZ4OLQ2gIfESA85dDBAEEXBS4ffu2nDlzRvr6+nzp6X3fAwcOsDhDwEV/+vSpVFVVxTUMXbhwoXf9m5OTE3AEDI8AAggEJ8D8OThbRkYgaAHO36CFGR8BBMIU0EXxjh496msOoQ0Rjxw5InPnzg0zlEjvS5t06P3f4YsUzpkzRw4ePCj6HDobAgggYKsA82dbK0fcCCCQroDt/SPGDA0NDaWLEOT3bQcO0oaxEUDAbQEm2G7Xl+wQiKpAR0eHnDp1SmKnoLm5ud4P1fn5+VFlCTVv/XFaf6TWH6tjN/2R+tChQ3SSDrUa7AwBBDIpwPw5k5qMhUC4Apy/4XqzNwQQyKzAaM05Vq1aJTt27MjszhgtKQFdQVgbp+iKVrHbggULpLy8nJeUktLkwwggYJIA82eTqkEsCCQnwPmbnBefRgAB8wWuXLkily5digtUr7tKS0u57xhSCbU5pd7/Hd44tKCgwLv+1fvxbAgggICNAsyfbawaMSPwXwHOX44EBBBwRUDvNx47dkz0nnDsVlxcLEVFRa6kaU0eoy1SOHv2bDl8+DBNOqypJIEigMBwAebPHBMIIBBVAdv7R9CgI6pHLnkjgIDxAkywjS8RASKAQJIC9+7dk9raWhkcHHz/Te0irZ2LP/nkkyRH4+PpCHR1dXkPaQ2/aUAn6XRU+S4CCGRbgPlztivA/hFIXYDzN3U7vokAAtkV0MaH+kDW8BdgaM6R3brE7l0fmtOVhJ88eeILav78+VJRUcFLSuaUikgQQCAJAebPSWDxUQQME+D8NawghIMAAikL9Pf3S2Njo9y6dStujHXr1snmzZtl+EOVKe+MLyYkoPd99f6v3geO3ebNm+fdj6dJR0KMfAgBBAwTYP5sWEEIB4EkBDh/k8DiowggYKyAPutcXV0tDx488MW4ceNG2bBhg7Fxux6YLlJ4/Phx0WYdsZs26dBFCsePH+86AfkhgICDAsyfHSwqKSGAQEICNOhIiCn1D9kOnHrmfBMBBKIuwAQ76kcA+SPgloD+QF1TUyMDAwPvE9N5XllZmSxevNitZC3JRl8g04e0dEUlfqS2pGiEiQACHxRg/swBgoC9Apy/9taOyBGIsoA256isrJS3b9/6GFasWCG7d++OMo1xueuLY9qk46+//vLFNnfuXO8hLV5SMq5kBIQAAh8RYP7MIYKAvQKcv/bWjsgRQOD/BPQFmLq6Onn27JmPRRdm2LNnjyxbtgyuLAnobxX6ktJITTq0SeW4ceOyFBm7RQABBFITYP6cmhvfQsAEAc5fE6pADAggkK7AmTNnpL293TdMUVGRFBcXpzs0309TQJt06PPPeh0cu82cOVMOHz4sEyZMSHMPfB0BBBAIV4D5c7je7A0BBMwRsL1/xJihoaEhczjjI7Ed2GRbYkMAAbMFmGCbXR+iQwCBxAV0lVp9aUlfiHm36Rxv3759oj9Ws2VPoKenx3tJ6enTp/xInb0ysGcEEMiQAPPnDEEyDAJZEOD8zQI6u0QAgbQEaM6RFl9Wvqy/SWjj0IcPH/r2n5+f7zXpyMvLy0pc7BQBBBBIRYD5cypqfAcBMwQ4f82oA1EggEDqAo8ePZL6+nrRhQBiN33x5cCBAzJnzpzUB+ebGRHQ3yz0JSV9WSl209ocPHiQ69+MKDMIAgiEJcD8OSxp9oNA5gU4fzNvyogIIBCuwKVLl+TKlSu+nX7yySfedZU2qGTLvoA2p9Tr3xcvXviCmTFjhhw5coQmHdkvEREggEASAsyfk8Diowgg4JSA7f0jaNDh1OFIMggg4JIAE2yXqkkuCERXQH/4PHbsmPT29voQ9u7dK59++ml0YQzKXGtTXV0tjx8/5kdqg+pCKAggkLwA8+fkzfgGAqYIcP6aUgniQACBRARevXrlrUb79u1b38d1hWBtRMlmrsDAwICcPHlS7ty54wuSlZTMrRmRIYDAyALMnzkyELBXgPPX3toROQIIiNy4cUO+//57GRwc9HHMmjVLysvLZcqUKTAZIvD69WtvAQ39O3abPXu216Ry/PjxhkRKGAgggMCHBZg/c4QgYK8A56+9tSNyBBAQaWtrk8bGRh+FNn346quvaHpo2AGiDUS1Scfz58/j6nX48GGZOHGiYRETDgIIIDCyAPNnjgwEEIiqAA06Aq687cAB8zA8Agg4LMAE2+HikhoCERHQl5a+++67uBWUtm/fLqtXr46Igh1p9vX1eSsJ66pXsZveVOBHajtqSJQIICDC/JmjAAF7BTh/7a0dkSMQNQG9ztUXXIavQrt06VIpLi6W4fczouZjQ776Itnp06elo6PDF+706dO9lZR4SMuGKhIjAggwf+YYQMBeAc5fe2tH5AhEWWBoaEh++OEHaWlpiWMoLCz0mlXm5uZGmcjI3PW3C31JqbOz0xcfTSqNLBdBIYDAKALMnzk0ELBXgPPX3toROQJRF7h37573LK1eC7/bJkyYIN9++61Mnjw56jxG5t/T0+Pdwx/epGPatGne88/UzciyERQCCAwTYP7MIYEAAlEVsL1/xJih2CsHA6toO7CBpISEAAKWCDDBtqRQhIkAAiMK6ErCx44di1uV53/+53/k73//O2oGCvT390tdXZ3cv3/fFx0/UhtYLEJCAIERBZg/c2AgYK8A56+9tSNyBKIkQHMOd6qtt8XOnDkjt27d8iU1depU+fLLL2XSpEnuJEsmCCDgpADzZyfLSlIREeD8jUihSRMBhwT0JZeTJ0/KgwcP4rLasGGDbNy40aFs3Uulq6vLa9Lx4sULX3Is0uBerckIAVcFmD+7WlnyioIA528UqkyOCLgn8OzZM++5Z32W9t2mDSm1yX9+fr57CTuUkf5+UVVVJU+fPvVlNWXKFK9++jcbAgggYLIA82eTq0NsCCAQpIDt/SNo0BHk0cHYCCCAQBoCTLDTwOOrCCCQVQH9oVN/pH758qUvjpUrV8quXbuyGhs7/7DAwMCA1NfXy927d+N+pNaXlOgkzRGEAAImCzB/Nrk6xIbAhwU4fzlCEEDAdAFddVavc/Xv2G3JkiVSWloqw28UmZ4P8f1XoKGhQW7evBl3/ctDWhwhCCBgugDzZ9MrRHwIjC7A+cvRgQACNgloU4fa2lrRhpWxW05OjhQXF0thYaFN6UQ21u7ubq9JBysJR/YQIHEErBZg/mx1+Qg+4gKcvxE/AEgfAQsF9D7w0aNHRRsdvtv0HnBZWZksXrzYwoyiF3Jvb69UV1fL48ePfcnrc8/6/DNNOqJ3TJAxAjYJMH+2qVrEigACmRSgQUcmNUcYy3bggHkYHgEEHBZggu1wcUkNAYcF9AfOyspK0U7SsVtRUZH3oBab+QKDg4PeSli3b9/2BUsnafNrR4QIRF2A+XPUjwDyt1mA89fm6hE7Au4L6MNYep07/IUkbc6xf/9+GTt2rPsIDmd47tw5uXHjhi/DSZMmeQ9pTZ061eHMSQ0BBGwWYP5sc/WIPeoCnL9RPwLIHwF7BPQ+4ZkzZ6Svry/ueqm8vJyVg+0ppRfph1YSZpEGy4pJuAhETID5c8QKTrpOCXD+OlVOkkHAeYH+/n6vOYc2qozddu7cKZ999pnz+buUoP6OUVVVNWKTjsOHD8u0adNcSpdcEEDAIQHmzw4Vk1QQQCApAdv7R4wZGhoaSirjkD9sO3DIXOwOAQQcEmCC7VAxSQWBiAjoj9T60tKTJ098GWv3aO0izYrC9hwI2qTj9OnT0tHR4QtaO0nzI7U9dSRSBKImwPw5ahUnX5cEOH9dqia5IOCWwGjNORYtWuRd59Kcw416X7hwQa5fv+5LZuLEiXLkyBGZPn26G0mSBQIIOCXA/NmpcpJMxAQ4fyNWcNJFwFKBK1euyKVLl+KinzNnjmhzDr1eYrNPQBfaOHHihDx9+tQXPIs02FdLIkYgSgLMn6NUbXJ1TYDz17WKkg8C7gro63Q1NTVy7949X5Jr1qyRbdu2uZu4w5lpkw6t6aNHj+Lu/+rzzzNmzHA4e1JDAAFbBZg/21o54kYAgXQFbO8fQYOOdI8Avo8AAggEJMAEOyBYhkUAgUAEtKFDdXW1PHjwwDf+ggUL5MCBA7y0FIh6sIPqjYeGhgZpb2+P+5FaV1Kik3Sw/oyOAALJCzB/Tt6MbyBgigDnrymVIA4EEIgVePv2rRw/flxevXrlgykoKJCKigqucx07XC5evCi//fabL6sJEybIoUOHZNasWY5lSzoIIGC7APNn2ytI/FEW4PyNcvXJHQHzBXQxBr03OLyBv0a+bNky2bNnD9fC5pfxgxFqkw69p//48WPf51ikwfLCEj4CDgswf3a4uKTmvADnr/MlJkEEnBFobGyUtrY2Xz4sSmh/efU3jrq6Orl//37c/V9dpIEmHfbXmAwQcE2A+bNrFSUfBBBIVIAGHYlKpfg524FTTJuvIYAAAsIEm4MAAQRsEdBGDvX19XL79m1fyHPnzhXtNpyTk2NLKsQ5gsBINyB0ZSw6SXO4IICAaQLMn02rCPEgkLgA52/iVnwSAQTCEdDmHJWVldLZ2enboTbn0CaUXOeGU4ew9zLSKtF5eXlek478/Pyww2F/CCCAwKgCzJ85OBCwV4Dz197aETkCrgu8fv3ae3Hl2bNnvlT1ub1NmzbJ559/7jpBZPJjJeHIlJpEEXBCgPmzE2UkiYgKcP5GtPCkjYBlAiPdG9R7gtrAITc317JsCHe4wMDAgNTW1o7YpEOff545cyZoCCCAgDECzJ+NKQWBIIBAyAK2948YM6RvVBq82Q5sMC2hIYCA4QJMsA0vEOEhgMB7gTNnzkh7e7tPRFeX/fLLL2XcuHFIOSBw/vx5aW1t9WWiKwnzI7UDxSUFBBwSYP7sUDFJJXICnL+RKzkJI2C0wGjNOebPny8HDx6kOYfR1Us/uOvXr8uFCxd8A+kDeNqkQxuRsiGAAAImCDB/NqEKxIBAagKcv6m58S0EEAhW4NGjR95iDN3d3b4d6X3e4uJi0ZWD2dwS+NBKwtz/davWZIOA7QLMn22vIPFHWYDzN8rVJ3cE7BDQZ5712efYbfLkyfLtt9+KPhvL5oaANunQ3zzu3r3rS2j8+PHe/d/Zs2e7kShZIICA9QLMn60vIQkggECKArb3j6BBR4qF52sIIIBA0AJMsIMWZnwEEMiEwEiNG6ZPny5fffWV6A+YbO4INDU1SUtLS9yP1NotnE7S7tSZTBCwWYD5s83VI/aoC3D+Rv0IIH8EzBHQl5GOHTsmnZ2dvqC0OUdFRQUrJZlTqkAjuXHjhpw7d863D23SoceAHgtsCCCAQLYFmD9nuwLsH4HUBTh/U7fjmwggEIyAXv98//33Mjg46NvB1KlT5cCBAzJjxoxgdsyoWRfgJaWsl4AAEEAgAQHmzwkg8REEDBXg/DW0MISFAAKewIMHD6S6utp3LZyXl+c998x1sHsHif7mcfLkSbl9+7YvOa25LtAxZ84c95ImIwQQsE6A+bN1JSNgBBDIkAANOjIEOdowtgMHzMPwCCDgsAATbIeLS2oIOCLw008/ydWrV33ZTJkyxfuRetKkSY5kSRqxAs3NzXLt2jUfCp2kOUYQQMAUAebPplSCOBBIXoDzN3kzvoEAApkX0OYclZWV8uLFC9/gc+fO9VbP0QYNbNERuHnzpjQ0NPgSzsnJkfLyclmwYEF0IMgUAQSMFGD+bGRZCAqBhAQ4fxNi4kMIIBCCwNDQkPzwww9xzfl115988omUlpayGEMIdcj2LnhJKdsVYP8IIPAxAebPHxPi/xEwV4Dz19zaEBkCURfQe8G6YENvb+97irFjx3qNGvR6mM1NAb3+PX36tHR0dPgSHDdunPcsAE063Kw7WSFgkwDzZ5uqRawIIJBJAdv7R4wZ0jtuBm+2AxtMS2gIIGC4ABNswwtEeAhEXECbNGizhthtwoQJ8vXXX4uuqMTmrsClS5fkypUrvgTpJO1uvckMAZsEmD/bVC1iRcAvwPnLEYEAAtkWGK05R35+vhw+fFj0wRy26AncunVLzpw5I7G30fQBvbKyMlm0aFH0QMgYAQSMEWD+bEwpCASBpAU4f5Mm4wsIIBCAQE9Pj7dyrK4YPHxbsWKF7Nq1S4Y/rxdAGAxpiAAvKRlSCMJAAIERBZg/c2AgYK8A56+9tSNyBFwW6OrqkqNHj8qbN298aRYXF0tRUZHLqZObiHfP99SpUyM26aioqJB58+bhhAACCGRNgPlz1ujZMQIIZFnA9v4RNOjI8gHE7hFAAIHRBJhgc2wggICpAq2trXL+/HlfeOPHj5cvv/xSZsyYYWrYxJVBgZEatNBJOoPADIUAAikJMH9OiY0vIWCEAOevEWUgCAQiK6AvJh0/flx0taTYTZtz6Go52pCQLboCuoqSrqakLyy927RJR0lJiRQWFkYXhswRQCCrAsyfs8rPzhFIS4DzNy0+vowAAhkQ0Gvf2tpaefXqlW80vc7Ztm2brFq1KgN7YQjbBHhJybaKES8C0RFg/hydWpOpewKcv+7VlIwQsF2gv79fjh07Js+ePfOl8sUXX4j+YYuGgF7/NjQ0SHt7uy/h3NxcKS8vl4KCgmhAkCUCCBgnwPzZuJIQEAIIhCRAg46AoW0HDpiH4RFAwGEBJtgOF5fUELBYQH+U1NVjYzdtzKDNOWbNmmVxZoSerEBLS4s0NTXFHQt0kk5Wks8jgECmBJg/Z0qScRAIX4DzN3xz9ogAAv8V0OYcJ06ciHsQS69vjxw5QnMODhRP4M6dO1JfX+9r0qH3rvbu3SvLli1DCQEEEAhdgPlz6G5YAFgAACAASURBVOTsEIGMCXD+ZoySgRBAIAWB27dve/d5+/r6fN/WhRhKS0vlk08+SWFUvuKKAC8puVJJ8kDALQHmz27Vk2yiJcD5G616ky0Cpgvo9U5NTY3cu3fPF2pRUZEUFxebHj7xBSDQ2NgobW1tvpFzcnLkwIEDNOkIwJshEUDg4wLMnz9uxCcQQMBNAdv7R4wZ0qsNgzfbgQ2mJTQEEDBcgAm24QUiPAQiKKAPbekLKbHTR/1B8vDhwzJ37twIipDySE066CTNcYEAAtkSYP6cLXn2i0D6Apy/6RsyAgIIJC+gzTmqqqrk6dOnvi9rcw69ztUXlNgQeCegD+zV1dXJwMCAD2Xnzp3y2WefAYUAAgiEKsD8OVRudoZARgU4fzPKyWAIIJCEwJUrV+TSpUtx35gxY4b38snUqVOTGI2Puiww2ktKZWVlsnDhQpdTJzcEEDBQgPmzgUUhJAQSFOD8TRCKjyGAQCgCI13naJPKgwcPytixY0OJgZ2YJ8D1r3k1ISIEoizA/DnK1Sd3BKItYHv/CBp0RPv4JXsEEDBYgAm2wcUhNAQiKPDgwQOprq72rRarP0zrA1sLFiyIoAgpvxNobW2V8+fP+0DoJM3xgQAC2RBg/pwNdfaJQGYEOH8z48goCCCQuEBvb6+cPHlS7t+/7/vSzJkzveYcEyZMSHwwPhkZgYcPH3qra/X39/ty3rZtm6xZsyYyDiSKAALZF2D+nP0aEAECqQpw/qYqx/cQQCAdge+//17+/e9/xw2xaNEib6XgvLy8dIbnuw4KjHbMaJOOJUuWOJgxKSGAgKkCzJ9NrQxxIfBxAc7fjxvxCQQQCEfgl19+kZ9//tm3s2nTpsk333zD9XA4JTB6L/rssz4DHbvps/GlpaWyePFio2MnOAQQcEuA+bNb9SQbBBBIXIAGHYlbpfRJ24FTSpovIYAAAiLCBJvDAAEETBF48uSJVFZW+l5A0Tna/v37pbCw0JQwiSOLAm1tbaLdpPmROotFYNcIIMD8mWMAAYsFuP61uHiEjoCFAm/evPGaLDx//twXva4arM05Jk6caGFWhByWwF9//eUdP9rkJXbbunWrrF27Nqww2A8CCERcgPlzxA8A0rdagPPX6vIRPAJWCuhLSPoy0vBt3bp1snnzZhn+XJ6VSRJ0IAJNTU3S0tLiG1tfUiopKeEZgUDEGRQBBEYSYP7McYGAvQKcv/bWjsgRcEmgvb1dzpw540tJF2rQ5hxTpkxxKVVySUOA69808PgqAghkTID5c8YoGQgBBCwTsL1/xJihoaEhk81tBzbZltgQQMBsASbYZteH6BCIisCzZ8+85hzDXzzZu3evfPrpp1FhIM8EBPRmRkNDg8ReXvCQVgJwfAQBBDImwPw5Y5QMhEDoApy/oZOzQwQiK/D06VOpra2Vt2/f+gx0laQjR47IpEmTImtD4okL6HFUVVUlPT09vi9t2bJF9CU3NgQQQCBoAebPQQszPgLBCXD+BmfLyAggEC9w7do1aW5ujvuPPXv2yPLlyyFD4KMCP/74o/z6669xnysuLpaioqKPfp8PIIAAAukKMH9OV5DvI5A9Ac7f7NmzZwQQ+K/AgwcPpLq6WgYHB9+T5ObmeveE8/PzYULAJzBSkw4WsuQgQQCBMAWYP4epzb4QQMAkAdv7R9Cgw6SjiVgQQACBGAEm2BwOCCCQbYHu7m755z//Kfp37LZt2zZZs2ZNtsNj/wYK/Oc//5FTp07FRcZDWgYWi5AQcFCA+bODRSWlyAhw/kam1CSKQFYF7t69612v9PX1+eKYP3++lJaWiq6WxIZAogLa0FSbdAz/zWTjxo2yYcOGRIfhcwgggEBKAsyfU2LjSwgYIcD5a0QZCAKBSAj8+9//lu+//96Xa15enlRUVMjcuXMjYUCSmRG4dOmSXLlyJW4wGr1kxpdREEDgwwLMnzlCELBXgPPX3toROQIuCHR2dnr38V6/fu1Lp6ysTJYsWeJCiuQQgMBPP/0kV69ejRuZBS0DwGZIBBCIE2D+zEGBAAJRFaBBR8CVtx04YB6GRwABhwWYYDtcXFJDwAKB58+fS319vegP1bHbF198IfqHDYHRBPSlt7q6Ol/ncf0sD2lxzCCAQNACzJ+DFmZ8BIIT4PwNzpaREUDgvwI3btyQ8+fPy9DQkI9k6dKlog/U5OTkQIVA0gIvXryQysrKuCYd69atky1btiQ9Hl9AAAEEEhVg/pyoFJ9DwDwBzl/zakJECLgo0N7eLg0NDb5rYFYJdrHS4eV07do1aW5ujtvhrl27ZOXKleEFwp4QQCByAsyfI1dyEnZIgPPXoWKSCgKWCegzzydOnJA3b974It+6dausXbvWsmwIN2yBy5cvi/4ZvnH9G3Yl2B8C0RNg/hy9mpMxAgj8V8D2/hFjhoY/kWpYZW0HNoyTcBBAwCIBJtgWFYtQEXBM4NatW9LY2Cj9/f2+zPTHaf2Rmg2Bjwlok46amhp+pP4YFP+PAAIZFWD+nFFOBkMgVAHO31C52RkCkRMYbaXXzz//XDZv3hw5DxLOrIA26dCH/Lq6unwD06Qjs86MhgACfgHmzxwRCNgrwPlrb+2IHAFbBG7fvu010o/dtCnlwYMHZf78+bakQZwGCozWpGP79u2yevVqAyMmJAQQcEGA+bMLVSSHqApw/ka18uSNQHYFtDnH8ePH4+7bffbZZ7Jz587sBsferREY7fp3x44dsmrVKmvyIFAEELBLgPmzXfUiWgQQyJyA7f0jaNCRuWOBkRBAAIGMCjDBzigngyGAQIICuvKN/rg4fFuxYoXs3r07wVH4GAIi9+/f9x4AHN7ohR+pOToQQCAoAebPQckyLgLBC3D+Bm/MHhCIosDg4KDXfPLmzZu+9PWmjr48wsMzUTwqgsl5tJW49AUlPdbYEEAAgUwLMH/OtCjjIRCeAOdveNbsCYEoCjx48ECqq6tFr4ffbWPHjpUDBw7IggULokhCzhkWaGlpkaamprhRadKRYWiGQwCB9wLMnzkYELBXgPPX3toROQK2CozWnIP7dbZWNLtxX79+XS5cuBAXhC5yqYtdsiGAAAKZFmD+nGlRxkMAAVsEaNARcKVsBw6Yh+ERQMBhASbYDheX1BAwUKC7u1tOnjwpDx8+9EWnc7G///3vsn79egOjJiTTBR49euQ9CDi8SceWLVtEVxNmQwABBDIpwPw5k5qMhUC4Apy/4XqzNwSiINDX1+c1DNSXk2I3XTW4tLRUFi1aFAUGcgxR4PXr196KXG/evPHtdeXKlbJr164QI2FXCCAQBQHmz1GoMjm6KsD562plyQuB7As8efJEKisrfffk9D7v/v37pbCwMPsBEoEzAq2trXL+/Pm4fLj/60yJSQQBowSYPxtVDoJBICkBzt+kuPgwAgikKfDixQs5ceKEdHV1+UbSZ1T1WoUNgVQEbty4IefOnYv76saNG2XDhg2pDMl3EEAAgVEFmD9zcCCAQFQFbO8fMWZoaGjI5OLZDmyyLbEhgIDZAkywza4P0SHgkoA+sFVfXx/3EkleXp734lJBQYFL6ZJLyALapKOmpkb0BbnYjR+pQy4Eu0MgAgLMnyNQZFJ0VoDz19nSkhgCWRHQBgl6DfL8+XPf/idMmOCtGjxnzpysxMVO3RfQJh36Qpz+HbvRpMP92pMhAmELMH8OW5z9IZA5Ac7fzFkyEgII/J+Avoh07Ngx6e3t9bHs3btXPv30U6gQyLhAW1ubNDY2xo2rLyjpPWA2BBBAIFMCzJ8zJck4CIQvwPkbvjl7RCCqAnpNrPfndJHC2I3mHFE9IjKb982bN6WhoSFu0LVr18rWrVszuzNGQwCBSAswf450+UkegUgL2N4/ggYdkT58SR4BBEwWYIJtcnWIDQF3BP744w+vw+/g4KAvqZkzZ3ovLk2ZMsWdZMkkawKPH/8/9u78OYrravj4QRsCxCKEAIslYgkQMMTGYIPBYhOSkFjslPP8h+8vqSe2WSQkIbEZAokJOGAI8ADWwyL2XQiEJPTW6bz2Oz2jMaOZ7pm7fLsqRVU8c/ucz+mrujPTfe5DaW1tTbkxkB9BClYSToyAkwKsn50sK0l5IsD89aTQpIlAHgS0KYd+9ujv7w+dbcqUKbJz504+4+ahBr6fQhvE6A5dL168CFEsWbJENm/e7DsP+SOAQEQCrJ8jgmQYBAogwPwtADqnRMBxgZcvX8q3336b8iDShg0bZMWKFY5nT3qFFLh+/XrwkFLy3nD8/lvIqnBuBNwTYP3sXk3JyB8B5q8/tSZTBAopoL8N6+9yyc05aB5YyKq4d+4bN25Id3d3yuff5cuXy8aNG91LmIwQQKAgAqyfC8LOSRFAwAABGnTEXATbgWPmYXgEEHBYgAW2w8UlNQQMENCGHCdPnpR///vfKdEsWLBAdEelkpISAyIlBFcEHj9+HPwYkrx7l94cqDcJciCAAAK5CrB+zlWQ9yNQOAHmb+HsOTMCLgncuXNHOjs7ZXBwMJTWrFmzpKmpScaPH+9SuuRisMDr169l7969KU06Fi1aJNu2bTM4ckJDAAFbBFg/21Ip4kQgVYD5y1WBAAJRCmhzyu+++076+vpCw/IgUpTKjPVbAj09PdLV1ZWyGQi//3LdIIBAVAKsn6OSZBwE8i/A/M2/OWdEwDcBbc6xb98+GRgYCKW+bt060caBHAhEKZDu8+/SpUtl06ZNUZ6KsRBAwFMB1s+eFp60EUBAbO8fMW4kuY25YUW1HdgwTsJBAAGLBFhgW1QsQkXAMgG9Wau9vV0ePXoUilzXXWvXrpWPPvrIsowI1xYBbdJx4MCBlB9Fli1bJnV1dbakQZwIIGCoAOtnQwtDWAhkIMD8zQCJlyCAwG8KXLt2TY4cOZKya01tbW3QEKG4uBhBBPIqoE06tEnls2fPQufVJh1bt25N+XExr8FxMgQQsF6A9bP1JSQBjwWYvx4Xn9QRiFhAH0DS5hzPnz8PjcxvbhFDM9x7BW7evBk0TNUNQhIPrsX30vECBBDIQID1cwZIvAQBQwWYv4YWhrAQcESA5hyOFNKyNG7duiUdHR0pn38XL14c/P7LgQACCOQiwPo5Fz3eiwACNgvY3j+CBh02X33EjgACTguwwHa6vCSHQMEE7t27F9wg8+bNm1AMZWVl0tDQIDU1NQWLjRP7IaA/juhDSsnX4JIlS2Tz5s1+IJAlAgjEIsD6ORZWBkUgLwLM37wwcxIEnBX45z//Kfq/5EN3RtIdkjgQKJSAfu7Vz7/6OTjx0MYx9fX1UlRUVKjQOC8CCFguwPrZ8gISvtcCzF+vy0/yCEQmMDg4KHv37pUnT56ExtSGgNqkkgOBfAvcvn07eEhpeHg4dGp+/813JTgfAu4JsH52r6Zk5I8A89efWpMpAvkWSLdJnP4urL8PcyAQp8CdO3eCz79DQ0Oh0yxcuDD4Tib5AdM4Y2FsBBBwS4D1s1v1JBsEEMhcgAYdmVtl9UrbgbNKmjchgAACIsICm8sAAQSiFvjpp5/k9OnTKd17KysrZceOHVJRURH1KRkPgVEFdAfhffv2pTTpYCdhLhgEEMhFgPVzLnq8F4HCCjB/C+vP2RGwVWBkZESOHDki165dS0lh48aNsnz5cltTI26HBHRXa/38m9ykY/78+UGjVJp0OFRsUkEgjwKsn/OIzakQiFiA+RsxKMMh4KGAPgBy4MABefDgQSh7bQS4fft2HgTx8JowJeXe3l5pb29PeUiJ339NqRBxIGCnAOtnO+tG1AioAPOX6wABBOIQ0OYc2hz/7du3oeE3bNggK1asiOOUjIlAioB+J6PfzSQ36WCTBi4WBBDIRYD1cy56vBcBBGwWsL1/xLgRvYvV4MN2YINpCQ0BBAwXYIFteIEIDwGLBHSnmqNHj8r169dTol6wYIFs2bJFSkpKLMqIUF0Q0CYd+mPJ69evQ+nwJbUL1SUHBAojwPq5MO6cFYEoBJi/USgyBgJ+CehuwZ2dnaI71CQexcXFwc40+rmCAwFTBLRJh96kpTcNJh406TClQsSBgH0CrJ/tqxkRI/CLAPOXawEBBHIRePfunbS2tsrdu3dDw8yZMyfYjIEGgLno8t4oBO7fvy9tbW2i39skHvz+G4UuYyDgpwDrZz/rTtZuCDB/3agjWSBgkgDNOUyqBrE8evQo+P03uVnMvHnzpLGxke9ouEQQQGDMAqyfx0zGGxBAwBEB2/tH0KDDkQuRNBBAwD0BFtju1ZSMECiEQF9fn3R0dKQ8BKKL2E8//VT++Mc/FiIszolAIPDixYugScerV69CIjykxAWCAALZCLB+zkaN9yBghgDz14w6EAUCtgj09/cHDyQ9ffo0FPL48eOlublZqqurbUmFOD0S0Juz9Lp9+PBhKOu5c+cGN2lpcxkOBBBAIFMB1s+ZSvE6BMwTYP6aVxMiQsAWAd1/S3/zvXnzZijkmTNnyq5du/hMYUshPYhTP/fq59/kh5T4/deD4pMiAjEIsH6OAZUhEciTAPM3T9CcBgFPBNJ9ztiwYYOsWLHCEwXSNE3gyZMnsm/fvpTPv9pItampie9qTCsY8SBguADrZ8MLRHgIIBCbAA06YqP9z8C2A8fMw/AIIOCwAAtsh4tLagjkSaC3tzfYUTj55peysjJpaGiQmpqaPEXCaRBIL6BNZPRLav038eAmLa4aBBAYqwDr57GK8XoEzBFg/ppTCyJBwHQBbcqhO7EmN/mbMmVK0JxD/+VAwFQB3UFYd1JKbtKh38/obtc06TC1csSFgHkCrJ/NqwkRIZCpAPM3UylehwACyQLd3d1y/fr10P89ffp02bNnj5SWlgKGgFECurO1fv4dGBgIxUWTSqPKRDAIWCHA+tmKMhEkAqMKMH+5MBBAICoB/V1NP1/o72yJR11dnSxbtiyq0zAOAlkJ6P0LuknhmzdvQu+fPXt2cP9CSUlJVuPyJgQQ8E+A9bN/NSdjBBD4j4Dt/SPGjWiLfYMP24ENpiU0BBAwXIAFtuEFIjwEDBc4d+6cnDlzRpKXepWVlcFDHxUVFYZnQHg+CejDdXv37k1p0sFNWj5dBeSKQO4CrJ9zN2QEBAolwPwtlDznRcAugbt370p7e3vKzVezZs0KdqAZP368XQkRrZcCevOgNpm5f/9+KH9t0qHXMTdpeXlZkDQCYxZg/TxmMt6AgDECzF9jSkEgCFglcPz4cbl8+XIo5qlTp8qXX37JZ2GrKulXsOkeUuLzr1/XAdkikKsA6+dcBXk/AoUTYP4Wzp4zI+CSAM05XKqmu7k8f/482KTw9evXoSRnzpwZNOnQTTU5EEAAgfcJsH5+nxD/HQEEXBWwvX8EDTpcvTLJCwEErBdggW19CUkAgYIIDA0NSVdXl9y8eTPl/AsWLJAtW7bwsEdBKsNJ3yegTTq0k/SLFy9CL+UmrffJ8d8RQOAXAdbPXAsI2CvA/LW3dkSOQL4Erl27JkePHpV3796FTllbWyvbtm2T4uLifIXCeRDIWUC/u9FmM729vaGxtNmM3qTF7tc5EzMAAs4LsH52vsQk6LAA89fh4pIaAjEJ/PDDD6IbMyQeuhGDNueYOHFiTGdlWASiEXj27Fnw+2/yQ0p8/o3Gl1EQ8EGA9bMPVSZHVwWYv65WlrwQyJ+ANrvXpvfa/D7xqKurk2XLluUvEM6EQAYCL1++DDYp7O/vD716+vTpsnv3bpp0ZGDISxDwXYD1s+9XAPkj4K8ADTpirr3twDHzMDwCCDgswALb4eKSGgIxCegNLp2dnaL/Jh66nvrss89k1apVMZ2ZYRGIRkBvztKbtJKvYW7SisaXURBwXYD1s+sVJj+XBZi/LleX3BDIXeDs2bNy5syZlIFWrlwp69evz/0EjIBAAQSGh4fl4MGDKU06qqurpaWlhZu0ClATTomATQKsn22qFrEiEBZg/nJFIIDAWAQuXrwoJ0+eDL2lvLxcvvrqK5k8efJYhuK1CBRMQDdn0N9/dbOGxIPPvwUrCSdGwCoB1s9WlYtgEQgJMH+5IBBAIBcBbc7R2toq2vQ+8di8ebMsWbIkl6F5LwKxCfT19cm+fftE/008KisrZdeuXaLf6XAggAAC6QRYP3NtIICArwK2948YNzIyMmJy8WwHNtmW2BBAwGwBFthm14foEDBN4ObNm9LV1ZXyhXRZWZk0NDRITU2NaSETDwKjCrx58yb4kjq5SQc3aXHBIIDA+wRYP79PiP+OgLkCzF9za0NkCBRSQH+6OHLkiFy7di0ljI0bN8ry5csLGR7nRiBnAW3S0dHRIbdv3w6NVVVVFdykpd/pcCCAAAKjCbB+5rpAwF4B5q+9tSNyBPIt8D//8z/BZ+LEQz8jfPnllzJt2rR8h8P5EMhJIN1DSvr5d+fOnTJ+/PicxufNCCDgrgDrZ3drS2buCzB/3a8xGSIQlwDNOeKSZdx8CPT398vevXvl5cuXodNNnTpVdu/eLRMmTMhHGJwDAQQsFGD9bGHRCBkBBCIRsL1/BA06IrkMGAQBBBCIXoAFdvSmjIiAiwL6wJLuJHzu3LmU9PSGlsbGRqmoqHAxdXJyWECbdOhOSk+fPg1lyU1aDhed1BCIQID1cwSIDIFAgQSYvwWC57QIGCwwODgonZ2dcufOnVCUxcXFsm3bNqmtrTU4ekJDIHOBd+/eBde6Nl5NPPj8m7khr0TARwHWzz5WnZxdEWD+ulJJ8kAgXoHr16/L4cOHJXHPrZKSkuBBjhkzZsR7ckZHICaBV69eBb//vnjxInQGdhKOCZxhEXBEgPWzI4UkDS8FmL9elp2kEchZoLe3V9rb21M2Kty8ebMsWbIk5/EZAIF8CLx+/TrYpPD58+eh002ePFn27NkjEydOzEcYnAMBBCwTYP1sWcEIFwEEIhOgQUdklKMPZDtwzDwMjwACDguwwHa4uKSGQEQCb9++DR7i0C+lk49FixaJfimtDy9xIGCjwMDAgBw4cEAeP34cCp+btGysJjEjkB8B1s/5ceYsCMQhwPyNQ5UxEbBXQHeVaW1tTWnYp7upNjc3S3V1tb3JETkCowika9LB518uFwQQSCfA+plrAwF7BZi/9taOyBHIl4A27+vo6Ag159Dfe/Xz8AcffJCvMDgPArEI6ENK2qTj2bNnofGnTZsmu3btYifhWNQZFAG7BVg/210/ovdbgPnrd/3JHoFsBPQ+6IMHD8rw8HDo7bp5g94PzYGATQK6SaHe//zkyZNQ2LrhpjZgZeNNm6pJrAjkR4D1c36cOQsCCJgnYHv/iHEjie32zfMV24ENJCUkBBCwRIAFtiWFIkwECiSgTQv05qy+vr5QBLp2+uyzz2TVqlUFiozTIhCdgDah0Zu0kpt0cJNWdMaMhIBLAqyfXaomufgmwPz1reLki0B6gadPn0pbW5vorqqJx5QpU4KHkfRfDgRcFNAmHV1dXdLT0xNKTz//6k1a5eXlLqZNTgggkKUA6+cs4XgbAgYIMH8NKAIhIGCwwN27d4OGlfr54JejqKhIduzYIXPmzDE4ckJDIHMBfUhJf//V74CSv/vRnYQnTJiQ+WC8EgEEnBdg/ex8iUnQYQHmr8PFJTUEYhCgOUcMqAxZcAG9/1mbdDx69CgUy8SJE0U//06ePLngMRIAAgiYI8D62ZxaEAkCCORXwPb+ETToyO/1wtkQQACBjAVYYGdMxQsR8E7g+vXrcvTo0ZRO0fqwRkNDg8yePds7ExJ2V0C/pNabER8+fBhKUh/M052UJk2a5G7yZIYAAmMSYP08Ji5ejIBRAsxfo8pBMAgUTEAfRGpvb5fBwcFQDNXV1UFzjvHjxxcsNk6MQD4EtJ/+4cOHRb/3STxoUpkPfc6BgF0CrJ/tqhfRIpAowPzlekAAgXQC+rDGvn37ZGho6NeX6E2J27dvl9raWuAQcEpgYGAguN5Ha9LB779OlZpkEMhZgPVzzoQMgEDBBJi/BaPnxAhYJ3D79u1gs8Lh4eHQ5+GtW7fKokWLrMuHgBFIFNDvebRJx4MHD0Iw2pxSN2mYOnUqYAgggEAgwPqZCwEBBHwVoEFHzJW3HThmHoZHAAGHBVhgO1xcUkMgSwF9UOPUqVPy008/pYxQVVUlTU1NNCvI0pa3mS2gD+jpLtr3798PBVpRURF8Sa3/ciCAAAKsn7kGELBXgPlrb+2IHIGoBK5duxY0okzcJVjH1oeQtm3bJsXFxVGdinEQMF6gu7s7pUkHTSqNLxsBIpBXAdbPeeXmZAhEKsD8jZSTwRBwRuDZs2fy3XffiTatTzy2bNkiv//9753Jk0QQSBTQJh36kNLjx49DMPz+y3WCAAKJAqyfuR4QsFeA+Wtv7YgcgXwKaHMO3cAh8TdimlXmswKcKx8C2qRD73++d+9e6HS6Kac2qaysrMxHGJwDAQQMF2D9bHiBCA8BBGITsL1/xLgRfdLT4MN2YINpCQ0BBAwXYIFteIEID4E8C7x580Y6OztTvqDTMLRL9ObNm3lgKc814XT5FdAvqVtbW1OadEyaNCn4klofVuJAAAG/BVg/+11/srdbgPlrd/2IHoFcBf71r3/J3//+95RhPvzwQ/n8889zHZ73I2ClwLFjx+TKlSuh2CdPnhw0qdTPwRwIIOC3AOtnv+tP9nYLMH/trh/RIxCHwMuXL+Xbb78V/S048diwYYOsWLEijlMyJgLGCGhTGv399+HDh6GY+P3XmBIRCAIFF2D9XPASEAACWQswf7Om440IeCNw8+bN4J7oxOYcRUVFUl9fH2ziwIGASwLDw8NBM5o7d+6E0iorKwt+/50+fbpL6ZILAghkIcD6OQs03oIAAk4I2N4/ggYdTlyGJIEAAi4KsMB2sarkhEB2Ao8ePQq+mOvv7w8NoF9Gf/bZZ7Jy5crsBuZdCFgmoE06dC709vaGIp8wYULQpGPatGmWZUS4CCAQpQDr5yg14PNY8wAAIABJREFUGQuB/Aowf/PrzdkQMEng4sWLcvLkyVBI+qPLunXr+KxrUqGIpSACx48fl8uXL4fOzU7CBSkFJ0XAOAHWz8aVhIAQyFiA+ZsxFS9EwAsB/e33u+++k76+vlC+q1evljVr1nhhQJIIDA4OBjsJ379/P4TB779cGwggoAKsn7kOELBXgPlrb+2IHIF8CKRrztHQ0CDz58/PRwicA4G8C2gzmo6ODrl161bo3NqkY+fOnTJjxoy8x8QJEUDAHAHWz+bUgkgQQCC/AjToiNnbduCYeRgeAQQcFmCB7XBxSQ2BMQhcvXpVjh49mvKO8vJy2b59u3zwwQdjGI2XImC/gHaS1i+pb9++HUpm/PjxQZMOOknbX2MyQCBbAdbP2crxPgQKL8D8LXwNiACBQgg8fvxY/vrXv6acWj/rLliwoBAhcU4EjBP429/+Jj/99FMoLnYSNq5MBIRA3gVYP+ednBMiEJkA8zcySgZCwHqBgYGBoDnH8+fPQ7ksW7ZM6urqrM+PBBAYi0C6TRr0ngj9/beysnIsw/FaBBBwSID1s0PFJBXvBJi/3pWchBHIWKCnp0c6OztTXt/Y2Ci/+93vMh6HFyJgq0BXV5fcuHEjFH5JSYns2LGDZwJsLSpxIxCBAOvnCBAZAgEErBSwvX/EuJGRkRGT5W0HNtmW2BBAwGwBFthm14foEMiHwLVr1+Tw4cMpp6qqqhL9Mlp3TeVAwFeB9vZ20U7qiQedpH29Gsgbgf8IsH7mSkDAXgHmr721I3IEshXQBy+0OUfyg0i7d++W2bNnZzss70PASYHTp0/L+fPnQ7lNnDgx2Elp2rRpTuZMUggg8NsCrJ+5QhCwV4D5a2/tiByBqAX0M7E2rkw8lixZIps3b476VIyHgBUCukmDPqSXvJOwbtLQ0tLCTsJWVJEgEYhegPVz9KaMiEC+BJi/+ZLmPAjYJaDNObQ5wbt3734NvKioSBoaGmT+/Pl2JUO0CGQpoI9wdnd3pzTpKC4uDp4NmDt3bpYj8zYEELBZgPWzzdUjdgQQyEXA9v4RNOjIpfq8FwEEEIhRgAV2jLgMjYAFAhcvXpSTJ0+mRMqNWRYUjxDzJqA3aemPNomHNunQTtKzZs3KWxycCAEEzBBg/WxGHYgCgWwEmL/ZqPEeBOwW0BtOrl+/Hkri888/lw8//NDuxIgegZgERmvSwU7CMWEzLAIWCLB+tqBIhIhAGgHmL5cGAggMDg6KNqG/e/duCGPBggWyfft2gBDwXiDd77/Nzc0yc+ZM730AQMA3AdbPvlWcfF0SYP66VE1yQSAaAb3P89ChQ5K4v7Q252hqaqIhQTTEjGKZgG7gqRt5Jh7MCcuKSLgIRCjA+jlCTIZCAAGrBGjQEXO5bAeOmYfhEUDAYQEW2A4Xl9QQeI/AP//5T9H/JR88rMSlg0CqgHZUv3HjRug/lJaWBk062HmbKwYBvwRYP/tVb7J1S4D561Y9yQaB9wlcvXpVjh49GnqZ7oikN19xIIBAeoHRmnRok8rdu3fL9OnToUMAAY8EWD97VGxSdU6A+etcSUkIgTEJvHnzRtra2uTRo0eh9+nOqNp8gAMBBP4jwO+/XAkIIPCLAOtnrgUE7BVg/tpbOyJHIA6BO3fuSGtra8rQeo/nvHnz4jglYyJghYBu5KkbeiYfDQ0NUltba0UOBIkAAtEIsH6OxpFREEDAPgHb+0eMG0lsQWigv+3ABpISEgIIWCLAAtuSQhEmAhELnDhxQi5duhQaVXdE3blzJw9bRGzNcO4IjNZJuqSkJHjAr6amxp1EyQQBBH5TgPUzFwgC9gowf+2tHZEjMFaBZ8+eyTfffCNDQ0O/vrWiokK+/vpr0UYDHAgg8NsCZ8+elTNnzoRepE0q9Xuj6upq+BBAwBMB1s+eFJo0nRRg/jpZVpJCICOBvr6+4GGk58+fh16vzfa++uorKS4uzmgcXoSALwKj/f6r80Qf4OP3X1+uAvJEQIT1M1cBAvYKMH/trR2RIxC1wE8//SR/+9vfQsPq2r6xsVG0YSUHAr4LjLZJg5rU19fLwoULfechfwS8EWD97E2pSRQBBJIEbO8fQYMOLmkEEEDAUAEW2IYWhrAQiEng3bt30t3dLT///HPoDPqg0q5du2Ty5MkxnZlhEXBDQHfg1p24Ew9+yHGjtmSBQKYCrJ8zleJ1CJgnwPw1ryZEhEAcAsPDw0FzjqdPn/46fFFRkezevVtmzpwZxykZEwEnBXQXJd1NKfHQJpXapIO55GTJSQqBFAHWz1wUCNgrwPy1t3ZEjkAuAvo5WJtz9Pf3h4apqqqSlpYW0c0aOBBAIFXg+PHjcvny5ZTPv/og35w5cyBDAAEPBFg/e1BkUnRWgPnrbGlJDIGMBfSe6O+//16uXLkSeg+N9zIm5IUeCYzWpEMfVt26dassWrTIIwlSRcBfAdbP/taezBHwXYAGHTFfAbYDx8zD8Agg4LAAC2yHi0tqCCQJ6M7B7e3t0tvbG/ov06ZNCx6umDhxImYIIJCBwGg3aekDfw0NDTJ//vwMRuAlCCBgswDrZ5urR+y+CzB/fb8CyN8XgRMnTsilS5dC6X766afy0Ucf+UJAnghEJpCuSUdzc7PMnj07svMwEAIImCnA+tnMuhAVApkIMH8zUeI1CLgl8OjRIzlw4IC8ffs2lJg219PmHKWlpW4lTDYIRCzA778RgzIcApYJsH62rGCEi0CCAPOXywEBvwXevHkjnZ2dcu/evRSIpqYm7uX0+/Ig+zQC586dkx9++CHlv27atEmWLl2KGwIIOC7A+tnxApMeAgikFbC9f8S4kZGREZPrazuwybbEhgACZguwwDa7PkSHQFQCejNWW1ubPHjwIDSk3pSlD1WUlZVFdSrGQcALAd1FWB9USjy0SUd9fb3U1tZ6YUCSCPgqwPrZ18qTtwsCzF8XqkgOCPy2QE9PT3ATVuKhO53qw0gcCCCQnYDuIqwPKiUeuuuY3tjITsLZmfIuBGwRYP1sS6WIE4FUAeYvVwUCfgno5gy6SYNu1pB4zJ07N2guX1JS4hcI2SKQpUC633/ZpCFLUN6GgEUCrJ8tKhahIpAkwPzlkkDAX4EnT54En4X7+vpCCOXl5bJjxw6prq72F4fMEXiPwPnz5+X06dMpr6qrq5Nly5bhhwACDguwfna4uKSGAAK/KWB7/wgadHCBI4AAAoYKsMA2tDCEhUCEAv39/cGOSc+ePQuNWlNTEzxMwU1ZEWIzlFcC+gW1flGdeOgHt61bt8qiRYu8siBZBHwSYP3sU7XJ1TUB5q9rFSUfBMICL1++lP/+7/+WwcHBX/+D3oD1X//1X6L/ciCAQPYCV69elaNHj4YG0CaVjY2NMm/evOwH5p0IIGC0AOtno8tDcAj8pgDzlwsEAX8Efv75Z+nu7pZ3796FktbfqbZs2SK6budAAIHMBdikIXMrXomASwKsn12qJrn4JsD89a3i5IvAfwR004bDhw+nNKqcPn16cE90RUUFVAgg8B4B3aBQPwMnHxs2bJAVK1bghwACjgqwfna0sKSFAALvFaBBx3uJcnuB7cC5Zc+7EUDAZwEW2D5Xn9x9ENAHlPbv35/SJXrBggWybds2bsry4SIgx1gFzpw5I2fPnk05x+bNm2XJkiWxnpvBEUCgMAKsnwvjzlkRiEKA+RuFImMgYKaAPoj07bffyuPHj0MBtrS0yJw5c8wMmqgQsEzg+vXrwYN/iYc+7FdfXy+1tbWWZUO4CCCQiQDr50yUeA0CZgowf82sC1EhELXAaI309By606nueMqBAALZCbBJQ3ZuvAsBmwVYP9tcPWL3XYD56/sVQP4+CqS7X3P+/PnBb1ZsWOjjVUHO2QpcvnxZjh8/nvL2devWyapVq7IdlvchgIDBAqyfDS4OoSGAQKwCtvePGDcyMjISq1COg9sOnGP6vB0BBDwWYIHtcfFJ3XmBJ0+eSGtrq7x+/TqUKzdlOV96EsyzwPnz50Vv1Eo+9OZHnW8cCCDglgDrZ7fqSTZ+CTB//ao32folMNqDEx9//LGsXbvWLwiyRSBmAW3SoTuSJf7kp7+vaRPYhQsXxnx2hkcAgXwLsH7OtzjnQyA6AeZvdJaMhICpAufOnZMffvghJbxPPvlE9H8cCCCQm4Bu0KAP/iUfbNKQmyvvRsBUAdbPplaGuBB4vwDz9/1GvAIBVwSGhoaC36h6enpSUuJ3YVeqTB6FEEjXAJbvmApRDc6JQPwCrJ/jN+YMCCBgpoDt/SNo0GHmdUVUCCCAgLDA5iJAwE2Be/fuycGDB2VwcDCUIF9Eu1lvsiq8wMWLF+XkyZMpgWzYsEFWrFhR+ACJAAEEIhNg/RwZJQMhkHcB5m/eyTkhAnkRuHnzprS3t4fONXPmTNmzZ48k/7CSl4A4CQKOC+iNj11dXfLu3btQplu3bpXFixc7nj3pIeCXAOtnv+pNtm4JMH/dqifZIJAsoL9H6e9SyQeN47lWEIhWgE0aovVkNARMFmD9bHJ1iA2B3xZg/nKFIOCHQF9fX/B7sG5amHgUFxfLli1baCLvx2VAljEKjLZJg55u1apVsm7duhjPzNAIIJBvAdbP+RbnfAggYIoADTpiroTtwDHzMDwCCDgswALb4eKSmrcCt2/flo6ODhkeHg4Z0CjA20uCxPMkcPnyZTl+/HjK2fQLav2imgMBBNwQYP3sRh3Jwk8B5q+fdSdrtwX6+/vlL3/5i7x9+/bXRMvKyuTPf/6zTJo0ye3kyQ6BAgpoY5zOzs6UJh2bNm2SpUuXFjAyTo0AAlEKsH6OUpOxEMivAPM3v96cDYF8CYyMjAS7BetDE4lHUVFR8EDSokWL8hUK50HAG4F0mzTQEMebS4BEPRFg/exJoUnTSQHmr5NlJSkEQgL3798P7od+8+ZN6P+fMGGC7NixQ2bMmIEYAghEIJBukwbdoFCfP+BAAAE3BFg/u1FHskAAgbEL2N4/YtyI/kpo8GE7sMG0hIYAAoYLsMA2vECEh8AYBfSGrCNHjoQekOCmrDEi8nIEchC4evWqHD16NGWENWvWyOrVq3MYmbcigIApAqyfTakEcSAwdgHm79jNeAcCJgvoTw779++Xe/fuhcJsamqS+fPnmxw6sSHghIA2iNXdyt69exfKZ+PGjbJ8+XInciQJBHwXYP3s+xVA/jYLMH9trh6xIzC6gG7McOjQIdFmeYlHSUmJNDQ0yNy5c6FDAIGYBNJt0sAGKTGBMywCBRBg/VwAdE6JQEQCzN+IIBkGAUMFrly5It9//33Kb1HalEN/E544caKhkRMWAnYKpNukYdmyZaKNKjkQQMB+AdbP9teQDBBAIDsB2/tH0KAju7rzLgQQQCB2ARbYsRNzAgTyJjDa7i3FxcXS2NjITVl5qwInQkCCnct0B7PkHoWrVq2SdevWQYQAApYLsH62vICE77UA89fr8pO8gwJnzpyRs2fPhjJbuXKlrF+/3sFsSQkBMwW0SYfuWqYPCyYeOg91PnIggIDdAqyf7a4f0fstwPz1u/5k757A4OCgHDx4MKVBZWlpqbS0tMjMmTPdS5qMEDBMIF2TDv3tV38D5kAAAbsFWD/bXT+i91uA+et3/cneXQG97/LkyZNy6dKllCQXLlwoW7ZsEb03mgMBBKIXSPf775IlS2Tz5s3Rn5AREUAgrwKsn/PKzckQQMAgARp0xFwM24Fj5mF4BBBwWIAFtsPFJTWvBEZ7MElvytqxY4fMnj3bKwuSRcAEgZ6eHunq6krp3r5ixQrR3ZQ4EEDAXgHWz/bWjsgRYP5yDSDgjsC9e/dk//79oaZ4VVVV8tVXX0lRUZE7iZIJAhYI9Pb2Snt7uwwNDYWiXb16taxZs8aCDAgRAQTSCbB+5tpAwF4B5q+9tSNyBJIF3rx5IwcOHJAnT56E/tOECROC5hzTp08HDQEE8iRw9epVOXr0aMrZPvnkE9H/cSCAgL0CrJ/trR2RI8D85RpAwD2BgYEB6ezslLt376Ykp7876e9PHAggEK9Aut9/Fy1aJFu3bpXk5y/jjYbREUAgSgHWz1FqMhYCCNgkYHv/iHEjydtHG6ZvO7BhnISDAAIWCbDAtqhYhIpAGoHjx4+L7tiSeJSXl8vOnTu5KYurBoECCty8eTP4sejdu3ehKJYtWyZ1dXUFjIxTI4BALgKsn3PR470IFFaA+VtYf86OQFQC+nDSf//3f0t/f/+vQ2qDyq+//lomT54c1WkYBwEExiBw//59aWtrE93ZO/FYuXKlrF+/fgwj8VIEEDBJgPWzSdUgFgTGJsD8HZsXr0bAVIG+vr6gOceLFy9CIVZUVMiuXbv4DGxq4YjLaYHr16/L4cOHQ01jNeFVq1bJunXrnM6d5BBwWYD1s8vVJTfXBZi/rleY/HwT0OaUHR0d8vLly1DqJSUlQVOA2tpa30jIF4GCCejvv62trSmbNOg83L59O006ClYZToxAbgKsn3Pz490IIGCvgO39I2jQYe+1R+QIIOC4AAtsxwtMek4L6EP/3d3d8vPPP4fy1JuytDnHlClTnM6f5BCwQeD27dvBj0bDw8OhcJcsWSKbN2+2IQViRACBJAHWz1wSCNgrwPy1t3ZEjkCigN4EcufOnRBKQ0MDN2RxmSBQYIGHDx8GDw8mN+lYvny5bNy4scDRcXoEEMhGgPVzNmq8BwEzBJi/ZtSBKBDIReDZs2fB+jqxOaWON23atOB34IkTJ+YyPO9FAIEcBHp6eqSrqytlk4YVK1bIhg0bchiZtyKAQKEEWD8XSp7zIpC7APM3d0NGQMAUAV1nazO8oaGhUEj6+be5uZnNCk0pFHF4JZBukwZt0lFfXy9FRUVeeZAsAi4IsH52oYrkgAAC2QjQoCMbtTG8x3bgMaTKSxFAAIGQAAtsLggE7BTQL6Hb29ult7c3lAA3ZdlZT6J2W0Dnqc7X5B+PFi1aFHR2T/4s4rYG2SFgvwDrZ/trSAb+CjB//a09mbsj8K9//Uv+/ve/hxJatmyZ1NXVuZMkmSBgsYA26dAmOm/fvg1lsXTpUtm0aZPFmRE6An4KsH72s+5k7YYA89eNOpKFvwKPHj0KmnMkr6tnzJgRNOcoKyvzF4fMETBE4ObNm9LZ2UmTDkPqQRgI5CrA+jlXQd6PQOEEmL+Fs+fMCEQpcPbsWTlz5kzKkNXV1dLU1CQTJkyI8nSMhQACYxBI9/vv/PnzRTdSoUnHGDB5KQIGCLB+NqAIhIAAAgURsL1/xLiRkZGRgshleFLbgTNMk5chgAACKQIssLkoELBPQG/GamtrkwcPHoSC56Ys+2pJxP4I0Enan1qTqfsCrJ/drzEZuivA/HW3tmTmh4B+Bt63b1/owYfKykr505/+JMXFxX4gkCUCFgg8fvw4eJhwYGAgFO3ixYtly5YtNKm0oIaEiMAvAqyfuRYQsFeA+Wtv7YgcgXRN32tqaoKHkkpKSkBCAAFDBNI16aCZrCEFIgwExiDA+nkMWLwUAcMEmL+GFYRwEBijgG54dvjwYenp6Ul5p/6utHnzZh7+H6MpL0cgDoF0v//OnTtXGhsbuV8jDnTGRCAmAdbPMcEyLAIIGC9ge/8IGnQYf4kRIAII+CrAAtvXypO3rQL9/f3BQw7Pnj0LpcBNWbZWlLh9EqCTtE/VJleXBVg/u1xdcnNdgPnreoXJz2WBwcFB+ctf/iKvXr36NU1tyvH111/L1KlTXU6d3BCwUuDp06eyf/9+efPmTSj+2tpaqa+v52ZKK6tK0D4KsH72serk7IoA89eVSpKHbwI///yzdHd3hxpTqsGCBQtk27ZtrKN9uyDI1wqB27dvS0dHhwwPD4fiXbJkSfAwIQcCCNghwPrZjjoRJQKjCTB/uS4QsFegr69P2tvb5cmTJ6Ek9MG5Tz/9VP74xz/amxyRI+CgQLrff3l+wcFik5LTAqyfnS4vySGAwG8I0KAj5svDduCYeRgeAQQcFmCB7XBxSc05gZcvXwYPN+gX04kHN2U5V2oSclggXSfp+fPnS0NDAzdXOlx7UnNHgPWzO7UkE/8EmL/+1ZyM3RHo7OxM2Tmprq5OdEdSDgQQMFNAm8vu27cvpUnHvHnzgp2UioqKzAycqBBA4FcB1s9cDAjYK8D8tbd2RO6vwNWrV+Xo0aMpADzk7+81Qeb2CPT29gYPFuru34nHokWLZOvWrZJ8X6o9mREpAv4IsH72p9Zk6p4A89e9mpKRHwL3798PGt0lN3ovLS0NGlTqvZQcCCBgnoD+/qvPMbx+/ToU3KxZs6S5uVl0DnMggIDZAqyfza4P0SGAQHwCtvePGDcyMjISH0/uI9sOnLsAIyCAgK8CLLB9rTx52yagXaJbW1tTvtTipizbKkm8CIhoJ2l9SGlgYCDEMXfu3OAhJd0JnAMBBMwVYP1sbm2IDIH3CTB/3yfEf0fATIFLly7JiRMnQsHpAw56cxYHAgiYLZDuJq05c+ZIU1MTn3/NLh/RISCsn7kIELBXgPlrb+2I3E+Bc+fOyQ8//JCS/EcffRTsGsyBAALmC+gDhm1tbTI4OBgKtra2Vurr62lSaX4JidBzAdbPnl8ApG+1APPX6vIRvKcCV65cke+//17evXsXEqioqAge8J82bZqnMqSNgB0CL168CJp0vHr1KhRwdXW1tLS0SFlZmR2JECUCngqwfva08KSNAAIpjbQNb3eRUjEadHARI4AAAoYKsMA2tDCEhUCCwL179+TgwYMpN3N8/PHHsnbtWqwQQMBCAW3SoV9SJ3eBr6mpCR5SKikpsTArQkbADwHWz37UmSzdFGD+ullXsnJbQNfNf/3rX0M3aE2ePFn+/Oc/s2Z2u/Rk55BAupu0Zs+eHdxoyedfh4pNKs4JsH52rqQk5JEA89ejYpOq9QInT56UixcvpuSxYcMGWbFihfX5kQACPgk8fPhQDhw4kHJfh+7+3dDQQJMOny4GcrVOgPWzdSUjYAR+FWD+cjEgYI+APgB36tQp+emnn1KCnjVrVrCxWXl5uT0JESkCHgv09fUFmxTqv4lHVVWV7Ny5U8aPH++xDqkjYLYA62ez60N0CCAQn8C4ceNCg9OgI2Jr24Ej5mA4BBDwSIAFtkfFJlUrBW7fvi0dHR0yPDwcip+bsqwsJ0EjEBJIt5Ow/uCkDymVlpYihgACBgqwfjawKISEQIYCzN8MoXgZAoYIDA0NBc05nj9//mtERUVF8tVXX4ne2MGBAAL2CKS7SWvmzJnBTVo06bCnlkTqlwDrZ7/qTbZuCTB/3aon2bgpoDf+HT58WK5fvx5KUO9f27RpkyxZssTNxMkKAccFtElHa2urvH37NpQpTTocLzzpWS/A+tn6EpKAxwLMX4+LT+pWCQwMDEhnZ6fcvXs3Je6lS5fKF198QUM7qypKsAiIvHr1KtikUDdrSDwqKytl165dNNzhIkHAUAHWz4YWhrAQQCB2Adv7R4wbMbyliO3AsV+BnAABBJwVYIHtbGlJzAEBvSHryJEjoZ2Cdc2ydetWWbRokQMZkgICCKTbSbi6ulpaWlqkrKwMJAQQMEyA9bNhBSEcBMYgwPwdAxYvRcAAge7u7pQHlT7//HP58MMPDYiOEBBAYKwCepPW3r17U3ZSmjFjRtCkg8+/YxXl9QjEL8D6OX5jzoBAXALM37hkGReBaAR0Y4ZDhw7JzZs3QwMWFxfL9u3bRR/k50AAAXsFHj9+LAcOHBB9CDHxmDt3brAruM51DgQQMEuA9bNZ9SAaBMYiwPwdixavRaAwArqJ2cGDB+Xly5ehAPRe6PXr1/Pbb2HKwlkRiETg9evXQZMOneeJx7Rp04ImHRMmTIjkPAyCAALRCbB+js6SkRBAwC4B2/tH0KDDruuNaBFAwCMBFtgeFZtUrRK4ePGinDx5MhQzN2VZVUKCRSBjgXQ7Ceuu4PqQ0vjx4zMeixcigED8Aqyf4zfmDAjEJcD8jUuWcRGIXuDq1aty9OjR0MD6gFJTU1P0J2NEBBDIm0C6nZSmT58uu3fvpklH3irBiRDITID1c2ZOvAoBEwWYvyZWhZgQ+I/A4OBg8GDSvXv3QiQlJSXS3Nwss2fPhgoBBBwQePr0afCQ0ps3b0LZ1NTUBN9v6ZznQAABcwRYP5tTCyJBYKwCzN+xivF6BPIroI0pdVMG/SyceGjTdm1QOWfOnPwGxNkQQCByAf3cq59/9XNw4jFlypSgScekSZMiPycDIoBA9gKsn7O3450IIGC3AA06Yq6f7cAx8zA8Agg4LMAC2+Hikpq1Aj/88IOcO3cuFH9paans2LGDm7KsrSqBI/DbAukeUqqsrAy+pC4vL4cQAQQMEWD9bEghCAOBLASYv1mg8RYECiDw/Plz+etf/ypDQ0O/nl1v2vjzn//Mw/sFqAenRCBqgXQ7KfH5N2ppxkMgdwHWz7kbMgIChRJg/hZKnvMi8NsC+sDCgQMH5MmTJ6EX6m9A2pxjxowZECKAgEMCuoOwPqSkn4MTj1mzZgVzXu8B4UAAATMEWD+bUQeiQCAbAeZvNmq8B4H8CPz444+i90KPjIyETqgP7et6WP/lQAABNwQGBgZk3759KU06Kioqgk0a9F8OBBAwQ4D1sxl1IAoEEMi/gO39I8aNJH+yyr/hb57RdmDDOAkHAQQsEmCBbVGxCNULge+//17+/e9/h3IdP3687Ny5U6qqqrwwIEkEfBXQm7P0xszkTtLTpk0LmnRMmDDBVxryRsAoAdbPRpWDYBAYkwDzd0xcvBiBgggMDw/LN998E1oT63f3e/bskZkzZxYkJk6KAALRC6TbSWnq1KnBTVp8/o3enBERyEaA9XM2arwHATMEmL9m1IEoEEgU6OvrC34DevHiRQhm4sSJwRqYB5O4XhBwU0Dn/N69e1OadFRXVwf3gNCkw826k5V9Aqyf7asZESPwiwDzl2sBAfPr7tNnAAAgAElEQVQE9PfeI0eOyI0bN1KC++CDD6SxsZFNGcwrGxEhkLOANunQ774eP34cGks3Y9H7n/nuK2diBkAgEgHWz5EwMggCCFgoYHv/CBp0WHjRETICCPghwALbjzqTpfkC7969k8OHD6d8Ka1dY/XGDL6YMr+GRIhAFALpHlLSvwH6JbV+Wc2BAAKFFWD9XFh/zo5ALgLM31z0eC8C+RE4ceKEXLp0KXSyTz/9VD766KP8BMBZEEAgbwLpbtLSJh36XRiff/NWCk6EQFoB1s9cHAjYK8D8tbd2RO6mwMuXL4MH9Pv7+0MJ6m8/uvZlF1E3605WCPwioE069u/fL69evQqhaJOOlpYWHk7kUkHAAAHWzwYUgRAQyFKA+ZslHG9DICYBvfexra1NHj16lHKGlStXyvr162M6M8MigIAJAoODg8HfgPv374fC0Qa1+h2YblbIgQAChRVg/VxYf86OAAKFE6BBR8z2tgPHzMPwCCDgsAALbIeLS2rWCGjH6M7OTrl161YoZv0iSr+Q0i+mOBBAwB+BdA8p6Q2auosaN2r6cy2QqZkCrJ/NrAtRIZCJAPM3EyVeg0DhBHp6eoLPxonHnDlzggcVOBBAwE2B3/r8u2fPHpp0uFl2srJIgPWzRcUiVASSBJi/XBIImCPw9OnTYPfQ169fh4KaMWOGNDc3S3l5uTnBEgkCCMQm0NfXJ/v27RP9N/GoqqoK7gkZP358bOdmYAQQeL8A6+f3G/EKBEwVYP6aWhni8lHg+fPn0tramrLmVYu6ujpZtmyZjyzkjIB3Atqk4+DBg3Lv3r1Q7vodmG5SWFlZ6Z0JCSNgkgDrZ5OqQSwIIJBPAdv7R4wbGRkZySfYWM9lO/BY8+X1CCCAwC8CLLC5FhAorMDQ0JC0t7dLb29vKBBuyipsXTg7AoUWePv2bdBJ+sGDB6FQtGGPfkmtOwpzIIBAYQRYPxfGnbMiEIUA8zcKRcZAIB4BXf/+n//zf0Rv1vjl0LXv119/zcNK8ZAzKgLGCKT7/KvNKfXz7+TJk42JlUAQ8E2A9bNvFSdflwSYvy5Vk1xsFnjy5EnwQL6ueROP2bNnB805SkpKbE6P2BFAYIwCr169kv3798uLFy9C79SHk/TzLw17xgjKyxGIUID1c4SYDIVAngWYv3kG53QIpBF4+PBhcK+jNmZPPLQRXUNDg3zwwQfYIYCARwLpno3QvwnapFKbVXIggEBhBFg/F8adsyKAQOEFbO8fQYOOwl9DRIAAAgiMKsACmwsDgcIJ6M1YumPSo0ePQkHMnDkzuCmrrKyscMFxZgQQKLiAPpyoP1zdv38/FMuECROCm7SmTZtW8BgJAAEfBVg/+1h1cnZFgPnrSiXJwzWBx48fBzuo9Pf3h1LTGzNqampcS5d8EEBgFIF0OylNmjQp+Pw7ZcoU3BBAoAACrJ8LgM4pEYhIgPkbESTDIJCDgDZg1994kptzzJs3L3g4qbi4OIfReSsCCNgqoN9/6T0iz549C6Wgv/vq51/9HZgDAQTyL8D6Of/mnBGBqASYv1FJMg4C2Qv87//+r3R3d4s+kJ94zJ07VzZt2iT6Ww8HAgj4JzA8PCyHDh2SmzdvhpLXZyNaWlqkurraPxQyRsAAAdbPBhSBEBBAoCACNOiImd124Jh5GB4BBBwWYIHtcHFJzWiB169fBzdePH36NBTnnDlzpLGxkR2TjK4ewSGQP4F0naR1ByW9SUt3VOJAAIH8CrB+zq83Z0MgSgHmb5SajIVANAK3b9+Wzs7OlBu2Pv74Y1m7dm00J2EUBBCwQiDd5199OGnPnj006bCiigTpmgDrZ9cqSj4+CTB/fao2uZoocO/evaA5R/LDSbW1tVJfXy9FRUUmhk1MCCCQJ4E3b97Ivn37Upp0aHNK/f2XBxjzVAhOg0CCAOtnLgcE7BVg/tpbOyJ3Q+DKlSty/PhxGRkZCSW0ePFi2bJliyQ/o+VG1mSBAAKZCrx79y64HyS5SUdpaWmwkemsWbMyHYrXIYBARAKsnyOCZBgEELBOwPb+EeNGkj91GVYC24EN4yQcBBCwSIAFtkXFIlRnBPr6+mT//v3y8uXLUE4LFy6UrVu3clOWM5UmEQSiEdBO0h0dHaIPLyYe48ePF91VvKqqKpoTMQoCCGQkwPo5IyZehICRAsxfI8tCUB4LXL58ObhhK/nQz8b6wBIHAgj4J6APMOrn3zt37oSSnzhxYvD5V3cU5kAAgfwJsH7OnzVnQiBqAeZv1KKMh0DmArdu3QoePNDfdhIPHk7K3JBXIuCDgDbp0HtGkjd0qaiokN27d4v+y4EAAvkTYP2cP2vOhEDUAszfqEUZD4HMBX744Qc5d+5cyhtWr14ta9asyXwgXokAAk4LaJOOrq4u6enpCeVZUlIiTU1NUlNT43T+JIeAaQKsn02rCPEggEC+BGzvH0GDjnxdKZwHAQQQGKMAC+wxgvFyBHIUeP78eXCjRX9/f2ikpUuXyqZNm3IcnbcjgICrAuk6SZeVlUlLS4tUV1e7mjp5IWCcAOtn40pCQAhkLMD8zZiKFyIQu8A//vEP+fHHH1PO8/HHH8vatWtjPz8nQAABcwX08297e3tKk8ry8vLgISWadJhbOyJzT4D1s3s1JSN/BJi//tSaTM0S+Pnnn+XQoUMpQf3hD3+QL774wqxgiQYBBAouMDAwIK2trfLo0aNQLJMmTZJdu3bJlClTCh4jASDgiwDrZ18qTZ4uCjB/XawqOZkuoPs2HzlyRK5duxYKVR94q6urE70XmgMBBBBIFNC/G4cPH5br16+HYIqLi2XHjh006eByQSCPAqyf84jNqRBAwCgBGnTEXA7bgWPmYXgEEHBYgAW2w8UlNeMEnjx5IgcOHBDdDSXxWLlypaxfv964eAkIAQTMEkjXSbq0tFSam5tl1qxZZgVMNAg4KsD62dHCkpYXAsxfL8pMkoYL6Jq2u7tb9KGlxEO/n9emlUuWLDE8A8JDAIF8CKRrUqlNOvQhpcrKynyEwTkQ8F6A9bP3lwAAFgswfy0uHqFbK6APJukDSvrAQeLB78DWlpTAEciLwNu3b4N7SJKbdEyYMCH4/EuTyryUgZMgIKyfuQgQsFeA+Wtv7YjcToGhoSHp6OiQO3fuhBLQh+wbGhpk3rx5diZG1AggkBeBo0ePytWrV1P+fjQ2NsrcuXPzEgMnQcB3AdbPvl8B5I+AvwK2948YN5L8C6RhtbQd2DBOwkEAAYsEWGBbVCxCtVrgwYMH0tbWJnqDReLxySefiP6PAwEEEMhEIF0n6ZKSEmlqaqKTdCaIvAaBHAVYP+cIyNsRKKAA87eA+JwaAZHg87B+LtbPx4kHa1kuDwQQGE0gXZPK8ePHy86dO6Wqqgo4BBCIWYD1c8zADI9AjALM3xhxGRqBUQSuXLkix44dS/kvq1evljVr1mCGAAII/KaAPuSoTTqSvzOjSSUXDgL5E2D9nD9rzoRA1ALM36hFGQ+B9AK6MWFra6s8fvw49CL93UY3F6uuroYPAQQQeK/A8ePH5fLly6HXFRUVBU1+5s+f/9738wIEEMhNgPVzbn68GwEE7BWwvX8EDTrsvfaIHAEEHBdgge14gUnPCAHtFq1do/XGisRj48aNsnz5ciNiJAgEELBLgE7SdtWLaN0SYP3sVj3Jxi8B5q9f9SZbswT6+vqCG7aeP38eCkx3A21paZHp06ebFTDRIICAEQLpmlSWlZUFOwnTpMOIMhGEwwKsnx0uLqk5L8D8db7EJGiQwIULF+TUqVMpEa1fv15WrlxpUKSEggACJguk24mcJpUmV43YXBJg/exSNcnFNwHmr28VJ99CCbx48SJoKqe/+SYeFRUVQVP1KVOmFCo0zosAAhYKnDx5Ui5evBiKXJt01NfXS21trYUZETIC9giwfranVkSKAALRCtCgI1rPlNFsB46Zh+ERQMBhARbYDheX1IwQ6Onpka6uLtFdP385dN2xZcsWWbx4sRExEgQCCNgpMFqTDv2SuqmpSebOnWtnUkSNgAUCrJ8tKBIhIpBGgPnLpYFAYQQePXokbW1torsqJR6VlZXBbkqTJk0qTGCcFQEErBEY7fOvNunQBj/syGZNGQnUQgHWzxYWjZAR+H8CzF8uBQTyI3D27Fk5c+ZMysk2bdokS5cuzU8QnAUBBJwR0HtKdOOXW7duhXLi868zJSYRgwVYPxtcHEJD4D0CzF8uEQTiF3j48GHwW+/AwEDoZNpEXX+nKS8vjz8IzoAAAs4JnD59Ws6fPx/KS5+v2Lp1qyxatMi5fEkIAVMEWD+bUgniQACBfAvY3j9i3Ihuc2XwYTuwwbSEhgAChguwwDa8QIRntcC1a9fkyJEjkrgMosOr1SUleASMEzh+/Lhcvnw5FJf+nWloaJD58+cbFy8BIeCCAOtnF6pIDr4KMH99rTx5F1Lg9u3bwYMFw8PDoTBmz54tO3bskNLS0kKGx7kRQMAigdE+/+rfEN2ZjSYdFhWSUK0SYP1sVbkIFoGQAPOXCwKB+AVOnTolFy5cCJ2ITRrid+cMCLguoE06dAMY3Qgm8dDPv9rodtasWa4TkB8CBRFg/VwQdk6KQCQCzN9IGBkEgbQC2jyus7Mz5bfeOXPmSGNjo5SUlKCHAAIIZC2Qrvnt5s2bZcmSJVmPyxsRQCC9AOtnrg4EEPBVwPb+ETTo8PXKJW8EEDBegAW28SUiQEsFLl26JCdOnAhFr19G65fS+uU0BwIIIBCVwMmTJ+XixYuh4WgGFJUu4yCQKsD6masCAXsFmL/21o7I7RTQRnLff/99qGmlZqK7nWzZskV0zcqBAAIIjEVgtM+/PKQ0FkFei8DYBFg/j82LVyNgkgDz16RqEIuLAseOHZMrV67wu4yLxSUnBAwQ0A1guru75caNG6Fo9H6TpqYmqampMSBKQkDALQHWz27Vk2z8EmD++lVvss2vgH7u1ebpyfs0L168OPitN/kBt/xGx9kQQMAVgfPnz8vp06dT0qmrq5Nly5a5kiZ5IGCMAOtnY0pBIAggkGcBGnTEDG47cMw8DI8AAg4LsMB2uLikVjCB0Tq6lpWVBTuazJw5s2BxcWIEEHBXQL+g1i+qEw/9jLN169bgAUgOBBCIToD1c3SWjIRAvgWYv/kW53w+C4y2PlWPTz75JPgfBwIIIJCtwGh/X3hIKVtN3ofAbwuwfuYKQcBeAeavvbUjcrMF9KGkI0eOyLVr10KBFhcXS0NDg8ybN8/sBIgOAQSsEjh8+PCof290U5i5c+dalQvBImC6AOtn0ytEfAikF2D+cnUgEI/AP/7xD/nxxx9TBue33ni8GRUB3wV0g0LdqCH52LBhg6xYscJ3HvJHIFIB1s+RcjIYAghYJGB7/4hxI8mtEw3Dtx3YME7CQQABiwRYYFtULEK1QuDUqVNy4cKFUKzl5eWyc+dOmT59uhU5ECQCCNgpMFpzIM1k8+bNsmTJEjuTImoEDBRg/WxgUQgJgQwFmL8ZQvEyBHIQePfunXR2dsrNmzdDo9A8LgdU3ooAAikCozXp0Icid+zYwU7CXC8IRCjA+jlCTIZCIM8CzN88g3M6LwT0825XV5f09PSE8tVmcbpJw+zZs71wIEkEEMivwLFjx0R3Lk88ioqKgqZA8+fPz28wnA0BhwVYPztcXFJzXoD563yJSTDPAvrZVxvF3bhxI3Rm/a13y5Ytsnjx4jxHxOkQQMAXgcuXL8vx48dT0l23bp2sWrXKFwbyRCB2AdbPsRNzAgQQMFTA9v4RNOgw9MIiLAQQQIAFNtcAAtEJjHZzxMSJE2XXrl0yderU6E7ESAgggEAagfPnz4s+qJR81NXVybJly3BDAIEIBFg/R4DIEAgUSID5WyB4TuuNwMDAgBw8eFAePHgQyrm0tFR0Z8+amhpvLEgUAQTiFxitSaU26WAn4fjtOYM/Aqyf/ak1mbonwPx1r6ZkVFiB4eHhoBnlrVu3QoGUlZUFzTlmzpxZ2AA5OwIIOC1w4sQJuXTpUihHbdJRX18vtbW1TudOcgjkS4D1c76kOQ8C0Qswf6M3ZUR/BQYHB6W9vV3u3r0bQtDGlPrby5w5c/zFIXMEEMiLwNWrV+Xo0aMp51q9erWsWbMmLzFwEgRcF2D97HqFyQ8BBNIJ0KAj5mvDduCYeRgeAQQcFmCB7XBxSS1vAum6Rk+ePDlozlFRUZG3WDgRAgggcPHiRTl58mQKxIYNG2TFihUAIYBAjgKsn3ME5O0IFFCA+VtAfE7tvMCLFy+kra1N9N/EY9KkScHDSpWVlc4bkCACCORfYLQmlewknP86cEZ3BVg/u1tbMnNfgPnrfo3JMH8CQ0NDwefde/fuhU6qzTl2794t06dPz18wnAkBBLwVOHXqlFy4cCGUv97vunXrVlm0aJG3LiSOQFQCrJ+jkmQcBPIvwPzNvzlndFOgv79fWltb5enTp6EEy8vLpaWlRaqqqtxMnKwQQMA4gevXr8vhw4dlZGQkFNuqVatk3bp1xsVLQAjYJsD62baKES8CCEQlYHv/iHEjyaujqGQiGsd24IgYGAYBBDwUYIHtYdFJOVKBdDsm6cNHO3fulAkTJkR6PgZDAAEEMhG4fPmyHD9+POWl+gW1flHNgQAC2Quwfs7ejnciUGgB5m+hK8D5XRV49OhRcMPWwMBAKEU+F7tacfJCwCyB0ZpU0qTDrBoRjb0CrJ/trR2RI8D85RpAIBqBt2/fBs05Hjx4EBpQf//V34FpRhmNM6MggEBmAmfOnJGzZ8+mvHjz5s2yZMmSzAbhVQggMKoA62cuDATsFWD+2ls7IjdH4NmzZ8Fvva9evQoFNWXKlOCzLxsUmlMrIkHAF4Genh7p6uoS3UA18dANCnWjQg4EEMhegPVz9na8EwEE7BawvX8EDTrsvv6IHgEEHBZgge1wcUktdoF0OybNmDEj+GJad07iQAABBAolcPXqVTl69GjK6desWSOrV68uVFicFwHrBVg/W19CEvBYgPnrcfFJPTaBmzdvyqFDh0SbVyYeNTU10tjYKKWlpbGdm4ERQACBXwRGa1KpTTrq6+ultrYWKAQQyFKA9XOWcLwNAQMEmL8GFIEQrBfQ5hz79u2TJ0+ehHKZOHGi7NmzRyZPnmx9jiSAAAL2CVy4cEFOnTqVEnhdXZ0sW7bMvoSIGAFDBFg/G1IIwkAgCwHmbxZovAWBBIH79+/LwYMHRT8DJx7V1dXS3Nws48ePxwsBBBAoiIDei9LZ2ZnSpEM/++pnYA4EEMhOgPVzdm68CwEE7BegQUfMNbQdOGYehkcAAYcFWGA7XFxSi1VAv5A+cOCA6E7Bicfs2bODL6ZLSkpiPT+DI4AAApkIXL9+XQ4fPiwjIyOhl69atUrWrVuXyRC8BgEEkgRYP3NJIGCvAPPX3toRuZkC+kDA6dOnU9aaumPnpk2bJPk7dzOzICoEEHBFYLQmlfp3aPv27TTpcKXI5JF3AdbPeSfnhAhEJsD8jYySgTwVeP36dfA78NOnT0MC2pRj165d7B7s6XVB2giYInDp0iU5ceJESji6i7DuJsyBAAJjF2D9PHYz3oGAKQLMX1MqQRw2CvT09Eh3d3fKRgzz5s2ThoYGKS4utjEtYkYAAYcEbt++LR0dHSl/p/SelM2bNzuUKakgkD8B1s/5s+ZMCCBgloDt/SPGjSQ/EWaWb8rNwoaHa5ge4SCAgM0CLLBtrh6xF0og3U1ZfDFdqIpwXgQQ+C0B/TGtq6srpZO03qClN2pxIIDA2ARYP4/Ni1cjYJIA89ekahCL7QLHjx+Xy5cvp6Sxdu1a+fjjj21Pj/gRQMBSgdGaVOoPrFu3bpVFixZZmhVhI1A4AdbPhbPnzAjkKsD8zVWQ9/ss0N/fL3v37pWXL1+GGKZOnSq7d++WCRMm+MxD7gggYIjAlStX5NixYynR6AYNulEDBwIIjE2A9fPYvHg1AiYJMH9Nqgax2CSQrunb0qVLpa6ujo0YbComsSLguEBvb6+0t7fL0NBQKFP97Vd/A2bjGMcvANKLXID1c+SkDIgAApYI0KAj5kLZDhwzD8MjgIDDAiywHS4uqcUi0NfXJ/v370+5KWvhwoXBFz1FRUWxnJdBEUAAgVwEbt68KZ2dnSlNOpYtWxb8qMaBAAKZC7B+ztyKVyJgmgDz17SKEI+NAsPDw3Lo0CHR9WXioZ+Ft23bJgsWLLAxLWJGAAGHBNI1qdRdlHQ3JQ4EEMhcgPVz5la8EgHTBJi/plWEeGwR0KYc+juw/h6ceEyfPl127twp5eXltqRCnAgg4IHAtWvX5PDhwymZrl69WtasWeOBACkiEJ0A6+foLBkJgXwLMH/zLc75XBD4+9//Lv/6179SUtE1pK4lORBAAAHTBO7fvy9tbW0yODgYCq22tlbq6+t5dsO0ghGP0QKsn40uD8EhgECMArb3jxg3MjIyEqNPzkPbDpwzAAMggIC3AiywvS09iWch8Pz58+CmLN05KfHQrtGbNm3KYkTeggACCORPgCYd+bPmTG4LsH52u75k57YA89ft+pJd/AJv3rwJbnp49OhR6GRlZWXS1NQks2fPjj8IzoAAAghkIJDu8y9NOjLA4yUIJAiwfuZyQMBeAeavvbUj8sIJ6O/A+/btk9evX4eCmDFjRtCcQz/7ciCAAAKmCdy4cUO6u7sl+dbcVatWybp160wLl3gQMFaA9bOxpSEwBN4rwPx9LxEvQOBXgXfv3gUN3nQNmXjoc1RbtmyRxYsXo4UAAggYK/Dw4UNpbW2Vt2/fhmKcP3++NDQ00KTD2MoRmGkCrJ9NqwjxIIBAvgRs7x9Bg458XSmcBwEEEBijAAvsMYLxcm8F9AEkfRBJH0hKPFauXCnr16/31oXEEUDALoHbt29LR0eH6M7niYfuIqwPKnEggMD7BVg/v9+IVyBgqgDz19TKEJcNAi9evJADBw6k7CJcUVEhLS0tMnXqVBvSIEYEEPBIIF2Tjrq6Olm2bJlHEqSKQPYCrJ+zt+OdCBRagPlb6ApwftsEnjx5EnzmTf4dWBtRNjc3S0lJiW0pES8CCHgk0NPTI11dXaIPXCYeK1askA0bNngkQaoIZC/A+jl7O96JQKEFmL+FrgDnt0VgcHBQ2tvb5e7du6GQ9fNuY2OjzJkzx5ZUiBMBBDwWePz4cfAd3sDAQEhh7ty5wd+y4uJij3VIHYHMBFg/Z+bEqxBAwD0BGnTEXFPbgWPmYXgEEHBYgAW2w8UltcgE7t27FzTnGBoaCo25du1a+fjjjyM7DwMhgAAC+RDo7e0NfnBL/pu2aNEi2bp1qyR/NspHTJwDAZsEWD/bVC1iRSAswPzlikAgO4EHDx7IwYMHU25ymD59erCLcHl5eXYD8y4EEEAgZoF0TSpp0hEzPMM7I8D62ZlSkoiHAsxfD4tOylkL6CYNemN/8u6b+nBSU1MTN/ZnLcsbEUAgnwK3bt0KNmlIbtKhDSr1MzAHAgj8tgDrZ64QBOwVYP7aWzsiz59Af3+/tLa2ytOnT0Mn1d94dSOGqqqq/AXDmRBAAIEcBfRv2f79+1Ma7dbU1ATf5dFoN0dg3u68AOtn50tMggggkEbA9v4R40ZGRkZMrq7twCbbEhsCCJgtwALb7PoQXeEF9EaGzs5OGR4eDgWzceNGWb58eeEDJAIEEEAgC4H79+8HjYe0O37iUVtbK/X19VJUVJTFqLwFAT8EWD/7UWeydFOA+etmXckqXoGff/5Zuru7U27u1x1IGhoauLkhXn5GRwCBCATSNanUXYR1N2EOBBBIL8D6masDAXsFmL/21o7I8yugDSm1OUdyQ3N+K8lvHTgbAghEI3Dnzp1gk4bke1uWLFkimzdvjuYkjIKAowKsnx0tLGl5IcD89aLMJJmDwLNnz4LmHK9evQqNMmXKlGAjhoqKihxG560IIIBAYQT0b5s26Xj9+nUogFmzZklzc7OUlpYWJjDOioAFAqyfLSgSISKAQCwCtvePoEFHLJcFgyKAAAK5C7DAzt2QEdwVuHbtmhw+fDglwS1btsjvf/97dxMnMwQQ8EJAbzzVJh3Ju8L97ne/k8bGRi8MSBKBbARYP2ejxnsQMEOA+WtGHYjCHoHz58/L6dOnUwLWnTe/+OILSf7Rwp7MiBQBBHwTSNekct26dbJq1SrfOMgXgYwFWD9nTMULETBOgPlrXEkIyEABfZC9o6MjpTnHwoULZdu2bXzmNbBmhIQAAu8XuHfvXvD7b3LjoUWLFsnWrVv52/Z+Ql7hqQDrZ08LT9pOCDB/nSgjScQkkO7ewJkzZ0pTU5OUl5fHdGaGRQABBOIXePnypezbty+lAZH+jdMmHWVlZfEHwRkQsFCA9bOFRSNkBBCIRIAGHZEwph/EduCYeRgeAQQcFmCB7XBxSS0ngdGacxQVFUl9fb3orkkcCCCAgAsCjx8/DnaHGxgYCKWjO6Jrk47i4mIX0iQHBCIVYP0cKSeDIZBXAeZvXrk5mcUCIyMj8v3338vly5dTsvjss8/kj3/8o8XZEToCCPgq8PDhw2CXuOQmlTTp8PWKIO9MBFg/Z6LEaxAwU4D5a2ZdiMocgbt37wa7bCYf2pCyrq7OnECJBAEEEMhCIF2TygULFsj27duzGJG3IOC+AOtn92tMhu4KMH/drS2Z5Sbw4sUL+fbbb1PuCdSNu7QpZUlJSW4n4N0IIICAAQJ9fX3B/c/6Ny/xmDFjhrS0tMj48eMNiJIQEDBLgPWzWfUgGgQQyJ+A7f0jxo3oXb0GH7YDG0xLaAggYLgAC2zDC0R4BRHo6emRzs7O0Ln1C2ntGl1TU1OQmDgpAgggEJfAkydPgi+p37x5EzqF/r3Tv3v8IBeXPOPaKsD62dbKETcCIsxfrgIE3i8wPDwc7CB8+/bt0Iu1YaXerKU38nMggAACtgqka1L5ySefiP6PA73GVcQAACAASURBVAEEwgKsn7kiELBXgPlrb+2IPH6B0TZp0LN++OGH8vnnn8cfAGdAAAEE8iCQrkmlPpCpmzRwIIAAn3+5BhBwRYDPv65UkjyiFNBG5dqc4/nz56Fh//CHP8gXX3wR5akYCwEEECi4QH9/f9CIN/lv3vTp02Xnzp1SXl5e8BgJAAGTBFg/m1QNYkEAgXwK2N4/ggYd+bxaOBcCCCAwBgEW2GPA4qVeCOhDSG1tbSm57t69W2bPnu2FAUkigIB/As+ePQuadOiX1YnHBx98EDTpKC0t9Q+FjBFII8D6mUsDAXsFmL/21o7I8yOgDdt0TagN3BIP3VVkx44dMnPmzPwEwlkQQACBGAWePn0a3KSV3KRy1apVsm7duhjPzNAI2CfA+tm+mhExAr8IMH+5FhAYXeDs2bNy5syZlP/40UcfyaeffgobAggg4JSANqnUz7/6gGbiMXfuXGlubnYqV5JBIFcB1s+5CvJ+BAonwPwtnD1nNldAf+/t7e0NBbhmzRpZvXq1uUETGQIIIJCDwOvXr4N7XfR34MRj2rRpQZOOiRMn5jA6b0XALQHWz27Vk2wQQCBzARp0ZG6V1SttB84qad6EAAIICDsIcxEgkCigu4joDQpDQ0O//t+6Rti+fbvU1taChQACCDgt8OLFi+Bv4KtXr0J5VldXS0tLi5SVlTmdP8khkKkAX1BnKsXrEDBPgPlrXk2IyByBdLuKVFRUBGvBqVOnmhMskSCAAAI5CtCkI0dA3u6NAOtnb0pNog4KMH8dLCop5Sxw/PhxuXz5cso42phDG3RwIIAAAi4K6CYN+/btS2lSWVNTE2zSUFJS4mLa5ITAmAVYP4+ZjDcgYIwA89eYUhCIIQLHjh2TK1euhKL58MMP5fPPPzckQsJAAAEE4hHQzRlaW1tFm1UmHnqvizbpmDRpUjwnZlQELBNg/WxZwQgXAQQiE7C9f8S4kZGRkcg0YhjIduAYSBgSAQQ8EWCB7UmhSfO9Aul2D9m2bZssWrTove/nBQgggIALAn19fcFNWvpv4lFVVRV8Sa27p3Mg4LsA62ffrwDyt1mA+Wtz9Yg9ToHnz58Hu4kkN2qbOXNmcKN+eXl5nKdnbAQQQKAgAvq3T5tUaoOixIMbVQtSDk5qqADrZ0MLQ1gIZCDA/M0AiZd4IzA4OCiHDh2S27dvp+SsmzQsWLDAGwsSRQABPwXSff6dPXu27NixQ0pLS/2EIWsEEgRYP3M5IGCvAPPX3toRefQC58+fl9OnT4cG1sZsuhlD8rNS0Z+dERFAAIHCC7x9+za4//nJkyehYHRjmj179tCko/AlIgIDBFg/G1AEQkAAgYII2N4/ggYdBblsOCkCCCDwfgEW2O834hXuC7x48UK+++67lF1DNmzYICtWrHAfgAwRQACBBAF9MFO/pH758mXIZfr06bJr1y6adHC1eC/A+tn7SwAAiwWYvxYXj9BjE3j69GnQnOP169ehc2hzjubmZikrK4vt3AyMAAIIFFpAvxPUJh3JDYqWLl0qmzZtKnR4nB+Bgguwfi54CQgAgawFmL9Z0/FGxwT0s67unJl8U742I9eH0vWzLwcCCCDgg0C6z7/V1dXBA5t8B+jDVUCOvyXA+pnrAwF7BZi/9taOyKMVuHnzpnR0dEjinspTp06Vr776irVetNSMhgAChgtok462tjZ58OBBKFJt0rF7927RfzkQ8FmA9bPP1Sd3BPwWoEFHzPW3HThmHoZHAAGHBVhgO1xcUstIoK+vL2jOkbxb5po1a2T16tUZjcGLEEAAAdcE9KZVbdKhOyolHpWVlUGTDnZRd63i5DMWAdbPY9HitQiYJcD8NaseRFN4gUePHgXNOfQGhcRjzpw50tjYKCUlJYUPkggQQACBmAX0u0H9/Kv/Jh6LFy+WLVu2sKtczP4Mb7YA62ez60N0CPyWAPOX6wMBEW1IqTfjJzdjmzJlStCQUv/lQAABBHwSSPf5t6qqSnbu3MkmDT5dDOSaIsD6mYsCAXsFmL/21o7IoxPQppR6D/TQ0NCvg2pjyj/96U8yefLk6E7ESAgggIAlAvr3UL8XvHfvXijiSZMmBfc/872gJYUkzFgEWD/HwsqgCCBggYDt/SPGjSS2YzQQ3HZgA0kJCQEELBFggW1JoQgzFgF9AH3v3r2iu4UkHitWrJANGzbEck4GRQABBGwRePPmTbCTsN7EmnhMmzYt+JJ6woQJtqRCnAhEKsD6OVJOBkMgrwLM37xyczLDBfRGBL0hIfFGLQ25trZW6uvrpaioyPAMCA8BBBCITkAb9+p3hC9fvgwNyt/E6IwZyU4B1s921o2oEVAB5i/Xge8C+pn34MGDMjg4GKKYMWOGtLS08BC67xcI+SPgsYA2LdLff5PvkWGTBo8vClIPBFg/cyEgYK8A89fe2hF5NAL6+8Y333wT2qBQf+fVBmyzZ8+O5iSMggACCFgoMDw8LO3t7XLnzp1Q9Hrfs97/rPdBcyDgowDrZx+rTs4IIKACtvePoEEH1zECCCBgqAALbEMLQ1ixC+gOwXrjffKD57///e+D3TE5EEAAAQQk2E1ddxLWTvuJh3aQ1i+ptaM0BwK+CbB+9q3i5OuSAPPXpWqSSy4Ct27dks7OTtEbEhKPxYsXB5+Hk3+MyOVcvBcBBBCwRUAb+ern3+fPn4dCnjdvnjQ2NtK4yJZCEmekAqyfI+VkMATyKsD8zSs3JzNM4Pr163LkyBF59+5dKLL58+fL9u3bpbi42LCICQcBBBDIr4B+/tUmHc+ePQudWB9O2r17t5SXl+c3IM6GgAECrJ8NKAIhIJClAPM3Szje5oSAbsTw3XffpdzXp7/36n3QHAgggIDvAvr9YEdHh+g9MomHfu7Vz7806fD9CvEzf9bPftadrBFAgAYdsV8DtndAiR2IEyCAgLMCLLCdLS2J/YaAfjGtNxw8fPgw9CrdFVNvzOJhJC4fBBBA4P8LaJOOAwcOyKNHj0IsFRUVsmfPHpp0cLF4J8D62buSk7BDAsxfh4pJKlkL3LhxQw4fPpzyoNLy5ctl48aNWY/LGxFAAAEXBN68eRN8Z5jc0HfOnDnS1NTEw5wuFJkcxiTA+nlMXLwYAaMEmL9GlYNg8ihw9uxZOXPmTMoZP/zwQ/n888/zGAmnQgABBMwWSPf5Vx9O0k0adEdhDgR8EmD97FO1ydU1AeavaxUln7EItLe3y82bN0NvWbVqlaxbt24sw/BaBBBAwGkBbdLR1dUlPT09oTy1SYd+/q2srHQ6f5JDIFmA9TPXBAII+Cpge/+IcSMjIyMmF892YJNtiQ0BBMwWYIFtdn2ILnoB/aKlra1Nent7Q4PrrkkNDQ3shhk9OSMigIADAtrYSJt0PHjwIJSNNunQTtL6LwcCvgiwfval0uTpogDz18WqktNYBK5cuSLHjh1LectHH30kn3766ViG4rUIIICAswLapHLfvn0pO87Nnj1bmpubpaSkxNncSQyBZAHWz1wTCNgrwPy1t3ZEnp2A3pKmzSivX7+eMkBdXZ0sW7Ysu4F5FwIIIOCwwMDAQPD77+PHj0NZTpkyJXhIadKkSQ5nT2oIhAVYP3NFIGCvAPPX3toReW4CP/zwg5w7dy40yNy5c2XHjh1sUJgbLe9GAAEHBfS7w+7ubtENbRKP8ePHy86dO6WqqsrBrEkJgdEFWD9zZSCAgK8CtvePoEGHr1cueSOAgPECLLCNLxEBRiigX7B0dHSkdI3+4IMPpKWlheYcEVozFAIIuCegTTq0wdG9e/dCyenNWXqTlt6sxYGADwKsn32oMjm6KsD8dbWy5JWJwIULF+TUqVMpL12/fr2sXLkykyF4DQIIIOCNgDbp0M+/yU0qZ86cGdykRZMOby4F7xNl/ez9JQCAxQLMX4uLR+hjFhgcHAx+/03enKG4uFi2b98uukkDBwIIIIDA6AL6+Xf//v0pTTrYpIErxjcB1s++VZx8XRJg/rpUTXLJVODatWtBk8rEo7KyUr788kspLS3NdBhehwACCHgnoH879W9o4lFWVhY8Q1JdXe2dBwn7KcD62c+6kzUCCEhKI0N9vtSmgwYdNlWLWBFAwCsBFtheldv7ZEf7YmXGjBmye/dubqz3/uoAAAEEMhEYHh6W9vZ2uXPnTujlEyZMCJp0TJs2LZNheA0CVguwfra6fATvuQDz1/MLwOP0//GPf8iPP/6YIrBx40ZZvny5xzKkjgACCKQXSNekUr9L1CYderMWBwKuC7B+dr3C5OeyAPPX5eqSW6LA69ev5cCBA/L06dMQjO5+qTfW69qNAwEEEEDgtwW0SUdra6s8fPgw9EI2aeDK8UmA9bNP1SZX1wSYv65VlHzeJ3D//v2gwdq7d+9+fWl5ebn86U9/Em2yxoEAAggg8NsCx44dkytXroRepM2N9PdfmnRw9fggwPrZhyqTIwIIjCYwbty40P9Ng46IrxPbgSPmYDgEEPBIgAW2R8X2PNUTJ07IpUuXQgr6ILl2jeaGes8vDtJHAIExCegPfLob3a1bt0Lv0x/7tOERTTrGxMmLLRRg/Wxh0QgZgf8nwPzlUvBRYLTPwvpd+JYtW2Tx4sU+kpAzAgggkLFAuiaV06dPDz7/8p1ixpS80FIB1s+WFo6wERAR5i+XgQ8C2pSjra1NXr16FUp3ypQp0tzcLPovBwIIIIBAZgKDg4PB31R94DPxYJOGzPx4lf0CrJ/tryEZ+CvA/PW39j5m/vLlS/nmm29kYGDg1/SLi4uD3yt4qNzHK4KcEUAgW4HR7qPRJh36neKsWbOyHZb3IWCFAOtnK8pEkAggEIOA7f0jxo0Y3lLEduAYrjmGRAABTwRYYHtSaM/THG234MmTJ8tXX30l+kA5BwIIIIDA2AS0SUdXV5f09PSE3qh/U3ft2iWVlZVjG5BXI2CRAOtni4pFqAgkCTB/uSR8EtCv448cOSLXrl0LpV1UVCT19fVSW1vrEwe5IoAAAlkLpGtSqZ979fMv3y1mTcsbLRBg/WxBkQgRgTQCzF8uDdcFent7g0bi+kB54jFz5kzZsWOHjB8/3nUC8kMAAQQiFxgaGpL29nbRv7GJB7//Rk7NgAYKsH42sCiEhECGAszfDKF4mfUCb9++lW+//VaeP38eykV/9124cKH1+ZEAAgggkG+BU6dOyYULF0KnLSkpkaamJqmpqcl3OJwPgbwJsH7OGzUnQgABwwRs7x9Bgw7DLijCQQABBH4RYIHNteC6wI8//ijaoCPxmDhxonz55ZdSUVHhevrkhwACCMQmkO6hT73xdefOnVJVVRXbuRkYgUIKsH4upD7nRiA3AeZvbn682x6BdM3U9GaCxsZGmTNnjj3JECkCCCBggEC6v6tTp04NdqbTHYU5EHBRgPWzi1UlJ18EmL++VNrPPK9fvy6HDx+W5H2i5s+fLw0NDaKNKTkQQAABBLITGB4eDhog3b59OzQAv/9m58m77BFg/WxPrYgUgWQB5i/XhA8C+vn3wIEDcvfu3VC6H3/8saxdu9YHAnJEAAEEYhE4e/asnDlzJjR2cXFxcF/N3LlzYzkngyJQaAHWz4WuAOdHAIFCCdCgI2Z524Fj5mF4BBBwWIAFtsPFJTW5dOmSnDhxIiShNw5ocw69gZ4DAQQQQCB3gWPHjsmVK1dCA5WVlUlLS4tUV1fnfgJGQMAwAdbPhhWEcBAYgwDzdwxYvNRaAd3pUm+iv3PnTsr6rLm5WXQ3YQ4EEEAAgbEL6A2w3d3dcuPGjdCbJ0+eLHv27BFtCMyBgGsCrJ9dqyj5+CTA/PWp2n7l+s9//lP0f8nHqlWrZN26dX5hkC0CCCAQk4A2qezs7JSbN2+mfL/I778xoTNswQVYPxe8BASAQNYCzN+s6XijRQKj3Zv3u9/9LniAnAMBBBBAIDeBCxcuyKlTp0KDaAPgpqYmmnTkRsu7DRVg/WxoYQgLAQRiF7C9f8S4keStC2InG9sJbAceW7a8GgEEEPj/AiywuRpcFbh27Vqwe1LiUVpaGtwwP336dFfTJi8EEECgIALaDEmbIiX/zdWHQGfNmlWQmDgpAnEJsH6OS5ZxEYhfgPkbvzFnKKzA27dvpa2tTR48eBAKpLy8XHbu3Mln4cKWh7MjgIAjAvp9o37vmHhUVFTI7t27Rf/lQMAlAdbPLlWTXHwTYP76VnH389VbznQddv369ZRk6+rqZNmyZe4jkCECCCCQRwFt0tHV1SU9PT2hs+o9N/o9I5s05LEYnCovAqyf88LMSRCIRYD5Gwsrgxok8NNPP8nf/va3UERVVVXBfdAlJSUGRUooCCCAgL0Co20Iq006GhoaZP78+fYmRuQIjCLA+pnLAgEEfBWwvX8EDTp8vXLJGwEEjBdggW18iQgwCwHdyUN3DE7sD6ZfRuuNAuwWnAUob0EAAQQyENAu0tpNOvHQv726kxJNOjIA5CXWCLB+tqZUBIpAigDzl4vCZYE3b97IgQMH5MmTJ6E0J06cKLt27ZKpU6e6nD65IYAAAnkVGG23Ov17qzfETp48Oa+xcDIE4hRg/RynLmMjEK8A8zdeX0bPr8Dg4GDwu29vb2/oxMXFxbJ9+3Zuks9vOTgbAgh4JJCuOZI26WCTBo8uhP/L3p14RXGljR9/ZFFEJLgvqCFg1KMTYhyT6Oi44MKioMk7f+abjCC7Cmp0dCIh+Wl0xLgwLriiqKjIIr/z1EzydtG0QndX1723vnVOTs6ZdN373M9Td7jVXfXciAyV9XNEEs0wnRRg/jqZVgb1X4G7d+9KS0uL7zlo/S3i22+/Ff03BwIIIIBA+gR6enpEfwOOPbRIx969e6WkpCR9HdESAiELsH4OOQF0jwACoQlQoCNgetuBA+aheQQQcFiABbbDyY3o0PThLN0xWHf0+P3QL0j0BfFly5ZFVIVhI4AAApkR6Orqku7ubl9nWqSjqqpKli9fnpkg6AWBgAVYPwcMTPMIBCjA/A0Ql6ZDFXj9+rUcPXpUnj9/7otDXxLX4hwFBQWhxkfnCCCAgIsCZ86cEd1NKfaYPXu21NXVURTJxYRHdEysnyOaeIbthADz14k0MggRefXqlfe777Nnz3weeXl53svhCxcuxAkBBBBAIGCBkydPyrVr13y98PtvwOg0n3EB1s8ZJ6dDBNImwPxNGyUNGSYwMDAg33//vYyOjv4RmRaqPHz4sCxYsMCwaAkHAQQQcEPg+vXr0tHR4RuMvmtaUVEhZWVlbgySUURegPVz5C8BABCIrIDt9SNmjMduYW9gGm0HNpCUkBBAwBIBFtiWJIowpyTw+PFj76Wk2C+l9W98ZWUluydNSZAPIYAAAqkLXLp0Sc6dO+drSH8g1P8vXrFiReod0AICIQuwfg45AXSPQAoCzN8U8DjVWIGXL19698GDg4O+GOfNmycHDx4UfVmcAwEEEEAgGAG999V74NhDXxbV4kj6/8McCNguwPrZ9gwSf5QFmL9Rzr47Y9eiHI2NjfLmzRvfoAoLC737XYpRupNrRoIAAuYLTFakg99/zc8bEU5dgPXz1K34JAKmCTB/TcsI8aRDYGhoSL777juvaGXssXfvXiktLU1HF7SBAAIIIJBA4ObNm3LixAmZ+Arsrl27ZM2aNbghYL0A62frU8gAEEAgSQHb60dQoCPJxHMaAgggELQAC+yghWk/UwL6kFZ9fb0MDw/7utyzZw9VSzOVBPpBAAEE/iuguwjrbsKxR1ZWluzfv5+CSVwl1guwfrY+hQwgwgLM3wgn39GhJ3pZSXcQ1peVZs6c6ejIGRYCCCBgjkB3d7d0dXX5AtL//62rq5P58+ebEyiRIJCEAOvnJNA4BQFDBJi/hiSCMJIW6Ovrk7a2NhkZGfG1sXjxYqmurpZZs2Yl3TYnIoAAAggkJ3D69Gm5evWq72R+/03OkrPME2D9bF5OiAiBqQowf6cqxedsERgbG5OGhgbRzQpjj82bN8umTZtsGQZxIoAAAlYL9Pb2yvHjx+Xdu3e+cVCkw+q0Evx/BVg/cykggEBUBSjQEXDmbQcOmIfmEUDAYQEW2A4nN0JDe/HihVecY+IOSjt27JB169ZFSIKhIoAAAuYI9PT0yKlTp3wB8ZCWOfkhkuQFWD8nb8eZCIQtwPwNOwP0n06BJ0+eeDsJTyxSuXTpUqmpqZGcnJx0dkdbCCCAAALvEbh06ZKcO3fO9wkt0qHFkrRoEgcCtgqwfrY1c8SNgAjzl6vAZoFr1655vy1M3KXyk08+Ed2YQX9n4EAAAQQQCEfg7NmzcvnyZV/n+v/Lupt7SUlJOEHRKwJpEGD9nAZEmkAgJAHmb0jwdBuYwLFjx+TWrVu+9ktLS731FgcCCCCAQOYE7t27J62traKFk2IP3k3JXA7oKRgB1s/BuNIqAgiYL2B7/YgZ4xN/OTXM3HZgwzgJBwEELBJggW1Rsgh1UoHXr1/LkSNHZHBw0Pffv/zyS/niiy9QQwABBBAIUeD69evS0dHhi4CHtEJMCF2nRYD1c1oYaQSBUASYv6Gw02kAAg8ePJDm5mYZHR31tb5y5UrZv3+/ZGdnB9ArTSKAAAIIvE/gypUrcubMGd9HtFiSFk3S4kkcCNgowPrZxqwRMwL/EWD+ciXYKtDV1SXd3d1x4ZeXl8uWLVtsHRZxI4AAAk4JnD9/Xi5evOgbkz57W1FRIWVlZU6NlcFER4D1c3RyzUjdE2D+upfTKI/op59+Ev0n9li0aJHU1dXx+2+ULwzGjgACoQkkejZn27ZtsmHDhtDiomMEUhFg/ZyKHucigIDNArbXj6BAh81XH7EjgIDTAiywnU6v84MbGhqS+vp6ef78uW+s+qWHfvnBgQACCCAQvsDNmzflxIkTvt3ueEgr/LwQQfICrJ+Tt+NMBMIWYP6GnQH6T4fAnTt3pL29PW6XDt05SR+CZyfhdCjTBgIIIJCcQE9Pj7fbe+yhRZOqqqqkuLg4uUY5C4EQBVg/h4hP1wikKMD8TRGQ0zMu8O7dO+ns7JQbN274+tbfEv7617/KunXrMh4THSKAAAIIJBaY7OVR/fSuXbtkzZo10CFgnQDrZ+tSRsAI/CHA/OVicEXg1q1bcuzYMd9wCgoK5Ntvv5W8vDxXhsk4EEAAAesEHj16JI2NjXEb6GgxYS0qzIGAbQKsn23LGPEigEC6BCjQkS7JBO3YDhwwD80jgIDDAiywHU6u40MbGRmRhoYG6e/v941UH9DasWOH46NneAgggIBdAr29vXL8+HHRh2xjDx7SsiuPRPsfAdbPXAkI2CvA/LU3d0T+HwEtfNbR0RG3plq7dq3s3LkTJgQQQAABAwQmK1KpxZMqKytl5cqVBkRICAhMXYD189St+CQCpgkwf03LCPG8T0B/821paRHdkTL20EJnuoZasWIFgAgggAACBgpcvHhRzp8/HxcZv/8amCxC+qAA6+cPEvEBBIwVYP4amxoCm4bA48ePvWehx8bG/jgrJydHvvnmG5k3b940WuKjCCCAAAJBCDx58sQr0jE8POxrniIdQWjTZtACrJ+DFqZ9BBAwVcD2+hEzxsfHx03F1bhsBzbZltgQQMBsARbYZueH6CYX0C+i9YuOhw8f+j5QVlYme/bsgQ0BBBBAwEAB3e29ra2NIh0G5oaQpifA+nl6XnwaAZMEmL8mZYNYpivQ09Mjp06dijvts88+k61bt063OT6PAAIIIBCgwGRFKrVIx969e6WkpCTAnmkagfQKsH5OryetIZBJAeZvJrXpKxWBV69eSXNzszx79szXjO4OXFNTIwsXLkylec5FAAEEEAhY4PLly3L27Nm4XnRTHd1chwMBWwRYP9uSKeJEIF6A+ctVYbuA3hd/9913MjQ05BuKFqz8+OOPbR8e8SOAAALOCDx9+tQrpjSxSMemTZtk8+bNzoyTgbgvwPrZ/RwzQgQQmFzA9voRFOjgykYAAQQMFWCBbWhiCCuhwLt376S1tVXu3r3r+8yqVau8XZQmLpqgRAABBBAwR+DevXve/4fHVvzX6HhIy5wcEcmHBVg/f9iITyBgqgDz19TMENeHBC5duiTnzp2L+9iXX34pX3zxxYdO578jgAACCIQgMFmRSv3eUosLl5aWhhARXSIwfQHWz9M34wwETBFg/pqSCeJ4n8CDBw+kvb097iWkoqIirzhHQUEBgAgggAACFghcuXJFzpw5ExepFhXW4sIcCNggwPrZhiwRIwKTCzB/uTJsFhgdHZXvv/9eBgYGfMP46quvZOPGjTYPjdgRQAABJwW0yPDRo0fjvs8sLy+XLVu2ODlmBuWeAOtn93LKiBBAYGoCFOiYmlPSn7IdOOmBcyICCERegAV25C8BqwDGx8elra1Nbt++7Yt72bJlcuDAAdGdKDkQQAABBMwW0IdudUc8/ZEx9ti2bZts2LDB7OCJDgERYf3MZYCAvQLMX3tzF+XIu7q6pLu7O45g+/btsn79+ijTMHYEEEDAeIFERSorKipk9erVxsdPgAiwfuYaQMBeAeavvbmLSuQvX770XkJ6+/atb8hLliyR6upqmTlzZlQoGCcCCCDghMDVq1fl9OnTcWP5+uuv5fPPP3dijAzCbQHWz27nl9G5LcD8dTu/ro+upaVFtNh37LFmzRrZtWuX60NnfAgggIC1AlpUqaGhIa5Ihz77rM9AcyBgugDrZ9MzRHwIIBCUgO31I2aM6xu1Bh+2AxtMS2gIIGC4AAtswxNEeD6Bzs5O+e2333z/2+LFi+XgwYOSk5ODFgIIIICAJQKPHj2SpqYmGRkZ8UWsVaS1mjQHAiYLsH42OTvEhsD7BZi/XCG2CSQqzrF792759NNPbRsO8SKAAAKRFOjr65PW1ta4IpU7duyQdevWRdKEQdsjwPrZnlwRKQITBZi/XBMmC2hRjiNHjsjz5899YX7yySeyZ88eNmQwOXnEhgACCLxHN9Z4NgAAIABJREFU4Nq1a3Ly5Mm4T/z5z38W/YcDAZMFWD+bnB1iQ+D9AsxfrhBbBf7xj3/Ir7/+6gt/6dKl3rPQbFRoa1aJGwEEoiKgxYfr6+vl9evXviHrb7/6GzAHAiYLsH42OTvEhgACQQrYXj+CAh1BXh20jQACCKQgwAI7BTxOzaiA7rahu27EHkVFRXL48GF2UcpoJugMAQQQSI/A06dPvUrSw8PDvgY3bdokmzdvTk8ntIJAAAKsnwNApUkEMiTA/M0QNN2kRUAfZteH2ice+/fvl5KSkrT0QSMIIIAAApkRePDggTQ3N8cV6fjLX/4if/rTnzITBL0gkIQA6+ck0DgFAUMEmL+GJIIwJhU4evSo3L9/3/ffeHidiwUBBBBwQ+DGjRty4sSJuMFs3LhRvvrqKzcGySicFGD97GRaGVREBJi/EUm0Y8OcbM00d+5c+eabbyQvL8+x0TIcBBBAwE2BwcFB7/ln/XfssXbtWtm5c6ebg2ZUTgiwfnYijQwCAQSSEKBARxJo0znFduDpjJXPIoAAArECLLC5HmwQmKxadGFhoVecgy+kbcggMSKAAAKTC2iRjsbGRhkaGvJ94PPPP5evv/4aNgSMFGD9bGRaCAqBKQkwf6fExIdCFhgdHZW2tja5d++eL5KcnByprKyU4uLikCOkewQQQACBZASePHni3f9OLFK5ZcsWKS8vT6ZJzkEgcAHWz4ET0wECgQkwfwOjpeEUBTo6OuT69eu+VlasWCHV1dUy8bmtFLvidAQQQACBkAR6e3vl+PHj8u7dO18EGzZskG3btoUUFd0i8H4B1s9cIQjYK8D8tTd3UY38zp070t7eLmNjY38Q5Obmes9Cz5s3L6osjBsBBBCwUuDVq1eixYhfvHjhi7+srEwqKir4vtPKrLofNOtn93PMCBFAYHIB2+tHzBgfHx83Obm2A5tsS2wIIGC2AAtss/NDdCLnz5+Xixcv+ii0WnRdXZ3MmTMHIgQQQAABywUGBga8L6nfvHnjGwkPaVmeWIfDZ/3scHIZmvMCzF/nU2z9ALVoWXNzs+hL3LHHrFmzvJeVFi9ebP0YGQACCCAQZYFERTo2b94smzZtijINYzdUgPWzoYkhLASmIMD8nQISH8m4QHd3t3R1dfn6LSoqkm+//Va0KCUHAggggIA7Ardv3/ZePJ1YpGPdunWyY8cOdwbKSJwRYP3sTCoZSAQFmL8RTLrFQ75586ZXyGziUVNTI1q8kgMBBBBAwD6B169fe5s06HPQsUdpaans3bvXvgERsfMCrJ+dTzEDRACBBAK214+gQAeXNgIIIGCoAAtsQxNDWJ7ATz/95P0Te+Tn58uhQ4dEi3RwIIAAAgi4IaAVpLVIh1aUjj3Wrl0rO3fudGOQjMIZAdbPzqSSgURQgPkbwaRbNGRdD+mP9oODg76oCwoK5ODBg1JYWGjRaAgVAQQQQCCRwLNnz7z7Xy3KFHuUl5fLli1bgEPAKAHWz0alg2AQmJYA83daXHw4AwI3btyQEydO+HrS33y/+eYbNmTIgD9dIIAAAmEI3L17V9ra2ny7w2sc/P4bRjbo80MCrJ8/JMR/R8BcAeavubkhMr9AT0+PnDp1Ko5l9+7d8umnn8KFAAIIIGCxgP7uq8/7PH361DeKjz/+WCorKy0eGaG7KMD62cWsMiYEEJiKAAU6pqKUwmdsB05h6JyKAAIRF2CBHfELwODhX7x4Uc6fP++LMC8vzyvO8dFHHxkcOaEhgAACCCQjoC+j1tfXxxXpWL16tVRUVCTTJOcgEIgA6+dAWGkUgYwIMH8zwkwnSQg8fvxYmpub5e3bt76zFyxYIAcOHBC9F+ZAAAEEEHBHQHdQ0iIdb9688Q1qw4YNsm3bNncGykisF2D9bH0KGUCEBZi/EU6+gUN/+PCh94D62NjYH9Hl5OTI4cOHZf78+QZGTEgIIIAAAukS6Ovrk9bWVhkdHfU1WVZW5v3+O/GZ3XT1SzsITFeA9fN0xfg8AuYIMH/NyQWRJBa4dOmSnDt3zvcBvS/Wl7aLi4uhQwABBBBwQECf99HvQPv7+32jWbFihff/99nZ2Q6MkiG4IMD62YUsMgYEEEhGwPb6ETPGx8fHkxl4ps6xHThTTvSDAALuCbDAdi+nLozo8uXLcvbsWd9QZs2a5RXnKCoqcmGIjAEBBBBAYBIBLdLR0NAQt3N8aWmp95BWVlYWbgiELsD6OfQUEAACSQswf5Om48QABe7cuSPt7e1xO0nqw1j6I70+nMWBAAIIIOCewIsXL7wiHa9evfINbt26dbJjxw73BsyIrBRg/Wxl2ggaAU+A+cuFYIrAy5cv5fvvv/cVpNTns/R+d9WqVaaESRwIIIAAAgEKaKEmLU48MjLi66WkpET27t3L778B2tP01AVYP0/dik8iYJoA89e0jBDPRIGffvpJ9J/YQ3//PXjwoCxevBgwBBBAAAGHBIaHh6WpqUl0k57YY/ny5VJVVcXzPw7l2uahsH62OXvEjgACqQjYXj+CAh2pZJ9zEUAAgQAFWGAHiEvTSQlcvXpVTp8+7Tt35syZUldXxy5KSYlyEgIIIGCXgL6cpC8p6ctKscfKlSu9h3Yp0mFXPl2MlvWzi1llTFERYP5GJdP2jLOnp8e7/51Y23r16tWye/dudpC0J5VEigACCCQlkKhIJUU6kuLkpAAEWD8HgEqTCGRIgPmbIWi6ea+A7hp55MgRef78ue9z27dvl/Xr16OHAAIIIBAhAX05SV9S0peVYg8t1rR//35+/43QtWDqUFk/m5oZ4kLgwwLM3w8b8YnwBM6cOSNXrlzxBaDPQmtxjoULF4YXGD0jgAACCAQmoMUptUilFquMPZYsWSI1NTWSm5sbWN80jMBUBFg/T0WJzyCAgIsCFOgIOKu2AwfMQ/MIIOCwAAtsh5Nr4dB+++036ezs9EWuX0TU1tbyhbSF+SRkBBBAIFmBN2/eeEU6BgYGfE3oTvJaSTo7OzvZpjkPgZQFWD+nTEgDCIQmwPwNjZ6OJxGYbLck/dgXX3whX375JWYIIIAAAhERSFSkcs2aNbJr166IKDBMUwVYP5uaGeJC4MMCzN8PG/GJYAXevXvnfcc/8UH0zz77TLZu3Rps57SOAAIIIGCkQH9/vzQ2NooWcIo9VqxY4W3SwO+/RqYtMkGxfo5MqhmogwLMXweT6siQOjo65Pr1677RzJ492yvOMW/ePEdGyTAQQAABBCYTGB0dldbWVunr6/P950WLFnl/ByjSwXUTpgDr5zD16RsBBMIUsL1+xIzxidsAhqk5Sd+2AxvGSTgIIGCRAAtsi5LleKi9vb1y7Ngx387BOTk53hcRixcvdnz0DA8BBBBAYKLA0NCQ9wDvs2fPfP9p6dKlXiVp/RvBgUAYAqyfw1CnTwTSI8D8TY8jraQmoF+Ta2HKiQ9k6ffTO3bskLVr16bWAWcjgAACCFgnoEUq6+vr5cWLF77Yy8rKpKKiQib+hmndAAnYWgHWz9amjsAREOYvF0HYApO9iLRq1SrvBWzWNmFnh/4RQACB8AT0d1/9/Vd/B449li9f7m3SwO+/4eUm6j2zfo76FcD4bRZg/tqcPTdj14KVek988+ZN3wDz8/Pl0KFDMnfuXDcHzqgQQAABBHwCY2Nj0tbWJnfv3vX971qk48CBAzJz5kzEEAhFgPVzKOx0igACBgjYXj+CAh0GXESEgAACCEwmwAKb68IEgdu3b0t7e7vol9O/H7o7hr6AvWzZMhNCJAYEEEAAgRAEdAelhoaGuCIdWrhJCzjxkFYISaFLXnDgGkDAYgHufy1OniOh6w/weu97584d34j0/nf//v2ycuVKR0bKMBBAAAEEpiugRTr0JaWBgQHfqSUlJbJ3717JysqabpN8HoGUBVg/p0xIAwiEJsD8DY2ejkWku7tburq6fBb64HltbS3f6XOFIIAAAgh49716/6v3wbHHkiVLvGeE2EmYiyQMAdbPYajTJwLpEWD+pseRVtIjkOi3YC3KoffEBQUF6emIVhBAAAEErBDQ92L0GSF9Tyb2WLBggff886xZs6wYB0G6JcD62a18MhoEEJi6AAU6pm6V1CdtB05q0JyEAAIIiPCCIVdB6AL37t2TlpYWX3EOfeC8urpaiouLQ4+PABBAAAEEwhXQIh2NjY3S39/vC2ThwoXel9RUkg43P1HsnS+oo5h1xuyKAPPXlUzaOQ5d0zQ3N8vjx499A9C1jO6OoS8rcSCAAAIIRFtAdxDWl5R0R+HYQ3eb10JOFOmI9vURxuhZP4ehTp8IpEeA+ZseR1qZvsCtW7fk2LFjvhPnzJkj//M//yN5eXnTb5AzEEAAAQScFHjx4oV3//vq1Svf+NhJ2Ml0WzEo1s9WpIkgEZhUgPnLhWGKwOjoqPdb8IMHD3whzZs3z3u+bfbs2aaEShwIIIAAAhkU0CIdx48fl97e3ri/D1q8ie9MM5gMuvIEWD9zISCAQFQFbK8fMWN8fHzc5OTZDmyyLbEhgIDZAiywzc6P69Hdv3/f+1JaK0f/fujf5H379onuDsmBAAIIIICACgwPD0tTU1PcC63z58+Xuro6inRwmWRUgPVzRrnpDIG0CjB/08pJY9MQGBwc9AqO6YPnsYe+pKTFOYqKiqbRGh9FAAEEEHBZIFGRyhUrVkhVVRVFOlxOvoFjY/1sYFIICYEpCjB/pwjFx9IqoAUpGxoafL/7alHKw4cPc9+bVmkaQwABBNwQ0O9M9e+G/jv2YCdhN/Jr2yhYP9uWMeJF4P8EmL9cDSYI6HNt+lvwkydPfOHwXJsJ2SEGBBBAIHwBfZ22o6NDbty44QtGnxXSIh0UcQo/R1GKgPVzlLLNWBFAIFbA9voRFOjgekYAAQQMFWCBbWhiIhDWo0ePvC+ltXL074cueCoqKqSsrCwCAgwRAQQQQGA6AiMjI15Rp4cPH/pO050GqCQ9HUk+m6oA6+dUBTkfgfAEmL/h2Ue55/7+fq/Q2NDQUNwaRotz5OfnR5mHsSOAAAIITCKQqEilFumorKyU7Oxs3BDIiADr54ww0wkCgQgwfwNhpdH3CLx8+VL+/ve/++599Xdf3SV42bJl2CGAAAIIIDCpwKtXr+To0aNxhY35/ZcLJtMCrJ8zLU5/CKRPgPmbPktaSk7gzZs33nPQz5498zWwePFiqampYdOp5Fg5CwEEEHBS4MSJE3FFOgoLC73nn3WDHw4EMiHA+jkTyvSBAAImClCgI+Cs2A4cMA/NI4CAwwIssB1OrsFD00rR+iO7vmwde+zevVs+/fRTgyMnNAQQQACBMAW0qJO+4DqxSMdHH30kdXV1VJIOMzkR6pv1c4SSzVCdE2D+OpdS4wd07949aWtr8xWm1KD15aSqqirJzc01fgwEiAACCCAQjkCiIpXLly/3/obk5OSEExi9RkqA9XOk0s1gHRNg/jqWUMOHo8XFtDjH8+fPfZHu3LlT1q5da3j0hIcAAgggELaAvtSqzw8NDAz4QmEn4bAzE63+WT9HK9+M1i0B5q9b+bRtNIODg946RotWxh7FxcVesW2+x7cto8SLAAIIBC9w8uRJuXbtmq+jgoIC7/ln/TcHAkELsH4OWpj2EUDAVAHb60fMGB8fHzcVV+OyHdhkW2JDAAGzBVhgm50fF6N7+vSpNDQ0iD6sFXvs2LFD1q1b5+KQGRMCCCCAQBoFtEhHa2ur9PX1+VqdO3euHDp0iF3o02hNU5MLsH7mykDAXgHmr725szHy69evS2dnp0z8Wry0tFQqKiokKyvLxmERMwIIIIBABgUSFalcsmSJt/MehZ4ymIyIdsX6OaKJZ9hOCDB/nUijFYN49+6dV1T7/v37vni/+OIL+fLLL60YA0EigAACCIQvMDQ05L3cOnHneXYSDj83UYmA9XNUMs04XRRg/rqYVTvGpEUqdf3y+vVrX8ArV670inPwW7AdeSRKBBBAIAyB06dPy9WrV31dz5kzR2pra0XvgzkQCFKA9XOQurSNAAImC9heP4ICHSZfXcSGAAKRFmCBHen0Z3zwuuNFfX29vH371tf3tm3bZMOGDRmPhw4RQAABBOwUGBsb83ajv3v3rm8AVJK2M5+2Rc362baMES8C/yfA/OVqyJTAzz//LBcuXIjrrry8XLZs2ZKpMOgHAQQQQMABgURFKhctWiQHDhyQmTNnOjBKhmCqAOtnUzNDXAh8WID5+2EjPpEegY6ODtEClbHHJ598Ivv27UtPB7SCAAIIIBAZAX2OqLGxUfr7+31j5vffyFwCoQ6U9XOo/HSOQEoCzN+U+Dg5SQHdpFDXLVpkLPZgo4YkQTkNAQQQiKDA2bNn5fLly76Rz5492yvSUVRUFEERhpwpAdbPmZKmHwQQME2AAh0BZ8R24IB5aB4BBBwWYIHtcHING5pWjNbiHBO/lNaXk/QlJQ4EEEAAAQSmI6A787W3t8vt27d9p+Xn58uhQ4dk7ty502mOzyIwZQHWz1Om4oMIGCfA/DUuJc4FND4+LrrTRU9PT9zYtm/fLuvXr3duzAwIAQQQQCB4gURFKhcsWCAHDx6UWbNmBR8EPURSgPVzJNPOoB0RYP46kkjDhzFZccolS5Z465Ps7GzDoyc8BBBAAAETBYaHh6WpqUkeP37sC4+dhE3MllsxsX52K5+MJloCzN9o5duE0T569Eiam5tF1y2xx9q1a2Xnzp0mhEgMCCCAAAKWCJw/f14uXrzoizYvL88r0jFv3jxLRkGYtgmwfrYtY8SLAALpErC9fsSMcX062eDDdmCDaQkNAQQMF2CBbXiCHAnv5cuXXnGO169f+0a0adMm2bx5syOjZBgIIIAAApkWSFSkQytJ19XVyUcffZTpkOgvAgKsnyOQZIborADz19nUGjEwfXlai4fduXPHF4++lLRnzx4pKSkxIk6CQAABBBCwUyDR/a8+nKUPaenDWhwIpFuA9XO6RWkPgcwJMH8zZx3Vnm7duiXHjh3zDV+/jz98+DDFw6J6UTBuBBBAIE0CIyMj3o70E4t0sJNwmoBpZlIB1s9cGAjYK8D8tTd3NkZ+7949aWtrk9HRUV/4ukmDbtbAgQACCCCAwHQFuru7paury3eabs6gRZB1swYOBNItwPo53aK0hwACtgjYXj+CAh22XGnEiQACkRNggR25lGd8wFqU48iRIzI4OOjru7y8XLZs2ZLxeOgQAQQQQMAtAX1J6fjx49Lb2+sbGJWk3cqzSaNh/WxSNogFgekJMH+n58Wnpy6gOyS1tLTIw4cPfSfNnDlTqqurRXcQ5kAAAQQQQCBVgUT3v0VFRV6RSop0pCrM+RMFWD9zTSBgrwDz197c2RC5vjDd0NAgWqjy90MfGv/2229l7ty5NgyBGBFAAAEEDBfQIh26M/3E71v5/dfwxFkcHutni5NH6JEXYP5G/hLIGIA+l6bPp+n39LEHmxRmLAV0hAACCDgrcPHiRTl//rxvfPq80YEDB2TRokXOjpuBhSPA+jkcd3pFAIHwBSjQEXAObAcOmIfmEUDAYQEW2A4n14ChDQ0NSX19vTx//twXzbp162THjh0GREgICCCAAAIuCIyPj0tHR4fcuHEj7ktqfUlp/vz5LgyTMRgiwPrZkEQQBgJJCDB/k0DjlA8KvHr1SpqammRgYMD32fz8fG9HC31pmgMBBBBAAIF0CSS6/9W/N7W1taI7CnMgkC4B1s/pkqQdBDIvwPzNvHlUenz58qX8/e9/F/0N+PcjOzvbu/+lOGVUrgLGiQACCGRGQHemb21tlb6+Pl+H7CScGf+o9cL6OWoZZ7wuCTB/XcqmuWO5fv26dHZ2in4/H3ts3bpVPvvsM3MDJzIEEEAAAWsELl++LGfPnvXFm5ub633vSpEOa9JoRaCsn61IE0EigEAAArbXj5gxPvGONACkVJq0HTiVsXMuAghEW4AFdrTzH+To37596xXnmPiS0qeffiq7d+8OsmvaRgABBBCIqMDJkyfl2rVrvtFrJWn9knrhwoURVWHY6RZg/ZxuUdpDIHMCzN/MWUelp2fPnnnFOV6/fu0bsr4krTtZzJkzJyoUjBMBBBBAIMMCJ06ciCtSWVhY6BXp4O9PhpPhcHesnx1OLkNzXoD563yKQxng8PCwV5xj4sYM+/btk08++SSUmOgUAQQQQMBtgbGxMWlra5O7d+/G/f7LTsJu5z7To2P9nGlx+kMgfQLM3/RZ0tLkAleuXJEzZ87E/cedO3fK2rVrYUMAAQQQQCBtAlevXpXTp0/72tMiHTU1NRRHTpsyDbF+5hpAAIGoCtheP4ICHVG9chk3AggYL8AC2/gUWRmgPqDV0NAgT58+9cVfVlYmFRUVMnFhY+UgCRoBBBBAwEiByYp05OTkeF9SL1261MiYCcouAdbPduWLaBGIFWD+cj2kU+D+/fveDo4jIyO+ZnXH4OrqatEiYRwIIIAAAggEKTDZ/W9BQYHU1dWJ/psDgVQFWD+nKsj5CIQnwPwNz97VnnVPpsbGRtF74djjq6++ko0bN7o6bMaFAAIIIGCAwLt376S9vV1u377ti4aXlAxIjkMhsH52KJkMJXICzN/IpTyjA+7u7pauri5fn/rss25QuHr16ozGQmcIIIAAAtEQ0A0K9Tfg2EOff66qqpLly5dHA4FRBirA+jlQXhpHAAGDBSjQEXBybAcOmIfmEUDAYQEW2A4nN6Sh6ctJR48elSdPnvgiKCkpEd1BieIcISWGbhFAAIEICWgVaa0mHXtkZ2d7X1IXFxdHSIKhBiHA+jkIVdpEIDMCzN/MOEehl5s3b0pHR4fow+Gxh9737tmzR3TdwYEAAggggEAmBCa7/50zZ47U1tZKYWFhJkKgD4cFWD87nFyG5rwA89f5FGd8gKdOnZKenh5fv7pTsO4YzIEAAggggEDQAvo97PHjx6W3t9fXFS8pBS0fnfZZP0cn14zUPQHmr3s5NWVE586dk0uXLvnCycrKkr1794r+JsyBAAIIIIBAUAI3btzwnknSosm/H/ocUmVlpaxYsSKobmk3IgKsnyOSaIaJAAJxArbXj5gxHrsyMDDBtgMbSEpICCBgiQALbEsSZUmYo6Oj3u5Jjx498kW8atUq2b9/v+gX1BwIIIAAAghkQuDs2bNy+fJlX1f6d0i/pF65cmUmQqAPRwVYPzuaWIYVCQHmbyTSHPggL168KOfPn4/rZ/369bJ9+/bA+6cDBBBAAAEEJgpMdv87e/Zsr0hHUVERYAgkLcD6OWk6TkQgdAHmb+gpcCqAX375RX788UffmJYtWyYHDx5kYwanMs1gEEAAAbMF9PFjfUFJX1SKPfQlperqanYSNjt9xkfH+tn4FBEgAgkFmL9cHEEITFakko2hgpCmTQQQQACBRAJaoFILVcZuHKTPP+v7OPpeDgcCyQqwfk5WjvMQQMB2AdvrR1Cgw/YrkPgRQMBZARbYzqY24wMbGxuT5uZmuX//vq/v4uJi78dwinNkPCV0iAACCEReQF+e1ZdoYw92M4j8ZZEyAOvnlAlpAIHQBJi/odE70/GZM2fkypUrceP5+uuv5fPPP3dmnAwEAQQQQMA+gcnuf/Py8qSuro4iHfal05iIWT8bkwoCQWDaAszfaZNxQgKBW7duybFjx3z/VQuAHT58WGbOnIkbAggggAACGRc4efKkXLt2zdcvOwlnPA3Odcj62bmUMqAICTB/I5TsDAxVX4LWgmA3b9709ZaTkyM1NTWydOnSDERBFwgggAACCPxH4Pbt29Le3h5XpGPv3r1SUlICEwJJCbB+ToqNkxBAwAEBCnQEnETbgQPmoXkEEHBYgAW2w8nN4ND0i+mWlha5d++er1fdPUm/mNYfwzkQQAABBBAIQ6Crq0u6u7t9Xev93549e6S0tDSMkOjTcgHWz5YnkPAjLcD8jXT6Uxq8FqQ8ceKE6A4VsYcW/qqoqGBNkZIuJyOAAAIIpEtgsvtfLdJRW1sr8+bNS1c3tBMhAdbPEUo2Q3VOgPnrXEpDGdDjx4+loaFB9J749yM/P1+++eYbmTNnTigx0SkCCCCAAAIqcPr0abl69Wrcd7XsJMz1kawA6+dk5TgPgfAFmL/h58CVCPTeV1+CvnPnjm9IWpzy4MGDsnDhQleGyjgQQAABBCwSuHv3rrS1tfm+o9Xnn/VZpbKyMotGQqimCLB+NiUTxIEAApkWsL1+xIzx8fHxTKNNpz/bgaczVj6LAAIIxAqwwOZ6SIeAfjE98UWlxYsXe19Ma/VoDgQQQAABBMIU+Pnnn+XChQtxIezatUvWrFkTZmj0baEA62cLk0bICPxXgPnLpZCsQHNzs+iP3rFHbm6uVFZWyvLly5NtlvMQQAABBBBIu8Avv/wiP/74o6/dWbNmyYEDB3iAOO3a7jfI+tn9HDNCdwWYv+7mNlMje/XqlXz33XcyNDT0R5f6m+/hw4dl/vz5mQqDfhBAAAEEEEgocPbsWbl8+bLvv2tBZXYS5qJJRoD1czJqnIOAGQLMXzPyYHsUo6Ojor8HP3jwwDcUCmDbnlniRwABBNwQ6Ovrk9bWVtG/V7EHzz+7kd9Mj4L1c6bF6Q8BBEwRsL1+BAU6TLmSiAMBBBCYIMACm0siFQG90dddhP/973/7mtFq0VqcQ6tHcyCAAAIIIGCCwP/7f/9P/vnPf8aFsmPHDlm3bp0JIRKDJQKsny1JFGEiMIkA85fLIhmBf/zjH/Lrr7/6TtUdg2tqangpKRlQzkEAAQQQCFzg4sWLcv78eV8/+j2t/u3SosocCExVgPXzVKX4HALmCTB/zcuJTRENDg56LyYNDAz4wtYilR9//LFNQyFWBBBAAAHHBbRApRaqnHjs3r1bPv30U8dHz/DSKcD6OZ2atIVAZgWYv5n1drG34eFhaWxslCdPnviGp78H19bWykcffeTisBkTAggggIBlAg+Tp+wvAAAgAElEQVQfPvS+sx0ZGfFFzvPPliXSgHBZPxuQBEJAAIFQBCjQETC77cAB89A8Agg4LMAC2+HkBjy0169fe9U4J34xrbsm1dXVUZwjYH+aRwABBBCYvoDuoqS7KU08+JJ6+pZRPoP1c5Szz9htF2D+2p7BzMd/7do1OXnypK/jwsJC72GsOXPmZD4gekQAAQQQQGCKApPd/+bm5npFOpYsWTLFVvhY1AVYP0f9CmD8Ngswf23OXrix6++/DQ0N8uLFC18gf/nLX+RPf/pTuMHROwIIIIAAApMIdHd3S1dXV9x/2blzp6xduxYzBKYkwPp5Skx8CAEjBZi/RqbFmqCGhoakvb1dHjx44ItZfw/WDQoLCgqsGQuBIoAAAgi4L5CoSMe2bdtkw4YN7gMwwrQIsH5OCyONIICAhQK214+YMT4+Pm6yu+3AJtsSGwIImC3AAtvs/Jga3aNHj6StrU3evHnjC7GoqMgrzpGXl2dq6MSFAAIIIBBxgURFOviSOuIXxjSGz/p5Glh8FAHDBJi/hiXE8HD0QSx9KSn2mDt3rnzzzTfc8xqeO8JDAAEEEPiPwL/+9S/54YcffBw5OTlekY6lS5fChMAHBVg/f5CIDyBgrADz19jUGB2Yvpik98EDAwO+OPXhbv3+nAMBBBBAAAFTBS5evCjnz5+PC2/79u2yfv16U8MmLoMEWD8blAxCQWCaAszfaYLx8T8EtDBlU1OTvHz50qcyb948OXDggOTn56OFAAIIIICAcQK6sW5jY6MMDw/7Ytu6dat89tlnxsVLQOYJsH42LydEhAACmRGwvX4EBToyc53QCwIIIDBtARbY0yaL/Ak9PT1y6tSpOIeFCxdKVVUVX0xH/goBAAEEEDBf4OrVq3L69Om4QLds2SLl5eXmD4AIQxVg/RwqP50jkJIA8zclvkidPDg4KN9//73oy0m/H7m5uV5xDi1MyYEAAggggIAtAteuXZOTJ0/6ws3Ozva+xy0uLrZlGMQZkgDr55Dg6RaBNAgwf9OAGLEmEhXnWL16tVRUVERMg+EigAACCNgokGiTBl5SsjGbmY+Z9XPmzekRgXQJMH/TJRmtdh4/fizNzc3y9u1b38Dnz5/vbVA4c+bMaIEwWgQQQAABqwT6+/u9Ih0T/47x/LNVaQwtWNbPodHTMQIIhCxAgY6AE2A7cMA8NI8AAg4LsMB2OLlpHtr4+LicO3dOfv3117iW165dK3/9618lKysrzb3SHAIIIIAAAsEI3LhxQ06cOBHXOF9SB+PtUqusn13KJmOJmgDzN2oZT268o6OjcuTIEXn69Kmvgerqalm5cmVyjXIWAggggAACIQro/W9HR4fo97u/H/o9bmVlJX/bQsyLDV2zfrYhS8SIwOQCzF+ujOkI6IPc9fX1MjAw4DtNi3Ps3r1bJj5PNZ22+SwCCCCAAAKZFGCThkxqu9UX62e38slooiXA/I1WvtMx2tu3b8vx48dFfxOOPVasWCF79+6lOEc6kGkDAQQQQCBwAX2mSYt0xG48pJ1u3rxZNm3aFHj/dGCvAOtne3NH5AggkJqA7fUjZozHPvWVmkUgZ9sOHAgKjSKAQCQEWGBHIs0pD1IfzGpvb5f79+/72tIHuf/yl7/I+vXrU+6DBhBAAAEEEMi0wGQvKWkMFOnIdCbs6o/1s135IloEYgWYv1wPUxE4duyY3Lp1y/fRr776SjZu3DiV0/kMAggggAACRgrcvHnTe+h44qEPHJeWlhoZM0GFL8D6OfwcEAECyQowf5OVi955+hvw0aNH44pU6vpgz549FOeI3iXBiBFAAAHrBa5duyYnT56MG8ef//xn0X84EJhMgPUz1wUC9gowf+3NXRiR9/T0yOnTp33FrDUOClSGkQ36RAABBBBIVUALLjc0NMQV6SgvL/eegeZAgPtfrgEEEEDg/wRsrx9BgQ6uZgQQQMBQAb6gNjQxBoWlN+8tLS3y8uVLX1R5eXmyb98+WbZsmUHREgoCCCCAAALTE+jt7fVeUnr37p3vRB7Smp5jlD7N+jlK2Wasrgkwf13LaPrH093dLV1dXb6Gy8rKvJeSOBBAAAEEELBdQHcG1CLME+9/KyoqvAeQORCYKMD6mWsCAXsFmL/25i6TkQ8PD3sPcOtui7HHxx9/LPv376c4RyaTQV8IIIAAAmkVSLRJAy8ppZXZqcZYPzuVTgYTMQHmb8QSnsJw9Tdg/S144vHFF1/Il19+mULLnIoAAggggEB4AvqejxZgfvPmjS8I7n/Dy4npPbN+Nj1DxIcAAkEJUKAjKNn/tms7cMA8NI8AAg4LsMB2OLlpGJo+tH3ixAkZGRnxtTZ//nypqqqSgoKCNPRCEwgggAACCIQrkOglJb6kDjcvpvbO+tnUzBAXAh8WYP5+2CjKn9CiXfrScuyxcOFCOXTokGRnZ0eZhrEjgAACCDgkcPfuXWlra5OxsTHfqHbu3Clr1651aKQMJR0CrJ/ToUgbCIQjwPwNx92mXvW3X31w+8mTJ76wtTiHbtCQlZVl03CIFQEEEEAAgTiBRJs0bNiwQbZt24YYAj4B1s9cEAjYK8D8tTd3mYp8fHxcOjs75fr1674u9d2hHTt28L14phJBPwgggAACgQm8ePHC+6731atXvj64/w2M3OqGWT9bnT6CRwCBFARsrx8xY1zvbg0+bAc2mJbQEEDAcAEW2IYnKMTwJts5WMMpKSkR3VUxJycnxOjoGgEEEEAAgfQKJHpJiSId6XV2oTXWzy5kkTFEVYD5G9XMf3jculvwkSNHZHR09I8P5+Xlyd/+9jfJz8//cAN8AgEEEEAAAYsE+vr6pKWlJa5Ix/bt22X9+vUWjYRQgxZg/Ry0MO0jEJwA8zc4Wxda1uIcTU1N8ujRI99wVq5cKZWVlRTncCHJjAEBBBBAwBNItEnDunXrvBdyORD4XYD1M9cCAvYKMH/tzV0mItfffrVg9b1793zd6eYM+/fvF70P5kAAAQQQQMAFgcHBQamvr48r0sH9rwvZTe8YWD+n15PWEEDAHgHb60dQoMOea41IEUAgYgIssCOW8CkMV7+U7ujoEN1NYuKxefNm2bRp0xRa4SMIIIAAAgjYJ6AvKbW2tvpeztVRUEnavlwGGTHr5yB1aRuBYAWYv8H62tr627dv5bvvvhP9sfr3Qx/Kqq2tlcWLF9s6LOJGAAEEEEDgvQKJ7n+3bt0qn332GXoIeAKsn7kQELBXgPlrb+6Cjlx/B25sbKQ4R9DQtI8AAgggYIxAok0a1qxZI7t27TImTgIJV4D1c7j+9I5AKgLM31T03D53aGjIK07Z39/vG+isWbOkpqZGFi1a5DYAo0MAAQQQiJyAPvfU0NDge/5JEbj/jdyl8N4Bs37mekAAgagKUKAj4MzbDhwwD80jgIDDAiywHU5uEkPTG3N9MVl3D449cnNzZffu3VJSUpJEq5yCAAIIIICAPQIPHz70fqDVB5VjDypJ25PDoCNl/Ry0MO0jEJwA8zc4W1tbHh8fl6NHj8qDBw98Q9izZ4+UlZXZOiziRgABBBBAYEoCev/b3NwsIyMjvs9rgWYt1MyBAOtnrgEE7BVg/tqbuyAj1++89W//xHvg5cuXey8nZWVlBdk9bSOAAAIIIBCaQKIilfodsH4XzIEA62euAQTsFWD+2pu7ICNP9IJyQUGBHDx4UAoLC4PsnrYRQAABBBAITeDVq1fec1AvXrzwxUCRjtBSYlzHrJ+NSwkBIYBAhgRsrx8xY1yfdjb4sB3YYFpCQwABwwVYYBueoAyGpw9kt7W1iVaOjj3mzp0r1dXVUlRUlMFo6AoBBBBAAIHwBBK9pESRjvByYlLPrJ9NygaxIDA9Aebv9Lyi8OkffvhB/vWvf/mGWl5eLlu2bInC8BkjAggggAAC8vjxY69I5fDwsE9j/fr1sn37doQiLsD6OeIXAMO3WoD5a3X6Agl+bGzM+5s/sTjH0qVL5cCBA5KdnR1IvzSKAAIIIICAKQKJfv/VIh0VFRUy8flhU+ImjswIsH7OjDO9IBCEAPM3CFW72+zv7/fufyc+B71gwQLv/jcvL8/uARI9AggggAACHxB48+aNV6RjYGDA90nuf7l0VID1M9cBAghEVcD2+hEU6Ijqlcu4EUDAeAEW2ManKCMB9vT0iL6Y9O7dO19/y5Ytk/3798usWbMyEgedIIAAAgggYIpAopeUqCRtSobCi4P1c3j29IxAqgLM31QF3Tr/ypUrcubMGd+giouLvV2DeRjbrVwzGgQQQACB9wvoA8uNjY3y9u1b3wfXrl0rO3fuhC/CAqyfI5x8hm69APPX+hSmdQD6+29zc7P09fX52tXiHHoPnJOTk9b+aAwBBBBAAAFTBfT3X73/HRkZ8YVYUlIie/fulaysLFNDJ66ABVg/BwxM8wgEKMD8DRDXwqbv3bvnbVI4Ojrqi15/A66srOT+18KcEjICCCCAQHICWqiqoaEhrkiH3v/u27eP56KSY3XiLNbPTqSRQSCAQBICFOhIAm06p9gOPJ2x8lkEEEAgVoAFdrSvB30g6x//+Ifoi0kTjz/96U+ydetWbsCjfYkwegQQQCDSAoleUqJIR6QvCypIRzv9jN5yAe5/LU9gGsPXHYN1t4jx8fE/Wi0qKpLDhw/LzJkz09gTTSGAAAIIIGCHwLNnz7y/jRN3FVy9erW3kzBHNAVYP0cz74zaDQHmrxt5TMco9LdgfTnpzp07vuYWL14sBw8e5OWkdCDTBgIIIICAVQKJNmlYtWqVt4ERRTqsSmfagmX9nDZKGkIg4wLM34yTG9vh9evXpbOz0/f7rwZbWloqe/bs4TloYzNHYAgggAACQQno7776+6/+Dhx7UKQyKHE72mX9bEeeiBIBBNIvYHv9iBnjsU87p98n5RZtB04ZgAYQQCCyAiywI5t672FrfSDr4cOHPgT9sfmvf/2r6A6JHAgggAACCERdINFLSmVlZd5LShPvJaPuFYXxs36OQpYZo6sCzF9XMzu9cQ0ODsp3330nb9++/eNELcrx7bffSmFh4fQa49MIIIAAAgg4JDAwMOA9pPXmzRvfqHiA2aEkT3MorJ+nCcbHETBIgPlrUDJCDOV9xTkOHDggubm5IUZH1wgggAACCIQnkGiThhUrVkhlZaVkZ2eHFxw9hyLA+jkUdjpFIC0CzN+0MFrfSHd3t3R1dcWNY+PGjfLVV19ZPz4GgAACCCCAQLIC+mxUY2Oj6H1w7EGRymRF7T+P9bP9OWQECCCQnIDt9SMo0JFc3jkLAQQQCFyABXbgxEZ28PTpU2ltbRV9MSn2mD17trcjxJIlS4yMm6AQQAABBBAIQyDRS0paSXrfvn0U6QgjKSH2yfo5RHy6RiBFAeZvioAOnD4yMiL19fWi98S/H/rFe01NjRQXFzswQoaAAAIIIIBAagIvXrzwinS8evXK1xA7KaXmauvZrJ9tzRxxIyDC/OUq0D2U2tvb5d///rcPY+HChVJbW0txDi4RBBBAAIHICyTapGH58uVSVVUlOTk5kTeKEgDr5yhlm7G6JsD8dS2j0xuP3vuePn1aenp64k7cvn27rF+/fnoN8mkEEEAAAQQcFBgeHvZ+/51YpIMilQ4mewpDYv08BSQ+ggACTgpQoCPgtNoOHDAPzSOAgMMCLLAdTm6CofX29kpHR4eMjo76PqEPZOmPzPn5+dFDYcQIIIAAAgh8QEBfUtIXeifuJMxLStG7dFg/Ry/njNgdAeavO7lMdiQtLS1y584d3+lbtmyR8vLyZJvkPAQQQAABBJwT0KLODQ0NccWdtZiVfn/MTsLOpTzhgFg/RyfXjNQ9Aeavezmdzoj0BaUTJ07IzZs3fafNnz9f6urqZObMmdNpjs8igAACCCDgrECiTRp0UyMt6pybm+vs2BmYX4D1M1cEAvYKMH/tzV2qkY+NjXmFKSf+9qvfX+/Zs0f0eS4OBBBAAAEEEPiPgBbpaGpqksePH/tItEhldXU1v/9G6EJh/RyhZDNUBBDwCdheP2LGuP4CbPBhO7DBtISGAAKGC7DANjxBaQ6vq6tLuru741otLS2V3bt3c3OdZm+aQwABBBBwSyDRTsKrVq2S/fv3S1ZWllsDZjSTCrB+5sJAwF4B5q+9uUtH5BcuXJCff/7Z19SaNWtk165d6WieNhBAAAEEEHBK4NWrV95OSnofHHssXbrUe0mJnYSdSnfCwbB+jkaeGaWbAsxfN/M6lVG9rzhHbW2tzJo1ayrN8BkEEEAAAQQiI5Do999FixbJgQMHKGwVkSuB9XNEEs0wnRRg/jqZ1g8O6u3bt9Lc3Bz3krEWpNSXjLXYFgcCCCCAAAII+AVGRka8v58PHz70/Qct0qGbNPD7bzSuGNbP0cgzo0QAgXgB2+tHUKCDqxoBBBAwVIAFtqGJSXNYekPd2dkpvb29vpZ1gfHll1/Kxo0b09wjzSGAAAIIIOCmQKKdhCnS4Wa+JxsV6+fo5JqRuifA/HUvp1Mdkd4L6w5KscfixYu9nYMpsDVVRT6HAAIIIBA1gTdv3kh9fX1ckQ79G3rw4EEe0orABcH6OQJJZojOCjB/nU3tewemxTn09+Dr16/7PldUVCSHDh2iOEc0LwtGjQACCCAwBYFEv/8uWLDAu/+lwNUUEC3/COtnyxNI+JEWYP5GL/36d7uxsTHue+s5c+Z4xbX0HpgDAQQQQAABBCYXGB0dldbWVunr6/N9QItb6SYNubm50DkuwPrZ8QQzPAQQSChAgY6ALw7bgQPmoXkEEHBYgAW2w8n979BevnwpLS0tMjAw4Bus3kDv2bNH9IViDgQQQAABBBCYukCinYRXrFghlZWVkp2dPfXG+KR1AqyfrUsZASPwhwDzN5oXw5MnT6ShoUH0R+bfj/z8fPnb3/4meXl50URh1AgggAACCExRQIt0HD16NO675YULF3ovKemOhBzuCrB+dje3jMx9Aeav+zmebIQdHR2TFufQ4pTc/0bzmmDUCCCAAAJTF0j0+++8efOktraWv6VTp7Tyk6yfrUwbQSPgCTB/o3Uh9Pf3S1NTkwwNDfkGrn+vtTiH/gbMgQACCCCAAALvFxgbG/PeLZpYpGPRokXe778U6XD7CmL97HZ+GR0CCCQWsL1+xIxx3arB4MN2YINpCQ0BBAwXYIFteIJSDO/+/fveLsFv3771tVRYWChVVVVUi07Rl9MRQAABBKIrkOglpeXLl0t1dTVFOhy+NFg/O5xchua8APPX+RTHDVAfzvrf//1fef369R//TQtp6c7B+mIxBwIIIIAAAgh8WED/nmqRjmfPnvk+PH/+fO8hLV74/bChrZ9g/Wxr5ogbAV5QiuI1cOrUKenp6Yn7Pfjw4cP8rY7iBcGYEUAAAQSSEkj0+29RUZFXpGP27NlJtctJ5gtw/2t+jogQgUQCzN/oXBv37t2TtrY236YMOvply5Z5z0LzMnF0rgVGigACCCCQuoAW6dC/q3fv3vU1pkU6tOgVmzSkbmxqC6yfTc0McSGAQNACttePoEBH0FcI7SOAAAJJCrDAThLOgtN+/fVXOX/+vLx7984XbXFxsezbt48bZwtySIgIIIAAAmYLJHpJSYt06I+/OTk5Zg+A6JISYP2cFBsnIWCEAPPXiDRkLAi9F25oaJBHjx75+tyzZ4+UlZVlLA46QgABBBBAwAUBLQDd2NgoukNh7PHRRx9JXV0dLym5kORJxsD62dHEMqxICDB/I5HmPwZ55swZuXLlim/Qc+fO9YpTsntwtK4FRosAAgggkLpAot9/dSMkLdIxZ86c1DuhBeMEWD8blxICQmDKAszfKVNZ/cHr169LZ2enTNwvuLS0VCoqKiQrK8vq8RE8AggggAACYQjoc1W6EfDt27d93S9YsMDbpGHWrFlhhEWfAQuwfg4YmOYRQMBYAQp0BJwa24ED5qF5BBBwWIAFtnvJ1ZvlH374IW6XJB1peXm5fP311zLx7557CowIAQQQQACBzAjoS0r68u/EnYSXLFniVZKmSEdm8pDJXlg/Z1KbvhBIrwDzN72eprd28uRJuXbtmi/MjRs3yldffWV66MSHAAIIIICAkQLDw8PS1NQkjx8/9sXHC8BGpistQbF+TgsjjSAQigDzNxT2UDpNVJxDC2jxAnEoKaFTBBBAAAEHBBIVqSwoKPAKYPE31oEkTxgC62f3csqIoiPA/HU/1z///LNcuHAhbqCff/659yw0BwIIIIAAAggkL5CoSMe8efO8IpV5eXnJN86ZRgqwfjYyLQSFAAIZELC9fsSM8YklKzOANp0ubAeezlj5LAIIIBArwALbrevhzZs30traGveQtFaI3rVrl6xevdqtATMaBBBAAAEEDBBI9JCWFumoqamR3NxcA6IkhHQJsH5OlyTtIJB5AeZv5s3D6vHSpUty7tw5X/crV66U6urqsEKiXwQQQAABBJwQGBkZkebmZnn48KFvPPqSkr4IrP/mcEeA9bM7uWQk0RNg/kYj53rfq/e/sYe+MHz48GFeHI7GJcAoEUAAAQQCFNAilUePHpX+/n7ufwN0NqVp1s+mZII4EJi+APN3+ma2nKGvHp0+fXrSjQq3b98u69evt2UoxIkAAggggIDRAlqk4/jx49Lb2+uLs6ioyPv9lyIdRqdv2sGxfp42GScggIAjArbXj6BAhyMXIsNAAAH3BFhgu5PTJ0+eeMU5Xr9+7RtUfn6+VFZWyqJFi9wZLCNBAAEEEEDAMIFEOwnr39+DBw9SpMOwfKUSDuvnVPQ4F4FwBZi/4fpnqvd79+55Lw7H1ovWH42/+eYb/h5nKgn0gwACCCDgtMDo6Kj3PXRfX1/c99C6k/DcuXOdHn+UBsf6OUrZZqyuCTB/Xcto/HgSFefQB6b5W+x+/hkhAggggEBmBBL9/qsFsXQn4cLCwswEQi+BC7B+DpyYDhAITID5GxhtqA2PjY1Je3u73LlzxxdHdna27NmzR0pKSkKNj84RQAABBBBwTUCfsero6JAbN274hqbPW+n97+zZs10bcmTHw/o5sqln4AhEXoACHQFfArYDB8xD8wgg4LAAC2w3knvz5k3p7OwU/WI69tCXgquqqrgpdiPNjAIBBBBAwHCBRDsJ69/jAwcOyMyZMw0fAeFNRYD181SU+AwCZgowf83MSzqjevHihXz//feiD07/fsyaNcsrzsHD0umUpi0EEEAAgagL6PfQbW1tcvfuXR+FPpylRSrnzZsXdSInxs/62Yk0MoiICjB/3U58V1eXdHd3+wapGzZQKMvtvDM6BBBAAIFwBBL9/qv3v/qSkr6sxGG/AOtn+3PICKIrwPx1L/dv3771NmN4/Pixb3D6zFV1dbUsWbLEvUEzIgQQQAABBAwROHnypFy7ds0XjT5vpfe/WqySw34B1s/255ARIIBAcgK214+YMR67ZWFyBoGeZTtwoDg0jgACTguwwLY/vf/4xz/k119/jRvImjVrZNeuXfYPkBEggAACCCBgkYDuJNzS0iL379/3Rb1w4UKvSIe+JMxhtwDrZ7vzR/TRFmD+up1/Lcpx5MgRGRgY+GOg+p2v/ki8dOlStwfP6BBAAAEEEAhB4N27d94uhrdv3/b1rg9K19XVyfz580OIii7TKcD6OZ2atIVAZgWYv5n1zmRvv/zyi/z444++LvPy8uTw4cMUpsxkIugLAQQQQCBSAvr7b2trq/T19cX9DdbvnylSaf/lwPrZ/hwygugKMH/dyv3g4KA0NjaKbsoQe+gLwfrMFYWx3Mo3o0EAAQQQMFNgsiIdBQUFXoFoinSYmbPpRMX6eTpafBYBBFwSsL1+BAU6XLoaGQsCCDglwALb7nROdgOsI9qyZYuUl5fbPTiiRwABBBBAwFKBRA9p6ctJ+pAWRTosTex/w2b9bHf+iD7aAsxfd/OvtaF1J6V79+75Brlt2zbZsGGDuwNnZAgggAACCIQsoEU6jh8/Lr29vb5ItEjHwYMHRYtVctgrwPrZ3twROQLMXzevgUuXLsm5c+d8g9PiHFoYi5eU3Mw5o0IAAQQQMEdgbGxM2tra5O7du76g9Hdfvf9dsGCBOcESybQFWD9Pm4wTEDBGgPlrTCpSDqS/v1+amppkaGjI15YWwtLiHPn5+Sn3QQMIIIAAAgggMDWB06dPy9WrV30f1iId+l20/pvDXgHWz/bmjsgRQCA1AQp0pOb3wbNtB/7gAPkAAgggkECABba9l8aJEyfkxo0bvgHog8/79u2T4uJiewdG5AgggAACCDggkOghLf3hWIt06IPTHHYKsH62M29EjYAKMH/dvQ7Onz8vFy9e9A1wzZo1smvXLncHzcgQQAABBBAwREALZXV0dMR9V52Tk+O9pLR48WJDIiWM6Qqwfp6uGJ9HwBwB5q85uUhXJJMV59AXgnXXQopzpEuZdhBAAAEEEHi/gBapbG9vl9u3b/s+qM9q6YvDixYtgtBSAdbPliaOsBHg919nrgHdhKGlpUX0b23ssWzZMqmqqpLc3FxnxspAEEAAAQQQsEXg7NmzcvnyZV+4c+bM8Z5/LiwstGUYxDlBgPtfLgkEEIiqgO31I2aM69NZBh+2AxtMS2gIIGC4AAtswxOUILzJinPoA896w8sPvnbmlKgRQAABBNwU0Ie0Ju4kTJEOu3PN+tnu/BF9tAWYv27m//r1695LwbHH0qVLvV0bOBBAAAEEEEAgcwKdnZ3y22+/+TrMzs72HqCmoHTm8pDOnlg/p1OTthDIrADzN7PeQfd25swZuXLliq8bLc6hvwvPnz8/6O5pHwEEEEAAAQQmCBw/flxu3rzp+1/1xeHq6mrR76Y57BNg/WxfzogYgd8FmL/2XwsPHjyQhoaGuIGUlpbK3r177R8gI0AAAQQQQMBigck2TNLNCfW7aX0OmsM+AdbP9uWMiBFAID0CttePoEBHeq4DWkEAAdL+8yIAACAASURBVATSLsACO+2kgTao9a6OHTsW96Kv/tCruxFSnCNQfhpHAAEEEEBg2gK6u4M+pDWxSIfuaqhfUs+ePXvabXJCuAKsn8P1p3cEUhFg/qaiZ+a5Dx8+lPr6el9wc+fOlW+//Vb0ZSUOBBBAAAEEEMiswOnTp+Xq1atxnepLSitXrsxsMPSWsgDr55QJaQCB0ASYv6HRp7XjsbEx77vlf//73752Z86c6f0uvHDhwrT2R2MIIIAAAgggMHUBLRqtxaNjD91YSYtULl++fOoN8UkjBFg/G5EGgkAgKQHmb1Jsxpz06NEjaWpqkpGREV9M5eXlsmXLFmPiJBAEEEAAAQSiLHDhwgX5+eeffQRapEO/o6aAtH1XButn+3JGxAggkB4BCnSkxzFhK7YDB8xD8wgg4LAAC2y7kptoF4YDBw7I4sWL7RoM0SKAAAIIIBAhgcke0iosLJS6ujrJz8+PkIT9Q2X9bH8OGUF0BZi/buX+xo0b0tnZKVoM6/dDH4A+fPgwPwC7lWpGgwACCCBgmcBkRTqysrJk//79smrVKstGE+1wWT9HO/+M3m4B5q/d+dPoh4eHpaWlRbQwZeyhmzZo4WeKc9ifY0aAAAIIIGC/wMmTJ+XatWu+gWRnZ0tlZaWsWLHC/gFGaASsnyOUbIbqnADz196UPn36VBoaGrz739hjx44dsm7dOnsHRuQIIIAAAgg4KPDTTz+J/hN7UEjazkSzfrYzb0SNAAKpC9heP2LG+Pj4eOoMwbVgO3BwMrSMAAKuC7DAtiPD+sJRe3u73L59O+7GVh/CWrBggR0DIUoEEEAAAQQiLDDZQ1oFBQXeA9Vz586NsIxdQ2f9bFe+iBaBWAHmrzvXw7lz5+TSpUtxA9q3b5988skn7gyUkSCAAAIIIGCpQKK/1Xv37pXS0lJLRxW9sFk/Ry/njNgdAeav3bl8/fq1t4Pws2fPfAOZPXu26KYN7Epod36JHgEEEEDALYEffvhB/vWvf8UNSot0fPzxx24N1uHRsH52OLkMzXkB5q+dKR4YGJD6+np5+/atbwDbtm2TDRs22DkookYAAQQQQMBxAX1OS38Djj20SEdNTQ0bDVuUe9bPFiWLUBFAIK0CttePoEBHWi8HGkMAAQTSJ8ACO32WQbVEcY6gZGkXAQQQQACBzAtMVqRDH6yuq6uTjz76KPMB0eO0BVg/T5uMExAwRoD5a0wqkg5kaGhIjh07Jvfv349rgwe2kmblRAQQQAABBAIR+PHHH+WXX36Ja7uiokJWr14dSJ80ml4B1s/p9aQ1BDIpwPzNpHZ6+9KXlLQ4x6tXr3wNFxUVecU55syZk94OaQ0BBBBAAAEEUhY4c+aMXLlyxddOVlaWaJHKkpKSlNungeAFWD8Hb0wPCAQlwPwNSja4dp8/f+4V59DffWOPLVu2SHl5eXAd0zICCCCAAAIIpCyg9756Dxx75OTkeEU6li5dmnL7NBC8AOvn4I3pAQEEzBSgQEfAebEdOGAemkcAAYcFWGCbnVwtztHa2ip37971BTpr1iw5ePCgLFiwwOwBEB0CCCCAAAIIxAmcPXtWLl++7Pvf8/LypLa2VubNm4eY4QKsnw1PEOEh8B4B5q/dl0d/f793fzzxJSXdjaGqqoofeu1OL9EjgAACCDgq8NNPP4n+M/HYtWuXrFmzxtFRuzMs1s/u5JKRRE+A+Wtnzh8/fuwV5xgeHvYNYNGiRV5xDr3/5UAAAQQQQAABMwUuXLggP//8sy84fSZZi1SWlZWZGTRR/SHA+pmLAQF7BZi/duVucHBQjhw5Iq9fv/YFvmnTJtm8ebNdgyFaBBBAAAEEIirQ09Mjp06d8o0+Ozvbe3aruLg4oir2DJv1sz25IlIEEEivgO31I2aMj4+Pp5ckva3ZDpxeDVpDAIEoCbDANjfb7yvOUVdXxwu85qaOyBBAAAEEEPigwPnz5+XixYu+z+kD1vo3fv78+R88nw+EJ8D6OTx7ekYgVQHmb6qC4Z1/48YNOXnypIyNjfmC0MJW1dXVUlBQEF5w9IwAAggggAAC7xXQe1+9B5547NixQ9atW4eewQKsnw1ODqEh8AEB5q99l8i9e/e8opQT73v1gWZ9sFkfcOZAAAEEEEAAAbMFLl26JOfOnYsLkiKVZudNo2P9bH6OiBCBRALMX3uuDS3KUV9fLy9fvvQFvWHDBtm2bZs9AyFSBBBAAAEEEJDr169LZ2enxL4qnJWVJZWVlbJy5UqEDBZg/WxwcggNAQQCFbC9fgQFOgK9PGgcAQQQSF6ABXbydkGeqQ9ftbW1yd27d33d5OXlSW1tLcU5gsSnbQQQQAABBDIk0NXVJd3d3b7etEhHTU2NLF68OENR0M10BVg/T1eMzyNgjgDz15xcTDUS/SH3n//8Z1xRKz1/1apVsnfvXsnJyZlqc3wOAQQQQAABBEISuHz5spw9ezaud33wWh/A5jBTgPWzmXkhKgSmIsD8nYqSOZ+Z7GFmjW716tWye/dumfjAmDmREwkCCCCAAAIITBS4cuWKnDlzJg6GIh1mXyusn83OD9Eh8D4B5q8d18fQ0JBXnOP58+e+gLWAsxZy5kAAAQQQQAAB+wR6e3vl+PHjopsS/35okQ59lqukpMS+AUUkYtbPEUk0w0QAgTgBCnQEfFHYDhwwD80jgIDDAiywzUuuFudoaWmRvr4+X3BanKOurk6KiorMC5qIEEAAAQQQQCApgcl2EtYXjbVIx9KlS5Nqk5OCFWD9HKwvrSMQpADzN0jd9Lc9PDws7e3tcffG2tPmzZtl06ZN6e+UFhFAAAEEEEAgMIGrV6/K6dOn49rfsmWLlJeXB9YvDScvwPo5eTvORCBsAeZv2BmYev+//PKL/Pjjj3EnbNy4Ub766qupN8QnEUAAAQQQQMAYgZ6eHjl16lRcPPoCsr6IzGGeAOtn83JCRAhMVYD5O1Wp8D739u1brzjHwMCAL4hPP/3UK0rJgQACCCCAAAL2Cty5c8fblDi2SIe+n7tnzx4pLS21d2AOR8762eHkMjQEEHivgO31I2aM63aHBh+2AxtMS2gIIGC4AAtssxI0Ojoqra2tcS8gzZ49W2praynOYVa6iAYBBBBAAIG0CEy2k3B2drZUVVVJcXFxWvqgkfQJsH5OnyUtIZBpAeZvpsWT7+/Zs2de4crBwUFfI1rEav/+/bJixYrkG+dMBBBAAAEEEAhN4Nq1a3Ly5Mm4/im+FVpK3tsx62cz80JUCExFgPk7FaXwP3PmzBm5cuVKXCDbt2+X9evXhx8gESCAAAIIIIBA0gLXr1+Xzs5OmfjY9LZt22TDhg1Jt8uJwQiwfg7GlVYRyIQA8zcTysn3MTIy4hXnePr0qa+RsrIyqaiokInv7yTfE2cigAACCCCAQFgC9+7d895/0k2KYw/9W7969eqwwqLfBAKsn7k0EEAgqgK214+gQEdUr1zGjQACxguwwDYnRVqco6mpSR4+fOgLSotzHDp0SAoLC80JlkgQQAABBBBAIK0Ck+0knJWVJZWVlbJy5cq09kVjqQmwfk7Nj7MRCFOA+Rum/tT7vnXrlvfgst4jxx4FBQVSU1ND4cqpU/JJBBBAAAEEjBS4ceOGdHR0xL2kVF5eLlu2bDEy5qgGxfo5qpln3C4IMH/NzqLuJqh/C2/evOkLVL8P1oeW2VnQ7PwRHQIIIIAAAlMV6O3tlePHj/t2EtZz9d5X74E5zBFg/WxOLogEgekKMH+nK5a5z+tvvY2NjfLo0SNfp6tWrfKehaI4R+ZyQU8IIIAAAggELfDgwQNpbm6Oe9Zr586dsnbt2qC7p/1pCLB+ngYWH0UAAacEKNARcDptBw6Yh+YRQMBhARbYZiRXK0XrTenE4hxz5syR2tpainOYkSaiQAABBBBAIFCByXYS5qHsQMmTapz1c1JsnISAEQLMXyPSkDAI3UnwwoUL8ssvv8R9Zvny5bJ//36ZOXOm2YMgOgQQQAABBBCYkkCil5R0F2HdTZjDDAHWz2bkgSgQSEaA+ZuMWmbO0ReUWlpa5P79+74Oc3JypLq6WpYtW5aZQOgFAQQQQAABBDIicOfOHWlra4sr0rFp0ybZvHlzRmKgkw8LsH7+sBGfQMBUAeavmZkZGxvznoeeeO9bXFzs3fvqs1AcCCCAAAIIIOCWgBbl0uJcEzdk2r59u6xfv96twVo8GtbPFieP0BFAICUB2+tHzBjXJ6wNPmwHNpiW0BBAwHABFtjhJ0iLc+jN6OPHj33BaHGOQ4cOie4SzIEAAggggAAC0RCYrEiHjlx3Tly9enU0EAwfJetnwxNEeAi8R4D5a+7lMTw8LO3t7dLX1xcXpO4k+PXXX7OLkrnpIzIEEEAAAQSSErh9+7b39//du3e+8ynSkRRnICexfg6ElUYRyIgA8zcjzNPu5O3bt95vwv39/b5zZ82aJQcPHpQFCxZMu01OQAABBBBAAAHzBe7duyetra2iLyvHHvrd95YtW8wfQAQiZP0cgSQzRGcFmL/mpVa/79XClPr3L/bQgpQ1NTWSnZ1tXtBEhAACCCCAAAJpEXjy5In3Hbg+BxZ7bN26VT777LO09EEjqQmwfk7Nj7MRQMBeAdvrR1Cgw95rj8gRQMBxARbY4SZYbz6bmpoozhFuGugdAQQQQAABowRu3LghHR0dMrHO5c6dO2Xt2rVGxRrFYFg/RzHrjNkVAeavmZkcGBjwHk5+8eKFL0B9OGvXrl1SVlZmZuBEhQACCCCAAAIpC9y9e9dbB0ws0rFu3TrZsWNHyu3TQGoCrJ9T8+NsBMIUYP6GqT9534ODg96DyRPvfXWjBi3OUVhYaF7QRIQAAggggAACaRN48OCBNDc3x+0kTJHKtBGn1BDr55T4OBmBUAWYv6Hyx3Wu3/NqUWYtzhx7LF682Lv3zcnJMStgokEAAQQQQACBtAs8ffpUGhoa4op0bNq0STZv3pz2/mhwegKsn6fnxacRQMAdAQp0BJxL24ED5qF5BBBwWIAFdnjJ1eIcR48ejdslSR/EqqurE/03BwIIIIAAAghEU6C3t1eOHz8e95LS9u3bZf369dFEMWTUrJ8NSQRhIJCEAPM3CbSAT9GHs/Tv3ejoqK+n/Px8qa6uZvfggP1pHgEEEEAAARMEtEhHW1tb3E7Ca9as8Yp1cYQnwPo5PHt6RiBVAeZvqoLpPf/Zs2feb8JDQ0O+hufNmye1tbWSl5eX3g5pDQEEEEAAAQSMFEi0kzBFKsNPF+vn8HNABAgkK8D8TVYu/efpJkTHjh0Tfd4p9li4cKF375ubm5v+TmkRAQQQQAABBIwUSPSd+GeffSZbt241MuaoBMX6OSqZZpwIIDBRwPb6ETPGJ279a1iObQc2jJNwEEDAIgEW2OEk633FOQ4dOiRz5swJJzB6RQABBBBAAAFjBPSlZd1ZYuJOwl9++aV88cUXxsQZtUBYP0ct44zXJQHmr1nZ7Orqku7u7rig9CGtmpoaXlAyK11EgwACCCCAQKACfX190traGle0q6ysTCoqKmTi77iBBkPjfwiwfuZiQMBeAeavObm7f/++9zduZGTEF9SyZcukqqqKF5TMSRWRIIAAAgggkBGBRDsJU6QyI/wJO2H9HK4/vSOQigDzNxW99J7b2dkpv/32m6/RoqIiOXz4sMycOTO9ndEaAggggAACCBgv8Pz5c2loaJA3b974YtUNCnWjQo5wBFg/h+NOrwggEL6A7fUjKNAR/jVEBAgggMCkAiywM39hvH37VhobG6W/v9/XeWFhoVcpmuIcmc8JPSKAAAIIIGCqQKKdhKkkHV7GWD+HZ0/PCKQqwPxNVTA952vByuPHj4v+jZt4fPrpp7Jz507JyspKT2e0ggACCCCAAALWCDx8+FCam5vjXmAuKSmRvXv3sj4IIZOsn0NAp0sE0iTA/E0TZIrN6K7Bev87sQAzf9tShOV0BBBAAAEELBdItJMwRSrDSyzr5/Ds6RmBVAWYv6kKpuf806dPy9WrV32NffTRR6KbFebl5aWnE1pBAAEEEEAAAesEXr58KfX19fL69Wtf7GvXrvWeD+PIvADr58yb0yMCCJghQIGOgPNgO3DAPDSPAAIOC7DAzmxytTiHVoLUH1tjDy3OoV9Gz549O7MB0RsCCCCAAAIIGC+QaCdhKkmHkzrWz+G40ysC6RBg/qZDMbU2Xrx44b14q/+OPbQgx9atW2XDhg2pdcDZCCCAAAIIIGC1wOPHj6WpqUm0oFfssWrVKtm/fz9FOjKcXdbPGQanOwTSKMD8TSNmkk319PTIqVOn4s7mweMkQTkNAQQQQAABxwR0J+GjR4/GvaSkhbz27dsnE59ndmz4xg2H9bNxKSEgBKYswPydMlVgHzx79qxcvnzZ1/7cuXO956Hz8/MD65eGEUAAAQQQQMAOgcHBQe/+V4t1xB6lpaWyZ88e7n8znEbWzxkGpzsEEDBGwPb6ETPGx8fHjdGcJBDbgU22JTYEEDBbgAV25vIzNDTk3VxOLM5RVFQktbW1FOfIXCroCQEEEEAAAesEEu0kzAPdmU8l6+fMm9MjAukSYP6mSzK5du7evevtHDzxhVvdNUlfuF26dGlyDXMWAggggAACCDgl0N/fL42NjaLFrmOPFStWSGVlpWRnZzs1XpMHw/rZ5OwQGwLvF2D+hnuFdHV1SXd3d1wQmzdvlk2bNoUbHL0jgAACCCCAgDEC+pKSbvKk/449tEjH3r17KVKZwUyxfs4gNl0hkGYB5m+aQafZ3GT3vwUFBVJXVyf6bw4EEEAAAQQQQEAF3rx5493/arFK7n/DvSZYP4frT+8IIBCegO31IyjQEd61Q88IIIDAewVYYGfmAtHiHHpTOTAw4OtQi3Pol9H6QhIHAggggAACCCDwPoFEOwmvXr1aKioqwMuQAOvnDEHTDQIBCDB/A0CdYpP6YpI+oDXxmDdvntTU1MicOXOm2BIfQwABBBBAAIEoCGiRay12rd+rxx7Lly+XqqoqycnJiQJD6GNk/Rx6CggAgaQFmL9J06V0ou5b1NnZKdevX/e1ow987d69W/R7XA4EEEAAAQQQQCBW4PXr11JfXx+3k/CqVau8wtZZWVmAZUCA9XMGkOkCgYAEmL8BwU6h2YsXL8r58+d9n9TnoL/55huZO3fuFFrgIwgggAACCCAQJYFEmx2vXLnS26SB+9/MXA2snzPjTC8IIGCeAAU6As6J7cAB89A8Agg4LMACO/jkasVHfZh4YnEOfRGptraW4hzBp4AeEEAAAQQQcEYg0U7CpaWlXpEOvqQOPtWsn4M3pgcEghJg/gYlm7jd0dFROX78uNy+fTvuQ5988on3ghIv2GY+L/SIAAIIIICADQL6fbp+r67fr8ceS5Ys8Qp85ebm2jAMq2Nk/Wx1+gg+4gLM38xfAGNjY9Le3i537tzxdZ6dne29XKsPGXMggAACCCCAAAKTCSTaSXjFihXeS0q6nuAIVoD1c7C+tI5AkALM3yB1E7d9+fJlOXv2rO8Ds2bNkkOHDoluWsiBAAIIIIAAAghMJjA8POxtevz06VPffy4uLvY2aeD+N/jrhvVz8Mb0gAACZgrYXj9ixrhuFWHwYTuwwbSEhgAChguwwA42Qfojqu508OLFC19HWpyjrq5O9EtpDgQQQAABBBBAYDoCiXYSppL0dBST/yzr5+TtOBOBsAWYv5nNgN4Ht7a2xhWr1O9hN2/eLF988UVmA6I3BBBAAAEEELBOQNcTWqTj1atXvtgXLVokBw4ckJkzZ1o3JpsCZv1sU7aIFQG/APM3s1eEPlTc0tIiDx8+9HWsf6eqq6tFi0txIIAAAggggAAC7xPQnYQbGxvjXlJavny595ISha6DvX5YPwfrS+sIBCnA/A1Sd/K2r169KqdPn467/9XnoefPn5/5gOgRAQQQQAABBKwS0O/T9f73yZMnvriXLl3qbdLA/W+w6WT9HKwvrSOAgLkCttePoECHudcWkSGAQMQFWGAHdwHoQ8P68DDFOYIzpmUEEEAAAQSiKpBoJ2EqSQd/RbB+Dt6YHhAISoD5G5RsfLt9fX3ezsH6o2rsoT+i6s7BuvMfBwIIIIAAAgggMBWBwcFBbycl/XfssWDBAjl48CBFsKeCmORnWD8nCcdpCBggwPzNXBJev37tPUys39fGHvn5+d7fKXYOzlwu6AkBBBBAAAHbBRK9pKTFvvQlpdzcXNuHaGz8rJ+NTQ2BIfBBAebvB4nS+oEbN27IiRMnfG3q36fa2lpZuHBhWvuiMQQQQAABBBBwV2B0dNT7Xv3Ro0e+QS5evNj7Xp0iHcHlnvVzcLa0jAACZgtQoCPg/NgOHDAPzSOAgMMCLLCDSa4W56ivr+eh4WB4aRUBBBBAAAEERLwiYJPtJEwl6WAvD9bPwfrSOgJBCjB/g9T9v7Z/+eUXuXDhgoyPj/s6LCws9Hb64+WkzOSBXhBAAAEEEHBJ4H3FsPXh77y8PJeGa8xYWD8bkwoCQWDaAszfaZMldYIW5WhqahL9OxV76H3vgQMHZM6cOUm1y0kIIIAAAgggEF2BRC8pLVq0yFtfzJw5M7o4AY6c9XOAuDSNQMACzN+AgWOa7+3tlWPHjvl+A9aXZ/UlWn2ZlgMBBBBAAAEEEJiOgN7/Njc3y4MHD3ynadEvXV9w/zsdzal/lvXz1K34JAIIuCVge/2IGeMTn8g2LD+2AxvGSTgIIGCRAAvs9CfrfcU59GFhbhbTb06LCCCAAAIIRFUg0U7C+uO37qTEuiP9Vwbr5/Sb0iICmRJg/gYrrT+cdnZ2yq1bt+I6Wr58uezfv5+/S8GmgNYRQAABBBBwWuDNmzdekUp9GTr20Jeg6+rqKNIRQPZZPweASpMIZEiA+Rs89OPHj73iHLrTfezBy7PB29MDAggggAAC/5+9e3+q6kgX//8IiOJdvN8JGiU6Ookx+Wh0EIGgAmrizPx6qs4PZ/6q8+upOlWTOFEBARGV0Ynj/ehokAiDqAje7yK3/a1nzVdnr73ZsG9r7+613l2VSlXcq1f3q1ebZ136ab8LxFqkNG/ePGeR0pQpU/xOkPH+ET9nnJwTIpA2AeZv2ijHrainp0eam5tldHT04+9ycnKc5FFLlizJTCM4CwIIIIAAAgj4TmBkZEQaGxvl/v37rr4VFhY673/5/jn9Q078nH5TakQAATsEbM8fQYIOO64zWokAAgEUIMBO76DrR8KHDx92drQPLyySTa8ztSGAAAIIIIDAvwVi7SSsmaT1ZTgfaaX3aiF+Tq8ntSGQSQHmr3famjDq2LFj8uzZs6iT/Pa3v5Wvv/5aIh9we9caakYAAQQQQAABvwoMDAw4SToiYw5N0qHJsQsKCvza9az0i/g5K+ycFIG0CDB/08IYsxJdmKQfDUeWlStXyrfffiu5ubneNoDaEUAAAQQQQCAQAvrM/e7du66+6iIlTdIxderUQBhkqpPEz5mS5jwIpF+A+Zt+08gadcGs/j8pMjmHbs6g98EUBBBAAAEEEEAgFQGNMZqamqLuf+fOneu8/+X+NxXd6GOJn9PrSW0IIGCPAAk6PB4r24E95qF6BBDwsQABdvoGV5NyHDlyRN6+feuqVHdK0pejkydPTt/JqAkBBBBAAAEEEAgTiLWTMA+p03+ZED+n35QaEciUAPPXG+l79+5JS0tL1K7Berby8nJZs2aNNyemVgQQQAABBBAIpMD79++lrq5Onjx54ur/rFmznI+0pk+fHkgXLzpN/OyFKnUikBkB5q93zrdv35aTJ09KKBRynUTvfXft2kVySu/oqRkBBBBAAIHACegiJX323t3d7eo7SSrTfykQP6fflBoRyJQA89db6b6+Pueb6MiiySk/+eQTb09O7QgggAACCCAQKAG9/+3q6uL+1+NRJ372GJjqEUDAWAHb80dMCkW+nTaM2nZgwzhpDgIIWCRAgJ2ewXr8+LE0NDSI7uAXXhYtWiTV1dUk50gPM7UggAACCCCAwDgCsXYSnj17tuzfv5+dhNN09RA/pwmSahDIggDzN/3oN2/elDNnzkRVPG3aNNm7d6/Mmzcv/SelRgQQQAABBBAIvECsJB2anOPAgQMyY8aMwBulA4D4OR2K1IFAdgSYv964a3KO1tbWqMo///xz+frrr705KbUigAACCCCAQOAFNP7QOCS86Ptf3SyKJJXpuTyIn9PjSC0IZEOA+eudun4Trck5hoeHP55E19voBg2rV6/27sTUjAACCCCAAAKBFNBlx5ocO/L+d+bMmc77X/0WjZK6APFz6obUgAACdgrYnj+CBB12Xne0GgEEAiBAgJ36ID948ECOHTvmehCttS5fvlyqqqokLy8v9ZNQAwIIIIAAAgggEIfAeDsJ60daLFKKA3GCnxA/p25IDQhkS4D5m175c+fOybVr16Iq1USVei9cUFCQ3hNSGwIIIIAAAgggECYwODjoPJfv7+93uejHWfv27RNdrERJTYD4OTU/jkYgmwLM3/Tr9/b2Sl1dXVTF33zzjfzmN79J/wmpEQEEEEAAAQQQCBNoa2uT9vZ2l4kuUtL7X97/pn6pED+nbkgNCGRLgPnrjfyTJ0+kqalJXr9+7TpBaWmplJSUeHNSakUAAQQQQAABBERkrPtfTU6p97+zZs3CKEUB4ucUATkcAQSsFSBBh8dDZzuwxzxUjwACPhYgwE5tcHt6euT48eMyMjLiquiTTz6RiooKycnJSe0EHI0AAggggAACCCQooIuUjh49KvrCPLzwkDpByBg/J35OjyO1IJANAeZv+tR1x4Jff/01qsLPPvtMfve736XvRNSEAAIIIIAAAgiMIzA0NCSNjY2iSbTDiybp0CSVc+bMwS8FAeLnFPA4FIEsCzB/0zsAT58+lcOHD4v+f+dD0XfAumtwcXFxek9GbQgggAACCCCAQAwBFil5d2kQItutlQAAIABJREFUP3tnS80IeC3A/E2/8MOHD6WhoUH026PwsmPHDlm/fn36T0iNCCCAAAIIIIBAhMDZs2flxo0brv/K+9/0XCbEz+lxpBYEELBPwPb8EZNCoVDIZHbbgU22pW0IIGC2AAF28uPT2dkpra2tEvm/OM0QrZmiKQgggAACCCCAQLYE9EV5fX29PHr0yNWEgoICJ5M0i5SSHxni5+TtOBKBbAswf1MfgViLYPPy8mT37t2ybNmy1E9CDQgggAACCCCAQAICmjz72LFj0tvb6zpq6tSpzv3v3LlzE6iNn4YLED9zPSBgrwDzN31jp7sF//TTT/L27VtXpfr/mCVLlqTvRNSEAAIIIIAAAgjEIRBrkZLGJrNnz46jBn4ylgDxM9cFAvYKMH/TO3Z9fX3Os9bwBJV6hm3btsnGjRvTezJqQwABBBBAAAEExhE4d+6cXLt2zfULff+7f/9+vn9O4cohfk4Bj0MRQMBqAdvzR5Cgw+rLj8YjgICfBQiwkxvd69evy88//xx18BdffCFfffVVcpVyFAIIIIAAAgggkEaBWIuoWaSUGjLxc2p+HI1ANgWYv6np62IkTf707NmzqJefNTU1Mm/evNROwNEIIIAAAggggECSApqko6mpSe7du+eqYcqUKc5HWiTpSA6W+Dk5N45CwAQB5m96RkGTIB86dEhevnz5sUL9eKuqqkpWrVqVnpNQCwIIIIAAAgggkKDAWEk62KQhQcSInxM/p+bH0QhkU4D5mz79+/fvS2Njo+iz1vCyc+dOWbduXfpORE0IIIAAAggggECcAmMl6cjPz3fe/xYWFsZZCz8LFyB+5npAAIGgCpCgw+ORtx3YYx6qRwABHwsQYCc+uOfPn5erV69GHbh9+3bZsGFD4hVyBAIIIIAAAggg4JHAeIuUamtrWUydhDvxcxJoHIKAIQLM3+QH4vnz505yjjdv3rgqmTVrluj/T2bMmJF85RyJAAIIIIAAAgikQWB0dFSam5ulp6fHVZsm6eD+Nzlg4ufk3DgKARMEmL+pj4I+Vz169Kg8fPjQVVlpaamUlJSkfgJqQAABBBBAAAEEUhAYK0kHmzQkD0r8nLwdRyKQbQHmb3pGoLu7W1paWkSfsX4ouramoqJCiouL03MSakEAAQQQQAABBJIQuHjxoly+fNl1pCbp0Pe/8+fPT6LGYB9C/Bzs8af3CARZwPb8EZNCoVDI5AG0HdhkW9qGAAJmCxBgJzY+p06dko6ODtdB+v+Q8vJyWb16dWKV8WsEEEAAAQQQQCADArEWKelD6pqaGlmwYEEGWuGfUxA/+2cs6UnwBJi/yY15f3+/HDt2THTn4PCi//+orq4WXfRKQQABBBBAAAEETBDQ+1/9kFw/KA8v3P8mNzrEz8m5cRQCJggwf1MbBf28SXcNvnv3rquizZs3y5YtW1KrnKMRQAABBBBAAIE0CYy1kzBJKpPDJX5Ozo2jEDBBgPmb+ijcvn1bTp48KeFLfXJycqSyslKKiopSPwE1IIAAAggggAACKQpcu3ZN9B44vOTl5TlJOhYuXJhi7cE6nPg5WONNbxFA4N8CtuePIEEHVzMCCCBgqAABdnwDox/2njhxQv75z3+6DsjNzZVvv/1WVq5cGV9F/AoBBBBAAAEEEMiCQKxFSpMnT3YWVy9atCgLrbLzlMTPdo4brUZABZi/iV8HurhV74V15+DwsmLFCqmqqhK9J6YggAACCCCAAAImCeiH5MePH49K0sH9b+KjRPycuBlHIGCKAPM3tZHQhUm//vqrq5JPP/1Udu3alVrFHI0AAggggAACCKRZ4NKlS6L/hBeSVCaOTPycuBlHIGCKAPM3tZG4deuWnD592lWJLnbdvXu3LFu2LLXKORoBBBBAAAEEEEijQKwkHfr98+LFi9N4Jn9XRfzs7/GldwggEFuABB0eXx22A3vMQ/UIIOBjAQLsiQd3eHjY2SWpt7fX9WP9oHfv3r3c0E1MyC8QQAABBBBAwAABXaTU2toqnZ2drtboy/U9e/bI0qVLDWil+U0gfjZ/jGghArEEmL+JXRs3b96UM2fORB20bt06KS0tlcjnqYnVzq8RQAABBBBAAAHvBLj/TY8t8XN6HKkFgWwIMH+TVx9rkasmqdTnp9wHJ+/KkQgggAACCCDgncBYi5RIUpmYN/FzYl78GgGTBJi/yY/G9evX5eeff3ZVwE70yXtyJAIIIIAAAgh4L3Djxg05e/as60S6uZQ+vye5WHz+xM/xOfErBBDwn4Dt+SMmhfRLKIOL7cAG09I0BBAwXIAAe/wBGhwclIaGBnn48KHrh1OnTpXa2lopLCw0fIRpHgIIIIAAAggg4BY4deqUdHR0RD2k1h0wli9fDtcEAsTPXCII2CvA/I1/7M6fPy9Xr16NOmDLli2yefPm+CvilwgggAACCCCAQBYFYt3/auJtklROPDDEzxMb8QsETBVg/iY3Mu3t7dLW1uY6eOHChbJv3z7Rj3wpCCCAAAIIIICAqQKxdhJmk4b4Roz4OT4nfoWAiQLM3+RGZazklPn5+c430fPnz0+uUo5CAAEEEEAAAQQyIDDWc/ycnBzR75812TZlfAHiZ64QBBAIqoDt+SNI0BHUK5d+I4CA8QIE2LGH6O3bt1JXVyfPnz93/WjGjBnOg+hZs2YZP740EAEEEEAAAQQQGEtAPzTXB9XhRR9SV1VVycqVK0EbR4D4mcsDAXsFmL8Tj93o6Ki0trZKV1eX68f6cHrXrl2yZs2aiSvhFwgggAACCCCAgEECY93/6iJrklROPEjEzxMb8QsETBVg/iY+Mnfv3pXGxkYJ33tI3wUfPHhQdJESBQEEEEAAAQQQMF0g1k7C3P9OPHLEzxMb8QsETBVg/iY+Mj///LNcv37ddaBuWKjJKefOnZt4hRyBAAIIIIAAAghkWEA3KNSNGsKLfv9cWVkpRUVFGW6NXacjfrZrvGgtAgikT4AEHemzHLMm24E95qF6BBDwsQAB9tiD++rVKzl69Ki8fv3a9QP9EGv//v0ybdo0H18VdA0BBBBAAAEEgiBw9uxZ0Q+1eEid2GgTPyfmxa8RMEmA+Tv+aAwNDTmLkR48eOD6YV5enrOAddmyZSYNJ21BAAEEEEAAAQTiFoh1/0uSyvEJiZ/jvsT4IQLGCTB/ExuShw8fOu+FR0ZGPh5YUFAg33//vejGDRQEEEAAAQQQQMAWgVg7CXP/y/2vLdcw7UQgUQHufxMTO336tNy6dct1kH4Lrck5Zs+enVhl/BoBBBBAAAEEEMiiwFhJOnRtcEVFhRQXF2exZWafmvjZ7PGhdQgg4J2A7fkjJoXCt5nwzinpmm0HTrrjHIgAAoEXIMCOvgSePn0q9fX18u7dO9cfzp8/X6qrq0WzRVMQQAABBBBAAAE/CJw7d06uXbvm6oreH5eXl8vq1av90MW094H4Oe2kVIhAxgSYv7Gp375969wHP3v2zPUjvf+tqamRefPmZWycOBECCCCAAAIIIOCFAEkqE1clfk7cjCMQMEWA+Rv/SDx//lx++uknGRwc/HjQ5MmT5cCBA1JYWBh/RfwSAQQQQAABBBAwRIAkHYkPBPFz4mYcgYApAszf+EZCl/GcOHFCurq6XAfMnDnTSc5Bcsr4HPkVAggggAACCJgl0NnZKa2trRK5ZFm/f16zZo1ZjTWkNcTPhgwEzUAAgYwL2J4/ggQdGb9kOCECCCAQnwABtttJd0jSRUm6c3B4Wbx4sZOcQ3cOpiCAAAIIIIAAAn4SuHjxoly+fDmqS2VlZbJ27Vo/dTUtfSF+TgsjlSCQFQHm79jsL1++dHYKfvPmjesHs2bNktraWj7IysrVykkRQAABBBBAwAsBklQmpkr8nJgXv0bAJAHmb3yjoZs1/Pjjj6JJKz+UnJwc515Y3w1TEEAAAQQQQAABWwXG2klY45zKykopKiqytVuetZv42TNaKkbAcwHm78TEo6Oj0tLSIt3d3a4fz549W/bv3y8FBQUTV8IvEEAAAQQQQAABQwU0xtFYR2Oe8LJz505Zt26doa3OXrOIn7Nnz5kRQCC7AiTo8NjfdmCPeageAQR8LECA/e/BvXfvnjQ3N8vw8LBrxFeuXCnffvut5Obm+vhKoGsIIIAAAgggEGSBa9euiS5UiiylpaVSUlISZJqovhM/czkgYK8A8zd67B49eiQNDQ3y/v171x8uWLDASVI5ZcoUewecliOAAAIIIIAAAmMIXLp0SfSfyFJRUSGrV6/GLEyA+JnLAQF7BZi/E4+dbtZw+PBhefr0qevHumi1uLh44gr4BQIIIIAAAgggYLjAWEk69Dtp3UmY+1/34BE/G34x0zwExhFg/o5/eYyMjEhjY6Pcv3/f9cPCwkInOeXUqVO5vhBAAAEEEEAAAesFenp6nHVgkUk6duzYIevXr7e+f+nsAPFzOjWpCwEEbBKwPX/EpFAoFDIZ3HZgk21pGwIImC1AgP2v8ens7JSTJ09G3ZTpC0l9MRn5/wmzR5XWIYAAAggggAACiQvcuHFDzp49G3Xg9u3bZcOGDYlX6NMjiJ99OrB0KxACzF/3MN+9e9d5OakfZoWXFStWSFVVFUkqAzEr6CQCCCCAAALBFIiVpLKsrEzWrl0bTJQxek38zKWAgL0CzN/xx04/0q2rq5O+vj7XD3kOau81T8sRQAABBBBAYGwB/R6utbVVIj/f5v7X7UX8zAxCwF4B5m/ssdONCnWjhsh73/nz5zvJOfLz8+0deFqOAAIIIIAAAghECMRK0rFt2zbZuHEjXv+/APEzlwICCARVwPb8ESToCOqVS78RQMB4AQJskfb2dmlra4saK12Iqh9iURBAAAEEEEAAgaAIxIqLtm7dKps2bQoKw7j9JH7mMkDAXgHm77/H7tatW859cORHuevWrZPS0lKSVNp7mdNyBBBAAAEEEIhTIFaSSo2FSkpK4qzF3z8jfvb3+NI7fwswf8cf36amJrlz547rR/rsU5+BUhBAAAEEEEAAAb8JdHd3y/Hjx6PeB3D/+++RJn7221VPf4IkwPwde7QHBwedxJSPHz92/WDx4sVSXV0teXl5QbpM6CsCCCCAAAIIBETg3r17os//Izer2rx5s2zZsiUgCuN3k/iZywABBIIqQIIOj0fedmCPeageAQR8LBD0APvSpUui/0SWr7/+Wj7//HMfjzxdQwABBBBAAAEExhbo6OiQU6dORf2hPqDWB9VBL0GPn4M+/vTfbgHm77/G7/z583L16lX+nrf7cqb1CCCAAAIIIJAGgVhJOjRxtybwDnohfg76FUD/bRZg/sYevbNnz4r+/R9eiouLpbKy0uYhp+0IIIAAAggggMC4Apqko6WlRUZHR12/4/73XxzEz0wgBOwVYP5Gj93AwICTnOPp06euP1y2bJns2bNHcnNz7R1wWo4AAggggAACCEwg0NvbK42NjTI8POz65fr162XHjh2B9yN+DvwlAAACgRWwPX/EpFDkdoyGDaXtwIZx0hwEELBIIMgBtu4WrLvER5aysjJZu3atRaNIUxFAAAEEEEAAgfQKdHZ2Smtra9ROSuwkyQda6b3SqA2BzAoE+f5XpfXx7MmTJ+X27dsueH0uumvXLlmzZk1mB4SzIYAAAggggAACBgjoOwJ9VxBZtm7dKnoPHOQS9Pg5yGNP3+0XYP6OPYaarFKTVoaXpUuXOrsH5+Tk2D/w9AABBBBAAAEEEBhHoKenR5qbm6OSdHD/y/tfJg4CNgtw/+sevbdv38rRo0flxYsXrj8oKipyElNy72vz1U7bEUAAAQQQQCBegf7+fqmvr49K0rFu3TrZuXNnvNX48nfEz74cVjqFAAJxCNieP4IEHXEMMj9BAAEEsiEQxABbdwPQRUm68DS86MPniooK+eSTT7IxFJwTAQQQQAABBBAwSiDWTkq6i7DuphTUEsT4OahjTb/9JxDk+au7AjQ1Ncn9+/ddA5uXlye7d+8W3TGJggACCCCAAAIIBFWgo6NDTp06FdX9oC9SCnL8HNS5QL/9I8D8jR7Lrq4uZ9f48FJYWCjfffed6L0xBQEEEEAAAQQQCIJArCQdW7Zskc2bNweBYMw+Ej8HdujpuA8EmL//HsTXr1/LkSNHRP8dXnSTBt2sIXIxkg+Gny4ggAACCCCAAAIxBTRJR0NDgwwNDUXFRuXl5YGVI34O7NDTcQQCL0CCDo8vAduBPeahegQQ8LFA0ALskZERZ1HSvXv3XKOqH17t2bNHdJckCgIIIIAAAggggMC/BGJ9pFVSUiKlpaWBZApa/BzIQabTvhUI6vwdGBhwdgV48uSJa2ynTp0qNTU1Mm/ePN+OOR1DAAEEEEAAAQTiFdCE3idOnIj6uS5Q0oVKQSxBjZ+DONb02X8CzF/3mPb29jof4uomDh/KjBkz5Pvvv5eCggL/XQD0CAEEEEAAAQQQGEdAv5nTb+f0G7rwsmnTJtFElUEsxM9BHHX67BcB5u+/RvLFixdy9OhRefv2rWto2SXeL1c6/UAAAQQQQACBZAQePXrkfDM3ODjoOry4uNjZ2DmICcyIn5O5kjgGAQT8IGB7/ohJoVAoZPJA2A5ssi1tQwABswWCFGBr9sNjx45JX1+fa1Dy8/OlurpaFi5caPZg0ToEEEAAAQQQQCALArE+0lq7dq2UlZVloUXZPWWQ4ufsSnN2BNIvEMT5+/LlS6mrq4vaKWnWrFlSW1sruiCJggACCCCAAAIIIPAvAU3S0draKpGvtYO6SCmI8TNzAQG/CDB//z2Sjx8/dnYQHh4e/vgfNWHld999J3pvTEEAAQQQQAABBIIooAnM9Bu6yCQdGzZskO3btweOhPg5cENOh30kwPwVefbsmZOcQzdtCC8bN26Ubdu2+Wi06QoCCCCAAAIIIJC4gG5opd/OvX//3nVwUVGRVFZWSk5OTuKVWnwE8bPFg0fTEUAgJQHb80eQoCOl4edgBBBAwDuBoATY7969c7IfPn361IWpuyLt27dP5syZ4x0yNSOAAAIIIIAAApYL6EdajY2Nrg/ZtUurV6+W8vLyQGWSDkr8bPklS/MRGFMgaPNXdwHQHYIjXzAuWLDASVI5ZcoUrhQEEEAAAQQQQACBCIHu7m5paWmR0dFR158EcZFS0OJnJgMCfhJg/v5rNF+/fi2HDh1yLVLKzc2VAwcOyPz58/005PQFAQQQQAABBBBIWCDW+1/uf0X+9Kc/JezJAQggkB2BoN//alJKXXAauSv8l19+KfoPBQEEEEAAAQQQQOBfCc00kXfkN3QrVqyQ3bt3BypJR9DjZ+YDAggEV4AEHR6Pve3AHvNQPQII+FggCAG2fnylGaJfvXrlGsmZM2c6OwbrvykIIIAAAggggAAC4wv09/c7C72HhoZcPwxaJukgxM/MBQT8KhCk+Xv37l1pbm6O2v1OXyxWVVWJLkiiIIAAAggggAACCIwt0NPT48RSkUk6SkpKpLS0NDBsQYqfAzOodDQwAsxfcZJy/PTTT/Ly5cuP467fBe3Zs0f03piCAAIIIIAAAgggIKLvf3XDq+HhYRcH978k6GB+IGCLQJDvf/v6+pxveCL/Dt+2bZts3LjRliGknQgggAACCCCAQEYENEmHrinTdwfhZdmyZc57g6B8Sxfk+DkjFxonQQABYwVszx8xKRQKhYzVFYna7dfw5ppMSdsQQMAyAb8H2M+fP3cyRL99+9Y1MoWFhVJTUyMFBQWWjRjNRQABBBBAAAEEsifw6NEj5yOtyN03Vq5c6Sz4zsnJyV7jMnRmv8fPGWLkNAhkRSAo8/fWrVvS1tYmkc83161b5ywojXzQnJXB4KQIIIAAAggggIDhAvfu3ZOmpqaohGdr166VsrIyw1ufnuYFJX5Ojxa1IGCWQNDnry5O0t3wdCfh8LJr1y759NNPzRosWoMAAggggAACCGRZINYmDdz/ZnlgOD0CCMQlENT73/v370tjY2PUs8udO3eKvhOmIIAAAggggAACCEQL6NoyTdLx7t071x8uXrxYqqurJS8vz/dsQY2ffT+wdBABBCYUIEHHhESp/cB24NR6z9EIIBBkAT8H2PrRlS4gff/+vWuIFy1aJHv37pX8/PwgDz19RwABBBBAAAEEkhKIFWPpzpOapMPvmaT9HD8ndUFwEAIWCQRh/l64cEGuXLkSNSpbtmyRzZs3WzRaNBUBBBBAAAEEEMi+QG9vrxw7diywSTqCED9n/yqjBQh4IxDk+Ts6OursIKx/h4eXr776Sr744gtvwKkVAQQQQAABBBCwXCDWJg2rV6+W8vJy3yf+DnL8bPmlS/MRkCDO3+7ubmlpaRG9//1QdB1MRUWFFBcXc1UggAACCCCAAAIIjCPw8uVLOXz4cFSSjoULF0ptba3vk3QEMX5mQiCAAAIqYHv+iEmhyC0bDRtX24EN46Q5CCBgkYBfA2zNanjo0CF58+aNazSWL1/uLBwNQnZDiy5DmooAAggggAAClgk8e/bMySQ9MDDgavnSpUtlz549vo61/Bo/W3YJ0lwEkhLw+/xta2uT9vb2KBt2SkrqcuEgBBBAAAEEEEDAEXjw4IGTpGN4eNglsmbNGmeRkp+L3+NnP48dfUMgyPNXFyl1dXW5LoKSkhIpLS3lwkAAAQQQQAABBBAYR+DJkyfO+9/BwUHXr4qKiqSyslJycnJ86xfk+Nm3g0rHAiMQtPl7+/ZtaW1tjRpf/SZa/76mIIAAAggggAACCEwsoEk6jhw5Im/fvnX9WJN0VFdX+3oj6KDFzxNfDfwCAQSCImB7/ggSdATlSqWfCCBgnYAfA2z9UFazGuqLw/AShA9mrbsAaTACCCCAAAIIWCvw/Plzqauri3pIvXjxYtm7d69MnjzZ2r6N13A/xs++HCg6hcAYAn6ev1euXJELFy64eq2JKXfv3i3Lli3jekAAAQQQQAABBBBIQaC/v18aGhpkaGjIVYvfFyn5OX5O4XLgUASsEAjq/D1//rxcvXrVNUarVq1yNm+I/OjKioGkkQgggAACCCCAQIYF9Fs7ff/7/v1715lXrlzpxFR+TdIR1Pg5w5cXp0PAE4Egzd9bt27J6dOnXY65ubnOJjq8D/bk8qJSBBBAAAEEEPCxwOvXr50kHfrv8DJv3jzZt2+fb5N0BCl+9vHlS9cQQCAJARJ0JIGWyCG2AyfSV36LAAIIhAv4McBubGyUnp4e10Bv2LBBtm/fzuAjgAACCCCAAAIIpFHgxYsXzkdab968cdXq50zSfoyf03hJUBUCRgv4df729vZKfX29hEKhj/5Tp06Vmpoa0ZeGFAQQQAABBBBAAIHUBR49euTEXJE7Cft5kZJf4+fUrwZqQMB8gSDO3xs3bsjZs2ddg6OJhGtra327kNT8K5EWIoAAAggggICNAs+ePXMWKUUm6Vi+fLmTFFwXg/utBDF+9tsY0p/gCgRl/v7jH/+Qv/3tb66B1k1zdPMcvfelIIAAAggggAACCCQuoN89Hz16VF6+fOk6uLCw0EnSMWXKlMQrNfyIoMTPhg8DzUMAgSwI2J4/YlIo/AvxLABOdErbgSfqH3+OAAIIxBLwW4D917/+VX755RdXd9euXStlZWVcBAgggAACCCCAAAIeCIyXSVo/gPfbQ2q/xc8eXBJUiYCxAn6cv2/fvpUffvhBBgYGPrrn5+fL73//e5k5c6axY0HDEEAAAQQQQAABGwUeP37sJKkcK0mH7lTpt+LH+NlvY0R/EAjK+9+JRvrOnTvS1NTk+tmcOXPk+++/F12wREEAAQQQQAABBBBITECTdOgipfB3D1rD0qVLRe9/8/LyEqvQ8F9z/2v4ANE8BMYRCML8vXz5sly8eNGloPe6+j3OggULuD4QQAABBBBAAAEEUhDQb+/0/e/z589dtWiSDo23dJMsP5UgxM9+Gi/6ggAC6ROwPX8ECTrSdy1QEwIIIJBWAT8F2NeuXZNz5865fDR7f3V1dVrNqAwBBBBAAAEEEEDALRCkTNJ+ip+5jhEImoDf5u/o6KjzgWx/f79rKPUeWO+FKQgggAACCCCAAALpF3jy5InzkVbkTsK6SEl3rPTTTsJ+i5/TfzVQIwLmCgRp/ra3t0tbW5trMGbMmCEHDhyQ6dOnmztItAwBBBBAAAEEEDBcQBcn6TuId+/euVq6ZMkS5/7XT0k6ghQ/G37Z0TwEEhbw+/z9+eef5fr16y4XXSSqi0V10SgFAQQQQAABBBBAIHUBTU6p97+arDK8aCLw/fv3+ypJh9/j59SvBmpAAAG/CpCgw+ORtR3YYx6qRwABHwv4JcDu6emRxsbGqBuigwcP+uqFoI8vRbqGAAIIIIAAApYL6MdZ+pA6MpP03LlzZd++fb55SO2X+Nnyy43mI5CUgN/mryao1ESV4eXzzz+Xr7/+OikfDkIAAQQQQAABBBCITyAoOwn7LX6Ob3T5FQL+EAjK/L1586acOXPGNWj5+flOcg59JklBAAEEEEAAAQQQSE3gxYsXzvtf3VE4vCxatMjZMGvy5MmpncCQo4MSPxvCTTMQSKuAn+ev3u/qfW940eQcukhUF4tSEEAAAQQQQAABBNInoJsz6CYNullDeNG4S79/LigoSN/JsliTn+PnLLJyagQQsEDA9vwRk0KhUMhkZ9uBTbalbQggYLaAHwLsx48fy5EjR2R4ePgjtt4AaXIOdkYy+/qjdQgggAACCCDgLwHNJK1xWWSSDj89pPZD/Oyvq47eIBC/gJ/m7z//+U85fvy4q/O6a52+EKQggAACCCCAAAIIeC+g9736kVbkIqXFixc7Own7YZGSn+Jn768IzoCAWQJBmL9XrlyRCxcuuOBzcnKchUoLFy40a0BoDQIIIIAAAgggYLHAy5cvnSQdb968cfViwYIFUlNTI5ogzfYShPjZ9jGi/QjEEvDr/G1tbZXbt2+7uj1jxgznXfDyDuahAAAgAElEQVTMmTO5IBBAAAEEEEAAAQQ8EBgcHHTufyOTdMyaNctJDO6HJB1+jZ89uByoEgEEfCZge/4IEnT47IKkOwgg4B8B2wPs169fy6FDh0QXg34oeXl58t1330lhYaF/BoqeIIAAAggggAAClghoXKYPqXVH4fCiD6n1YwHbE6jZHj9bchnRTAQ8EfDL/NWPYX/88UcZGhr66KQvAP/whz/44kWgJ4NPpQgggAACCCCAgAcCr169ksOHD0cl6fDLIiW/xM8eDD1VImC8gN/n77lz5+TatWtR41BWViZr1641fnxoIAIIIIAAAgggYJuA3v9qkkr9d3iZP3++k6RjypQptnXJ1V6/x89WDw6NR2ACAb/N39HRUdHkHF1dXa6ea1IOXRQ6bdo0rgkEEEAAAQQQQAABDwU0SUd9fb08evTIdRa+f/YQnaoRQACBDAiQoMNjZNuBPeahegQQ8LGAzQ+o379/L3/5y19EFyd9KPr3eXV1tSxbtszHo0bXEEAAAQQQQAABswU0TtOPtCIzSeuOHrqLpf7b1mJz/GyrOe1GIF0Cfpi/IyMjTnIO3bE9/D5Y/25dtGhRuqioBwEEEEAAAQQQQCBOAU0ifuTIEdF/h5d58+Y5SSpt3knYD/FznMPIzxDwnYCf5+/p06fl1q1brjHLycmR8vJyKS4u9t1Y0iEEEEAAAQQQQMAUgTdv3jibNIR/p6dtmzt3rnP/O3XqVFOamnA7/Bw/J4zBAQhYJuCn+avJOZqamuTu3buuUdC/Z2tra9mowbJrk+YigAACCCCAgL0CumlWQ0OD9Pf3uzrB98/2jiktRwABBGzPHzEpFAqFTB5G24FNtqVtCCBgtoCtD6j1YbR+9Prw4UMXMDsjmX290ToEEEAAAQQQCI5ArEzS06dPd3b2sDVJh63xc3CuPHqKQGwBP8zfkydPyq+//urq5P/7f/9Pfvvb3zL0CCCAAAIIIIAAAlkSePv2rRw+fDhqJ2FN0qEfz9u6k7Af4ucsXRKcFoGsC/hx/sbaRTg3N1eqqqpkxYoVWXenAQgggAACCCCAgN8F3r175yTpCE8irn2eM2eOk6SjoKDASgI/xs9WDgSNRiAJAb/M3+HhYSc5x/37910KhYWFziY4NicBTmJYOQQBBBBAAAEEEMi6gMZnjY2N0tvb62oL3z9nfWhoAAIIIJCUgO35I0jQkdSwcxACCCDgvYCtD6hPnDghnZ2dLiBdkKQLkygIIIAAAggggAACZgjEyiStD6n1I61Zs2aZ0dAEWmFr/JxAF/kpAr4VsH3+tre3S1tbm2t8Vq1aJbt37/btmNExBBBAAAEEEEDAFgFdpKRJxV+8eOFqss07CdseP9ty7dBOBLwQ8Nv8HRkZkebm5qhdhPPy8qS6uloWL17sBSN1IoAAAggggAACCIwhMDAw4CTpePbsmetP9b2vvv/V98C2Fb/Fz7b5014EUhHww/zVxZ91dXVRmxUuXLjQueclOUcqVwjHIoAAAggggAACyQvouwlNonbv3j1XJXz/nLwpRyKAAALZEiBBh8fytgN7zEP1CCDgYwEbH1BfvHhRLl++7BqVoqIiZ3ckCgIIIIAAAggggIBZAvoxQX19vfT397sapjso6UdauqOSTcXG+NkmX9qKgJcCNs/fp0+fyl/+8hfRF38fyowZM+SPf/yjTJ482Us26kYAAQQQQAABBBCIUyDWIiVbdxK2OX6Oc8j4GQK+FfDT/NVniw0NDdLX1+caL12gVFtbK/Pnz/ftONIxBBBAAAEEEEDAVIH37987i8mfPHniaqK+t9i/f7/ov20qfoqfbXKnrQikQ8D2+Ts4OOj8ffr48WMXhyai1OQcmpiSggACCCCAAAIIIJA9gdHRUSeBeE9Pj6sR+v3zgQMHrNuk0Pb4OXtXAmdGAAHbBWzPHzEpFAqFTB4E24FNtqVtCCBgtoBtAXZnZ6ecOHHChaofXn333XeSk5NjNjatQwABBBBAAAEEAiqgH9I3NjZKb2+vS2Dq1KlOkg7dUdiWYlv8bIsr7UQgEwK2zl/9MOuHH36Q169ff2TKzc2V77//XgoLCzNBxzkQQAABBBBAAAEE4hSI9VG97iSsH2npx1q2FFvjZ1t8aScCXgr4Zf7G+jtV/y7V5Bw2PVP0crypGwEEEEAAAQQQyIaAxmq6ScOjR49cp7dxJ2G/xM/ZuA44JwLZFrB5/r57985JzvHs2TMX44oVK5zNCvV9MAUBBBBAAAEEEEAg+wLjJemwbZNCm+Pn7F8JtAABBGwWsD1/BAk6bL76aDsCCPhawKYA+8GDB86LPb3B+VA04/7BgwdFF3dSEEAAAQQQQAABBMwVGBkZkaamJrl3756rkVOmTHE+qJ83b565jQ9rmU3xsxWgNBKBDArYOn91p+DIvztLS0ulpKQkg3qcCgEEEEAAAQQQQCBeAU1SqR/XP3z40HWIJunQj7R0sZINxdb42QZb2oiA1wJ+mL+xFirpu2H9u3TmzJleM1I/AggggAACCCCAwAQCQ0NDzv1vZJIOTahm0yIlP8TPXKwIBFXA1vn79u1bOXz4sLx69co1dEVFRVJZWclmhUG9oOk3AggggAACCBgroGvYWlpapLu729VGXce2f/9+mTNnjrFtD2+YrfGzFbg0EgEEjBYgQYfHw2M7sMc8VI8AAj4WsCXAfv78ufz000+i2fc/FF3MqTsG60etFAQQQAABBBBAAAHzBWJlks7Pz5eamhpZsGCB8Z2wJX42HpIGIpAFARvn79WrV+X8+fMurU8//VR27dqVBUFOiQACCCCAAAIIIBCvgCbp0ERrfX19rkN0Ybl+pKX/Nr3YGD+bbkr7EMiUgO3z9/Xr13L06NGohUqzZ892FnpOmzYtU5ScBwEEEEAAAQQQQGACAU3Sofe//f39rl/atEjJ9viZixSBIAvYOH81KYfe8+q9b3gpLi6WiooKiVzTEuTxpe8IIIAAAggggIBJAqFQSFpbW6WzszPq/lffXcydO9ek5o7ZFhvjZ+NRaSACCFghYHv+iEkh/b+QwcV2YINpaRoCCBguYEOArTskHTp0SN68efNRMycnx/mIdeHChYYL0zwEEEAAAQQQQACBcIFYmaQnT54stbW1xifpsCF+5opDAIGxBWybv/ox65EjRyT8sapm2//9738vubm5DDMCCCCAAAIIIICA4QIjIyPS2Ngo9+/fd7V0+vTpzgJz05OP2xY/G3450DwEMipg8/x98eKFs1BJdxMOL4WFhc6zQ13oSUEAAQQQQAABBBAwS0CTVOr9b29vr6thGrvZsEjJ5vjZrCuB1iCQeQHb5q/e8+r7X/0mOrysW7dOdu7cmXlAzogAAggggAACCCCQsMCpU6eko6PDdZxuPq3vMObNm5dwfZk8wLb4OZM2nAsBBPwtYHv+CBJ0+Pv6pHcIIGCxgOkBtr7A++mnn+Tp06cu5aqqKikqKrJYnqYjgAACCCCAAALBFdDF5sePH5fu7m4XgibpqK6ulkWLFhmLY3r8bCwcDUPAAAGb5q9+lPXDDz+4Ps7SvyM1OYfpCzkNGGqagAACCCCAAAIIGCOgSSqbmprk7t27rjYVFBQ4i5Q0AZupxab42VRD2oVAtgRsnb/6Priurk4GBgZcdLphgz4zzM/PzxYp50UAAQQQQAABBBCYQECTVOr9771791y/tGGRkq3xMxclAgiI2DR/Y93zrl+/Xnbs2MFwIoAAAggggAACCFgk0NbWJu3t7a4W6zsMff9rcpIOm+Jniy4HmooAAhYIkKDD40GyHdhjHqpHAAEfC5gcYOvCTX1x19PT4xqBr776Sr744gsfjwpdQwABBBBAAAEE/C+gsV5ra6t0dna6OpuXlyd79uyRpUuXGolgcvxsJBiNQsAgAVvmr/79qDsn9ff3u/R2794tq1atMkiUpiCAAAIIIIAAAgjEI6BJOlpaWqKSVOpOwvv37zc2SYct8XM8Y8BvEAiagI3z9+HDh9LQ0CCDg4Ou4Vq2bJno/bA+M6QggAACCCCAAAIImC2g97/Nzc1R3/rpIqWamhpZsGCBkR2wMX42EpJGIZAFAVvm7+PHj52ElJH3vJs3b5YtW7ZkQY5TIoAAAggggAACCKQqcPbsWblx44arGu5/U1XleAQQQMAbAdvzR0wK6ZflBhfbgQ2mpWkIIGC4gMkPqP/617/KL7/84hJcu3atlJWVGa5K8xBAAAEEEEAAAQTiFTh16pR0dHS4fp6bm+t8eL98+fJ4q8nY70yOnzOGwIkQsFTAlvn797//Xf7v//7Ppbxp0ybZunWrpfI0GwEEEEAAAQQQQEBflZ84cUK6urpcGJqkQ3dSmjt3rnFItsTPxsHRIAQMELBt/t6/f9/ZtGF4eNilV1RUJJWVlZKTk2OAKk1AAAEEEEAAAQQQiEcgVpLKyZMnS3V1tSxatCieajL6G9vi54zicDIEDBewYf729fU5CSkj73m3bdsmGzduNFyY5iGAAAIIIIAAAgiMJzBWkg69/62trTUySaUN8TNXHAIIIOCFgO35I0jQ4cVVQZ0IIIBAGgRMDbD/8Y9/yN/+9jdXD5csWeLcqET+TzENDFSBAAIIIIAAAgggkEWBtrY2aW9vd7VAP7yvqqqSlStXZrFl0ac2NX42ConGIGCogA3z986dO86ipPCiH6vqok0WJBl6YdEsBBBAAAEEEEAgAYHW1la5ffu264gpU6Y47z7mzZuXQE3e/9SG+Nl7Bc6AgJ0CNs3f7u5uaWlpEV3IGV7WrFkju3bt4r2wnZcgrUYAAQQQQACBgAtokkq9/+3s7HRJ5OXlyZ49e2Tp0qVGCdkUPxsFR2MQMEDA9PmrCSkbGxtlZGTEpbVjxw5Zv369AYI0AQEEEEAAAQQQQCBVgXPnzsm1a9dc1ZiapNL0+DnVseB4BBBAIJYACTo8vjZsB/aYh+oRQMDHAiYG2D09Pc6CJH1Z96HMmTNHvvvuO8nPz/fxaNA1BBBAAAEEEEAguAJjZZI2MUmHifFzcK8aeo5AYgKmz9/Xr1/Ln//8ZxkaGvrYMd1R/Y9//KMUFBQk1ll+jQACCCCAAAIIIGCswOnTp+XWrVuu9um7j5qaGqN2UjI9fjZ2gGkYAgYI2DJ/NWHRyZMnXe+ElU8XKeliJQoCCCCAAAIIIICA3QKnTp2Sjo4OVydyc3Nl9+7dsnz5cmM6Z0v8bAwYDUHAIAGT52+shJTl5eWiSSkpCCCAAAIIIIAAAv4RuHTpkug/4cXEJJUmx8/+uRroCQIImChge/6ISaHwVdYGCtsObCApTUIAAUsETAuwHz9+LEeOHJHh4eGPgroQ6eDBgzJ9+nRLVGkmAggggAACCCCAQDICsZJ0VFZWSlFRUTJVpv0Y0+LntHeQChHwsYDJ81d3TfrLX/4iT58+/TgC+rxSF2matpOcjy8RuoYAAggggAACCGRM4MyZM3Lz5k3X+XQnpdraWmOSdJgcP2dsoDgRApYK2DB/9e9A/bswsnzxxRfy1VdfWSpPsxFAAAEEEEAAAQQiBdra2qS9vd31n03bpMGG+JkrCwEExhYwdf52dXXJiRMnXAkp9e8+Tc5RXFzMcCKAAAIIIIAAAgj4UODatWty7tw5V880SeXevXuN+f7P1PjZh5cDXUIAAcMEbM8fQYIOwy4omoMAAgh8EDApwH7z5o38+OOPMjAw8HGANGvgd999J4WFhQwaAggggAACCCCAQAAE9AG1PqgOL/pQRD9UWL16ddYFTIqfs45BAxCwTMDk+TvWB6q6IEkXJlEQQAABBBBAAAEE/Cnw888/y/Xr112d0yQd1dXVsmjRoqx32uT4Oes4NAABwwVMn79Xr16V8+fPRylu27ZNNm7caLguzUMAAQQQQAABBBBIVMD0TRpMj58T9eb3CARJwMT5e+vWLTl9+rRrGDQ5x+7du2XFihVBGh76igACCCCAAAIIBE7gxo0bovfA4UWTdGgsuHz58qx7mBg/Zx2FBiCAQCAESNDh8TDbDuwxD9UjgICPBUwJsAcHB+Wnn36S58+ff9TWv5v1RmTlypU+HgG6hgACCCCAAAIIIBApcOnSJdF/IktZWZmsXbs2q2CmxM9ZReDkCFgqYOr8/fXXX+XkyZMuVX0hpwszKQgggAACCCCAAAL+Frh8+bJcvHjR1UlNXL5nz56s76Rkavzs7yuC3iGQHgGT5+9YyYm01zt37pR169alB4BaEEAAAQQQQAABBIwTMHmTBpPjZ+MGkgYhYJiAafP35s2bcubMmahnffod9LJlywzTozkIIIAAAggggAACXgi0t7eLbtYVXjRhm77/zXaSDtPiZy/8qRMBBBAYS8D2/BGTQqFQyOShtR3YZFvahgACZguYEGCPjo5KfX29PHjwwIX1u9/9Tj777DOzAWkdAggggAACCCCAgCcC165dE/1QK7KUlpZKSUmJJ+eMp1IT4ud42slvEEAgWsDE+atJKn/88UcZGRn52OAZM2bIH/7wB8nPz2cYEUAAAQQQQAABBAIgcP36ddEF6+HFhJ2UTIyfA3A50EUE0iJg6vzVHYR1J+Hwoh+llpeXS3FxcVr6TiUIIIAAAggggAAC5gpogkpNVBlZKioqZPXq1VlruKnxc9ZAODECFgmYNH+vXLkiFy5ccOlpIt7a2lpZuHChRao0FQEEEEAAAQQQQCBVgY6ODjl16lTU+5CqqqqsbmBtUvycqjHHI4AAAokI2J4/ggQdiYw2v0UAAQQyKGBCgH3ixAnp7Ox09Xrjxo2ybdu2DEpwKgQQQAABBBBAAAHTBG7cuCFnz56Natb27dtlw4YNWWmuCfFzVjrOSRHwgYBp83doaMhJzvHy5cuPurow6eDBg1JYWOgDcbqAAAIIIIAAAgggEK/AWLtrZnsnJdPi53gt+R0CCIiYNn91s4bW1lbp6upyDY8mI9KPUVesWMGwIYAAAggggAACCAREINYmDWVlZbJ27dqsKJgWP2cFgZMiYKmAKfNXk+9qEt7wopsxaHKO+fPnW6pLsxFAAAEEEEAAAQRSETAxSYcp8XMqrhyLAAIIJCNAgo5k1BI4xnbgBLrKTxFAAAGXQLYD7EuXLon+E15Wrlwpe/bsYaQQQAABBBBAAAEEEJD29nZpa2uLkshWko5sx89cEgggkLyAafO3qalJ7ty54+rQjh07ZP369cl3kiMRQAABBBBAAAEErBW4deuWnD592tV+TdKRrZ2UTIufrR1YGo5AFgRMmr8jIyPS3Nwsd+/edUnoLsLV1dWyePHiLAhxSgQQQAABBBBAAIFsCsTapKG0tFRKSkoy3jST4ueMd54TImC5gAnz98yZM6LJd8PL1KlTZd++fTJ37lzLhWk+AggggAACCCCAQCoCupG1JjAPhUIfq9H3v5WVlVJUVJRK1Ukda0L8nFTDOQgBBBBIUcD2/BGTQuH/J0kRw4vDbQf2woQ6EUAgGALZDLD1ZuPEiRMuaM0WvX//ftGPsigIIIAAAggggAACCKhArCQdW7dulU2bNmUUKZvxc0Y7yskQ8KGASfN3rB3iiouLnZdvFAQQQAABBBBAAIHgCty+fdv5SCu8ZOsjLZPi5+BeEfQcgeQETJm/w8PD0tDQIH19fa6OsItwcuPKUQgggAACCCCAgJ8EYiXpyMYmDabEz34aX/qCQKYEsj1/9TmePs8LLwUFBc430LNnz84UA+dBAAEEEEAAAQQQMFigu7tbWlpaZHR09GMrdR1zeXm5rF69OqMtz3b8nNHOcjIEEEAgTMD2/BEk6OByRgABBAwVyFaA/eDBA6mvr3fdZMyYMUMOHjwomj2aggACCCCAAAIIIIBAuEBHR4ecOnUqCuXLL78U/SdTJVvxc6b6x3kQ8LOAKfO3v79fjh496rofnjNnjnM/TLJKP1+B9A0BBBBAAAEEEIhPoKury0nSke2PtEyJn+NT41cIIBAuYML8HRwclLq6Onn8+LFrcHShUm1tLbsIc8kigAACCCCAAAIIGLNJgwnxM5cDAggkJ5Ct+avP7fT5nT7HCy/6DfS+fftk5syZyXWIoxBAAAEEEEAAAQR8KdDT0yPNzc2u97/a0YqKiowm6chW/OzLQaVTCCBglQAJOjweLtuBPeahegQQ8LFANgLsly9fyqFDh0Q/zPpQdKckXYw0a9YsH2vTNQQQQAABBBBAAIFUBDo7O52PHEKhkKuaTZs2ydatW1OpOu5jsxE/x904fogAAuMKmDB/BwYG5M9//rO8e/fuY1s1Kccf/vAH7oe5fhFAAAEEEEAAAQQ+Cty9e1eampqiPtIqKyuTtWvXZkTKhPg5Ix3lJAj4UCDb81fveTU5x7Nnz1y6LFTy4cVGlxBAAAEEEEAAgRQFTNikIdvxc4qEHI5AoAWyMX81OYc+t9Pnd+FFk3IcOHBApk2bFugxofMIIIAAAggggAACYwvcu3dPGhsbef/LBYIAAghkQcD2/BGTQpGrZ7KAON4pbQc2jJPmIICARQKZfkCtH2IdOXJE3r9/71LSrNFLliyxSI6mIoAAAggggAACCGRDQHcgaWlpiTp1ppJ0ZDp+zoYx50TArwLZnr/6eLS+vl56e3tdxJWVlVJcXOxXdvqFAAIIIIAAAgggkKTA/fv3nY+0RkZGXDVkKklHtuPnJNk4DAEERCSb8/f169dy9OhRefXqlWssZs+e7ewizEIlLlEEEEAAAQQQQACBSIFsb9KQzfiZqwEBBFITyMb81fe9+twuvMydO1dqa2uloKAgtQ5xNAIIIIAAAggggICvBTSO1HgyspSWlkpJSYnnfc9G/Ox5pzgBAgggEIeA7fkjSNARxyDzEwQQQCAbApkMsB8+fCjHjh2LSs5RXl4ua9asyUb3OScCCCCAAAIIIICAhQLd3d3S3Nwc1fINGzbI9u3bPe1RJuNnTztC5QgEUCDb8/fixYty+fJll/zGjRtl27ZtARwNuowAAggggAACCCAQj4Amd9MkHcPDw66f79ixQ9avXx9PFUn/Jtvxc9IN50AEEMhago6BgQH58ccf5c2bN65RKCwsdBYqTZ06ldFBAAEEEEAAAQQQQGBMgX/+859y/PjxqD/7zW9+I998842natz/espL5Qh4KpDJ+avP5xoaGqSvr8/Vp/nz50tNTY1MmTLF075SOQIIIIAAAggggIA/BDSe1LiS97/+GE96gQACdgiQoMPjcbId2GMeqkcAAR8LZOoBdayPSLds2SKbN2/2sTBdQwABBBBAAAEEEPBCoKenx0nSMTo66qp+7dq1orsJe1UyFT971X7qRSDIAtmcv3fv3nUSVoaXRYsWyYEDB4I8JPQdAQQQQAABBBBAIA4B/UhLY8mhoSHXr7du3SqbNm2Ko4bkfpLN+Dm5FnMUAgh8EMjG/NWNGnRBZWRyjoULF0p1dbXk5+czQAgggAACCCCAAAIIjCsQ6/2v7iKsuwl7VbIRP3vVF+pFIGgCmZq/+lxOF1H29/e7iLnnDdoVR38RQAABBBBAAIH0CGhcqfFl5Ptf3ehLN/zyqmQqfvaq/dSLAAIIJCtge/6ISaFQKJRs5zNxnO3AmTDiHAgg4E+BTATYXV1d0tLSEgX46aefyq5du/wJS68QQAABBBBAAAEEPBe4f/++1NfXZzTOzET87DkcJ0AgoALZmr/6d5Xuej4yMvJRXncN/v3vfy/Tp08P6GjQbQQQQAABBBBAAIFEBB4/fix1dXUyODjoOszLJOjZip8TceG3CCAwtkCm5++1a9fk3LlzUY1ZtmyZ7N69W/Ly8hgqBBBAAAEEEEAAAQTiEoj1/tfLTRoyHT/HBcGPEEAgLoFMzN9YyTmWLFkie/fu5Z43rpHiRwgggAACCCCAAAKRApr4XL9/jkzSwftfrhUEEEAg/QK2548gQUf6rwlqRAABBNIi4PUD6vb2dmlra4tq64YNG2T79u1p6QOVIIAAAggggAACCARXoLe311n4Pjw87EIoKiqSyspKycnJSSuO1/FzWhtLZQgg4BLIxvzt7u6W5ubmqJGoqakRXahEQQABBBBAAAEEEEAgXoFYSTo+//xz+frrr+OtJu7fZSN+jrtx/BABBMYVyNT81aRBJ0+elDt37kS1Z9WqVU5yDgoCCCCAAAIIIIAAAokK9PX1OTsJR77/XbNmjZSXlyda3YS/z1T8PGFD+AECCCQs4PX81fteXTT56NEjV9uWLl0qe/bsITlHwiPGAQgggAACCCCAAALhArz/5XpAAAEEMiNAgg6PnW0H9piH6hFAwMcCXj6gvnLlily4cCFKz8uMfj4eKrqGAAIIIIAAAgggEEOgv7/f+UgrMpP0ypUrpaqqKq1JOryMnxlgBBDwViDT87ezs1NOnDgR1amvvvpKvvjiC287S+0IIIAAAggggAACvhR4+vSp1NXVycDAgKt/GzdulG3btqW1z5mOn9PaeCpDIOACmZi/+tHo8ePH5dWrV1Han332mXzzzTeSm5sb8JGg+wgggAACCCCAAALJCsR6/+vFJg2ZiJ+TdeA4BBAYX8DL+fv+/XvnOdyTJ09cjdDkHHv37uWel4sTAQQQQAABBBBAIC0Cz549k6NHj0a9/12/fr3s2LEjLef4UImX8XNaG0plCCCAQJoFbM8fMSkUCoXSbJLW6mwHTisGlSGAQKAEvAqwz549Kzdu3IiyLC0tlZKSkkAZ01kEEEAAAQQQQAAB7wV0xxLduUR3MAkv6U7S4VX87L0QZ0AAgUzO31u3bsnp06ej0DUxhybooCCAAAIIIIAAAgggkKzA8+fPnY+03r1756pi3bp1snPnzmSrjTouk/Fz2hpNRQgg4Ah4PX9/+eUX+dvf/iYjIyMu8by8PNF3wbqzOQUBBBBAAAEEEEAAgVQFeP+bqiDHI+B/Aa/ufzU5rj5/08WS4WX58uWye/duknP4/9KihwgggAACCCCAQD/7LrQAACAASURBVEYFeP+bUW5OhgACARSwPX8ECToCeNHSZQQQsEMg3Q+oNR9Ta2ur6E7B4SUnJ0cqKirkk08+sQOGViKAAAIIIIAAAghYJ6A7l+gOJrqTSXhJ50cS6Y6frUOmwQhYLJCp+Xvz5k05c+ZMlJTuaK47m1MQQAABBBBAAAEEEEhV4OXLl84igTdv3riq0kXx5eXlqVbvHJ+p+DktjaUSBBBwCXg1f4eHh+XUqVPS1dUVJT579mxnkdKcOXMYDQQQQAABBBBAAAEE0ibA+9+0UVIRAr4U8OL+V5NzHDlyRHSRZHjR70727Nkj+i00BQEEEEAAAQQQQACBdAvw/jfdotSHAAII/FuABB0eXw22A3vMQ/UIIOBjgXQ+oNZdko4fPy49PT0uMd0tSR9ML1261MeSdA0BBBBAAAEEEEDABAHdwUQXKelHE+FFY1GNSTU2TaWkM35OpR0ciwACiQtkYv5ev35dfv7556jG7dixQ9avX594ozkCAQQQQAABBBBAAIEYAq9fv3YWC+i/w0txcbGTMD3y/XeikJmInxNtE79HAIH4BLyYv7owqampSV68eBHVCP17p6ysLOXnbvH1jl8hgAACCCCAAAIIBE2A979BG3H6i0D8Aum+/3337p3zvQnJOeIfA36JAAIIIIAAAgggkD4Bfe97+PDhqE0aeP+bPmNqQgCBYArYnj9iUigUCpk8dLYDm2xL2xBAwGyBdD2gHhoakmPHjklfX5+rw/n5+VJdXS0LFy40G4LWIYAAAggggAACCPhGQD+W0I8m9OOJ8LJo0SInNp08eXLSfU1X/Jx0AzgQAQSSFvB6/l64cEGuXLkS1T7dwVx3MqcggAACCCCAAAIIIJBugTdv3jgfaUUm6SgqKpLKysqUdvT0On5OtwX1IYDAvwXSPX9v374tbW1tMjw87GLOzc2Vb775Rj777DP4EUAAAQQQQAABBBDwVID3v57yUjkC1gqk8/5Xn7Ppdya6c3l4WblypVRVVaX0nM1aYBqOAAIIIIAAAgggkHGBWJs08P4340PBCRFAwEcCtuePIEGHjy5GuoIAAv4SSMcDat2dvK6uTp4+ferCKSgokH379smcOXP8hUZvEEAAAQQQQAABBIwX0I8m9OMJ/YgivCxYsEBqampEE8klU9IRPydzXo5BAIHUBbycv2fOnJGbN2+6GqkPdHXncs1gT0EAAQQQQAABBBBAwCuBWIsHli1bJnv27BFdQJ9M8TJ+TqY9HIMAAvELpGv+joyMyNmzZ6W9vT3q5DNnzpTdu3dLYWFh/A3jlwgggAACCCCAAAIIpCDA+98U8DgUAZ8KpOv+N1YSXJJz+PTCoVsIIIAAAggggIDhArz/NXyAaB4CCFgnQIIOj4fMdmCPeageAQR8LJDqA2rNzqfJOSKzRutHWbW1taL/piCAAAIIIIAAAgggkA2BWJmk582b58SqU6ZMSbhZqcbPCZ+QAxBAIG0CXs3f06dPy61bt1ztzMnJcXYs18z1FAQQQAABBBBAAAEEvBZ49+6dk6RSdxQOL4sXL5bq6mrJy8tLuAlexc8JN4QDEEAgYYF0zN9Xr15JU1NT1AYN2phVq1ZJeXm5TJ48OeG2cQACCCCAAAIIIIAAAqkI8P43FT2ORcB/Aum4//Vyh3L/idMjBBBAAAEEEEAAgUwJ8P43U9KcBwEEgiBge/6ISaFQKGTyQNkObLItbUMAAbMFUnlArR96anKOt2/fujqpOyXpruQFBQVmd57WIYAAAggggAACCPheIFYm6blz58q+fftk6tSpCRmkEj8ndCJ+jAACaRdI9/zVx50nTpyQrq4uV1t1h3LdqVx3LKcggAACCCCAAAIIIJApgYGBASdJx7Nnz1ynXLhwoZOkMtEkHemOnzPlwHkQQEAk1fl7584daW1tlaGhIRenJqP8+uuvZdOmTTAjgAACCCCAAAIIIJA1Ad7/Zo2eEyNgnECq97+6MaE+T9O/V8KLbsLw7bffSuT6EuMAaBACCCCAAAIIIICArwV4/+vr4aVzCCCQQQHb80eQoCODFwunQgABBBIRSPYB9ePHj53kHIODg67T6YeempyDHZMSGQV+iwACCCCAAAIIIOClQKxM0nPmzHGSdCSSWC7Z+NnL/lE3AgjEJ5DO+Ts6OiotLS3S3d3tOrkuetQdynWncgoCCCCAAAIIIIAAApkWeP/+vfPu5smTJ65Tz58/30nSkZ+fH3eT0hk/x31SfogAAmkRSHb+6r3u3//+d7l+/XpUO6ZPn+4sTtJ3wRQEEEAAAQQQQAABBLItwPvfbI8A50fADIFk73+19Zqc4/Dhw6J/n4QXknOYMba0AgEEEEAAAQQQQOBfArz/5UpAAAEEUhcgQUfqhuPWYDuwxzxUjwACPhZI5gF1b2+vNDY2yvDwsEtm+fLlUlVVlfAubD7mpWsIIIAAAggggAAChgjEyiQ9a9YsJ0mHLjKIpyQTP8dTL79BAAHvBdI1f0dGRpx74vv377sarYsdddGjLn6kIIAAAggggAACCCCQLQFNrF5fXy+PHj1yNaGwsFD2798fd5KOdMXP2XLgvAgEWSCZ+au7BR8/flwePnwYRbds2TKprKyUKVOmBJmVviOAAAIIIIAAAggYJsD7X8MGhOYgkAWBZO5/tZnPnz+Xo0ePRiXnWL16tZSXl0vkupIsdI1TIoAAAggggAACCCDwUYD3v1wMCCCAQGoCtuePmBQKhUKpEXh7tO3A3upQOwII+Fkg0QfUPT090tzcLLqDUnjRB9O7du2SnJwcP3PRNwQQQAABBBBAAAGLBWJlkp4xY4azSEn/PVFJNH6eqD7+HAEEMieQjvmriSobGhqkr6/P1fCpU6c6yTl00SMFAQQQQAABBBBAAIFsCwwNDTlxa39/v6spc+fOdeLWgoKCCZuYjvh5wpPwAwQQ8EQg0fmrCShbWlqcXdjCi35H8+WXX8rmzZs9aSeVIoAAAggggAACCCCQqgDvf1MV5HgE7BZI9P5Xe/vs2TMnOYcm+Qkv+g10RUWF3SC0HgEEEEAAAQQQQMC3Avr+t66uLmqTBn3/q5sU6veLE5Vk4ueJ6uTPEUAAARsEbM8fQYIOG64y2ogAAoEUSCTA7ujokNOnT0tkzqWSkhIpLS0NpB+dRgABBBBAAAEEELBLIFYm6enTpzsPqWfNmjVuhxKJn+2SobUI+F8g1fmrf3/oIsfI3YR1caMm+Zk9e7b/EekhAggggAACCCCAgDUCmlyuvr4+KknHzJkz5cCBAzJt2jTuf60ZTRqKQGIC8d7/6jvfS5cuyeXLl6NOoB9yfvvtt7JkyZLETs6vEUAAAQQQQAABBBDIsADvfzMMzukQMEgg3vvfD03W5BxHjhyJSlC5du1aKSsrM6hnNAUBBBBAAAEEEEAAgWiBWJs06HeL+v0z73+5ahBAAIGxBUjQ4fGVYTuwxzxUjwACPhaI9wH11atX5fz581ESumuS/kNBAAEEEEAAAQQQQMAWgVgPqXWRvT6knjNnTsyuxBs/22JBOxEIkkAq81c/7tSPtZ4+feoimzFjhvP3hi5ypCCAAAIIIIAAAgggYJqAJulobGyU3t7eqDhWk8xpPBurpBI/m+ZAexAImkA881d3Cj5+/Lg8ePAgimfRokVOco6JPuQMmiv9RQABBBBAAAEEEDBXgPe/5o4NLUPAS4F47n8/nP/JkyfOjuPv3793NYnkHF6OEHUjgAACCCCAAAIIpFuA97/pFqU+BBAIgoDt+SMmhXTrDYOL7cAG09I0BBAwXCCeB9Rnz56VGzduRPWktLRUSkpKDO8hzUMAAQQQQAABBBBAIFog1kNq3R1UF9vPnTt3TLZ44me8EUDATIFk5++7d++cj7V0R6XwEu/O42Zq0CoEEEAAAQQQQACBoAiMjIxIU1OT3Lt3z9VlXXh/4MCBmMnmko2fg+JKPxEwWWCi+dvf3+8k53j79m1UNz7//HP56quvJPIbGpP7S9sQQAABBBBAAAEEEFAB3v9yHSAQPIGJ7n8/iDx69Ejq6+tFN2UIL/r9s34HTUEAAQQQQAABBBBAwCYB3v/aNFq0FQEETBCwPX8ECTpMuIpoAwIIIDCGwHgPqDW30unTp6Wjo8N1ZE5OjuzatUtWr16NKQIIIIAAAggggAAC1grEekg9ZcoUqa2tlXnz5kX1Ld4PPKxFoeEI+Fggmfmri5UOHz4sr169csnMnj1bdMfxgoICH4vRNQQQQAABBBBAAAG/CIyOjkpzc7P09PS4uqTxrMa1Gt9GlmTiZ7940Q8EbBcYb/5evXpVLly4IJF77OTn50tFRYWsWLHC9u7TfgQQQAABBBBAAIEAC/D+N8CDT9cDKRDP8ytNUtnQ0CBDQ0MuI5JzBPKSodMIIIAAAggggIBvBHj/65uhpCMIIJABARJ0eIxsO7DHPFSPAAI+Foj1gFpfVunOSZEfa+bl5UlVVZUsX77cxyp0DQEEEEAAAQQQQCAoArEeUuuihJqaGlmwYIGLIp4PPIJiRz8RsE0g0fmrSTmOHj0qr1+/dnW1sLDQSeIzdepU2whoLwIIIIAAAggggECABfT+t6WlRbq7u10KGtfu27dP5s6dy/1vgK8Puu4vgbHuf3WX4BMnTsjdu3ejOjt//nzn/e+MGTP8BUFvEEAAAQQQQAABBAIpwPvfQA47nQ6owETvfzU5R319vQwPD7uESM4R0AuGbiOAAAIIIIAAAj4T4P2vzwaU7iCAgGcCtuePmBSK3H7DM6rkKrYdOLlecxQCCCAgMtYDan0YrRmj+/r6XESTJ092FikuXLgQOgQQQAABBBBAAAEEfCMQ6yG1xr/V1dWyaNGij32d6AMP36DQEQR8KJDI/H3x4oUcOXJE3r1755LQRUuanEOT+FAQQAABBBBAAAEEELBNQF/Zt7a2Smdnp6vpGt/u379fNBndh5JI/GybA+1FwO8CkfP34MGD0tzcHJWAUh02bNgg27Ztk5ycHL+z0D8EEEAAAQQQQACBAAnw/jdAg01XAy0w3vOr3t5eaWxsjErOoffB27dvD7QbnUcAAQQQQAABBBDwjwDvf/0zlvQEAQS8E7A9fwQJOry7NqgZAQQQSEkg8gH1f/zHfzjJOR4/fuyqt6CgwEnOEf5xZkon5mAEEEAAAQQQQAABBAwSiPWQOi8vT/bs2SNLly51WssCJYMGjaYgkKBAvPP36dOnUldXJwMDA64zLF682Enao38vUBBAAAEEEEAAAQQQsFng1KlT0tHR4eqCJunQePdDkvZ442ebHWg7An4ViJy/mnxDFyiGF723LSsrk+LiYr8y0C8EEEAAAQQQQACBgAvw/jfgFwDdD4RArOdX9+7dk6amJhkZGXE5kJwjEJcFnUQAAQQQQAABBAIpcOLEiTE3adDNyHRTMi28/w3kpUGnEUBAREjQ4fFlYDuwxzxUjwACPhaIDLBnzZolL1++dPV45syZzg7B+m8KAggggAACCCCAAAJ+FhhrkVJubq7s3bvXSdLBA2o/jz5987tAPPNXk1Vqco7BwUEXx7Jly5xkPfr3AQUBBBBAAAEEEEAAAT8IjHX/qwv2NUmHJqeLJ372gwN9QMCPApHzN7KPc+bMkd27d8vs2bP92H36hAACCCCAAAIIIICASyDW+1+NiZcvX879L9cLAhYLjPX8SpNzNDY2RiWq3LRpk2zdutXi3tJ0BBBAAAEEEEAAAQTGF4j1/lfXA+omDbz/5QpCAIGgCtieP2JSSFMRG1xsBzaYlqYhgIDhAvF8oLVv3z4pKCgwvCc0DwEEEEAAAQQQQACB9Ai0tbVJe3u7qzJdlK8faTU0NLj++5/+9Kf0nJRaEEDAc4GJXjA9fPjQSc4xPDzsaktRUZFUVlaK7jhMQQABBBBAAAEEEEDATwKx7n81OV19fT33v34abPoSKIHx3v+uWbNGSktLRRPyUBBAAAEEEEAAAQQQCIrAWPe/+t5H7395/xuUq4B++lEg8v5X53RzczPJOfw42PQJAQQQQAABBBBAIC6Bse5/9Z2Qfv/M+9+4CPkRAgj4UMD2/BEk6PDhRUmXEEDAHwLjfaClGfJ0p7T8/Hx/dJZeIIAAAggggAACCCAQp8DZs2flxo0brl/rR1qjo6Ou/0aCjjhB+RkCBgiMl6Dj/v370tTUFJWco7i4WCoqKiTy4awB3aEJCCCAAAIIIIAAAgikRYD737QwUgkCxgjcunVLTp8+HdUe/fhy+/btsm7dOmPaSkMQQAABBBBAAAEEEMikAPe/mdTmXAhkRiDy/e9Y33Rs2rRJtm7dmpkGcRYEEEAAAQQQQAABBAwQ4P7XgEGgCQggYJQACTo8Hg7bgT3moXoEEPCxQKwEHUuXLnUyxLN7ko8Hn64hgAACCCCAAAIIjCtw7tw5uXbt2ri/IUEHFxEC9gjEStBx9+5dJzlHZAIeXbS0c+dOezpISxFAAAEEEEAAAQQQSFKA+98k4TgMAcMErl69KufPn49q1axZs6SqqkoKCwsNazHNQQABBBBAAAEEEEAgswLc/2bWm7Mh4LXAeBsU6rm//PJL5x8KAggggAACCCCAAAJBE+D+N2gjTn8RQGA8AdvzR0wKhUIhk4fYdmCTbWkbAgiYK/DgwQM5evRoVANXr17t7BBMQQABBBBAAAEEEEAg6AIXLlyQK1euxGQgQUfQrxD6b5PAWAk6urq6pLW1NSo5x/r162XHjh02dY+2IoAAAggggAACCCCQksDFixfl8uXL3P+mpMjBCGRPYHBwUP7nf/5HhoaGohrxn//5nzJ58uTsNY4zI4AAAggggAACCCBgkADvfw0aDJqCQIoC4yXo2Lp1q2zatCnFM3A4AggggAACCCCAAAL2CvD+196xo+UIIJBeAdvzR5CgI73XA7UhgAACaRE4dOiQPH78OC11UQkCCCCAAAIIIIAAAkEUIEFHEEedPtsqMNEOSrb2i3YjgAACCCCAAAIIIJAJAe5/M6HMORBIXkATdPzv//6vDAwMJF8JRyKAAAIIIIAAAggggIBw/8tFgIA9Arz/tWesaCkCCCCAAAIIIICAeQLc/5o3JrQIAQS8ESBBhzeuH2u1HdhjHqpHAAGfCvzwww/y9OlTn/aObiGAAAIIIIAAAggg4L0AD6i9N+YMCKRLgA+00iVJPQgggAACCCCAAAJBFOD+N4ijTp9tE+ju7pbm5mbbmk17EUAAAQQQQAABBBAwSoD7X6OGg8YgMK4A73+5QBBAAAEEEEAAAQQQSF6A+9/k7TgSAQTsErA9f8SkUCgUMpncdmCTbWkbAgiYK3Dnzh1pamoyt4G0DAEEEEAAAQQQQAABwwV4QG34ANE8BMIE+ECLywEBBBBAAAEEEEAAgeQFuP9N3o4jEcikQEdHh5w6dSqTp+RcCCCAAAIIIIAAAgj4SuC//uu/JPKbcl91kM4g4BOB0dFR+e///m+f9IZuIIAAAggggAACCCCQeQHufzNvzhkRQCA7ArbnjyBBR3auG86KAAIITCjAAqUJifgBAggggAACCCCAAAIxBVigxMWBgD0C3P/aM1a0FAEEEEAAAQQQQMA8Ae5/zRsTWoRALAHuf7k2EEAAAQQQQAABBBBIXoD73+TtOBKBTAtw/5tpcc6HAAIIIIAAAggg4CcB7n/9NJr0BQEExhMgQYfH14ftwB7zUD0CCCCAAAIIIIAAAggggAACCCCAAALWC3R2dsrJkydFd1TSos8EKyoqpLi42Pq+0QEEEEAAAQQQQAABBBBAAAEEEEAAAQQQQAABBBBAAAEEEEAgSALv37+XkZERmTZtWpC6TV8RQAABBBBAAAEEEEAAAQQQQCBOAdvzR0wKhUKhOPualZ/ZDpwVNE6KAAIIIIAAAggggAACCCCAAAIIIICAZQK9vb3y17/+Vd69eye7du2SVatWWdYDmosAAggggAACCCCAAAIIIIAAAggggAACCCCAAAIIIIAAAggggAACCCCAAAIIIIAAAggggAACCCAwnoDt+SNI0MH1jQACCCCAAAIIIIAAAggggAACCCCAAAIIIIAAAggggAACCCCAAAIIIIAAAggggAACCCCAAAIIIIAAAggggAACCCCAAAIIIIAAAggggAACCCDgqQAJOjzlFbE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VDIZGXbgU22pW0IIIAAAggggAACCCCAAAIIIIAAAggggAACCCCAAAIIIIAAAggggAACCCCAAAIIIIAAAggggAACCCCAAAIIIIAAAggggAACCCCAAAIIIIBAJgRszx9Bgo5MXCWcAwEEEEAAAQQQQAABBBBAAAEEEEAAAQQQQAABBBBAAAEEEEAAAQQQQAABBBBAAAEEEEAAAQQQQAABBBBAAAEEEEAAAQQQQAABBBBAAAEEEAiwAAk6PB5824E95qF6BBBAAAEEEEAAAQQQQAABBBBAAAEEEEAAAQQQQAABBBBAAAEEEEAAAQQQQAABBBBAAAEEEEAAAQQQQAABBBBAAAEEEEAAAQQQQAABBBBAwHgB2/NHTAqFQiGTlW0HNtmWtiGAAAIIIIAAAggggAACCCCAAAIIIIAAAggggAACCCCAAAIIIIAAAggggAACCCCAAAIIIIAAAggggAACCCCAAAIIIIAAAggggAACCCCAAAKZELA9fwQJOjJxlXAOBBBAAAEEEEAAAQQQQAABBBBAAAEEEEAAAQQQQAABBBBAAAEEEEAAAQQQQAABBBBAAAEEEEAAAQQQQAABBBBAAAEEEEAAAQQQQAABBBBAIMACJOjwePBtB/aYh+oRQAABBBBAAAEEEEAAAQQQQAABBBBAAAEEEEAAAQQQQAABBBBAAAEEEEAAAQQQQAABBBBAAAEEEEAAAQQQQAABBBBAAAEEEEAAAQQQQAAB4wVszx8xKRQKhUxWth3YZFvahgACCCCAAAIIIIAAAggggAACCCCAAAIIIIAAAggggAACCCCAAAIIIIAAAggggAACCCCAAAIIIIAAAggggAACCCCAAAIIIIAAAggggAACCGRCwPb8ESToyMRVwjkQQAABBBBAAAEEEEAAAQQQQAABBBBAAAEEEEAAAQQQQAABBBBAAAEEEEAAAQQQQAABBBBAAAEEEEAAAQQQQAABBBBAAAEEEEAAAQQQQACBAAuQoMPjwbcd2GMeqkcAAQQQQAABBBBAAAEEEEAAAQQQQAABBBBAAAEEEEAAAQQQQAABBBBAAAEEEEAAAQQQQAABBBBAAAEEEEAAAQQQQAABBBBAAAEEEEAAAQSMF7A9f8SkUCgUMlnZdmCTbWkbAggggAACCCCAAAIIIIAAAggggAACCCCAAAIIIIAAAggggAACCCCAAAIIIIAAAggggAACCCCAAAIIIIAAAggggAACCCCAAAIIIIAAAgggkAkB2/NHkKAjE1cJ50AAAQQQQAABBBBAAAEEEEAAAQQQQAABBBBAAAEEEEAAAQQQQAABBBBAAAEEEEAAAQQQQAABBBBAAAEEEEAAAQQQQAABBBBAAAEEEEAAAQQCLECCDo8H33Zgj3moHgEEEEAAAQQQQAABBBBAAAEEEEAAAQQQQAABBBBAAAEEEEAAAQQQQAABBBBAAAEEEEAAAQQQQAABBBBAAAEEEEAAAQQQQAABBBBAAAEEEDBewPb8EZNCof+PnTu4ASAGYSCo679oXxUgrEwDAU14b3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eq+qswAAIABJREFU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iXfDQGAAAgAElEQVQ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Q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IDAwwICHcOf3w48zON5AgQIECBAgAABAgQIECBAgAABAgQIECBAgAABAgQIECBAgAABAgQIECBAgAABAgQIECBAgAABAgQIECBAgAABAgQIECBAgMB5gfZ+xJckl5XbgS/b2o0AAQIECBAgQIAAAQIECBAgQIAAAQIECBAgQIAAAQIECBAgQIAAAQIECBAgQIAAAQIECBAgQIAAAQIECBAgQIAAAQIECBAgsCHQ3o8Q6Ni4EjMIECBAgAABAgQIECBAgAABAgQIECBAgAABAgQIECBAgAABAgQIECBAgAABAgQIECBAgAABAgQIECBAgAABAgQIECBAgAABAg8LCHQMf3478DCP5wkQIECAAAECBAgQIECAAAECBAgQIECAAAECBAgQIECAAAECBAgQIECAAAECBAgQIECAAAECBAgQIECAAAECBAgQIECAAAEC5wXa+xFfklxWbge+bGs3AgQIECBAgAABAgQIECBAgAABAgQIECBAgAABAgQIECBAgAABAgQIECBAgAABAgQIECBAgAABAgQIECBAgAABAgQIECBAgMCGQHs/QqBj40rMIECAAAECBAgQIECAAAECBAgQIECAAAECBAgQIECAAAECBAgQIECAAAECBAgQIECAAAECBAgQIECAAAECBAgQIECAAAECBAg8LCDQMfz57cDDPJ4nQIAAAQIECBAgQIAAAQIECBAgQIAAAc2I5DAAACAASURBVAIECBAgQIAAAQIECBAgQIAAAQIECBAgQIAAAQIECBAgQIAAAQIECBAgQIAAAQIECJwXaO9HfElyWbkd+LKt3QgQIECAAAECBAgQIECAAAECBAgQIECAAAECBAgQIECAAAECBAgQIECAAAECBAgQIECAAAECBAgQIECAAAECBAgQIECAAAECGwLt/QiBjo0rMYMAAQIECBAgQIAAAQIECBAgQIAAAQIECBAgQIAAAQIECBAgQIAAAQIECBAgQIAAAQIECBAgQIAAAQIECBAgQIAAAQIECBAg8LCAQMfw57cDD/N4ngABAgQIECBAgAABAgQIECBAgAABAgQIECBAgAABAgQIECBAgAABAgQIECBAgAABAgQIECBAgAABAgQIECBAgAABAgQIECBwXqC9H/ElyWXlduDLtnYjQIAAAQIECBAgQIAAAQIECBAgQIAAAQIECBAgQIAAAQIECBAgQIAAAQIECBAgQIAAAQIECBAgQIAAAQIECBAgQIAAAQIECGwItPcjBDo2rsQMAgQIECBAgAABAgQIECBAgAABAgQIECBAgAABAgQIECBAgAABAgQIECBAgAABAgQIECBAgAABAgQIECBAgAABAgQIECBAgMDDAgIdw5/fDjzM43kCBAgQIECAAAECBAgQIECAAAECBAgQIECAAAECBAgQIECAAAECBAgQIECAAAECBAgQIECAAAECBAgQIECAAAECBAgQIECAwHmB9n7ElySXlduBL9vajQABAgQIECBAgAABAgQIECBAgAABAgQIECBAgAABAgQIECBAgAABAgQIECBAgAABAgQIECBAgAABAgQIECBAgAABAgQIECCwIdDejxDo2LgSMwgQIECAAAECBAgQIECAAAECBAgQIECAAAECBAgQIECAAAECBAgQIECAAAECBAgQIECAAAECBAgQIECAAAECBAgQIECAAAECDwsIdAx/fjvwMI/nCRAgQIAAAQIECBAgQIAAAQIECBAgQIAAAQIECBAgQIAAAQIECBAgQIAAAQIECBAgQIAAAQIECBAgQIAAAQIECBAgQIAAAQLnBdr7EV+SXFZuB75sazcCBAgQIECAAAECBAgQIECAAAECBAgQIECAAAECBAgQIECAAAECBAgQIECAAAECBAgQIECAAAECBAgQIECAAAECBAgQIECAwIZAez9CoGPjSswgQIAAAQIECBAgQIAAAQIECBAgQIAAAQIECBAgQIAAAQIECBAgQIAAAQIECBAgQIAAAQIECBAgQIAAAQIECBAgQIAAAQIECDwsINAx/PntwMM8nidAgAABAgQIECBAgAABAgQIECBAgAABAgQIECBAgAABAgQIECBAgAABAgQIECBAgAABAgQIECBAgAABAgQIECBAgAABAgQInBdo70d8SXJZuR34sq3dCBAgQIAAAQIECBAgQIAAAQIECBAgQIAAAQIECBAgQIAAAQIECBAgQIAAAQIECBAgQIAAAQIECBAgQIAAAQIECBAgQIAAAQIbAu39CIGOjSsxgwABAgQIECBAgAABAgQIECBAgAABAgQIECBAgAABAgQIECBAgAABAgQIECBAgAABAgQIECBAgAABAgQIECBAgAABAgQIECDwsIBAx/DntwMP83ieAAECBAgQIECAAAECBAgQIECAAAECBAgQIECAAAECBAgQIECAAAECBAgQIECAAAECBAgQIECAAAECBAgQIECAAAECBAgQIHBeoL0f8SXJZeV24Mu2diNAgAABAgQIECBAgAABAgQIECBAgAABAgQIECBAgAABAgQIECBAgAABAgQIECBAgAABAgQIECBAgAABAgQIECBAgAABAgQIbAi09yMEOjauxAwCBAgQIECAAAECBAgQIECAAAECBAgQIECAAAECBAgQIECAAAECBAgQIECAAAECBAgQIECAAAECBAgQIECAAAECBAgQIECAwMMCAh3Dn98OPMzjeQIECBAgQIAAAQIECBAgQIAAAQIECBAgQIAAAQIECBAgQIAAAQIECBAgQIAAAQIECBAgQIAAAQIECBAgQIAAAQIECBAgQIDAeYH2fsSXJJeV24Ev29qNAAECBAgQIECAAAECBAgQIECAAAECBAgQIECAAAECBAgQIECAAAECBAgQIECAAAECBAgQIECAAAECBAgQIECAAAECBAgQILAh0N6PEOjYuBIzCBAgQIAAAQIECBAgQIAAAQIECBAgQIAAAQIECBAgQIAAAQIECBAgQIAAAQIECBAgQIAAAQIECBAgQIAAAQIECBAgQIAAAQIPCwh0DH9+O/Awj+cJECBAgAABAgQIECBAgAABAgQIECBAgAABAgQIECBAgAABAgQIECBAgAABAgQIECBAgAABAgQIECBAgAABAgQIECBAgAABAucF2vsRX5JcVm4HvmxrNwIECBAgQIAAAQIECBAgQIAAAQIECBAgQIAAAQIECBAgQIAAAQIECBAgQIAAAQIECBAgQIAAAQIECBAgQIAAAQIECBAgQIDAhkB7P0KgY+NKzCBAgAABAgQIECBAgAABAgQIECBAgAABAgQIECBAgAABAgQIECBAgAABAgQIECBAgAABAgQIECBAgAABAgQIECBAgAABAgQIPCwg0DH8+e3AwzyeJ0CAAAECBAgQIECAAAECBAgQIECAAAECBAgQIECAAAECBAgQIECAAAECBAgQIECAAAECBAgQIECAAAECBAgQIECAAAECBAicF2jvR3xJclm5Hfiyrd0IECBAgAABAgQIECBAgAABAgQIECBAgAABAgQIECBAgAABAgQIECBAgAABAgQIECBAgAABAgQIECBAgAABAgQIECBAgAABAhsC7f0IgY6NKzGDAAECBAgQIECAAAECBAgQIECAAAECBAgQIECAAAECBAgQIECAAAECBAgQIECAAAECBAgQIECAAAECBAgQIECAAAECBAgQIPCwgEDH8Oe3Aw/zeJ4AAQIECBAgQIAAAQIECBAgQIAAAQIECBAgQIAAAQIECBAgQIAAAQIECBAgQIAAAQIECBAgQIAAAQIECBAgQIAAAQIECBAgcF6gvR/xJcll5Xbgy7Z2I0CAAAECBAgQIECAAAECBAgQIECAAAECBAgQIECAAAECBAgQIECAAAECBAgQIECAAAECBAgQIECAAAECBAgQIECAAAECBAhsCLT3IwQ6Nq7EDAIECBAgQIAAAQIECBAgQIAAAQIECBAgQIAAAQIECBAgQIAAAQIECBAgQIAAAQIECBAgQIAAAQIECBAgQIAAAQIECBAgQOBv5451LchtIApC///RbTi1gbvJI5eNqXxAaUqMD4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/y47dwAAIABJREFU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B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u3Al23djQABAgQIECBAgAABAgQIECBAgAABAgQIECBAgAABAgQIECBAgAABAgQIECBAgAABAgQIECBAgAABAgQIECBAgAABAgQIECCwIdDejxDo2NgSZxAgQIAAAQIECBAgQIAAAQIECBAgQIAAAQIECBAgQIAAAQIECBAgQIAAAQIECBAgQIAAAQIECBAgQIAAAQIECBAgQIAAAQIEPiwg0DH8+O3AwzzGEyBAgAABAgQIECBAgAABAgQIECBAgAABAgQIECBAgAABAgQIECBAgAABAgQIECBAgAABAgQIECBAgAABAgQIECBAgAABAgTOC7T3I16SXFZuB75s624ECBAgQIAAAQIECBAgQIAAAQIECBAgQIAAAQIECBAgQIAAAQIECBAgQIAAAQIECBAgQIAAAQIECBAgQIAAAQIECBAgQIAAgQ2B9n6EQMfGljiDAAECBAgQIECAAAECBAgQIECAAAECBAgQIECAAAECBAgQIECAAAECBAgQIECAAAECBAgQIECAAAECBAgQIECAAAECBAgQIPBhAYGO4cdvBx7mMZ4AAQIECBAgQIAAAQIECBAgQIAAAQIECBAgQIAAAQIECBAgQIAAAQIECBAgQIAAAQIECBAgQIAAAQIECBAgQIAAAQIECBAgcF6gvR/xkuSycjvwZVt3I0CAAAECBAgQIECAAAECBAgQIECAAAECBAgQIECAAAECBAgQIECAAAECBAgQIECAAAECBAgQIECAAAECBAgQIECAAAECBAhsCLT3IwQ6NrbEGQQIECBAgAABAgQIECBAgAABAgQIECBAgAABAgQIECBAgAABAgQIECBAgAABAgQIECBAgAABAgQIECBAgAABAgQIECBAgACBDwsIdAw/fjvwMI/xBAgQIECAAAECBAgQIECAAAECBAgQIECAAAECBAgQIECAAAECBAgQIECAAAECBAgQIECAAAECBAgQIECAAAECBAgQIECAAIHzAu39iJckl5XbgS/buhsBAgQIECBAgAABAgQIECBAgAABAgQIECBAgAABAgQIECBAgAABAgQIECBAgAABAgQIECBAgAABAgQIECBAgAABAgQIECBAYEOgvR8h0LGxJc4gQIAAAQIECBAgQIAAAQIECBAgQIAAAQIECBAgQIAAAQIECBAgQIAAAQIECBAgQIAAAQIECBAgQIAAAQIECBAgQIAAAQIECHxYQKBj+PHbgYd5jCdAgAABAgQIECBAgAABAgQIECBAgAABAgQIECBAgAABAgQIECBAgAABAgQIECBAgAABAgQIECBAgAABAgQIECBAgAABAgQInBdo70e8JLms3A582dbdCBAgQIAAAQIECBAgQIAAAQIECBAgQIAAAQIECBAgQIAAAQIECBAgQIAAAQIECBAgQIAAAQIECBAgQIAAAQIECBAgQIAAAQIbAu39CIGOjS1xBgECBAgQIECAAAECBAgQIECAAAECBAgQIECAAAECBAgQIECAAAECBAgQIECAAAECBAgQIECAAAECBAgQIECAAAECBAgQIEDgwwICHcOP3w48zGM8AQIECBAgQIAAAQIECBAgQIAAAQIECBAgQIAAAQIECBAgQIAAAQIECBAgQIAAAQIECBAgQIAAAQIECBAgQIAAAQIECBAgQOC8QHs/4iXJZeV24Mu27kaAAAECBAgQIECAAAECBAgQIECAAAECBAgQIECAAAECBAgQIECAAAECBAgQIECAAAECBAgQIECAAAECBAgQIECAAAECBAgQ2BBo70cIdGxsiTMIECBAgAABAgQIECBAgAABAgQIECBAgAABAgQIECBAgAABAgQIECBAgAABAgQIECBAgAABAgQIECBAgAABAgQIECBAgAABAh8WEOgYfvx24GEe4wkQIECAAAECBAgQIECAAAECBAgQIECAAAECBAgQIECAAAECBAgQIECAAAECBAgQIECAAAECBAgQIECAAAECBAgQIECAAAEC5wXa+xEvSS4rtwNftnU3AgQIECBAgAABAgQIECBAgAABAgQIECBAgAABAgQIECBAgAABAgQIECBAgAABAgQIECBAgAABAgQIECBAgAABAgQIECBAgMCGQHs/QqBjY0ucQYAAAQIECBAgQIAAAQIECBAgQIAAAQIECBAgQIAAAQIECBAgQIAAAQIECBAgQIAAAQIECBAgQIAAAQIECBAgQIAAAQIECBD4sIBAx/DjtwMP8xhPgAABAgQIECBAgAABAgQIECBAgAABAgQIECBAgAABAgQIECBAgAABAgQIECBAgAABAgQIECBAgAABAgQIECBAgAABAgQIEDgv0N6PeElyWbkd+LKtuxEgQIAAAQIECBAgQIAAAQIECBAgQIAAAQIECBAgQIAAAQIECBAgQIAAAQIECBAgQIAAAQIECBAgQIAAAQIECBAgQIAAAQIENgTa+xECHRtb4gwCBAgQIECAAAECBAgQIECAAAECBAgQIECAAAECBAgQIECAAAECBAgQIECAAAECBAgQIECAAAECBAgQIECAAAECBAgQIECAwIcFBDqGH78deJjHeAIECBAgQIAAAQIECBAgQIAAAQIECBAgQIAAAQIECBAgQIAAAQIECBAgQIAAAQIECBAgQIAAAQIECBAgQIAAAQIECBAgQIDAeYH2fsRLksvK7cCXbd2NAAECBAgQIECAAAECBAgQIECAAAECBAgQIECAAAECBAgQIECAAAECBAgQIECAAAECBAgQIECAAAECBAgQIECAAAECBAgQILAh0N6PEOjY2BJnECBAgAABAgQIECBAgAABAgQIECBAgAABAgQIECBAgAABAgQIECBAgAABAgQIECBAgAABAgQIECBAgAABAgQIECBAgAABAgQ+LCDQMfz47cDDPMYTIECAAAECBAgQIECAAAECBAgQIECAAAECBAgQIECAAAECBAgQIECAAAECBAgQIECAAAECBAgQIECAAAECBAgQIECAAAECBM4LtPcjXpJcVm4HvmzrbgQIECBAgAABAgQIECBAgAABAgQIECBAgAABAgQIECBAgAABAgQIECBAgAABAgQIECBAgAABAgQIECBAgAABAgQIECBAgACBDYH2foRAx8aWOIMAAQIECBAgQIAAAQIECBAgQIAAAQIECBAgQIAAAQIECBAgQIAAAQIECBAgQIAAAQIECBAgQIAAAQIECBAgQIAAAQIECBAg8GEBgY7hx28HHuYxngABAgQIECBAgAABAgQIECBAgAABAgQIECBAgAABAgQIECBAgAABAgQIECBAgAABAgQIECBAgAABAgQIECBAgAABAgQIECBwXqC9H/GS5LJyO/BlW3cjQIAAAQIECBAgQIAAAQIECBAgQIAAAQIECBAgQIAAAQIECBAgQIAAAQIECBAgQIAAAQIECBAgQIAAAQIECBAgQIAAAQIECGwItPcjBDo2tsQZBAgQIECAAAECBAgQIECAAAECBAgQIECAAAECBAgQIECAAAECBAgQIECAAAECBAgQIECAAAECBAgQIECAAAECBAgQIECAAIEPCwh0DD9+O/Awj/EECBAgQIAAAQIECBAgQIAAAQIECBAgQIAAAQIECBAgQIAAAQIECBAgQIAAAQIECBAgQIAAAQIECBAgQIAAAQIECBAgQIAAgfMC7f2IlySXlduBL9u6GwECBAgQIECAAAECBAgQIECAAAECBAgQIECAAAECBAgQIECAAAECBAgQIECAAAECBAgQIECAAAECBAgQIECAAAECBAgQIEBgQ6C9HyHQsbElziBAgAABAgQIECBAgAABAgQIECBAgAABAgQIECBAgAABAgQIECBAgAABAgQIECBAgAABAgQIECBAgAABAgQIECBAgAABAgQIfFhAoGP48duBh3mMJ0CAAAECBAgQIECAAAECBAgQIECAAAECBAgQIECAAAECBAgQIECAAAECBAgQIECAAAECBAgQIECAAAECBAgQIECAAAECBAicF2jvR7wkuazcDnzZ1t0IECBAgAABAgQIECBAgAABAgQIECBAgAABAgQIECBAgAABAgQIECBAgAABAgQIECBAgAABAgQIECBAgAABAgQIECBAgAABAhsC7f0IgY6NLXEGAQIECBAgQIAAAQIECBAgQIAAAQIECBAgQIAAAQIECBAgQIAAAQIECBAgQIAAAQIECBAgQIAAAQIECBAgQIAAAQIECBAgQODDAgIdw4/fDjzMYzwBAgQIECBAgAABAgQIECBAgAABAgQIECBAgAABAgQIECBAgAABAgQIECBAgAABAgQIECBAgAABAgQIECBAgAABAgQIECBA4LxAez/iJcll5Xbgy7buRoAAAQIECBAgQIAAAQIECBAgQIAAAQIECBAgQIAAAQIECBAgQIAAAQIECBAgQIAAAQIECBAgQIAAAQIECBAgQIAAAQIECBDYEGjvRwh0bGyJMwgQIECAAAECBAgQIECAAAECBAgQIECAAAECBAgQIECAAAECBAgQIECAAAECBAgQIECAAAECBAgQIECAAAECBAgQIECAAAECHxYQ6Bh+/HbgYR7jCRAgQIAAAQIECBAgQIAAAQIECBAgQIAAAQIECBAgQIAAAQIECBAgQIAAAQIECBAgQIAAAQIECBAgQIAAAQIECBAgQIAAAQLnBdr7ES9JLiu3A1+2dTcCBAgQIECAAAECBAgQIECAAAECBAgQIECAAAECBAgQIECAAAECBAgQIECAAAECBAgQIECAAAECBAgQIECAAAECBAgQIECAwIZAez9CoGNjS5xBgAABAgQIECBAgAABAgQIECBAgAABAgQIECBAgAABAgQIECBAgAABAgQIECBAgAABAgQIECBAgAABAgQIECBAgAABAgQIEPiwgEDH8OO3Aw/zGE+AAAECBAgQIECAAAECBAgQIECAAAECBAgQIECAAAECBAgQIECAAAECBAgQIECAAAECBAgQIECAAAECBAgQIECAAAECBAgQOC/Q3o94SXJZuR34sq27ESBAgAABAgQIECBAgAABAgQIECBAgAABAgQIECBAgAABAgQIECBAgAABAgQIECBAgAABAgQIECBAgAABAgQIECBAgAABAgQ2BNr7EQIdG1viDAIECBAgQIAAAQIECBAgQIAAAQIECBAgQIAAAQIECBAgQIAAAQIECBAgQIAAAQIECBAgQIAAAQIECBAgQIAAAQIECBAgQIDAhwUEOoYfvx14mMd4AgQIECBAgAABAgQIECBAgAABAgQIECBAgAABAgQIECBAgAABAgQIECBAgAABAgQIECBAgAABAgQIECBAgAABAgQIECBAgMB5gfZ+xEuSy8rtwJdt3Y0AAQIECBAgQIAAAQIECBAgQIAAAQIECBAgQIAAAQIECBAgQIAAAQIECBAgQIAAAQIECBAgQIAAAQIECBAgQIAAAQIECBAgsCHQ3o8Q6NjYEmcQIECAAAECBAgQIECAAAECBAgQIECAAAECBAgQIECAAAECBAgQIECAAAECBAgQIECAAAECBAgQIECAAAECBAgQIECAAAECBD4sINAx/PjtwMM8xhMgQIAAAQIECBAgQIAAAQIECBAgQIAAAQIECBAgQIAAAQIECBAgQIAAAQIECBAgQIAAAQIECBAgQIAAAQIECBAgQIAAAQIEzgu09yNeklxWbge+bOtuBAgQIECAAAECBAgQIECAAAECBAgQIECAAAECBAgQIECAAAECBAgQIECAAAECBAgQIECAAAECBAgQIECAAAECBAgQIECAAIENgfZ+hEDHxpY4gwABAgQIECBAgAABAgQIECBAgAABAgQIECBAgAABAgQIECBAgAABAgQIECBAgAABAgQIECBAgAABAgQIECBAgAABAgQIECDwYQGBjuHHbwce5jGeAAECBAgQIECAAAECBAgQIECAAAECBAgQIECAAAECBAgQIECAAAECBAgQIECAAAECBAgQIECAAAECBAgQIECAAAECBAgQIHBeoL0f8ZLksnI78GVbdyNAgAABAgQIECBAgAABAgQIECC2xD4xAAAUtklEQVRAgAABAgQIECBAgAABAgQIECBAgAABAgQIECBAgAABAgQIECBAgAABAgQIECBAgAABAgQIbAi09yMEOja2xBkECBAgQIAAAQIECBAgQIAAAQIECBAgQIAAAQIECBAgQIAAAQIECBAgQIAAAQIECBAgQIAAAQIECBAgQIAAAQIECBAgQIAAgQ8LCHQMP3478DCP8QQIECBAgAABAgQIECBAgAABAgQIECBAgAABAgQIECBAgAABAgQIECBAgAABAgQIECBAgAABAgQIECBAgAABAgQIECBAgACB8wLt/YiXJJeV24Ev27obAQIECBAgQIAAAQIECBAgQIAAAQIECBAgQIAAAQIECBAgQIAAAQIECBAgQIAAAQIECBAgQIAAAQIECBAgQIAAAQIECBAgQGBDoL0fIdCxsSXOIECAAAECBAgQIECAAAECBAgQIECAAAECBAgQIECAAAECBAgQIECAAAECBAgQIECAAAECBAgQIECAAAECBAgQIECAAAECBAh8WECgY/jx24GHeYwnQIAAAQIECBAgQIAAAQIECBAgQIAAAQIECBAgQIAAAQIECBAgQIAAAQIECBAgQIAAAQIECBAgQIAAAQIECBAgQIAAAQIECJwXaO9HvCS5rNwOfNnW3QgQIECAAAECBAgQIECAAAECBAgQIECAAAECBAgQIECAAAECBAgQIECAAAECBAgQIECAAAECBAgQIECAAAECBAgQIECAAAECGwLt/QiBjo0tcQYBAgQIECBAgAABAgQIECBAgAABAgQIECBAgAABAgQIECBAgAABAgQIECBAgAABAgQIECBAgAABAgQIECBAgAABAgQIECBA4MMCAh3Dj98OPMxjPAECBAgQIECAAAECBAgQIECAAAECBAgQIECAAAECBAgQIECAAAECBAgQIECAAAECBAgQIECAAAECBAgQIECAAAECBAgQIEDgvEB7P+IlyWXlduDLtu5GgAABAgQIECBAgAABAgQIECBAgAABAgQIECBAgAABAgQIECBAgAABAgQIECBAgAABAgQIECBAgAABAgQIECBAgAABAgQIENgQaO9HCHRsbIkzCBAgQIAAAQIECBAgQIAAAQIECBAgQIAAAQIECBAgQIAAAQIECBAgQIAAAQIECBAgQIAAAQIECBAgQIAAAQIECBAgQIAAAQIfFhDoGH78duBhHuMJECBAgAABAgQIECBAgAABAgQIECBAgAABAgQIECBAgAABAgQIECBAgAABAgQIECBAgAABAgQIECBAgAABAgQIECBAgAABAucF2vsRL0kuK7cDX7Z1NwIECBAgQIAAAQIECBAgQIAAAQIECBAgQIAAAQIECBAgQIAAAQIECBAgQIAAAQIECBAgQIAAAQIECBAgQIAAAQIECBAgQIDAhkB7P0KgY2NLnEGAAAECBAgQIECAAAECBAgQIECAAAECBAgQIECAAAECBAgQIECAAAECBAgQIECAAAECBAgQIECAAAECBAgQIECAAAECBAgQ+LCAQMfw47cDD/MYT4AAAQIECBAgQIAAAQIECBAgQIAAAQIECBAgQIAAAQIECBAgQIAAAQIECBAgQIAAAQIECBAgQIAAAQIECBAgQIAAAQIECBA4L9Dej3hJclm5HfiyrbsRIECAAAECBAgQIECAAAECBAgQIECAAAECBAgQIECAAAECBAgQIECAAAECBAgQIECAAAECBAgQIECAAAECBAgQIECAAAECBDYE2vsRAh0bW+IMAgQIECBAgAABAgQIECBAgAABAgQIECBAgAABAgQIECBAgAABAgQIECBAgAABAgQIECBAgAABAgQIECBAgAABAgQIECBAgMCHBQQ6hh+/HXiYx3gCBAgQIECAAAECBAgQIECAAAECBAgQIECAAAECBAgQIECAAAECBAgQIECAAAECBAgQIECAAAECBAgQIECAAAECBAgQIECAwHmB9n7ES5LLyv8LfPmu7kaAAAECBAgQIECAAAECBAgQIECAAAECBAgQIECAAAECBAgQIECAAAECBAgQIECAAAECBAgQIECAAAECBAgQIECAAAECBAgQIPDPAsdzF//3AwId//ymviBAgAABAgQIECBAgAABAgQIECBAgAABAgQIECBAgAABAgQIECBAgAABAgQIECBAgAABAgQIECBAgAABAgQIECBAgAABAgQIEPhDAYGOP8T876j33h9PNI4AAQIECBAgQIAAAQIECBAgQIAAAQIECBAgQIAAAQIECBAgQIAAAQIECBAgQIAAAQIECBAgQIAAAQIECBAgQIAAAQIECBAgQODfFBDo+GN9gY4/BjWOAAECBAgQIECAAAECBAgQIECAAAECBAgQIECAAAECBAgQIECAAAECBAgQIECAAAECBAgQIECAAAECBAgQIECAAAECBAgQIPAvCwh0/MsP4HgCBAgQIECAAAECBAgQIECAAAECBAgQIECAAAECBAgQIECAAAECBAgQIECAAAECBAgQIECAAAECBAgQIECAAAECBAgQIECAAAECfynw0pYU+cu/N4sAAQIECBAgQIAAAQIECBAgQIAAAQIECBAgQIAAAQIECBAgQIAAAQIECBAgQIAAAQIECBAgQIAAAQIECBAgQIAAAQIECBAgQIDAPwgIdFgR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Ah3WgwABAgQIECBAgAABAgQIECBAgAABAgQIECBAgAABAgQIECBAgAABAgQIECBAgAABAgQIECBAgAABAgQIECBAgAABAgQIECBAgMAPAYEO60GAAAECBAgQIECAAAECBAgQIECAAAECBAgQIECAAAECBAgQIECAAAECBAgQIECAAAECBAgQIECAAAECBAgQIECAAAECBAgQIEDgh4BAh/UgQIAAAQIECBAgQIAAAQIECBAgQIAAAQIECBAgQIAAAQIECBAgQIAAAQIECBAgQIAAAQIECBAgQIAAAQIECBAgQIAAAQIECBAg8ENAoMN6ECBAgAABAgQIECBAgAABAgQIECBAgAABAgQIECBAgAABAgQIECBAgAABAgQIECBAgAABAgQIECBAgAABAgQIECBAgAABAgQIEPghINBhPQgQIECAAAECBAgQIECAAAECBAgQIECAAAECBAgQIECAAAECBAgQIECAAAECBAgQIECAAAECBAgQIECAAAECBAgQIECAAAECBAj8EBDosB4ECBAgQIAAAQIECBAgQIAAAQIECBAgQIAAAQIECBAgQIAAAQIECBAgQIAAAQIECBAgQIAAAQIECBAgQIAAAQIECBAgQIAAAQIEfggIdFgPAgQIECBAgAABAgQIECBAgAABAgQIECBAgAABAgQIECBAgAABAgQIECBAgAABAgQIECBAgAABAgQIECBAgAABAgQIECBAgAABAj8EBDqsBwECBAgQIECAAAECBAgQIECAAAECBAgQIECAAAECBAgQIECAAAECBAgQIECAAAECBAgQIECAAAECBAgQIECAAAECBAgQIECAAIEfAgId1oMAAQIECBAgQIAAAQIECBAgQIAAAQIECBAgQIAAAQIECBAgQIAAAQIECBAgQIAAAQIECBAgQIAAAQIECBAgQIAAAQIECBAgQIDADwGBDutBgAABAgQIECBAgAABAgQIECBAgAABAgQIECBAgAABAgQIECBAgAABAgQIECBAgAABAgQIECBAgAABAgQIECBAgAABAgQIECBA4IeAQIf1IECAAAECBAgQIECAAAECBAgQIECAAAECBAgQIECAAAECBAgQIECAAAECBAgQIECAAAECBAgQIECAAAECBAgQIECAAAECBAgQIPBDQKDDehAgQIAAAQIECBAgQIAAAQIECBAgQIAAAQIECBAgQIAAAQIECBAgQIAAAQIECBAgQIAAAQIECBAgQIAAAQIECBAgQIAAAQIECBD4ISDQYT0IECBAgAABAgQIECBAgAABAgQIECBAgAABAgQIECBAgAABAgQIECBAgAABAgQIECBAgAABAgQIECBAgAABAgQIECBAgAABAgQI/BAQ6LAeBAgQIECAAAECBAgQIECAAAECBAgQIECAAAECBAgQIECAAAECBAgQIECAAAECBAgQIECAAAECBAgQIECAAAECBAgQIECAAAECBH4ICHRYDwIECBAgQIAAAQIECBAgQIAAAQIECBAgQIAAAQIECBAgQIAAAQIECBAgQIAAAQIECBAgQIAAAQIECBAgQIAAAQIECBAgQIAAAQI/BAQ6rAcBAgQIECBAgAABAgQIECBAgAABAgQIECBAgAABAgQIECBAgAABAgQIECBAgAABAgQIECBAgAABAgQIECBAgAABAgQIECBAgACBHwICHdaDAAECBAgQIECAAAECBAgQIECAAAECBAgQIECAAAECBAgQIECAAAECBAgQIECAAAECBAgQIECAAAECBAgQIECAAAECBAgQIECAwA8BgQ7rQYAAAQIECBAgQIAAAQIECBAgQIAAAQIECBAgQIAAAQIECBAgQIAAAQIECBAgQIAAAQIECBAgQIAAAQIECBAgQIAAAQIECBAgQOCHgECH9SBAgAABAgQIECBAgAABAgQIECBAgAABAgQIECBAgAABAgQIECBAgAABAgQIECBAgAABAgQIECBAgAABAgQIECBAgAABAgQIECDwQ0Cgw3oQIECAAAECBAgQIECAAAECBAgQIECAAAECBAgQIECAAAECBAgQIECAAAECBAgQIECAAAECBAgQIECAAAECBAgQIECAAAECBAgQ+CEg0GE9CBAgQIAAAQIECBAgQIAAAQIECBAgQIAAAQIECBAgQIAAAQIECBAgQIAAAQIECBAgQIAAAQIECBAgQIAAAQIECBAgQIAAAQIECPwQEOiwHgQIECBAgAABAgQIECBAgAABAgQIECBAgAABAgQIECBAgAABAgQIECBAgAABAgQIECBAgAABAgQIECBAgAABAgQIECBAgAABAgR+CAh0WA8CBAgQIECAAAECBAgQIECAAAECBAgQIECAAAECBAgQIECAAAECBAgQIECAAAECBAgQIECAAAECBAgQIECAAAECBAgQIECAAAECPwQEOqwHAQIECBAgQIAAAQIECBAgQIAAAQIECBAgQIAAAQIECBAgQIAAAQIECBAgQIAAAQIECBAgQIAAAQIECBAgQIAAAQIECBAgQIAAgR8C/wGQWM4oKNYTiQAAAABJRU5ErkJggg=="/>
          <p:cNvSpPr>
            <a:spLocks noChangeAspect="1" noChangeArrowheads="1"/>
          </p:cNvSpPr>
          <p:nvPr/>
        </p:nvSpPr>
        <p:spPr>
          <a:xfrm>
            <a:off x="76200" y="-136525"/>
            <a:ext cx="10306050" cy="792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" name="그림 39" descr="12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8794" y="142852"/>
            <a:ext cx="7000923" cy="461955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071670" y="1357298"/>
            <a:ext cx="6643734" cy="32861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2" name="제목 1"/>
          <p:cNvSpPr txBox="1"/>
          <p:nvPr/>
        </p:nvSpPr>
        <p:spPr>
          <a:xfrm>
            <a:off x="0" y="928670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7.2</a:t>
            </a:r>
            <a:endParaRPr lang="en-US" altLang="ko-KR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451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프로젝트\스토리보드\메인화면\메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76930" y="682911"/>
            <a:ext cx="4289967" cy="4057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5"/>
            <a:ext cx="7776000" cy="115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/>
              <a:t>오늘의 모임 추천 이미지가 나타난다</a:t>
            </a:r>
            <a:r>
              <a:rPr lang="en-US" altLang="ko-KR" sz="900"/>
              <a:t>. </a:t>
            </a:r>
            <a:r>
              <a:rPr lang="ko-KR" altLang="en-US" sz="900"/>
              <a:t>이미지를 클릭하면 하단 </a:t>
            </a:r>
            <a:r>
              <a:rPr lang="en-US" altLang="ko-KR" sz="900"/>
              <a:t>[</a:t>
            </a:r>
            <a:r>
              <a:rPr lang="ko-KR" altLang="en-US" sz="900"/>
              <a:t>모임리스트</a:t>
            </a:r>
            <a:r>
              <a:rPr lang="en-US" altLang="ko-KR" sz="900"/>
              <a:t>]</a:t>
            </a:r>
            <a:r>
              <a:rPr lang="ko-KR" altLang="en-US" sz="900"/>
              <a:t>에 해당 카테고리에 맞는 모임이 나타난다</a:t>
            </a:r>
            <a:r>
              <a:rPr lang="en-US" altLang="ko-KR" sz="900"/>
              <a:t>. 3</a:t>
            </a:r>
            <a:r>
              <a:rPr lang="ko-KR" altLang="en-US" sz="900"/>
              <a:t>초가 지나면 </a:t>
            </a:r>
            <a:r>
              <a:rPr lang="en-US" altLang="ko-KR" sz="900"/>
              <a:t>(2) </a:t>
            </a:r>
            <a:r>
              <a:rPr lang="ko-KR" altLang="en-US" sz="900"/>
              <a:t>공지사항으로 넘어간다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/>
              <a:t>공지사항이 나타난다</a:t>
            </a:r>
            <a:r>
              <a:rPr lang="en-US" altLang="ko-KR" sz="900"/>
              <a:t>. </a:t>
            </a:r>
            <a:r>
              <a:rPr lang="ko-KR" altLang="en-US" sz="900"/>
              <a:t>공지사항의 제목이 </a:t>
            </a:r>
            <a:r>
              <a:rPr lang="en-US" altLang="ko-KR" sz="900"/>
              <a:t>30</a:t>
            </a:r>
            <a:r>
              <a:rPr lang="ko-KR" altLang="en-US" sz="900"/>
              <a:t>자 까지 출력되고 </a:t>
            </a:r>
            <a:r>
              <a:rPr lang="en-US" altLang="ko-KR" sz="900"/>
              <a:t>30</a:t>
            </a:r>
            <a:r>
              <a:rPr lang="ko-KR" altLang="en-US" sz="900"/>
              <a:t>자가 넘어가는 부분은 </a:t>
            </a:r>
            <a:r>
              <a:rPr lang="en-US" altLang="ko-KR" sz="900"/>
              <a:t>…</a:t>
            </a:r>
            <a:r>
              <a:rPr lang="ko-KR" altLang="en-US" sz="900"/>
              <a:t>으로 나타난다</a:t>
            </a:r>
            <a:r>
              <a:rPr lang="en-US" altLang="ko-KR" sz="900"/>
              <a:t>. </a:t>
            </a:r>
            <a:r>
              <a:rPr lang="ko-KR" altLang="en-US" sz="900"/>
              <a:t>영역 전체에 클릭이벤트가 있으며 클릭하면 해당 게시글로 이동한다</a:t>
            </a:r>
            <a:r>
              <a:rPr lang="en-US" altLang="ko-KR" sz="900"/>
              <a:t>. 3</a:t>
            </a:r>
            <a:r>
              <a:rPr lang="ko-KR" altLang="en-US" sz="900"/>
              <a:t>초가 지나면 </a:t>
            </a:r>
            <a:r>
              <a:rPr lang="en-US" altLang="ko-KR" sz="900"/>
              <a:t>(3) </a:t>
            </a:r>
            <a:r>
              <a:rPr lang="ko-KR" altLang="en-US" sz="900"/>
              <a:t>이벤트로 넘어간다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/>
              <a:t>이벤트가 나타난다</a:t>
            </a:r>
            <a:r>
              <a:rPr lang="en-US" altLang="ko-KR" sz="900"/>
              <a:t>. </a:t>
            </a:r>
            <a:r>
              <a:rPr lang="ko-KR" altLang="en-US" sz="900"/>
              <a:t>이벤트의 제목이 </a:t>
            </a:r>
            <a:r>
              <a:rPr lang="en-US" altLang="ko-KR" sz="900"/>
              <a:t>30</a:t>
            </a:r>
            <a:r>
              <a:rPr lang="ko-KR" altLang="en-US" sz="900"/>
              <a:t>자 까지 출력되고 </a:t>
            </a:r>
            <a:r>
              <a:rPr lang="en-US" altLang="ko-KR" sz="900"/>
              <a:t>30</a:t>
            </a:r>
            <a:r>
              <a:rPr lang="ko-KR" altLang="en-US" sz="900"/>
              <a:t>자가 넘어가는 부분은 </a:t>
            </a:r>
            <a:r>
              <a:rPr lang="en-US" altLang="ko-KR" sz="900"/>
              <a:t>…</a:t>
            </a:r>
            <a:r>
              <a:rPr lang="ko-KR" altLang="en-US" sz="900"/>
              <a:t>으로 나타난다</a:t>
            </a:r>
            <a:r>
              <a:rPr lang="en-US" altLang="ko-KR" sz="900"/>
              <a:t>. </a:t>
            </a:r>
            <a:r>
              <a:rPr lang="ko-KR" altLang="en-US" sz="900"/>
              <a:t>영역 전체에 클릭이벤트가 있으며 클릭하면 해당 게시글로 이동한다</a:t>
            </a:r>
            <a:r>
              <a:rPr lang="en-US" altLang="ko-KR" sz="900"/>
              <a:t>. 3</a:t>
            </a:r>
            <a:r>
              <a:rPr lang="ko-KR" altLang="en-US" sz="900"/>
              <a:t>초가 지나면 </a:t>
            </a:r>
            <a:r>
              <a:rPr lang="en-US" altLang="ko-KR" sz="900"/>
              <a:t>(1) </a:t>
            </a:r>
            <a:r>
              <a:rPr lang="ko-KR" altLang="en-US" sz="900"/>
              <a:t>오늘의 모임 추천으로 넘어간다</a:t>
            </a:r>
            <a:r>
              <a:rPr lang="en-US" altLang="ko-KR" sz="900"/>
              <a:t>.</a:t>
            </a:r>
            <a:endParaRPr lang="en-US" altLang="ko-KR" sz="800"/>
          </a:p>
        </p:txBody>
      </p:sp>
      <p:sp>
        <p:nvSpPr>
          <p:cNvPr id="20" name="직사각형 19"/>
          <p:cNvSpPr/>
          <p:nvPr/>
        </p:nvSpPr>
        <p:spPr>
          <a:xfrm>
            <a:off x="3136581" y="1836886"/>
            <a:ext cx="4387331" cy="1102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1" name="타원 20"/>
          <p:cNvSpPr/>
          <p:nvPr/>
        </p:nvSpPr>
        <p:spPr>
          <a:xfrm>
            <a:off x="2840351" y="1882812"/>
            <a:ext cx="183705" cy="1837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8. </a:t>
            </a:r>
            <a:r>
              <a:rPr lang="ko-KR" altLang="en-US" sz="1300">
                <a:latin typeface="+mj-lt"/>
                <a:ea typeface="+mj-ea"/>
                <a:cs typeface="+mj-cs"/>
              </a:rPr>
              <a:t>오늘의 모임 추천</a:t>
            </a: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8.1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40848" y="2081826"/>
            <a:ext cx="183705" cy="1837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  <p:sp>
        <p:nvSpPr>
          <p:cNvPr id="33" name="타원 32"/>
          <p:cNvSpPr/>
          <p:nvPr/>
        </p:nvSpPr>
        <p:spPr>
          <a:xfrm>
            <a:off x="2840351" y="2296149"/>
            <a:ext cx="183705" cy="18370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3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59997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>
          <a:xfrm>
            <a:off x="3465394" y="3657038"/>
            <a:ext cx="487498" cy="47010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51757" y="3660397"/>
            <a:ext cx="498351" cy="4730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/>
          </a:p>
        </p:txBody>
      </p:sp>
      <p:sp>
        <p:nvSpPr>
          <p:cNvPr id="6" name="직사각형 5"/>
          <p:cNvSpPr/>
          <p:nvPr/>
        </p:nvSpPr>
        <p:spPr>
          <a:xfrm>
            <a:off x="27472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7440" y="5043430"/>
            <a:ext cx="9144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글 삭제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hover </a:t>
            </a:r>
            <a:r>
              <a:rPr lang="ko-KR" altLang="en-US" sz="1100" dirty="0"/>
              <a:t>시 </a:t>
            </a:r>
            <a:r>
              <a:rPr lang="en-US" altLang="ko-KR" sz="1100" dirty="0"/>
              <a:t>cursor: pointer </a:t>
            </a:r>
            <a:r>
              <a:rPr lang="ko-KR" altLang="en-US" sz="1100" dirty="0"/>
              <a:t>처리</a:t>
            </a:r>
            <a:r>
              <a:rPr lang="en-US" altLang="ko-KR" sz="1100" dirty="0"/>
              <a:t>. </a:t>
            </a:r>
            <a:r>
              <a:rPr lang="ko-KR" altLang="en-US" sz="1100" dirty="0"/>
              <a:t>클릭 시 ‘</a:t>
            </a:r>
            <a:r>
              <a:rPr lang="ko-KR" altLang="en-US" sz="1100" dirty="0" err="1"/>
              <a:t>게시글을</a:t>
            </a:r>
            <a:r>
              <a:rPr lang="ko-KR" altLang="en-US" sz="1100" dirty="0"/>
              <a:t> 삭제하시겠습니까</a:t>
            </a:r>
            <a:r>
              <a:rPr lang="en-US" altLang="ko-KR" sz="1100" dirty="0"/>
              <a:t>?’ </a:t>
            </a:r>
            <a:r>
              <a:rPr lang="ko-KR" altLang="en-US" sz="1100" dirty="0"/>
              <a:t>라는 문구가 포함된 </a:t>
            </a:r>
            <a:r>
              <a:rPr lang="ko-KR" altLang="en-US" sz="1100" dirty="0" err="1"/>
              <a:t>모달창을</a:t>
            </a:r>
            <a:r>
              <a:rPr lang="ko-KR" altLang="en-US" sz="1100" dirty="0"/>
              <a:t> 띄우고</a:t>
            </a:r>
            <a:r>
              <a:rPr lang="en-US" altLang="ko-KR" sz="1100" dirty="0"/>
              <a:t>, ‘</a:t>
            </a:r>
            <a:r>
              <a:rPr lang="ko-KR" altLang="en-US" sz="1100" dirty="0"/>
              <a:t>예’</a:t>
            </a:r>
            <a:r>
              <a:rPr lang="en-US" altLang="ko-KR" sz="1100" dirty="0"/>
              <a:t>, ‘</a:t>
            </a:r>
            <a:r>
              <a:rPr lang="ko-KR" altLang="en-US" sz="1100" dirty="0"/>
              <a:t>아니오’ 버튼으로 선택할 수 있도록 구성</a:t>
            </a:r>
            <a:r>
              <a:rPr lang="en-US" altLang="ko-KR" sz="1100" dirty="0" smtClean="0"/>
              <a:t>. (</a:t>
            </a:r>
            <a:r>
              <a:rPr lang="ko-KR" altLang="en-US" sz="1100" dirty="0" smtClean="0"/>
              <a:t>해당 </a:t>
            </a:r>
            <a:r>
              <a:rPr lang="ko-KR" altLang="en-US" sz="1100" dirty="0" err="1" smtClean="0"/>
              <a:t>게시글의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게시자만</a:t>
            </a:r>
            <a:r>
              <a:rPr lang="ko-KR" altLang="en-US" sz="1100" dirty="0" smtClean="0"/>
              <a:t> 버튼이 보일 수 있도록 해야 함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‘</a:t>
            </a:r>
            <a:r>
              <a:rPr lang="ko-KR" altLang="en-US" sz="1100" dirty="0"/>
              <a:t>예’ 버튼 클릭 시 해당 </a:t>
            </a:r>
            <a:r>
              <a:rPr lang="ko-KR" altLang="en-US" sz="1100" dirty="0" err="1"/>
              <a:t>게시글이</a:t>
            </a:r>
            <a:r>
              <a:rPr lang="ko-KR" altLang="en-US" sz="1100" dirty="0"/>
              <a:t> 삭제되고</a:t>
            </a:r>
            <a:r>
              <a:rPr lang="en-US" altLang="ko-KR" sz="1100" dirty="0"/>
              <a:t>, ‘</a:t>
            </a:r>
            <a:r>
              <a:rPr lang="ko-KR" altLang="en-US" sz="1100" dirty="0"/>
              <a:t>아니오’ 버튼 클릭 시 </a:t>
            </a:r>
            <a:r>
              <a:rPr lang="ko-KR" altLang="en-US" sz="1100" dirty="0" err="1"/>
              <a:t>모달창이</a:t>
            </a:r>
            <a:r>
              <a:rPr lang="ko-KR" altLang="en-US" sz="1100" dirty="0"/>
              <a:t> 닫히며 기존 화면을 그대로 유지</a:t>
            </a:r>
            <a:r>
              <a:rPr lang="en-US" altLang="ko-KR" sz="1100" dirty="0"/>
              <a:t>.</a:t>
            </a:r>
            <a:r>
              <a:rPr lang="ko-KR" altLang="en-US" sz="1100" dirty="0"/>
              <a:t>아이콘 넘기기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클릭할 때마다 참석자 한 명씩 옆으로 이동되며 보여줘야 함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 err="1"/>
              <a:t>찜하기</a:t>
            </a:r>
            <a:r>
              <a:rPr lang="ko-KR" altLang="en-US" sz="1100" dirty="0"/>
              <a:t>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hover </a:t>
            </a:r>
            <a:r>
              <a:rPr lang="ko-KR" altLang="en-US" sz="1100" dirty="0"/>
              <a:t>시 </a:t>
            </a:r>
            <a:r>
              <a:rPr lang="en-US" altLang="ko-KR" sz="1100" dirty="0"/>
              <a:t>cursor: pointer </a:t>
            </a:r>
            <a:r>
              <a:rPr lang="ko-KR" altLang="en-US" sz="1100" dirty="0"/>
              <a:t>처리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공유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hover </a:t>
            </a:r>
            <a:r>
              <a:rPr lang="ko-KR" altLang="en-US" sz="1100" dirty="0"/>
              <a:t>시 </a:t>
            </a:r>
            <a:r>
              <a:rPr lang="en-US" altLang="ko-KR" sz="1100" dirty="0"/>
              <a:t>cursor: pointer </a:t>
            </a:r>
            <a:r>
              <a:rPr lang="ko-KR" altLang="en-US" sz="1100" dirty="0"/>
              <a:t>처리</a:t>
            </a:r>
            <a:r>
              <a:rPr lang="en-US" altLang="ko-KR" sz="1100" dirty="0"/>
              <a:t>. </a:t>
            </a:r>
            <a:r>
              <a:rPr lang="ko-KR" altLang="en-US" sz="1100" dirty="0"/>
              <a:t>클릭 시 해당 웹 주소</a:t>
            </a:r>
            <a:r>
              <a:rPr lang="en-US" altLang="ko-KR" sz="1100" dirty="0"/>
              <a:t>(URL)</a:t>
            </a:r>
            <a:r>
              <a:rPr lang="ko-KR" altLang="en-US" sz="1100" dirty="0"/>
              <a:t>가 복사되며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alert("</a:t>
            </a:r>
            <a:r>
              <a:rPr lang="ko-KR" altLang="en-US" sz="1100" dirty="0"/>
              <a:t>링크가 복사되었습니다</a:t>
            </a:r>
            <a:r>
              <a:rPr lang="en-US" altLang="ko-KR" sz="1100" dirty="0"/>
              <a:t>") </a:t>
            </a:r>
            <a:r>
              <a:rPr lang="ko-KR" altLang="en-US" sz="1100" dirty="0"/>
              <a:t>문구 표시</a:t>
            </a:r>
            <a:r>
              <a:rPr lang="en-US" altLang="ko-KR" sz="1100" dirty="0"/>
              <a:t>. 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참석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hover </a:t>
            </a:r>
            <a:r>
              <a:rPr lang="ko-KR" altLang="en-US" sz="1100" dirty="0"/>
              <a:t>시 </a:t>
            </a:r>
            <a:r>
              <a:rPr lang="en-US" altLang="ko-KR" sz="1100" dirty="0"/>
              <a:t>cursor: pointer </a:t>
            </a:r>
            <a:r>
              <a:rPr lang="ko-KR" altLang="en-US" sz="1100" dirty="0"/>
              <a:t>처리</a:t>
            </a:r>
            <a:r>
              <a:rPr lang="en-US" altLang="ko-KR" sz="1100" dirty="0"/>
              <a:t>. </a:t>
            </a:r>
            <a:r>
              <a:rPr lang="ko-KR" altLang="en-US" sz="1100" dirty="0"/>
              <a:t>클릭 시 </a:t>
            </a:r>
            <a:r>
              <a:rPr lang="ko-KR" altLang="en-US" sz="1100" b="1" dirty="0"/>
              <a:t>참석 대기 화면</a:t>
            </a:r>
            <a:r>
              <a:rPr lang="ko-KR" altLang="en-US" sz="1100" dirty="0"/>
              <a:t>으로 이동하며</a:t>
            </a:r>
            <a:r>
              <a:rPr lang="en-US" altLang="ko-KR" sz="1100" dirty="0"/>
              <a:t>, </a:t>
            </a:r>
            <a:r>
              <a:rPr lang="ko-KR" altLang="en-US" sz="1100" dirty="0"/>
              <a:t>참석자 수가 </a:t>
            </a:r>
            <a:r>
              <a:rPr lang="en-US" altLang="ko-KR" sz="1100" dirty="0"/>
              <a:t>+1 </a:t>
            </a:r>
            <a:r>
              <a:rPr lang="ko-KR" altLang="en-US" sz="1100" dirty="0"/>
              <a:t>되어야 함</a:t>
            </a:r>
            <a:r>
              <a:rPr lang="en-US" altLang="ko-KR" sz="1100" dirty="0"/>
              <a:t>. SPA </a:t>
            </a:r>
            <a:r>
              <a:rPr lang="ko-KR" altLang="en-US" sz="1100" dirty="0"/>
              <a:t>방식 내 화면 상태 전환으로 화면이 바뀜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참석자 프로필은 </a:t>
            </a:r>
            <a:r>
              <a:rPr lang="en-US" altLang="ko-KR" sz="1100" dirty="0"/>
              <a:t>&lt;a&gt;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hover </a:t>
            </a:r>
            <a:r>
              <a:rPr lang="ko-KR" altLang="en-US" sz="1100" dirty="0"/>
              <a:t>시 </a:t>
            </a:r>
            <a:r>
              <a:rPr lang="en-US" altLang="ko-KR" sz="1100" dirty="0"/>
              <a:t>cursor: pointer </a:t>
            </a:r>
            <a:r>
              <a:rPr lang="ko-KR" altLang="en-US" sz="1100" dirty="0"/>
              <a:t>처리</a:t>
            </a:r>
            <a:r>
              <a:rPr lang="en-US" altLang="ko-KR" sz="1100" dirty="0"/>
              <a:t>. </a:t>
            </a:r>
            <a:r>
              <a:rPr lang="ko-KR" altLang="en-US" sz="1100" dirty="0"/>
              <a:t>클릭 시 </a:t>
            </a:r>
            <a:r>
              <a:rPr lang="ko-KR" altLang="en-US" sz="1100" b="1" dirty="0"/>
              <a:t>개인 프로필 화면</a:t>
            </a:r>
            <a:r>
              <a:rPr lang="ko-KR" altLang="en-US" sz="1100" dirty="0"/>
              <a:t>으로 이동</a:t>
            </a:r>
            <a:r>
              <a:rPr lang="en-US" altLang="ko-KR" sz="1100" dirty="0"/>
              <a:t>. SPA </a:t>
            </a:r>
            <a:r>
              <a:rPr lang="ko-KR" altLang="en-US" sz="1100" dirty="0"/>
              <a:t>방식 내 화면 상태 전환으로 화면이 바뀜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글쓰기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클릭 시 글쓰기 화면으로 이동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이전 화면 버튼은 </a:t>
            </a:r>
            <a:r>
              <a:rPr lang="en-US" altLang="ko-KR" sz="1100" dirty="0"/>
              <a:t>&lt;button&gt;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클릭 시 이전 화면으로 이동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제목은 </a:t>
            </a:r>
            <a:r>
              <a:rPr lang="en-US" altLang="ko-KR" sz="1100" dirty="0"/>
              <a:t>&lt;h1&gt; </a:t>
            </a:r>
            <a:r>
              <a:rPr lang="ko-KR" altLang="en-US" sz="1100" dirty="0"/>
              <a:t>태그로 구성하고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띄어쓰기 포함 최대 </a:t>
            </a:r>
            <a:r>
              <a:rPr lang="en-US" altLang="ko-KR" sz="1100" dirty="0"/>
              <a:t>30</a:t>
            </a:r>
            <a:r>
              <a:rPr lang="ko-KR" altLang="en-US" sz="1100" dirty="0"/>
              <a:t>자 이내</a:t>
            </a:r>
            <a:r>
              <a:rPr lang="en-US" altLang="ko-KR" sz="1100" dirty="0"/>
              <a:t>. </a:t>
            </a:r>
            <a:r>
              <a:rPr lang="ko-KR" altLang="en-US" sz="1100" dirty="0"/>
              <a:t>기본 스타일은 </a:t>
            </a:r>
            <a:r>
              <a:rPr lang="en-US" altLang="ko-KR" sz="1100" dirty="0"/>
              <a:t>bold </a:t>
            </a:r>
            <a:r>
              <a:rPr lang="ko-KR" altLang="en-US" sz="1100" dirty="0"/>
              <a:t>처리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모임 소개 글은 </a:t>
            </a:r>
            <a:r>
              <a:rPr lang="en-US" altLang="ko-KR" sz="1100" dirty="0"/>
              <a:t>&lt;div&gt; </a:t>
            </a:r>
            <a:r>
              <a:rPr lang="ko-KR" altLang="en-US" sz="1100" dirty="0"/>
              <a:t>태그로 구성하며</a:t>
            </a:r>
            <a:r>
              <a:rPr lang="en-US" altLang="ko-KR" sz="1100" dirty="0"/>
              <a:t>, </a:t>
            </a:r>
            <a:r>
              <a:rPr lang="ko-KR" altLang="en-US" sz="1100" dirty="0"/>
              <a:t>최대 </a:t>
            </a:r>
            <a:r>
              <a:rPr lang="en-US" altLang="ko-KR" sz="1100" dirty="0"/>
              <a:t>500</a:t>
            </a:r>
            <a:r>
              <a:rPr lang="ko-KR" altLang="en-US" sz="1100" dirty="0"/>
              <a:t>자까지 입력 가능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지도는 외부 지도 </a:t>
            </a:r>
            <a:r>
              <a:rPr lang="en-US" altLang="ko-KR" sz="1100" dirty="0"/>
              <a:t>API(</a:t>
            </a:r>
            <a:r>
              <a:rPr lang="ko-KR" altLang="en-US" sz="1100" dirty="0"/>
              <a:t>카카오 지도 또는 구글 지도</a:t>
            </a:r>
            <a:r>
              <a:rPr lang="en-US" altLang="ko-KR" sz="1100" dirty="0"/>
              <a:t>)</a:t>
            </a:r>
            <a:r>
              <a:rPr lang="ko-KR" altLang="en-US" sz="1100" dirty="0"/>
              <a:t>를 활용해 표시함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주최자 등급은 </a:t>
            </a:r>
            <a:r>
              <a:rPr lang="en-US" altLang="ko-KR" sz="1100" dirty="0"/>
              <a:t>level 1 ~ 7 </a:t>
            </a:r>
            <a:r>
              <a:rPr lang="ko-KR" altLang="en-US" sz="1100" dirty="0"/>
              <a:t>까지 나누고 모임을 </a:t>
            </a:r>
            <a:r>
              <a:rPr lang="en-US" altLang="ko-KR" sz="1100" dirty="0"/>
              <a:t>5</a:t>
            </a:r>
            <a:r>
              <a:rPr lang="ko-KR" altLang="en-US" sz="1100" dirty="0"/>
              <a:t>번씩 개최할 때마다 </a:t>
            </a:r>
            <a:r>
              <a:rPr lang="en-US" altLang="ko-KR" sz="1100" dirty="0"/>
              <a:t>1</a:t>
            </a:r>
            <a:r>
              <a:rPr lang="ko-KR" altLang="en-US" sz="1100" dirty="0" err="1"/>
              <a:t>레벨씩</a:t>
            </a:r>
            <a:r>
              <a:rPr lang="ko-KR" altLang="en-US" sz="1100" dirty="0"/>
              <a:t> 올라감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 dirty="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모임리스트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9.1 </a:t>
            </a:r>
            <a:endParaRPr lang="en-US" altLang="ko-KR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168054" y="3781655"/>
            <a:ext cx="591276" cy="2160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72786" y="432049"/>
            <a:ext cx="5208898" cy="44646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09189" y="569529"/>
            <a:ext cx="4889844" cy="9291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909189" y="569529"/>
            <a:ext cx="4889844" cy="92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05513" y="1542995"/>
            <a:ext cx="4883801" cy="43853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제목 </a:t>
            </a:r>
            <a:r>
              <a:rPr lang="en-US" altLang="ko-KR" sz="2000" b="1">
                <a:solidFill>
                  <a:schemeClr val="tx1"/>
                </a:solidFill>
              </a:rPr>
              <a:t>:</a:t>
            </a:r>
            <a:r>
              <a:rPr lang="ko-KR" altLang="en-US" sz="2000" b="1">
                <a:solidFill>
                  <a:schemeClr val="tx1"/>
                </a:solidFill>
              </a:rPr>
              <a:t>등산 모임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2915674" y="569529"/>
            <a:ext cx="4883359" cy="92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067871" y="833120"/>
            <a:ext cx="593097" cy="3397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76257" y="525207"/>
            <a:ext cx="1013058" cy="2394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이전 화면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967487" y="1589618"/>
            <a:ext cx="872045" cy="17910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 삭제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915674" y="2017915"/>
            <a:ext cx="4889844" cy="15032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2915674" y="2017915"/>
            <a:ext cx="4919442" cy="150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2951757" y="2017916"/>
            <a:ext cx="4853761" cy="1494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516377" y="2580425"/>
            <a:ext cx="1149584" cy="3397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모임 소개 글</a:t>
            </a:r>
          </a:p>
        </p:txBody>
      </p:sp>
      <p:sp>
        <p:nvSpPr>
          <p:cNvPr id="51" name="순서도: 처리 50"/>
          <p:cNvSpPr/>
          <p:nvPr/>
        </p:nvSpPr>
        <p:spPr>
          <a:xfrm>
            <a:off x="2951757" y="3643190"/>
            <a:ext cx="4883359" cy="504056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순서도: 처리 51"/>
          <p:cNvSpPr/>
          <p:nvPr/>
        </p:nvSpPr>
        <p:spPr>
          <a:xfrm>
            <a:off x="2779137" y="4269281"/>
            <a:ext cx="5214864" cy="621860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순서도: 처리 52"/>
          <p:cNvSpPr/>
          <p:nvPr/>
        </p:nvSpPr>
        <p:spPr>
          <a:xfrm>
            <a:off x="2922159" y="3253716"/>
            <a:ext cx="929761" cy="258954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참석자</a:t>
            </a:r>
            <a:r>
              <a:rPr lang="en-US" altLang="ko-KR" sz="1000">
                <a:solidFill>
                  <a:schemeClr val="tx1"/>
                </a:solidFill>
              </a:rPr>
              <a:t>: 5</a:t>
            </a:r>
            <a:r>
              <a:rPr lang="ko-KR" altLang="en-US" sz="100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54" name="곱셈 기호 53"/>
          <p:cNvSpPr/>
          <p:nvPr/>
        </p:nvSpPr>
        <p:spPr>
          <a:xfrm>
            <a:off x="6999499" y="1607201"/>
            <a:ext cx="160692" cy="155062"/>
          </a:xfrm>
          <a:prstGeom prst="mathMultiply">
            <a:avLst>
              <a:gd name="adj1" fmla="val 2352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왼쪽 화살표 54"/>
          <p:cNvSpPr/>
          <p:nvPr/>
        </p:nvSpPr>
        <p:spPr>
          <a:xfrm>
            <a:off x="6863821" y="582186"/>
            <a:ext cx="216024" cy="9831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순서도: 처리 55"/>
          <p:cNvSpPr/>
          <p:nvPr/>
        </p:nvSpPr>
        <p:spPr>
          <a:xfrm>
            <a:off x="2922159" y="2017915"/>
            <a:ext cx="929761" cy="330965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005513" y="2017916"/>
            <a:ext cx="342351" cy="3236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순서도: 처리 57"/>
          <p:cNvSpPr/>
          <p:nvPr/>
        </p:nvSpPr>
        <p:spPr>
          <a:xfrm>
            <a:off x="3258576" y="2025854"/>
            <a:ext cx="694316" cy="32365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닉네임</a:t>
            </a:r>
            <a:r>
              <a:rPr lang="en-US" altLang="ko-KR" sz="1000">
                <a:solidFill>
                  <a:schemeClr val="tx1"/>
                </a:solidFill>
              </a:rPr>
              <a:t/>
            </a:r>
            <a:br>
              <a:rPr lang="en-US" altLang="ko-KR" sz="1000">
                <a:solidFill>
                  <a:schemeClr val="tx1"/>
                </a:solidFill>
              </a:rPr>
            </a:br>
            <a:r>
              <a:rPr lang="ko-KR" altLang="en-US" sz="1000">
                <a:solidFill>
                  <a:schemeClr val="tx1"/>
                </a:solidFill>
              </a:rPr>
              <a:t>등급</a:t>
            </a:r>
          </a:p>
        </p:txBody>
      </p:sp>
      <p:sp>
        <p:nvSpPr>
          <p:cNvPr id="59" name="순서도: 처리 58"/>
          <p:cNvSpPr/>
          <p:nvPr/>
        </p:nvSpPr>
        <p:spPr>
          <a:xfrm>
            <a:off x="2790529" y="2110915"/>
            <a:ext cx="748461" cy="19872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주최자</a:t>
            </a:r>
            <a:r>
              <a:rPr lang="en-US" altLang="ko-KR" sz="1000">
                <a:solidFill>
                  <a:schemeClr val="tx1"/>
                </a:solidFill>
              </a:rPr>
              <a:t/>
            </a:r>
            <a:br>
              <a:rPr lang="en-US" altLang="ko-KR" sz="1000">
                <a:solidFill>
                  <a:schemeClr val="tx1"/>
                </a:solidFill>
              </a:rPr>
            </a:br>
            <a:r>
              <a:rPr lang="ko-KR" altLang="en-US" sz="1000">
                <a:solidFill>
                  <a:schemeClr val="tx1"/>
                </a:solidFill>
              </a:rPr>
              <a:t>사진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97279" y="2096990"/>
            <a:ext cx="1426513" cy="971970"/>
          </a:xfrm>
          <a:prstGeom prst="rect">
            <a:avLst/>
          </a:prstGeom>
        </p:spPr>
      </p:pic>
      <p:sp>
        <p:nvSpPr>
          <p:cNvPr id="64" name="순서도: 처리 63"/>
          <p:cNvSpPr/>
          <p:nvPr/>
        </p:nvSpPr>
        <p:spPr>
          <a:xfrm>
            <a:off x="6297279" y="3140968"/>
            <a:ext cx="1426513" cy="216024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장소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5457" y="3691105"/>
            <a:ext cx="332407" cy="442293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8379" y="3699130"/>
            <a:ext cx="383541" cy="403604"/>
          </a:xfrm>
          <a:prstGeom prst="rect">
            <a:avLst/>
          </a:prstGeom>
        </p:spPr>
      </p:pic>
      <p:sp>
        <p:nvSpPr>
          <p:cNvPr id="73" name="모서리가 둥근 직사각형 72"/>
          <p:cNvSpPr/>
          <p:nvPr/>
        </p:nvSpPr>
        <p:spPr>
          <a:xfrm>
            <a:off x="6835450" y="4378992"/>
            <a:ext cx="996310" cy="421845"/>
          </a:xfrm>
          <a:prstGeom prst="roundRect">
            <a:avLst>
              <a:gd name="adj" fmla="val 16667"/>
            </a:avLst>
          </a:prstGeom>
          <a:solidFill>
            <a:srgbClr val="A5300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참석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093016" y="4448737"/>
            <a:ext cx="627896" cy="339292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>
                <a:solidFill>
                  <a:schemeClr val="tx2">
                    <a:lumMod val="60000"/>
                    <a:lumOff val="40000"/>
                  </a:schemeClr>
                </a:solidFill>
              </a:rPr>
              <a:t>공유</a:t>
            </a:r>
          </a:p>
        </p:txBody>
      </p:sp>
      <p:sp>
        <p:nvSpPr>
          <p:cNvPr id="76" name="하트 75"/>
          <p:cNvSpPr/>
          <p:nvPr/>
        </p:nvSpPr>
        <p:spPr>
          <a:xfrm>
            <a:off x="5667433" y="4507203"/>
            <a:ext cx="302354" cy="222360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7" name="타원형 설명선 76"/>
          <p:cNvSpPr/>
          <p:nvPr/>
        </p:nvSpPr>
        <p:spPr>
          <a:xfrm>
            <a:off x="2842802" y="546447"/>
            <a:ext cx="486863" cy="35146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879890" y="1521753"/>
            <a:ext cx="1058066" cy="3404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9" name="타원 78"/>
          <p:cNvSpPr/>
          <p:nvPr/>
        </p:nvSpPr>
        <p:spPr>
          <a:xfrm>
            <a:off x="6635680" y="137775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80" name="직사각형 79"/>
          <p:cNvSpPr/>
          <p:nvPr/>
        </p:nvSpPr>
        <p:spPr>
          <a:xfrm>
            <a:off x="6782492" y="4286892"/>
            <a:ext cx="1248257" cy="642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1" name="직사각형 80"/>
          <p:cNvSpPr/>
          <p:nvPr/>
        </p:nvSpPr>
        <p:spPr>
          <a:xfrm>
            <a:off x="2649900" y="426314"/>
            <a:ext cx="800208" cy="6475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2" name="직사각형 81"/>
          <p:cNvSpPr/>
          <p:nvPr/>
        </p:nvSpPr>
        <p:spPr>
          <a:xfrm>
            <a:off x="2879806" y="3595909"/>
            <a:ext cx="659184" cy="6355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3" name="타원 82"/>
          <p:cNvSpPr/>
          <p:nvPr/>
        </p:nvSpPr>
        <p:spPr>
          <a:xfrm>
            <a:off x="6868776" y="352390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84" name="타원 83"/>
          <p:cNvSpPr/>
          <p:nvPr/>
        </p:nvSpPr>
        <p:spPr>
          <a:xfrm>
            <a:off x="5315023" y="426928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85" name="타원 84"/>
          <p:cNvSpPr/>
          <p:nvPr/>
        </p:nvSpPr>
        <p:spPr>
          <a:xfrm>
            <a:off x="5876992" y="419040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86" name="직사각형 85"/>
          <p:cNvSpPr/>
          <p:nvPr/>
        </p:nvSpPr>
        <p:spPr>
          <a:xfrm>
            <a:off x="6031436" y="4418483"/>
            <a:ext cx="689476" cy="4384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7" name="타원 86"/>
          <p:cNvSpPr/>
          <p:nvPr/>
        </p:nvSpPr>
        <p:spPr>
          <a:xfrm>
            <a:off x="6647311" y="41716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88" name="직사각형 87"/>
          <p:cNvSpPr/>
          <p:nvPr/>
        </p:nvSpPr>
        <p:spPr>
          <a:xfrm>
            <a:off x="7121203" y="3666417"/>
            <a:ext cx="752013" cy="5028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9" name="타원 88"/>
          <p:cNvSpPr/>
          <p:nvPr/>
        </p:nvSpPr>
        <p:spPr>
          <a:xfrm>
            <a:off x="2644732" y="342716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90" name="직사각형 89"/>
          <p:cNvSpPr/>
          <p:nvPr/>
        </p:nvSpPr>
        <p:spPr>
          <a:xfrm>
            <a:off x="5580112" y="4435279"/>
            <a:ext cx="398366" cy="3655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1" name="타원 90"/>
          <p:cNvSpPr/>
          <p:nvPr/>
        </p:nvSpPr>
        <p:spPr>
          <a:xfrm>
            <a:off x="2556762" y="32755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7</a:t>
            </a:r>
            <a:endParaRPr lang="ko-KR" altLang="en-US" sz="1200"/>
          </a:p>
        </p:txBody>
      </p:sp>
      <p:sp>
        <p:nvSpPr>
          <p:cNvPr id="92" name="직사각형 91"/>
          <p:cNvSpPr/>
          <p:nvPr/>
        </p:nvSpPr>
        <p:spPr>
          <a:xfrm>
            <a:off x="6720912" y="435569"/>
            <a:ext cx="1309837" cy="352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3" name="타원 92"/>
          <p:cNvSpPr/>
          <p:nvPr/>
        </p:nvSpPr>
        <p:spPr>
          <a:xfrm>
            <a:off x="6504888" y="32882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8</a:t>
            </a:r>
            <a:endParaRPr lang="ko-KR" altLang="en-US" sz="1200"/>
          </a:p>
        </p:txBody>
      </p:sp>
      <p:sp>
        <p:nvSpPr>
          <p:cNvPr id="94" name="직사각형 93"/>
          <p:cNvSpPr/>
          <p:nvPr/>
        </p:nvSpPr>
        <p:spPr>
          <a:xfrm>
            <a:off x="2914834" y="1530957"/>
            <a:ext cx="2089214" cy="4505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5" name="타원 94"/>
          <p:cNvSpPr/>
          <p:nvPr/>
        </p:nvSpPr>
        <p:spPr>
          <a:xfrm>
            <a:off x="2652457" y="138476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9</a:t>
            </a:r>
            <a:endParaRPr lang="ko-KR" altLang="en-US" sz="1200"/>
          </a:p>
        </p:txBody>
      </p:sp>
      <p:sp>
        <p:nvSpPr>
          <p:cNvPr id="96" name="직사각형 95"/>
          <p:cNvSpPr/>
          <p:nvPr/>
        </p:nvSpPr>
        <p:spPr>
          <a:xfrm>
            <a:off x="4453944" y="2536800"/>
            <a:ext cx="1342192" cy="532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04" name="타원 103"/>
          <p:cNvSpPr/>
          <p:nvPr/>
        </p:nvSpPr>
        <p:spPr>
          <a:xfrm>
            <a:off x="4149651" y="2561730"/>
            <a:ext cx="419417" cy="751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800"/>
              <a:t>10</a:t>
            </a:r>
            <a:endParaRPr lang="ko-KR" altLang="en-US" sz="800"/>
          </a:p>
        </p:txBody>
      </p:sp>
      <p:sp>
        <p:nvSpPr>
          <p:cNvPr id="107" name="순서도: 처리 106"/>
          <p:cNvSpPr/>
          <p:nvPr/>
        </p:nvSpPr>
        <p:spPr>
          <a:xfrm>
            <a:off x="0" y="5028604"/>
            <a:ext cx="9144000" cy="207726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ko-KR" altLang="en-US" sz="110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‘공유’ 버튼을 클릭하면 해당 웹 주소</a:t>
            </a:r>
            <a:r>
              <a:rPr lang="en-US" altLang="ko-KR" sz="1100"/>
              <a:t>(URL)</a:t>
            </a:r>
            <a:r>
              <a:rPr lang="ko-KR" altLang="en-US" sz="1100"/>
              <a:t>가 복사되며</a:t>
            </a:r>
            <a:r>
              <a:rPr lang="en-US" altLang="ko-KR" sz="1100"/>
              <a:t>, ‘</a:t>
            </a:r>
            <a:r>
              <a:rPr lang="ko-KR" altLang="en-US" sz="1100"/>
              <a:t>링크가 복사되었습니다’라는 </a:t>
            </a:r>
            <a:r>
              <a:rPr lang="en-US" altLang="ko-KR" sz="1100"/>
              <a:t>alert </a:t>
            </a:r>
            <a:r>
              <a:rPr lang="ko-KR" altLang="en-US" sz="1100"/>
              <a:t>표시</a:t>
            </a:r>
            <a:r>
              <a:rPr lang="en-US" altLang="ko-KR" sz="1100"/>
              <a:t>. </a:t>
            </a:r>
            <a:r>
              <a:rPr lang="ko-KR" altLang="en-US" sz="1100"/>
              <a:t>이 버튼은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구성하며</a:t>
            </a:r>
            <a:r>
              <a:rPr lang="en-US" altLang="ko-KR" sz="1100"/>
              <a:t>, hover </a:t>
            </a:r>
            <a:r>
              <a:rPr lang="ko-KR" altLang="en-US" sz="1100"/>
              <a:t>시 </a:t>
            </a:r>
            <a:r>
              <a:rPr lang="en-US" altLang="ko-KR" sz="1100"/>
              <a:t>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참석 취소 버튼을 누르면 참석이 취소되고</a:t>
            </a:r>
            <a:r>
              <a:rPr lang="en-US" altLang="ko-KR" sz="1100"/>
              <a:t>, </a:t>
            </a:r>
            <a:r>
              <a:rPr lang="ko-KR" altLang="en-US" sz="1100"/>
              <a:t>참석자 수가 </a:t>
            </a:r>
            <a:r>
              <a:rPr lang="en-US" altLang="ko-KR" sz="1100"/>
              <a:t>1</a:t>
            </a:r>
            <a:r>
              <a:rPr lang="ko-KR" altLang="en-US" sz="1100"/>
              <a:t>명 줄어든다</a:t>
            </a:r>
            <a:r>
              <a:rPr lang="en-US" altLang="ko-KR" sz="1100"/>
              <a:t>. </a:t>
            </a:r>
            <a:r>
              <a:rPr lang="ko-KR" altLang="en-US" sz="1100"/>
              <a:t>이 버튼은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구성하며</a:t>
            </a:r>
            <a:r>
              <a:rPr lang="en-US" altLang="ko-KR" sz="1100"/>
              <a:t>, hover </a:t>
            </a:r>
            <a:r>
              <a:rPr lang="ko-KR" altLang="en-US" sz="1100"/>
              <a:t>시 </a:t>
            </a:r>
            <a:r>
              <a:rPr lang="en-US" altLang="ko-KR" sz="1100"/>
              <a:t>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이전화면 버튼을 누르면 이전 화면으로 이동되며</a:t>
            </a:r>
            <a:r>
              <a:rPr lang="en-US" altLang="ko-KR" sz="1100"/>
              <a:t>, </a:t>
            </a:r>
            <a:r>
              <a:rPr lang="ko-KR" altLang="en-US" sz="1100"/>
              <a:t>태그는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</a:t>
            </a:r>
            <a:r>
              <a:rPr lang="en-US" altLang="ko-KR" sz="1100"/>
              <a:t>. </a:t>
            </a:r>
            <a:r>
              <a:rPr lang="ko-KR" altLang="en-US" sz="1100"/>
              <a:t>이 버튼은 </a:t>
            </a:r>
            <a:r>
              <a:rPr lang="en-US" altLang="ko-KR" sz="1100"/>
              <a:t>hover </a:t>
            </a:r>
            <a:r>
              <a:rPr lang="ko-KR" altLang="en-US" sz="1100"/>
              <a:t>시 </a:t>
            </a:r>
            <a:r>
              <a:rPr lang="en-US" altLang="ko-KR" sz="1100"/>
              <a:t>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글쓰기 버튼은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구성하고</a:t>
            </a:r>
            <a:r>
              <a:rPr lang="en-US" altLang="ko-KR" sz="1100"/>
              <a:t>, </a:t>
            </a:r>
            <a:r>
              <a:rPr lang="ko-KR" altLang="en-US" sz="1100"/>
              <a:t>클릭 시 글쓰기 화면으로 이동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안내 멘트는 </a:t>
            </a:r>
            <a:r>
              <a:rPr lang="en-US" altLang="ko-KR" sz="1100"/>
              <a:t>&lt;p&gt; </a:t>
            </a:r>
            <a:r>
              <a:rPr lang="ko-KR" altLang="en-US" sz="1100"/>
              <a:t>태그로 작성되며</a:t>
            </a:r>
            <a:r>
              <a:rPr lang="en-US" altLang="ko-KR" sz="1100"/>
              <a:t>, </a:t>
            </a:r>
            <a:r>
              <a:rPr lang="ko-KR" altLang="en-US" sz="1100"/>
              <a:t>항상 동일한 안내 문구가 출력됨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시간은 </a:t>
            </a:r>
            <a:r>
              <a:rPr lang="en-US" altLang="ko-KR" sz="1100"/>
              <a:t>&lt;time&gt; </a:t>
            </a:r>
            <a:r>
              <a:rPr lang="ko-KR" altLang="en-US" sz="1100"/>
              <a:t>태그로</a:t>
            </a:r>
            <a:r>
              <a:rPr lang="en-US" altLang="ko-KR" sz="1100"/>
              <a:t>, '</a:t>
            </a:r>
            <a:r>
              <a:rPr lang="ko-KR" altLang="en-US" sz="1100"/>
              <a:t>년</a:t>
            </a:r>
            <a:r>
              <a:rPr lang="en-US" altLang="ko-KR" sz="1100"/>
              <a:t>, </a:t>
            </a:r>
            <a:r>
              <a:rPr lang="ko-KR" altLang="en-US" sz="1100"/>
              <a:t>월</a:t>
            </a:r>
            <a:r>
              <a:rPr lang="en-US" altLang="ko-KR" sz="1100"/>
              <a:t>, </a:t>
            </a:r>
            <a:r>
              <a:rPr lang="ko-KR" altLang="en-US" sz="1100"/>
              <a:t>일 오전</a:t>
            </a:r>
            <a:r>
              <a:rPr lang="en-US" altLang="ko-KR" sz="1100"/>
              <a:t>/</a:t>
            </a:r>
            <a:r>
              <a:rPr lang="ko-KR" altLang="en-US" sz="1100"/>
              <a:t>오후</a:t>
            </a:r>
            <a:r>
              <a:rPr lang="en-US" altLang="ko-KR" sz="1100"/>
              <a:t>, </a:t>
            </a:r>
            <a:r>
              <a:rPr lang="ko-KR" altLang="en-US" sz="1100"/>
              <a:t>시</a:t>
            </a:r>
            <a:r>
              <a:rPr lang="en-US" altLang="ko-KR" sz="1100"/>
              <a:t>, </a:t>
            </a:r>
            <a:r>
              <a:rPr lang="ko-KR" altLang="en-US" sz="1100"/>
              <a:t>분</a:t>
            </a:r>
            <a:r>
              <a:rPr lang="en-US" altLang="ko-KR" sz="1100"/>
              <a:t>' </a:t>
            </a:r>
            <a:r>
              <a:rPr lang="ko-KR" altLang="en-US" sz="1100"/>
              <a:t>형식으로 정확하게 출력 필요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제목은 </a:t>
            </a:r>
            <a:r>
              <a:rPr lang="en-US" altLang="ko-KR" sz="1100"/>
              <a:t>&lt;h1&gt; </a:t>
            </a:r>
            <a:r>
              <a:rPr lang="ko-KR" altLang="en-US" sz="1100"/>
              <a:t>태그로 작성되며</a:t>
            </a:r>
            <a:r>
              <a:rPr lang="en-US" altLang="ko-KR" sz="1100"/>
              <a:t>, </a:t>
            </a:r>
            <a:r>
              <a:rPr lang="ko-KR" altLang="en-US" sz="1100"/>
              <a:t>띄어쓰기 포함 </a:t>
            </a:r>
            <a:r>
              <a:rPr lang="en-US" altLang="ko-KR" sz="1100"/>
              <a:t>30</a:t>
            </a:r>
            <a:r>
              <a:rPr lang="ko-KR" altLang="en-US" sz="1100"/>
              <a:t>자 이내로 작성하고</a:t>
            </a:r>
            <a:r>
              <a:rPr lang="en-US" altLang="ko-KR" sz="1100"/>
              <a:t>, bold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모임리스트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-5640" y="792079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1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9.2 </a:t>
            </a:r>
            <a:r>
              <a:rPr lang="ko-KR" altLang="en-US" sz="1600">
                <a:latin typeface="+mj-lt"/>
                <a:ea typeface="+mj-ea"/>
                <a:cs typeface="+mj-cs"/>
              </a:rPr>
              <a:t>참석 대기 화면</a:t>
            </a:r>
            <a:r>
              <a:rPr lang="en-US" altLang="ko-KR" sz="1600">
                <a:latin typeface="+mj-lt"/>
                <a:ea typeface="+mj-ea"/>
                <a:cs typeface="+mj-cs"/>
              </a:rPr>
              <a:t> </a:t>
            </a:r>
            <a:endParaRPr lang="en-US" altLang="ko-KR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53456" y="883935"/>
            <a:ext cx="1178984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5917788" y="30583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직사각형 9"/>
          <p:cNvSpPr/>
          <p:nvPr/>
        </p:nvSpPr>
        <p:spPr>
          <a:xfrm>
            <a:off x="6116433" y="3229296"/>
            <a:ext cx="842975" cy="45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3" name="타원 12"/>
          <p:cNvSpPr/>
          <p:nvPr/>
        </p:nvSpPr>
        <p:spPr>
          <a:xfrm>
            <a:off x="6800680" y="299218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7226944" y="68210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3" name="순서도: 처리 2"/>
          <p:cNvSpPr/>
          <p:nvPr/>
        </p:nvSpPr>
        <p:spPr>
          <a:xfrm>
            <a:off x="2992336" y="836712"/>
            <a:ext cx="5540104" cy="3384376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229775" y="1290116"/>
            <a:ext cx="4197059" cy="682101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50">
                <a:solidFill>
                  <a:srgbClr val="002060"/>
                </a:solidFill>
              </a:rPr>
              <a:t>안내멘트 </a:t>
            </a:r>
            <a:r>
              <a:rPr lang="en-US" altLang="ko-KR" sz="1050">
                <a:solidFill>
                  <a:srgbClr val="002060"/>
                </a:solidFill>
              </a:rPr>
              <a:t>: </a:t>
            </a:r>
            <a:r>
              <a:rPr lang="ko-KR" altLang="en-US" sz="1050">
                <a:solidFill>
                  <a:srgbClr val="002060"/>
                </a:solidFill>
              </a:rPr>
              <a:t>참가 신청이 완료되었습니다</a:t>
            </a:r>
            <a:r>
              <a:rPr lang="en-US" altLang="ko-KR" sz="1050">
                <a:solidFill>
                  <a:srgbClr val="002060"/>
                </a:solidFill>
              </a:rPr>
              <a:t>.</a:t>
            </a:r>
          </a:p>
          <a:p>
            <a:pPr lvl="0">
              <a:defRPr/>
            </a:pPr>
            <a:r>
              <a:rPr lang="ko-KR" altLang="en-US" sz="1050">
                <a:solidFill>
                  <a:srgbClr val="002060"/>
                </a:solidFill>
              </a:rPr>
              <a:t>주최자의 승인 후 참석이 확정됩니다</a:t>
            </a:r>
            <a:r>
              <a:rPr lang="en-US" altLang="ko-KR" sz="1050">
                <a:solidFill>
                  <a:srgbClr val="002060"/>
                </a:solidFill>
              </a:rPr>
              <a:t>. </a:t>
            </a:r>
            <a:r>
              <a:rPr lang="ko-KR" altLang="en-US" sz="1050">
                <a:solidFill>
                  <a:srgbClr val="002060"/>
                </a:solidFill>
              </a:rPr>
              <a:t>잠시만 기다려 주세요</a:t>
            </a:r>
            <a:r>
              <a:rPr lang="en-US" altLang="ko-KR" sz="1050">
                <a:solidFill>
                  <a:srgbClr val="002060"/>
                </a:solidFill>
              </a:rPr>
              <a:t>!</a:t>
            </a:r>
            <a:endParaRPr lang="ko-KR" altLang="en-US" sz="1050">
              <a:solidFill>
                <a:srgbClr val="00206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442968" y="945673"/>
            <a:ext cx="1013058" cy="2394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이전 화면</a:t>
            </a:r>
          </a:p>
        </p:txBody>
      </p:sp>
      <p:sp>
        <p:nvSpPr>
          <p:cNvPr id="24" name="왼쪽 화살표 23"/>
          <p:cNvSpPr/>
          <p:nvPr/>
        </p:nvSpPr>
        <p:spPr>
          <a:xfrm>
            <a:off x="7426834" y="1016265"/>
            <a:ext cx="216024" cy="9831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3255261" y="2168508"/>
            <a:ext cx="2396859" cy="1450282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629886" y="154737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255261" y="2168508"/>
            <a:ext cx="2396859" cy="145028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255261" y="2168508"/>
            <a:ext cx="2396859" cy="143173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/>
          <p:cNvSpPr/>
          <p:nvPr/>
        </p:nvSpPr>
        <p:spPr>
          <a:xfrm>
            <a:off x="3913630" y="2703984"/>
            <a:ext cx="1080120" cy="394936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모임 사진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12160" y="2132151"/>
            <a:ext cx="2232248" cy="3840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제목 </a:t>
            </a:r>
            <a:r>
              <a:rPr lang="en-US" altLang="ko-KR" sz="1600" b="1">
                <a:solidFill>
                  <a:schemeClr val="tx1"/>
                </a:solidFill>
              </a:rPr>
              <a:t>:</a:t>
            </a:r>
            <a:r>
              <a:rPr lang="ko-KR" altLang="en-US" sz="1600" b="1">
                <a:solidFill>
                  <a:schemeClr val="tx1"/>
                </a:solidFill>
              </a:rPr>
              <a:t>새벽 등산 모임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012160" y="2589060"/>
            <a:ext cx="2232248" cy="3840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시간 </a:t>
            </a:r>
            <a:r>
              <a:rPr lang="en-US" altLang="ko-KR" sz="1000">
                <a:solidFill>
                  <a:schemeClr val="tx1"/>
                </a:solidFill>
              </a:rPr>
              <a:t>: 2025</a:t>
            </a:r>
            <a:r>
              <a:rPr lang="ko-KR" altLang="en-US" sz="1000">
                <a:solidFill>
                  <a:schemeClr val="tx1"/>
                </a:solidFill>
              </a:rPr>
              <a:t>년 </a:t>
            </a:r>
            <a:r>
              <a:rPr lang="en-US" altLang="ko-KR" sz="1000">
                <a:solidFill>
                  <a:schemeClr val="tx1"/>
                </a:solidFill>
              </a:rPr>
              <a:t>3</a:t>
            </a:r>
            <a:r>
              <a:rPr lang="ko-KR" altLang="en-US" sz="1000">
                <a:solidFill>
                  <a:schemeClr val="tx1"/>
                </a:solidFill>
              </a:rPr>
              <a:t>월 </a:t>
            </a:r>
            <a:r>
              <a:rPr lang="en-US" altLang="ko-KR" sz="1000">
                <a:solidFill>
                  <a:schemeClr val="tx1"/>
                </a:solidFill>
              </a:rPr>
              <a:t>20</a:t>
            </a:r>
            <a:r>
              <a:rPr lang="ko-KR" altLang="en-US" sz="1000">
                <a:solidFill>
                  <a:schemeClr val="tx1"/>
                </a:solidFill>
              </a:rPr>
              <a:t>일 오전 </a:t>
            </a:r>
            <a:r>
              <a:rPr lang="en-US" altLang="ko-KR" sz="1000">
                <a:solidFill>
                  <a:schemeClr val="tx1"/>
                </a:solidFill>
              </a:rPr>
              <a:t>06:00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092280" y="3192775"/>
            <a:ext cx="1213073" cy="489361"/>
          </a:xfrm>
          <a:prstGeom prst="roundRect">
            <a:avLst>
              <a:gd name="adj" fmla="val 16667"/>
            </a:avLst>
          </a:prstGeom>
          <a:solidFill>
            <a:srgbClr val="A5300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참석 취소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35761" y="3261152"/>
            <a:ext cx="729431" cy="371685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>
                <a:solidFill>
                  <a:schemeClr val="tx2">
                    <a:lumMod val="60000"/>
                    <a:lumOff val="40000"/>
                  </a:schemeClr>
                </a:solidFill>
              </a:rPr>
              <a:t>공유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16704" y="3087270"/>
            <a:ext cx="1398610" cy="6779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3" name="타원형 설명선 32"/>
          <p:cNvSpPr/>
          <p:nvPr/>
        </p:nvSpPr>
        <p:spPr>
          <a:xfrm>
            <a:off x="8091141" y="3879358"/>
            <a:ext cx="368885" cy="25609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001973" y="3806267"/>
            <a:ext cx="606300" cy="471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6" name="타원 35"/>
          <p:cNvSpPr/>
          <p:nvPr/>
        </p:nvSpPr>
        <p:spPr>
          <a:xfrm>
            <a:off x="7775798" y="4110905"/>
            <a:ext cx="163677" cy="1574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891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3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친구 신청 버튼 태그</a:t>
            </a:r>
            <a:r>
              <a:rPr lang="en-US" altLang="ko-KR" sz="1100"/>
              <a:t>, </a:t>
            </a:r>
            <a:r>
              <a:rPr lang="ko-KR" altLang="en-US" sz="1100"/>
              <a:t>친구 차단 버튼 보다 커야 됨</a:t>
            </a:r>
            <a:r>
              <a:rPr lang="en-US" altLang="ko-KR" sz="1100"/>
              <a:t>. Hover: cursor pointer,</a:t>
            </a:r>
            <a:r>
              <a:rPr lang="ko-KR" altLang="en-US" sz="1100"/>
              <a:t>처리</a:t>
            </a:r>
            <a:r>
              <a:rPr lang="en-US" altLang="ko-KR" sz="1100"/>
              <a:t>’</a:t>
            </a:r>
            <a:r>
              <a:rPr lang="ko-KR" altLang="en-US" sz="1100"/>
              <a:t>친구신청이 완료되었습니다</a:t>
            </a:r>
            <a:r>
              <a:rPr lang="en-US" altLang="ko-KR" sz="1100"/>
              <a:t>‘ alert </a:t>
            </a:r>
            <a:r>
              <a:rPr lang="ko-KR" altLang="en-US" sz="1100"/>
              <a:t>표시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친구</a:t>
            </a:r>
            <a:r>
              <a:rPr lang="en-US" altLang="ko-KR" sz="1100"/>
              <a:t> </a:t>
            </a:r>
            <a:r>
              <a:rPr lang="ko-KR" altLang="en-US" sz="1100"/>
              <a:t>차단 버튼 태그</a:t>
            </a:r>
            <a:r>
              <a:rPr lang="en-US" altLang="ko-KR" sz="1100"/>
              <a:t>, Hover: cursor pointer </a:t>
            </a:r>
            <a:r>
              <a:rPr lang="ko-KR" altLang="en-US" sz="1100"/>
              <a:t>처리</a:t>
            </a:r>
            <a:r>
              <a:rPr lang="en-US" altLang="ko-KR" sz="1100"/>
              <a:t>.’</a:t>
            </a:r>
            <a:r>
              <a:rPr lang="ko-KR" altLang="en-US" sz="1100"/>
              <a:t>친구차단이 완료되었습니다</a:t>
            </a:r>
            <a:r>
              <a:rPr lang="en-US" altLang="ko-KR" sz="1100"/>
              <a:t>’ alert </a:t>
            </a:r>
            <a:r>
              <a:rPr lang="ko-KR" altLang="en-US" sz="1100"/>
              <a:t>표시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이전화면 버튼을 누르면 이전 화면으로 이동되며</a:t>
            </a:r>
            <a:r>
              <a:rPr lang="en-US" altLang="ko-KR" sz="1100"/>
              <a:t>, </a:t>
            </a:r>
            <a:r>
              <a:rPr lang="ko-KR" altLang="en-US" sz="1100"/>
              <a:t>태그는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</a:t>
            </a:r>
            <a:r>
              <a:rPr lang="en-US" altLang="ko-KR" sz="1100"/>
              <a:t>. </a:t>
            </a:r>
            <a:r>
              <a:rPr lang="ko-KR" altLang="en-US" sz="1100"/>
              <a:t>이 버튼은 </a:t>
            </a:r>
            <a:r>
              <a:rPr lang="en-US" altLang="ko-KR" sz="1100"/>
              <a:t>hover</a:t>
            </a:r>
            <a:r>
              <a:rPr lang="ko-KR" altLang="en-US" sz="1100"/>
              <a:t> </a:t>
            </a:r>
            <a:r>
              <a:rPr lang="en-US" altLang="ko-KR" sz="1100"/>
              <a:t>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글쓰기 버튼은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구성하고</a:t>
            </a:r>
            <a:r>
              <a:rPr lang="en-US" altLang="ko-KR" sz="1100"/>
              <a:t>, </a:t>
            </a:r>
            <a:r>
              <a:rPr lang="ko-KR" altLang="en-US" sz="1100"/>
              <a:t>클릭 시 글쓰기 화면으로 이동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주소는 회원가입할 때 입력받았던 주소 시</a:t>
            </a:r>
            <a:r>
              <a:rPr lang="en-US" altLang="ko-KR" sz="1100"/>
              <a:t>,</a:t>
            </a:r>
            <a:r>
              <a:rPr lang="ko-KR" altLang="en-US" sz="1100"/>
              <a:t>구 까지만 출력 </a:t>
            </a:r>
            <a:r>
              <a:rPr lang="en-US" altLang="ko-KR" sz="1100"/>
              <a:t>&lt;div&gt;</a:t>
            </a:r>
            <a:r>
              <a:rPr lang="ko-KR" altLang="en-US" sz="1100"/>
              <a:t>태그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모임내역은</a:t>
            </a:r>
            <a:r>
              <a:rPr lang="en-US" altLang="ko-KR" sz="1100"/>
              <a:t> &lt;ul&gt;, &lt;li&gt;, &lt;button&gt; </a:t>
            </a:r>
            <a:r>
              <a:rPr lang="ko-KR" altLang="en-US" sz="1100"/>
              <a:t>태그 이용</a:t>
            </a:r>
            <a:r>
              <a:rPr lang="en-US" altLang="ko-KR" sz="1100"/>
              <a:t>. </a:t>
            </a:r>
            <a:r>
              <a:rPr lang="ko-KR" altLang="en-US" sz="1100"/>
              <a:t>모임 제목</a:t>
            </a:r>
            <a:r>
              <a:rPr lang="en-US" altLang="ko-KR" sz="1100"/>
              <a:t>, </a:t>
            </a:r>
            <a:r>
              <a:rPr lang="ko-KR" altLang="en-US" sz="1100"/>
              <a:t>날짜</a:t>
            </a:r>
            <a:r>
              <a:rPr lang="en-US" altLang="ko-KR" sz="1100"/>
              <a:t>, </a:t>
            </a:r>
            <a:r>
              <a:rPr lang="ko-KR" altLang="en-US" sz="1100"/>
              <a:t>장소</a:t>
            </a:r>
            <a:r>
              <a:rPr lang="en-US" altLang="ko-KR" sz="1100"/>
              <a:t>, </a:t>
            </a:r>
            <a:r>
              <a:rPr lang="ko-KR" altLang="en-US" sz="1100"/>
              <a:t>상세보기순으로 출력하고</a:t>
            </a:r>
            <a:r>
              <a:rPr lang="en-US" altLang="ko-KR" sz="1100"/>
              <a:t> </a:t>
            </a:r>
            <a:r>
              <a:rPr lang="ko-KR" altLang="en-US" sz="1100"/>
              <a:t>상세보기 클릭 시 </a:t>
            </a:r>
            <a:r>
              <a:rPr lang="ko-KR" altLang="en-US" sz="1100" b="1"/>
              <a:t>모임리스트 </a:t>
            </a:r>
            <a:r>
              <a:rPr lang="en-US" altLang="ko-KR" sz="1100" b="1"/>
              <a:t>1.1</a:t>
            </a:r>
            <a:r>
              <a:rPr lang="ko-KR" altLang="en-US" sz="1100" b="1"/>
              <a:t> 화면</a:t>
            </a:r>
            <a:r>
              <a:rPr lang="ko-KR" altLang="en-US" sz="1100"/>
              <a:t>으로 이동 </a:t>
            </a:r>
            <a:r>
              <a:rPr lang="en-US" altLang="ko-KR" sz="1100"/>
              <a:t>(SPA </a:t>
            </a:r>
            <a:r>
              <a:rPr lang="ko-KR" altLang="en-US" sz="1100"/>
              <a:t>방식으로 화면 전환</a:t>
            </a:r>
            <a:r>
              <a:rPr lang="en-US" altLang="ko-KR" sz="1100"/>
              <a:t>).Hover: 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  <a:r>
              <a:rPr lang="ko-KR" altLang="en-US" sz="1100"/>
              <a:t>모임은 가장 최근 날짜의 모임이 위로 오도록 출력</a:t>
            </a:r>
            <a:r>
              <a:rPr lang="en-US" altLang="ko-KR" sz="1100"/>
              <a:t>.</a:t>
            </a:r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모임리스트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9.3 </a:t>
            </a:r>
            <a:r>
              <a:rPr lang="ko-KR" altLang="en-US" sz="1600">
                <a:latin typeface="+mj-lt"/>
                <a:ea typeface="+mj-ea"/>
                <a:cs typeface="+mj-cs"/>
              </a:rPr>
              <a:t>개인 프로필 화면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75350" y="2636912"/>
            <a:ext cx="1880826" cy="520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1" name="타원 20"/>
          <p:cNvSpPr/>
          <p:nvPr/>
        </p:nvSpPr>
        <p:spPr>
          <a:xfrm>
            <a:off x="4165828" y="2545973"/>
            <a:ext cx="180832" cy="1670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22" name="직사각형 21"/>
          <p:cNvSpPr/>
          <p:nvPr/>
        </p:nvSpPr>
        <p:spPr>
          <a:xfrm>
            <a:off x="6207085" y="2572893"/>
            <a:ext cx="1177739" cy="5449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6109205" y="2519394"/>
            <a:ext cx="180832" cy="1670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4" name="타원 23"/>
          <p:cNvSpPr/>
          <p:nvPr/>
        </p:nvSpPr>
        <p:spPr>
          <a:xfrm>
            <a:off x="7236296" y="764704"/>
            <a:ext cx="180832" cy="1670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25" name="순서도: 처리 24"/>
          <p:cNvSpPr/>
          <p:nvPr/>
        </p:nvSpPr>
        <p:spPr>
          <a:xfrm>
            <a:off x="2992336" y="836712"/>
            <a:ext cx="5540104" cy="3384376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41097" y="2696596"/>
            <a:ext cx="1070836" cy="2831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친구 차단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702738" y="1114000"/>
            <a:ext cx="2025743" cy="11184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4690975" y="1105564"/>
            <a:ext cx="2037506" cy="11211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5201019" y="1314829"/>
            <a:ext cx="1048535" cy="286110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프로필 사진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326259" y="2646106"/>
            <a:ext cx="1829917" cy="471771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친구 신청</a:t>
            </a:r>
          </a:p>
        </p:txBody>
      </p:sp>
      <p:sp>
        <p:nvSpPr>
          <p:cNvPr id="54" name="순서도: 처리 53"/>
          <p:cNvSpPr/>
          <p:nvPr/>
        </p:nvSpPr>
        <p:spPr>
          <a:xfrm>
            <a:off x="4722094" y="1810172"/>
            <a:ext cx="1218058" cy="416576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닉네임</a:t>
            </a:r>
            <a:r>
              <a:rPr lang="en-US" altLang="ko-KR" sz="800">
                <a:solidFill>
                  <a:schemeClr val="tx1"/>
                </a:solidFill>
              </a:rPr>
              <a:t/>
            </a:r>
            <a:br>
              <a:rPr lang="en-US" altLang="ko-KR" sz="800">
                <a:solidFill>
                  <a:schemeClr val="tx1"/>
                </a:solidFill>
              </a:rPr>
            </a:br>
            <a:r>
              <a:rPr lang="ko-KR" altLang="en-US" sz="800">
                <a:solidFill>
                  <a:schemeClr val="tx1"/>
                </a:solidFill>
              </a:rPr>
              <a:t>등급</a:t>
            </a:r>
            <a:r>
              <a:rPr lang="en-US" altLang="ko-KR" sz="800">
                <a:solidFill>
                  <a:schemeClr val="tx1"/>
                </a:solidFill>
              </a:rPr>
              <a:t/>
            </a:r>
            <a:br>
              <a:rPr lang="en-US" altLang="ko-KR" sz="800">
                <a:solidFill>
                  <a:schemeClr val="tx1"/>
                </a:solidFill>
              </a:rPr>
            </a:br>
            <a:r>
              <a:rPr lang="ko-KR" altLang="en-US" sz="800">
                <a:solidFill>
                  <a:schemeClr val="tx1"/>
                </a:solidFill>
              </a:rPr>
              <a:t>주소</a:t>
            </a:r>
            <a:r>
              <a:rPr lang="en-US" altLang="ko-KR" sz="800">
                <a:solidFill>
                  <a:schemeClr val="tx1"/>
                </a:solidFill>
              </a:rPr>
              <a:t>: </a:t>
            </a:r>
            <a:r>
              <a:rPr lang="ko-KR" altLang="en-US" sz="800">
                <a:solidFill>
                  <a:schemeClr val="tx1"/>
                </a:solidFill>
              </a:rPr>
              <a:t>서울시 강남구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605640" y="1059462"/>
            <a:ext cx="2257289" cy="1227566"/>
          </a:xfrm>
          <a:prstGeom prst="roundRect">
            <a:avLst>
              <a:gd name="adj" fmla="val 16667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순서도: 처리 57"/>
          <p:cNvSpPr/>
          <p:nvPr/>
        </p:nvSpPr>
        <p:spPr>
          <a:xfrm>
            <a:off x="4499992" y="3393018"/>
            <a:ext cx="2520280" cy="828069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28600" lvl="0" indent="-228600">
              <a:buAutoNum type="arabicPeriod"/>
              <a:defRPr/>
            </a:pPr>
            <a:r>
              <a:rPr lang="ko-KR" altLang="en-US" sz="1000">
                <a:solidFill>
                  <a:schemeClr val="tx1"/>
                </a:solidFill>
              </a:rPr>
              <a:t>모임 내역</a:t>
            </a:r>
          </a:p>
          <a:p>
            <a:pPr marL="228600" lvl="0" indent="-228600">
              <a:buAutoNum type="arabicPeriod"/>
              <a:defRPr/>
            </a:pPr>
            <a:r>
              <a:rPr lang="ko-KR" altLang="en-US" sz="1000">
                <a:solidFill>
                  <a:schemeClr val="tx1"/>
                </a:solidFill>
              </a:rPr>
              <a:t>모임 내역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353456" y="883935"/>
            <a:ext cx="1178984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0" name="타원 59"/>
          <p:cNvSpPr/>
          <p:nvPr/>
        </p:nvSpPr>
        <p:spPr>
          <a:xfrm>
            <a:off x="8532440" y="364502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42968" y="945673"/>
            <a:ext cx="1013058" cy="2394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이전 화면</a:t>
            </a:r>
          </a:p>
        </p:txBody>
      </p:sp>
      <p:sp>
        <p:nvSpPr>
          <p:cNvPr id="62" name="왼쪽 화살표 61"/>
          <p:cNvSpPr/>
          <p:nvPr/>
        </p:nvSpPr>
        <p:spPr>
          <a:xfrm>
            <a:off x="7426834" y="1016265"/>
            <a:ext cx="216024" cy="9831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55992" y="3406969"/>
            <a:ext cx="2496362" cy="984009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7432520" y="3686148"/>
            <a:ext cx="515490" cy="17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426834" y="3909797"/>
            <a:ext cx="515490" cy="17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426834" y="4133446"/>
            <a:ext cx="515490" cy="174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35" name="타원형 설명선 34"/>
          <p:cNvSpPr/>
          <p:nvPr/>
        </p:nvSpPr>
        <p:spPr>
          <a:xfrm>
            <a:off x="8091141" y="3879358"/>
            <a:ext cx="368885" cy="20533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001973" y="3806268"/>
            <a:ext cx="606300" cy="3783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7" name="타원 36"/>
          <p:cNvSpPr/>
          <p:nvPr/>
        </p:nvSpPr>
        <p:spPr>
          <a:xfrm>
            <a:off x="7236296" y="3647003"/>
            <a:ext cx="220536" cy="14203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41" name="직사각형 40"/>
          <p:cNvSpPr/>
          <p:nvPr/>
        </p:nvSpPr>
        <p:spPr>
          <a:xfrm>
            <a:off x="7370864" y="3674864"/>
            <a:ext cx="606300" cy="1791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0" name="타원 69"/>
          <p:cNvSpPr/>
          <p:nvPr/>
        </p:nvSpPr>
        <p:spPr>
          <a:xfrm>
            <a:off x="5364088" y="34290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1248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2426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신청자 목록 </a:t>
            </a:r>
            <a:r>
              <a:rPr lang="en-US" altLang="ko-KR" sz="1100"/>
              <a:t>&lt;h1&gt;</a:t>
            </a:r>
            <a:r>
              <a:rPr lang="ko-KR" altLang="en-US" sz="1100"/>
              <a:t>태그</a:t>
            </a:r>
            <a:r>
              <a:rPr lang="en-US" altLang="ko-KR" sz="1100"/>
              <a:t>, bold</a:t>
            </a:r>
            <a:r>
              <a:rPr lang="ko-KR" altLang="en-US" sz="1100"/>
              <a:t>체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테이블 위에 </a:t>
            </a:r>
            <a:r>
              <a:rPr lang="en-US" altLang="ko-KR" sz="1100"/>
              <a:t>&lt;hr&gt; </a:t>
            </a:r>
            <a:r>
              <a:rPr lang="ko-KR" altLang="en-US" sz="1100"/>
              <a:t>태그로 구분선 필요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테이블 각 행에 대한 정보는 </a:t>
            </a:r>
            <a:r>
              <a:rPr lang="en-US" altLang="ko-KR" sz="1100"/>
              <a:t>&lt;div&gt; </a:t>
            </a:r>
            <a:r>
              <a:rPr lang="ko-KR" altLang="en-US" sz="1100"/>
              <a:t>태그로 구성</a:t>
            </a:r>
            <a:r>
              <a:rPr lang="en-US" altLang="ko-KR" sz="1100"/>
              <a:t>. </a:t>
            </a:r>
            <a:r>
              <a:rPr lang="ko-KR" altLang="en-US" sz="1100"/>
              <a:t>닉네임</a:t>
            </a:r>
            <a:r>
              <a:rPr lang="en-US" altLang="ko-KR" sz="1100"/>
              <a:t>: &lt;span&gt; </a:t>
            </a:r>
            <a:r>
              <a:rPr lang="ko-KR" altLang="en-US" sz="1100"/>
              <a:t>태그 </a:t>
            </a:r>
            <a:r>
              <a:rPr lang="en-US" altLang="ko-KR" sz="1100"/>
              <a:t>(</a:t>
            </a:r>
            <a:r>
              <a:rPr lang="ko-KR" altLang="en-US" sz="1100"/>
              <a:t>닉네임 텍스트 출력</a:t>
            </a:r>
            <a:r>
              <a:rPr lang="en-US" altLang="ko-KR" sz="1100"/>
              <a:t>),</a:t>
            </a:r>
            <a:r>
              <a:rPr lang="ko-KR" altLang="en-US" sz="1100"/>
              <a:t>신청 날짜</a:t>
            </a:r>
            <a:r>
              <a:rPr lang="en-US" altLang="ko-KR" sz="1100"/>
              <a:t>: &lt;span&gt; </a:t>
            </a:r>
            <a:r>
              <a:rPr lang="ko-KR" altLang="en-US" sz="1100"/>
              <a:t>태그 </a:t>
            </a:r>
            <a:r>
              <a:rPr lang="en-US" altLang="ko-KR" sz="1100"/>
              <a:t>, </a:t>
            </a:r>
            <a:r>
              <a:rPr lang="ko-KR" altLang="en-US" sz="1100"/>
              <a:t>상태</a:t>
            </a:r>
            <a:r>
              <a:rPr lang="en-US" altLang="ko-KR" sz="1100"/>
              <a:t>: &lt;span&gt; </a:t>
            </a:r>
            <a:r>
              <a:rPr lang="ko-KR" altLang="en-US" sz="1100"/>
              <a:t>태그</a:t>
            </a:r>
            <a:r>
              <a:rPr lang="en-US" altLang="ko-KR" sz="1100"/>
              <a:t>. status </a:t>
            </a:r>
            <a:r>
              <a:rPr lang="ko-KR" altLang="en-US" sz="1100"/>
              <a:t>셀의 초기 값은 대기 중으로 설정하고</a:t>
            </a:r>
            <a:r>
              <a:rPr lang="en-US" altLang="ko-KR" sz="1100"/>
              <a:t>, </a:t>
            </a:r>
            <a:r>
              <a:rPr lang="ko-KR" altLang="en-US" sz="1100"/>
              <a:t>승인</a:t>
            </a:r>
            <a:r>
              <a:rPr lang="en-US" altLang="ko-KR" sz="1100"/>
              <a:t>/</a:t>
            </a:r>
            <a:r>
              <a:rPr lang="ko-KR" altLang="en-US" sz="1100"/>
              <a:t>거절을 처리하는 버튼을 클릭하면 상태를 완료로 자동으로 업데이트하는 방식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승인</a:t>
            </a:r>
            <a:r>
              <a:rPr lang="en-US" altLang="ko-KR" sz="1100"/>
              <a:t>/</a:t>
            </a:r>
            <a:r>
              <a:rPr lang="ko-KR" altLang="en-US" sz="1100"/>
              <a:t>거절</a:t>
            </a:r>
            <a:r>
              <a:rPr lang="en-US" altLang="ko-KR" sz="1100"/>
              <a:t>: </a:t>
            </a:r>
            <a:r>
              <a:rPr lang="ko-KR" altLang="en-US" sz="1100"/>
              <a:t>테이블 행</a:t>
            </a:r>
            <a:r>
              <a:rPr lang="en-US" altLang="ko-KR" sz="1100"/>
              <a:t>(tr) </a:t>
            </a:r>
            <a:r>
              <a:rPr lang="ko-KR" altLang="en-US" sz="1100"/>
              <a:t>내에 승인</a:t>
            </a:r>
            <a:r>
              <a:rPr lang="en-US" altLang="ko-KR" sz="1100"/>
              <a:t>/</a:t>
            </a:r>
            <a:r>
              <a:rPr lang="ko-KR" altLang="en-US" sz="1100"/>
              <a:t>거절 버튼 태그가 있으며</a:t>
            </a:r>
            <a:r>
              <a:rPr lang="en-US" altLang="ko-KR" sz="1100"/>
              <a:t>, </a:t>
            </a:r>
            <a:r>
              <a:rPr lang="ko-KR" altLang="en-US" sz="1100"/>
              <a:t>각각 버튼에 </a:t>
            </a:r>
            <a:r>
              <a:rPr lang="en-US" altLang="ko-KR" sz="1100"/>
              <a:t>onclick </a:t>
            </a:r>
            <a:r>
              <a:rPr lang="ko-KR" altLang="en-US" sz="1100"/>
              <a:t>이벤트를 추가하여 클릭 시 </a:t>
            </a:r>
            <a:r>
              <a:rPr lang="en-US" altLang="ko-KR" sz="1100"/>
              <a:t>updateStatus() </a:t>
            </a:r>
            <a:r>
              <a:rPr lang="ko-KR" altLang="en-US" sz="1100"/>
              <a:t>함수를 호출</a:t>
            </a:r>
            <a:r>
              <a:rPr lang="en-US" altLang="ko-KR" sz="1100"/>
              <a:t>. status </a:t>
            </a:r>
            <a:r>
              <a:rPr lang="ko-KR" altLang="en-US" sz="1100"/>
              <a:t>셀의 텍스트를 </a:t>
            </a:r>
            <a:r>
              <a:rPr lang="en-US" altLang="ko-KR" sz="1100"/>
              <a:t>"</a:t>
            </a:r>
            <a:r>
              <a:rPr lang="ko-KR" altLang="en-US" sz="1100"/>
              <a:t>승인 완료</a:t>
            </a:r>
            <a:r>
              <a:rPr lang="en-US" altLang="ko-KR" sz="1100"/>
              <a:t>" </a:t>
            </a:r>
            <a:r>
              <a:rPr lang="ko-KR" altLang="en-US" sz="1100"/>
              <a:t>또는 </a:t>
            </a:r>
            <a:r>
              <a:rPr lang="en-US" altLang="ko-KR" sz="1100"/>
              <a:t>"</a:t>
            </a:r>
            <a:r>
              <a:rPr lang="ko-KR" altLang="en-US" sz="1100"/>
              <a:t>거절 완료</a:t>
            </a:r>
            <a:r>
              <a:rPr lang="en-US" altLang="ko-KR" sz="1100"/>
              <a:t>"</a:t>
            </a:r>
            <a:r>
              <a:rPr lang="ko-KR" altLang="en-US" sz="1100"/>
              <a:t>로 변경하고</a:t>
            </a:r>
            <a:r>
              <a:rPr lang="en-US" altLang="ko-KR" sz="1100"/>
              <a:t>, </a:t>
            </a:r>
            <a:r>
              <a:rPr lang="ko-KR" altLang="en-US" sz="1100"/>
              <a:t>버튼을 비활성화하여 더 이상 수정할 수 없도록 만듬</a:t>
            </a:r>
            <a:r>
              <a:rPr lang="en-US" altLang="ko-KR" sz="1100"/>
              <a:t>. </a:t>
            </a:r>
            <a:r>
              <a:rPr lang="ko-KR" altLang="en-US" sz="1100"/>
              <a:t>승인을 누르면 처리가 승인완료로 바로 업데이트됨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b="1"/>
              <a:t>거절</a:t>
            </a:r>
            <a:r>
              <a:rPr lang="ko-KR" altLang="en-US" sz="1100"/>
              <a:t> 버튼을 눌렀을 시</a:t>
            </a:r>
            <a:r>
              <a:rPr lang="en-US" altLang="ko-KR" sz="1100"/>
              <a:t>1.4.1.1</a:t>
            </a:r>
            <a:r>
              <a:rPr lang="ko-KR" altLang="en-US" sz="1100"/>
              <a:t>페이지에 있는</a:t>
            </a:r>
            <a:r>
              <a:rPr lang="en-US" altLang="ko-KR" sz="1100"/>
              <a:t> </a:t>
            </a:r>
            <a:r>
              <a:rPr lang="ko-KR" altLang="en-US" sz="1100" b="1"/>
              <a:t>모달창</a:t>
            </a:r>
            <a:r>
              <a:rPr lang="ko-KR" altLang="en-US" sz="1100"/>
              <a:t>이 뜸</a:t>
            </a:r>
            <a:r>
              <a:rPr lang="en-US" altLang="ko-KR" sz="1100"/>
              <a:t>. </a:t>
            </a:r>
            <a:r>
              <a:rPr lang="ko-KR" altLang="en-US" sz="1100"/>
              <a:t>거절사유는 선택사항이기 때문에 없어도 거절 가능</a:t>
            </a:r>
            <a:r>
              <a:rPr lang="en-US" altLang="ko-KR" sz="1100"/>
              <a:t>. </a:t>
            </a:r>
            <a:r>
              <a:rPr lang="ko-KR" altLang="en-US" sz="1100"/>
              <a:t>거절 사유는 띄어쓰기 포함 </a:t>
            </a:r>
            <a:r>
              <a:rPr lang="en-US" altLang="ko-KR" sz="1100"/>
              <a:t>15</a:t>
            </a:r>
            <a:r>
              <a:rPr lang="ko-KR" altLang="en-US" sz="1100"/>
              <a:t>자 이내로 작성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상태 </a:t>
            </a:r>
            <a:r>
              <a:rPr lang="en-US" altLang="ko-KR" sz="1100"/>
              <a:t>&lt;span&gt;</a:t>
            </a:r>
            <a:r>
              <a:rPr lang="ko-KR" altLang="en-US" sz="1100"/>
              <a:t>태그</a:t>
            </a:r>
            <a:r>
              <a:rPr lang="en-US" altLang="ko-KR" sz="1100"/>
              <a:t>.</a:t>
            </a:r>
            <a:r>
              <a:rPr lang="ko-KR" altLang="en-US" sz="1100"/>
              <a:t> 모임장이 처리를 안한 상태면 대기중</a:t>
            </a:r>
            <a:r>
              <a:rPr lang="en-US" altLang="ko-KR" sz="1100"/>
              <a:t>, </a:t>
            </a:r>
            <a:r>
              <a:rPr lang="ko-KR" altLang="en-US" sz="1100"/>
              <a:t>승인이나 거절을 했으면 완료로 뜸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신청날짜는 </a:t>
            </a:r>
            <a:r>
              <a:rPr lang="en-US" altLang="ko-KR" sz="1100"/>
              <a:t>&lt;span&gt;</a:t>
            </a:r>
            <a:r>
              <a:rPr lang="ko-KR" altLang="en-US" sz="1100"/>
              <a:t>태그</a:t>
            </a:r>
            <a:r>
              <a:rPr lang="en-US" altLang="ko-KR" sz="1100"/>
              <a:t>.</a:t>
            </a:r>
            <a:r>
              <a:rPr lang="ko-KR" altLang="en-US" sz="1100"/>
              <a:t> 날짜 기준으로 </a:t>
            </a:r>
            <a:r>
              <a:rPr lang="en-US" altLang="ko-KR" sz="1100"/>
              <a:t>order by</a:t>
            </a:r>
            <a:r>
              <a:rPr lang="ko-KR" altLang="en-US" sz="1100"/>
              <a:t>를 이용해 가장 최근의 신청이 맨 위로 출</a:t>
            </a:r>
            <a:r>
              <a:rPr lang="en-US" altLang="ko-KR" sz="1100"/>
              <a:t>. 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글쓰기 버튼은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구성하고</a:t>
            </a:r>
            <a:r>
              <a:rPr lang="en-US" altLang="ko-KR" sz="1100"/>
              <a:t>, </a:t>
            </a:r>
            <a:r>
              <a:rPr lang="ko-KR" altLang="en-US" sz="1100"/>
              <a:t>클릭 시 글쓰기 화면으로 이동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이전화면 버튼을 누르면 이전 화면으로 이동되며</a:t>
            </a:r>
            <a:r>
              <a:rPr lang="en-US" altLang="ko-KR" sz="1100"/>
              <a:t>, </a:t>
            </a:r>
            <a:r>
              <a:rPr lang="ko-KR" altLang="en-US" sz="1100"/>
              <a:t>태그는 </a:t>
            </a:r>
            <a:r>
              <a:rPr lang="en-US" altLang="ko-KR" sz="1100"/>
              <a:t>&lt;button&gt; </a:t>
            </a:r>
            <a:r>
              <a:rPr lang="ko-KR" altLang="en-US" sz="1100"/>
              <a:t>태그로 구성</a:t>
            </a:r>
            <a:r>
              <a:rPr lang="en-US" altLang="ko-KR" sz="1100"/>
              <a:t>. </a:t>
            </a:r>
            <a:r>
              <a:rPr lang="ko-KR" altLang="en-US" sz="1100"/>
              <a:t>이 버튼은 </a:t>
            </a:r>
            <a:r>
              <a:rPr lang="en-US" altLang="ko-KR" sz="1100"/>
              <a:t>hover</a:t>
            </a:r>
            <a:r>
              <a:rPr lang="ko-KR" altLang="en-US" sz="1100"/>
              <a:t> </a:t>
            </a:r>
            <a:r>
              <a:rPr lang="en-US" altLang="ko-KR" sz="1100"/>
              <a:t>cursor: pointer </a:t>
            </a:r>
            <a:r>
              <a:rPr lang="ko-KR" altLang="en-US" sz="1100"/>
              <a:t>처리</a:t>
            </a:r>
            <a:r>
              <a:rPr lang="en-US" altLang="ko-KR" sz="110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58331" y="2383365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5620119" y="241936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7525624" y="239089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6" name="직사각형 15"/>
          <p:cNvSpPr/>
          <p:nvPr/>
        </p:nvSpPr>
        <p:spPr>
          <a:xfrm>
            <a:off x="6733536" y="2396096"/>
            <a:ext cx="792088" cy="238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7" name="타원 16"/>
          <p:cNvSpPr/>
          <p:nvPr/>
        </p:nvSpPr>
        <p:spPr>
          <a:xfrm>
            <a:off x="5605452" y="242221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8" name="직사각형 17"/>
          <p:cNvSpPr/>
          <p:nvPr/>
        </p:nvSpPr>
        <p:spPr>
          <a:xfrm>
            <a:off x="8028674" y="3941786"/>
            <a:ext cx="918350" cy="3615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모임리스트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871192" cy="26852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47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9.4.1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모임장의 참석 승인</a:t>
            </a:r>
            <a:r>
              <a:rPr lang="en-US" altLang="ko-KR" sz="1600">
                <a:latin typeface="+mj-lt"/>
                <a:ea typeface="+mj-ea"/>
                <a:cs typeface="+mj-cs"/>
              </a:rPr>
              <a:t>/ </a:t>
            </a:r>
            <a:r>
              <a:rPr lang="ko-KR" altLang="en-US" sz="1600">
                <a:latin typeface="+mj-lt"/>
                <a:ea typeface="+mj-ea"/>
                <a:cs typeface="+mj-cs"/>
              </a:rPr>
              <a:t>거절 화면</a:t>
            </a:r>
            <a:endParaRPr lang="ko-KR" altLang="en-US" sz="16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84480" y="2038107"/>
            <a:ext cx="532685" cy="21087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2804184" y="1737117"/>
          <a:ext cx="565624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0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72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닉네임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신청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승인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거절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거절 사유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5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asdf123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2025-03-21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대기 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✅승인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❌거절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5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Asdofe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2025-03-20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대기 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✅승인      ❌거절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sadd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2025-03-18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승인 완료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05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sdfef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2025-03-11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완료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거절 완료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마감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350501" y="815340"/>
            <a:ext cx="6370974" cy="3549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순서도: 처리 35"/>
          <p:cNvSpPr/>
          <p:nvPr/>
        </p:nvSpPr>
        <p:spPr>
          <a:xfrm>
            <a:off x="2627784" y="1105239"/>
            <a:ext cx="1397583" cy="3655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신청자 목록</a:t>
            </a: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2610304" y="1508645"/>
            <a:ext cx="5835570" cy="10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형 설명선 37"/>
          <p:cNvSpPr/>
          <p:nvPr/>
        </p:nvSpPr>
        <p:spPr>
          <a:xfrm>
            <a:off x="8202443" y="3928291"/>
            <a:ext cx="486863" cy="35146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72327" y="2429300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21537" y="2426727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86584" y="2678063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021537" y="2678063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906344" y="37793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8</a:t>
            </a:r>
            <a:endParaRPr lang="ko-KR" altLang="en-US" sz="1200"/>
          </a:p>
        </p:txBody>
      </p:sp>
      <p:sp>
        <p:nvSpPr>
          <p:cNvPr id="44" name="타원 43"/>
          <p:cNvSpPr/>
          <p:nvPr/>
        </p:nvSpPr>
        <p:spPr>
          <a:xfrm>
            <a:off x="7563724" y="238336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45" name="직사각형 44"/>
          <p:cNvSpPr/>
          <p:nvPr/>
        </p:nvSpPr>
        <p:spPr>
          <a:xfrm>
            <a:off x="7474212" y="864585"/>
            <a:ext cx="1178984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6" name="타원 45"/>
          <p:cNvSpPr/>
          <p:nvPr/>
        </p:nvSpPr>
        <p:spPr>
          <a:xfrm>
            <a:off x="7232676" y="73633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9</a:t>
            </a:r>
            <a:endParaRPr lang="ko-KR" altLang="en-US" sz="12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563724" y="926323"/>
            <a:ext cx="1013058" cy="2394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이전 화면</a:t>
            </a:r>
          </a:p>
        </p:txBody>
      </p:sp>
      <p:sp>
        <p:nvSpPr>
          <p:cNvPr id="48" name="왼쪽 화살표 47"/>
          <p:cNvSpPr/>
          <p:nvPr/>
        </p:nvSpPr>
        <p:spPr>
          <a:xfrm>
            <a:off x="7547590" y="996915"/>
            <a:ext cx="216024" cy="9831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1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제목</a:t>
            </a:r>
            <a:r>
              <a:rPr lang="en-US" altLang="ko-KR" sz="1100"/>
              <a:t>: &lt;h1&gt; </a:t>
            </a:r>
            <a:r>
              <a:rPr lang="ko-KR" altLang="en-US" sz="1100"/>
              <a:t>태그</a:t>
            </a:r>
            <a:r>
              <a:rPr lang="en-US" altLang="ko-KR" sz="1100"/>
              <a:t>, Bold </a:t>
            </a:r>
            <a:r>
              <a:rPr lang="ko-KR" altLang="en-US" sz="1100"/>
              <a:t>체로 </a:t>
            </a:r>
            <a:r>
              <a:rPr lang="en-US" altLang="ko-KR" sz="1100"/>
              <a:t>"</a:t>
            </a:r>
            <a:r>
              <a:rPr lang="ko-KR" altLang="en-US" sz="1100"/>
              <a:t>신청 거절 사유 입력</a:t>
            </a:r>
            <a:r>
              <a:rPr lang="en-US" altLang="ko-KR" sz="1100"/>
              <a:t>"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안내 멘트</a:t>
            </a:r>
            <a:r>
              <a:rPr lang="en-US" altLang="ko-KR" sz="1100"/>
              <a:t>: &lt;textarea&gt; </a:t>
            </a:r>
            <a:r>
              <a:rPr lang="ko-KR" altLang="en-US" sz="1100"/>
              <a:t>태그 </a:t>
            </a:r>
            <a:r>
              <a:rPr lang="en-US" altLang="ko-KR" sz="1100"/>
              <a:t>(</a:t>
            </a:r>
            <a:r>
              <a:rPr lang="ko-KR" altLang="en-US" sz="1100"/>
              <a:t>내용 수정 불가</a:t>
            </a:r>
            <a:r>
              <a:rPr lang="en-US" altLang="ko-KR" sz="1100"/>
              <a:t>) "</a:t>
            </a:r>
            <a:r>
              <a:rPr lang="ko-KR" altLang="en-US" sz="1100"/>
              <a:t>신청자를 거절하시려면 거절 사유를 입력해주세요</a:t>
            </a:r>
            <a:r>
              <a:rPr lang="en-US" altLang="ko-KR" sz="1100"/>
              <a:t>."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입력 필드</a:t>
            </a:r>
            <a:r>
              <a:rPr lang="en-US" altLang="ko-KR" sz="1100"/>
              <a:t>: &lt;input&gt; </a:t>
            </a:r>
            <a:r>
              <a:rPr lang="ko-KR" altLang="en-US" sz="1100"/>
              <a:t>태그</a:t>
            </a:r>
            <a:r>
              <a:rPr lang="en-US" altLang="ko-KR" sz="1100"/>
              <a:t>, </a:t>
            </a:r>
            <a:r>
              <a:rPr lang="ko-KR" altLang="en-US" sz="1100"/>
              <a:t>최대 입력 길이</a:t>
            </a:r>
            <a:r>
              <a:rPr lang="en-US" altLang="ko-KR" sz="1100"/>
              <a:t>: 20</a:t>
            </a:r>
            <a:r>
              <a:rPr lang="ko-KR" altLang="en-US" sz="1100"/>
              <a:t>자</a:t>
            </a:r>
            <a:r>
              <a:rPr lang="en-US" altLang="ko-KR" sz="1100"/>
              <a:t>, </a:t>
            </a:r>
            <a:r>
              <a:rPr lang="ko-KR" altLang="en-US" sz="1100"/>
              <a:t>띄어쓰기 포함</a:t>
            </a:r>
            <a:r>
              <a:rPr lang="en-US" altLang="ko-KR" sz="1100"/>
              <a:t>, Placeholder: "</a:t>
            </a:r>
            <a:r>
              <a:rPr lang="ko-KR" altLang="en-US" sz="1100"/>
              <a:t>입력 받는란</a:t>
            </a:r>
            <a:r>
              <a:rPr lang="en-US" altLang="ko-KR" sz="1100"/>
              <a:t>"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확인 버튼</a:t>
            </a:r>
            <a:r>
              <a:rPr lang="en-US" altLang="ko-KR" sz="1100"/>
              <a:t>: &lt;button&gt; </a:t>
            </a:r>
            <a:r>
              <a:rPr lang="ko-KR" altLang="en-US" sz="1100"/>
              <a:t>태그</a:t>
            </a:r>
            <a:r>
              <a:rPr lang="en-US" altLang="ko-KR" sz="1100"/>
              <a:t>, Hover </a:t>
            </a:r>
            <a:r>
              <a:rPr lang="ko-KR" altLang="en-US" sz="1100"/>
              <a:t>시 </a:t>
            </a:r>
            <a:r>
              <a:rPr lang="en-US" altLang="ko-KR" sz="1100"/>
              <a:t>cursor: pointer</a:t>
            </a:r>
            <a:r>
              <a:rPr lang="ko-KR" altLang="en-US" sz="1100"/>
              <a:t>로 설정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닫기 아이콘</a:t>
            </a:r>
            <a:r>
              <a:rPr lang="en-US" altLang="ko-KR" sz="1100"/>
              <a:t>: &lt;button&gt; </a:t>
            </a:r>
            <a:r>
              <a:rPr lang="ko-KR" altLang="en-US" sz="1100"/>
              <a:t>태그 </a:t>
            </a:r>
            <a:r>
              <a:rPr lang="en-US" altLang="ko-KR" sz="1100"/>
              <a:t>(× </a:t>
            </a:r>
            <a:r>
              <a:rPr lang="ko-KR" altLang="en-US" sz="1100"/>
              <a:t>모양</a:t>
            </a:r>
            <a:r>
              <a:rPr lang="en-US" altLang="ko-KR" sz="1100"/>
              <a:t>), Hover </a:t>
            </a:r>
            <a:r>
              <a:rPr lang="ko-KR" altLang="en-US" sz="1100"/>
              <a:t>시 </a:t>
            </a:r>
            <a:r>
              <a:rPr lang="en-US" altLang="ko-KR" sz="1100"/>
              <a:t>cursor: pointer</a:t>
            </a:r>
            <a:r>
              <a:rPr lang="ko-KR" altLang="en-US" sz="1100"/>
              <a:t>로 설정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2350501" y="815340"/>
            <a:ext cx="6370974" cy="3549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순서도: 처리 11"/>
          <p:cNvSpPr/>
          <p:nvPr/>
        </p:nvSpPr>
        <p:spPr>
          <a:xfrm>
            <a:off x="2555776" y="1154113"/>
            <a:ext cx="2304256" cy="3655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신청 거절 사유 입력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99792" y="1701985"/>
            <a:ext cx="518457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신청자를 거절하시려면 거절 사유를 입력해주세요</a:t>
            </a: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ko-KR" altLang="en-US" sz="1000">
                <a:solidFill>
                  <a:schemeClr val="tx1"/>
                </a:solidFill>
              </a:rPr>
              <a:t>거절 사유는 선택사항입니다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673499" y="2590222"/>
            <a:ext cx="5184576" cy="4787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입력 받는 란</a:t>
            </a:r>
            <a:r>
              <a:rPr lang="en-US" altLang="ko-KR" sz="1000">
                <a:solidFill>
                  <a:schemeClr val="tx1"/>
                </a:solidFill>
              </a:rPr>
              <a:t>: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44407" y="1010665"/>
            <a:ext cx="444697" cy="330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16941" y="3691813"/>
            <a:ext cx="872045" cy="17910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" name="곱셈 기호 16"/>
          <p:cNvSpPr/>
          <p:nvPr/>
        </p:nvSpPr>
        <p:spPr>
          <a:xfrm>
            <a:off x="8244408" y="980728"/>
            <a:ext cx="376716" cy="292792"/>
          </a:xfrm>
          <a:prstGeom prst="mathMultiply">
            <a:avLst>
              <a:gd name="adj1" fmla="val 2352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9344" y="3623948"/>
            <a:ext cx="1058066" cy="3404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8028383" y="87271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5292080" y="3717032"/>
            <a:ext cx="144016" cy="153882"/>
          </a:xfrm>
          <a:prstGeom prst="ellipse">
            <a:avLst/>
          </a:prstGeom>
          <a:solidFill>
            <a:schemeClr val="bg2"/>
          </a:soli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55776" y="2549623"/>
            <a:ext cx="5400600" cy="57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3" name="타원 22"/>
          <p:cNvSpPr/>
          <p:nvPr/>
        </p:nvSpPr>
        <p:spPr>
          <a:xfrm>
            <a:off x="5037534" y="363234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24" name="타원 23"/>
          <p:cNvSpPr/>
          <p:nvPr/>
        </p:nvSpPr>
        <p:spPr>
          <a:xfrm>
            <a:off x="2365940" y="237419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27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모임리스트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제목 1"/>
          <p:cNvSpPr txBox="1"/>
          <p:nvPr/>
        </p:nvSpPr>
        <p:spPr>
          <a:xfrm>
            <a:off x="0" y="836712"/>
            <a:ext cx="1763688" cy="43680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>
                <a:latin typeface="+mj-lt"/>
                <a:ea typeface="+mj-ea"/>
                <a:cs typeface="+mj-cs"/>
              </a:rPr>
              <a:t>9.4.1.1</a:t>
            </a:r>
            <a:r>
              <a:rPr lang="ko-KR" altLang="en-US" sz="1100">
                <a:latin typeface="+mj-lt"/>
                <a:ea typeface="+mj-ea"/>
                <a:cs typeface="+mj-cs"/>
              </a:rPr>
              <a:t>신청 거절 사유 모달창</a:t>
            </a:r>
            <a:endParaRPr lang="ko-KR" altLang="en-US" sz="1100"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88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프로젝트\스토리보드\2. 로그인\로그인_메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764704"/>
            <a:ext cx="6163767" cy="3467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2384201" y="836711"/>
            <a:ext cx="917055" cy="303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051720" y="8367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432746" y="2686913"/>
            <a:ext cx="1579414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4181908" y="257500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4488086" y="3045150"/>
            <a:ext cx="587969" cy="179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smtClean="0">
                <a:latin typeface="+mj-lt"/>
                <a:ea typeface="+mj-ea"/>
                <a:cs typeface="+mj-cs"/>
              </a:rPr>
              <a:t>1.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로그인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0" y="836712"/>
            <a:ext cx="1763688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smtClean="0">
                <a:latin typeface="+mj-lt"/>
                <a:ea typeface="+mj-ea"/>
                <a:cs typeface="+mj-cs"/>
              </a:rPr>
              <a:t>1.1 </a:t>
            </a:r>
            <a:r>
              <a:rPr lang="ko-KR" altLang="en-US" sz="1200" dirty="0" smtClean="0">
                <a:latin typeface="+mj-lt"/>
                <a:ea typeface="+mj-ea"/>
                <a:cs typeface="+mj-cs"/>
              </a:rPr>
              <a:t>로그인 메인</a:t>
            </a:r>
            <a:endParaRPr kumimoji="0" lang="ko-KR" alt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5013176"/>
            <a:ext cx="91440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아이디 입력 창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비밀번호 입력 창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아이디와 비밀번호 모두 입력 후 로그인 버튼 클릭 </a:t>
            </a:r>
            <a:r>
              <a:rPr lang="en-US" altLang="ko-KR" sz="1100" dirty="0" smtClean="0"/>
              <a:t>&gt; </a:t>
            </a:r>
            <a:r>
              <a:rPr lang="ko-KR" altLang="en-US" sz="1100" dirty="0" err="1" smtClean="0"/>
              <a:t>로그인이</a:t>
            </a:r>
            <a:r>
              <a:rPr lang="ko-KR" altLang="en-US" sz="1100" dirty="0" smtClean="0"/>
              <a:t> 된 상태로 메인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회원가입 버튼 클릭 시 회원가입 화면으로 이동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아이디 찾기 클릭 시 새 창으로 아이디 찾기 화면 생성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비밀번호 찾기 클릭 시 새 창으로 비밀번호 찾기 화면 생성 </a:t>
            </a:r>
            <a:endParaRPr lang="en-US" altLang="ko-KR" sz="11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4432746" y="2831507"/>
            <a:ext cx="1579414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타원 37"/>
          <p:cNvSpPr/>
          <p:nvPr/>
        </p:nvSpPr>
        <p:spPr>
          <a:xfrm>
            <a:off x="4181908" y="285055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003877" y="2668442"/>
            <a:ext cx="430807" cy="3189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타원 39"/>
          <p:cNvSpPr/>
          <p:nvPr/>
        </p:nvSpPr>
        <p:spPr>
          <a:xfrm>
            <a:off x="6465637" y="265357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5133778" y="3047531"/>
            <a:ext cx="587969" cy="179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직사각형 41"/>
          <p:cNvSpPr/>
          <p:nvPr/>
        </p:nvSpPr>
        <p:spPr>
          <a:xfrm>
            <a:off x="5784231" y="3047530"/>
            <a:ext cx="587969" cy="179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타원 42"/>
          <p:cNvSpPr/>
          <p:nvPr/>
        </p:nvSpPr>
        <p:spPr>
          <a:xfrm>
            <a:off x="4682682" y="32564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5313509" y="32605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6</a:t>
            </a:r>
            <a:endParaRPr lang="ko-KR" altLang="en-US" sz="1200" dirty="0"/>
          </a:p>
        </p:txBody>
      </p:sp>
      <p:sp>
        <p:nvSpPr>
          <p:cNvPr id="47" name="타원 46"/>
          <p:cNvSpPr/>
          <p:nvPr/>
        </p:nvSpPr>
        <p:spPr>
          <a:xfrm>
            <a:off x="5969302" y="32605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5743483" y="1563189"/>
            <a:ext cx="1178037" cy="2816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7220077" y="1580075"/>
            <a:ext cx="885320" cy="2430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 </a:t>
            </a:r>
            <a:r>
              <a:rPr lang="ko-KR" altLang="en-US" sz="1600">
                <a:latin typeface="+mj-lt"/>
                <a:ea typeface="+mj-ea"/>
                <a:cs typeface="+mj-cs"/>
              </a:rPr>
              <a:t>마이페이지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1"/>
            <a:ext cx="1763688" cy="42760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4.1  </a:t>
            </a:r>
            <a:r>
              <a:rPr lang="ko-KR" altLang="en-US" sz="1600">
                <a:latin typeface="+mj-lt"/>
                <a:ea typeface="+mj-ea"/>
                <a:cs typeface="+mj-cs"/>
              </a:rPr>
              <a:t>신청자가 확인할 수 있는 모임신청 현황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7430" y="2148924"/>
            <a:ext cx="5436938" cy="193539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065020" y="1124744"/>
            <a:ext cx="6162204" cy="3553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순서도: 처리 34"/>
          <p:cNvSpPr/>
          <p:nvPr/>
        </p:nvSpPr>
        <p:spPr>
          <a:xfrm>
            <a:off x="2310612" y="1299020"/>
            <a:ext cx="1899667" cy="3659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모임 신청 현황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796136" y="1631548"/>
            <a:ext cx="1069052" cy="191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74415" y="1640204"/>
            <a:ext cx="774649" cy="165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최근순</a:t>
            </a:r>
          </a:p>
        </p:txBody>
      </p:sp>
      <p:sp>
        <p:nvSpPr>
          <p:cNvPr id="38" name="이등변 삼각형 37"/>
          <p:cNvSpPr/>
          <p:nvPr/>
        </p:nvSpPr>
        <p:spPr>
          <a:xfrm flipV="1">
            <a:off x="7838297" y="1671762"/>
            <a:ext cx="108982" cy="65685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74415" y="1823084"/>
            <a:ext cx="774649" cy="165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과거순</a:t>
            </a:r>
          </a:p>
        </p:txBody>
      </p:sp>
      <p:sp>
        <p:nvSpPr>
          <p:cNvPr id="40" name="이등변 삼각형 39"/>
          <p:cNvSpPr/>
          <p:nvPr/>
        </p:nvSpPr>
        <p:spPr>
          <a:xfrm flipV="1">
            <a:off x="6565757" y="1686193"/>
            <a:ext cx="122508" cy="75974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6136" y="1814428"/>
            <a:ext cx="1069052" cy="191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승인된 내역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796136" y="1987783"/>
            <a:ext cx="1069052" cy="191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거절된 내역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485872" y="1597015"/>
            <a:ext cx="5625346" cy="3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형 설명선 43"/>
          <p:cNvSpPr/>
          <p:nvPr/>
        </p:nvSpPr>
        <p:spPr>
          <a:xfrm>
            <a:off x="7583784" y="4148487"/>
            <a:ext cx="509025" cy="35187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51435" y="2561845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051435" y="2843214"/>
            <a:ext cx="521230" cy="21087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21785" y="2544592"/>
            <a:ext cx="792088" cy="238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7391472" y="4142615"/>
            <a:ext cx="835752" cy="468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8" name="직사각형 47"/>
          <p:cNvSpPr/>
          <p:nvPr/>
        </p:nvSpPr>
        <p:spPr>
          <a:xfrm>
            <a:off x="6992340" y="1176540"/>
            <a:ext cx="1178984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9" name="타원 48"/>
          <p:cNvSpPr/>
          <p:nvPr/>
        </p:nvSpPr>
        <p:spPr>
          <a:xfrm>
            <a:off x="6750804" y="104829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7</a:t>
            </a:r>
            <a:endParaRPr lang="ko-KR" altLang="en-US" sz="12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081852" y="1238278"/>
            <a:ext cx="1013058" cy="2394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이전 화면</a:t>
            </a:r>
          </a:p>
        </p:txBody>
      </p:sp>
      <p:sp>
        <p:nvSpPr>
          <p:cNvPr id="51" name="왼쪽 화살표 50"/>
          <p:cNvSpPr/>
          <p:nvPr/>
        </p:nvSpPr>
        <p:spPr>
          <a:xfrm>
            <a:off x="7065718" y="1308870"/>
            <a:ext cx="216024" cy="9831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-47600" y="5004520"/>
            <a:ext cx="9144000" cy="2426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&lt;h1&gt; </a:t>
            </a:r>
            <a:r>
              <a:rPr lang="ko-KR" altLang="en-US" sz="1100"/>
              <a:t>태그</a:t>
            </a:r>
            <a:r>
              <a:rPr lang="en-US" altLang="ko-KR" sz="1100"/>
              <a:t>, Bold </a:t>
            </a:r>
            <a:r>
              <a:rPr lang="ko-KR" altLang="en-US" sz="1100"/>
              <a:t>체로 </a:t>
            </a:r>
            <a:r>
              <a:rPr lang="en-US" altLang="ko-KR" sz="1100"/>
              <a:t>"</a:t>
            </a:r>
            <a:r>
              <a:rPr lang="ko-KR" altLang="en-US" sz="1100"/>
              <a:t>모임 신청 현황</a:t>
            </a:r>
            <a:r>
              <a:rPr lang="en-US" altLang="ko-KR" sz="1100"/>
              <a:t>". &lt;hr&gt; </a:t>
            </a:r>
            <a:r>
              <a:rPr lang="ko-KR" altLang="en-US" sz="1100"/>
              <a:t>태그로 제목 밑에 줄을 긋기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기본은 전체 내역을 보고</a:t>
            </a:r>
            <a:r>
              <a:rPr lang="en-US" altLang="ko-KR" sz="1100"/>
              <a:t>, </a:t>
            </a:r>
            <a:r>
              <a:rPr lang="ko-KR" altLang="en-US" sz="1100"/>
              <a:t>선택 시 승인 내역</a:t>
            </a:r>
            <a:r>
              <a:rPr lang="en-US" altLang="ko-KR" sz="1100"/>
              <a:t>, </a:t>
            </a:r>
            <a:r>
              <a:rPr lang="ko-KR" altLang="en-US" sz="1100"/>
              <a:t>거절된 내역만 볼 수 있도록 구현</a:t>
            </a:r>
            <a:r>
              <a:rPr lang="en-US" altLang="ko-KR" sz="1100"/>
              <a:t>. </a:t>
            </a:r>
            <a:r>
              <a:rPr lang="ko-KR" altLang="en-US" sz="1100"/>
              <a:t>옵션</a:t>
            </a:r>
            <a:r>
              <a:rPr lang="en-US" altLang="ko-KR" sz="1100"/>
              <a:t>: &lt;option&gt; </a:t>
            </a:r>
            <a:r>
              <a:rPr lang="ko-KR" altLang="en-US" sz="1100"/>
              <a:t>태그로 </a:t>
            </a:r>
            <a:r>
              <a:rPr lang="en-US" altLang="ko-KR" sz="1100"/>
              <a:t>"</a:t>
            </a:r>
            <a:r>
              <a:rPr lang="ko-KR" altLang="en-US" sz="1100"/>
              <a:t>전체</a:t>
            </a:r>
            <a:r>
              <a:rPr lang="en-US" altLang="ko-KR" sz="1100"/>
              <a:t>", "</a:t>
            </a:r>
            <a:r>
              <a:rPr lang="ko-KR" altLang="en-US" sz="1100"/>
              <a:t>승인 내역</a:t>
            </a:r>
            <a:r>
              <a:rPr lang="en-US" altLang="ko-KR" sz="1100"/>
              <a:t>", "</a:t>
            </a:r>
            <a:r>
              <a:rPr lang="ko-KR" altLang="en-US" sz="1100"/>
              <a:t>거절 내역</a:t>
            </a:r>
            <a:r>
              <a:rPr lang="en-US" altLang="ko-KR" sz="1100"/>
              <a:t>" </a:t>
            </a:r>
            <a:r>
              <a:rPr lang="ko-KR" altLang="en-US" sz="1100"/>
              <a:t>선택 가능</a:t>
            </a:r>
            <a:r>
              <a:rPr lang="en-US" altLang="ko-KR" sz="1100"/>
              <a:t>. </a:t>
            </a:r>
            <a:r>
              <a:rPr lang="ko-KR" altLang="en-US" sz="1100"/>
              <a:t>정렬 선택</a:t>
            </a:r>
            <a:r>
              <a:rPr lang="en-US" altLang="ko-KR" sz="1100"/>
              <a:t>: &lt;select&gt; </a:t>
            </a:r>
            <a:r>
              <a:rPr lang="ko-KR" altLang="en-US" sz="1100"/>
              <a:t>태그 사용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기본은 최근순</a:t>
            </a:r>
            <a:r>
              <a:rPr lang="en-US" altLang="ko-KR" sz="1100"/>
              <a:t>, </a:t>
            </a:r>
            <a:r>
              <a:rPr lang="ko-KR" altLang="en-US" sz="1100"/>
              <a:t>선택 시 과거순으로도 볼 수 있게 구현</a:t>
            </a:r>
            <a:r>
              <a:rPr lang="en-US" altLang="ko-KR" sz="1100"/>
              <a:t>. </a:t>
            </a:r>
            <a:r>
              <a:rPr lang="ko-KR" altLang="en-US" sz="1100"/>
              <a:t>옵션</a:t>
            </a:r>
            <a:r>
              <a:rPr lang="en-US" altLang="ko-KR" sz="1100"/>
              <a:t>: &lt;option&gt; </a:t>
            </a:r>
            <a:r>
              <a:rPr lang="ko-KR" altLang="en-US" sz="1100"/>
              <a:t>태그로 </a:t>
            </a:r>
            <a:r>
              <a:rPr lang="en-US" altLang="ko-KR" sz="1100"/>
              <a:t>"</a:t>
            </a:r>
            <a:r>
              <a:rPr lang="ko-KR" altLang="en-US" sz="1100"/>
              <a:t>최근순</a:t>
            </a:r>
            <a:r>
              <a:rPr lang="en-US" altLang="ko-KR" sz="1100"/>
              <a:t>", "</a:t>
            </a:r>
            <a:r>
              <a:rPr lang="ko-KR" altLang="en-US" sz="1100"/>
              <a:t>과거순</a:t>
            </a:r>
            <a:r>
              <a:rPr lang="en-US" altLang="ko-KR" sz="1100"/>
              <a:t>" </a:t>
            </a:r>
            <a:r>
              <a:rPr lang="ko-KR" altLang="en-US" sz="1100"/>
              <a:t>선택 가능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테이블</a:t>
            </a:r>
            <a:r>
              <a:rPr lang="en-US" altLang="ko-KR" sz="1100"/>
              <a:t>: &lt;table&gt; </a:t>
            </a:r>
            <a:r>
              <a:rPr lang="ko-KR" altLang="en-US" sz="1100"/>
              <a:t>태그 사용</a:t>
            </a:r>
            <a:r>
              <a:rPr lang="en-US" altLang="ko-KR" sz="1100"/>
              <a:t>, </a:t>
            </a:r>
            <a:r>
              <a:rPr lang="ko-KR" altLang="en-US" sz="1100"/>
              <a:t>열 헤더</a:t>
            </a:r>
            <a:r>
              <a:rPr lang="en-US" altLang="ko-KR" sz="1100"/>
              <a:t>: &lt;th&gt; </a:t>
            </a:r>
            <a:r>
              <a:rPr lang="ko-KR" altLang="en-US" sz="1100"/>
              <a:t>태그로 각 항목 이름 </a:t>
            </a:r>
            <a:r>
              <a:rPr lang="en-US" altLang="ko-KR" sz="1100"/>
              <a:t>(</a:t>
            </a:r>
            <a:r>
              <a:rPr lang="ko-KR" altLang="en-US" sz="1100"/>
              <a:t>신청 날짜</a:t>
            </a:r>
            <a:r>
              <a:rPr lang="en-US" altLang="ko-KR" sz="1100"/>
              <a:t>, </a:t>
            </a:r>
            <a:r>
              <a:rPr lang="ko-KR" altLang="en-US" sz="1100"/>
              <a:t>모임 제목</a:t>
            </a:r>
            <a:r>
              <a:rPr lang="en-US" altLang="ko-KR" sz="1100"/>
              <a:t>, </a:t>
            </a:r>
            <a:r>
              <a:rPr lang="ko-KR" altLang="en-US" sz="1100"/>
              <a:t>승인 상태</a:t>
            </a:r>
            <a:r>
              <a:rPr lang="en-US" altLang="ko-KR" sz="1100"/>
              <a:t>, </a:t>
            </a:r>
            <a:r>
              <a:rPr lang="ko-KR" altLang="en-US" sz="1100"/>
              <a:t>모임 장소</a:t>
            </a:r>
            <a:r>
              <a:rPr lang="en-US" altLang="ko-KR" sz="1100"/>
              <a:t>, </a:t>
            </a:r>
            <a:r>
              <a:rPr lang="ko-KR" altLang="en-US" sz="1100"/>
              <a:t>참석 여부</a:t>
            </a:r>
            <a:r>
              <a:rPr lang="en-US" altLang="ko-KR" sz="1100"/>
              <a:t>, </a:t>
            </a:r>
            <a:r>
              <a:rPr lang="ko-KR" altLang="en-US" sz="1100"/>
              <a:t>상세 보기</a:t>
            </a:r>
            <a:r>
              <a:rPr lang="en-US" altLang="ko-KR" sz="1100"/>
              <a:t>), </a:t>
            </a:r>
            <a:r>
              <a:rPr lang="ko-KR" altLang="en-US" sz="1100"/>
              <a:t>열 데이터</a:t>
            </a:r>
            <a:r>
              <a:rPr lang="en-US" altLang="ko-KR" sz="1100"/>
              <a:t>: &lt;td&gt; </a:t>
            </a:r>
            <a:r>
              <a:rPr lang="ko-KR" altLang="en-US" sz="1100"/>
              <a:t>태그로 각각의 데이터 입력 </a:t>
            </a:r>
            <a:r>
              <a:rPr lang="en-US" altLang="ko-KR" sz="1100"/>
              <a:t>(</a:t>
            </a:r>
            <a:r>
              <a:rPr lang="ko-KR" altLang="en-US" sz="1100"/>
              <a:t>예</a:t>
            </a:r>
            <a:r>
              <a:rPr lang="en-US" altLang="ko-KR" sz="1100"/>
              <a:t>: </a:t>
            </a:r>
            <a:r>
              <a:rPr lang="ko-KR" altLang="en-US" sz="1100"/>
              <a:t>신청 날짜</a:t>
            </a:r>
            <a:r>
              <a:rPr lang="en-US" altLang="ko-KR" sz="1100"/>
              <a:t>, </a:t>
            </a:r>
            <a:r>
              <a:rPr lang="ko-KR" altLang="en-US" sz="1100"/>
              <a:t>모임 제목 등</a:t>
            </a:r>
            <a:r>
              <a:rPr lang="en-US" altLang="ko-KR" sz="1100"/>
              <a:t>)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b="1"/>
              <a:t>상세 보기</a:t>
            </a:r>
            <a:r>
              <a:rPr lang="en-US" altLang="ko-KR" sz="1100"/>
              <a:t>: &lt;button&gt; </a:t>
            </a:r>
            <a:r>
              <a:rPr lang="ko-KR" altLang="en-US" sz="1100"/>
              <a:t>태그로 </a:t>
            </a:r>
            <a:r>
              <a:rPr lang="en-US" altLang="ko-KR" sz="1100"/>
              <a:t>"</a:t>
            </a:r>
            <a:r>
              <a:rPr lang="ko-KR" altLang="en-US" sz="1100"/>
              <a:t>보기</a:t>
            </a:r>
            <a:r>
              <a:rPr lang="en-US" altLang="ko-KR" sz="1100"/>
              <a:t>" </a:t>
            </a:r>
            <a:r>
              <a:rPr lang="ko-KR" altLang="en-US" sz="1100"/>
              <a:t>버튼 생성</a:t>
            </a:r>
            <a:r>
              <a:rPr lang="en-US" altLang="ko-KR" sz="1100"/>
              <a:t>. </a:t>
            </a:r>
            <a:r>
              <a:rPr lang="ko-KR" altLang="en-US" sz="1100"/>
              <a:t>버튼 클릭 시 승인완료</a:t>
            </a:r>
            <a:r>
              <a:rPr lang="en-US" altLang="ko-KR" sz="1100"/>
              <a:t>(</a:t>
            </a:r>
            <a:r>
              <a:rPr lang="ko-KR" altLang="en-US" sz="1100"/>
              <a:t>뒤 페이지</a:t>
            </a:r>
            <a:r>
              <a:rPr lang="en-US" altLang="ko-KR" sz="1100"/>
              <a:t>), </a:t>
            </a:r>
            <a:r>
              <a:rPr lang="ko-KR" altLang="en-US" sz="1100"/>
              <a:t>승인거절 화면</a:t>
            </a:r>
            <a:r>
              <a:rPr lang="en-US" altLang="ko-KR" sz="1100"/>
              <a:t>(</a:t>
            </a:r>
            <a:r>
              <a:rPr lang="ko-KR" altLang="en-US" sz="1100"/>
              <a:t>뒤 페이지</a:t>
            </a:r>
            <a:r>
              <a:rPr lang="en-US" altLang="ko-KR" sz="1100"/>
              <a:t>)</a:t>
            </a:r>
            <a:r>
              <a:rPr lang="ko-KR" altLang="en-US" sz="1100"/>
              <a:t> 모달창으로 띄워주기</a:t>
            </a:r>
            <a:r>
              <a:rPr lang="en-US" altLang="ko-KR" sz="1100"/>
              <a:t>. </a:t>
            </a:r>
            <a:r>
              <a:rPr lang="ko-KR" altLang="en-US" sz="1100"/>
              <a:t>대기중인 경우 상세보기 없음 </a:t>
            </a:r>
            <a:r>
              <a:rPr lang="en-US" altLang="ko-KR" sz="1100"/>
              <a:t>null </a:t>
            </a:r>
            <a:r>
              <a:rPr lang="ko-KR" altLang="en-US" sz="1100"/>
              <a:t>입력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글쓰기</a:t>
            </a:r>
            <a:r>
              <a:rPr lang="en-US" altLang="ko-KR" sz="1100"/>
              <a:t>: &lt;button&gt; </a:t>
            </a:r>
            <a:r>
              <a:rPr lang="ko-KR" altLang="en-US" sz="1100"/>
              <a:t>태그로 글쓰기 버튼 생성</a:t>
            </a:r>
            <a:r>
              <a:rPr lang="en-US" altLang="ko-KR" sz="1100"/>
              <a:t>. </a:t>
            </a:r>
            <a:r>
              <a:rPr lang="ko-KR" altLang="en-US" sz="1100"/>
              <a:t>버튼 클릭 시 글쓰기 화면으로 이동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이전 화면</a:t>
            </a:r>
            <a:r>
              <a:rPr lang="en-US" altLang="ko-KR" sz="1100"/>
              <a:t>: &lt;button&gt; </a:t>
            </a:r>
            <a:r>
              <a:rPr lang="ko-KR" altLang="en-US" sz="1100"/>
              <a:t>태그로 이전 화면 버튼 생성</a:t>
            </a:r>
            <a:r>
              <a:rPr lang="en-US" altLang="ko-KR" sz="1100"/>
              <a:t>. </a:t>
            </a:r>
            <a:r>
              <a:rPr lang="ko-KR" altLang="en-US" sz="1100"/>
              <a:t>버튼 클릭 시 이전 화면으로 이동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화면 전환은 </a:t>
            </a:r>
            <a:r>
              <a:rPr lang="en-US" altLang="ko-KR" sz="1100"/>
              <a:t>SPA(Single Page Application) </a:t>
            </a:r>
            <a:r>
              <a:rPr lang="ko-KR" altLang="en-US" sz="1100"/>
              <a:t>방식으로 처리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53" name="타원 52"/>
          <p:cNvSpPr/>
          <p:nvPr/>
        </p:nvSpPr>
        <p:spPr>
          <a:xfrm>
            <a:off x="5550163" y="161094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54" name="타원 53"/>
          <p:cNvSpPr/>
          <p:nvPr/>
        </p:nvSpPr>
        <p:spPr>
          <a:xfrm>
            <a:off x="6751290" y="240109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55" name="타원 54"/>
          <p:cNvSpPr/>
          <p:nvPr/>
        </p:nvSpPr>
        <p:spPr>
          <a:xfrm>
            <a:off x="7006828" y="161019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56" name="타원 55"/>
          <p:cNvSpPr/>
          <p:nvPr/>
        </p:nvSpPr>
        <p:spPr>
          <a:xfrm>
            <a:off x="7247223" y="398496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051435" y="3147314"/>
            <a:ext cx="521230" cy="210877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4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10229" y="5106506"/>
            <a:ext cx="9144000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승인 완료 표시</a:t>
            </a:r>
            <a:r>
              <a:rPr lang="en-US" altLang="ko-KR" sz="1100"/>
              <a:t>: </a:t>
            </a:r>
            <a:r>
              <a:rPr lang="ko-KR" altLang="en-US" sz="1100"/>
              <a:t>초록색 배경을 사용하여 </a:t>
            </a:r>
            <a:r>
              <a:rPr lang="en-US" altLang="ko-KR" sz="1100"/>
              <a:t>"</a:t>
            </a:r>
            <a:r>
              <a:rPr lang="ko-KR" altLang="en-US" sz="1100"/>
              <a:t>승인 완료</a:t>
            </a:r>
            <a:r>
              <a:rPr lang="en-US" altLang="ko-KR" sz="1100"/>
              <a:t>" </a:t>
            </a:r>
            <a:r>
              <a:rPr lang="ko-KR" altLang="en-US" sz="1100"/>
              <a:t>상태를 강조</a:t>
            </a:r>
            <a:r>
              <a:rPr lang="en-US" altLang="ko-KR" sz="1100"/>
              <a:t>. &lt;h1&gt; </a:t>
            </a:r>
            <a:r>
              <a:rPr lang="ko-KR" altLang="en-US" sz="1100"/>
              <a:t>태그로 제목을 </a:t>
            </a:r>
            <a:r>
              <a:rPr lang="en-US" altLang="ko-KR" sz="1100"/>
              <a:t>Bold </a:t>
            </a:r>
            <a:r>
              <a:rPr lang="ko-KR" altLang="en-US" sz="1100"/>
              <a:t>체로 설정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&lt;time&gt; </a:t>
            </a:r>
            <a:r>
              <a:rPr lang="ko-KR" altLang="en-US" sz="1100"/>
              <a:t>태그를 사용하여 날짜와 시간을 출력 </a:t>
            </a:r>
            <a:r>
              <a:rPr lang="en-US" altLang="ko-KR" sz="1100"/>
              <a:t>(</a:t>
            </a:r>
            <a:r>
              <a:rPr lang="ko-KR" altLang="en-US" sz="1100"/>
              <a:t>예</a:t>
            </a:r>
            <a:r>
              <a:rPr lang="en-US" altLang="ko-KR" sz="1100"/>
              <a:t>: </a:t>
            </a:r>
            <a:r>
              <a:rPr lang="ko-KR" altLang="en-US" sz="1100"/>
              <a:t>년</a:t>
            </a:r>
            <a:r>
              <a:rPr lang="en-US" altLang="ko-KR" sz="1100"/>
              <a:t>, </a:t>
            </a:r>
            <a:r>
              <a:rPr lang="ko-KR" altLang="en-US" sz="1100"/>
              <a:t>월</a:t>
            </a:r>
            <a:r>
              <a:rPr lang="en-US" altLang="ko-KR" sz="1100"/>
              <a:t>, </a:t>
            </a:r>
            <a:r>
              <a:rPr lang="ko-KR" altLang="en-US" sz="1100"/>
              <a:t>일</a:t>
            </a:r>
            <a:r>
              <a:rPr lang="en-US" altLang="ko-KR" sz="1100"/>
              <a:t>, </a:t>
            </a:r>
            <a:r>
              <a:rPr lang="ko-KR" altLang="en-US" sz="1100"/>
              <a:t>오전</a:t>
            </a:r>
            <a:r>
              <a:rPr lang="en-US" altLang="ko-KR" sz="1100"/>
              <a:t>/</a:t>
            </a:r>
            <a:r>
              <a:rPr lang="ko-KR" altLang="en-US" sz="1100"/>
              <a:t>오후</a:t>
            </a:r>
            <a:r>
              <a:rPr lang="en-US" altLang="ko-KR" sz="1100"/>
              <a:t>, </a:t>
            </a:r>
            <a:r>
              <a:rPr lang="ko-KR" altLang="en-US" sz="1100"/>
              <a:t>시</a:t>
            </a:r>
            <a:r>
              <a:rPr lang="en-US" altLang="ko-KR" sz="1100"/>
              <a:t>, </a:t>
            </a:r>
            <a:r>
              <a:rPr lang="ko-KR" altLang="en-US" sz="1100"/>
              <a:t>분까지</a:t>
            </a:r>
            <a:r>
              <a:rPr lang="en-US" altLang="ko-KR" sz="1100"/>
              <a:t>).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&lt;span&gt; </a:t>
            </a:r>
            <a:r>
              <a:rPr lang="ko-KR" altLang="en-US" sz="1100"/>
              <a:t>태그로 장소 정보 출력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지도는 </a:t>
            </a:r>
            <a:r>
              <a:rPr lang="en-US" altLang="ko-KR" sz="1100"/>
              <a:t>API(</a:t>
            </a:r>
            <a:r>
              <a:rPr lang="ko-KR" altLang="en-US" sz="1100"/>
              <a:t>구글 또는 카카오</a:t>
            </a:r>
            <a:r>
              <a:rPr lang="en-US" altLang="ko-KR" sz="1100"/>
              <a:t>)</a:t>
            </a:r>
            <a:r>
              <a:rPr lang="ko-KR" altLang="en-US" sz="1100"/>
              <a:t>로 받아오며</a:t>
            </a:r>
            <a:r>
              <a:rPr lang="en-US" altLang="ko-KR" sz="1100"/>
              <a:t>, </a:t>
            </a:r>
            <a:r>
              <a:rPr lang="ko-KR" altLang="en-US" sz="1100"/>
              <a:t>지도는 표시할 곳에 </a:t>
            </a:r>
            <a:r>
              <a:rPr lang="en-US" altLang="ko-KR" sz="1100"/>
              <a:t>&lt;div&gt;</a:t>
            </a:r>
            <a:r>
              <a:rPr lang="ko-KR" altLang="en-US" sz="1100"/>
              <a:t>나 </a:t>
            </a:r>
            <a:r>
              <a:rPr lang="en-US" altLang="ko-KR" sz="1100"/>
              <a:t>&lt;iframe&gt;</a:t>
            </a:r>
            <a:r>
              <a:rPr lang="ko-KR" altLang="en-US" sz="1100"/>
              <a:t>을 사용하여 삽입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&lt;button&gt; </a:t>
            </a:r>
            <a:r>
              <a:rPr lang="ko-KR" altLang="en-US" sz="1100"/>
              <a:t>태그로 </a:t>
            </a:r>
            <a:r>
              <a:rPr lang="en-US" altLang="ko-KR" sz="1100"/>
              <a:t>"</a:t>
            </a:r>
            <a:r>
              <a:rPr lang="ko-KR" altLang="en-US" sz="1100"/>
              <a:t>모임 상세정보 보기</a:t>
            </a:r>
            <a:r>
              <a:rPr lang="en-US" altLang="ko-KR" sz="1100"/>
              <a:t>" </a:t>
            </a:r>
            <a:r>
              <a:rPr lang="ko-KR" altLang="en-US" sz="1100"/>
              <a:t>버튼을 생성</a:t>
            </a:r>
            <a:r>
              <a:rPr lang="en-US" altLang="ko-KR" sz="1100"/>
              <a:t>. </a:t>
            </a:r>
            <a:r>
              <a:rPr lang="ko-KR" altLang="en-US" sz="1100"/>
              <a:t>클릭 시 모임리스트 페이지로 이동</a:t>
            </a:r>
            <a:r>
              <a:rPr lang="en-US" altLang="ko-KR" sz="1100"/>
              <a:t>. cursor: pointer </a:t>
            </a:r>
            <a:r>
              <a:rPr lang="ko-KR" altLang="en-US" sz="1100"/>
              <a:t>설정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&lt;button&gt; </a:t>
            </a:r>
            <a:r>
              <a:rPr lang="ko-KR" altLang="en-US" sz="1100"/>
              <a:t>태그로 닫기 버튼을 생성</a:t>
            </a:r>
            <a:r>
              <a:rPr lang="en-US" altLang="ko-KR" sz="1100"/>
              <a:t>. </a:t>
            </a:r>
            <a:r>
              <a:rPr lang="ko-KR" altLang="en-US" sz="1100"/>
              <a:t>클릭 시 모달 창 닫기</a:t>
            </a:r>
            <a:r>
              <a:rPr lang="en-US" altLang="ko-KR" sz="1100"/>
              <a:t>. cursor: pointer </a:t>
            </a:r>
            <a:r>
              <a:rPr lang="ko-KR" altLang="en-US" sz="1100"/>
              <a:t>설정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&lt;P&gt;</a:t>
            </a:r>
            <a:r>
              <a:rPr lang="ko-KR" altLang="en-US" sz="1100"/>
              <a:t>태그로 </a:t>
            </a:r>
            <a:r>
              <a:rPr lang="en-US" altLang="ko-KR" sz="1100"/>
              <a:t>‘~~</a:t>
            </a:r>
            <a:r>
              <a:rPr lang="ko-KR" altLang="en-US" sz="1100"/>
              <a:t>참석을 승인했습니다</a:t>
            </a:r>
            <a:r>
              <a:rPr lang="en-US" altLang="ko-KR" sz="1100"/>
              <a:t>‘ </a:t>
            </a:r>
            <a:r>
              <a:rPr lang="ko-KR" altLang="en-US" sz="1100"/>
              <a:t>텍스트 생성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4" name="직사각형 33"/>
          <p:cNvSpPr/>
          <p:nvPr/>
        </p:nvSpPr>
        <p:spPr>
          <a:xfrm>
            <a:off x="3603177" y="369904"/>
            <a:ext cx="3278769" cy="4329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31650" y="760716"/>
            <a:ext cx="2263515" cy="479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제목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주말 등산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932959" y="1372280"/>
            <a:ext cx="1469036" cy="749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📅 날짜 및 시간</a:t>
            </a: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2025</a:t>
            </a:r>
            <a:r>
              <a:rPr lang="ko-KR" altLang="en-US" sz="1000">
                <a:solidFill>
                  <a:schemeClr val="tx1"/>
                </a:solidFill>
              </a:rPr>
              <a:t>년 </a:t>
            </a:r>
            <a:r>
              <a:rPr lang="en-US" altLang="ko-KR" sz="1000">
                <a:solidFill>
                  <a:schemeClr val="tx1"/>
                </a:solidFill>
              </a:rPr>
              <a:t>4</a:t>
            </a:r>
            <a:r>
              <a:rPr lang="ko-KR" altLang="en-US" sz="1000">
                <a:solidFill>
                  <a:schemeClr val="tx1"/>
                </a:solidFill>
              </a:rPr>
              <a:t>월 </a:t>
            </a:r>
            <a:r>
              <a:rPr lang="en-US" altLang="ko-KR" sz="1000">
                <a:solidFill>
                  <a:schemeClr val="tx1"/>
                </a:solidFill>
              </a:rPr>
              <a:t>5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오전 </a:t>
            </a:r>
            <a:r>
              <a:rPr lang="en-US" altLang="ko-KR" sz="1000">
                <a:solidFill>
                  <a:schemeClr val="tx1"/>
                </a:solidFill>
              </a:rPr>
              <a:t>9:00 - </a:t>
            </a:r>
            <a:r>
              <a:rPr lang="ko-KR" altLang="en-US" sz="1000">
                <a:solidFill>
                  <a:schemeClr val="tx1"/>
                </a:solidFill>
              </a:rPr>
              <a:t>오후 </a:t>
            </a:r>
            <a:r>
              <a:rPr lang="en-US" altLang="ko-KR" sz="1000">
                <a:solidFill>
                  <a:schemeClr val="tx1"/>
                </a:solidFill>
              </a:rPr>
              <a:t>2:00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32959" y="1907413"/>
            <a:ext cx="1798820" cy="749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📍 장소</a:t>
            </a: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북한산 국립공원 우이동 입구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932959" y="2576224"/>
            <a:ext cx="923278" cy="266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지도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4728" y="2843718"/>
            <a:ext cx="2309060" cy="125740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4728" y="4235456"/>
            <a:ext cx="2347163" cy="281964"/>
          </a:xfrm>
          <a:prstGeom prst="rect">
            <a:avLst/>
          </a:prstGeom>
        </p:spPr>
      </p:pic>
      <p:sp>
        <p:nvSpPr>
          <p:cNvPr id="41" name="곱셈 기호 40"/>
          <p:cNvSpPr/>
          <p:nvPr/>
        </p:nvSpPr>
        <p:spPr>
          <a:xfrm>
            <a:off x="6523638" y="497538"/>
            <a:ext cx="204187" cy="328473"/>
          </a:xfrm>
          <a:prstGeom prst="mathMultiply">
            <a:avLst>
              <a:gd name="adj1" fmla="val 235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2" name="순서도: 처리 41"/>
          <p:cNvSpPr/>
          <p:nvPr/>
        </p:nvSpPr>
        <p:spPr>
          <a:xfrm>
            <a:off x="3603177" y="369321"/>
            <a:ext cx="3278769" cy="444027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곱셈 기호 42"/>
          <p:cNvSpPr/>
          <p:nvPr/>
        </p:nvSpPr>
        <p:spPr>
          <a:xfrm>
            <a:off x="6523638" y="435396"/>
            <a:ext cx="204187" cy="328473"/>
          </a:xfrm>
          <a:prstGeom prst="mathMultiply">
            <a:avLst>
              <a:gd name="adj1" fmla="val 235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4" name="순서도: 처리 43"/>
          <p:cNvSpPr/>
          <p:nvPr/>
        </p:nvSpPr>
        <p:spPr>
          <a:xfrm>
            <a:off x="3799358" y="435396"/>
            <a:ext cx="881509" cy="32847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승인완료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448745" y="399021"/>
            <a:ext cx="433201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6" name="타원 45"/>
          <p:cNvSpPr/>
          <p:nvPr/>
        </p:nvSpPr>
        <p:spPr>
          <a:xfrm>
            <a:off x="3678410" y="404763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49" name="직사각형 48"/>
          <p:cNvSpPr/>
          <p:nvPr/>
        </p:nvSpPr>
        <p:spPr>
          <a:xfrm>
            <a:off x="3883232" y="4205121"/>
            <a:ext cx="2640406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0" name="타원 49"/>
          <p:cNvSpPr/>
          <p:nvPr/>
        </p:nvSpPr>
        <p:spPr>
          <a:xfrm>
            <a:off x="6258249" y="24614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53" name="직사각형 52"/>
          <p:cNvSpPr/>
          <p:nvPr/>
        </p:nvSpPr>
        <p:spPr>
          <a:xfrm>
            <a:off x="3945303" y="1110170"/>
            <a:ext cx="3632568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주최자 ㅇㅇ님이 회원님의 참석을 승인했습니다</a:t>
            </a:r>
          </a:p>
        </p:txBody>
      </p:sp>
      <p:sp>
        <p:nvSpPr>
          <p:cNvPr id="47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 </a:t>
            </a:r>
            <a:r>
              <a:rPr lang="ko-KR" altLang="en-US" sz="1600">
                <a:latin typeface="+mj-lt"/>
                <a:ea typeface="+mj-ea"/>
                <a:cs typeface="+mj-cs"/>
              </a:rPr>
              <a:t>마이페이지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제목 1"/>
          <p:cNvSpPr txBox="1"/>
          <p:nvPr/>
        </p:nvSpPr>
        <p:spPr>
          <a:xfrm>
            <a:off x="0" y="836711"/>
            <a:ext cx="1763688" cy="42760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4.1.1 </a:t>
            </a:r>
            <a:r>
              <a:rPr lang="ko-KR" altLang="en-US" sz="1600">
                <a:latin typeface="+mj-lt"/>
                <a:ea typeface="+mj-ea"/>
                <a:cs typeface="+mj-cs"/>
              </a:rPr>
              <a:t>신청자승인완료 페이지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62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3" name="직사각형 32"/>
          <p:cNvSpPr/>
          <p:nvPr/>
        </p:nvSpPr>
        <p:spPr>
          <a:xfrm>
            <a:off x="3707904" y="1793558"/>
            <a:ext cx="3278769" cy="2211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037686" y="2237584"/>
            <a:ext cx="2263515" cy="479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제목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주말 등산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9455" y="3429000"/>
            <a:ext cx="2347163" cy="28196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37686" y="2636912"/>
            <a:ext cx="3632568" cy="58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주최자 ㅇㅇ님이 회원님의 참석을 거절했습니다</a:t>
            </a: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사유 </a:t>
            </a:r>
            <a:r>
              <a:rPr lang="en-US" altLang="ko-KR" sz="1000">
                <a:solidFill>
                  <a:schemeClr val="tx1"/>
                </a:solidFill>
              </a:rPr>
              <a:t>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9" name="순서도: 처리 38"/>
          <p:cNvSpPr/>
          <p:nvPr/>
        </p:nvSpPr>
        <p:spPr>
          <a:xfrm>
            <a:off x="3707904" y="1792975"/>
            <a:ext cx="3278769" cy="444027"/>
          </a:xfrm>
          <a:prstGeom prst="flowChartProcess">
            <a:avLst/>
          </a:prstGeom>
          <a:solidFill>
            <a:srgbClr val="FD91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0" name="곱셈 기호 39"/>
          <p:cNvSpPr/>
          <p:nvPr/>
        </p:nvSpPr>
        <p:spPr>
          <a:xfrm>
            <a:off x="6641927" y="1838274"/>
            <a:ext cx="204187" cy="328473"/>
          </a:xfrm>
          <a:prstGeom prst="mathMultiply">
            <a:avLst>
              <a:gd name="adj1" fmla="val 2352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순서도: 처리 40"/>
          <p:cNvSpPr/>
          <p:nvPr/>
        </p:nvSpPr>
        <p:spPr>
          <a:xfrm>
            <a:off x="3904085" y="1859050"/>
            <a:ext cx="881509" cy="32847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승인거절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12" y="5106506"/>
            <a:ext cx="91440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승인 거절 표시</a:t>
            </a:r>
            <a:r>
              <a:rPr lang="en-US" altLang="ko-KR" sz="1100"/>
              <a:t>:</a:t>
            </a:r>
            <a:r>
              <a:rPr lang="ko-KR" altLang="en-US" sz="1100"/>
              <a:t> 레드 계열 배경을 사용하여 </a:t>
            </a:r>
            <a:r>
              <a:rPr lang="en-US" altLang="ko-KR" sz="1100"/>
              <a:t>＂</a:t>
            </a:r>
            <a:r>
              <a:rPr lang="ko-KR" altLang="en-US" sz="1100"/>
              <a:t>승인 거절</a:t>
            </a:r>
            <a:r>
              <a:rPr lang="en-US" altLang="ko-KR" sz="1100"/>
              <a:t>" </a:t>
            </a:r>
            <a:r>
              <a:rPr lang="ko-KR" altLang="en-US" sz="1100"/>
              <a:t>상태를 강조</a:t>
            </a:r>
            <a:r>
              <a:rPr lang="en-US" altLang="ko-KR" sz="1100"/>
              <a:t>. &lt;h1&gt; </a:t>
            </a:r>
            <a:r>
              <a:rPr lang="ko-KR" altLang="en-US" sz="1100"/>
              <a:t>태그로 제목을 </a:t>
            </a:r>
            <a:r>
              <a:rPr lang="en-US" altLang="ko-KR" sz="1100"/>
              <a:t>Bold </a:t>
            </a:r>
            <a:r>
              <a:rPr lang="ko-KR" altLang="en-US" sz="1100"/>
              <a:t>체로 설정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&lt;P&gt;</a:t>
            </a:r>
            <a:r>
              <a:rPr lang="ko-KR" altLang="en-US" sz="1100"/>
              <a:t>태그로 </a:t>
            </a:r>
            <a:r>
              <a:rPr lang="en-US" altLang="ko-KR" sz="1100"/>
              <a:t>‘~~</a:t>
            </a:r>
            <a:r>
              <a:rPr lang="ko-KR" altLang="en-US" sz="1100"/>
              <a:t>참석을 거절했습니다</a:t>
            </a:r>
            <a:r>
              <a:rPr lang="en-US" altLang="ko-KR" sz="1100"/>
              <a:t>‘ </a:t>
            </a:r>
            <a:r>
              <a:rPr lang="ko-KR" altLang="en-US" sz="1100"/>
              <a:t>텍스트 생성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&lt;time&gt; </a:t>
            </a:r>
            <a:r>
              <a:rPr lang="ko-KR" altLang="en-US" sz="1100"/>
              <a:t>태그를 사용하여 날짜와 시간을 출력 </a:t>
            </a:r>
            <a:r>
              <a:rPr lang="en-US" altLang="ko-KR" sz="1100"/>
              <a:t>(</a:t>
            </a:r>
            <a:r>
              <a:rPr lang="ko-KR" altLang="en-US" sz="1100"/>
              <a:t>예</a:t>
            </a:r>
            <a:r>
              <a:rPr lang="en-US" altLang="ko-KR" sz="1100"/>
              <a:t>: </a:t>
            </a:r>
            <a:r>
              <a:rPr lang="ko-KR" altLang="en-US" sz="1100"/>
              <a:t>년</a:t>
            </a:r>
            <a:r>
              <a:rPr lang="en-US" altLang="ko-KR" sz="1100"/>
              <a:t>, </a:t>
            </a:r>
            <a:r>
              <a:rPr lang="ko-KR" altLang="en-US" sz="1100"/>
              <a:t>월</a:t>
            </a:r>
            <a:r>
              <a:rPr lang="en-US" altLang="ko-KR" sz="1100"/>
              <a:t>, </a:t>
            </a:r>
            <a:r>
              <a:rPr lang="ko-KR" altLang="en-US" sz="1100"/>
              <a:t>일</a:t>
            </a:r>
            <a:r>
              <a:rPr lang="en-US" altLang="ko-KR" sz="1100"/>
              <a:t>, </a:t>
            </a:r>
            <a:r>
              <a:rPr lang="ko-KR" altLang="en-US" sz="1100"/>
              <a:t>오전</a:t>
            </a:r>
            <a:r>
              <a:rPr lang="en-US" altLang="ko-KR" sz="1100"/>
              <a:t>/</a:t>
            </a:r>
            <a:r>
              <a:rPr lang="ko-KR" altLang="en-US" sz="1100"/>
              <a:t>오후</a:t>
            </a:r>
            <a:r>
              <a:rPr lang="en-US" altLang="ko-KR" sz="1100"/>
              <a:t>, </a:t>
            </a:r>
            <a:r>
              <a:rPr lang="ko-KR" altLang="en-US" sz="1100"/>
              <a:t>시</a:t>
            </a:r>
            <a:r>
              <a:rPr lang="en-US" altLang="ko-KR" sz="1100"/>
              <a:t>, </a:t>
            </a:r>
            <a:r>
              <a:rPr lang="ko-KR" altLang="en-US" sz="1100"/>
              <a:t>분까지</a:t>
            </a:r>
            <a:r>
              <a:rPr lang="en-US" altLang="ko-KR" sz="1100"/>
              <a:t>).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&lt;span&gt; </a:t>
            </a:r>
            <a:r>
              <a:rPr lang="ko-KR" altLang="en-US" sz="1100"/>
              <a:t>태그로 장소 정보 출력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&lt;button&gt; </a:t>
            </a:r>
            <a:r>
              <a:rPr lang="ko-KR" altLang="en-US" sz="1100"/>
              <a:t>태그로 </a:t>
            </a:r>
            <a:r>
              <a:rPr lang="en-US" altLang="ko-KR" sz="1100"/>
              <a:t>"</a:t>
            </a:r>
            <a:r>
              <a:rPr lang="ko-KR" altLang="en-US" sz="1100"/>
              <a:t>모임 상세정보 보기</a:t>
            </a:r>
            <a:r>
              <a:rPr lang="en-US" altLang="ko-KR" sz="1100"/>
              <a:t>" </a:t>
            </a:r>
            <a:r>
              <a:rPr lang="ko-KR" altLang="en-US" sz="1100"/>
              <a:t>버튼을 생성</a:t>
            </a:r>
            <a:r>
              <a:rPr lang="en-US" altLang="ko-KR" sz="1100"/>
              <a:t>. </a:t>
            </a:r>
            <a:r>
              <a:rPr lang="ko-KR" altLang="en-US" sz="1100"/>
              <a:t>클릭 시 모임리스트 페이지로 이동</a:t>
            </a:r>
            <a:r>
              <a:rPr lang="en-US" altLang="ko-KR" sz="1100"/>
              <a:t>. cursor: pointer </a:t>
            </a:r>
            <a:r>
              <a:rPr lang="ko-KR" altLang="en-US" sz="1100"/>
              <a:t>설정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/>
              <a:t>&lt;button&gt; </a:t>
            </a:r>
            <a:r>
              <a:rPr lang="ko-KR" altLang="en-US" sz="1100"/>
              <a:t>태그로 닫기 버튼을 생성</a:t>
            </a:r>
            <a:r>
              <a:rPr lang="en-US" altLang="ko-KR" sz="1100"/>
              <a:t>. </a:t>
            </a:r>
            <a:r>
              <a:rPr lang="ko-KR" altLang="en-US" sz="1100"/>
              <a:t>클릭 시 모달 창 닫기</a:t>
            </a:r>
            <a:r>
              <a:rPr lang="en-US" altLang="ko-KR" sz="1100"/>
              <a:t>. cursor: pointer </a:t>
            </a:r>
            <a:r>
              <a:rPr lang="ko-KR" altLang="en-US" sz="1100"/>
              <a:t>설정</a:t>
            </a:r>
            <a:r>
              <a:rPr lang="en-US" altLang="ko-KR" sz="1100"/>
              <a:t>.</a:t>
            </a:r>
          </a:p>
          <a:p>
            <a:pPr lvl="0">
              <a:lnSpc>
                <a:spcPts val="1400"/>
              </a:lnSpc>
              <a:defRPr/>
            </a:pPr>
            <a:endParaRPr lang="en-US" altLang="ko-KR" sz="1100"/>
          </a:p>
        </p:txBody>
      </p:sp>
      <p:sp>
        <p:nvSpPr>
          <p:cNvPr id="45" name="직사각형 44"/>
          <p:cNvSpPr/>
          <p:nvPr/>
        </p:nvSpPr>
        <p:spPr>
          <a:xfrm>
            <a:off x="6520037" y="1790225"/>
            <a:ext cx="433201" cy="419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6" name="타원 45"/>
          <p:cNvSpPr/>
          <p:nvPr/>
        </p:nvSpPr>
        <p:spPr>
          <a:xfrm>
            <a:off x="3841797" y="3206935"/>
            <a:ext cx="195887" cy="1839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47" name="직사각형 46"/>
          <p:cNvSpPr/>
          <p:nvPr/>
        </p:nvSpPr>
        <p:spPr>
          <a:xfrm>
            <a:off x="4030656" y="3361612"/>
            <a:ext cx="2512616" cy="4374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48" name="타원 47"/>
          <p:cNvSpPr/>
          <p:nvPr/>
        </p:nvSpPr>
        <p:spPr>
          <a:xfrm>
            <a:off x="6378590" y="178408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4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 </a:t>
            </a:r>
            <a:r>
              <a:rPr lang="ko-KR" altLang="en-US" sz="1600">
                <a:latin typeface="+mj-lt"/>
                <a:ea typeface="+mj-ea"/>
                <a:cs typeface="+mj-cs"/>
              </a:rPr>
              <a:t>마이페이지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" name="제목 1"/>
          <p:cNvSpPr txBox="1"/>
          <p:nvPr/>
        </p:nvSpPr>
        <p:spPr>
          <a:xfrm>
            <a:off x="0" y="836711"/>
            <a:ext cx="1763688" cy="42760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4.1.2 </a:t>
            </a:r>
            <a:r>
              <a:rPr lang="ko-KR" altLang="en-US" sz="1600">
                <a:latin typeface="+mj-lt"/>
                <a:ea typeface="+mj-ea"/>
                <a:cs typeface="+mj-cs"/>
              </a:rPr>
              <a:t>신청자승인거절 페이지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90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2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더보기 버튼 클릭시 스크롤바가 생기면서 글 리스트가 생성된다</a:t>
            </a:r>
            <a:r>
              <a:rPr lang="en-US" altLang="ko-KR" sz="1100"/>
              <a:t>.</a:t>
            </a:r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 </a:t>
            </a:r>
            <a:r>
              <a:rPr lang="ko-KR" altLang="en-US" sz="1600">
                <a:latin typeface="+mj-lt"/>
                <a:ea typeface="+mj-ea"/>
                <a:cs typeface="+mj-cs"/>
              </a:rPr>
              <a:t>더보기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9.1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0861" y="94819"/>
            <a:ext cx="3609956" cy="4823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812763" y="1280949"/>
            <a:ext cx="433602" cy="13442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6668747" y="114250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3826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 err="1"/>
              <a:t>대분류</a:t>
            </a:r>
            <a:r>
              <a:rPr lang="ko-KR" altLang="en-US" sz="1100" dirty="0"/>
              <a:t> 카테고리를 지정할 수 있다</a:t>
            </a:r>
            <a:r>
              <a:rPr lang="en-US" altLang="ko-KR" sz="1100" dirty="0"/>
              <a:t>. Select</a:t>
            </a:r>
            <a:r>
              <a:rPr lang="ko-KR" altLang="en-US" sz="1100" dirty="0"/>
              <a:t>박스</a:t>
            </a:r>
            <a:r>
              <a:rPr lang="en-US" altLang="ko-KR" sz="1100" dirty="0"/>
              <a:t>, option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중분류 카테고리를 지정할 수 있다</a:t>
            </a:r>
            <a:r>
              <a:rPr lang="en-US" altLang="ko-KR" sz="1100" dirty="0"/>
              <a:t>. Select</a:t>
            </a:r>
            <a:r>
              <a:rPr lang="ko-KR" altLang="en-US" sz="1100" dirty="0"/>
              <a:t>박스</a:t>
            </a:r>
            <a:r>
              <a:rPr lang="en-US" altLang="ko-KR" sz="1100" dirty="0"/>
              <a:t>, option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Input </a:t>
            </a:r>
            <a:r>
              <a:rPr lang="ko-KR" altLang="en-US" sz="1100" dirty="0"/>
              <a:t>태그로 제목을 지정한다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Input </a:t>
            </a:r>
            <a:r>
              <a:rPr lang="ko-KR" altLang="en-US" sz="1100" dirty="0"/>
              <a:t>태그로 날짜를 </a:t>
            </a:r>
            <a:r>
              <a:rPr lang="ko-KR" altLang="en-US" sz="1100" dirty="0" err="1"/>
              <a:t>정할수</a:t>
            </a:r>
            <a:r>
              <a:rPr lang="ko-KR" altLang="en-US" sz="1100" dirty="0"/>
              <a:t> 있다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Input </a:t>
            </a:r>
            <a:r>
              <a:rPr lang="ko-KR" altLang="en-US" sz="1100" dirty="0"/>
              <a:t>태그로 인원수 조정이 가능하다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 err="1"/>
              <a:t>textarea</a:t>
            </a:r>
            <a:r>
              <a:rPr lang="en-US" altLang="ko-KR" sz="1100" dirty="0"/>
              <a:t> </a:t>
            </a:r>
            <a:r>
              <a:rPr lang="ko-KR" altLang="en-US" sz="1100" dirty="0"/>
              <a:t>태그로 내용 작성이 가능하다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/>
              <a:t>지도 </a:t>
            </a:r>
            <a:r>
              <a:rPr lang="en-US" altLang="ko-KR" sz="1100" dirty="0" err="1"/>
              <a:t>api</a:t>
            </a:r>
            <a:r>
              <a:rPr lang="ko-KR" altLang="en-US" sz="1100" dirty="0"/>
              <a:t>로 내가 </a:t>
            </a:r>
            <a:r>
              <a:rPr lang="ko-KR" altLang="en-US" sz="1100" dirty="0" err="1"/>
              <a:t>회원가입시</a:t>
            </a:r>
            <a:r>
              <a:rPr lang="ko-KR" altLang="en-US" sz="1100" dirty="0"/>
              <a:t> 입력했던 주소를 기반으로 </a:t>
            </a:r>
            <a:r>
              <a:rPr lang="ko-KR" altLang="en-US" sz="1100" dirty="0" err="1"/>
              <a:t>띄어주고</a:t>
            </a:r>
            <a:r>
              <a:rPr lang="ko-KR" altLang="en-US" sz="1100" dirty="0"/>
              <a:t>  </a:t>
            </a:r>
            <a:r>
              <a:rPr lang="ko-KR" altLang="en-US" sz="1100" dirty="0" err="1"/>
              <a:t>만남장소를</a:t>
            </a:r>
            <a:r>
              <a:rPr lang="ko-KR" altLang="en-US" sz="1100" dirty="0"/>
              <a:t> 클릭해서 선택 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Button</a:t>
            </a:r>
            <a:r>
              <a:rPr lang="ko-KR" altLang="en-US" sz="1100" dirty="0"/>
              <a:t> 태그로 돌아가기를 누르면 뒤로 간다</a:t>
            </a:r>
            <a:r>
              <a:rPr lang="en-US" altLang="ko-KR" sz="1100" dirty="0"/>
              <a:t>.</a:t>
            </a:r>
            <a:r>
              <a:rPr lang="ko-KR" altLang="en-US" sz="1100" dirty="0"/>
              <a:t>  </a:t>
            </a:r>
            <a:r>
              <a:rPr lang="en-US" altLang="ko-KR" sz="1100" dirty="0"/>
              <a:t>alert</a:t>
            </a:r>
            <a:r>
              <a:rPr lang="ko-KR" altLang="en-US" sz="1100" dirty="0"/>
              <a:t>로 경고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/>
              <a:t>Button </a:t>
            </a:r>
            <a:r>
              <a:rPr lang="ko-KR" altLang="en-US" sz="1100" dirty="0"/>
              <a:t>태그로 작성하기를 누르면 내가 작성한 글을 확인할 수 있다</a:t>
            </a:r>
            <a:r>
              <a:rPr lang="en-US" altLang="ko-KR" sz="1100" dirty="0" smtClean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1100" dirty="0" smtClean="0"/>
              <a:t>Button </a:t>
            </a:r>
            <a:r>
              <a:rPr lang="ko-KR" altLang="en-US" sz="1100" dirty="0" smtClean="0"/>
              <a:t>태그로 내가 쓴 글 불러오기를 누르면 리스트가 뜨고 그 중 선택을 하면 내가 지난번에 썼던 글을 불러 올 수 있다</a:t>
            </a:r>
            <a:r>
              <a:rPr lang="en-US" altLang="ko-KR" sz="1100" dirty="0" smtClean="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 dirty="0" smtClean="0"/>
              <a:t>내가 쓴 글 목록에는 모임 제목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등록날짜</a:t>
            </a:r>
            <a:r>
              <a:rPr lang="ko-KR" altLang="en-US" sz="1100" dirty="0" smtClean="0"/>
              <a:t> 표시하고 구분선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hr</a:t>
            </a:r>
            <a:r>
              <a:rPr lang="ko-KR" altLang="en-US" sz="1100" dirty="0" smtClean="0"/>
              <a:t>태그</a:t>
            </a:r>
            <a:r>
              <a:rPr lang="en-US" altLang="ko-KR" sz="1100" dirty="0" smtClean="0"/>
              <a:t>)</a:t>
            </a:r>
            <a:r>
              <a:rPr lang="ko-KR" altLang="en-US" sz="1100" dirty="0"/>
              <a:t>을 넣고 마우스를 올리면 오버레이로 색상 투명도를 조절하여 선택된 영역의 색상이 변경된다</a:t>
            </a:r>
            <a:endParaRPr lang="en-US" altLang="ko-KR" sz="1100" dirty="0" smtClean="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 dirty="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 dirty="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모임글작성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10.1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0238" y="301741"/>
            <a:ext cx="6386598" cy="4567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2222710" y="5588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3060886" y="54868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3717151" y="51267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5" name="타원 14"/>
          <p:cNvSpPr/>
          <p:nvPr/>
        </p:nvSpPr>
        <p:spPr>
          <a:xfrm>
            <a:off x="7160867" y="49404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7868246" y="47667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2703309" y="185275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21" name="타원 20"/>
          <p:cNvSpPr/>
          <p:nvPr/>
        </p:nvSpPr>
        <p:spPr>
          <a:xfrm>
            <a:off x="6253893" y="153551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7</a:t>
            </a:r>
            <a:endParaRPr lang="ko-KR" altLang="en-US" sz="1200"/>
          </a:p>
        </p:txBody>
      </p:sp>
      <p:sp>
        <p:nvSpPr>
          <p:cNvPr id="23" name="타원 22"/>
          <p:cNvSpPr/>
          <p:nvPr/>
        </p:nvSpPr>
        <p:spPr>
          <a:xfrm>
            <a:off x="7122681" y="436661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8</a:t>
            </a:r>
            <a:endParaRPr lang="ko-KR" altLang="en-US" sz="1200"/>
          </a:p>
        </p:txBody>
      </p:sp>
      <p:sp>
        <p:nvSpPr>
          <p:cNvPr id="25" name="타원 24"/>
          <p:cNvSpPr/>
          <p:nvPr/>
        </p:nvSpPr>
        <p:spPr>
          <a:xfrm>
            <a:off x="7841681" y="436510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9</a:t>
            </a:r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99959" y="4451495"/>
            <a:ext cx="1753901" cy="288032"/>
          </a:xfrm>
          <a:prstGeom prst="roundRect">
            <a:avLst>
              <a:gd name="adj" fmla="val 20053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내가 쓴 글 불러오기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22710" y="4282891"/>
            <a:ext cx="509105" cy="2045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-252536" y="1751541"/>
            <a:ext cx="2232248" cy="23255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80528" y="1852759"/>
            <a:ext cx="1728192" cy="280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내가 쓴 글 목록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62272" y="2276871"/>
            <a:ext cx="2069976" cy="504056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북한산 등산 모임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등록 날짜</a:t>
            </a:r>
            <a:r>
              <a:rPr lang="en-US" altLang="ko-KR" sz="800" dirty="0" smtClean="0">
                <a:solidFill>
                  <a:schemeClr val="tx1"/>
                </a:solidFill>
              </a:rPr>
              <a:t>: 2025</a:t>
            </a:r>
            <a:r>
              <a:rPr lang="ko-KR" altLang="en-US" sz="800" dirty="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r>
              <a:rPr lang="ko-KR" altLang="en-US" sz="800" dirty="0" smtClean="0">
                <a:solidFill>
                  <a:schemeClr val="tx1"/>
                </a:solidFill>
              </a:rPr>
              <a:t>일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162272" y="2272695"/>
            <a:ext cx="2088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-180528" y="2780928"/>
            <a:ext cx="2088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-180528" y="2852936"/>
            <a:ext cx="20882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한강 러닝 모임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등록 날짜</a:t>
            </a:r>
            <a:r>
              <a:rPr lang="en-US" altLang="ko-KR" sz="800" dirty="0" smtClean="0">
                <a:solidFill>
                  <a:schemeClr val="tx1"/>
                </a:solidFill>
              </a:rPr>
              <a:t>: 2025</a:t>
            </a:r>
            <a:r>
              <a:rPr lang="ko-KR" altLang="en-US" sz="800" dirty="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r>
              <a:rPr lang="ko-KR" altLang="en-US" sz="800" dirty="0" smtClean="0">
                <a:solidFill>
                  <a:schemeClr val="tx1"/>
                </a:solidFill>
              </a:rPr>
              <a:t>일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180528" y="3356992"/>
            <a:ext cx="2088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1907704" y="2852936"/>
            <a:ext cx="1011630" cy="1598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488863" y="2089365"/>
            <a:ext cx="509105" cy="2045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 smtClean="0"/>
              <a:t>11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3071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115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글수정을 할 때는 자신이 작성했던 내용을 그대로 가져온다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돌아가버튼을 누르면 뒤로간다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  <a:r>
              <a:rPr lang="en-US" altLang="ko-KR" sz="1100"/>
              <a:t>alert</a:t>
            </a:r>
            <a:r>
              <a:rPr lang="ko-KR" altLang="en-US" sz="1100"/>
              <a:t>로 경고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수정하고 싶은 내용을 수정한 뒤 수정하기 버튼을 누르면 수정하시겠습니까 </a:t>
            </a:r>
            <a:r>
              <a:rPr lang="en-US" altLang="ko-KR" sz="1100"/>
              <a:t>alert</a:t>
            </a:r>
            <a:r>
              <a:rPr lang="ko-KR" altLang="en-US" sz="1100"/>
              <a:t>로</a:t>
            </a:r>
            <a:r>
              <a:rPr lang="en-US" altLang="ko-KR" sz="1100"/>
              <a:t> </a:t>
            </a:r>
            <a:r>
              <a:rPr lang="ko-KR" altLang="en-US" sz="1100"/>
              <a:t>확인후 수정된후 수정된 글내용을 확인할수있다</a:t>
            </a:r>
            <a:r>
              <a:rPr lang="en-US" altLang="ko-KR" sz="1100"/>
              <a:t>.</a:t>
            </a:r>
          </a:p>
          <a:p>
            <a:pPr marL="685800" lvl="1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단 참가자가 </a:t>
            </a:r>
            <a:r>
              <a:rPr lang="en-US" altLang="ko-KR" sz="1100"/>
              <a:t>1</a:t>
            </a:r>
            <a:r>
              <a:rPr lang="ko-KR" altLang="en-US" sz="1100"/>
              <a:t>명이라도 있으면 카테고리와 주소는 수정되지 않는다</a:t>
            </a:r>
            <a:r>
              <a:rPr lang="en-US" altLang="ko-KR" sz="1100"/>
              <a:t>.</a:t>
            </a:r>
          </a:p>
          <a:p>
            <a:pPr marL="685800" lvl="1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모임글수정</a:t>
            </a:r>
            <a:endParaRPr lang="en-US" altLang="ko-KR" sz="16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10.2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6920" y="236722"/>
            <a:ext cx="6257528" cy="441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2346920" y="26064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7092280" y="42210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7811280" y="42210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12343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796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돌아가기 버튼을 누르면 뒤로 간다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삭제하기 버튼을 누르면 </a:t>
            </a:r>
            <a:r>
              <a:rPr lang="en-US" altLang="ko-KR" sz="1100"/>
              <a:t>alert</a:t>
            </a:r>
            <a:r>
              <a:rPr lang="ko-KR" altLang="en-US" sz="1100"/>
              <a:t>로 정말 삭제하시겠습니까 알림이 뜨고 확인을 누르면 삭제 후 메인페이지로 이동한다</a:t>
            </a:r>
            <a:r>
              <a:rPr lang="en-US" altLang="ko-KR" sz="1100"/>
              <a:t>.</a:t>
            </a:r>
          </a:p>
          <a:p>
            <a:pPr marL="685800" lvl="1" indent="-228600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1100"/>
              <a:t>단 참가자가 </a:t>
            </a:r>
            <a:r>
              <a:rPr lang="en-US" altLang="ko-KR" sz="1100"/>
              <a:t>1</a:t>
            </a:r>
            <a:r>
              <a:rPr lang="ko-KR" altLang="en-US" sz="1100"/>
              <a:t>명이라도 있을시 삭제가 불가능하다</a:t>
            </a:r>
            <a:r>
              <a:rPr lang="en-US" altLang="ko-KR" sz="1100"/>
              <a:t>.</a:t>
            </a:r>
          </a:p>
          <a:p>
            <a:pPr marL="228600" lvl="0" indent="-228600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1100"/>
          </a:p>
        </p:txBody>
      </p:sp>
      <p:sp>
        <p:nvSpPr>
          <p:cNvPr id="28" name="제목 1"/>
          <p:cNvSpPr txBox="1"/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  <a:endParaRPr kumimoji="0" lang="ko-KR" altLang="en-US"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 </a:t>
            </a:r>
            <a:r>
              <a:rPr lang="ko-KR" altLang="en-US" sz="1600">
                <a:latin typeface="+mj-lt"/>
                <a:ea typeface="+mj-ea"/>
                <a:cs typeface="+mj-cs"/>
              </a:rPr>
              <a:t>모임글삭제</a:t>
            </a:r>
            <a:endParaRPr lang="en-US" altLang="ko-KR" sz="16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  <a:endParaRPr kumimoji="0" lang="ko-KR" altLang="en-US" sz="160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32" name="제목 1"/>
          <p:cNvSpPr txBox="1"/>
          <p:nvPr/>
        </p:nvSpPr>
        <p:spPr>
          <a:xfrm>
            <a:off x="0" y="836712"/>
            <a:ext cx="1763688" cy="28803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600">
                <a:latin typeface="+mj-lt"/>
                <a:ea typeface="+mj-ea"/>
                <a:cs typeface="+mj-cs"/>
              </a:rPr>
              <a:t>10.3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4212" y="142192"/>
            <a:ext cx="6694036" cy="47701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236296" y="445737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7926320" y="44371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8057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3"/>
          <p:cNvSpPr/>
          <p:nvPr/>
        </p:nvSpPr>
        <p:spPr>
          <a:xfrm>
            <a:off x="0" y="-1"/>
            <a:ext cx="914400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직사각형 4"/>
          <p:cNvSpPr/>
          <p:nvPr/>
        </p:nvSpPr>
        <p:spPr>
          <a:xfrm>
            <a:off x="0" y="5013176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5"/>
          <p:cNvSpPr/>
          <p:nvPr/>
        </p:nvSpPr>
        <p:spPr>
          <a:xfrm>
            <a:off x="-1" y="-1"/>
            <a:ext cx="176369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extBox 6"/>
          <p:cNvSpPr txBox="1"/>
          <p:nvPr/>
        </p:nvSpPr>
        <p:spPr>
          <a:xfrm>
            <a:off x="45719" y="4997693"/>
            <a:ext cx="9052561" cy="169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메인화면에서</a:t>
            </a:r>
            <a:r>
              <a:rPr dirty="0"/>
              <a:t> ‘+’ 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채팅</a:t>
            </a:r>
            <a:r>
              <a:rPr dirty="0"/>
              <a:t>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화면이</a:t>
            </a:r>
            <a:r>
              <a:rPr dirty="0"/>
              <a:t> </a:t>
            </a:r>
            <a:r>
              <a:rPr dirty="0" err="1"/>
              <a:t>팝업창으로</a:t>
            </a:r>
            <a:r>
              <a:rPr dirty="0"/>
              <a:t> </a:t>
            </a:r>
            <a:r>
              <a:rPr dirty="0" err="1"/>
              <a:t>구현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</a:t>
            </a:r>
            <a:r>
              <a:rPr dirty="0"/>
              <a:t>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화면은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최근</a:t>
            </a:r>
            <a:r>
              <a:rPr dirty="0"/>
              <a:t> </a:t>
            </a:r>
            <a:r>
              <a:rPr dirty="0" err="1"/>
              <a:t>채팅</a:t>
            </a:r>
            <a:r>
              <a:rPr dirty="0"/>
              <a:t> </a:t>
            </a:r>
            <a:r>
              <a:rPr dirty="0" err="1"/>
              <a:t>내역이</a:t>
            </a:r>
            <a:r>
              <a:rPr dirty="0"/>
              <a:t> </a:t>
            </a:r>
            <a:r>
              <a:rPr dirty="0" err="1"/>
              <a:t>초기화면으로</a:t>
            </a:r>
            <a:r>
              <a:rPr dirty="0"/>
              <a:t> </a:t>
            </a:r>
            <a:r>
              <a:rPr dirty="0" err="1"/>
              <a:t>구현됨</a:t>
            </a:r>
            <a:r>
              <a:rPr dirty="0"/>
              <a:t>.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채팅은</a:t>
            </a:r>
            <a:r>
              <a:rPr dirty="0"/>
              <a:t>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가입한</a:t>
            </a:r>
            <a:r>
              <a:rPr dirty="0"/>
              <a:t> </a:t>
            </a:r>
            <a:r>
              <a:rPr dirty="0" err="1"/>
              <a:t>모임</a:t>
            </a:r>
            <a:r>
              <a:rPr dirty="0"/>
              <a:t> </a:t>
            </a:r>
            <a:r>
              <a:rPr dirty="0" err="1"/>
              <a:t>회원에</a:t>
            </a:r>
            <a:r>
              <a:rPr dirty="0"/>
              <a:t> </a:t>
            </a:r>
            <a:r>
              <a:rPr dirty="0" err="1"/>
              <a:t>한해서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가입한</a:t>
            </a:r>
            <a:r>
              <a:rPr dirty="0"/>
              <a:t> </a:t>
            </a:r>
            <a:r>
              <a:rPr dirty="0" err="1"/>
              <a:t>모임</a:t>
            </a:r>
            <a:r>
              <a:rPr dirty="0"/>
              <a:t> </a:t>
            </a:r>
            <a:r>
              <a:rPr dirty="0" err="1"/>
              <a:t>회원의</a:t>
            </a:r>
            <a:r>
              <a:rPr dirty="0"/>
              <a:t> </a:t>
            </a:r>
            <a:r>
              <a:rPr dirty="0" err="1"/>
              <a:t>리스트를</a:t>
            </a:r>
            <a:r>
              <a:rPr dirty="0"/>
              <a:t> </a:t>
            </a:r>
            <a:r>
              <a:rPr dirty="0" err="1"/>
              <a:t>확인가능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</a:t>
            </a:r>
            <a:r>
              <a:rPr dirty="0"/>
              <a:t> </a:t>
            </a:r>
            <a:r>
              <a:rPr dirty="0" err="1"/>
              <a:t>리스트에서는</a:t>
            </a:r>
            <a:r>
              <a:rPr dirty="0"/>
              <a:t>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사용자가</a:t>
            </a:r>
            <a:r>
              <a:rPr dirty="0"/>
              <a:t> </a:t>
            </a:r>
            <a:r>
              <a:rPr dirty="0" err="1"/>
              <a:t>채팅을</a:t>
            </a:r>
            <a:r>
              <a:rPr dirty="0"/>
              <a:t> </a:t>
            </a:r>
            <a:r>
              <a:rPr dirty="0" err="1"/>
              <a:t>실시간으로</a:t>
            </a:r>
            <a:r>
              <a:rPr dirty="0"/>
              <a:t> </a:t>
            </a:r>
            <a:r>
              <a:rPr dirty="0" err="1"/>
              <a:t>사용하고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채팅방만</a:t>
            </a:r>
            <a:r>
              <a:rPr dirty="0"/>
              <a:t> </a:t>
            </a:r>
            <a:r>
              <a:rPr dirty="0" err="1"/>
              <a:t>리스트에</a:t>
            </a:r>
            <a:r>
              <a:rPr dirty="0"/>
              <a:t> </a:t>
            </a:r>
            <a:r>
              <a:rPr dirty="0" err="1"/>
              <a:t>표시되고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채팅</a:t>
            </a:r>
            <a:r>
              <a:rPr dirty="0"/>
              <a:t> </a:t>
            </a:r>
            <a:r>
              <a:rPr dirty="0" err="1"/>
              <a:t>내역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채팅창</a:t>
            </a:r>
            <a:r>
              <a:rPr dirty="0"/>
              <a:t> </a:t>
            </a:r>
            <a:r>
              <a:rPr dirty="0" err="1"/>
              <a:t>상단에는</a:t>
            </a:r>
            <a:r>
              <a:rPr dirty="0"/>
              <a:t> </a:t>
            </a:r>
            <a:r>
              <a:rPr dirty="0" err="1"/>
              <a:t>상대방</a:t>
            </a:r>
            <a:r>
              <a:rPr dirty="0"/>
              <a:t> </a:t>
            </a:r>
            <a:r>
              <a:rPr dirty="0" err="1"/>
              <a:t>회원의</a:t>
            </a:r>
            <a:r>
              <a:rPr dirty="0"/>
              <a:t> </a:t>
            </a:r>
            <a:r>
              <a:rPr dirty="0" err="1"/>
              <a:t>프로필</a:t>
            </a:r>
            <a:r>
              <a:rPr dirty="0"/>
              <a:t> </a:t>
            </a:r>
            <a:r>
              <a:rPr dirty="0" err="1"/>
              <a:t>사진과</a:t>
            </a:r>
            <a:r>
              <a:rPr dirty="0"/>
              <a:t> </a:t>
            </a:r>
            <a:r>
              <a:rPr dirty="0" err="1"/>
              <a:t>닉네임이</a:t>
            </a:r>
            <a:r>
              <a:rPr dirty="0"/>
              <a:t> </a:t>
            </a:r>
            <a:r>
              <a:rPr dirty="0" err="1"/>
              <a:t>표시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채팅창에서는</a:t>
            </a:r>
            <a:r>
              <a:rPr dirty="0"/>
              <a:t>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실시간으로</a:t>
            </a:r>
            <a:r>
              <a:rPr dirty="0"/>
              <a:t> </a:t>
            </a:r>
            <a:r>
              <a:rPr dirty="0" err="1"/>
              <a:t>보냈던</a:t>
            </a:r>
            <a:r>
              <a:rPr dirty="0"/>
              <a:t> 수/</a:t>
            </a:r>
            <a:r>
              <a:rPr dirty="0" err="1"/>
              <a:t>발신</a:t>
            </a:r>
            <a:r>
              <a:rPr dirty="0"/>
              <a:t> </a:t>
            </a:r>
            <a:r>
              <a:rPr dirty="0" err="1"/>
              <a:t>메세지를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메세지</a:t>
            </a:r>
            <a:r>
              <a:rPr dirty="0"/>
              <a:t> </a:t>
            </a:r>
            <a:r>
              <a:rPr dirty="0" err="1"/>
              <a:t>입력창에서는</a:t>
            </a:r>
            <a:r>
              <a:rPr dirty="0"/>
              <a:t> </a:t>
            </a:r>
            <a:r>
              <a:rPr dirty="0" err="1"/>
              <a:t>텍스트만</a:t>
            </a:r>
            <a:r>
              <a:rPr dirty="0"/>
              <a:t> </a:t>
            </a:r>
            <a:r>
              <a:rPr dirty="0" err="1"/>
              <a:t>입력이</a:t>
            </a:r>
            <a:r>
              <a:rPr dirty="0"/>
              <a:t> </a:t>
            </a:r>
            <a:r>
              <a:rPr dirty="0" err="1"/>
              <a:t>가능하며</a:t>
            </a:r>
            <a:r>
              <a:rPr dirty="0"/>
              <a:t> </a:t>
            </a:r>
            <a:r>
              <a:rPr dirty="0" err="1"/>
              <a:t>검색창</a:t>
            </a:r>
            <a:r>
              <a:rPr dirty="0"/>
              <a:t> </a:t>
            </a:r>
            <a:r>
              <a:rPr dirty="0" err="1"/>
              <a:t>우측의</a:t>
            </a:r>
            <a:r>
              <a:rPr dirty="0"/>
              <a:t> </a:t>
            </a:r>
            <a:r>
              <a:rPr dirty="0" err="1"/>
              <a:t>아이콘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엔터</a:t>
            </a:r>
            <a:r>
              <a:rPr dirty="0"/>
              <a:t>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전송</a:t>
            </a:r>
            <a:r>
              <a:rPr dirty="0"/>
              <a:t> </a:t>
            </a:r>
            <a:r>
              <a:rPr dirty="0" err="1"/>
              <a:t>처리됨</a:t>
            </a:r>
            <a:r>
              <a:rPr dirty="0"/>
              <a:t>.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dirty="0" err="1"/>
              <a:t>채팅창</a:t>
            </a:r>
            <a:r>
              <a:rPr dirty="0"/>
              <a:t> </a:t>
            </a:r>
            <a:r>
              <a:rPr dirty="0" err="1"/>
              <a:t>우측</a:t>
            </a:r>
            <a:r>
              <a:rPr dirty="0"/>
              <a:t> </a:t>
            </a:r>
            <a:r>
              <a:rPr dirty="0" err="1"/>
              <a:t>상단</a:t>
            </a:r>
            <a:r>
              <a:rPr dirty="0"/>
              <a:t> X </a:t>
            </a:r>
            <a:r>
              <a:rPr dirty="0" err="1"/>
              <a:t>아이콘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 </a:t>
            </a:r>
            <a:r>
              <a:rPr dirty="0" err="1"/>
              <a:t>팝업창이</a:t>
            </a:r>
            <a:r>
              <a:rPr dirty="0"/>
              <a:t> </a:t>
            </a:r>
            <a:r>
              <a:rPr dirty="0" err="1"/>
              <a:t>종료되며</a:t>
            </a:r>
            <a:r>
              <a:rPr dirty="0"/>
              <a:t> </a:t>
            </a:r>
            <a:r>
              <a:rPr dirty="0" err="1"/>
              <a:t>메인화면으로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  <p:sp>
        <p:nvSpPr>
          <p:cNvPr id="100" name="제목 1"/>
          <p:cNvSpPr txBox="1"/>
          <p:nvPr/>
        </p:nvSpPr>
        <p:spPr>
          <a:xfrm>
            <a:off x="45719" y="0"/>
            <a:ext cx="1672250" cy="43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1600" b="1"/>
            </a:lvl1pPr>
          </a:lstStyle>
          <a:p>
            <a:r>
              <a:t>화면 설계서</a:t>
            </a:r>
          </a:p>
        </p:txBody>
      </p:sp>
      <p:sp>
        <p:nvSpPr>
          <p:cNvPr id="101" name="제목 1"/>
          <p:cNvSpPr txBox="1"/>
          <p:nvPr/>
        </p:nvSpPr>
        <p:spPr>
          <a:xfrm>
            <a:off x="45719" y="476672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dirty="0" smtClean="0"/>
              <a:t>1</a:t>
            </a:r>
            <a:r>
              <a:rPr lang="en-US" dirty="0" smtClean="0"/>
              <a:t>1</a:t>
            </a:r>
            <a:r>
              <a:rPr dirty="0" smtClean="0"/>
              <a:t>.</a:t>
            </a:r>
            <a:r>
              <a:rPr dirty="0"/>
              <a:t>채팅 </a:t>
            </a:r>
            <a:r>
              <a:rPr dirty="0" err="1"/>
              <a:t>화면</a:t>
            </a:r>
            <a:endParaRPr dirty="0"/>
          </a:p>
        </p:txBody>
      </p:sp>
      <p:sp>
        <p:nvSpPr>
          <p:cNvPr id="102" name="제목 1"/>
          <p:cNvSpPr txBox="1"/>
          <p:nvPr/>
        </p:nvSpPr>
        <p:spPr>
          <a:xfrm>
            <a:off x="45719" y="4725144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804672">
              <a:lnSpc>
                <a:spcPct val="80000"/>
              </a:lnSpc>
              <a:defRPr sz="1232"/>
            </a:lvl1pPr>
          </a:lstStyle>
          <a:p>
            <a:r>
              <a:t>화면 설명</a:t>
            </a:r>
          </a:p>
        </p:txBody>
      </p:sp>
      <p:sp>
        <p:nvSpPr>
          <p:cNvPr id="103" name="직사각형 30"/>
          <p:cNvSpPr/>
          <p:nvPr/>
        </p:nvSpPr>
        <p:spPr>
          <a:xfrm>
            <a:off x="-1" y="4653136"/>
            <a:ext cx="1763690" cy="36004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제목 1"/>
          <p:cNvSpPr txBox="1"/>
          <p:nvPr/>
        </p:nvSpPr>
        <p:spPr>
          <a:xfrm>
            <a:off x="45719" y="80932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t>1.채팅 메인 화면</a:t>
            </a:r>
          </a:p>
        </p:txBody>
      </p:sp>
      <p:pic>
        <p:nvPicPr>
          <p:cNvPr id="1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2507" y="163244"/>
            <a:ext cx="6359700" cy="4686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직사각형 17"/>
          <p:cNvSpPr/>
          <p:nvPr/>
        </p:nvSpPr>
        <p:spPr>
          <a:xfrm>
            <a:off x="3159883" y="1589666"/>
            <a:ext cx="1384216" cy="715182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직사각형 17"/>
          <p:cNvSpPr/>
          <p:nvPr/>
        </p:nvSpPr>
        <p:spPr>
          <a:xfrm>
            <a:off x="3159883" y="2304041"/>
            <a:ext cx="1384216" cy="1451856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직사각형 17"/>
          <p:cNvSpPr/>
          <p:nvPr/>
        </p:nvSpPr>
        <p:spPr>
          <a:xfrm>
            <a:off x="4585458" y="1589666"/>
            <a:ext cx="1095626" cy="406649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직사각형 17"/>
          <p:cNvSpPr/>
          <p:nvPr/>
        </p:nvSpPr>
        <p:spPr>
          <a:xfrm>
            <a:off x="4585458" y="2040516"/>
            <a:ext cx="2993730" cy="1516686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직사각형 17"/>
          <p:cNvSpPr/>
          <p:nvPr/>
        </p:nvSpPr>
        <p:spPr>
          <a:xfrm>
            <a:off x="4764504" y="3566271"/>
            <a:ext cx="2635638" cy="16293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직사각형 17"/>
          <p:cNvSpPr/>
          <p:nvPr/>
        </p:nvSpPr>
        <p:spPr>
          <a:xfrm>
            <a:off x="7570444" y="1183488"/>
            <a:ext cx="254621" cy="262633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직사각형 17"/>
          <p:cNvSpPr/>
          <p:nvPr/>
        </p:nvSpPr>
        <p:spPr>
          <a:xfrm>
            <a:off x="7732989" y="4011922"/>
            <a:ext cx="510970" cy="525473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9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3"/>
          <p:cNvSpPr/>
          <p:nvPr/>
        </p:nvSpPr>
        <p:spPr>
          <a:xfrm>
            <a:off x="0" y="-1"/>
            <a:ext cx="914400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직사각형 4"/>
          <p:cNvSpPr/>
          <p:nvPr/>
        </p:nvSpPr>
        <p:spPr>
          <a:xfrm>
            <a:off x="0" y="5013176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5"/>
          <p:cNvSpPr/>
          <p:nvPr/>
        </p:nvSpPr>
        <p:spPr>
          <a:xfrm>
            <a:off x="-1" y="-1"/>
            <a:ext cx="176369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extBox 6"/>
          <p:cNvSpPr txBox="1"/>
          <p:nvPr/>
        </p:nvSpPr>
        <p:spPr>
          <a:xfrm>
            <a:off x="45719" y="4997693"/>
            <a:ext cx="9052561" cy="99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FontTx/>
              <a:buAutoNum type="arabicPeriod"/>
              <a:defRPr sz="1100"/>
            </a:pPr>
            <a:r>
              <a:rPr lang="ko-KR" altLang="en-US" dirty="0"/>
              <a:t>‘</a:t>
            </a:r>
            <a:r>
              <a:rPr lang="en-US" altLang="ko-KR" dirty="0"/>
              <a:t>+’ </a:t>
            </a:r>
            <a:r>
              <a:rPr lang="ko-KR" altLang="en-US" dirty="0"/>
              <a:t>버튼 클릭 시 아코디언 패널이 나타남</a:t>
            </a:r>
            <a:r>
              <a:rPr lang="en-US" altLang="ko-KR" dirty="0"/>
              <a:t>.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 err="1"/>
              <a:t>인터랙션</a:t>
            </a:r>
            <a:r>
              <a:rPr lang="en-US" altLang="ko-KR" dirty="0"/>
              <a:t>: </a:t>
            </a:r>
            <a:r>
              <a:rPr lang="ko-KR" altLang="en-US" dirty="0"/>
              <a:t>클릭 시 아코디언 패널 표시</a:t>
            </a:r>
            <a:r>
              <a:rPr lang="en-US" altLang="ko-KR" dirty="0"/>
              <a:t>,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</a:t>
            </a:r>
            <a:r>
              <a:rPr lang="ko-KR" altLang="en-US" dirty="0" smtClean="0"/>
              <a:t>사진갤러리 버튼 </a:t>
            </a:r>
            <a:r>
              <a:rPr lang="ko-KR" altLang="en-US" dirty="0" err="1" smtClean="0"/>
              <a:t>클릭시</a:t>
            </a:r>
            <a:endParaRPr lang="en-US" altLang="ko-KR" dirty="0"/>
          </a:p>
          <a:p>
            <a:pPr>
              <a:lnSpc>
                <a:spcPts val="1400"/>
              </a:lnSpc>
              <a:buSzPct val="100000"/>
              <a:defRPr sz="1100"/>
            </a:pPr>
            <a:r>
              <a:rPr lang="en-US" altLang="ko-KR" dirty="0" smtClean="0"/>
              <a:t>2.   ‘</a:t>
            </a:r>
            <a:r>
              <a:rPr lang="ko-KR" altLang="en-US" dirty="0" smtClean="0"/>
              <a:t>사진갤러리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버튼 클릭 시 ‘사진갤러리 메인 </a:t>
            </a:r>
            <a:r>
              <a:rPr lang="ko-KR" altLang="en-US" dirty="0" err="1"/>
              <a:t>화면’으로</a:t>
            </a:r>
            <a:r>
              <a:rPr lang="ko-KR" altLang="en-US" dirty="0"/>
              <a:t> 이동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 err="1"/>
              <a:t>인터랙션</a:t>
            </a:r>
            <a:r>
              <a:rPr lang="en-US" altLang="ko-KR" dirty="0"/>
              <a:t>: </a:t>
            </a:r>
            <a:r>
              <a:rPr lang="ko-KR" altLang="en-US" dirty="0"/>
              <a:t>클릭 시 페이지 이동</a:t>
            </a:r>
            <a:r>
              <a:rPr lang="en-US" altLang="ko-KR" dirty="0"/>
              <a:t>,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</a:t>
            </a:r>
          </a:p>
          <a:p>
            <a:pPr>
              <a:lnSpc>
                <a:spcPts val="1400"/>
              </a:lnSpc>
              <a:buSzPct val="100000"/>
              <a:defRPr sz="1100"/>
            </a:pPr>
            <a:r>
              <a:rPr lang="en-US" altLang="ko-KR" dirty="0" smtClean="0"/>
              <a:t>3.   ‘</a:t>
            </a:r>
            <a:r>
              <a:rPr lang="ko-KR" altLang="en-US" dirty="0" err="1" smtClean="0"/>
              <a:t>새모임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버튼 클릭 시 ‘</a:t>
            </a:r>
            <a:r>
              <a:rPr lang="en-US" altLang="ko-KR" dirty="0"/>
              <a:t>10. </a:t>
            </a:r>
            <a:r>
              <a:rPr lang="ko-KR" altLang="en-US" dirty="0" err="1"/>
              <a:t>모임글</a:t>
            </a:r>
            <a:r>
              <a:rPr lang="ko-KR" altLang="en-US" dirty="0"/>
              <a:t> 작성’ 화면으로 이동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 err="1"/>
              <a:t>인터랙션</a:t>
            </a:r>
            <a:r>
              <a:rPr lang="en-US" altLang="ko-KR" dirty="0"/>
              <a:t>: </a:t>
            </a:r>
            <a:r>
              <a:rPr lang="ko-KR" altLang="en-US" dirty="0"/>
              <a:t>클릭 시 페이지 이동</a:t>
            </a:r>
            <a:r>
              <a:rPr lang="en-US" altLang="ko-KR" dirty="0"/>
              <a:t>,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</a:t>
            </a:r>
          </a:p>
          <a:p>
            <a:pPr>
              <a:lnSpc>
                <a:spcPts val="1400"/>
              </a:lnSpc>
              <a:buSzPct val="100000"/>
              <a:defRPr sz="1100"/>
            </a:pPr>
            <a:r>
              <a:rPr lang="en-US" altLang="ko-KR" dirty="0" smtClean="0"/>
              <a:t>4.   ‘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버튼 클릭 시 채팅 메인 화면이 </a:t>
            </a:r>
            <a:r>
              <a:rPr lang="ko-KR" altLang="en-US" dirty="0" err="1"/>
              <a:t>팝업창으로</a:t>
            </a:r>
            <a:r>
              <a:rPr lang="ko-KR" altLang="en-US" dirty="0"/>
              <a:t> 구현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 err="1"/>
              <a:t>인터랙션</a:t>
            </a:r>
            <a:r>
              <a:rPr lang="en-US" altLang="ko-KR" dirty="0"/>
              <a:t>: </a:t>
            </a:r>
            <a:r>
              <a:rPr lang="ko-KR" altLang="en-US" dirty="0"/>
              <a:t>클릭 시 </a:t>
            </a:r>
            <a:r>
              <a:rPr lang="ko-KR" altLang="en-US" dirty="0" err="1"/>
              <a:t>팝업창</a:t>
            </a:r>
            <a:r>
              <a:rPr lang="ko-KR" altLang="en-US" dirty="0"/>
              <a:t> 표시</a:t>
            </a:r>
            <a:r>
              <a:rPr lang="en-US" altLang="ko-KR" dirty="0"/>
              <a:t>,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</a:t>
            </a:r>
            <a:endParaRPr lang="en-US" altLang="ko-KR" dirty="0" smtClean="0"/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endParaRPr lang="en-US" altLang="ko-KR" dirty="0" smtClean="0"/>
          </a:p>
        </p:txBody>
      </p:sp>
      <p:sp>
        <p:nvSpPr>
          <p:cNvPr id="100" name="제목 1"/>
          <p:cNvSpPr txBox="1"/>
          <p:nvPr/>
        </p:nvSpPr>
        <p:spPr>
          <a:xfrm>
            <a:off x="45719" y="0"/>
            <a:ext cx="1672250" cy="43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1600" b="1"/>
            </a:lvl1pPr>
          </a:lstStyle>
          <a:p>
            <a:r>
              <a:t>화면 설계서</a:t>
            </a:r>
          </a:p>
        </p:txBody>
      </p:sp>
      <p:sp>
        <p:nvSpPr>
          <p:cNvPr id="101" name="제목 1"/>
          <p:cNvSpPr txBox="1"/>
          <p:nvPr/>
        </p:nvSpPr>
        <p:spPr>
          <a:xfrm>
            <a:off x="45719" y="476672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dirty="0" smtClean="0"/>
              <a:t>1</a:t>
            </a:r>
            <a:r>
              <a:rPr lang="en-US" dirty="0" smtClean="0"/>
              <a:t>2</a:t>
            </a:r>
            <a:r>
              <a:rPr dirty="0" smtClean="0"/>
              <a:t>.</a:t>
            </a:r>
            <a:r>
              <a:rPr lang="ko-KR" altLang="en-US" dirty="0" smtClean="0"/>
              <a:t>사진갤러리</a:t>
            </a:r>
            <a:endParaRPr dirty="0"/>
          </a:p>
        </p:txBody>
      </p:sp>
      <p:sp>
        <p:nvSpPr>
          <p:cNvPr id="102" name="제목 1"/>
          <p:cNvSpPr txBox="1"/>
          <p:nvPr/>
        </p:nvSpPr>
        <p:spPr>
          <a:xfrm>
            <a:off x="45719" y="4725144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804672">
              <a:lnSpc>
                <a:spcPct val="80000"/>
              </a:lnSpc>
              <a:defRPr sz="1232"/>
            </a:lvl1pPr>
          </a:lstStyle>
          <a:p>
            <a:r>
              <a:t>화면 설명</a:t>
            </a:r>
          </a:p>
        </p:txBody>
      </p:sp>
      <p:sp>
        <p:nvSpPr>
          <p:cNvPr id="103" name="직사각형 30"/>
          <p:cNvSpPr/>
          <p:nvPr/>
        </p:nvSpPr>
        <p:spPr>
          <a:xfrm>
            <a:off x="-1" y="4653136"/>
            <a:ext cx="1763690" cy="36004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제목 1"/>
          <p:cNvSpPr txBox="1"/>
          <p:nvPr/>
        </p:nvSpPr>
        <p:spPr>
          <a:xfrm>
            <a:off x="45719" y="80932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309"/>
            <a:ext cx="4536504" cy="4646736"/>
          </a:xfrm>
          <a:prstGeom prst="rect">
            <a:avLst/>
          </a:prstGeom>
        </p:spPr>
      </p:pic>
      <p:sp>
        <p:nvSpPr>
          <p:cNvPr id="108" name="직사각형 17"/>
          <p:cNvSpPr/>
          <p:nvPr/>
        </p:nvSpPr>
        <p:spPr>
          <a:xfrm>
            <a:off x="6804248" y="4149080"/>
            <a:ext cx="469614" cy="413712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>
            <a:off x="6545872" y="3698391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5108" y="3939460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45108" y="3463727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588224" y="425897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25" name="타원 24"/>
          <p:cNvSpPr/>
          <p:nvPr/>
        </p:nvSpPr>
        <p:spPr>
          <a:xfrm>
            <a:off x="6372200" y="328064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6" name="타원 25"/>
          <p:cNvSpPr/>
          <p:nvPr/>
        </p:nvSpPr>
        <p:spPr>
          <a:xfrm>
            <a:off x="6350642" y="367153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27" name="타원 26"/>
          <p:cNvSpPr/>
          <p:nvPr/>
        </p:nvSpPr>
        <p:spPr>
          <a:xfrm>
            <a:off x="6312866" y="393792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32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3"/>
          <p:cNvSpPr/>
          <p:nvPr/>
        </p:nvSpPr>
        <p:spPr>
          <a:xfrm>
            <a:off x="0" y="-1"/>
            <a:ext cx="914400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직사각형 4"/>
          <p:cNvSpPr/>
          <p:nvPr/>
        </p:nvSpPr>
        <p:spPr>
          <a:xfrm>
            <a:off x="0" y="5013176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5"/>
          <p:cNvSpPr/>
          <p:nvPr/>
        </p:nvSpPr>
        <p:spPr>
          <a:xfrm>
            <a:off x="-1" y="-1"/>
            <a:ext cx="176369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extBox 6"/>
          <p:cNvSpPr txBox="1"/>
          <p:nvPr/>
        </p:nvSpPr>
        <p:spPr>
          <a:xfrm>
            <a:off x="45719" y="4997693"/>
            <a:ext cx="9052561" cy="99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사진 갤러리 내에서 텍스트 입력해서 검색 가능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텍스트 입력 및 검색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</a:t>
            </a:r>
            <a:r>
              <a:rPr lang="en-US" altLang="ko-KR" dirty="0" smtClean="0"/>
              <a:t>)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 err="1"/>
              <a:t>새글쓰기</a:t>
            </a:r>
            <a:r>
              <a:rPr lang="ko-KR" altLang="en-US" dirty="0"/>
              <a:t> 버튼 누르면 글쓰기 페이지로 화면 이동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페이지 이동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</a:t>
            </a:r>
            <a:r>
              <a:rPr lang="en-US" altLang="ko-KR" dirty="0" smtClean="0"/>
              <a:t>)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사진</a:t>
            </a:r>
            <a:r>
              <a:rPr lang="en-US" altLang="ko-KR" dirty="0"/>
              <a:t>(1</a:t>
            </a:r>
            <a:r>
              <a:rPr lang="ko-KR" altLang="en-US" dirty="0"/>
              <a:t>장만 가능</a:t>
            </a:r>
            <a:r>
              <a:rPr lang="en-US" altLang="ko-KR" dirty="0"/>
              <a:t>), </a:t>
            </a:r>
            <a:r>
              <a:rPr lang="ko-KR" altLang="en-US" dirty="0"/>
              <a:t>제목</a:t>
            </a:r>
            <a:r>
              <a:rPr lang="en-US" altLang="ko-KR" dirty="0"/>
              <a:t>(20</a:t>
            </a:r>
            <a:r>
              <a:rPr lang="ko-KR" altLang="en-US" dirty="0"/>
              <a:t>자 이내</a:t>
            </a:r>
            <a:r>
              <a:rPr lang="en-US" altLang="ko-KR" dirty="0"/>
              <a:t>), </a:t>
            </a:r>
            <a:r>
              <a:rPr lang="ko-KR" altLang="en-US" dirty="0"/>
              <a:t>글 내용</a:t>
            </a:r>
            <a:r>
              <a:rPr lang="en-US" altLang="ko-KR" dirty="0"/>
              <a:t>(50</a:t>
            </a:r>
            <a:r>
              <a:rPr lang="ko-KR" altLang="en-US" dirty="0"/>
              <a:t>자 이내</a:t>
            </a:r>
            <a:r>
              <a:rPr lang="en-US" altLang="ko-KR" dirty="0"/>
              <a:t>)</a:t>
            </a:r>
            <a:r>
              <a:rPr lang="ko-KR" altLang="en-US" dirty="0"/>
              <a:t>이 출력됨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글 내용 표시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(Pointer), </a:t>
            </a:r>
            <a:r>
              <a:rPr lang="ko-KR" altLang="en-US" dirty="0"/>
              <a:t>사진 클릭 시 이미지가 확대된 </a:t>
            </a:r>
            <a:r>
              <a:rPr lang="ko-KR" altLang="en-US" dirty="0" err="1" smtClean="0"/>
              <a:t>모달창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상세화면</a:t>
            </a:r>
            <a:r>
              <a:rPr lang="ko-KR" altLang="en-US" dirty="0" smtClean="0"/>
              <a:t> 참고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dirty="0"/>
              <a:t>뜸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: </a:t>
            </a: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 err="1"/>
              <a:t>모달창</a:t>
            </a:r>
            <a:r>
              <a:rPr lang="ko-KR" altLang="en-US" dirty="0"/>
              <a:t> 표시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 err="1"/>
              <a:t>호버</a:t>
            </a:r>
            <a:r>
              <a:rPr lang="ko-KR" altLang="en-US" dirty="0"/>
              <a:t> 시</a:t>
            </a:r>
            <a:r>
              <a:rPr lang="en-US" altLang="ko-KR" dirty="0"/>
              <a:t>: </a:t>
            </a:r>
            <a:r>
              <a:rPr lang="ko-KR" altLang="en-US" dirty="0"/>
              <a:t>커서 변경 </a:t>
            </a:r>
            <a:r>
              <a:rPr lang="en-US" altLang="ko-KR" dirty="0"/>
              <a:t>(Pointer)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endParaRPr lang="en-US" altLang="ko-KR" dirty="0" smtClean="0"/>
          </a:p>
        </p:txBody>
      </p:sp>
      <p:sp>
        <p:nvSpPr>
          <p:cNvPr id="100" name="제목 1"/>
          <p:cNvSpPr txBox="1"/>
          <p:nvPr/>
        </p:nvSpPr>
        <p:spPr>
          <a:xfrm>
            <a:off x="45719" y="0"/>
            <a:ext cx="1672250" cy="43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1600" b="1"/>
            </a:lvl1pPr>
          </a:lstStyle>
          <a:p>
            <a:r>
              <a:t>화면 설계서</a:t>
            </a:r>
          </a:p>
        </p:txBody>
      </p:sp>
      <p:sp>
        <p:nvSpPr>
          <p:cNvPr id="102" name="제목 1"/>
          <p:cNvSpPr txBox="1"/>
          <p:nvPr/>
        </p:nvSpPr>
        <p:spPr>
          <a:xfrm>
            <a:off x="45719" y="4725144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804672">
              <a:lnSpc>
                <a:spcPct val="80000"/>
              </a:lnSpc>
              <a:defRPr sz="1232"/>
            </a:lvl1pPr>
          </a:lstStyle>
          <a:p>
            <a:r>
              <a:t>화면 설명</a:t>
            </a:r>
          </a:p>
        </p:txBody>
      </p:sp>
      <p:sp>
        <p:nvSpPr>
          <p:cNvPr id="103" name="직사각형 30"/>
          <p:cNvSpPr/>
          <p:nvPr/>
        </p:nvSpPr>
        <p:spPr>
          <a:xfrm>
            <a:off x="-1" y="4653136"/>
            <a:ext cx="1763690" cy="36004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제목 1"/>
          <p:cNvSpPr txBox="1"/>
          <p:nvPr/>
        </p:nvSpPr>
        <p:spPr>
          <a:xfrm>
            <a:off x="45719" y="80932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lang="ko-KR" altLang="en-US" dirty="0" smtClean="0"/>
              <a:t>검색화면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2" y="404665"/>
            <a:ext cx="4382112" cy="4105848"/>
          </a:xfrm>
          <a:prstGeom prst="rect">
            <a:avLst/>
          </a:prstGeom>
        </p:spPr>
      </p:pic>
      <p:sp>
        <p:nvSpPr>
          <p:cNvPr id="106" name="직사각형 17"/>
          <p:cNvSpPr/>
          <p:nvPr/>
        </p:nvSpPr>
        <p:spPr>
          <a:xfrm>
            <a:off x="4427984" y="953344"/>
            <a:ext cx="1656184" cy="25554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직사각형 17"/>
          <p:cNvSpPr/>
          <p:nvPr/>
        </p:nvSpPr>
        <p:spPr>
          <a:xfrm>
            <a:off x="6444208" y="975941"/>
            <a:ext cx="376154" cy="24284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타원 20"/>
          <p:cNvSpPr/>
          <p:nvPr/>
        </p:nvSpPr>
        <p:spPr>
          <a:xfrm>
            <a:off x="4242839" y="78272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6269313" y="78902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직사각형 17"/>
          <p:cNvSpPr/>
          <p:nvPr/>
        </p:nvSpPr>
        <p:spPr>
          <a:xfrm>
            <a:off x="3743907" y="1358010"/>
            <a:ext cx="972109" cy="918862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타원 23"/>
          <p:cNvSpPr/>
          <p:nvPr/>
        </p:nvSpPr>
        <p:spPr>
          <a:xfrm>
            <a:off x="3621419" y="121878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5" name="제목 1"/>
          <p:cNvSpPr txBox="1"/>
          <p:nvPr/>
        </p:nvSpPr>
        <p:spPr>
          <a:xfrm>
            <a:off x="45719" y="476672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dirty="0" smtClean="0"/>
              <a:t>1</a:t>
            </a:r>
            <a:r>
              <a:rPr lang="en-US" dirty="0" smtClean="0"/>
              <a:t>2</a:t>
            </a:r>
            <a:r>
              <a:rPr dirty="0" smtClean="0"/>
              <a:t>.</a:t>
            </a:r>
            <a:r>
              <a:rPr lang="ko-KR" altLang="en-US" dirty="0" smtClean="0"/>
              <a:t>사진갤러리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8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프로젝트\스토리보드\2. 로그인\로그인_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39752" y="764704"/>
            <a:ext cx="6163767" cy="346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2384201" y="836711"/>
            <a:ext cx="917055" cy="303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051720" y="8367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018304" y="1075596"/>
            <a:ext cx="1841728" cy="1599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6269712" y="259957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5132824" y="2989332"/>
            <a:ext cx="587969" cy="179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smtClean="0">
                <a:latin typeface="+mj-lt"/>
                <a:ea typeface="+mj-ea"/>
                <a:cs typeface="+mj-cs"/>
              </a:rPr>
              <a:t>1.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로그인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0" y="836712"/>
            <a:ext cx="1763688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smtClean="0">
                <a:latin typeface="+mj-lt"/>
                <a:ea typeface="+mj-ea"/>
                <a:cs typeface="+mj-cs"/>
              </a:rPr>
              <a:t>1.2 </a:t>
            </a:r>
            <a:r>
              <a:rPr lang="ko-KR" altLang="en-US" sz="1200" dirty="0" smtClean="0">
                <a:latin typeface="+mj-lt"/>
                <a:ea typeface="+mj-ea"/>
                <a:cs typeface="+mj-cs"/>
              </a:rPr>
              <a:t>로그인 메인</a:t>
            </a:r>
            <a:endParaRPr lang="en-US" altLang="ko-KR" sz="12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j-lt"/>
                <a:ea typeface="+mj-ea"/>
                <a:cs typeface="+mj-cs"/>
              </a:rPr>
              <a:t>비밀번호</a:t>
            </a: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찾기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013176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회원가입 했던 이름과 연락처 입력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입력 후 아이디 찾기 버튼 클릭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버튼을 클릭하면 </a:t>
            </a:r>
            <a:r>
              <a:rPr lang="ko-KR" altLang="en-US" sz="1100" dirty="0" err="1" smtClean="0"/>
              <a:t>새창으로</a:t>
            </a:r>
            <a:r>
              <a:rPr lang="ko-KR" altLang="en-US" sz="1100" dirty="0" smtClean="0"/>
              <a:t> 찾은 아이디 확인 가능</a:t>
            </a:r>
            <a:r>
              <a:rPr lang="en-US" altLang="ko-KR" sz="1100" dirty="0" smtClean="0"/>
              <a:t> – (</a:t>
            </a:r>
            <a:r>
              <a:rPr lang="ko-KR" altLang="en-US" sz="1100" dirty="0" smtClean="0"/>
              <a:t>아이디 찾기 없으면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찾으신 아이디가 없습니다</a:t>
            </a:r>
            <a:r>
              <a:rPr lang="en-US" altLang="ko-KR" sz="1100" dirty="0" smtClean="0"/>
              <a:t>.” </a:t>
            </a:r>
            <a:r>
              <a:rPr lang="ko-KR" altLang="en-US" sz="1100" dirty="0" smtClean="0"/>
              <a:t>메시지 알림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36865" y="2552420"/>
            <a:ext cx="1579414" cy="314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타원 37"/>
          <p:cNvSpPr/>
          <p:nvPr/>
        </p:nvSpPr>
        <p:spPr>
          <a:xfrm>
            <a:off x="5743560" y="296304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6" name="타원 25"/>
          <p:cNvSpPr/>
          <p:nvPr/>
        </p:nvSpPr>
        <p:spPr>
          <a:xfrm>
            <a:off x="2753132" y="244717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4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3"/>
          <p:cNvSpPr/>
          <p:nvPr/>
        </p:nvSpPr>
        <p:spPr>
          <a:xfrm>
            <a:off x="0" y="-1"/>
            <a:ext cx="914400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직사각형 4"/>
          <p:cNvSpPr/>
          <p:nvPr/>
        </p:nvSpPr>
        <p:spPr>
          <a:xfrm>
            <a:off x="0" y="5013176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5"/>
          <p:cNvSpPr/>
          <p:nvPr/>
        </p:nvSpPr>
        <p:spPr>
          <a:xfrm>
            <a:off x="-1" y="-1"/>
            <a:ext cx="176369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extBox 6"/>
          <p:cNvSpPr txBox="1"/>
          <p:nvPr/>
        </p:nvSpPr>
        <p:spPr>
          <a:xfrm>
            <a:off x="45719" y="4997693"/>
            <a:ext cx="9052561" cy="25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endParaRPr dirty="0"/>
          </a:p>
        </p:txBody>
      </p:sp>
      <p:sp>
        <p:nvSpPr>
          <p:cNvPr id="100" name="제목 1"/>
          <p:cNvSpPr txBox="1"/>
          <p:nvPr/>
        </p:nvSpPr>
        <p:spPr>
          <a:xfrm>
            <a:off x="45719" y="0"/>
            <a:ext cx="1672250" cy="43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1600" b="1"/>
            </a:lvl1pPr>
          </a:lstStyle>
          <a:p>
            <a:r>
              <a:t>화면 설계서</a:t>
            </a:r>
          </a:p>
        </p:txBody>
      </p:sp>
      <p:sp>
        <p:nvSpPr>
          <p:cNvPr id="102" name="제목 1"/>
          <p:cNvSpPr txBox="1"/>
          <p:nvPr/>
        </p:nvSpPr>
        <p:spPr>
          <a:xfrm>
            <a:off x="45719" y="4725144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804672">
              <a:lnSpc>
                <a:spcPct val="80000"/>
              </a:lnSpc>
              <a:defRPr sz="1232"/>
            </a:lvl1pPr>
          </a:lstStyle>
          <a:p>
            <a:r>
              <a:t>화면 설명</a:t>
            </a:r>
          </a:p>
        </p:txBody>
      </p:sp>
      <p:sp>
        <p:nvSpPr>
          <p:cNvPr id="103" name="직사각형 30"/>
          <p:cNvSpPr/>
          <p:nvPr/>
        </p:nvSpPr>
        <p:spPr>
          <a:xfrm>
            <a:off x="-1" y="4653136"/>
            <a:ext cx="1763690" cy="36004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제목 1"/>
          <p:cNvSpPr txBox="1"/>
          <p:nvPr/>
        </p:nvSpPr>
        <p:spPr>
          <a:xfrm>
            <a:off x="45719" y="80932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lang="ko-KR" altLang="en-US" dirty="0" err="1" smtClean="0"/>
              <a:t>모달창</a:t>
            </a:r>
            <a:endParaRPr dirty="0"/>
          </a:p>
        </p:txBody>
      </p:sp>
      <p:sp>
        <p:nvSpPr>
          <p:cNvPr id="4" name="AutoShape 2" descr="data:image/png;base64,iVBORw0KGgoAAAANSUhEUgAAEzwAABH8CAYAAADdqfJ2AAAAAXNSR0IArs4c6QAAKh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tMTcyMTkuNSUyMiUyMHklM0QlMjItNTc3MCUyMiUyMHdpZHRoJTNEJTIyMTIwOS41JTIyJTIwaGVpZ2h0JTNEJTIyMTEzMCUyMiUyMGFzJTNEJTIyZ2VvbWV0cnklMjIlMkYlM0UlM0MlMkZteENlbGwlM0UlM0NteENlbGwlMjBpZCUzRCUyMjMlMjIlMjB2YWx1ZSUzRCUyMiUyMiUyMHN0eWxlJTNEJTIycm91bmRlZCUzRDAlM0J3aGl0ZVNwYWNlJTNEd3JhcCUzQmh0bWwlM0QxJTNCJTIyJTIwdmVydGV4JTNEJTIyMSUyMiUyMHBhcmVudCUzRCUyMjElMjIlM0UlM0NteEdlb21ldHJ5JTIweCUzRCUyMi0xNzIwMCUyMiUyMHklM0QlMjItNTc1MCUyMiUyMHdpZHRoJTNEJTIyMjAwJTIyJTIwaGVpZ2h0JTNEJTIyNzAlMjIlMjBhcyUzRCUyMmdlb21ldHJ5JTIyJTJGJTNFJTNDJTJGbXhDZWxsJTNFJTNDbXhDZWxsJTIwaWQlM0QlMjI0JTIyJTIwdmFsdWUlM0QlMjIlMjIlMjBzdHlsZSUzRCUyMmVuZEFycm93JTNEbm9uZSUzQmh0bWwlM0QxJTNCcm91bmRlZCUzRDAlM0JlbnRyeVglM0QxJTNCZW50cnlZJTNEMCUzQmVudHJ5RHglM0QwJTNCZW50cnlEeSUzRDAlM0IlMjIlMjBlZGdlJTNEJTIyMSUyMiUyMHRhcmdldCUzRCUyMjMlMjIlMjBwYXJlbnQlM0QlMjIxJTIyJTNFJTNDbXhHZW9tZXRyeSUyMHdpZHRoJTNEJTIyNTAlMjIlMjBoZWlnaHQlM0QlMjI1MCUyMiUyMHJlbGF0aXZlJTNEJTIyMSUyMiUyMGFzJTNEJTIyZ2VvbWV0cnklMjIlM0UlM0NteFBvaW50JTIweCUzRCUyMi0xNzIwMCUyMiUyMHklM0QlMjItNTY4MCUyMiUyMGFzJTNEJTIyc291cmNlUG9pbnQlMjIlMkYlM0UlM0NteFBvaW50JTIweCUzRCUyMi0xNzE1MCUyMiUyMHklM0QlMjItNTczMCUyMiUyMGFzJTNEJTIydGFyZ2V0UG9pbnQlMjIlMkYlM0UlM0MlMkZteEdlb21ldHJ5JTNFJTNDJTJGbXhDZWxsJTNFJTNDbXhDZWxsJTIwaWQlM0QlMjI1JTIyJTIwdmFsdWUlM0QlMjIlMjIlMjBzdHlsZSUzRCUyMmVuZEFycm93JTNEbm9uZSUzQmh0bWwlM0QxJTNCcm91bmRlZCUzRDAlM0JlbnRyeVglM0QxJTNCZW50cnlZJTNEMSUzQmVudHJ5RHglM0QwJTNCZW50cnlEeSUzRDAlM0IlMjIlMjBlZGdlJTNEJTIyMSUyMiUyMHRhcmdldCUzRCUyMjMlMjIlMjBwYXJlbnQlM0QlMjIxJTIyJTNFJTNDbXhHZW9tZXRyeSUyMHdpZHRoJTNEJTIyNTAlMjIlMjBoZWlnaHQlM0QlMjI1MCUyMiUyMHJlbGF0aXZlJTNEJTIyMSUyMiUyMGFzJTNEJTIyZ2VvbWV0cnklMjIlM0UlM0NteFBvaW50JTIweCUzRCUyMi0xNzIwMCUyMiUyMHklM0QlMjItNTc1MCUyMiUyMGFzJTNEJTIyc291cmNlUG9pbnQlMjIlMkYlM0UlM0NteFBvaW50JTIweCUzRCUyMi0xNzAwMCUyMiUyMHklM0QlMjItNTgyMCUyMiUyMGFzJTNEJTIydGFyZ2V0UG9pbnQlMjIlMkYlM0UlM0MlMkZteEdlb21ldHJ5JTNFJTNDJTJGbXhDZWxsJTNFJTNDbXhDZWxsJTIwaWQlM0QlMjI2JTIyJTIwdmFsdWUlM0QlMjIlMjZsdCUzQmZvbnQlMjBzdHlsZSUzRCUyNnF1b3QlM0Jmb250LXNpemUlM0ElMjAyNXB4JTNCJTI2cXVvdCUzQiUyNmd0JTNCTG9nbyUyNmx0JTNCJTJGZm9udCUyNmd0JTNCJTIyJTIwc3R5bGUlM0QlMjJyb3VuZGVkJTNEMCUzQndoaXRlU3BhY2UlM0R3cmFwJTNCaHRtbCUzRDElM0IlMjIlMjB2ZXJ0ZXglM0QlMjIxJTIyJTIwcGFyZW50JTNEJTIyMSUyMiUzRSUzQ214R2VvbWV0cnklMjB4JTNEJTIyLTE3MTQ1JTIyJTIweSUzRCUyMi01NzM1JTIyJTIwd2lkdGglM0QlMjI5MCUyMiUyMGhlaWdodCUzRCUyMjQwJTIyJTIwYXMlM0QlMjJnZW9tZXRyeSUyMiUyRiUzRSUzQyUyRm14Q2VsbCUzRSUzQ214Q2VsbCUyMGlkJTNEJTIyNyUyMiUyMHZhbHVlJTNEJTIyJTI2bHQlM0Jmb250JTIwc3R5bGUlM0QlMjZxdW90JTNCZm9udC1zaXplJTNBJTIwMTdweCUzQiUyNnF1b3QlM0IlMjZndCUzQiVFQiVBMSU5QyVFQSVCNyVCOCUyNmx0JTNCc3BhbiUyMHN0eWxlJTNEJTI2cXVvdCUzQmNvbG9yJTNBJTIwcmdiYSgwJTJDJTIwMCUyQyUyMDAlMkMlMjAwKSUzQiUyMGZvbnQtZmFtaWx5JTNBJTIwbW9ub3NwYWNlJTNCJTIwZm9udC1zaXplJTNBJTIwMHB4JTNCJTIwdGV4dC1hbGlnbiUzQSUyMHN0YXJ0JTNCJTIwdGV4dC13cmFwLW1vZGUlM0ElMjBub3dyYXA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JTI1MjIlMjUyMHN0eWxlJTI1M0QlMjUyMmVuZEFycm93JTI1M0Rub25lJTI1M0JodG1sJTI1M0QxJTI1M0Jyb3VuZGVkJTI1M0QwJTI1M0JlbnRyeVglMjUzRDElMjUzQmVudHJ5WSUyNTNEMCUyNTNCZW50cnlEeCUyNTNEMCUyNTNCZW50cnlEeSUyNTNEMCUyNTNCJTI1MjIlMjUyMGVkZ2UlMjUzRCUyNTIyMSUyNTIyJTI1MjBwYXJlbnQlMjUzRCUyNTIyMSUyNTIyJTI1M0UlMjUzQ214R2VvbWV0cnklMjUyMHdpZHRoJTI1M0QlMjUyMjUwJTI1MjIlMjUyMGhlaWdodCUyNTNEJTI1MjI1MCUyNTIyJTI1MjByZWxhdGl2ZSUyNTNEJTI1MjIxJTI1MjIlMjUyMGFzJTI1M0QlMjUyMmdlb21ldHJ5JTI1MjIlMjUzRSUyNTNDbXhQb2ludCUyNTIweCUyNTNEJTI1MjItMTcyMDAlMjUyMiUyNTIweSUyNTNEJTI1MjItNTY4MCUyNTIyJTI1MjBhcyUyNTNEJTI1MjJzb3VyY2VQb2ludCUyNTIyJTI1MkYlMjUzRSUyNTNDbXhQb2ludCUyNTIweCUyNTNEJTI1MjItMTcwMDAlMjUyMiUyNTIweSUyNTNEJTI1MjItNTc1MCUyNTIyJTI1MjBhcyUyNTNEJTI1MjJ0YXJnZXRQb2ludCUyNTIyJTI1MkYlMjUzRSUyNTNDJTI1MkZteEdlb21ldHJ5JTI1M0UlMjUzQyUyNTJGbXhDZWxsJTI1M0UlMjUzQyUyNTJGcm9vdCUyNTNFJTI1M0MlMjUyRm14R3JhcGhNb2RlbCUyNTNFJTI2bHQlM0IlMkZzcGFuJTI2Z3QlM0IlRUMlOUQlQjglMjZsdCUzQiUyRmZvbnQlMjZndCUzQiUyMiUyMHN0eWxlJTNEJTIycm91bmRlZCUzRDAlM0J3aGl0ZVNwYWNlJTNEd3JhcCUzQmh0bWwlM0QxJTNCJTIyJTIwdmVydGV4JTNEJTIyMSUyMiUyMHBhcmVudCUzRCUyMjElMjIlM0UlM0NteEdlb21ldHJ5JTIweCUzRCUyMi0xNjM4MCUyMiUyMHklM0QlMjItNTc1MCUyMiUyMHdpZHRoJTNEJTIyODAlMjIlMjBoZWlnaHQlM0QlMjIzMCUyMiUyMGFzJTNEJTIyZ2VvbWV0cnklMjIlMkYlM0UlM0MlMkZteENlbGwlM0UlM0NteENlbGwlMjBpZCUzRCUyMjglMjIlMjB2YWx1ZSUzRCUyMiUyNmx0JTNCc3BhbiUyMHN0eWxlJTNEJTI2cXVvdCUzQmZvbnQtc2l6ZSUzQSUyMDE3cHglM0IlMjZxdW90JTNCJTI2Z3QlM0IlRUQlOUElOEMlRUMlOUIlOTAlRUElQjAlODAlRUMlOUUlODUlMjZsdCUzQiUyRnNwYW4lMjZndCUzQiUyMiUyMHN0eWxlJTNEJTIycm91bmRlZCUzRDAlM0J3aGl0ZVNwYWNlJTNEd3JhcCUzQmh0bWwlM0QxJTNCJTIyJTIwdmVydGV4JTNEJTIyMSUyMiUyMHBhcmVudCUzRCUyMjElMjIlM0UlM0NteEdlb21ldHJ5JTIweCUzRCUyMi0xNjI2NiUyMiUyMHklM0QlMjItNTc1MCUyMiUyMHdpZHRoJTNEJTIyODAlMjIlMjBoZWlnaHQlM0QlMjIzMCUyMiUyMGFzJTNEJTIyZ2VvbWV0cnklMjIlMkYlM0UlM0MlMkZteENlbGwlM0UlM0NteENlbGwlMjBpZCUzRCUyMjklMjIlMjB2YWx1ZSUzRCUyMiUyNmx0JTNCc3BhbiUyMHN0eWxlJTNEJTI2cXVvdCUzQmZvbnQtc2l6ZSUzQSUyMDE3cHglM0IlMjZxdW90JTNCJTI2Z3QlM0IlRUMlODMlODglRUElQjglODAlRUMlOTMlQjAlRUElQjglQjAlMjZsdCUzQiUyRnNwYW4lMjZndCUzQiUyMiUyMHN0eWxlJTNEJTIycm91bmRlZCUzRDAlM0J3aGl0ZVNwYWNlJTNEd3JhcCUzQmh0bWwlM0QxJTNCZmlsbENvbG9yJTNEJTIzZmZmMmNjJTNCc3Ryb2tlQ29sb3IlM0QlMjNkNmI2NTYlM0IlMjIlMjB2ZXJ0ZXglM0QlMjIxJTIyJTIwcGFyZW50JTNEJTIyMSUyMiUzRSUzQ214R2VvbWV0cnklMjB4JTNEJTIyLTE2MzAwJTIyJTIweSUzRCUyMi01NjAwJTIyJTIwd2lkdGglM0QlMjI4MCUyMiUyMGhlaWdodCUzRCUyMjMwJTIyJTIwYXMlM0QlMjJnZW9tZXRyeSUyMiUyRiUzRSUzQyUyRm14Q2VsbCUzRSUzQ214Q2VsbCUyMGlkJTNEJTIyMTAlMjIlMjB2YWx1ZSUzRCUyMiUyMiUyMHN0eWxlJTNEJTIycm91bmRlZCUzRDElM0J3aGl0ZVNwYWNlJTNEd3JhcCUzQmh0bWwlM0QxJTNCJTIyJTIwdmVydGV4JTNEJTIyMSUyMiUyMHBhcmVudCUzRCUyMjElMjIlM0UlM0NteEdlb21ldHJ5JTIweCUzRCUyMi0xNzA0Ni41JTIyJTIweSUzRCUyMi01NTAwJTIyJTIwd2lkdGglM0QlMjIyMzAlMjIlMjBoZWlnaHQlM0QlMjIyMzAlMjIlMjBhcyUzRCUyMmdlb21ldHJ5JTIyJTJGJTNFJTNDJTJGbXhDZWxsJTNFJTNDbXhDZWxsJTIwaWQlM0QlMjIxMSUyMiUyMHZhbHVlJTNEJTIyJTIyJTIwc3R5bGUlM0QlMjJyb3VuZGVkJTNEMSUzQndoaXRlU3BhY2UlM0R3cmFwJTNCaHRtbCUzRDElM0IlMjIlMjB2ZXJ0ZXglM0QlMjIxJTIyJTIwcGFyZW50JTNEJTIyMSUyMiUzRSUzQ214R2VvbWV0cnklMjB4JTNEJTIyLTE2NzI2LjUlMjIlMjB5JTNEJTIyLTU1MDAlMjIlMjB3aWR0aCUzRCUyMjIzMCUyMiUyMGhlaWdodCUzRCUyMjIzMCUyMiUyMGFzJTNEJTIyZ2VvbWV0cnklMjIlMkYlM0UlM0MlMkZteENlbGwlM0UlM0NteENlbGwlMjBpZCUzRCUyMjEyJTIyJTIwdmFsdWUlM0QlMjIlMjIlMjBzdHlsZSUzRCUyMnJvdW5kZWQlM0QxJTNCd2hpdGVTcGFjZSUzRHdyYXAlM0JodG1sJTNEMSUzQiUyMiUyMHZlcnRleCUzRCUyMjElMjIlMjBwYXJlbnQlM0QlMjIxJTIyJTNFJTNDbXhHZW9tZXRyeSUyMHglM0QlMjItMTY0MDYuNSUyMiUyMHklM0QlMjItNTUwMCUyMiUyMHdpZHRoJTNEJTIyMjMwJTIyJTIwaGVpZ2h0JTNEJTIyMjMwJTIyJTIwYXMlM0QlMjJnZW9tZXRyeSUyMiUyRiUzRSUzQyUyRm14Q2VsbCUzRSUzQ214Q2VsbCUyMGlkJTNEJTIyMTMlMjIlMjB2YWx1ZSUzRCUyMiVFQyU4MiVBQyVFQyVBNyU4NCUyMCVFQSVCMCVBNCVFQiU5RiVBQyVFQiVBNiVBQyUyMCVFQSVCMiU4MCVFQyU4MyU4OSUyMiUyMHN0eWxlJTNEJTIyc3Ryb2tlV2lkdGglM0QxJTNCc2hhZG93JTNEMCUzQmRhc2hlZCUzRDAlM0JhbGlnbiUzRGNlbnRlciUzQmh0bWwlM0QxJTNCc2hhcGUlM0RteGdyYXBoLm1vY2t1cC5mb3Jtcy5zZWFyY2hCb3glM0JzdHJva2VDb2xvciUzRCUyM2Q2YjY1NiUzQm1haW5UZXh0JTNEJTNCc3Ryb2tlQ29sb3IyJTNEJTIzMDA4Y2ZmJTNCZm9udFNpemUlM0QxNyUzQmFsaWduJTNEbGVmdCUzQnNwYWNpbmdMZWZ0JTNEMyUzQndoaXRlU3BhY2UlM0R3cmFwJTNCZmlsbENvbG9yJTNEJTIzZmZmMmNjJTNCJTIyJTIwdmVydGV4JTNEJTIyMSUyMiUyMHBhcmVudCUzRCUyMjElMjIlM0UlM0NteEdlb21ldHJ5JTIweCUzRCUyMi0xNjg0MSUyMiUyMHklM0QlMjItNTYwMCUyMiUyMHdpZHRoJTNEJTIyNDEzJTIyJTIwaGVpZ2h0JTNEJTIyMzAlMjIlMjBhcyUzRCUyMmdlb21ldHJ5JTIyJTJGJTNFJTNDJTJGbXhDZWxsJTNFJTNDbXhDZWxsJTIwaWQlM0QlMjIxNC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3MDIzLjUlMjIlMjB5JTNEJTIyLTUyNjAlMjIlMjB3aWR0aCUzRCUyMjE4MCUyMiUyMGhlaWdodCUzRCUyMjEyMCUyMiUyMGFzJTNEJTIyZ2VvbWV0cnklMjIlMkYlM0UlM0MlMkZteENlbGwlM0UlM0NteENlbGwlMjBpZCUzRCUyMjE1JTIyJTIwdmFsdWUlM0QlMjIlMjZsdCUzQmgxJTIwc3R5bGUlM0QlMjZxdW90JTNCbWFyZ2luLXRvcCUzQSUyMDBweCUzQiUyNnF1b3QlM0IlMjZndCUzQkhlYWRpbmclMjZsdCUzQiUyRmgxJTI2Z3QlM0IlMjZsdCUzQnAlMjZndCUzQkxvcmVtJTIwaXBzdW0lMjBkb2xvciUyMHNpdCUyMGFtZXQlMkMlMjBjb25zZWN0ZXR1ciUyMGFkaXBpc2ljaW5nJTIwZWxpdCUyQyUyMHNlZCUyMGRvJTIwZWl1c21vZCUyMHRlbXBvciUyMGluY2lkaWR1bnQlMjB1dCUyMGxhYm9yZSUyMGV0JTIwZG9sb3JlJTIwbWFnbmElMjBhbGlxdWEuJTI2bHQlM0IlMkZwJTI2Z3QlM0IlMjIlMjBzdHlsZSUzRCUyMnRleHQlM0JodG1sJTNEMSUzQndoaXRlU3BhY2UlM0R3cmFwJTNCb3ZlcmZsb3clM0RoaWRkZW4lM0Jyb3VuZGVkJTNEMCUzQiUyMiUyMHZlcnRleCUzRCUyMjElMjIlMjBwYXJlbnQlM0QlMjIxJTIyJTNFJTNDbXhHZW9tZXRyeSUyMHglM0QlMjItMTY2OTglMjIlMjB5JTNEJTIyLTUyNjAlMjIlMjB3aWR0aCUzRCUyMjE4MCUyMiUyMGhlaWdodCUzRCUyMjEyMCUyMiUyMGFzJTNEJTIyZ2VvbWV0cnklMjIlMkYlM0UlM0MlMkZteENlbGwlM0UlM0NteENlbGwlMjBpZCUzRCUyMjE2JTIyJTIwdmFsdWUlM0QlMjIlMjZsdCUzQmgxJTIwc3R5bGUlM0QlMjZxdW90JTNCbWFyZ2luLXRvcCUzQSUyMDBweCUzQiUyNnF1b3QlM0IlMjZndCUzQkhlYWRpbmclMjZsdCUzQiUyRmgxJTI2Z3QlM0IlMjZsdCUzQnAlMjZndCUzQkxvcmVtJTIwaXBzdW0lMjBkb2xvciUyMHNpdCUyMGFtZXQlMkMlMjBjb25zZWN0ZXR1ciUyMGFkaXBpc2ljaW5nJTIwZWxpdCUyQyUyMHNlZCUyMGRvJTIwZWl1c21vZCUyMHRlbXBvciUyMGluY2lkaWR1bnQlMjB1dCUyMGxhYm9yZSUyMGV0JTIwZG9sb3JlJTIwbWFnbmElMjBhbGlxdWEuJTI2bHQlM0IlMkZwJTI2Z3QlM0IlMjIlMjBzdHlsZSUzRCUyMnRleHQlM0JodG1sJTNEMSUzQndoaXRlU3BhY2UlM0R3cmFwJTNCb3ZlcmZsb3clM0RoaWRkZW4lM0Jyb3VuZGVkJTNEMCUzQiUyMiUyMHZlcnRleCUzRCUyMjElMjIlMjBwYXJlbnQlM0QlMjIxJTIyJTNFJTNDbXhHZW9tZXRyeSUyMHglM0QlMjItMTYzODEuNSUyMiUyMHklM0QlMjItNTI2MCUyMiUyMHdpZHRoJTNEJTIyMTgwJTIyJTIwaGVpZ2h0JTNEJTIyMTIwJTIyJTIwYXMlM0QlMjJnZW9tZXRyeSUyMiUyRiUzRSUzQyUyRm14Q2VsbCUzRSUzQ214Q2VsbCUyMGlkJTNEJTIyMTclMjIlMjB2YWx1ZSUzRCUyMiUyMiUyMHN0eWxlJTNEJTIycm91bmRlZCUzRDElM0J3aGl0ZVNwYWNlJTNEd3JhcCUzQmh0bWwlM0QxJTNCJTIyJTIwdmVydGV4JTNEJTIyMSUyMiUyMHBhcmVudCUzRCUyMjElMjIlM0UlM0NteEdlb21ldHJ5JTIweCUzRCUyMi0xNzA0Ni41JTIyJTIweSUzRCUyMi01MTMwJTIyJTIwd2lkdGglM0QlMjIyMzAlMjIlMjBoZWlnaHQlM0QlMjIyMzAlMjIlMjBhcyUzRCUyMmdlb21ldHJ5JTIyJTJGJTNFJTNDJTJGbXhDZWxsJTNFJTNDbXhDZWxsJTIwaWQlM0QlMjIxOCUyMiUyMHZhbHVlJTNEJTIyJTIyJTIwc3R5bGUlM0QlMjJyb3VuZGVkJTNEMSUzQndoaXRlU3BhY2UlM0R3cmFwJTNCaHRtbCUzRDElM0IlMjIlMjB2ZXJ0ZXglM0QlMjIxJTIyJTIwcGFyZW50JTNEJTIyMSUyMiUzRSUzQ214R2VvbWV0cnklMjB4JTNEJTIyLTE2NzI2LjUlMjIlMjB5JTNEJTIyLTUxMzAlMjIlMjB3aWR0aCUzRCUyMjIzMCUyMiUyMGhlaWdodCUzRCUyMjIzMCUyMiUyMGFzJTNEJTIyZ2VvbWV0cnklMjIlMkYlM0UlM0MlMkZteENlbGwlM0UlM0NteENlbGwlMjBpZCUzRCUyMjE5JTIyJTIwdmFsdWUlM0QlMjIlMjIlMjBzdHlsZSUzRCUyMnJvdW5kZWQlM0QxJTNCd2hpdGVTcGFjZSUzRHdyYXAlM0JodG1sJTNEMSUzQiUyMiUyMHZlcnRleCUzRCUyMjElMjIlMjBwYXJlbnQlM0QlMjIxJTIyJTNFJTNDbXhHZW9tZXRyeSUyMHglM0QlMjItMTY0MDYuNSUyMiUyMHklM0QlMjItNTEzMCUyMiUyMHdpZHRoJTNEJTIyMjMwJTIyJTIwaGVpZ2h0JTNEJTIyMjMwJTIyJTIwYXMlM0QlMjJnZW9tZXRyeSUyMiUyRiUzRSUzQyUyRm14Q2VsbCUzRSUzQ214Q2VsbCUyMGlkJTNEJTIyMjAlMjIlMjB2YWx1ZSUzRCUyMiUyNmx0JTNCaDElMjBzdHlsZSUzRCUyNnF1b3QlM0JtYXJnaW4tdG9wJTNBJTIwMHB4JTNCJTI2cXVvdCUzQiUyNmd0JTNCSGVhZGluZyUyNmx0JTNCJTJGaDElMjZndCUzQiUyNmx0JTNCcCUyNmd0JTNCTG9yZW0lMjBpcHN1bSUyMGRvbG9yJTIwc2l0JTIwYW1ldCUyQyUyMGNvbnNlY3RldHVyJTIwYWRpcGlzaWNpbmclMjBlbGl0JTJDJTIwc2VkJTIwZG8lMjBlaXVzbW9kJTIwdGVtcG9yJTIwaW5jaWRpZHVudCUyMHV0JTIwbGFib3JlJTIwZXQlMjBkb2xvcmUlMjBtYWduYSUyMGFsaXF1YS4lMjZsdCUzQiUyRnAlMjZndCUzQiUyMiUyMHN0eWxlJTNEJTIydGV4dCUzQmh0bWwlM0QxJTNCd2hpdGVTcGFjZSUzRHdyYXAlM0JvdmVyZmxvdyUzRGhpZGRlbiUzQnJvdW5kZWQlM0QwJTNCJTIyJTIwdmVydGV4JTNEJTIyMSUyMiUyMHBhcmVudCUzRCUyMjElMjIlM0UlM0NteEdlb21ldHJ5JTIweCUzRCUyMi0xNzAyMy41JTIyJTIweSUzRCUyMi00ODkwJTIyJTIwd2lkdGglM0QlMjIxODAlMjIlMjBoZWlnaHQlM0QlMjIxMjAlMjIlMjBhcyUzRCUyMmdlb21ldHJ5JTIyJTJGJTNFJTNDJTJGbXhDZWxsJTNFJTNDbXhDZWxsJTIwaWQlM0QlMjIyMS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2Njk4JTIyJTIweSUzRCUyMi00ODkwJTIyJTIwd2lkdGglM0QlMjIxODAlMjIlMjBoZWlnaHQlM0QlMjIxMjAlMjIlMjBhcyUzRCUyMmdlb21ldHJ5JTIyJTJGJTNFJTNDJTJGbXhDZWxsJTNFJTNDbXhDZWxsJTIwaWQlM0QlMjIyMi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2MzgxLjUlMjIlMjB5JTNEJTIyLTQ4OTAlMjIlMjB3aWR0aCUzRCUyMjE4MCUyMiUyMGhlaWdodCUzRCUyMjEyMCUyMiUyMGFzJTNEJTIyZ2VvbWV0cnklMjIlMkYlM0UlM0MlMkZteENlbGwlM0UlM0NteENlbGwlMjBpZCUzRCUyMjIzJTIyJTIwdmFsdWUlM0QlMjIlMjZsdCUzQnNwYW4lMjBzdHlsZSUzRCUyNnF1b3QlM0Jmb250LXNpemUlM0ElMjAxN3B4JTNCJTI2cXVvdCUzQiUyNmd0JTNCJUVCJUE3JTg4JUVDJTlEJUI0JUVEJThFJTk4JUVDJTlEJUI0JUVDJUE3JTgwJTI2bHQlM0IlMkZzcGFuJTI2Z3QlM0IlMjIlMjBzdHlsZSUzRCUyMnJvdW5kZWQlM0QwJTNCd2hpdGVTcGFjZSUzRHdyYXAlM0JodG1sJTNEMSUzQiUyMiUyMHZlcnRleCUzRCUyMjElMjIlMjBwYXJlbnQlM0QlMjIxJTIyJTNFJTNDbXhHZW9tZXRyeSUyMHglM0QlMjItMTYxNTAlMjIlMjB5JTNEJTIyLTU3NTAlMjIlMjB3aWR0aCUzRCUyMjEwMS4yNSUyMiUyMGhlaWdodCUzRCUyMjMwJTIyJTIwYXMlM0QlMjJnZW9tZXRyeSUyMiUyRiUzRSUzQyUyRm14Q2VsbCUzRSUzQyUyRnJvb3QlM0UlM0MlMkZteEdyYXBoTW9kZWwlM0UOLvDqAAAgAElEQVR4XuzdD5Bd1V0H8LMFY8JEKWsywFSWpNqZGo2jA4ldBSJbln9T1kkhjG0pxbF2cBh0SotRg4TSKYPTUhVQ0UqnVKrUpGZmzRTowoaAdTHUP51IrJY26Xb8QxK3lloTQ8t17qt7zSab3Pv2vfvuPe9+3szOWPfcc8/5/H65977w3jcDSZIkwYsAAQIECBAgQIAAAQIECBAgQIAAAQIECBAgQIAAAQIECBAgQIAAAQIECBAgQIAAAQIECBAgQIAAAQIECBAgQIAAAQIECBAgQIAAAQIECBAgQIAAAQIlCAwIPCtB1ZQECBAgQIAAAQIECBAgQIAAAQIECBAgQIAAAQIECBAgQIAAAQIECBAgQIAAAQIECBAgQIAAAQIECBAgQIAAAQIECBAgQIAAAQIECBAgQIAAAQIECLQEBJ5pBAIECBAgQIAAAQIECBAgQIAAAQIECBAgQIAAAQIECBAgQIAAAQIECBAgQIAAAQIECBAgQIAAAQIECBAgQIAAAQIECBAgQIAAAQIECBAgQIAAAQIEShMQeFYarYkJECBAgAABAgQIECBAgAABAgQIECBAgAABAgQIECBAgAABAgQIECBAgAABAgQIECBAgAABAgQIECBAgAABAgQIECBAgAABAgQIECBAgAABAgQIEBB4pgcIECBAgAABAgQIECBAgAABAgQIECBAgAABAgQIECBAgAABAgQIECBAgAABAgQIECBAgAABAgQIECBAgAABAgQIECBAgAABAgQIECBAgAABAgQIEChNQOBZabQmJkCAAAECBAgQIECAAAECBAgQIECAAAECBAgQIECAAAECBAgQIECAAAECBAgQIECAAAECBAgQIECAAAECBAgQIECAAAECBAgQIECAAAECBAgQIEBA4JkeIECAAAECBAgQIECAAAECBAgQIECAAAECBAgQIECAAAECBAgQIECAAAECBAgQIECAAAECBAgQIECAAAECBAgQIECAAAECBAgQIECAAAECBAgQIECgNAGBZ6XRmpgAAQIECBAgQIAAAQIECBAgQIAAAQIECBAgQIAAAQIECBAgQIAAAQIECBAgQIAAAQIECBAgQIAAAQIECBAgQIAAAQIECBAgQIAAAQIECBAgQIAAAYFneoAAAQIECBAgQIAAAQIECBAgQIAAAQIECBAgQIAAAQIECBAgQIAAAQIECBAgQIAAAQIECBAgQIAAAQIECBAgQIAAAQIECBAgQIAAAQIECBAgQIAAgdIEBJ6VRmtiAgQIECBAgAABAgQIECBAgAABAgQIECBAgAABAgQIECBAgAABAgQIECBAgAABAgQIECBAgAABAgQIECBAgAABAgQIECBAgAABAgQIECBAgAABAgQEnukBAgQIECBAgAABAgQIECBAgAABAgQIECBAgAABAgQIECBAgAABAgQIECBAgAABAgQIECBAgAABAgQIECBAgAABAgQIECBAgAABAgQIECBAgAABAgRKExB4VhqtiQkQIECAAAECBAgQIECAAAECBAgQIECAAAECBAgQIECAAAECBAgQIECAAAECBAgQIECAAAECBAgQIECAAAECBAgQIECAAAECBAgQIECAAAECBAgQEHimBwgQIECAAAECBAgQIECAAAECBAgQIECAAAECBAgQIECAAAECBAgQIECAAAECBAgQIECAAAECBAgQIECAAAECBAgQIECAAAECBAgQIECAAAECBAgQKE1A4FlptCYmQIAAAQIECBAgQIAAAQIECBAgQIAAAQIECBAgQIAAAQIECBAgQIAAAQIECBAgQIAAAQIECBAgQIAAAQIECBAgQIAAAQIECBAgQIAAAQIECBAgQEDgmR4gQIAAAQIECBAgQIAAAQIECBAgQIAAAQIECBAgQIAAAQIECBAgQIAAAQIECBAgQIAAAQIECBAgQIAAAQIECBAgQIAAAQIECBAgQIAAAQIECBAgQKA0AYFnpdGamAABAgQIECBAgAABAgQIECBAgAABAgQIECBAgAABAgQIECBAgAABAgQIECBAgAABAgQIECBAgAABAgQIECBAgAABAgQIECBAgAABAgQIECBAgAABgWd6gAABAgQIECBAgAABAgQIECBAgAABAgQIECBAgAABAgQIECBAgAABAgQIECBAgAABAgQIECBAgAABAgQIECBAgAABAgQIECBAgAABAgQIECBAgACB0gQEnpVGa2ICBAgQIECAAAECBAgQIECAAAECBAgQIECAAAECBAgQIECAAAECBAgQIECAAAECBAgQIECAAAECBAgQIECAAAECBAgQIECAAAECBAgQIECAAAECBASe6QECBAgQIECAAAECBAgQIECAAAECBAgQIECAAAECBAgQIECAAAECBAgQIECAAAECBAgQIECAAAECBAgQIECAAAECBAgQIECAAAECBAgQIECAAAECBEoTEHhWGq2JCRAgQIAAAQIECBAgQIAAAQIECBAgQIAAAQIECBAgQIAAAQIECBAgQIAAAQIECBAgQIAAAQIECBAgQIAAAQIECBAgQIAAAQIECBAgQIAAAQIECBAQeKYHCBAgQIAAAQIECBAgQIAAAQIECBAgQIAAAQIECBAgQIAAAQIECBAgQIAAAQIECBAgQIAAAQIECBAgQIAAAQIECBAgQIAAAQIECBAgQIAAAQIECBAoTUDgWWm0JiZAgAABAgQIECBAgAABAgQIECBAgAABAgQIECBAgAABAgQIECBAgAABAgQIECBAgAABAgQIECBAgAABAgQIECBAgAABAgQIECBAgAABAgQIECBAQOCZHiBAgAABAgQIECBAgAABAgQIECBAgAABAgQIECBAgAABAgQIECBAgAABAgQIECBAgAABAgQIECBAgAABAgQIECBAgAABAgQIECBAgAABAgQIECBAoDQBgWel0ZqYAAECBAgQIECAAAECBAgQIECAAAECBAgQIECAAAECBAgQIECAAAECBAgQIECAAAECBAgQIECAAAECBAgQIECAAAECBAgQIECAAAECBAgQIECAAAGBZ3qAAAECBAgQIECAAAECBAgQIECAAAECBAgQIECAAAECBAgQIECAAAECBAgQIECAAAECBAgQIECAAAECBAgQIECAAAECBAgQIECAAAECBAgQIECAAIHSBASelUZrYgIECBAgQIAAAQIECBAgQIAAAQIECBAgQIAAAQIECBAgQIAAAQIECBAgQIAAAQIECBAgQIAAAQIECBAgQIAAAQIECBAgQIAAAQIECBAgQIAAAQIEBJ7pAQIECBAgQIAAAQIECBAgQIAAAQIECBAgQIAAAQIECBAgQIAAAQIECBAgQIAAAQIECBAgQIAAAQIECBAgQIAAAQIECBAgQIAAAQIECBAgQIAAAQIEShMQeFYarYkJECBAgAABAgQIECBAgAABAgQIECBAgAABAgQIECBAgAABAgQIECBAgAABAgQIECBAgAABAgQIECBAgAABAgQIECBAgAABAgQIECBAgAABAgQIEBB4pgcIECBAgAABAgQIECBAgAABAgQIECBAgAABAgQIECBAgAABAgQIECBAgAABAgQIECBAgAABAgQIECBAgAABAgQIECBAgAABAgQIECBAgAABAgQIEChNQOBZabQmJkCAAAECBAgQIECAAAECBAgQIECAAAECBAgQIECAAAECBAgQIECAAAECBAgQIECAAAECBAgQIECAAAECBAgQIECAAAECBAgQIECAAAECBAgQIEBA4JkeIECAAAECBAgQIECAAAECBAgQIECAAAECBAgQIECAAAECBAgQIECAAAECBAgQIECAAAECBAgQIECAAAECBAgQIECAAAECBAgQIECAAAECBAgQIECgNAGBZ6XRmpgAAQIECBAgQIAAAQIECBAgQIAAAQIECBAgQIAAAQIECBAgQIAAAQIECBAgQIAAAQIECBAgQIAAAQIECBAgQIAAAQIECBAgQIAAAQIECBAgQIAAAYFneoAAAQIECBAgQIAAAQIECBAgQIAAAQIECBAgQIAAAQIECBAgQIAAAQIECBAgQIAAAQIECBAgQIAAAQIECBAgQIAAAQIECBAgQIAAAQIECBAgQIAAgdIEBJ6VRmtiAgQIECBAgAABAgQIECBAgAABAgQIECBAgAABAgQIECBAgAABAgQIECBAgAABAgQIECBAgAABAgQIECBAgAABAgQIECBAgAABAgQIECBAgAABAgQEnukBAgQIECBAgAABAgQIECBAgAABAgQIECBAgAABAgQIECBAgAABAgQIECBAgAABAgQIECBAgAABAgQIECBAgAABAgQIECBAgAABAgQIECBAgAABAgRKExB4VhqtiQkQIECAAAECBAgQIECAAAECBAgQIECAAAECBAgQIECAAAECBAgQIECAAAECBAgQIECAAAECBAgQIECAAAECBAgQIECAAAECBAgQIECAAAECBAgQEHimBwgQIECAAAECBAgQIECAAAECBAgQIECAAAECBAgQIECAAAECBAgQIECAAAECBAgQIECAAAECBAgQIECAAAECBAgQIECAAAECBAgQIECAAAECBAgQKE1A4FlptCYmQIAAAQIECBAgQIAAAQIECBAgQIAAAQIECBAgQIAAAQIECBAgQIAAAQIECBAgQIAAAQIECBAgQIAAAQIECBAgQIAAAQIECBAgQIAAAQIECBAgQEDgmR4gQIAAAQIECBAgQIAAAQIECBAgQIAAAQIECBAgQIAAAQIECBAgQIAAAQIECBAgQIAAAQIECBAgQIAAAQIECBAgQIAAAQIECBAgQIAAAQIECBAgQKA0AYFnpdGamAABAgQIECBAgAABAgQIECBAgAABAgQIECBAgAABAgQIECBAgAABAgQIECBAgAABAgQIECBAgAABAgQIECBAgAABAgQIECBAgAABAgQIECBAgACBaALPBgYGVIsAAQIECBAgQIAAAQIECBAgQIAAAQIECBAgQIAAAQIECBAgQIAAAQIECBAgQIAAAQIECBAgQIAAAQIECBAgQIAAAQIECBAgQIAAAQIECBAgQIAAgWMEkiSptYnAs1qXx+IIECBAgAABAgQIECBAgAABAgQIECBAgAABAgQIECBAgAABAgQIECBAgAABAgQIECBAgAABAgQIECBAgAABAgQIECBAgAABAgQIECBAgAABAgQInFxA4FmXOmRgYKBLM5mGAAECBAgQIECAAAECBAgQIECAAAECBAgQIECAAAECBAgQIECAAAECBAgQIECAAAECBAgQIECAAAECBAgQIECAAAECBAgQIECAAAECBAgQIECAQP8ICDzrUi0FnnUJ0jQECBAgQIAAAQIECBAgQIAAAQIECBAgQIAAAQIECBAgQIAAAQIECBAgQIAAAQIECBAgQIAAAQIECBAgQIAAAQIECBAgQIAAAQIECBAgQIAAAQJ9JSDwrEvlPDbwrO6wXdq2aQgQIECAAAECBAgQIECAAAECBAgQIECAAAECBAgQIECAAAECBAgQIECAAAECBAgQIECAAAECBAgQIECAAAECBAgQIECAAAECBAgQIECAAAECBAjMEYgtl2sgiSQ5LDZYfy4IECBAgAABAgQIECBAgAABAgQIECBAgAABAgQIECBAgAABAgQIECBAgAABAgQIECBAgAABAgQIECBAgAABAgQIECBAgAABAgQIECBAgAABAgQIlCEQWy6XwLMyusCcBAgQIECAAAECBAgQIECAAAECBAgQIECAAAECBAgQIECAAAECBAgQIECAAAECBAgQIECAAAECBAgQIECAAAECBAgQIECAAAECBAgQIECAAAECBEoSEHgGtiQB0xIgQIAAAQIECBAgQIAAAQIECBAgQIAAAQIECBAgQIAAAQIECBAgQIAAAQIECBAgQIAAAQIECBAgQIAAAQIECBAgQIAAAQIECBAgQIAAAQIECBAIQeBZSV0Q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KwFo54AACAASURBV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G1Pe6xb2xM4gAABAgQIECBAgAABAgsUSJJkgUc6jAABAgQIECBAgAABAgQIECBAgAABAgQIECBAgAABAgQIECBAgAABAgQIFBfw/ZniVkYSINDfAj6/29/1bXd37o/tihlPgEC/Crg/9mtly9mX+2c5rmYlQIAAgRA8k+iCsgRiy+UaSCL50xAbbFkN1u68HqjbFTOeAAECBAgQIECAAIFuCUTydrNb2zUPAQIECBAgQIAAAQIECBAgQIAAAQIECBAgQIAAAQIECBAgQIAAAQIECFQk4PszFcE7LQECtRPw+d3alaTSBbk/Vsrv5AQI1EjA/bFGxYhgKe6fERTJEgkQIBCpgGeSSAsXwbJjy+USeBZBU3WyRA/Uneg5lgABAgQIECBAgACBTgT85Usneo4lQIAAAQIECBAgQIAAAQIECBAgQIAAAQIECBAgQIAAAQIECBAgQIAAgaICvj9TVMo4AgT6XcDnd/u9wu3tz/2xPS+jCRDoXwH3x/6tbRk7c/8sQ9WcBAgQIJAKeCbRB2UJCDwrSTY22JIY2p7WA3XbZA4gQIAAAQIECBAgQKBLAv7ypUuQpiFAgAABAgQIECBAgAABAgQIECBAgAABAgQIECBAgAABAgQIECBAgACBkwr4/owGIUCAwHcEfH5XJxwt4P6oHwgQIOD+qAfaF3D/bN/MEQQIECBQTMB79mJORrUvEFsu10ASyZ+G2GDbb51yjjjWbfHixeHw4cO5JxsdHQ3XXHNN62dwcDB3vAEECBAgQIAAAQIECPSXwMzMTNi6dWvrZ2JiIndz873XiOTtZu7eDCBAgAABAgQIECBAgAABAgQIECBAgAABAgQIECBAgAABAgQIECBAgACBegv43lG962N1BAiUJ+D6V55tP8ysP/qhivZAgMBCBFz/FqLmmFkB/aMXCBAgQKBbAu4p3ZI0T55AbL0m8CyvopH//tiG/J//+Z8stGDbtm2Fdrd+/fos/GzRokWFjjGIAAECBAgQIECAAIH4BI4cOdLR+4Xv/u7vnrNpgWfx9YAVEyBAgAABAgQIECBAgAABAgQIECBAgAABAgQIECBAgAABAgQIECBAIEaB2L7QFaOxNRMgUE8B17961qUuq9IfdamEdRAg0GsB179ei/fX+fRPf9XTbggQIFClgHtKlfrNOndsvSbwrM/782QNOTMzk4UZTExM5EosWbIkCz4bGxvLHW8AAQIECBAgQIAAAQJxCIyPj2fvDQ4dOpS76NHR0ey9weDgYDY+tjfEuRs1gAABAgQIECBAgAABAgQIECBAgAABAgQIECBAgAABAgQIECBAgAABAgSiEPD5tSjKZJEECJQg4PpXAmofTak/+qiYtkKAQFsCrn9tcRl8jID+0RIECBAg0C0B95RuSZonTyC2XhN4llfRyH9ftCGnp6ezgIOpqancXS9fvjwLOBgZGckdbwABAgQIECBAgAABAvUSmJyczN4DHDhwIHdxw8PD2XuAoaGheccXff+RezIDCBAgQIAAAQIECBAgQIAAAQIECBAgQIAAAQIECBAgQIAAAQIECBAgQIBAGwI+v9YGlqEECPSVgOtfX5Wz65vRH10nNSEBApEIuP5FUqiaLlP/1LQwlkWAAIEIBdxTIixapEuOrdcEnkXaaEWXvZCG3LNnTyv4YMuWLeEf/uEfck+1cuXKLPhg7dq1ueMNIECAAAECBAgQIECgGoFdu3ZlIWd79+7NXcSP/MiPhA0bNrSe91etWpU7fiHvP3InNYAAAQIECBAgQIAAAQIECBAgQIAAAQIECBAgQIAAAQIECBAgQIAAAQIECOQI+PyaFiFAoKkCrn9NrXyxfeuPYk5GESDQfwKuf/1X017uSP/0Utu5CBAg0N8C7in9Xd867S62XhN4VqfuKWEtnTbkbCBCGn62b9++3BWuXr06Cz8rEoiQO6EBBAgQIECAAAECBAh0JDAbaJyGGu/evTt3rhUrVmQhZ+0GGnf6/iN3cQYQIECAAAECBAgQIECAAAECBAgQIECAAAECBAgQIECAAAECBAgQIECAAIF5BHx+TVsQINBUAde/pla+2L71RzEnowgQ6D8B17/+q2kvd6R/eqntXAQIEOhvAfeU/q5vnXYXW68JPKtT95Swlm425OTkZEhDEtLws4MHD+audnh4OAs/Gxoayh1vAAECBAgQIECAAAEC3RGYnp5uPbunP1NTU7mTLlu2LAs5GxkZyR1/ogHdfP+x4EU4kAABAgQIECBAgAABAgQIECBAgAABAgQIECBAgAABAgQIECBAgAABAgQaJ+Dza40ruQ0TIPB/Aq5/WuFkAvpDfxAg0FQB17+mVr47+9Y/3XE0CwECBAiE4J6iC3olEFuvCTzrVWdUdJ6yGnJ8fDwLPzt8+HDu7kZHR7Pws8HBwdzxBhAgQIAAAQIECBAg0J7AzMxMFnI2MTGRe/DixYuzkLOxsbHc8UUGlPX+o8i5jSFAgAABAgQIECBAgAABAgQIECBAgAABAgQIECBAgAABAgQIECBAgACB5gr4/Fpza2/nBJou4PrX9A44+f71h/4gQKCpAq5/Ta18d/atf7rjaBYCBAgQEHimB3onENvzi8Cz3vVGJWcquyGPHDmShSps27at0B7Xr1+fhZ8tWrSo0DEGESBAgAABAgQIECBwvEDdnsfLfv+hBwgQIECAAAECBAgQIECAAAECBAgQIECAAAECBAgQIECAAAECBAgQIECAwHwCPr+mLwgQaKqA619TK19s3/qjmJNRBAj0n4DrX//VtJc70j+91HYuAgQI9LeAe0p/17dOu4ut1wSe1al7SlhLLxtyZmYmCz+bmJjI3c2SJUuy4LOxsbHc8QYQIECAAAECBAgQIPAdgfHx8ezZ+9ChQ7kso6Oj2bP34OBg7viFDujl+4+FrtFxBAgQIECAAAECBAgQIECAAAECBAgQIECAAAECBAgQIECAAAECBAgQINB/Aj6/1n81tSMCBIoJuP4Vc2rqKP3R1MrbNwECrn96oBMB/dOJnmMJECBA4GgB9xT90CuB2HpN4FmvOqOi81TVkNPT01kAw9TUVO7uly9fngUwjIyM5I43gAABAgQIECBAgEDTBCYnJ7Nn7AMHDuRuf3h4OHvGHhoayh3fjQFVvf/oxtrNQYAAAQIECBAgQIAAAQIECBAgQIAAAQIECBAgQIAAAQIECBAgQIAAAQLxCvj8Wry1s3ICBDoTcP3rzK/fj9Yf/V5h+yNA4EQCrn96oxMB/dOJnmMJECBA4GgB9xT90CuB2HpN4FmvOqOi89ShIffs2ZMFM+zevTtXYuXKlVkww9q1a3PHG0CAAAECBAgQIECgXwV27dqVPUvv3bs3d5urV6/OnqVXrVqVO77bA+rw/qPbezIfAQIECBAgQIAAAQIECBAgQIAAAQIECBAgQIAAAQIECBAgQIAAAQIECNRfwOfX6l8jKyRAoBwB179yXPtlVv3RL5W0DwIE2hVw/WtXzPijBfSPfiBAgACBbgm4p3RL0jx5ArH1msCzvIpG/vu6NeRsYMOWLVvCvn37cnWrDmzIXaABBAgQIECAAAECBLos0G5g8IoVK8KGDRtaQWdVBwbX7f1Hl0tjOgIECBAgQIAAAQIECBAgQIAAAQIECBAgQIAAAQIECBAgQIAAAQIECBCoqYDPr9W0MJZFgEDpAq5/pRNHfQL9EXX5LJ4AgQ4EXP86wHNo0D+agAABAgS6JeCe0i1J8+QJxNZrAs/yKhr57+vckJOTk2Hr1q0hDT87ePBgrvTw8HArxCH9GRoayh1vAAECBAgQIECAAIFYBKanp1vPxunP1NRU7rKXLVuWhZyNjIzkju/VgDq//+iVgfMQIECAAAECBAgQIECAAAECBAgQIECAAAECBAgQIECAAAECBAgQIECAQO8FfH6t9+bOSIBAPQRc/+pRh7quQn/UtTLWRYBA2QKuf2UL9/f8+qe/62t3BAgQ6KWAe0ovtZt9rth6TeBZn/drLA05Pj6ehZ8dPnw4tyqjo6NZ+Nng4GDueAMIECBAgAABAgQI1E1gZmYmCzmbmJjIXd7ixYuzkLOxsbHc8VUMiOX9RxU2zkmAAAECBAgQIECAAAECBAgQIECAAAECBAgQIECAAAECBAgQIECAAAEC5Qn4/Fp5tmYmQKDeAq5/9a5P1avTH1VXwPkJEKhKwPWvKvn+OK/+6Y862gUBAgTqIOCeUocqNGMNsfWawLM+78vYGvLIkSNZ6MO2bdsKVWf9+vVZ+NmiRYsKHWMQAQIECBAgQIAAgSoE+v15N7b3H1X0gHMSIECAAAECBAgQIECAAAECBAgQIECAAAECBAgQIECAAAECBAgQIECAQPcFfH6t+6ZmJEAgDgHXvzjqVNUq9UdV8s5LgEDVAq5/VVcg7vPrn7jrZ/UECBCok4B7Sp2q0d9ria3XBJ71dz+G2Bry6HLMzMxk4WcTExO5lVqyZEkWfDY2NpY73gACBAgQIECAAAECvRIYHx/Pnm0PHTqUe9rR0dHs2XZwcDB3fF0GxPz+oy6G1kGAAAECBAgQIECAAAECBAgQIECAAAECBAgQIECAAAECBAgQIECAAAEC7Qv4/Fr7Zo4gQKA/BFz/+qOOZe1Cf5Qla14CBOou4PpX9wrVe336p971sToCBAjEJOCeElO14l5rbL0m8CzufstdfWwNeaINTU9PZwERU1NTuftevnx5FhAxMjKSO94AAgQIECBAgAABAt0WmJyczJ5hDxw4kDv98PBw9gw7NDSUO76OA/rl/Ucdba2JAAECBAgQIECAAAECBAgQIECAAAECBAgQIECAAAECBAgQIECAAAECBE4s4PNruoMAgaYKuP41tfLF9q0/ijkZRYBA/wm4/vVfTXu5I/3TS23nIkCAQH8LuKf0d33rtLvYek3gWZ26p4S1xNaQRQj27NmTBUfs3r0795CVK1dmwRFr167NHW8AAQIECBAgQIAAgYUK7Nq1K3tW3bt3b+40q1evzp5VV61alTu+7gP68f1H3c2tjwABAgQIECBAgAABAgQIECBAgAABAgQIECBAgAABAgQIECBAgAABAgRC8Pk1XUCg/wR+8zd/M/zqr/7qnI3dfffdYePGjf232Q525PrXAV4DDo25P/7mb/4mXHTRReG///u/s0qtW7cubN++PSxdurSU6v3Xf/1XeNOb3hR27tyZzX/aaaeFp59+Opx33nmlnLPOk1ZRgzp56IeTV2O++/T1118fHnrooVqUMebrXy0AG74I/dNZA7h+tn/9bPr7nPl6JlUcHx8PV111VWcNGdnR3gf/f8H65VnUPSWyP4QRLze2XhN4FnGzFVl6bA1ZZE9Hj5kNlNiyZUvYt29f7uH9FiiRu2EDCBAgQIAAAQIEShdoN5B3xYoVYcOGDa2gs34L5O339x+lN5MTECBAgAABAgQIECBAgAABAgQIECBAgAABAgQIECBAgAABAgQIECBAgMCCBHx+bUFsDiJQawFf9C5WHte/Yk5NHRVzf1QRcFDHgJavf/3rrcC1NOgtDWLbv39/+NrXvjanpc8444wwNDQUfuqnfipcfvnlraC4008/veO2r6IGHS+6ixPUsR9mt/fiiy+GiYmJ8Oijj4Znn302fPWrXw0vv/xytvtXvepV4eyzzw7nn39+KygmDfI788wzu6gTgsCzrnKarGYCMd8/60BZ5+tnHXya8j7nL/7iL8LY2Ngc8hMFYwo8+3+mpvRHkT+L/fIs6p5SpNrGdEMgtl4TeNaNqtd4jtgashPKycnJsHXr1pCGnx08eDB3quHh4VbIRPqT/mWOFwECBAgQIECAAIGiAtPT061nz/Rnamoq97Bly5ZlIWcjIyO542Md0KT3H7HWyLoJECBAgAABAgQIECBAgAABAgQIECBAgAABAgQIECBAgAABAgQIECDQjwI+v9aPVbWnKgW+/e1vh3/+538OjzzySHj88cfDl7/85XDgwIE5S0qDVNJ//PeKK64Il112WTj33HPDsX8WO9mDL3oX03P9K+bU1FEx90cVAQd1CWhJg6see+yx8P73vz8899xzC2rfNWvWhM2bN7cC0E455ZQFzVFFDRa00JIOqks/zG4vvTenffG+971vQX3xAz/wA+H2229vfbdlyZIlHasJPOuY0AQ1Foj5/lkH1rpdP+tgcvQamvI+R+DZwjqvKf1RRKdfnkXdU4pU25huCMTWawLPulH1Gs8RW0N2i3J8fDwLPzt8+HDutKOjo1n42eDgYO54AwgQIECAAAECBJonMDMzk4Wcpf8STt5r8eLFWcjZsf8aQd6xsf6+qe8/Yq2XdRMgQIAAAQIECBAgQIAAAQIECBAgQIAAAQIECBAgQIAAAQIECBAgQKBfBHx+rV8qaR9VC7z00kvh3nvvDXfddVc4dOhQW8vpRZDK3XffHTZu3NjWuvp9sOtfv1e4s/3F3B9VBBxUHdCSJEnYsWNHeNe73hW+9KUvdVb8/zs6DT772Mc+FlatWtX2fFXUoO1FlnhA1f1w9Nb27NkTbrjhhgUFnR1LlN6v//AP/zBcfPHFHQWVCjwrsflMXblAzPfPyvFCCHW6ftbB49g1NCXQSuDZwrqvKf1RRKdfnkXdU4pU25huCMTWawLPulH1Gs8RW0N2m/LIkSNZKMW2bdsKTb9+/fos/GzRokWFjjGIAAECBAgQIECgPwU8T7ZX16a//2hPy2gCBAgQIECAAAECBAgQIECA3ELTwwAAIABJREFUAAECBAgQIECAAAECBAgQIECAAAECBAgQ6JaAz691S9I8TRV4+eWXw2//9m+HTZs2hfT/7uRVZpCKwLPjK+P610m39v+xMfdHFQEHVQa0pCGTt99+e/jQhz5USmO+//3vbwVGftd3fVfh+auoQeHF9WBglf0wu71vf/vb4f777w+33HJLeOWVV7q663e/+93hAx/4QFiyZMmC5hV4tiA2B0UiEPP9sw7Edbh+zueQXlM/97nPhU9+8pNhcnIyvPDCC+Gb3/xmNnT58uXhR3/0R8MVV1wRrr322nDOOeeUwtmUQKvYAs/0Rynt3tGk/fIs6p7SURs4uA2B2HpN4FkbxY1xaGwNWabxzMxMFn42MTGRe6r0Tfo111zT+hkbG8sdbwABAgQIECBAgED/CIyPj2fPjkX+dbrR0dHs2XFwcLB/INrcifcfbYIZToAAAQIECBAgQIAAAQIECBAgQIAAAQIECBAgQIAAAQIECBAgQIAAAQJdEfD5ta4wmqShAv/+7/8errvuuvDkk092VeC9731vuPPOO7sapCLw7PgSuf51tW37brKY+6OKgIOqAlrSsJUbb7wxPPzww/P2YPpd1+uvv771nYU0iOX7vu/7wimnnNIam4ZU7t+/P/zt3/5t6/itW7eeMBgrPce9995bOPSsihrU6Q9hVf0wa5DW9td+7dfCPffcMy9LGszzcz/3c+Hqq68Oadho+l2W2T/z6dr37dsX0u/GfPSjHw1f+tKX5p0j7ak/+qM/Cqeffnrb9ALP2iZzQEQCMd8/68Bc9fXzWIP0u4Hpte62224LL730UmGiNWvWtIJIL7zwwuz6WvjgkwwsI/DsHe94R/j4xz/ejeW1NcfJ3p/FEnjWhP5oq6g1Gtwvz6LuKTVqqj5fSmy9JvBMQ/a5wPzbm56ezgIspqamcg3SN/6z4WcjIyO54w0gQIAAAQIECBCITyD9lxnS/7iX/hw4cCB3A8PDw9kz4tDQUO74JgyI7Q1xE2pijwQIECBAgAABAgQIECBAgAABAgQIECBAgAABAgQIECBAgAABAgQIEGiCgM+vnbjK832Zum490csQq6q+CF7UvJcW6ZpeeOGFcOWVV4YvfvGL8y7xkksuCanZRRddFM4+++wsJOfw4cPhq1/9akg/f/vAAw+Ev//7v5/3+G4HqfTap2jdqhzn+lelfv3PHXN/VBFwUEVASxpqddNNN4WPfOQjxzXU937v94bf+73fC9dee23hkLI0PO2+++4Lt99+eysM7dhX+lxw6623FgpuKbsGVT2jpCFgV111Ve4f4Cr6YXZRSZKED37wg2Hjxo3z9kV67037Yjb47mSbSefasWNHeNe73jVv8Nkv/MIvhN/93d8t3GOz5xJ4lttCBkQsUPf7Z1XXzzR886GHHsqtbJXXz2MXt3PnzvDzP//zJwx+zN1MCGH9+vWt+/FZZ51VZHjuGIFnx/fQfD2TQha9Z+ein2BAU/pjdvvzhdAt1K6T44rWtexn0U720M6xdb+ntLMXY+stEFuvCTyrdz91vLrYGrLjDS9ggj179mTBFrt3786dYeXKlVmwxdq1a3PHG0CAAAECBAgQIFBfgV27dmXPgnv37s1d6OrVq7NnwVWrVuWOb9oA7z+aVnH7JUCAAAECBAgQIECAAAECBAgQIECAAAECBAgQIECAAAECBAgQIECAQD0EfH7txHWo6svw7XRGL0OsBJ79f2W+8pWvhNHR0XnDztIv9d9zzz0h/R5VkVf6/awbbrghPPfcc8cN72aQSi97pci+6zDG9a8OVajvGmLujyoCDqoIaPnkJz8Z3vKWt4Q0lOro1/nnnx+2bNkSVqxYsaAG+8d//Mfw5je/OXzhC1+Yc/yrXvWq8Nhjj7Wu/3mvsmtQ1TNK0ZCNKvphtibpGtN78SuvvDKnTJdeemn40z/90zA4OJhXvuN+f+jQobBp06bwW7/1W8f9rp0gvNmDBZ61XQIHRCRQ9/tnVdfPmALP0vtqGub4y7/8y8ddSxfSiuecc04rfOvHfuzHFnL4nGMEnlUfeNa0/phtQIFnHf/xXdAEdb+nLGhTDqqlQGy9JvCslm3UvUXF1pDd2/nCZpoNvEj/Imjfvn25kwi8yCUygAABAgQIECBQO4F2A2/T/0C4YcOGVtCZwNuTl9P7j9q1uwURIECAAAECBAgQIECAAAECBAgQIECAAAECBAgQIECAAAECBAgQIECgEQI+v3biMlf1Zfh2Gq+XIVYCz75Tma9//evh6quvDk8++eScUqVBOA8++GBInY79c5VX05dffjmk/fYbv/Ebxw3tVpBKL3slb791+b3rX10qUc91VNUf8wVF1UXoZNeRXgdc7d+/P4yMjITnn39+Ds/FF1/c+ofdFxJqdfREJwq2XLduXdi+fXtYunTpScvSj4Fnp556atixY0e44IILcluy1/0wu6AT9cUb3/jG8KlPfSqcfvrpuWs/0YD0Xn3TTTeFj3zkI3OGLFu2LDz11FPhh3/4hwvPLfCsMJWBEQpUdf8sSlXVe7xYAs/SMKsPfvCDYePGjfOSrlmzJtx6660hvR8uX7689b7n8OHD4YUXXgh//Md/HB544IHw0ksvHXfsq1/96vD44493/P1CgWfVBp41sT9mm1ngWdGrbHfH1f2e0t3dmq1Kgdh6TeBZld3Sg3PH1pA9ICl8isnJydZfCqXhZwcPHsw9bnh4uBWCkf4MDQ3ljjeAAAECBAgQIECgdwLT09OtZ7v0Z2pqKvfE6X+smQ05S/8DolcxAe8/ijkZRYAAAQIECBAgQIAAAQIECBAgQIAAAQIECBAgQIAAAQIECBAgQIAAAQLdFfD5tRN7VvVl+HYq3MsQK4Fn36nMPffcE9773vfOKVMadvZnf/ZnrSC0hb7SL49/+MMfPm7uRYsWhSeeeCJceOGFhacuIwig8MkjGuj6F1GxKlhqVf0h8KxYsR955JHwlre8Zc7ghQRPnexszzzzTLjkkkvCkSNHsmFFQ7/6MfDstNNOC08//XQ477zzcotUVeDZ/fffH26++eY563vta1/bCildsWJF7rrzBpwo9DQNQrvvvvsKB54KPMuT9vuYBaq6fxY1q+o9XiyBZ2k45LXXXhteeeWVOaTnnHNO+NjHPhbSYNGThTsfOnSoFZi2efPm40ryute9LkxMTIRzzz23aLmOG9eU9znzhWudqIdO9Ow4Pj4errrqqgVbz3dgk/tD4FlXW6nwZHW/pxTeiIG1F4it1wSe1b6lOltgbA3Z2W7LOzp9GJoNP0sTevNeo6OjWfhZpyn6eefyewIECBAgQIAAgfkFZmZmspCz9C8S816LFy/OQs7Gxsbyhvv9PALef2gLAgQIECBAgAABAgQIECBAgAABAgQIECBAgAABAgQIECBAgAABAgQIEKhCwOfXqlBf2Dmb8uXuIjpVWbzwwgvhoosuCv/2b/82Z5npem699dbCQScn2uO3vvWtVlDLAw88MGfIm970plag2pIlS4rwhKp8Ci2uRoNc/2pUjBoupar+EHhWrBne+c53hgcffHDO4Ntuuy3ceeedHV+LZydNr8lvf/vbQxqudvTrAx/4QPj1X//1ky607MCzYkoLH5Xe597whjeE6enpbJLXvOY14dlnnw3f//3fnztxFYFnaRjZZZddFv76r/96zvp+//d/P9x44425ay46YL4gvNQm/f+vXLmy0DQCzwoxGRSpQFX3z6JcvXhOnu8eEEPg2d/93d+FkZGR8J//+Z9zONPg5fS9yFlnnVWIOQ1yTrMl3va2t4WXX355zjFvfOMbQxqadfrppxea69hBvajfghbW5YPqGHimPxZW5KqeCas678KUTnxU3e8p3d6v+aoTiK3XBJ5V1ys9OXNsDdkTlA5OkqbYpw+n6c+2bdsKzbR+/fos/Cz910i8CBAgQIAAAQIEyhPwvFaebZGZvf8oomQMAQIECBAgQIAAAQIECBAgQIAAAQIECBAgQIAAAQIECBAgQIAAAQIECHRbwOfXui1a3nxN+XJ3EcGqLO64447wvve9b84S161bF7Zv3x6WLl1aZOm5Y/bv398KGnj++eezsen3qp566qkwPDyce3w6oCqfQour0SDXvxoVo4ZLqao/BJ7lN8N8RqeeemrYsWNHuOCCC/InaGPEn//5n4err756zhFvfetbw8MPP3zSYLXYQyY+//nPhzTg5hvf+Ea291WrVoWdO3eGZcuW5QpWEXg2n/nrX//61v3zzDPPzF1z0QGHDh0K6XefH3/88TmHpD2RhvsUeQk8K6JkTKwCVd0/i3r14jk5xsCz9Np27bXXtt7XHP163eteFyYmJsK5555blDgblwabpXO+8sorc4790Ic+FN7znve0PV+T3ufULfBMfyyoXVsHVfVMWNV5Fy41/5F1v6d0e7/mq04gtl4TeFZdr/TkzLE1ZE9QunSSmZmZLPwsfcjNe6X/+sg111zT+hkbG8sb7vcECBAgQIAAAQJtCIyPj2fPZulfPuW9RkdHs2ezwcHBvOF+X1DA+4+CUIYRIECAAAECBAgQIECAAAECBAgQIECAAAECBAgQIECAAAECBAgQIECAQFcFfH6tq5ylTtaLL+eXuoEuTl6FxcGDB0MabrZnz55sJ+mfn09/+tPh8ssv7+LuQrj//vvDzTffPGfOm266Kdx3330nDdiZPaAKn64C9Ggy178eQUd6Gv3RXuF6GXD14osvhp/8yZ8MX/7yl7NFnnXWWeGzn/1seO1rX9vewnNGLzQsYqHHdXXxHUz26KOPhiuvvHLODOn/TsNrFi9enDtzL/thdjGf+MQnwnXXXTdnbTfccEP46Ec/WujembupowbMd59N79v33ntvoWkEnhViMihSgbrfP3vxnBxj4Fka8JnmOCRJknXeaaedFiYnJ8NP/MRPLKgb07ne/e53h9/5nd+Zc/xrXvOa8Mwzz4SVK1e2PW8v6tf2oko4oG6BZ/pj4UWu6pmwqvMuXGr+I+t+T+n2fs1XnUBsvSbwrLpe6cmZY2vInqCUcJLp6eksYGNqair3DMuXL88CNtJ/rcSLAAECBAgQIECgfYH0Lxu3bt3a+jlw4EDuBOm/BjcbQDs0NJQ73oD2Bbz/aN/MEQQIECBAgAABAgQIECBAgAABAgQIECBAgAABAgQIECBAgAABAgQIECDQuYDPr3Vu2KsZmvLl7iKeVVj85V/+Zbj44ovDt771rWyJ559/fvjMZz4TzjjjjCLLLjxm79694cILLwz/8i//kh2zatWqsHPnzrBs2bLcearwyV1UDQe4/tWwKDVakv5orxi9DLiaL4Ay/cfc0+v0D/3QD7W38JzRzz33XCvs8uh/XD7939u3bw9Lly494dGxh0x8+MMfDu95z3vm7K+dQK9e9sPsIjdt2hTuuuuuOWu+5557wi233NLVnkgne+KJJ8Kll146JxionUA4gWddL4kJayRQ9/tnL56TYws8S+9x69evD48//vicTrrtttvCnXfe2VFo5P79+0OaB/H888/PmXvz5s3hjjvuaLtze1G/thdVwgF1CjzTH50VuKpnwqrO25nW8UfX/Z7S7f2arzqB2HpN4Fl1vdKTM8fWkD1BKfkk6b9wMhu8sXv37tyzpcm9s8Eba9euzR1vAAECBAgQIECgyQK7du3KnrXSD0HkvVavXp09a6UfkPAqV8D7j3J9zU6AAAECBAgQIECAAAECBAgQIECAAAECBAgQIECAAAECBAgQIECAAAEC8wv4/Fo8ndGUL3cXqUgVFp2GvxTZ1+yYNFTtZ3/2Z8OnPvWp7LAlS5a0As/WrFmTO1UVPrmLquEA178aFqVGS9If7RWjlwFX853r1FNPDTt27AgXXHBBewvPGf2JT3wiXHfddXNGvfWtbw0PP/zwSQNgYg6ZSJKktec/+ZM/mbPvdM9ve9vbCvn2sh9mF/SOd7wjfPzjH5+zvvHx8XDVVVcVWnM7gzqtr8CzdrSNjU2g7vfPXjwnxxZ4NjU1FX76p386HDlyJGu3H/zBHwyTk5PhnHPO6bgFH3jggfCLv/iLc+Z5/etfH5566qlw5plntjV/L+qXLugP/uAPwo033jhnbddff3146KGHTrre+YLK2gnEnJ28ToFn+qOtFj1ucKfPDAs9e1XnXeh6T3Rc3e8p3d6v+aoTiK3XBJ5V1ys9OXNsDdkTlB6eZDaQY8uWLWHfvn25ZxbIkUtkAAECBAgQINBAgXYDZVesWBE2bNjQCjoTKNvbhvH+o7fezkaAAAECBAgQIECAAAECBAgQIECAAAECBAgQIECAAAECBAgQIECAAAEC3xHw+bV4OqFXX+6OQaQKi/mCVNJAsje/+c2lkM23x6LBLVX4lIJQ8qSufyUDRz69/mivgL0OuHrnO98ZHnzwwTmL/JVf+ZVw9913nzSIrJ1dpeGTb3/728Mjjzwy57D0HBs3bjzpVDGHTBw8eDCsW7cupN9HmX21E7qZHtPrfkjPKfCsne4++VjXv+5ZNnGmuvdPL56TYws827RpU7jrrrvmtOvmzZvDHXfc0ZUWfvHFF1uBal/4whey+dI++fSnPx0uv/zyts7Ri/qlC2oncOzoDSz0uGMR2plnvntuOl/R9455BdAfeUIn/31Vz4RVnbczreOPrvs9pdv7NV91ArH1msCz6nqlJ2eOrSF7glLRSdIE4K1bt4Y0/Cz9y5K81/DwcCukI/0ZGhrKG+73BAgQIECAAIG+Epienm49O6U/aYJ+3mvZsmVZyNnIyEjecL8vScD7j5JgTUuAAAECBAgQIECAAAECBAgQIECAAAECBAgQIECAAAECBAgQIECAAAECJxXw+bV4GqRXX+6OQaTXFt/85jfDz/zMz4Qnn3wy4zn11FPDjh07wgUXXFAK2Xxfci8SspMuptc+pQD0YFLXvx4gR3yKmPrjP/7jP8Jf/dVfhcceeyx89rOfDf/6r/8aDhw4cJz+2Wef3fq+5UUXXRQuvfTS8IY3vCEsXbq0K1XqdcBVGuKRXpePfr361a8O6XdRf/zHf7wre3rmmWfCJZdcEo4cOZLNt2jRovDUU0+F9DusJ3vFHDIx39pXrVoVdu7cGdLvnxR59bof0jUJPCtSmWJjYrr+FduRUb0UqHv/9OI5OabAs6997WutZ4LPfe5zWZucdtpp4emnnw7nnXde11rnl37pl8J99903Z76bb7453HvvvW2doxf1SxfUTuDY0RtY6HHHIrQzT5mBZ/qjrfacd/B814P07xDSwL/v+Z7v6fwEJ5gh5mfRo7dU93tKaQU0cc8FYus1gWc9b5HenjC2huytTnVnS/8iajb87PDhw7kLGR0dzcLPBgcHc8cbQIAAAQIECBCIUWBmZiYLOZuYmMjdwuLFi7OQs7GxsdzxBpQv4P1H+cbOQIAAAQIECBAgQIAAAQIECBAgQIAAAQIECBAgQIAAAQIECBAgQIAAAQLHC/j8Wjxd0asvd8cg0muLKoJbBJ6V34muf+Ubx3yGuvfHoUOHwpYtW8Jdd90V/umf/mnB1GvWrAmbN28Ol19+eTjllFMWPE+vr5NpyNsVV1wRnnvuuTlrvvjii1vfrej0u6Rf+cpXQvrd1C9+8Ytz5r/sssvCtm3bwpIlS05qFXPIxHz32Kuvvjo88sgjIQ37LPLqdT+ka9q0aVPrz8PRr3vuuSfccsstRZbc1phHH300XHnllXOOacdoPuPrr78+PPTQQ22to6zBdb/+lbVv83ZHoO7904v3ETEFnn3+858PF154YfjGN76RNcC6devC9u3buxaKmk78xBNPtILVkiTJznP++eeHz3zmM+GMM84o3Hy9qF+6mHYCx45e/EKPOxagnXnKDDzTH4Vb84QD57sepAHEzz77bEjDiMt6xfwserRJ3e8pZdXPvL0XiK3XBJ71vkd6esbYGrKnODU4WZqKn/7FU/qT/gVRkdf69euz8LM0Sd+LAAECBAgQIBCzgOehmKt3/Nq9/+ivetoNAQIECBAgQIAAAQIECBAgQIAAAQIECBAgQIAAAQIECBAgQIAAgf9l706A5irrfPE/BYZJAMGJQUgJYdjuZSl0vKwZhEAgIrkEb8giXCByS1BGCJQixgGGRSGmgBkclktkmTIS1BsIOLnsIZEQNCEyliWXpQRZAhR7JPiHxISQf52Wt8m7dPp09+nT5zn96aqUM7zPec7zfJ7fec7pN93fECAQi4DPr8WyUiHk9eXuGETytuhEcIvAs/ZXov2v/cYxn6Go9bFu3bowZ86ccNppp4V33nknM+JddtklXH/99SEJDOs79zQn6cQ+OXfu3DB58uTwwQcf9BpiEqCShMH93d/9XZqh92vz+9//PiTfRX322Wd7/Sz5TmoS2JIEw9R7xRoykQTpJXO/7777ek1x9uzZ4YQTTqg37erPO1EPt9xySzjxxBN7jfF//s//GZKxN1PTG5vsQM8hU6dODVdddVUqI4FnqZg0ilSgqPfPHs483kfEFHh2++23hySwccPXueeeGy699NJMK/Dll18OBx10UEgCRXteSTjpww8/HPbYY4/U58pj/ZLBNBI4tuHgmz2uL0Aj/bQz8Ex9pC7Nmg0HCkndbrvtwq9+9auw8847t36CGj3E+izadzpFv6e0bQF1nLtAbLUm8Cz3Esn3hLEVZL46xTrbihUrquFn8+fPrzu4JD1/4sSJlT/HHHNM3fYaECBAgAABAgSKJDBv3rzqs0/yl0n1Xsm/KtTz7NPqv1JU71x+3ryA9x/N2zmSAAECBAgQIECAAAECBAgQIECAAAECBAgQIECAAAECBAgQIECAAAECBJoX8Pm12nZf+cpXwk9+8pPmcXM4csaMGWHatGk5nKlYp8jri+49s+5EcIvAs/bXnP2v/cYxn6GI9bFy5crw9a9/Pfyf//N/2kb7ne98J1xyySVh0KBBDZ2jE/vk2rVrw+mnnx5uuOGGfmPdaqutwpVXXhmOP/74kHyfNM3r3XffDVdffXW44IILQtJ331dy7znnnHNShWfFGjIx0LibCaTpRD0MNPYdd9yxEijy6U9/Ok0JpGpTKxTuP/7jP1J/X1ngWSpqjSIVKOL9c0PKPN5HxBR4Nn369HDeeef1qrYkUPTYY4/NtAJXr15dCVa7++67e/Wb/P9HHXVU6nPlsX7JYAYKqUoTotlIUNnGJt1IP+0MPFMfqUuzZsOBAlmTZ9NFixaF/fbbr/UT1Ogh1mfRvtMp+j2lbQuo49wFYqs1gWe5l0i+J4ytIPPVKe7Zli9fXg0AWbJkSd2BbrPNNtUAkNGjR9dtrwEBAgQIECBAoBMCCxcurD7jvPHGG3WHMHLkyOozzogRI+q216DzAt5/dH4NjIAAAQIECBAgQIAAAQIECBAgQIAAAQIECBAgQIAAAQIECBAgQIAAAQLdKODza7VXXeBZca+IvL7o3iOQhOB86UtfCgsWLKiifOxjHwu//OUvw+c///m2QAk8awtrr07tf+03jvkMRauPFStWVL4jkOw7A72SgLIknOSEE04In/vc58KwYcPC4MGDq02TMIy33norLF68ONx8883hgQceCB988MGAfZ166qnh2muvbSj0rBMBV8ngk/CpqVOnhptuumnAuSSBElOmTKnYfeYznwmf/OQnw6abblppm4Savf766+G3v/1tmD17duU7G7VMzj777PCDH/wgtUmsIRMXXXRRuPjii3tZjh07NiThNxvWU71ruxP1UCvw5brrrgunnXZavSGn/nlyDR1xxBFhzZo11WOSQLXkv++0006p+hF4lopJo0gFinb/7MuYx/uImALP+r7n3XzzzcNDDz0U9tlnn8wr8Mwzz6wEi274mjlzZiXMNe0rj/VLxtLsfbyV93AbGhQl8Ex9pK3M2u2SQMEkOK7vqx3Bghueo9kabn3G2fZQ9HtKtrPVWycFYqs1gWedrJYczh1bQeZAEt0pnnjiiWowyGOPPVZ3/MkvE5JfXCV/9t9//7rtNSBAgAABAgQItFNg2bJl1WeZ5557ru6p9t577+qzzJ577lm3vQbFEvD+o1jrYTQECBAgQIAAAQIECBAgQIAAAQIECBAgQIAAAQIECBAgQIAAAQIECBDoFgGfX6u90gLPinsV5PVF9w0FBqqHJCAnCRdqxyv5UnTy5egNX/PmzQvjxo2re7pO+NQdVAEb2P8KuCgFGlKR6iMJ9Zo8eXK48847+wlttdVW4X//7/9d+XkSepb2lQQ5JqEjF1xwQSX4q+/r/PPPD9/73vdCX4da/Xci4KpnLMn4k33vn//5n9NOP3W7TTbZJPzrv/5rOOOMM6pBaWkOjjFk4rXXXguHHnpoeOqpp3pN8Wc/+1k47rjj0ky72qZT9ZDcl0866aReY915550rgaV/93d/19AcBmq8cuXKMGHChF4BqEm7s846K1x55ZWprxeBZy0vhQ4KLFCk++dATHk8J8cSeDbQXp0EOC5dujRsv/32mVfZQPaXXnppOPfcc1OfK4/1SwbT7H38Rz/6Ub+QzRkzZoRp06alnmPSsAiBZ+qjoSUbsPH7779feYZKws36vpK6T+q/Xa9ma7hd42m236LfU5qdl+OKJxBbrQk8K14NZTqi2Aoy08mXsLOewJBbb701PP/883VnKDCkLpEGBAgQIECAQBsEGg1sTf7CZdKkSQJb27AWeXfp/Ufe4s5HgAABAgQIECBAgAABAgQIECBAgAABAgQIECBAgAABAgQIECBAgAABAomAz6/VrgOBZ8W9RvL6ovuGAkngzdlnn90LZerUqeGqq67KHGqgL0Z//OMfD4sXLw6f/exn656vEz51B1XABva/Ai5KgYZUpPqYOXNm+Md//Md+Oscee2y44YYbwtChQ5uWe/LJJ0PST9+QqyTo69577w1jxoxJ1XenAq42HNyiRYsqISN955JqAgM02m/RGA6GAAAgAElEQVS//cKPf/zj0Mw/SB9jyMRAdbb77ruHBx98MGy77bYNMXaqHt56661w1FFHhd/85je9xnv44YdXwka23nrrhuaxYeMkWO/000+vXHMbvoYNG1Yx2muvvVL3LfAsNZWGEQoU6f45EF8ez8mxBJ79+c9/DmPHjg0PP/xwlSoJifz1r3/d8L6fplQbCfGq1V8e65ecu9n7eFbja8RqoHtuMoe0Ydm1rNVHmqreeJs333wzjBo1KiTfGe77Sq695Nlk8ODBrZ9ogB6areG2DKaFTot+T2lhag4tmEBstSbwrGAFlPVwYivIrOdf5v4WLlwYbrvttpCEnyUPCvVeI0eOrISIJH9GjBhRr7mfEyBAgAABAgQaEli+fHnl2ST5s2TJkrrHJn8Z0hNyNnr06LrtNYhDwPuPONbJKAkQIECAAAECBAgQIECAAAECBAgQIECAAAECBAgQIECAAAECBAgQIFA2AZ9fq72iAwWetfql4bLVT6fmk9UXyRsZfxIEcNhhh4UkjKznte+++4b7778//O3f/m0jXdVt+9xzz4WDDz44vPzyy02dqxM+dSdVwAb2vwIuSoGGVJT6eP3110PyvYHHH3+8l86Xv/zlcNNNN4UtttiiZbUXXnihEmz29NNP9+rr6KOPDnPmzAlDhgype45OBVz1Hdi6desqQW0XX3xxv9CrupP4sEGy/86YMSMccMABYdNNN017WK92sYVM1AoKu/DCC8NFF13UsEEn62H+/Pnhi1/8Yvjggw96jTsJPZs9e3bYbrvtGp7PqlWrwje/+c3wox/9qN+xV1xxRb9A1HonEHhWT8jPYxYoyv2zlmEez8mxBJ698sor4cADDwzJdxt7Xkk405133hm23HLLzMuwkRCvTq5fcu5m7+NZ1VcjVu0KPFMfrV8CA/0OoafX5HnkV7/6VUhCBtvxaraG2zGWVvos+j2llbk5tlgCsdWawLNi1U/mo4mtIDMH6JIOk79o6gk/W716dd1ZJ7+46wk/a+VfPqh7Ig0IECBAgACBUgusWLGiGnKW/GVKvVeS1N4TcnbMMcfUa+7nEQp4/xHhohkyAQIECBAgQIAAAQIECBAgQIAAAQIECBAgQIAAAQIECBAgQIAAAQIESiDg82u1F1HgWXELPKsvkjcywz/96U/hC1/4Qnj00UerhyXXz913310JVsnydc0114SpU6f26jL5/6+66qpUp+mET6qBFayR/a9gC1Kw4RSlPh544IHK3rN+/fqq0PDhw8NDDz0Udt1118zUkpCwsWPH9jpP8v3JJKhhjz32qHueTgZc1RrcypUrK05JcMuiRYtCEh6X7OUbvpLAyhEjRoSDDjoojBs3Lnz+85/PJOQltpCJmTNnhn/8x3/sZTNs2LDw4IMPhr322qvu+vdt0Ml6SK6Vyy+/PEybNq3fuLfaaquQzHXy5MmpwuySvn75y1+Gr33ta+GPf/xjv/5OPfXUcO2114ZBgwY1ZCTwrCEujSMTKMr9sxZbHs/JAs8G1m8kxKuT65ecu9n7eJr6GqhNmst8ypQpYdasWf2aCjz7iCSNfxrrrNrUW+v/+I//CO36rnCzNZzV3LPqp+j3lKzmqZ/OC8RWawLPOl8zbR1BbAXZVowu6HzNmjXV0JE77rgj1YzHjx9fDT/bbLPNUh2jEQECBAgQINC9Ap43unft08zc+480StoQIECAAAECBAgQIECAAAECBAgQIECAAAECBAgQIECAAAECBAgQIECAQNYCPr9WW1TgWdbVll1/nfoi80UXXRQuvvjiXhMZNWpUJUxnyy23zGSCSSDP6NGjw+OPP17tL/neUhI6M3LkyFTn6JRPqsEVqJH9r0CLUcChFKU+zjvvvDB9+vReQo0EIKalbTUso5MBV2nnmGe7mEImXnzxxcp955lnnulFdNZZZ4Urr7wy9L0W0jh2uh7WrVsXLrvssnDuuecOONxtttkm/K//9b/ChAkTwi677BKScL+eeSZjf/7558O8efPCv//7vw8YdJZ0euKJJ1bC07bYYos0JL3aCDxrmMwBEQkU5f5ZiyyP52SBZwPrxxR49sorr4QDDzwwLF++vDqZNO/7Bqqv2bNnhxNOOKHaT70QrFq1K/Cs/kaYx/VdfxR/bbFq1aqQZJHcd999NQ85+eSTK88azTxr1RtHTM+iG5tL0e8p9dbBz+MRiK3WBJ7FU1tNjTS2gmxqkg4aUGDFihXV8LP58+fXVRoyZEg1+KxdKap1B6EBAQIECBAgUFiB5C85brvttsqf5BcV9V5jxoypPlskf2ni1R0C3n90xzqbJQECBAgQIECAAAECBAgQIECAAAECBAgQIECAAAECBAgQIECAAAECBIom4PNrtVdE4FnRqvWj8XTqi8zPPfdcOPjgg8PLL7/cCycZzznnnNPyF5XXrl0bTj/99HDDDTf06n/SpEnhlltuCYMGDUq1KJ3ySTW4AjWy/xVoMQo4lKLUR573ojPPPDNcffXVvVZjxowZYdq0aXVXqNMBV3UHmHODWEIm1q9fH775zW+Gf/u3f+slNGzYsErQ5l577dWUXK0AvUY6qxXskraPZG4333xzOOWUU0Jyf83y9Z3vfCdccsklqe/Lfc8t8CzL1dBX0QSKcv+s5ZLHc3LWgWeNrnHyXcZx48bVPazZUK+6Hddo0K2BZ33XQ+DZwAUSU32kuQYG2gf6HvfpT386LF68OOy0005pumyoTSzPovUmVfR7Sr3x+3k8ArHVmsCzeGqrqZHGVpBNTdJBdQWS5N2egJIlS5bUbZ8ku0+cOLHyJ0m19yJAgAABAgS6U2DhwoXVZ4g33nijLkLyr631PEOMGDGibnsNyifg/Uf51tSMCBAgQIAAAQIECBAgQIAAAQIECBAgQIAAAQIECBAgQIAAAQIECBAgEIOAz6/VXqU8Q2ZiqJUijTGPoIJa8/2Xf/mX8O1vf7vXjzfZZJMwZ86cMGHChKaZkmCWyy+/vF+w0Cc+8YmQfDb5c5/7XOq+O+mTepAFaGj/K8AiFHgIRamPPO9FrewdAs96F3MsIRPz588PX/ziF8MHH3zQawLnn39++N73vtd0kGcRAs96JvTEE0+Ek08+OfzmN79pecfZZZddwvXXXx8OO+ywpm2SQQg8a3kpdFBggaLcP2sRtXKvS8su8GxgqZgCrZoNgxuovgSepbtyYqqPNDO66KKLwsUXX9yrabI/Ju/7N3wlYcNnnHFGmi4bahPLs2i9SRX9nlJv/H4ej0BstSbwLJ7aamqksRVkU5N0UEMCyS82esLPHnvssbrHJmmqPcEl+++/f932GhAgQIAAAQJxCyxbtqz6rJD86231XnvvvXf1WWHPPfes19zPSy7g/UfJF9j0CBAgQIAAAQIECBAgQIAAAQIECBAgQIAAAQIECBAgQIAAAQIECBAgUFABn1+rvTB5hswUtDwKO6yBvkg+d+7ccOyxx7Z9zEmIS3KeJCRmw1cSenbTTTeFpG76Xlf1BrV27dpK+Mk///M/92ua/PdzzjmnoT7zCHKoN6cYfm7/i2GVOjfGotRHnvei8847L0yfPr0X+syZM8PXv/71ugsh8Kw3UQwhEy+99FIYM2ZMeOqpp3oNfq+99qoEbX7qU5+qu+61GhQp8CwZ47p168KiRYvCd7/73aaCz5Kgs0suuaQSbDpo0KCmXXoOFHjWMqEOCixQlPtnLaI8npNjCTwbaK/eeeedw69//euw7bbbZl5lt99+e7+A6ClTpoRZs2alPlce65cMZqDAs3333Tfcf//94W//9m9rjjdN4FmayTYS/lXrnts3aC3NeTdsoz4aFfuo/WuvvRYOPfTQXs9Ym2++eTjllFPCVVdd1avjAw44INx3331h6623bv6EAxwZw7NomgkX/Z6SZg7axCEQW60JPIujrpoeZWwF2fREHdiUgECTptgcRIAAAQIESicgELV0S9qxCXn/0TF6JyZAgAABAgQIECBAgAABAgQIECBAgAABAgQIECBAgAABAgQIECBAgEBXC/j8Wu3lzzNkpquLsInJZ/VF8iZOXTnkhRdeCP/9v//38Pjjj/frYvz48eFf/uVfwk477ZSq++TzyCeffPKAASynnnpquPbaaxsOV8krCCDVBAvcyP5X4MUpwNCKUh9nnnlmuPrqq3uJXHjhheGiiy7KVGnVqlUh2b+SwIWeV2KQBHscccQRdc8l8Kw3UdFDJpKgzdNPPz3ccMMNvQaerPnPfvaz8OUvf7numm+sQdECzzYc68qVKyt1/Ytf/CIsXbo0vPjiiyHx6HklAabDhw8PSbDNuHHjwtFHH5158I/As5bKy8EFFyjK/bMWUx7PyTEHnn3605+u7I3bb7995pU2kP2ll14azj333NTnymP9ksEMFHg2YsSIik1yj2ikvpoJHitq4Jn6SFeqs2fPDieddFKvxkceeWS47rrrwtixY/uFzSbPXscdd1y6zlO2KvqzaMpp9At+X79+fdpDtSPQkEDRn1/6TkbgWUPLG1/j2AoyPuHyjDhJq7/tttvCrbfeGt588826Exs5cmSYOHFi5U/ycOtFgAABAgQIxCWwfPnyyr0/+bNkyZK6gx82bFiYNGlS5d4/evTouu016E4B7z+6c93NmgABAgQIECBAgAABAgQIECBAgAABAgQIECBAgAABAgQIECBAgAABAp0W8Pm12isg8KzT1Vn7/J0OPEtGtrHQs+TnSUBQUkOHHHJI5UvxgwYNqkxo9erVlXCV5PtIM2fODL/73e8GnOhXv/rVSsjRkCFDGl6IvIIAGh5YwQ6w/xVsQQo2nKLURxKS8aUvfamXzl577VXZQz71qU9lprZ48eLKvrVmzZpqnzvuuGP41a9+FZJwi3qvogWeJQFWK1asCB988MFGh/7WW2/1C51IDnj//ffDb3/72/D2229Xj//LX/4SHnnkkfDee+9V/lvSdxKI8olPfCI8/PDDYY899qi2LXLIRBIUcfnll4dp06b1s2k2aLNvR0Wrh3r1m/fPBZ7lLe58eQoU5f5Za855PCdnHXi2+eabh4ceeijss88+mS9l3/e8yXuPRYsWhf322y/zc51yyinhpptu6tVv8n7o61//eupz5bF+yWD+/Oc/V4Kpkvt7zytN4NlAQbV33313OOqoo1LPMWlYhMCzZBzqo6FlqzROni2T9f7Nb37T6+Dkvf0ZZ5xRCS2++OKLe/0sud7uueee8MlPfrLxE9Y4osjPoo1Msuj3lEbmom2xBWKrNYFnxa6nlkcXW0G2PGEdZCKQ/AKxJ/ws+QuIeq8xY8ZUw8+GDh1ar7mfEyBAgAABAh0SSP6iqyfkbP78+XVHMXjw4GrI2THHHFO3vQYEvP9QAwQIECBAgAABAgQIECBAgAABAgQIECBAgAABAgQIECBAgAABAgQIECDQCQGfX6utLvCsExWZ7pxFWZvkM8ZJOMztt9+ebuApW33/+9+vBNH0hKSlPKzaLK8ggEbHVbT29r+irUixxlOU+njuuefCwQcfHF5++eVeQFkFUyWdrly5MkyYMCEsWLCg1zlOP/30SvBiX4uBVqodAVfvvvtuJeyt77iKVSkhDBREU+SQiblz54bJkyf3C4PbbbfdQvJ9mSTortVXO+qh1TEV6XiBZ0VaDWPJWqAo989a88rjOTmmwLPp06eH8847rxdXcp849thjMy2Nge7pSa3cf//9lcDVtK881i8Zy0D3sTSBZ33fpzYbVleUwDP1kbYyP2o3e/bscNJJJ/U6cPfddw8PPvhg2HbbbcPjjz8eDj300PDmm2/2anPdddeF0047rfET1jiiyM+ijUyy6PeURuaibbEFYqs1gWfFrqeWRxdbQbY8YR1kKpD8SwY9oSh33HFHqr7Hjx9fDT/bbLPNUh2jEQECBAgQINA+Affz9tnqub+A9x+qggABAgQIECBAgAABAgQIECBAgAABAgQIECBAgAABAgQIECBAgAABAgQ6IeDza7XVixKq1Ym6KPo5s/oieRbzXLduXZgzZ07ly8nvvPNOS13usssu4aabbgqjRo1qqZ+8ggBaGmQBDrb/FWARCjyEItXHQNd0QvfNb34zXHrppWHIkCFNS7766qvhxBNP7BcqNmzYsEoww1577ZWq73YFXJ155pmV0LUivwYKbClqyMSyZcvCkUceGd5+++1epJtsskm49957w5gxYzKhblc9ZDI4ndQVKNL+V3ewGhROoOj1k8dzckyBZ/fcc08YO3ZsrzqaOnVquOqqqzKtrWeffTYcdNBBIXnu6HkNHTo0PPzww2GPPfZIfa481i8ZjMCzvy6J+khdmpWGr7/+ehg9enQl1GzD14wZMyqB5slr/fr14YILLgiXXHJJrza77rprWLhwYdhhhx0aO2mN1kV9Fm10ckW/pzQ6H+2LKxBbrQk8K24tZTKy2Aoyk0nrpC0Cyb/W0hN+liTc13slv2CcOHFi5c8xxxxTr7mfEyBAgAABAhkLzJs3r3rvXrVqVd3ek7/Q6bl3J79o8yLQjID3H82oOYYAAQIECBAgQIAAAQIECBAgQIAAAQIECBAgQIAAAQIECBAgQIAAAQIEWhXw+bXaggLPWq2u9h1fpMCznlkmYWczZ84MV1xxRXjjjTcamnwSdDZ9+vQwYcKEsOmmmzZ07ECN8woCaHmgHe7A/tfhBSj46YtUHytXrqzsDwsWLOinluwf1113XSVcoZH9Y+3atZWwxm984xsDhjUme9nZZ5+depXaFXD1ox/9qBIoWfRX8j2UcePGVYdZxJCJ3/3ud5Xvq7744ov9OJP7xjnnnBP61n2z7u2qh2bH47jGBIq0/zU2cq2LIFD0+snjOTmmwLMnn3wyfP7znw9JFkLP64ADDgj33Xdf2HrrrTMrqeQ++aUvfalXf8l577777vDxj3889XnyWL9kMALP/rok6iN1aTYUZJY8iyXP7s8880yvE5x11lnhyiuvzOR5rIjPouk1P2pZ9HtKM3NyTDEFYqs1gWfFrKPMRhVbQWY2cR21VWD58uXVAJUlS5bUPdc222xTDVBJHly8CBAgQIAAgfYIJOnnPQGlaT5gMHLkyOo9esSIEe0ZlF67SsD7j65abpMlQIAAAQIECBAgQIAAAQIECBAgQIAAAQIECBAgQIAAAQIECBAgQIBAYQR8fq32UgwUeFaYheszkBkzZoRp06YVdXiZj6vv2iRfkl+8eHH47Gc/m/m5Gu1w3bp14Q9/+EP4+c9/XgkKePbZZ/sFoA0fPjzsv//+4aijjgpjx44NO+ywQ6On2Wj7vIIAMh10Bzqz/3UAPaJTFq0+XnjhhZD8Y+1PP/30gIrJ9xCPP/74SujW3nvvHZJ/zH3QoEHVtqtXrw6vvfZaWLZsWZg7d264/fbbQxJ6NtArCTr7wQ9+0Ov4ekvXroCrBx54IHzhC1+ohEj0fW2yySYh2U+T/+37Sua/zz779AqBe/7558P8+fN7NT344IMrQZWN7MObbbZZxXdj4WBFC5lIAjWS+81A9XPqqaeGa6+9tqH17lQ91Duvn2cjULT9L5tZ6SUvgaLXTx7PyTEFng10/07ucw8++GBIvj+ZxSu5h0+dOrVyr9nwlfy3q666qqFT5LF+yYAEnv11WdRH+vJMnrGPPPLI8Pbbb/c66Oabbw4nnnhiv45mz54dTjrppF7/PXmmvffeeyvP/K2+ivYs2ux8in5PaXZejiueQGy1JvCseDWU6YhiK8hMJ6+zXASeeOKJarDKY489VvecO+20UzVYJflLDS8CBAgQIECgNYHklwg9IWfPPfdc3c6Sv/SbOHFi5c+ee+5Zt70GBBoR8P6jES1tCRAgQIAAAQIECBAgQIAAAQIECBAgQIAAAQIECBAgQIAAAQIECBAgQCArAZ9fqy0p8CyrKsu2n2a/fJ7tKIrdW15BAMVWqD86+199o25uUcT6SAK7Jk2aFB599NG2Lc33v//9SoDmhmFpaU7WrsCzNOdO2+b//t//G4455phezadMmRJmzZqVtovU7YoUMvHkk0+Go48+uhLA2fd1+OGHVwLwtt5669RzS9MwhnpIM49ubVPE/a9b1yLGeRe9fvJ4To4p8CypsYsuuihcfPHFvcrt9NNPD1dfffVGwz3T1mfyvc0kYPTll1+uHpLUyf333x+OOOKItN1U2uWxfsl5kpC2JKTqpz/9aXV8I0aMCEuXLq2ErdZ69f0dwuabbx4eeuihSghrI69GnlkGuucm55o3b14lCLfVl/qoL7hy5cowYcKEsGDBgl6Nk+CyJGR4yy237NdJEjx8wgknhFtvvbXXz3bbbbdKQO+OO+5Y/8QbaVGkZ9FWJlL0e0orc3NssQRiqzWBZ8Wqn8xHE1tBZg6gw1wFBK7kyu1kBAgQINDFAgJHu3jxCz517z8KvkCGR4AAAQIECBAgQIAAAQIECBAgQIAAAQIECBAgQIAAAQIECBAgQIAAgZIK+Pxa7YUVeFbMohd4Vn9d8goCqD+SYrew/xV7fTo9uqLWx6pVqyoBJOeff35IghKyeu2+++5h5syZYdSoUU11GUPAVSPhIU0hbHBQUUImfve731VC3l588cV+UzrssMPCbbfdFoYOHdrqdPsdX8R6KNLzQ5612MziFnX/a2YujslfoOj1k8dzcmyBZ//v//2/SiDZ22+/XS2YJNQrCeraddddWy6igcwPOOCAcN999zUcuJnH+vVMuO/vA5oJPPv0pz9dCUnbfvvtG3Js5D7R7sAz9bHxpUvC8WbMmBHOPffcXg0/8YlPhIULF4bPfe5zNTtIwoyT8Nm+obRJwPEtt9zScADxhicqyrNoQ4U/QOOi31NanZ/jiyMQW60JPCtO7bRlJLEVZFsQdNoRgeThJflFUZLI+uabb9Ydw8iRI8PEiRMrf5KHZS8CBAgQIECgt8Dy5csr99bkz5IlS+ryDBs2rPKvHiX31tGjR9dtrwGBLAS8/8hCUR8ECBAgQIAAAQIECBAgQIAAAQIECBAgQIAAAQIECBAgQIAAAQIECBAg0KiAz6/VFhN41mg15dP+T3/6U/jCF74QHn300eoJk4CeO++8M2y55Zb5DKLgZ8kzCKDgFBsdnv0v5tVr/9iLXh9vvfVWuOyyy8L111/fK6CkUZn99tsvXHjhheGLX/xi2HTTTRs9vNq+iAFXfSfTSHhI0xAfHliEkIm77rorTJ48Obz33nv9prPvvvuGO+64o+EAlrQuRawHgWdpVy+Eou9/6WeiZScEil4/eTwnxxZ49v7774eTTjop/PznP+9VMmeddVa48sor++0JjdTVM888Ew455JDwyiuv9DosCW8944wzGumq0jaP9esZVN/fByQBoQ8//HDYY489ao67mZC0gTpr5Jml3YFn6mPjZTp37tzK89YHH3zQq+EVV1wRzj777Lo1Xuv4pNbPOeecpq+/IjyL1p18igZFv6ekmIImkQjEVmsCzyIprGaHGVtBNjtPxxVbYN68edXws9WrV9cd7JgxY6rhZ+1I1q87gCYb9L3emuzGYQQIECDQZoEkbTyW14oVK6ohZ/Pnz6877MGDB1dDzpJ/vcaLQN4C3n/kLe58BAgQIECAAAECBAgQIECAAAECBAgQIECAAAECBAgQIECAAAECBAgQIJAI+Pxa++sgzy9lt382nT9D8mX5Aw88MCT/KHLPS+BZ73VRc+nq1P6XzqlbW8VSH+vWrQvPP/98eOCBB8I999wTli1b1i9UpGcNBw0aFHbeeeeQ7JlHH310JYBk6623zmSJixhw1XdijYSHtIrSyZCJpCauueaa8K1vfatf+EYyr3aHnSXnKGI9CDxLX9Wx7H/pZ6RlngJFr588npNjCzxL6mPx4sXhiCOOCGvWrKmWyyabbBLuvffekGQXNPNau3Zt+NrXvhZ+/OMf9zp89913Dw8++GDYdtttG+42j/XrGVTf8LLNN988PPTQQ2GfffapOe4yBp6pj9plmjx3H3nkkf3Ch5Pn7Dlz5oQhQ4bUrfHkO9uXX355mDZtWr+2SWha8jzXTA5HJ59F6066gQZFv6c0MBVNCy4QW60JPCt4QbU6vNgKstX5Or7YAskbhNtuu63yJ0nOT/MaP358Nfxss802S3NIx9o086DVscE6MQECBLpYoOiBZ2W/X3Zx6XXF1L3/6IplNkkCBAgQIECAAAECBAgQIECAAAECBAgQIECAAAECBAgQIECAAAECBAgUTsDn19q/JHl+Kbv9s+n8GV566aVK4NnLL79cHcyUKVPCrFmzOj+4goxAzaVbCPtfOqdubRVzfbQStNLsehcx4KrvXJoJPBvIslmjPMI533nnnTB16tTwk5/8ZMBhHnbYYZXvqA4dOrTZaaQ6roj1IPAs1dJVGsW8/6WfpZbtEih6/eTxnNzKfbhT++f7779fuX/MnDmzV2nstttuYf78+WHHHXdsqGQ2FuJ08803hxNPPLGh/noa57F+PedqNPAsMTzuuOPC3Llzq3MbMWJEWLp0aRg+fHhD823kmWWgmklONm/evDBu3LiGzlursfroL/PCCy9UwgCffvrplq+ZJBzw9NNPDzfccEOvvpLQwZtuuikktdhoFofAs0xKXyddJFD055e+SyHwrOTFGVtBlnw5TG8DgRUrVlTDz5I3CfVeSfrrxIkTK3+OOeaYes078vNGH7I6MkgnJUCAAIFQ1MCz5JcvPcGgq1atqrtSyS8Seu6N7f5LmrqD0YDAhwLefygFAgQIECBAgAABAgQIECBAgAABAgQIECBAgAABAgQIECBAgAABAgQIEOiEgM+vtV89zy9lt382nT/DQF/c/epXvxpuvPHGzg+uICNQc+kWwv6XzqlbW8VcH60ErTS73p0KaGlkvI2Eh/T0G1Pg2aJFi0JyP/zjH/84IEsSLpME2WyxxRaNsDXVtoj1IPAs/VLGvP+ln6WW7RIoev3k8bq5xSEAACAASURBVJzcyn24k/tnrQCnvfbaK/ziF78Iu+66a6qySb6Deu2114azzjorfPDBB72OmTRpUrjlllvCoEGDUvXVt1Ee69dzzvPOOy9Mnz69OoTNN988PPTQQ2GfffYZcOxZ3mcaeWbJI/AsmbD6+GjZX3311TB58uSwePHiXrXwiU98Itx3331h//33b7i+V65cGSZMmBAWLFjQ69gk9Ozf/u3fKoFojeRxCDxreAkc0OUCRX9+6bs8As9KXrCxFWTJl8P0aggsX768GvCyZMmSuk7bbLNNNeBl9OjRddvn1aCRB6y8xuQ8BAgQINBfoEiBZwsXLqzeA9944426yzVy5MjqPTBJxvciUDQB7z+KtiLGQ4AAAQIECBAgQIAAAQIECBAgQIAAAQIECBAgQIAAAQIECBAgQIAAge4Q8Pm19q9znl/Kbv9sOn+Ghx9+OBx22GHh/fffrw5mxowZYdq0aR0bXCeDCQaatJpLVwr2v3RO3doq5vpoJWil2fUu2j440DwaCQ/pOT6GwLN33nknJKEs11xzTc3l+/73v1+5TzYbMNNoXRSxHrIMomnUo2/7Zmqx1XM2cnzM+18j89S2PQJFr5+BnpPbI9G71ylTpoRZs2bVPVWn989ly5aFI488Mrz99tu9xjps2LDw05/+NBxxxBEbDV1K7knf/e53w3XXXddvrrvttluYP39+2HHHHes61GqQ5/ucvudqJvBszz33DEkgaeLXyKuR+0RegWfJ+NVHCLXCzhKfpGbOOeechoLJNqyLWqFySZtvfvOb4dJLLw1DhgxJVUoCz1IxaUSgKlD055e+SyXwrOTFG1tBlnw5TC+FwBNPPFENfnnsscfqHrHTTjtVg1+aSYqte4IGGrjeGsDSlAABAjkKFG1/Tn4hctttt1X+PPfcc3Ul9t577+q9LvnlkBeBIgsU7XorspWxESBAgAABAgQIECBAgAABAgQIECBAgAABAgQIECBAgAABAgQIECBAgEB2Aj6/lp1lrZ7y/FJ2+2fT+TMM9OXvmTNnhq9//esdG1yngwn6TlzNpSsF+186p25tFXN9CDwbuGobCQ/p6aHIgWfr1q0Lc+bMCaeddlpIAmYGeiXhLDfddFP48pe/3HT4RjN7QNHui8kcBJ6lX8mY97/0s9SyXQJFrx+BZ/VXfu7cuWHy5Mnhgw8+6Nf47//+78O5554bRo0aFbbZZpvKvWX16tXhmWeeCTfeeGO4/vrrw6pVq/odt8MOO4R58+aF5PhWXnm+z8ki8CxxuvPOO8OWW25ZmXZyL/rzn/8cXnzxxfDoo49WviebhOGdfPLJvVgaeWbJM/AsGWQ310dS5//jf/yP8Pjjj/cr4+nTp4fvfOc7YdNNN22lxMOTTz4Zjj766PDss8/26+fwww8PP/7xj8P2229f9xwCz+oSaUCgl0DRn1/6LpfAs5IXcGwFWfLlML0GBWILhHG9NbjAmhMgQCAngSLszzEHeua0TE5TEoEiXG8loTQNAgQIECBAgAABAgQIECBAgAABAgQIECBAgAABAgQIECBAgAABAgQIEGhAwOfXGsBqsmmeX8pucohRHfav//qv4eyzz+415uTL8+PGjevYPIoW7KLm0pWC/S+dU7e2irk+ui3w7JVXXgkHHnhgWL58ebVcR4wYEZYuXRqGDx9e/W+NhIe0WvftDJlIgs4WLlwYzjzzzPDUU0/VHOruu+8ebr/99rDHHnu0Op2Gjy/afTGZgMCz9MsY8/6XfpZatkug6PUj8Kz+yq9fv74SxHXCCSeEtWvX1j+gToudd965EvqVxf0oy/c5naqFvlwzZswI06ZN6/WfG3lmyTvwrFvqo+86LVmyJBxzzDHhzTff7Ffxp556arj22mvDoEGDWr5ekg42Fnq21VZbhSTwPQkl3Fi4WjufRTOZZMpOin5PSTkNzSIQiK3WBJ5FUFStDDG2gmxlro4tt0Dyy6vkjcWtt9464ENU39mPHDkyTJw4sfIn+cVeHi/XWx7KzkGAAIHGBTq1Pyd/yZTcu5I/yS8C6r2GDRsWJk2aVLl3jR49ul5zPydQSIFOXW+FxDAoAgQIECBAgAABAgQIECBAgAABAgQIECBAgAABAgQIECBAgAABAgQIEMhNwOfX2k+d5Zey2z/a4p9h+vTp4bzzzqsOdMiQIWHRokVhv/3269jgixbsoubSlYL9L51Tt7aKuT4EnoXK9yLLFniWhM7cdddd4Z/+6Z82GnSWXLPf+MY3wmWXXRa22GKLjlzCRbsvJggCz9KXQsz7X/pZatkugaLXT6dCrqZMmRJmzZpVl71I++fvf//78OUvf7nuPWdjk0q+85mEMw0dOrTu3NM0yPJ9Tqdqoe88B6qNIgee9Yy/7PXRM88kaDYJM/v2t789YADgiSeeWKnxrJ+5NhZ69jd/8zchCX3/whe+UPOyEXiWZkfRhsBHAkV/fum7VgLPSl69sRVkyZfD9DISSB5eesLPVq9eXbfXMWPGVMPPsnozMdBJXW91l0IDAgQIdEQgz/15xYoV1ZCz+fPn153v4MGDqyFnSTK6F4HYBfK83mK3Mn4CBAgQIECAAAECBAgQIECAAAECBAgQIECAAAECBAgQIECAAAECBAgQyE7A59eys6zVU5Zfym7/aIt/hq985SvhJz/5SXWgH//4x8PixYvDZz/72Y4NvkjBBAmCmktXCva/dE7d2irm+hB4Vs7As1WrVoWpU6eGm266qeZlOWzYsPDTn/40HHHEEaFvDed5LRftvpjMfaAx5WlS71xpw5Dq9ZPFz2Pe/7KYvz5aE1A/rfkVbf9M7j0/+9nPwne/+93wxhtvpJ7cgQceGH74wx+G/fffP9P7UZbvc4oSeDZ27Ngwd+7ckHxftucVQ+BZMtYy10cyvzVr1oTTTz893HjjjQPWfrvCznpO9tJLL4Xx48eHRx99tHr+TTbZJMyZMydMmDBho9ejwLPU25WGBCoCsT2/CDwreeHGVpAlXw7Ty1ggecBKgs+SP3fccUeq3pMHookTJ1b+bLbZZqmOSdvI9ZZWSjsCBAjkK9Du/blo96N8dZ2NQG+Bdl9vvAkQIECAAAECBAgQIECAAAECBAgQIECAAAECBAgQIECAAAECBAgQIECAwEACPr/W/rrI8kvZ7R9tsc8wUADAiBEjwtKlS8Pw4cM7NviiBROouXSlYP9L59StrWKuD4Fn5Qw8S67FlStXhuOOOy7ce++9/S7NM844I1x66aVhq6226vhlW7T7YgIi8Cx9WcS8/6WfpZbtElA/rckWcf9MZrRu3brwhz/8IcyePTvcdddd4ZlnngnvvvtudbLbbLNN+MxnPhMmTZoUkgCvHXbYoTWIGkdn+T4n78CzQYMGhe222y4k/7vvvvuGffbZpxIIl/zfW265Za8ZxxJ41jPoMtZHz9wGCh1LfvbVr341XH311WHIkCFtqfWeTlesWBFOPfXUcPvtt1f+0xVXXBG+9a1v1Q0SFHjW1mXReQkFYnt+EXhWwiLccEqxFWTJl8P02iiQPOj0hJ/Nnz+/7pmSB6+e4LNjjjmmbvs0DVxvaZS0IUCAQP4C7dqf582bV733JCnu9V5jxoyp3nuGDh1ar7mfE4hSoF3XW5QYBk2AAAECBAgQIECAAAECBAgQIECAAAECBAgQIECAAAECBAgQIECAAAECuQn4/Fr7qbP8Una7RvuVr3wl/OQnP2lX94Xqd9SoUeHOO+/s96XyVgZZtGCCGGquFe+sjrX/ZSVZzn5irg+BZ+UNPEuutiT0bMKECWHBggWVi2+XXXYJ119/fTjssMPqhl/kdbUW7b6YzFvgWfrVj3n/Sz9LLdsloH5aky3i/tnajLI9ulve58QWeJbtKjffW7vqI8niOP7448P9999fGdzZZ58dfvCDH1TC6/J4rV27Nlx22WVh8ODBqcLOkjEJPMtjZZyjTAKxPb8IPCtT9Q0wl9gKsuTLYXo5CSxfvrwaQLNkyZK6Z00Sl3vCz0aPHl23fa0Grrem6RxIgACBtgpkuT8vXLiweo9544036o575MiR1XtM8q+ueREou0CW11vZrcyPAAECBAgQIECAAAECBAgQIECAAAECBAgQIECAAAECBAgQIECAAAECBLIT8Pm17Cxr9dSuL91mOXKBZ61pCiZoza9TR9v/OiUfx3ljqY/169eHJIRhzZo1Vdjf//73Yfz48WHDf6A++Q7g9OnTw+OPPx7ef//9Xovwl7/8JTzyyCNh9erVvf77unXrKmEJSf89r6RN8ueXv/xl2Geffar/vZP74CuvvBIOPPDAkHw3sueVfA9l6dKlYfjw4R0puHaHTLz66qvhlFNOCUmI5xlnnBGGDBnSkXnWOmkn66GRMRUJbcqUKWHWrFmFGFIs+18hsAyin4D6aa0oirh/tjajbI+O4b11FjMWeNacYjvrIwmcPfPMM8Phhx8eTjrppMKEzNaSavezaHMr1PhR7imNmzmiOYHYak3gWXPrHM1RsRVkNLAGGo3AE088UQ2meeyxx+qOe6eddqoG0+y///5122/YwPXWEJfGBAgQyE2g1f152bJl1XvJc889V3fce++9d/Vesueee9ZtrwGBMgm0er2VycJcCBAgQIAAAQIECBAgQIAAAQIECBAgQIAAAQIECBAgQIAAAQIECBAgQCA/AZ9fa791O790m9XoBZ61JimYoDW/Th1t/+uUfBznzbs+XnvttfAP//AP4dlnn40C6O677w5HHXVUdayd3Ae7MfCs6EXSyXqoZTPQmDoVjNdIkE0n1jrv/a8Tc3TO9gmon9Zsi7h/tjajbI+O4b11FjNu5D4xUM0kY5g3b14YN25cFsOJpo9uqY80CyLwLI2SNgQ+Eojt+UXgWcmrN7aCLPlymF6HBdodWON66/ACOz0BAgRqCDSzP+cZmGnhCJRJoJnrrUzzNxcCBAgQIECAAAECBAgQIECAAAECBAgQIECAAAECBAgQIECAAAECBAgQ6IxAt35+TcBX73rj0dr1J5igNb9OHd2t+1+nvGM7b971USusoqhufUM0OrkPFjHwrKjrlte4OlkPteYo8Cz96ue9/6UfmZYxCKif1lapiPtnazPK9uhuCbQSeNZc3XRLfaTREXiWRkkbAh8JxPb8IvCs5NUbW0GWfDlMr0ACCxcuDLfddlu49dZbw5tvvll3ZCNHjgwTJ06s/EkS7wd6ud7qMmpAgACBjgik3Z+XL19euTckf5YsWVJ3rMOGDQuTJk2q3BtGjx5dt70GBLpBIO311g0W5kiAAAECBAgQIECAAAECBAgQIECAAAECBAgQIECAAAECBAgQIECAAAEC+Ql06+fXBHzlV2PdcCbBBHGucrfuf3GuVv6jzrs+1q9fH0488cTw05/+NP/JNnHG2bNnhxNOOKF6ZCf3QYFnTSxgmw/pZD3UmprAs/SLnvf+l35kWsYgoH5aW6Ui7p+tzSjbo7sl0ErgWXN10y31kUZH4FkaJW0IfCQQ2/OLwLOSV29sBVny5TC9ggok/xJDT/jZ6tWr645yzJgx1fCzoUOHVtu73urSaUCAAIGOCGxsf16xYkU15Gz+/Pl1xzd48OBqyNkxxxxTt70GBLpNwPNQt624+RIgQIAAAQIECBAgQIAAAQIECBAgQIAAAQIECBAgQIAAAQIECBAgQKAYAt36+TWBZ8Wov7KMQjBBnCvZrftfnKuV/6g7UR9nnnlmuPrqq1NPdvjw4eFjH/tY3fabb755OOCAA8Lf/M3f1Gyb9LX33nv3+3nyD97/1//6X6v/fdNNNw2f/OQnQ/K/G746uQ8KPKtbArk36GQ91JqswLP0ZdCJ/S/96LQsuoD6aW2Firh/tjajbI/ulkArgWfN1U231EcaHYFnaZS0IfCRQGzPLwLPSl69sRVkyZfD9AousGbNmmrozR133JFqtOPHj6+Gn/X9ZWnyL1J4ESBAgEDnBfo+D/3lL39pab/fbLPNOj8pIyBQUAHvPwq6MIZFgAABAgQIECBAgAABAgQIECBAgAABAgQIECBAgAABAgQIECBAgACBkgt06+fXBJ6VvLBznp5ggpzBMzpdt+5/GfGVvhv10dgSd3IfFHjW2Frl0bqT9VBrfgLP0q+8/S+9lZb9BdRPa1VRxP2ztRlle3S3BFoJPGuubrqlPtLoCDxLo6QNgY8EYnt+EXhW8uqNrSBLvhymF5HAihUrqmE48+fPrzvyIUOGhFWrVvVqJ/CsLpsGBAgQyEWg7/PQQHv2QAMZM2ZMNdRy6NChuYzVSQjELuD9R+wraPwECBAgQIAAAQIECBAgQIAAAQIECBAgQIAAAQIECBAgQIAAAQIECBCIU8Dn1+JcN6MuloBggmKtR9rR2P/SSnVnO/XR2Lp3ch8UeNbYWuXRupP1UGt+As/Sr7z9L72Vlv0F1E9rVVHE/bO1GWV7dLcEWgk8a65uuqU+0ugIPEujpA2BjwRie34ReFby6o2tIEu+HKYXqcDy5cur4WdLlixJPQuBZ6mpNCRAgEBbBfo+D23sZCNHjqyGnI0YMaKt49I5gTIKeP9RxlU1JwIECBAgQIAAAQIECBAgQIAAAQIECBAgQIAAAQIECBAgQIAAAQIECBRfwOfXir9GRlh8AcEExV+jgUZo/4tz3fIatfpoTLqT+6DAs8bWKo/WnayHWvMTeJZ+5e1/6a207C+gflqriiLun63NKNujuyXQSuBZc3XTLfWRRkfgWRolbQh8JBDb84vAs5JXb2wFWfLlML0SCDzxxBPV8LPHHntsozMSeFaCBTcFAgRKIVAv8GzvvfeuhpztueeepZizSRDolID3H52Sd14CBAgQIECAAAECBAgQIECAAAECBAgQIECAAAECBAgQIECAAAECBAh0t4DPr3X3+pt9NgKCCbJxzLsX+1/e4nGdT300tl6d3AcFnjW2Vnm07mQ91JqfwLP0K2//S2+lZX8B9dNaVRRx/2xtRtke3S2BVgLPmqubbqmPNDoCz9IoaUPgI4HYnl8EnpW8emMryJIvh+mVTGDZsmXV8LPnnnuu3+wEnpVswU2HAIFoBQYKPNtpp52qIWf7779/tHMzcAJFE/D+o2grYjwECBAgQIAAAQIECBAgQIAAAQIECBAgQIAAAQIECBAgQIAAAQIECBDoDgGfX+uOdTbL9goIJmivb7t6t/+1S7Yc/aqPxtaxk/ugwLPG1iqP1p2sh1rzE3iWfuXtf+mttOwvoH5aq4oi7p+tzSjbo7sl0ErgWXN10y31kUZH4FkaJW0IfCQQ2/OLwLOSV29sBVny5TC9EgssXLgwHH744b1mKPCsxAtuagQIRCXQ93lowYIFYfTo0VHNwWAJxCLg/UcsK2WcBAgQIECAAAECBAgQIECAAAECBAgQIECAAAECBAgQIECAAAECBAgQKJeAz6+Vaz3NpjMCAwUTdGYk9c86b968MG7cuPoNu6CF/a8LFrmFKaqPxvA6GdAyUOBZY6PPt/WMGTPCtGnT8j1pzmfrZD3UmmrR79VTpkwJs2bNynmlBj6d/a8QyxDtINRPa0tXxP2ztRlle3S3BFoJPGuubrqlPtLoCDxLo6QNgY8EYnt+EXhW8uqNrSBLvhymV3IB11vJF9j0CBCIVsD+HO3SGXiEAq63CBfNkAkQIECAAAECBAgQIECAAAECBAgQIECAAAECBAgQIECAAAECBAgQIFACAZ9fK8EimkLHBYoeorIhkMCzjzTsfx2/dAo9APXR2PJ0MqBF4Flja5VH607WQ635Ff1eLfAsj8p0jjwE3D9bUy7i/tnajLI9ulsCrQSeNVc33VIfaXQEnqVR0oZAvL8fEnhW8ur1QF3yBTa9Qgm43gq1HAZDgACBqoD9WTEQyE/A9ZaftTMRIECAAAECBAgQIECAAAECBAgQIECAAAECBAgQIECAAAECBAgQIECAwEcCPr+mGgi0LlD0EJUNZyjwzP7XesV3Rw/uj42tcycDWgSeNbZWebTuZD3Uml/R79UCz/KoTOfIQ8D9szXlIu6frc0o26O7JdBK4FlzddMt9ZFGR+BZGiVtCMT7+yGBZyWvXg/UJV9g0yuUgOutUMthMAQIEKgK2J8VA4H8BFxv+Vk7EwECBAgQIECAAAECBAgQIECAAAECBAgQIECAAAECBAgQIECAAAECBAh8JODza6qBQOsCRQ9R2XCGAs/sf61XfHf04P7Y2Dp3MqBF4Flja5VH607WQ635Ff1eLfAsj8p0jjwE3D9bUy7i/tnajLI9ulsCrQSeNVc33VIfaXQEnqVR0oZAvL8fEnhW8ur1QF3yBTa9Qgm43gq1HAZDgACBqoD9WTEQyE/A9ZaftTMRIECAAAECBAgQIECAAAECBAgQIECAAAECBAgQIECAAAECBAgQIECAwEcCPr+mGggQ6FYB+1+3rny6eauPdE49rQS0NOZV9tbqIe4Vtv/FvX6dHr36aW0F7J8b9xNo1d+nVqBnNwZdq4+P6kPgWWt7saO7TyC25xeBZyWv0dgKsuTLYXolF3C9lXyBTY8AgWgF7M/RLp2BRyjgeotw0QyZAAECBAgQIECAAAECBAgQIECAAAECBAgQIECAAAECBAgQIECAAAECJRDw+bUSLKIpECDQlID9rym2rjlIfTS21AJaGvMqe2v1EPcK2//iXr9Oj179tLYC9s+N+wm06u8j8OwjE/XxkYXAs9b2Ykd3n0Bszy8Cz0peo7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88/fwwAAIABJREFU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ku/wP/f//f/haOPPjosWrRoowdNmTIlzJo1K33HWhIgQGAAAfuzsiCQn4DrLT9rZyJAgAABAgQIECBAgAABAgQIECBAgAABAgQIECBAgAABAgQIECBAgACBjwR8fk01ECDQrQL2v25d+XTzVh/pnLQiQKB8Ava/8q1pnjNSP3lqOxcBAgTKLeCeUu71LdLsYqs1gWdFqp42jCW2gmwDgS4J5CbgektPLfAsvZWWBAi0LmB/bt1QDwTSCrje0kppR4AAAQIECBAgQIAAAQIECBAgQIAAAQIECBAgQIAAAQIECBAgQIAAAQJZCvj8Wpaa+iJAICYB+19Mq5X/WNVH/ubOSIBAMQTsf8VYh1hHoX5iXTnjJkCAQPEE3FOKtyZlHVFstSbwrKyV+OG8YivIki+H6ZVcwPWWfoEFnqW30pIAgdYF7M+tG+qBQFoB11taKe0IECBAgAABAgQIECBAgAABAgQIECBAgAABAgQIECBAgAABAgQIECBAIEsBn1/LUlNfBAjEJGD/i2m18h+r+sjf3BkJECiGgP2vGOsQ6yjUT6wrZ9wECBAonoB7SvHWpKwjiq3WBJ6VtRI/nFdsBVny5TC9kgu43tIvsMCz9FZaEiDQuoD9uXVDPRBIK+B6SyulHQECBAgQIECAAAECBAgQIECAAAECBAgQIECAAAECBAgQIECAAAECBAhkKeDza1lq6osAgZgE7H8xrVb+Y1Uf+Zs7IwECxRCw/xVjHWIdhfqJdeWMmwABAsUTcE8p3pqUdUSx1ZrAs7JW4ofziq0gS74cpldyAddb+gUWeJbeSksCBFoXsD+3bqgHAmkFXG9ppbQjQIAAAQIECBAgQIAAAQIECBAgQIAAAQIECBAgQIAAAQIECBAgQIAAgSwFfH4tS019ESAQk4D9L6bVyn+s6iN/c2ckQKAYAva/YqxDrKNQP7GunHETIECgeALuKcVbk7KOKLZaE3hW1kr8cF6xFWTJl8P0Si7geku/wALP0ltpSYBA6wL259YN9UAgrYDrLa2UdgQIECBAgAABAgQIECBAgAABAgQIECBAgAABAgQIECBAgAABAgQIECCQpYDPr2WpqS8CBGISsP/FtFr5j1V95G/ujAQIFEPA/leMdYh1FOon1pUzbgIECBRPwD2leGtS1hHFVmsCz8paiR/OK7aCLPlymF7JBVxv6RdY4Fl6Ky0JEGhdwP7cuqEeCKQVcL2lldKOAAECBAgQIECAAAECBAgQIECAAAECBAgQIECAAAECBAgQIECAAAECBLIU8Pm1LDX1RYBATAL2v5hWK/+xqo/8zZ2RAIFiCNj/irEOsY5C/cS6csZNgACB4gm4pxRvTco6othqTeBZWSvxw3nFVpAlXw7TK7mA6y39Ags8S2+lJQECrQvYn1s31AOBtAKut7RS2hEgQIAAAQIECBAgQIAAAQIECBAgQIAAAQIECBAgQIAAAQIECBAgQIBAlgI+v5alpr4IEIhJwP4X02rlP1b1kb+5MxIgUAwB+18x1iHWUaifWFfOuAkQIFA8AfeU4q1JWUcUW60JPCtrJX44r9gKsuTLYXolF3C9pV9ggWfprbQkQKB1Aftz64Z6IJBWwPWWVko7AgQIECBAgAABAgQIECBAgAABAgQIECBAgAABAgQIECBAgAABAgQIEMhSwOfXstTUFwECMQnY/2JarfzHqj7yN3dGAgSKIWD/K8Y6xDoK9RPryhk3AQIEiifgnlK8NSnriGKrNYFnZa3ED+cVW0GWfDlMr+QCrrf0CyzwLL2VlgQItC5gf27dUA8E0gq43tJKaUeAAAECBAgQIECAAAECBAgQIECAAAECBAgQIECAAAECBAgQIECAAAECWQr4/FqWmvoiQCAmAftfTKuV/1jVR/7mzkiAQDEE7H/FWIdYR6F+Yl054yZAgEDxBNxTircmZR1RbLUm8KyslfjhvGIryJIvh+mVXMD1ln6BBZ6lt9KSAIHWBezPrRvqgUBaAddbWintCBAgQIAAAQIECBAgQIAAAQIECBAgQIAAAQIECBAgQIAAAQIECBAgQCBLAZ9fy1JTXwQIxCRg/4tptfIfq/rI39wZCRAohoD9rxjrEOso1E+sK2fcBAgQKJ6Ae0rx1qSsI4qt1gSelbUSP5xXbAVZ8uUwvZILuN7SL7DAs/RWWhIg0LqA/bl1Qz0QSCvgeksrpR0BAgQIECBAgAABAgQIECBAgAABAgQIECBAgAABAgQIECBAgAABAgQIZCng82tZauqLAIGYBOx/Ma1W/mNVH/mbOyMBAsUQsP8VYx1iHYX6iXXljJsAAQLFE3BPKd6alHVEsdWawLOyVuKH84qtIEu+HKZXcgHXW/oFFniW3kpLAgRaF7A/t26oBwJpBVxvaaW0I0CAAAECBAgQIECAAAECBAgQIECAAAECBAgQIECAAAECBAgQIECAAIEsBfp+fi3LvvVFgACBmATWr18f03CNtc0C7o9tBtY9AQLRCLg/RrNUhRio+2chlsEgCBAgUEoBzySlXNZCTCq273cLPCtE2bRvELEVZPsk9Eyg/QKut/TGAs/SW2lJgEDrAvbn1g31QCCtgOstrZR2BAgQIECAAAECBAgQIECAAAECBAgQIECAAAECBAgQIECAAAECBAgQIJClgC+kZ6mpLwIEYhbw5emYVy/7sbs/Zm+qRwIE4hRwf4xz3To1avfPTsk7LwECBMov4Jmk/GvcqRnG9v1ugWedqpSczhtbQebE4jQE2iLgekvPKvAsvZWWBAi0LmB/bt1QDwTSCrje0kppR4AAAQIECBAgQIAAAQIECBAgQIAAAQIECBAgQIAAAQIECBAgQIAAAQJZCvhCepaa+iJAIGYBX56OefWyH7v7Y/ameiRAIE4B98c4161To3b/7JS88xIgQKD8Ap5Jyr/GnZphbN/vFnjWqUrJ6byxFWROLE5DoC0Crrf0rALP0ltpSYBA6wL259YN9UAgrYDrLa2UdgQIECBAgAABAgQIECBAgAABAgQIECBAgAABAgQIECBAgAABAgQIECCQpYAvpGepqS8CBGIW8OXpmFcv+7G7P2ZvqkcCBOIUcH+Mc906NWr3z07JOy8BAgTKL+CZpPxr3KkZxvb9boFnnaqUnM4bW0HmxOI0BNoi4HpLzyrwLL2VlgQItC5gf27dUA8E0gq43tJKaUeAAAECBAgQIECAAAECBAgQIECAAAECBAgQIECAAAECBAgQIECAAAECBAgQIECAAAECBAgQIECAAAECBAgQIECAAIHWBGL7frfAs9bWu/BHx1aQhQc1QAIbEXC9pS8PgWfprbQkQKB1Aftz64Z6IJBWwPWWVko7AgQIECBAgAABAgQIECBAgAABAgQIECBAgAABAgQIECBAgAABAgQIECBAgAABAgQIECBAgAABAgQIECBAgAABAgQItCYQ2/e7BZ61tt6FPzq2giw8qAES2IiA6y19eQg8S2+lJQECrQvYn1s31AOBtAKut7RS2hEgQIAAAQIECBAgQIAAAQIECBAgQIAAAQIECBAgQIAAAQIECBAgQIAAAQIECBAgQIAAAQIECBAgQIAAAQIECBAgQKA1gdi+3y3wrLX1LvzRsRVk4UENkMBGBFxv6ctD4Fl/q7Vr14Y//OEP4a677gq//vWvw29/+9uwYsWK8O677/ZqvMUWW4Rtt9027LvvvmHUqFGVP//lv/yXMGjQoPQLkGPLdevWheeffz488MADYeHCheHRRx8NL774Ykjm2/NKxr7DDjuEAw88MBx11FFhzJgxlTnG8hpojn/6059C8mfDVzLP7bbbLvy3//bfwj/8wz+EQw89NHzmM58JgwcPjmWq0Y7T/hzt0hl4hAKutwgXzZAJECBAgAABAgQIECBAgAABAgQIECBAgAABAgQIECBAgAABAgQIECBAgAABAgQIECBAgAABAgQIECBAgAABAgQIEIhSILbvdws8i7LM0g86toJMPzMtCRRPwPWWfk0Env3VKgn9uvfee8M111xTCQT74IMP0iNu0HKTTTYJX/ziF8N5550XDjjggLDppps21U+WByWhZj/84Q/Dv//7v4e333674a7322+/cOGFF1bmNdB8/vM//zMccsgh4b333huw7xEjRoSlS5eG4cOHN3zuNAckIWePPPJIuOqqq8Ltt9/eK8AtzfEbtkmC3s4999zKXIsaXNfonIrW3v5ctBUxnjILuN7KvLrmRoAAAQIECBAgQIAAAQIECBAgQIAAAQIECBAgQIAAAQIECBAgQIAAAQIECBAgQIAAAQIECBAgQIAAAQIECBAgQIBAkQRi+363wLMiVU8bxhJbQbaBQJcEchNwvaWn7vbAs1WrVoUbb7wxnH/++eGdd95JD5ei5TbbbBNmzJgRjj/++DBkyJAUR2Tb5KWXXgrf+ta3wq233ppJx7vssku4/vrrw2GHHRY2vMY6FXiWBJ3NnTs3nHPOOWH58uWZzLGnk2S9kuCzM888M2y11VaZ9t3tndmfu70CzD9PAddbntrORYAAAQIECBAgQIAAAQIECBAgQIAAAQIECBAgQIAAAQIECBAgQIAAAQIECBAgQIAAAQIECBAgQIAAAQIECBAgQIBANwvE9v1ugWclr9bYCrLky2F6JRdwvaVf4G4NPFu/fn2YM2dO+NrXvpZ50Flf/VpBYelXqbGWSRDYtddeG7797W+HtWvXNnZwitbf+MY3wmWXXRa22GKLSutOBJ4tWrQofPWrXw1//OMfU4y4+SZJ2NnMmTPD5MmTw6abbtp8R46sCtifFQOB/ARcb/lZOxMBAgQIECBAgAABAgQIECBAgAABAgQIECBAgAABAgQIECBAgAABAgQIECBAgAABAgQIECBAgAABAgQIECBAgAABAt0tENv3uwWelbxeYyvIki+H6ZVcwPWWfoG7MfBsxYoV4bTTTgu33npreqgMWiYBZN/73vfCkCFDMuht4C6SuZ166qnh9ttvb9s5ko733XffcMcdd4Ttt98+18CzVatWhQsuuCBcccUVbZ1f384nTZpUCT4bOnRoruct48nsz2VcVXMqqoDrragrY1wECBAgQIAAAQIECBAgQIAAAQIECBAgQIAAAQIECBAgQIAAAQIECBAgQIAAAQIECBAgQIAAAQIECBAgQIAAAQIECJRNILbvdws8K1sF9plPbAVZ8uUwvZILuN7SL3C3BZ49+eST4dhjjw1PPfVUeqQMWx5++OFh9uzZYbvttsuw17929dJLL4Xx48eHRx99NPO+B+pwt912C/Pnzw9vvvlmOOSQQ8J777034HlHjBgRli5dGoYPH97SuF599dVw4oknhgULFrTUT7MH77777pUguT322KPZLhwXQrA/KwMC+Qm43vKzdiYCBAgQIECAAAECBAgQIECAAAECBAgQIECAAAECBAgQIECAAAECBAgQIECAAAECBAgQIECAAAECBAgQIECAAAECBLpbILbvdws8K3m9xlaQJV8O0yu5gOst/QJ3U+DZsmXLwpFHHhnefvvt9EBtaLnXXnuFu+66K+y4446Z9Z6EgU2ePDksXrw4sz7TdJSEnk2fPj185StfaWvg2QsvvBDGjBkTnn766TTDalubYcOGhXvuuSfsu+++bTtH2Tu2P5d9hc2vSAKutyKthrEQIECAAAECBAgQIECAAAECBAgQIECAAAECBAgQIECAAAECBAgQIECAAAECBAgQIECAAAECBAgQIECAAAECBAgQIFBmgdi+3y3wrMzVGEKIrSBLvhymV3IB11v6Be6WwLNWws6SgLKDDjoo7L///mHrrbeu4L7++uvhkUceCYsWLQpJGFejryQw64477gjbb799o4f2a79y5cowYcKEsGDBgob6GjRoUDjkkEMqc9t7770rx/7lL38Jv/71ryvzevzxx1P1t8UWW1TCztavXz9g+xEjRoSlS5eG4cOHp+qvb6NWws6SULlRo0aFAw44IHzqU5+qdJ14JfXwq1/9KvUcNxzTDjvsEObNmxf+/u//vqn5dPtB9udurwDzz1PA9ZantnMRIECAAAECBAgQIECAAAECBAgQIECAAAECBAgQIECAAAECBAgQIECAAAECBAgQIECAAAECBAgQIECAAAECBAgQINDNArF9v1vgWcmrNbaCLPlymF7JBVxv6Re4GwLPmgnM2n333cOll14axo4dGwYPHrxR0CRA67bbbgv/9E//FN54443U+IcffniYO3duNUQt9YEbNExCxi6//PIwbdq01Ifvt99+4Yc//GElBGzTTTetedy7774bfv7znzc8r74dthJ41kyY2zbbbBN+8IMfhIkTJ9a1Xb16dbj77rvDeeedF5566qnUhrvttluYP39+SALVvBoTsD835qU1gVYEXG+t6DmWAAECBAgQIECAAAECBAgQIECAAAECBAgQIECAAAECBAgQIECAAAECBAgQIECAAAECBAgQIECAAAECBAgQIECAAAEC6QVi+363wLP0axtly9gKMkpkgybwoYDrLX0plD3wbO3ateGEE04It956ayqUrbbaKsycOTNMnjx5o2FgA3W2atWqcPXVV4fzzz8/JOdN85o+fXr47ne/G/rWbJpjkzaPPPJIGD16dHjvvffqHtLs3JJ5JaFqF154Yd1zDNSg2cCzJMztggsuCJdcckmq8w4aNKjSdurUqWHIkCGpjulptG7dujBnzpxw2mmnhXfeeSfVsSeffHK4/vrrQ3Jer/QC9uf0VloSaFXA9daqoOMJECBAgAABAgQIECBAgAABAgQIECBAgAABAgQIECBAgAABAgQIECBAgAABAgQIECBAgAABAgQIECBAgAABAgQIECCQTiC273cLPEu3rtG2iq0go4U2cAIh9AuPSoKTvAYWKHvg2ezZs8NJJ52UavkPPvjgSujVdtttl6p9rUZPPvlkOPbYY8NTTz1Vt5/NNtssPPDAAyE5d6OvZO2S88yfP7/uoXvttVf4xS9+EXbddde6bWs1SMY5adKk8PbbbzfUR7OBZ4sXLw5HHHFEWLNmTd3z7bzzzuHOO+8Me+yxR922G2vw6quvhhNPPDEsWLAgVT8333xzpb1XegHPQ+mttCTQqoDrrVVBxxMgQIAAAQIECBAgQIAAAQIECBAgQIAAAQIECBAgQIAAAQIECBAgQIAAAQIECBAgQIAAAQIECBAgQIAAAQIECBAgQCCdQGzf7xZ4lm5do20VW0FGC23gBASeNVQDZQ48e/3118Po0aPD448/Xtdk4sSJ4cYbbwxbb7113bZpGrz00kth/Pjx4dFHH63bfNSoUZWwri233LJu2w0b3H777SEZd71Av3333TfccccdYfvtt2+o/4EaL1u2LBx55JENhZ41E3i2atWqMHny5IpLvVeW80vOtXLlynDKKaeE2267rd6pKwFyCxcuDDvssEPdthr8VcDzkEogkJ+A6y0/a2ciQIAAAQIECBAgQIAAAQIECBAgQIAAAQIECBAgQIAAAQIECBAgQIAAAQIECBAgQIAAAQIECBAgQIAAAQIECBAgQKC7BWL7frfAs5LXa2wFWfLlML2SC7je0i9wmQPPrrnmmjB16tS6GIcffniYO3duZmFnPSd84YUXwpgxY8LTTz9ddww/+9nPwnHHHVe3XU+DtOu22267hfnz54cdd9wxdd/1Gt51113h2GOPDWvWrKnXtPLzZgLP7r333jB27Ni6YW7tmF8y5iT0bMKECWHBggV153jhhReGiy66qG47Df4qYH9WCQTyE3C95WftTAQIECBAgAABAgQIECBAgAABAgQIECBAgAABAgQIECBAgAABAgQIECBAgAABAgQIECBAgAABAgQIECBAgAABAgQIdLdAbN/vFnhW8nqNrSBLvhymV3IB11v6BU4bnDVlypQwa9as9B13uOVrr70WDj300PDUU09tdCTDhw8PDz30UNh1113bMuJHHnkkjB49Orz33nsb7f/II48Md9xxRxgyZEiqcaQJBNtkk03CnDlzKsFdWb7Wr18fLr/88jBt2rRU3TYaeLZq1aowfvz4cN999220/8022yw88MAD4eCDD041jkYbPf/88yEJw3v22Wc3eujuu+8eHnzwwbDttts2eoqubG9/7splN+kOCbjeOgTvtAQIECBAgAABAgQIECBAgAABAgQIECBAgAABAgQIECBAgAABAgQIECBAgAABAgQIECBAgAABAgQIECBAgAABAgQIdJ1AbN/vFnhW8hKNrSBLvhymV3IB11v6BS5r4Nm8efPCl770pboQ1113XTjttNPqtmu2QRIOdsEFF4RLLrlko1187GMfC7/85S/D5z//+bqnSvqcOnVquPbaazfadtKkSeGWW24JgwYNqttnow3eeuutcNRRR4Xf/OY3dQ9tNPDsP//zP8MhhxxSNyTurLPOCldeeWXoe73XHVADDWbPnh1OOumkukck7U444YS67TQI/dYrqWcvAgTaI+B5qD2ueiVAgAABAgQIECBAgAABAgQIECBAgAABAgQIECBAgAABAgQIECBAgAABAgQIECBAgAABAgQIECBAgAABAgQIECBAgEBfgdi+3y3wrOQ1HFtBlnw5TK/kAq639AtcxsCz999/vxJS9fOf/3yjEPvtt1+45557wic/+cn0YE20fPHFF8Po0aPDM888s9GjkxCzq666qu4ZXn755XDQQQeFF154oWbbzTbbLDz44INh5MiRdftrtkHie/zxx9c9vNHAs4suuihcfPHFG+13+PDh4aGHHgq77rpr3fO30iDt9TF27Ngwd+7cMHjw4FZO1xXH2p+7YplNsiACrreCLIRhECBAgAABAgQIECBAgAABAgQIECBAgAABAgQIECBAgMD/z879B9lV1vcDf0ZCmpBY5LIBnOpCorRmbdQpEFggiWxYoFGWiUkoSohWrKHDD6c/pjDQsbYqhbZqNVpjRx1iA6YmsMMSKbJkIRBYiYmjpoRObUnY1uFH4iJSstsQyXfutZwvhuw95+7eX8+5rzuTGUc+5znP83o+z9l7/zhvAgQIECBAgAABAgQIECBAgACXfSefAAAgAElEQVQBAgQIECBAgAABAgQIECBAIPcCsb3fLfAs5y0ZW0PmfDssL+cCzlv2Dc4a6LRixYqwZs2a7AM3sDJLIFhxeqtWrQpXXXVVXWaaJcSro6MjbN68ObS1tZWdU19fX7jooovK1px//vmht7c3TJ06tWbre+6558J5550Xtm3bVvYelQSeZe3HK6+8srR/h571Wiw2S7BboVAIW7ZsCbNnz67FFHI1pudzrrbTYppcwHlr8g0yPQIECBAgQIAAAQIECBAgQIAAAQIECBAgQIAAAQIECBAgQIAAAQIECBAgQIAAAQIECBAgQIAAAQIECBAgQIAAAQIEciMQ2/vdAs9y03qHX0hsDZnz7bC8nAs4b9k3OGvAVEyBZ/fdd18piOvgwYNjQpxwwgnh4YcfDrNmzcqONYHK7du3h/nz54d9+/aNOcqkSZPC/fffH84+++yyd7rmmmtKYV/lPqtXrw4rV66cwIyzXZolyK2SwLPHH3+8tP7h4eEJO2VbQXpV1gC9tWvXhksvvTR9wBav8Hxu8Qaw/LoKOG915XYzAgQIECBAgAABAgQIECBAgAABAgQIECBAgAABAgQIECBAgAABAgQIECBAgAABAgQIECBAgAABAgQIECBAgAABAgRaWCC297sFnuW8WWNryJxvh+XlXMB5y77BeQw8u/nmm8N1111XFmHJkiVh3bp1oRgyVo9PVue0oLIXXnghLFq0KGzZsmXMaRcKhdJ/nz17ds2XVrzPOeecEw4cODDmvSoJPOvr6wsXXXRR2Xmfeuqp4d577w3HHHNMzddXvEExOO/DH/5wuOWWW8re7+qrrw5f+MIX6jKnmG/i+Rzz7pl7bALOW2w7Zr4ECBAgQIAAAQIECBAgQIAAAQIECBAgQIAAAQIECBAgQIAAAQIECBAgQIAAAQIECBAgQIAAAQIECBAgQIAAAQIECMQqENv73QLPYu20jPOOrSEzLksZgaYUcN6yb0vWIK4VK1aENWvWZB+4QZXFcKrly5eH2267rewMPvOZz4Q//uM/russb7jhhnDjjTeWvefll18evvrVr45Z88QTT4SzzjorPP3002PW1DMQ7JlnnglnnnlmKM5rrE8lgWdFn6JTuU+aUS029dZbby31VbnPwoULw5133hmmTZtWiynkZkzP59xspYVEIOC8RbBJpkiAAAECBAgQIECAAAECBAgQIECAAAECBAgQIECAAAECBAgQIECAAAECBAgQIECAAAECBAgQIECAAAECBAgQIECAQC4EYnu/W+BZLtpu7EXE1pA53w7Ly7mA85Z9g/MWePbCCy+ERYsWhS1btoyJUOyPe++9N5x77rnZoapQeccdd4QlS5aUHWnBggVh48aNYfr06Yetu++++8J5550XisFuY30+8IEPhLVr14ZDz0EVlvCaIUZHR0truvvuu8ccPmvgWdawutWrV4eVK1fWYjljjvm9730vFPdmZGRkwuus68Sb8Gaez024KaaUWwHnLbdba2EECBAgQIAAAQIECBAgQIAAAQIECBAgQIAAAQIECBAgQIAAAQIECBAgQIAAAQIECBAgQIAAAQIECBAgQIAAAQIECDSZQGzvdws8a7IGqvZ0YmvIaq/feATqKeC8ZdfOW+DZU089Fc4444wwNDQ0JkKhUCgFos2ePTs7VBUqt2/fHubPnx/27ds35mizZs0KjzzySDj++OMPW/OVr3wlXHHFFWVn8+lPfzpcf/31VZhxtiE+8pGPhK997WtjFmcNPMvSi40Kq8vSV69//evDQw89FN75zndmg2vRKs/nFt14y26IgPPWEHY3JUCAAAECBAgQIECAAAECBAgQIECAAAECBAgQIECAAAECBAgQIECAAAECBAgQIECAAAECBAgQIECAAAECBAgQIECgBQVie79b4FnOmzS2hsz5dlhezgWct+wbnCVkqjjaihUrwpo1a7IP3KDKH/7wh2HevHnhhRdeGHMGaaFitZp6ltCsE044ITz88MOhOMfDfW688cZwww03lJ3i6tWrw8qVK2u1jNeMe/PNN4frrrtuzPtlDTx75plnwplnnhmeeOKJMcdqVKhYlnMyadKkcP/994ezzz67bvYx3sjzOcZdM+dYBZy3WHfOvAkQIECAAAECBAgQIECAAAECBAgQIECAAAECBAgQIECAAAECBAgQIECAAAECBAgQIECAAAECBAgQIECAAAECBAgQiE0gtve7BZ7F1mEVzje2hqxwecoJNJWA85Z9O7IEORVHiyXwbPv27WH+/Plh3759YyIsWLAgbNy4MUyfPj07VBUq9+7dG4r33rlz55ijHXXUUeHBBx8Mp5xyymFrPvjBD4ZvfOMbZWfT19cXLrzwwirMONsQd9xxR1iyZMmYxVkDz7IEwmUdK9vMs1eNjo6W1nj33Xc3lX32FTRPpedz8+yFmeRfwHnL/x5bIQECBAgQIECAAAECBAgQIECAAAECBAgQIECAAAECBAgQIECAAAECBAgQIECAAAECBAgQIECAAAECBAgQIECAAAECzSEQ2/vdAs+ao29qNovYGrJmEAYmUAcB5y07ct4Cz+66667Q09NTFmDhwoXhzjvvDNOmTcsOVYXKLNYxBp6lmWcNKcsSVjdr1qzwyCOPhOOPP74KO1LZEM0YNlfZCpqj2vO5OfbBLFpDwHlrjX22SgIECBAgQIAAAQIECBAgQIAAAQIECBAgQIAAAQIECBAgQIAAAQIECBAgQIAAAQIECBAgQIAAAQIECBAgQIAAAQIEGi8Q2/vdAs8a3zM1nUFsDVlTDIMTqLGA85YdOEsIV3G0FStWhDVr1mQfuEGVaeFbjVxLFutygWcvvvhiuOiii8KmTZvK6vb19YULL7ywbjuQZl7NwLMFCxaEjRs3hunTp9dtfa/cSOBZdcg9n6vjaBQCWQSctyxKaggQIECAAAECBAgQIECAAAECBAgQIECAAAECBAgQIECAAAECBAgQIECAAAECBAgQIECAAAECBAgQIECAAAECBAgQIDBxgdje7xZ4NvE9b+oRYmvIpsY0OQIpAs5b9hbJEsJVHE3gWXbTsSqzWJcLPMtyffHeAs8mvleHG0HgWXVcPZ+r42gUAlkEnLcsSmoIECBAgAABAgQIECBAgAABAgQIECBAgAABAgQIECBAgAABAgQIECBAgAABAgQIECBAgAABAgQIECBAgAABAgQIECAwcYHY3u8WeDbxPW/qEWJryKbGNDkCKQLOW/YWyRqiJfAsu+lYlVmsBZ7ND/v27RsTe8GCBWHjxo1h+vTpE9+QCkcQeFYh2Bjlns/VcTQKgSwCzlsWJTUECBAgQIAAAQIECBAgQIAAAQIECBAgQIAAAQIECBAgQIAAAQIECBAgQIAAAQIECBAgQIAAAQIECBAgQIAAAQIECBCYuEBs73cLPJv4njf1CLE1ZFNjmhyBFAHnLXuLZAnhKo4m8Cy76ViVWazLBZ4dOHAgXHLJJeH2228vO5m+vr5w4YUXTnzCGUe46667Qk9Pz5jV7e3t4bvf/W544xvfWHbE7du3h/nzBZ5lZI+2zPM52q0z8QgFnLcIN82UCRAgQIAAAQIECBAgQIAAAQIECBAgQIAAAQIECBAgQIAAAQIECBAgQIAAAQIECBAgQIAAAQIECBAgQIAAAQIECBCIUiC297sFnkXZZtknHVtDZl+ZSgLNJ+C8Zd+TLCFcxdHyFHi2cOHCcOedd4Zp06Zlh6pCZRbrcoFnxSl88IMfDN/4xjfKzqbegWd33HFHWLJkyZhzqmbg2axZs8IjjzwSjj/++CrsSGVDNKN9ZStojmrP5+bYB7NoDQHnrTX22SoJECBAgAABAgQIECBAgAABAgQIECBAgAABAgQIECBAgAABAgQIECBAgAABAgQIECBAgAABAgQIECBAgAABAgQIEGi8QGzvdws8a3zP1HQGsTVkTTEMTqDGAs5bduAsIVzF0WIJPNu+fXuYP39+2Ldv35gICxYsCBs3bgzTp0/PDlWFyqeeeiqcccYZYWhoaMzRCoVC2LJlS5g9e/Zha6655pqwatWqsrO56aabwrXXXluFGWcb4uabbw7XXXfdmMVZA8+y+GQdK9vMs1dlOSfF5869994bzj333OwDt2Cl53MLbrolN0zAeWsYvRsTIECAAAECBAgQIECAAAECBAgQIECAAAECBAgQIECAAAECBAgQIECAAAECBAgQIECAAAECBAgQIECAAAECBAgQINBiArG93y3wLOcNGltD5nw7LC/nAs5b9g3OEuRUHC2WwLMf/vCHYd68eeGFF14YE2HWrFnhkUceCccff3x2qCpUPvHEE+Gss84KTz/99JijpQV6pYWLFQe+/vrrw6c//ekqzDjbEGkhbGlreuUuzzzzTDjzzDND0Wmsz+tf//rw0EMPhXe+853ZJlelqueeey6cd955Ydu2bWOOeNRRR4UHH3wwnHLKKVW6az6H8XzO575aVXMKOG/NuS9mRYAAAQIECBAgQIAAAQIECBAgQIAAAQIECBAgQIAAAQIECBAgQIAAAQIECBAgQIAAAQIECBAgQIAAAQIECBAgQIBA/gRie79b4Fn+evBXVhRbQ+Z8Oywv5wLOW/YNzlvg2VNPPRXOOOOMMDQ0NCZCoVAIW7ZsCbNnz84OVYXK4j3POeeccODAgTFHO/XUU8O9994bjjnmmMPW3HXXXaGnp6fsbJYsWRLWrVsXJk2aVIVZlx+iuJZLLrkk3H777WMWZg08y9KLxbNd9Dn33HNrvrZX3yBLWN0JJ5wQHn744VAM1PMZW8DzWXcQqJ+A81Y/a3ciQIAAAQIECBAgQIAAAQIECBAgQIAAAQIECBAgQIAAAQIECBAgQIAAAQIECBAgQIAAAQIECBAgQIAAAQIECBAgQKC1BWJ7v1vgWc77NbaGzPl2WF7OBZy37BucJWSqONqKFSvCmjVrsg/coMoXXnghLFq0qBRoNtanUaFZt956a1i+fHlZmeLci+FhU6ZMOWzdD3/4wzBv3rxQXOdYn46OjrB58+bQ1tZW813Yu3dvWLBgQdi5c+eY98oaeHbw4MGSz2233VZ23qtXrw4rV66s+dpefYMsYXX1dK/r4qt8M8/nKoMajkAZAedNexAgQIAAAQIECBAgQIAAAQIECBAgQIAAAQIECBAgQIAAAQIECBAgQIAAAQIECBAgQIAAAQIECBAgQIAAAQIECBAgQKA+ArG93y3wrD590bC7xNaQDYNyYwJVEHDesiPmLfAsa2jWTTfdFK699trsUFWovOaaa8KqVavKjnT11VeHL3zhC2PWZAkYO+qoo8KDDz4YTjnllCrMuvwQ27dvD/Pnzw/79u0bszBr4FlxgBtvvDHccMMNZW/6oQ99KHz9618Ph57zWi72K1/5SrjiiivK3iItrK6W84tpbM/nmHbLXGMXcN5i30HzJ0CAAAECBAgQIECAAAECBAgQIECAAAECBAgQIECAAAECBAgQIECAAAECBAgQIECAAAECBAgQIECAAAECBAgQIEAgFoHY3u8WeBZLZ41znrE15DiX6TICTSHgvGXfhrwFnhVXfvPNN4frrruuLMKSJUvCunXrwqRJk7JjTaDyueeeC+edd17Ytm1b2VFWr14dVq5cOWbNgQMHwiWXXBJuv/32CY0zgaX8yqVZgsAqCTzr6+sLF110UdnpnXrqqeHee+8NxxxzTLWWUXacrOZpYXV1mWwEN/F8jmCTTDE3As5bbrbSQggQIECAAAECBAgQIECAAAECBAgQIECAAAECBAgQIECAAAECBAgQIECAAAECBAgQIECAAAECBAgQIECAAAECBAgQaHKB2N7vFnjW5A010enF1pATXa/rCTRSwHnLrp/HwLP77ruvFC528ODBMSFOOOGE8PDDD4dZs2Zlx5pA5eDgYHj3u98d9u/fP+YoxfC1+++/P5x99tll73TrrbeG5cuXl61ZtGhRKRRtypQpE5h1+UtHRkbC4sWLw3e+852yhZUEnj3++OOl9Q8PD0/YqVoL37VrV5g3b174yU9+UnbItWvXhksvvbRat83tOJ7Pud1aC2tCAeetCTfFlAgQIECAAAECBAgQIECAAAECBAgQIECAAAECBAgQIECAAAECBAgQIECAAAECBAgQIECAAAECBAgQIECAAAECBAgQyKVAbO93CzzLZRv+/0XF1pA53w7Ly7mA85Z9g/MYeFYMpjrrrLPCk08+WRZi1apV4aqrrsqONc7KYvDaddddF/7mb/6m7AgdHR1h8+bNoa2trWxdllCwo446Kjz44IPhlFNOGees0y/LEuJWHKWSwLOs/XjllVeG4v4detbTZ115xS233BJ+//d/v+yFhUIhbNmyJcyePbvyG7TYFZ7PLbbhlttQAeetofxuToAAAQIECBAgQIAAAQIECBAgQIAAAQIECBAgQIAAAQIECBAgQIAAAQIECBAgQIAAAQIECBAgQIAAAQIECBAgQIBACwnE9n63wLOcN2dsDZnz7bC8nAs4b9k3OGvA1IoVK8KaNWuyD9zAymLA2Ic//OFQDKoq9znttNPCv/zLv4Rjjz22prPdtWtXmDdvXigGsZX7fOhDHwpf//rXU0O8Dhw4EC677LKwbt26suPVMhSsOIcrrrgifO1rX0u1qyTwrDjYzTffXAqIK/d54xvfWAp0e+tb35p6/4kUPP/88+H8888Pjz76aNlhFixYEDZu3BimT58+kdu1xLWezy2xzRbZJALOW5NshGkQIECAAAECBAgQIECAAAECBAgQIECAAAECBAgQIECAAAECBAgQIECAAAECBAgQIECAAAECBAgQIECAAAECBAgQIJB7gdje7xZ4lvOWjK0hc74dlpdzAect+wbnMfCsuPp77rknLFq0KBTDz8p9vvzlL5eCu2r1Kd7/4x//ePjUpz5V9hbFnr377rvDBRdckGkqWdY3efLkcN9995XC1qr96e/vL8315ZdfTh260sCzf/3Xfy3N+Wc/+1nZsT/2sY+Fz33uc6kBcakTLFOwdu3aUrhc2mfVqlXhqquuSivz30N4zX6lnVFoBAiMX8D3ofHbuZIAAQIECBAgQIAAAQIECBAgQIAAAQIECBAgQIAAAQIECBAgQIAAAQIECBAgQIAAAQIECBAgQIAAAQIECBAgQIAAAQKVCMT2frfAs0p2N8La2BoyQmJTJpAIOG/ZmyGvgWfPPvts6OrqCo899lhZjDe+8Y3hwQcfDG9961uzo1VQ+eijj5bmsW/fvrJXve1tbwsPPPBAOP744zON/vzzz4fzzz8/FMcv9zn55JNDMZzsxBNPzDRulqInn3wydHd3hx//+MdZykOlgWcjIyPh4osvDhs3biw7fi0D3Yo33r17d1i4cGF44oknys7jDW94Q3jooYfCb//2b2fyaPUiz+dW7wDrr6eA81ZPbfciQIAAAQIECBAgQIAAAQIECBAgQIAAAQIECBAgQIAAAQIECBAgQIAAAQIECBAgQIAAAQIECBAgQIAAAQIECBAgQKCVBWJ7v1vgWc67NbaGzPl2WF7OBZy37Buc18CzosAXv/jFcPXVV6diFEOtbr/99nD00Uen1lZSUEkw2KpVq8JVV11VyfDhjjvuCEuXLg0HDx4se1011zc8PFy65/333595rpUGnhUHvueee8KiRYtS11aLQLfi/YuBckuWLAmbNm1KXeeVV14Zivt36HMn9cIWLfB8btGNt+yGCDhvDWF3UwIECBAgQIAAAQIECBAgQIAAAQIECBAgQIAAAQIECBAgQIAAAQIECBAgQIAAAQIECBAgQIAAAQIECBAgQIAAAQIEWlAgtve7BZ7lvElja8icb4fl5VzAecu+wXkOPHv22WdDV1dXeOyxx1JBLrjggrBu3bqqhZ49/fTT4eKLLw4PPfRQ6r3f/va3h4GBgXDcccel1r66YGRkpHSPjRs3pl43b9688K1vfSuccMIJqbVjFezevTssW7YsbNu2raIxxhN4Vsnain7f/va3w4knnljRvMYqfvHFF8MVV1wR1q5dmzpeW1tbeOCBB0JxDj7ZBDyfszmpIlANAeetGorGIECAAAECBAgQIECAAAECBAgQIECAAAECBAgQIECAAAECBAgQIECAAAECBAgQIECAAAECBAgQIECAAAECBAgQIECAQLpAbO93CzxL39OoK2JryKixTb7lBZy37C2Q58CzosI///M/h/e///3h4MGDqSjFULDbbrstvOlNb0qtLVfw+OOPh/e9733h3/7t31LHKfbqN7/5zfB7v/d7qbWHK9i6dWs4//zzw89+9rPU69/85jeHW265JZxzzjnh0DNS7uJf/OIXpbC0YgjYz3/+89T7HFownsCz4hiPPvpoKbBu3759qfecNWtW6O3tDe94xztSa8sVFIPqli9fHjZt2pRpnBtvvDFcd911FXlmGjjHRZ7POd5cS2s6Aeet6bbEhAgQIECAAAECBAgQIECAAAECBAgQIECAAAECBAgQIECAAAECBAgQIECAAAECBAgQIECAAAECBAgQIECAAAECBAgQyKlAbO93CzzLaSO+sqzYGjLn22F5ORdw3rJvcNbAs6VLl4YvfOEL2QeuYeXkyZNDoVDIFDL10ksvhY9+9KOloK8sn1//9V8Pq1evDhdffHE44ogjslyS1BTv9Y1vfCP84R/+YSj+7yyfP/iDPwhf+tKXwpFHHpml/DU1xSC3v/3bvw3XXntt5uvPOOOM8JnPfCacfvrpZddYXMM999wTPv7xj4cf/OAHmcc/tHC8gWfFtd10003h+uuvz3TvouGnPvWpcPXVV4epU6dmuuaVomKoW39/f7jsssvC3r17M127cOHCcPvtt4ejjz46U72iXwp4PusEAvUTcN7qZ+1OBAgQIECAAAECBAgQIECAAAECBAgQIECAAAECBAgQIECAAAECBAgQIECAAAECBAgQIECAAAECBAgQIECAAAECBAi0tkBs73cLPMt5v8bWkDnfDsvLuYDzln2DswaeZR+x9pULFiwIGzduDNOnT890syeffDJ0d3eHH//4x5nqi0Vve9vbwl/8xV+ECy+8MEybNq3sdc8//3zo7e0t1Q8NDWW+x9vf/vYwMDAQjjvuuMzXHK6wuIfve9/7SoFdlXyKAWHz588Pv/M7v1P6N2nSpHDgwIHw/e9/P2zevDls27YtvPzyy5UMedja8QaeFQcr2i5ZsiRs2rQp8zxmzJhR2otLLrkkHHvssWWvGx0dDd/5znfCJz7xiYpC3dra2sIDDzwQinvoU5mA53NlXqoJTETAeZuInmsJECBAgAABAgQIECBAgAABAgQIECBAgAABAgQIECBAgAABAgQIECBAgAABAgQIECBAgAABAgQIECBAgAABAgQIECCQXSC297sFnmXf2ygrY2vIKJFNmsD/CThv2VuhFQLPihpbt24N559/fvjZz36WHef/KouhVmeddVaYO3duOProo0v/77PPPhseffTRUjBYMVCt0s/JJ59cCig78cQTK730sPXFObznPe8Jjz32WFXGyzpI0bQYkLZnz54xL5lI4Flx0PEE1r0ymaJvMSDv9NNPT4LliiFqxX54+OGHx+X1hje8oRSSVuwHn8oFPJ8rN3MFgfEKOG/jlXMdAQIECBAgQIAAAQIECBAgQIAAAQIECBAgQIAAAQIECBAgQIAAAQIECBAgQIAAAQIECBAgQIAAAQIECBAgQIAAAQIEKhOI7f1ugWeV7W901bE1ZHTAJkzgVQLOW/Z2aJXAs6LII488UgoFG0/oWXbR9MpZs2aFjRs3htmzZ6cXV1BR79Czyy+/PFx//fXhnHPOCUNDQ2POtBg4Vlzv9OnTK1jNr5b+x3/8R1i0aFH48Y9/PO4xqnFhMexs/fr14dxzz63GcC05hudzS267RTdIwHlrELzbEiBAgAABAgQIECBAgAABAgQIECBAgAABAgQIECBAgAABAgQIECBAgAABAgQIECBAgAABAgQIECBAgAABAgQIECDQcgKxvd8t8CznLRpbQ+Z8Oywv5wLOW/YNbqXAs6LKD37wg9DT0xP+67/+KztSFStPPfXU0NvbG970pjdVcdT/P9TTTz8dli9fHjZt2lST8V8ZdOXKleFzn/tcKTzujDPOqHngWfG+//3f/x0WL14ctm3bVtO1jTX4m9/85tDX1xfe9a53NeT+ebmp53NedtI6YhBw3mLYJXMkQIAAAQIECBAgQIAAAQIECBAgQIAAAQIECBAgQIAAAQIECBAgQIAAAQIECBAgQIAAAQIECBAgQIAAAQIECBAgQCAPArG93y3wLA9dV2YNsTVkzrfD8nIu4Lxl3+BWCzwryhRDwYqBXcXwqnp+/vRP/zT81V/9VZg6dWpNbzsyMhI+/vGPh7/7u7+r+n2OPPLI0rhXXnllOOKII8JTTz1Vt8Cz4mJefPHF8Gd/9mfhH/7hH6q+tnIDLlu2LKxevToUCoW63jePN/N8zuOuWlOzCjhvzboz5kWAAAECBAgQIECAAAECBAgQIECAAAECBAgQIECAAAECBAgQIECAAAECBAgQIECAAAECBAgQIECAAAECBAgQIECAQN4EYnu/W+BZ3jrwkPXE1pA53w7Ly7mA85Z9g1sx8Kyo84tf/CJ861vfCldccUX4+c9/nh1sHJWnnXZauOWWW0JHR8c4rh7/JTt37gyXX355+O53vzv+QV515eHWUe/As+J0Dh48GO6///7w0Y9+NPznf/5nVdY21iBvectbwj/+4z+Gc845Jxz6XKnpjXM8uOdzjjfX0ppOwHlrui0xIQIECBAgQIAAAQIECBAgQIAAAQIECBAgQIAAAQIECBAgQIAAAQIECBAgQIAAAQIECBAgQIAAAQIECBAgQIAAAQIEcioQ2/vdAs9y2oivLCu2hsz5dlhezgWct+wb3KqBZ68IFcPOPh9l0gkAACAASURBVP3pT4dVq1aFkZGR7HAZKt/2treFm266Kbz3ve8NRxxxRIYrql9SDAd7/PHHw8033xzWrl0bXn755YpvcsEFF4RPfOITYe7cua8J/coSeLZw4cJw5513hmnTplV873IXFPfrq1/9avjkJz8Z9uzZU9WxZ8yYUdq797///WHq1KlVHbvVB/N8bvUOsP56Cjhv9dR2LwIECBAgQIAAAQIECBAgQIAAAQIECBAgQIAAAQIECBAgQIAAAQIECBAgQIAAAQIECBAgQIAAAQIECBAgQIAAAQIEWlkgtve7BZ7lvFtja8icb4fl5VzAecu+wa0eePaK1Isvvhjuvvvu8NnPfjZ897vfzQ54SGUxHGvFihXhmmuuCbNnz35NQNi4B67ChS+99FL493//9/Dtb387PPLII+H73/9+ePrpp0Px/3/lc+SRR4Y3v/nNYd68eWHJkiVh/vz54eijjx7z7tu3by/V7Nu3b8yaoseaNWuqsILDD1Gc//333x8+//nPh3vuuWdcoW7FkV/3uteFpUuXho997GPh9NNPb1hIXc2gmmRgz+cm2QjTaAkB560lttkiCRAgQIAAAQIECBAgQIAAAQIECBAgQIAAAQIECBAgQIAAAQIECBAgQIAAAQIECBAgQIAAAQIECBAgQIAAAQIECBBoAoHY3u8WeNYETVPLKcTWkLW0MDaBWgs4b7UWzvf4o6Oj4Uc/+lF44IEHkmCw4eHhUAxFe/XnmGOOCccdd1w466yzSqFfCxYsCCeeeGJThZzVeqeyBJ5dfvnl4atf/Wqtp1Ia/5VQt82bN4fiv23btoXnnnuu9O/Vn2nTpoXjjz8+nHrqqaV9O+ecc8Jv/uZvCjmrwy55PtcB2S0I/J+A86YVCBAgQIAAAQIECBAgQIAAAQIECBAgQIAAAQIECBAgQIAAAQIECBAgQIAAAQIECBAgQIAAAQIECBAgQIAAAQIECBAgUB+B2N7vFnhWn75o2F1ia8iGQbkxgSoIOG9VQDQEgQwC3/ve90qBYSMjI2NW33TTTeHaa6/NMJqSVhDwfG6FXbbGZhFw3pplJ8yDAAECBAgQIECAAAECBAgQIECAAAECBAgQIECAAAECBAgQIECAAAECBAgQIECAAAECBAgQIECAAAECBAgQIECAAIG8C8T2frfAs5x3ZGwNmfPtsLycCzhvOd9gy2sagbvuuiv09PSUnc/atWvDpZde2jRzNpHGCng+N9bf3VtLwHlrrf22WgIECBAgQIAAAQIECBAgQIAAAQIECBAgQIAAAQIECBAgQIAAAQIECBAgQIAAAQIECBAgQIAAAQIECBAgQIAAAQIEGicQ2/vdAs8a1yt1uXNsDVkXFDchUCMB561GsIYlcIjAZz/72fAnf/InY7oUz+K9994bzj33XHYESgKezxqBQP0EnLf6WbsTAQIECBAgQIAAAQIECBAgQIAAAQIECBAgQIAAAQIECBAgQIAAAQIECBAgQIAAAQIECBAgQIAAAQIECBAgQIAAAQKtLRDb+90Cz3Ler7E1ZM63w/JyLuC85XyDW3x5Tz31VFi4cGF4+eWXw+mnn17619HRUfp37LHHhiOOOKIuQgcPHgzLly8Pt91225j3KxQKYcuWLWH27Nl1mZObNL+A53Pz75EZ5kfAecvPXloJAQIECBAgQIAAAQIECBAgQIAAAQIECBAgQIAAAQIECBAgQIAAAQIECBAgQIAAAQIECBAgQIAAAQIECBAgQIAAAQLNLRDb+90Cz5q7nyY8u9gacsILNgCBBgo4bw3Ed+uaCxQDz84444wwNDR02Hsdc8wx4dprry39q+XnJz/5STjrrLPCk08+OeZtiiFsmzdvDm1tbbWcirEjEvB8jmizTDV6Aect+i20AAIECBAgQIAAAQIECBAgQIAAAQIECBAgQIAAAQIECBAgQIAAAQIECBAgQIAAAQIECBAgQIAAAQIECBAgQIAAAQIEIhGI7f1ugWeRNNZ4pxlbQ453na4j0AwCzlsz7II51ErgmWeeCWeeeWZ44oknxrzFkiVLwrp168KkSZNqNY2wdu3acNlll5Ud/wMf+ECp7tAzWbNJGbjpBTyfm36LTDBHAs5bjjbTUggQIECAAAECBAgQIECAAAECBAgQIECAAAECBAgQIECAAAECBAgQIECAAAECBAgQIECAAAECBAgQIECAAAECBAgQaGqB2N7vFnjW1O008cnF1pATX7ERCDROwHlrnL07117gf/7nf8J73/vesHnz5jFv9hu/8RvhoYceCjNnzqzJhH7605+G3/3d3w3f+973yo6/evXqsHLlyprMwaBxCng+x7lvZh2ngPMW576ZNQECBAgQIECAAAECBAgQIECAAAECBAgQIECAAAECBAgQIECAAAECBAgQIECAAAECBAgQIECAAAECBAgQIECAAAEC8QnE9n63wLP4eqyiGcfWkBUtTjGBJhNw3ppsQ0yn6gIf+chHwte+9rWy4375y18OV1xxRdXvffDgwXDTTTeF66+/vuzYhUIhbNmyJcyePbvqczBgvAKez/HunZnHJ+C8xbdnZkyAAAECBAgQIECAAAECBAgQIECAAAECBAgQIECAAAECBAgQIECAAAECBAgQIECAAAECBAgQIECAAAECBAgQIECAQJwCsb3fLfAszj7LPOvYGjLzwhQSaEIB560JN8WUqirwla98JTXM7OSTTw79/f3hxBNPrOq9b7/99nDxxReHl19+uey4l1xySfinf/qnMGnSpKre32BxC3g+x71/Zh+XgPMW136ZLQECBAgQIECAAAECBAgQIECAAAECBAgQIECAAAECBAgQIECAAAECBAgQIECAAAECBAgQIECAAAECBAgQIECAAAEC8QrE9n63wLN4ey3TzGNryEyLUkSgSQWctybdGNOqmsDjjz8ezj777DA8PFx2zIULF4ZiQNnRRx894XsfPHgwbNiwIVx66aXhpZdeKjve5MmTw3333RfmzZs34fsaIF8Cns/52k+raW4B562598fsCBAgQIAAAQIECBAgQIAAAQIECBAgQIAAAQIECBAgQIAAAQIECBAgQIAAAQIECBAgQIAAAQIECBAgQIAAAQIECBDIj0Bs73cLPMtP7x12JbE1ZM63w/JyLuC85XyDLS8cOHAgXHbZZWHdunWpGu9617vCrbfeGjo6OlJrxyr4+c9/Hm644YbwxS9+MdMYl19+eVi9enWYNGlSpnpFrSPg+dw6e22ljRdw3hq/B2ZAgAABAgQIECBAgAABAgQIECBAgAABAgQIECBAgAABAgQIECBAgAABAgQIECBAgAABAgQIECBAgAABAgQIECBAgEBrCMT2frfAs5z3ZWwNmfPtsLycCzhvOd9gyysJPPTQQ+Hcc88N+/fvzyRywQUXhD//8z8Pc+fODUceeWTqNQcPHgxPPvlkWLVqVfjyl78cRkZGUq8pFpx88smhv78/nHjiiZnqFbWWgOdza+231TZWwHlrrL+7EyBAgAABAgQIECBAgAABAgQIECBAgAABAgQIECBAgAABAgQIECBAgAABAgQIECBAgAABAgQIECBAgAABAgQIECDQOgKxvd8t8CznvRlbQ+Z8Oywv5wLOW8432PJKAgcOHAhXX311WL16dUUir3vd68Lb3/72cNppp4VTTjklHHfcccn1zz77bPjBD34QfvSjH4Xvf//74aWXXqp47N7e3tDT01PRdYpbR8DzuXX22kobL+C8NX4PzIAAAQIECBAgQIAAAQIECBAgQIAAAQIECBAgQIAAAQIECBAgQIAAAQIECBAgQIAAAQIECBAgQIAAAQIECBAgQIAAgdYQiO39boFnOe/L2Boy59theTkXcN5yvsGWlwg8//zzYcmSJWHTpk0NVykGqX3rW98qzceHwFgCns96g0D9BJy3+lm7EwECBAgQIECAAAECBAgQIECAAAECBAgQIECAAAECBAgQIECAAAECBAgQIECAAAECBAgQIECAAAECBAgQIECAAAECrS0Q2/vdAs9y3q+xNWTOt8Pyci7gvOV8gy3vVwSefPLJ8J73vCc89thjDZM58sgjw6233hqWLl0aDj1/DZuUGzelgOdzU26LSeVUwHnL6cZaFgECBAgQIECAAAECBAgQIECAAAECBAgQIECAAAECBAgQIECAAAECBAgQIECAAAECBAgQIECAAAECBAgQIECAAAECTScQ2/vdAs+aroWqO6HYGrK6qzcagfoKOG/19Xa3xgs8/fTTYfny5WHTpk11n8xb3vKW8M1vfjOcdtppdb+3G8Yn4Pkc356ZcbwCzlu8e2fmBAgQIECAAAECBAgQIECAAAECBAgQIECAAAECBAgQIECAAAECBAgQIECAAAECBAgQIECAAAECBAgQIECAAAECBAjEJRDb+90Cz+Lqr4pnG1tDVrxAFxBoIgHnrYk2w1TqJvDSSy+Fv//7vw833HBDKP7venyuvvrq8Nd//ddh2rRp9bide+RAwPM5B5toCdEIOG/RbJWJEiBAgAABAgQIECBAgAABAgQIECBAgAABAgQIECBAgAABAgQIECBAgAABAgQIECBAgAABAgQIECBAgAABAgQIECAQuUBs73cLPIu84dKmH1tDpq3HfyfQzALOWzPvjrnVWuCnP/1p+Mu//MvwpS99Kbz88ss1ud2HPvSh8MlPfjK86U1vqsn4Bs2vgOdzfvfWyppPwHlrvj0xIwIECBAgQIAAAQIECBAgQIAAAQIECBAgQIAAAQIECBAgQIAAAQIECBAgQIAAAQIECBAgQIAAAQIECBAgQIAAAQIE8ikQ2/vdAs/y2YfJqmJryJxvh+XlXMB5y/kGW14mgRdffDH09vaGz3/+82Hbtm2ZrilX9Fu/9Vvhj/7oj8LSpUvDscceO+HxDNCaAp7PrbnvVt0YAeetMe7uSoAAAQIECBAgQIAAAQIECBAgQIAAAQIECBAgQIAAAQIECBAgQIAAAQIECBAgQIAAAQIECBAgQIAAAQIECBAgQIBA6wnE9n63wLOc92hsDZnz7bC8nAs4bznfYMurWGB0dDT86Ec/Cg888EDYvn17KQDtueeeK/079HPMMceE4r9TTz01nHLKKeHd7353eMc73hGmTJlS8X1dQOBQAc9nPUGgfgLOW/2s3YkAAQIECBAgQIAAAQIECBAgQIAAAQIECBAgQIAAAQIECBAgQIAAAQIECBAgQIAAAQIECBAgQIAAAQIECBAgQIAAgdYWiO39boFnOe/X2Boy59theTkXcN5yvsGWR4BAtAKez9FunYlHKOC8RbhppkyAAAECBAgQIECAAAECBAgQIECAAAECBAgQIECAAAECBAgQIECAAAECBAgQIECAAAECBAgQIECAAAECBAgQIECAQJQCsb3fLfAsyjbLPunYGjL7ylQSaD4B56359sSMCBAgUBTwfNYHBOon4LzVz9qdCBAgQIAAAQIECBAgQIAAAQIECBAgQIAAAQIECBAgQIAAAQIECBAgQIAAAQIECBAgQIAAAQIECBAgQIAAAQIECBBobYHY3u8WeJbzfo2tIXO+HZaXY4GBgYGwcOHCX1nhwYMHc7xiSyNAgEA8Aod+H9q0aVPo6uqKZwFmSiAiAb8/ItosUyVAgAABAgQIECBAgAABAgQIECBAgAABAgQIECBAgAABAgQIECBAgAABAgQIECBAgAABAgQIECBAgAABAgQIECBAIGqB2N7vFngWdbulTz62hkxfkQoCzSOwdevWsGHDhtK/Xbt2vWZiAs+aZ6/MhACB1hY49PtQUWPmzJlh6dKlpX9z585tbSCrJ1BFAb8/qohpKAIECBAgQIAAAQIECBAgQIAAAQIECBAgQIAAAQIECBAgQIAAAQIECBAgQIAAAQIECBAgQIAAAQIECBAgQIAAAQIECJQRiO39boFnOW/n2Boy59theTkQ2LlzZxJytmPHjrIrEniWgw23BAIEciFwuMCzVy9szpw5SfhZR0dHLtZsEQQaJeD3R6Pk3ZcAAQIECBAgQIAAAQIECBAgQIAAAQIECBAgQIAAAQIECBAgQIAAAQIECBAgQIAAAQIECBAgQIAAAQIECBAgQIAAgVYTiO39boFnOe/Q2Boy59theZEKDA0NJSFng4ODmVch8CwzlUICBAjUVCAt8OzVN+/s7EzCz9rb22s6L4MTyKOA3x953FVrIkCAAAECBAgQIECAAAECBAgQIECAAAECBAgQIECAAAECBAgQIECAAAECBAgQIECAAAECBAgQIECAAAECBAgQIECgGQVie79b4FkzdlEV5xRbQ1Zx6YYiMCGB4eHhJOSsv78/daypU6eGkZGRX6kTeJbKpoAAAQJ1ETj0+9DhntmHm0h3d3cSflYoFOoyVzchELuA3x+x76D5EyBAgAABAgQIECBAgAABAgQIECBAgAABAgQIECBAgAABAgQIECBAgAABAgQIECBAgAABAgQIECBAgAABAgQIECAQi0Bs73cLPIuls8Y5z9gacpzLdBmBqgjs378/CTnr7e3NNObixYuTMJxf+7Vf+5VrBJ5lIlREgACBmgsc+n3of//3fyf0vJ88eXLN5+wGBGIV8Psj1p0zbwIECBAgQIAAAQIECBAgQIAAAQIECBAgQIAAAQIECBAgQIAAAQIECBAgQIAAAQIECBAgQIAAAQIECBAgQIAAAQIEYhOI7f1ugWexdViF842tIStcnnICVRHo6+srBd+sX78+jI6Opo7Z3d2dhJwVCoWk3nlLpVNAgACBhgiUez4PDw8n4Wf9/f2p85syZUpYtmxZ6e9AT09Par0CAq0m4PtQq+249RIgQIAAAQIECBAgQIAAAQIECBAgQIAAAQIECBAgQIAAAQIECBAgQIAAAQIECBAgQIAAAQIECBAgQIAAAQIECBAg0CiB2N7vFnjWqE6p031ja8g6sbgNgTAwMJCEnO3duzdVpLOzMwk5a29vP2y985bKqIAAAQINEcj6fB4aGkrCzwYHB1Pn2tbWloSfdXV1pdYrINAKAlnPWytYWCMBAgQIECBAgAABAgQIECBAgAABAgQIECBAgAABAgQIECBAgAABAgQIECBAgAABAgQIECBAgAABAgQIECBAgAABAgRqKRDb+90Cz2rZDU0wdmwN2QRkppBjga1btyZBNrt27Upd6Zw5c5KQs46OjtR65y2VSAEBAgQaIjCe5/POnTuTvxk7duxInffMmTOTvxlz585NrVdAIK8C4zlvebWwLgIECBAgQIAAAQIECBAgQIAAAQIECBAgQIAAAQIECBAgQIAAAQIECBAgQIAAAQIECBAgQIAAAQIECBAgQIAAAQIECNRSILb3uwWe1bIbmmDs2BqyCchMIWcC9Qyscd5y1jyWQ4BAbgQm+nyudWBmbqAthEAIYaLnDSIBAgQIECBAgAABAgQIECBAgAABAgQIECBAgAABAgQIECBAgAABAgQIECBAgAABAgQIECBAgAABAgQIECBAgAABAgQIZBOI7f1ugWfZ9jXaqtgaMlpoE28qgaGhobBhw4bSv8HBwdS5zZgxIyxdurT0r6urK7V+rALnbdx0LiRAgEBNBar5fB4YGEj+xuzZsyd13p2dncnfmPb29tR6BQRiF6jmeYvdwvwJECBAgAABAgQIECBAgAABAgQIECBAgAABAgQIECBAgAABAgQIECBAgAABAgQIECBAgAABAgQIECBAgAABAgQIECBQS4HY3u8WeFbLbmiCsWNryCYgM4VIBYaHh5MAmv7+/tRVTJ06NQmg6enpSa3PUuC8ZVFSQ4AAgfoL1Or53NfXl/ztGRkZSV1Yd3d38renUCik1isgEKNArc5bjBbmTIAAAQIECBAgQIAAAQIECBAgQIAAAQIECBAgQIAAAQIECBAgQIAAAQIECBAgQIAAAQIECBAgQIAAAQIECBAgQIAAgVoKxPZ+t8CzWnZDE4wdW0M2AZkpRCSwf//+JGimt7c308wXL16chM1Mnjw50zVZi5y3rFLqCBAgUF+BWj+fm+3vUX113Y3ArwrU+rzxJkCAAAECBAgQIECAAAECBAgQIECAAAECBAgQIECAAAECBAgQIECAAAECBAgQIECAAAECBAgQIECAAAECBAgQIECAAIFfCsT2frfAs5x3bmwNmfPtsLwqCfT19ZWCztavXx9GR0dTR+3u7k5CzgqFQmr9eAuct/HKuY4AAQK1Fajn83l4eDgJ4+zv709d2JQpU8KyZctKf6d6enpS6xUQaHaBep63ZrcwPwIECBAgQIAAAQIECBAgQIAAAQIECBAgQIAAAQIECBAgQIAAAQIECBAgQIAAAQIECBAgQIAAAQIECBAgQIAAAQIECNRSILb3uwWe1bIbmmDs2BqyCchMoUkFBgYGkpCzvXv3ps6ys7MzCTlrb29Pra9GgfNWDUVjECBAoPoCjXo+Dw0NJeFng4ODqQtra2tLws+6urpS6xUQaEaBRp23ZrQwJwIECBAgQIAAAQIECBAgQIAAAQIECBAgQIAAAQIECBAgQIAAAQIECBAgQIAAAQIECBAgQIAAAQIECBAgQIAAAQIECNRSILb3uwWe1bIbmmDs2BqyCchMoYkEtm7dmgTF7Nq1K3Vmc+bMSULOOjo6UuurXeC8VVvUeAQIEKiOQDM8n3fu3Jn8TduxY0fqwmbOnJn8TZs7d25qvQICzSLQDOetWSzMgwABAgQIECBAgAABAgQIECBAgAABAgQIECBAgAABAgQIECBAgAABAgQIECBAgAABAgQIECBAgAABAgQIECBAgAABArUUiO39boFnteyGJhg7toZsAjJTaLBAzIEwzluDm8ftCRAgMIZAsz2fYwv01FgEKhFotvNWydzVEiBAgAABAgQIECBAgAABAgQIECBAgAABAgQIECBAgAABAgQIECBAgAABAgQIECBAgAABAgQIECBAgAABAgQIECBAICaB2N7vFngWU3eNY66xNeQ4luiSHAgMDQ2FDRs2lP4NDg6mrmjGjBlh6dKlpX9dXV2p9fUqOPS81eu+7kOAAAEClQkcPHiwsgtqWD0wMJD8DdyzZ0/qnTo7O5O/ge3t7an1CgjUW8Dvj3qLux8BAgQIECBAgAABAgQIECBAgAABAgQIECBAgAABAgQIECBAgAABAgQIECBAgAABAgQIECBAgAABAgQIECBAgAABAq0qENv73QLPct6psTVkzrfD8l4lMDw8nAS89Pf3p9pMnTo1CXjp6elJrW9EgcCzRqi7JwECBCoXaKbAs1fPvq+vL/nbODIykrqw7u7u5G9joVBIrVdAoB4Cfn/UQ9k9CBAgQIAAAQIECBAgQIAAAQIECBAgQIAAAQIECBAgQIAAAQIECBAgQIAAAQIECBAgQIAAAQIECBAgQIAAAQIECBAgEEJs73cLPMt518bWkDnfjpZf3v79+5Mgl97e3kweixcvTsJcJk+enOmaRhUJPGuUvPsSIECgMoFmDTx7ZRV5/3tZ2W6pjk3A74/Ydsx8CRAgQIAAAQIECBAgQIAAAQIECBAgQIAAAQIECBAgQIAAAQIECBAgQIAAAQIECBAgQIAAAQIECBAgQIAAAQIECBCIVSC297sFnsXaaRnnHVtDZlyWssgE+vr6SkFn69evD6Ojo6mz7+7uTkLOCoVCan2zFAg8a5adMA8CBAiUF2j2wLNXz354eDgJC+3v70/d2ilTpoRly5aV/o729PSk1isgUG0Bvz+qLWo8AgQIECBAgAABAgQIECBAgAABAgQIECBAgAABAgQIECBAgAABAgQIECBAgAABAgQIECBAgAABAgQIECBAgAABAgQIHF4gtve7BZ7lvJNja8icb0dLLW9gYCAJOdu7d2/q2js7O5OQs/b29tR6BQQIECBAoNUEhoaGkvCzwcHB1OW3tbUl4WddXV2p9QoIVEPA749qKBqDAAECBAgQIECAAAECBAgQIECAAAECBAgQIECAAAECBAgQIECAAAECBAgQIECAAAECBAgQIECAAAECBAgQIECAAAEC6QKxvd8t8Cx9T6OuiK0ho8Y2+bB169YkiGXXrl2pInPmzElCzjo6OlLrFRAgQIAAAQK/FNi5c2fyN3fHjh2pLDNnzkz+5s6dOze1XgGB8Qr4/TFeOdcRIECAAAECBAgQIECAAAECBAgQIECAAAECBAgQIECAAAECBAgQIECAAAECBAgQIECAAAECBAgQIECAAAECBAgQIECgMoHY3u8WeFbZ/kZXHVtDRgdswgJX9AABAgQIEGiwgMDRBm+A2/+KgN8fGoIAAQIECBAgQIAAAQIECBAgQIAAAQIECBAgQIAAAQIECBAgQIAAAQIECBAgQIAAAQIECBAgQIAAAQIECBAgQIAAAQL1EYjt/W6BZ/Xpi4bdJbaGbBiUG1ckMDQ0FDZs2FD6Nzg4mHrtjBkzwtKlS0v/urq6UusVECBAgAABAuMTGBgYSP5G79mzJ3WQzs7O5G90e3t7ar0CAmkCfn+kCfnvBAgQIECAAAECBAgQIECAAAECBAgQIECAAAECBAgQIECAAAECBAgQIECAAAECBAgQIECAAAECBAgQIECAAAECBAgQqI5AbO93Czyrzr437SixNWTTQppYGB4eTgJU+vv7U0WmTp2aBKj09PSk1isgQIAAAQIEqivQ19eX/O0eGRlJHby7uzv5210oFFLrFRA4nIDfH/qCAAECBAgQIECAAAECBAgQIECAAAECBAgQIECAAAECBAgQIECAAAECBAgQIECAAAECBAgQIECAAAECBAgQIECAAAEC9RGI7f1ugWf16YuG3SW2hmwYlBsfVmD//v1JUEpvb28mpcWLFydhKZMnT850jSICBAgQIECgdgL+ntfO1sivFfD7Q1cQIECAAAECBAgQIECAAAECBAgQIECAAAECBAgQIECAAAECBAgQIECAAAEC1IKIDwAAIABJREFUBAgQIECAAAECBAgQIECAAAECBAgQIECgPgKxvd8t8Kw+fdGwu8TWkA2DcuNfEejr6ysFna1fvz6Mjo6m6nR3dychZ4VCIbVeAQECBAgQINAYgeHh4STMtL+/P3USU6ZMCcuWLSv9ne/p6UmtV0DA7w89QIAAAQIECBAgQIAAAQIECBAgQIAAAQIECBAgQIAAAQIECBAgQIAAAQIECBAgQIAAAQIECBAgQIAAAQIECBAgQIAAgfoIxPZ+t8Cz+vRFw+4SW0M2DMqNw8DAQBJytnfv3lSRzs7OJOSsvb09tV4BAQIECBAg0FwCQ0NDSfjZ4OBg6uTa2tqS8LOurq7UegWtKeD3R2vuu1UTIECAAAECBAgQIECAAAECBAgQIECAAAECBAgQIECAAAECBAgQIECAAAECBAgQIECAAAECBAgQIECAAAECBAgQIFB/gdje7xZ4Vv8eqesdY2vIuuK4Wdi6dWsSdLJr165UkTlz5iQhZx0dHan1CggQIECAAIE4BHbu3Jl8J9ixY0fqpGfOnJl8J5g7d25qvYLWEfD7o3X22koJECBAgAABAgQIECBAgAABAgQIECBAgAABAgQIECBAgAABAgQIECBAgAABAgQIECBAgAABAgQIECBAgAABAgQIEGisQGzvdws8a2y/1PzusTVkzUHcIAg00QQECBAgQIBAOQGBqPpjIgJ+f0xEz7UECBAgQIAAAQIECBAgQIAAAQIECBAgQIAAAQIECBAgQIAAAQIECBAgQIAAAQIECBAgQIAAAQIECBAgQIAAAQIECBDILhDb+90Cz7LvbZSVsTVklMgRTHpoaChs2LCh9G9wcDB1xjNmzAhLly4t/evq6kqtV0CAAAECBAjkU2BgYCD5DrFnz57URXZ2dibfIdrb21PrFeRPwO+P/O2pFREgQIAAAQIECBAgQIAAAQIECBAgQIAAAQIECBAgQIAAAQIECBAgQIAAAQIECBAgQIAAAQIECBAgQIAAAQIECBAg0JwCsb3fLfCsOfuoarOKrSGrtnADheHh4SSgpL+/P1Vk6tSpSUBJT09Par0CAgQIECBAoLUE+vr6ku8WIyMjqYvv7u5OvlsUCoXUegX5EPD7Ix/7aBUECBAgQIAAAQIECBAgQIAAAQIECBAgQIAAAQIECBAgQIAAAQIECBAgQIAAAQIECBAgQIAAAQIECBAgQIAAAQIECDS/QGzvdws8a/6emtAMY2vICS3WxWH//v1JEElvb28mkcWLFydhJJMnT850jSICBAgQIECgdQV832jdvc+ycr8/siipIUCAAAECBAgQIECAAAECBAgQIECAAAECBAgQIECAAAECBAgQIECAAAECBAgQIECAAAECBAgQIECAAAECBAgQIECAwMQFYnu/W+DZxPe8qUeIrSGbGrOJJ9fX11cKOlu/fn0YHR1NnWl3d3cSclYoFFLrFRAgQIAAAQIEDicwPDychK329/enIk2ZMiUsW7as9D2kp6cntV5BfAJ+f8S3Z2ZMgAABAgQIECBAgAABAgQIECBAgAABAgQIECBAgAABAgQIECBAgAABAgQIECBAgAABAgQIECBAgAABAgQIECBAgECcArG93y3wLM4+yzzr2Boy88IUhoGBgSTkbO/evakinZ2dSchZe3t7ar0CAgQIECBAgEAlAkNDQ0n42eDgYOqlbW1tSfhZV1dXar2COAT8/ohjn8ySAAECBAgQIECAAAECBAgQIECAAAECBAgQIECAAAECBAgQIECAAAECBAgQIECAAAECBAgQIECAAAECBAgQIECAAIH4BWJ7v1vgWfw9V3YFsTVkzrdjwsvbunVrEnK2e/fu1PHmzJmThJx1dHSk1isgQIAAAQIECFRDYOfOnUn42Y4dO1KHPOmkk5Lws7lz56bWK2heAb8/mndvzIwAAQIECBAgQIAAAQIECBAgQIAAAQIECBAgQIAAAQIECBAgQIAAAQIECBAgQIAAAQIECBAgQIAAAQIECBAgQIAAgXwJxPZ+t8CzfPXfa1YTW0PmfDvGtbxKA0NmzpyZhJwJDBkXuYsIECBAgACBKgq8Eti6YcOGsGvXrtSRBbamEjV1gd8fTb09JkeAAAECBAgQIECAAAECBAgQIECAAAECBAgQIECAAAECBAgQIECAAAECBAgQIECAAAECBAgQIECAAAECBAgQIECAQI4EYnu/W+BZjprvcEuJrSFzvh2Zlzc0NBSKoSDFf4ODg6nXzZgxIwk56+rqSq1XQIAAAQIECBBohMDAwEDyHWfPnj2pU+js7Ey+47S3t6fWK2i8gN8fjd8DMyBAgAABAgQIECBAgAABAgQIECBAgAABAgQIECBAgAABAgQIECBAgAABAgQIECBAgAABAgQIECBAgAABAgQIECBAoDUEYnu/W+BZzvsytobM+XaUXd7w8HASANLf359KMXXq1CQApKenJ7VeAQECBAgQIECgmQT6+vqS7z4jIyOpU+vu7k6++xQKhdR6BY0R8PujMe7uSoAAAQIECBAgQIAAAQIECBAgQIAAAQIECBAgQIAAAQIECBAgQIAAAQIECBAgQIAAAQIECBAgQIAAAQIECBAgQIBA6wnE9n63wLOc92hsDZnz7XjN8vbv358EffT29mZa/uLFi5Owj8mTJ2e6RhEBAgQIECBAoFkFfB9q1p0Z37z8/hifm6sIECBAgAABAgQIECBAgAABAgQIECBAgAABAgQIECBAgAABAgQIECBAgAABAgQIECBAgAABAgQIECBAgAABAgQIECBQqUBs73cLPKt0hyOrj60hI+Md93T7+vpKQWfr168Po6OjqeN0d3cnIWeFQiG1XgEBAgQIECBAIEaB4eHhJAy2v78/dQlTpkwJy5YtK31P6unpSa1XUHsBvz9qb+wOBAgQIECAAAECBAgQIECAAAECBAgQIECAAAECBAgQIECAAAECBAgQIECAAAECBAgQIECAAAECBAgQIECAAAECBAgQKArE9n63wLOc921sDZnn7RgYGEhCzvbu3Zu61M7OziTkrL29PbVeAQECBAgQIEAgTwJDQ0NJ+Nng4GDq0tra2pLws66urtR6BbUR8PujNq5GJUCAAAECBAgQIECAAAECBAgQIECAAAECBAgQIECAAAECBAgQIECAAAECBAgQIECAAAECBAgQIECAAAECBAgQIECAwKECsb3fLfAs5z0cW0PmbTu2bt2ahJzt3r07dXlz5sxJQs46OjpS6xUQIECAAAECBFpBYOfOnUn42Y4dO1KXfNJJJyXhZ3Pnzk2tV1A9Ab8/qmdpJAIECBAgQIAAAQIECBAgQIAAAQIECBAgQIAAAQIECBAgQIAAAQIECBAgQIAAAQIECBAgQIAAAQIECBAgQIAAAQIECJQTiO39boFnOe/n2BoyD9tRaSDHzJkzk5AzgRx56ABrIECAAAECBGop8Eqg7IYNG8KuXbtSbyVQNpWoqgV+f1SV02AECBAgQIAAAQIECBAgQIAAAQIECBAgQIAAAQIECBAgQIAAAQIECBAgQIAAAQIECBAgQIAAAQIECBAgQIAAAQIECBAYUyC297sFnuW8mWNryFi3Y2hoKBRDN4r/BgcHU5cxY8aMJOSsq6srtV4BAQIECBAgQIDAawUGBgaS72B79uxJJers7Ey+g7W3t6fWK6hcwO+Pys1cQYAAAQIECBAgQIAAAQIECBAgQIAAAQIECBAgQIAAAQIECBAgQIAAAQIECBAgQIAAAQIECBAgQIAAAQIECBAgQIAAgfEIxPZ+t8Cz8exyRNfE1pAR0Ybh4eEkYKO/vz916lOnTk0CNnp6elLrFRAgQIAAAQIECGQX6OvrS76bjYyMpF7Y3d2dfDcrFAqp9QqyCfj9kc1JFQECBAgQIECAAAECBAgQIECAAAECBAgQIECAAAECBAgQIECAAAECBAgQIECAAAECBAgQIECAAAECBAgQIECAAAECBCYqENv73QLPJrrjTX59bA3Z5Jxh//79SZBGb29vpukuXrw4CdOYPHlypmsUESBAgAABAgQIjE/A97XxuVXrKr8/qiVpHAIECBAgQIAAAQIECBAgQIAAAQIECBAgQIAAAQIECBAgQIAAAQIECBAgQIAAAQIECBAgQIAAAQIECBAgQIAAAQIECJQXiO39boFnOe/o2BqyWbejr6+vFHS2fv36MDo6mjrN7u7uJOSsUCik1isgQIAAAQIECBCovsDw8HASVtvf3596gylTpoRly5aVvsf19PSk1it4rYDfH7qCAAECBAgQIECAAAECBAgQIECAAAECBAgQIECAAAECBAgQIECAAAECBAgQIECAAAECBAgQIECAAAECBAgQIECAAAEC9RGI7f1ugWf16YuG3SW2hmwY1GFuPDAwkISc7d27N3VqnZ2dSchZe3t7ar0CAgQIECBAgACB+gkMDQ0l4WeDg4OpN25ra0vCz7q6ulLrFfxSwO8PnUCAAAECBAgQIECAAAECBAgQIECAAAECBAgQIECAAAECBAgQIECAAAECBAgQIECAAAECBAgQIECAAAECBAgQIECAAIH6CMT2frfAs/r0RcPuEltDNgzq/268devWJORs9+7dqdOZM2dOEnLW0dGRWq+AAAECBAgQIECg8QI7d+5Mws927NiROqGTTjopCT+bO3duan0rF/j90cq7b+0ECBAgQIAAAQIECBAgQIAAAQIECBAgQIAAAQIECBAgQIAAAQIECBAgQIAAAQIECBAgQIAAAQIECBAgQIAAAQIECNRTILb3uwWe1bM7GnCv2BqyAUSh0sCLmTNnJiFnAi8asWPuSYAAAQIECBConsArgbcbNmwIu3btSh1Y4G15Ir8/UltIAQECBAgQIECAAAECBAgQIECAAAECBAgQIECAAAECBAgQIECAAAECBAgQIECAAAECBAgQIECAAAECBAgQIECAAAECBKoiENv73QLPqrLtzTtIbA1ZL8mhoaFQDLUo/hscHEy97YwZM5KQs66urtR6BQQIECBAgAABAvEJDAwMJN8R9+zZk7qAzs7O5Dtie3t7an0rFPj90Qq7bI0ECBAgQIAAAQIECBAgQIAAAQIECBAgQIAAAQIECBAgQIAAAQIECBAgQIAAAQIECBAgQIAAAQIECBAgQIAAAQIECDSDQGzvdws8a4auqeEcYmvIGlKE4eHhJMCiv78/9VZTp05NAix6enpS6xUQIECAAAECBAjkR6Cvry/57jgyMpK6sO7u7uS7Y6FQSK3Pa4HfH3ndWesiQIAAAQIECBAgQIAAAQIECBAgQIAAAQIECBAgQIAAAQIECBAgQIAAAQIECBAgQIAAAQIECBAgQIAAAQIECBAgQKDZBGJ7v1vgWbN1UJXnE1tDVnn5Yf/+/UlQRW9vb6bhFy9enIRVTJ48OdM1iggQIECAAAECBPIp4PtkZfva6r8/KtNSTYAAAQIECBAgQIAAAQIECBAgQIAAAQIECBAgQIAAAQIECBAgQIAAAQIECBAgQIAAAQIECBAgQIAAAQIECBAgQIAAgfELxPZ+t8Cz8e91FFfG1pDVQu3r6ysFna1fvz6Mjo6mDtvd3Z2EnBUKhdR6BQQIECBAgAABAq0nMDw8nITp9vf3pwJMmTIlLFu2rPQ9s6enJ7U+DwWt+vsjD3tnDQQIECBAgAABAgQIECBAgAABAgQIECBAgAABAgQIECBAgAABAgQIECBAgAABAgQIECBAgAABAgQIECBAgAABAgQIxCUQ2/vdAs/i6q+KZxtbQ1a8wFddMDAwkISc7d27N3Wozs7OJOSsvb09tV4BAQIECBAgQIAAgVcEhoaGkvCzwcHBVJi2trYk/Kyrqyu1PtaCVvr9EesemTcBAgQIECBAgAABAgQIECBAgAABAgQIECBAgAABAgQIECBAgAABAgQIECBAgAABAgQIECBAgAABAgQIECBAgAABAvkQiO39boFn+ei7MVcRW0NWuh1bt25NQs52796devmcOXOSkLOOjo7UegUECBAgQIAAAQIE0gR27tyZhJ/t2LEjrTycdNJJSfjZ3LlzU+tjKsj774+Y9sJcCRAgQIAAAQIECBAgQIAAAQIECBAgQIAAAQIECBAgQIAAAQIECBAgQIAAAQIECBAgQIAAAQIECBAgQIAAAQIECBDIt0Bs73cLPMt3P4bYGjLLdlQaKDFz5swk5CxvgRJZvNQQIECAAAECBAjUT+CVQN4NGzaEXbt2pd44b4G8efz9kbqJCggQIECAAAECBAgQIECAAAECBAgQIECAAAECBAgQIECAAAECBAgQIECAAAECBAgQIECAAAECBAgQIECAAAECBAgQINAAgdje7xZ41oAmqectY2vIsWyGhoZCMTSi+G9wcDCVcMaMGUnIWVdXV2q9AgIECBAgQIAAAQLVFhgYGEi+w+7Zsyd1+M7OzuQ7bHt7e2p9Mxbk5fdHM9qaEwECBAgQIECAAAECBAgQIECAAAECBAgQIECAAAECBAgQIECAAAECBAgQIECAAAECBAgQIECAAAECBAgQIECAAAECBF4tENv73QLPct6/sTXkq7djeHg4CYjo7+9P3ampU6cmARE9PT2p9QoIECBAgAABAgQI1Eugr68v+W47MjKSetvu7u7ku22hUEitb5aCmH9/NIuheRAgQIAAAQIECBAgQIAAAQIECBAgQIAAAQIECBAgQIAAAQIECBAgQIAAAQIECBAgQIAAAQIECBAgQIAAAQIECBAgQCCLQGzvdws8y7KrEdfE1pD79+9PgiB6e3szyS9evDgJg5g8eXKmaxQRIECAAAECBAgQaIRA3r/vxvb7oxE94J4ECBAgQIAAAQIECBAgQIAAAQIECBAgQIAAAQIECBAgQIAAAQIECBAgQIAAAQIECBAgQIAAAQIECBAgQIAAAQIECBCohkBs73cLPKvGrjfxGLE0ZF9fXynobP369WF0dDRVtLu7Owk5KxQKqfUKCBAgQIAAAQIECDSbwPDwcBL229/fnzq9KVOmhGXLlpW+B/f09KTWN6Iglt8fjbBxTwIECBAgQIAAAQIECBAgQIAAAQIECBAgQIAAAQIECBAgQIAAAQIECBAgQIAAAQIECBAgQIAAAQIECBAgQIAAAQIECFRTILb3uwWeVXP3m3CsZm7IgYGBJORs7969qXqdnZ1JyFl7e3tqvQICBAgQIECAAAECsQgMDQ0l4WeDg4Op025ra0vCz7q6ulLr61XQzL8/6mXgPgQIECBAgAABAgQIECBAgAABAgQIECBAgAABAgQIECBAgAABAgQIECBAgAABAgQIECBAgAABAgQIECBAgAABAgQIEKiHQGzvdws8q0dXNPAezdaQW7duTULOdu/enSozZ86cJOSso6MjtV4BAQIECBAgQIAAgdgFdu7cmYSf7dixI3U5J510UhJ+Nnfu3NT6WhY02++PWq7V2AQIECBAgAABAgQIECBAgAABAgQIECBAgAABAgQIECBAgAABAgQIECBAgAABAgQIECBAgAABAgQIECBAgAABAgQIEGikQGzvdws8a2S31OHezdCQlQY2zJw5Mwk5a3RgQx22yC0IECBAgAABAgQIjCnwSmDwhg0bwq5du1KlGh0Y3Ay/P1KRFBAgQIAAAQIECBAgQIAAAQIECBAgQIAAAQIECBAgQIAAAQIECBAgQIAAAQIECBAgQIAAAQIECBAgQIAAAQIECBAgQCAHArG93y3wLAdNV24JjWrIoaGhUAxlKP4bHBxMVZ4xY0YSctbV1ZVar4AAAQIECBAgQIBAqwkMDAwk37H37NmTuvzOzs7kO3Z7e3tqfTUKGvX7oxpzNwYBAgQIECBAgAABAgQIECBAgAABAgQIECBAgAABAgQIECBAgAABAgQIECBAgAABAgQIECBAgAABAgQIECBAgAABAgRiEojt/W6BZzF11zjmWs+GHB4eTgIY+vv7U2c7derUJIChp6cntV4BAQIECBAgQIAAAQK/FOjr60u+e4+MjKSydHd3J9+9C4VCav14C+r5+2O8c3QdAQIECBAgQIAAAQIECBAgQIAAAQIECBAgQIAAAQIECBAgQIAAAQIECBAgQIAAAQIECBAgQIAAAQIECBAgQIAAAQIE8iAQ2/vdAs/y0HVl1lDrhty/f38StNDb25tJc/HixUnYwuTJkzNdo4gAAQIECBAgQIAAgdcKNNv38Vr//tADBAgQIECAAAECBAgQIECAAAECBAgQIECAAAECBAgQIECAAAECBAgQIECAAAECBAgQIECAAAECBAgQIECAAAECBAgQIPBLgdje7xZ4lvPOrVVD9vX1lYLO1q9fH0ZHR1MVu7u7k5CzQqGQWq+AAAECBAgQIECAAIHKBIaHh5Mw4v7+/tSLp0yZEpYtW1b6nt7T05Nan6WgVr8/stxbDQECBAgQIECAAAECBAgQIECAAAECBAgQIECAAAECBAgQIECAAAECBAgQIPD/2Ll7VjurLQCjWY0fbdA2aCvaCmkDaQV/p4JgG0gbsFVslbSGtFGbebFw4831unPiWZAnaxR2b1ZmxpwWpzgPAQIECBAgQIAAAQIECBAgQIAAAQIECBA4SaD2+92CZ2/5dd7mQT5+/PgSOXv27NlVufv3718iZ/fu3bv6vQ8IECBAgAABAgQIELgdgadPn17iZ0+ePLn66AcffHCJnz148ODq9//vg9v8+eO1h/AHCRAgQIAAAQIECBAgQIAAAQIECBAgQIAAAQIECBAgQIAAAQIECBAgQIAAAQIECBAgQIAAAQIECBAgQIAAAQIECBAgcIBA7fe7Bc/e8qP8twf53XffXSJnP//881Wtzz777BI5++STT65+7wMCBAgQIECAAAECBPYK/Pjjj5f42ffff3/1L/voo48u8bPPP//86vd//eDf/vxxo7/MxwQIECBAgAABAgQIECBAgAABAgQIECBAgAABAgQIECBAgAABAgQIECBAgAABAgQIECBAgAABAgQIECBAgAABAgQIEDhYoPb73YJnb/mxvs5B/hlE+Oqrr+788MMPV4U+/vjjS+TspkGEq4/7gAABAgQIECBAgACBWxP4M2j89ddf3/npp5+uvvvpp59e4mevEjR+nZ8/rg7hAwIECBAgQIAAAQIECBAgQIAAAQIECBAgQIAAAQIECBAgQIAAAQIECBAgQIAAAQIECBAgQIAAAQIECBAgQIAAAQIECBD4H4Ha73cLnr3lR/yqB/n06dM7f0QP/vjvyZMnV1U+/PDDS+TswYMHV7/3AQECBAgQIECAAAECb5bA48ePLz8D/PLLL1eHu3///uVngHv37v3t96/688fVv8wHBAgQIECAAAECBAgQIECAAAECBAgQIECAAAECBAgQIECAAAECBAgQIECAAAECBAgQIECAAAECBAgQIECAAAECBAgQIPCPArXf7xY8e8sP+p8O8vnz55fAwaNHj65KvP/++5fAwRdffHH1ex8QIECAAAECBAgQINAQ+Pbbby8/G7x48eLq0A8fPrz8bHD37t3L97UfiK/+Q31AgAABAgQIECBAgAABAgQIECBAgAABAgQIECBAgAABAgQIECBAgAABAgQIECBAgAABAgQIECBAgAABAgQIECBAgACBN1Sg9vvdgmdv6CHd1lgvH+Rvv/12CRl88803r/TXfPnll5eYwTvvvPNKf8ZHBAgQIECAAAECBAj0BH7//fd/9fPCu++++1//6JnpIZiYAAECBAgQIECAAAECBAgQIECAAAECBAgQIECAAAECBAgQIECAAAECBAgQIECAAAECBAgQIECAAAECBAgQIECAAAECAQHBs01LqsFuYrjxsy+7vffee3d+/fXXq+88fPjwEjm7e/fu1e99QIAAAQIECBAgQIDA2yXw/PnzS/zs0aNHV/9xf/ezhuDZVTYfECBAgAABAgQIECBAgAABAgQIECBAgAABAgQIECBAgAABAgQIECBAgAABAgQIECBAgAABAgQIECBAgAABAgQIECBA4LUEal2uNZHfQK/Bvtb1bPhDL7tt+Cs8SYAAAQIECBAgQIAAgb8ViPy4aXsECBAgQIAAAQIECBAgQIAAAQIECBAgQIAAAQIECBAgQIAAAQIECBAgQIAAAQIECBAgQIAAAQIECBAgQIAAAQIECBDICdS6XIJnuRO72cCCZzfz8jUBAgQIECBAgAABArcnIHh2e5ZeIkCAAAECBAgQIECAAAECBAgQIECAAAECBAgQIECAAAECBAgQIECAAAECBAgQIECAAAECBAgQIECAAAECBAgQIECAwF8FBM823UMNdhPDjZ8VPLsxmT9AgAABAgQIECBAgMAtCQie3RKkZwgQIECAAAECBAgQIECAAAECBAgQIECAAAECBAgQIECAAAECBAgQIECAAAECBAgQIECAAAECBAgQIECAAAECBAgQIPCSQK3LtSbyG+g12Dfl/wzBszdlE+YgQIAAAQIECBAgcJ5A5MfN8xbjX0yAAAECBAgQIECAAAECBAgQIECAAAECBAgQIECAAAECBAgQIECAAAECBAgQIECAAAECBAgQIECAAAECBAgQIECAQF6g1uUSPMufnH8AAQIECBAgQIAAAQIECBAgQIAAAQIECBAgQIAAAQIECBAgQIAAAQIECBAgQIAAAQIECBAgQIAAAQIECBAgQIAAAQIECBAgQIAAAQIECBAgQIDASQKCZ5u2XYPdxOBZAgQIECBAgAABAgQIECBAgAABAgQIECBAgAABAgQIECBAgAABAgQIECBAgAABAgQIECBAgAABAgQIECBAgAABAgQIECBAgAABAgQIECBAgACBwwVqXa41M1PYWQ22YGpGAgQIECBAgAABAgQIECBAgAABAgQIECBAgAABAgQIECBAgAABAgQIECBAgAABAgQIECBAgAABAgQIECBAgAABAgQIECBAgAABAgTR1eWMAAAgAElEQV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P1QP3oAACAASURBV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kbO+2QAAIABJREFU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/sPevcdbPtf7A/+sSGZMYkw1Ibc6aqYbupwu43LmZJgpl4xICqGhUIfjFqXwC8WJ4jiuE6UiRlG5TFIxUn7dThekkkQmjUkSQj7nsY3Zs9fste211l7f/f2+9/e5/5z9+X4+7+/z/Vmb9Vif72sRIECAAAECBAgQIECAAAECBAgQIECAAAECBAgQIECAAAECBAgQIECAAAECBAgQIECAAIEaCwg8K6j50WALYjAtAQIECBAgQIAAAQIECBAgQIAAAQIECBAgQIAAAQIECBAgQIAAAQIECBAgQIAAAQIECBAgQIAAAQIECBAgQIAAAQIECBAgQIAAAQIECBAgQIBAzQWi5XI1cs45Qs+iwUYwVSMBAgQIECBAgAABAgQIECBAgAABAgQIECBAgAABAgQIECBAgAABAgQIECBAgAABAgQIECBAgAABAgQIECBAgAABAgQIECBAgAABAgQIECBAgEA8gWi5XALP4u0xFRMgQIAAAQIECBAgQIAAAQIECBAgQIAAAQIECBAgQIAAAQIECBAgQIAAAQIECBAgQIAAAQIECBAgQIAAAQIECBAgQIAAAQIECBAgQIAAAQIECNRYQOBZQc2PBlsQg2kJECBAgAABAgQIECBAgAABAgQIECBAgAABAgQIECBAgAABAgQIECBAgAABAgQIECBAgAABAgQIECBAgAABAgQIECBAgAABAgQIECBAgAABAgRqLhAtl6uRc84RehYNNoKpGgkQIECAAAECBAgQIECAAAECBAgQIECAAAECBAgQIECAAAECBAgQIECAAAECBAgQIECAAAECBAgQIECAAAECBAgQIECAAAECBAgQIECAAAECBOIJRMvlEngWb4+pmAABAgQIECBAgAABAgQIECBAgAABAgQIECBAgAABAgQIECBAgAABAgQIECBAgAABAgQIECBAgAABAgQIECBAgAABAgQIECBAgAABAgQIECBAoMYCAs8Kan402IIYTEuAAAECBAgQIECAAAECBAgQIECAAAECBAgQIECAAAECBAgQIECAAAECBAgQIECAAAECBAgQIECAAAECBAgQIECAAAECBAgQIECAAAECBAgQIFBzgWi5XI2cc47Qs2iwEUzVSIAAAQIECBAgQIAAAQIECBAgQIAAAQIECBAgQIAAAQIECBAgQIAAAQIECBAgQIAAAQIECBAgQIAAAQIECBAgQIAAAQIECBAgQIAAAQIECBAgEE8gWi6XwLN4e0zFBAgQIECAAAECBAgQIECAAAECBAgQIECAAAECBAgQIECAAAECBAgQIECAAAECBAgQIECAAAECBAgQIECAAAECBAgQIECAAAECBAgQIECAAAECNRYQeFZQ86PBFsRgWgIECBAgQIAAAQIECBAgQIAAAQIECBAgQIAAAQIECBAgQIAAAQIECBAgQIAAAQIECBAgQIAAAQIECBAgQIAAAQIECBAgQIAAAQIECBAgQIAAgZoLRMvlauScc4SeRYONYKpGAgQIECBAgAABAgQIECBAgAABAgQIECBAgAABAgQIECBAgAABAgQIECBAgAABAgQIECBAgAABAgQIECBAgAABAgQIECBAgAABAgQIECBAgACBeALRcrkEnsXbYyomQIAAAQIECBAgQIAAAQIECBAgQIAAAQIECBAgQIAAAQIECBAgQIAAAQIECBAgQIAAAQIECBAgQIAAAQIECBAgQIAAAQIECBAgQIAAAQIECBCosYDAs4KaHw22IAbTEiBAgAABAgQIECBAgAABAgQIECBAgAABAgQIECBAgAABAgQIECBAgAABAgQIECBAgAABAgQIECBAgAABAgQIECBAgAABAgQIECBAgAABAgQI1FwgWi5XI+ecI/QsGmwEUzUSIECAAAECBAgQIECAAAECBAgQIECAAAECBAgQIECAAAECBAgQIECAAAECBAgQIECAAAECBAgQIECAAAECBAgQIECAAAECBAgQIECAAAECBAjEE4iWyyXwLN4eUzEBAgQIECBAgAABAgQIECBAgAABAgQIECBAgAABAgQIECBAgAABAgQIECBAgAABAgQIECBAgAABAgQIECBAgAABAgQIECBAgAABAgQIECBAgECNBQSeFdT8aLAFMZiWAAECBAgQIECAAAECBAgQIECAAAECBAgQIECAAAECBAgQIECAAAECBAgQIECAAAECBAgQIECAAAECBAgQIECAAAECBAgQIECAAAECBAgQIECg5gLRcrkaOeccoWfRYCOYqpEAAQIECBAgQIAAAQIECBAgQIAAAQIECBAgQIAAAQIECBAgQIAAAQIECBAgQIAAAQIECBAgQIAAAQIECBAgQIAAAQIECBAgQIAAAQIECBAgQCCeQLRcLoFn8faYigkQIECAAAECBAgQIECAAAECBAgQIECAAAECBAgQIECAAAECBAgQIECAAAECBAgQIECAAAECBAgQIECAAAECBAgQIECAAAECBAgQIECAAAECBGosIPCsoOZHgy2IwbQECBAgQIAAAQIECBAgQIAAAQIECBAgQIAAAQIECBAgQIAAAQIECBAgQIAAAQIECBAgQIAAAQIECBAgQIAAAQIECBAgQIAAAQIECBAgQIAAAQI1F4iWy9XIOecIPYsGG8FUjQQIECBAgAABAgQIECBAgAABAgQIECBAgAABAgQIECBAgAABAgQIECBAgAABAgQIECBAgAABAgQIECBAgAABAgQIECBAgAABAgQIECBAgAABAvEEouVyCTyLt8dUTIAAAQIECBAgQIAAAQIECBAgQIAAAQIECBAgQIAAAQIECBAgQIAAAQIECBAgQIAAAQIECBAgQIAAAQIECBAgQIAAAQIECBAgQIAAAQIECBAgUGMBgWcFNT8abEEMpiVAgAABAgQIECBAgAABAgQIECBAgAABAgQIECBAgAABAgQIECBAgAABAgQIECBAgAABAgQIECBAgAABAgQIECBAgAABAgQIECBAgAABAgQIEKi5QLRcrkbOOUfoWTTYCKZqJECAAAECBAgQIECAAAECBAgQIECAAAECBAgQIECAAAECBAgQIECAAAECBAgQIECAAAECBAgQIECAAAECBAgQIECAAAECBAgQIECAAAECBAgQiCcQLZdL4Fm8PaZiAgQIECBAgAABAgQIECBAgAABAgQIECBAgAABAgQIECBAgAABAgQIECBAgAABAgQIECBAgAABAgQIECBAgAABAgQIECBAgAABAgQIECBAgACBGgsIPCuo+dFgC2IwLQECBAgQIECAAAECBAgQIECAAAECBAgQIECAAAECBAgQIECAAAECBAgQIECAAAECBAgQIECAAAECBAgQIECAAAECBAgQIECAAAECBAgQIECAQM0FouVyNXLOOULPosFGMFUjAQIECBAgQIAAAQIECBAgQIAAAQIECBAgQIAAAQIECBAgQIAAAQIECBAgQIAAAQIECBAgQIAAAQIECBAgQIAAAQIECBAgQIAAAQIECBAgQIBAPIFouVwCz+LtMRUTIECAAAECBAgQIECAAAECBAgQIECAAAECBAgQIECAAAECBAgQIECAAAECBAgQIECAAAECBAgQIECAAAECBAgQIECAAAECBAgQIECAAAECBAjUWEDgWUHNjwZbEINpCRAgQIAAAQIECBAgQIAAAQIECBAgQIAAAQIECBAgQIAAAQIECBAgQIAAAQIECBAgQIAAAQIECBAgQIAAAQIECBAgQIAAAQIECBAgQIAAAQIEai4QLZerkXPOEXoWDTaCqRoJECBAgAABAgQIECBAgAABAgQIECBAgAABAgQIECBAgAABAgQIECBAgAABAgQIECBAgAABAgQIECBAgAABAgQIECBAgAABAgQIECBAgAABAgTiCUTL5RJ4Fm+PqZgAAQIECBAgQIAAAQIECBAgQIAAAQIECBAgQIAAAQIECBAgQIAAAQIECBAgQIAAAQIECBAgQIAAAQIECBAgQIAAAQIECBAgQIAAAQIECBAgQKDGAgLPCmp+NNiCGExLgAABAgQIECBAgAABAgQIECBAgAABAgQIECBAgAABAgQIECBAgAABAgQIECBAgAABAgQIECBAgAABAgQIECBAgAABAgQIECBAgAABAgQIECBQc4FouVyNnHOO0LNosBFM1UiAAAECBAgQIECAAAECBAgQIECAAAECBAgQIECAAAECBAgQIECAAAECBAgQIECAAAECBAgQIECAAAECBAgQIECAAAECBAgQIECAAAECBAgQIBBPIFoul8CzeHtMxQQIECBAgAABAgQIECBAgAABAgQIECBAgAABAgQIECBAgAABAgQIECBAgAABAgQIECBAgAABAgQIECBAgAABAgQIECBAgAABAgQIECBAgAABAjUWEHhWUPOjwRbEYFoCBAgQIECAAAECBAgQIECAAAECBAgQIECAAAECBAgQIECAAAECBAgQIECAAAECBAgQIECAAAECBAgQIECAAAECBAgQIECAAAECBAgQIECAAIGaC0TL5WrknHOEnkWDjWCqRgIECBAgQIAAAQIECBAgQIAAAQIECBAgQIAAAQIECBAgQIAAAQIECBAgQIAAAQIECBAgQIAAAQIECBAgQIAAAQIECBAgQIAAAQIECBAgQIAAgXgC0XK5BJ7F22MqJkCAAAECBAgQIECAAAECBAgQIECAAAECBAgQIECAAAECBAgQIECAAAECBAgQIECAAAECBAgQIECAAAECBAgQIECAAAECBAgQIECAAAECBAgQqLGAwLOCmh8NtiAG0xIgQIAAAQIECBAgQIAAAQIECBAgQIAAAQIECBAgQIAAAQIECBAgQIAAAQIECBAgQIAAAQIECBAgQIAAAQIECBAgQIAAAQIECBAgQIAAAQIECNRcIFouVyPnnCP0LBpsBFM1EiBAgAABAgQIECBAgAABAgQIECBAgAABAgQIECBAgAABAgQIECBAgAABAgQIECBAgAABAgQIECBAgAABAgQIECBAgAABAgQIECBAgAABAgQIxBOIlssl8CzeHlMxAQIECBAgQIAAAQIECBAgQIAAAQIECBAgQIAAAQIECBAgQIAAAQIECBAgQIAAAQIECBAgQIAAAQIECBAgQIAAAQIECBAgQIAAAQIECBAgQIBAjQUEnhXU/GiwBTGYlgABAgQIECBAgAABAgQIECBAgAABAgQIECBAgAABAgQIECBAgAABAgQIECBAgAABAgQIECBAgAABAgQIECBAgAABAgQIECBAgAABAgQIECBAoOYC0XK5GjnnHKFn0WAjmKqRAAECBAgQIECAAAECBAgQIECAAAECBAgQIECAAAECBAgQIECAAAECBAgQIECAAAECBAgQIECAAAECBAgQIECAAAECBAgQIECAAAECBAgQIEAgnkC0XC6BZ/H2mIoJECBAgAABAgQIECBAgAABAgQIECBAgAABAgQIECBAgAABAgQIECBAgAABAgQIECBAgAABAgQIECBAgAABAgQIECBAgAABAgQIECBAgAABAgRqLCDwrKDmR4MtiMG0BAgQIECAAAECBAgQIECAAAECBAgQIECAAAECBAgQIECAAAECBAgQIECAAAECBAgQIECAAAECBAgQIECAAAECBAgQIECAAAECBAgQIECAAAECNReIlsvVyDnnCD2LBhvBVI0ECBAgQIAAAQIECBAgQIAAAQIECBAgQIAAAQIECBAgQIAAAQIECBAgQIAAAQIECBAgQIAAAQIECBAgQIAAAQIECBAgQIAAAQIECBAgQIAAAQLxBKLlcgk8i7fHVEyAAAECBAgQIECAAAECBAgQIECAAAECBAgQIECAAAECBAgQIECAAAECBAgQIECAAAECBAgQIECAAAECBAgQIECAAAECBAgQIECAAAECBAgQIFBjAYFnBTU/GmxBDKYlQIAAAQIECBAgQIAAAQIECBAgQIAAAQIECBAgQIAAAQIECBAgQIAAAQIECBAgQIAAAQIECBAgQIAAAQIECBAgQIAAAQIECBAgQIAAAQIECBCouUC0XK5GzjlH6Fk02AimaiRAgAABAgQIECBAgAABAgQIECBAgAABAgQIECBAgAABAgQIECBAgAABAgQIECBAgAABAgQIECBAgAABAgQIECBAgAABAgQIECBAgAABAgQIEIgnEC2XS+BZvD2mYgIECBAgQIAAAQIECBAgQIAAAQIECBAgQIAAAQIECBAgQIAAAQIECBAgQIAAAQIECBAgQIAAAQIECBAgQIAAAQIECBAgQIAAAQIECBAgQIAAgRoLCDwrqPnRYAtiMC0BAgQIECBAgAABAgQIECBAgAABAgQIECBAgAABAgQIECBAgAABAgQIECBAgAABAgQIECBAgAABAgQIECBAgAABAgQIECBAgAABAgQIECBAgEDNBaLlcjVyzjlCz6LBRjBVIwECBAgQIECAAAECBAgQIECAAAECBAgQIECAAAECBAgQIECAAAECBAgQIECAAAECBAgQIECAAAECBAgQIECAAAECBAgQIECAAAECBAgQIECAQDyBaLlcAs/i7TEVEyBAgAABAgQIECBAgAABAgQIECBAgAABAgQIECBAgAABAgQIECBAgAABAgQIECBAgAABAgQIECBAgAABAgQIECBAgAABAgQIECBAgAABAgQI1FhA4FlBzY8GWxCDaQkQIECAAAECBAgQIECAAAECBAgQIECAAAECBAgQIECAAAECBAgQIECAAAECBAgQIECAAAECBAgQIECAAAECBAgQIECAAAECBAgQIECAAAECBGouEC2Xq5FzzhF6Fg02gqkaCRAgQIAAAQIECBAgQIAAAQIECBAgQIAAAQIECBAgQIAAAQIECBAgQIAAAQIECBAgQIAAAQIECBAgQIAAAQIECBAgQIAAAQIECBAgQIAAAQIE4glEy+USeBZvj6mYAAECBAgQIECAAAECBAgQIECAAAECBAgQIECAAAECBAgQIECAAAECBAgQIECAAAECBAgQIECAAAECBAgQIECAAAECBAgQIECAAAECBAgQIECgxgICzwpqfjTYghhMS4AAAQIECBAgQIAAAQIECBAgQIAAAQIECBAgQIAAAQIECBAgQIAAAQIECBAgQIAAAQIECBAgQIAAAQIECBAgQIAAAQIECBAgQIAAAQIECBAgUHOBaLlcjZxzjtCzaLARTNVIgAABAgQIECBAgAABAgQIECBAgAABAgQIECBAgAABAgQIECBAgAABAgQIECBAgAABAgQIECBAgAABAgQIECBAgAABAgQIECBAgAABAgQIECAQTyBaLpfAs3h7TMUECBAgQIAAAQIECBAgQIAAAQIECBAgQIAAAQIECBAgQIAAAQIECBAgQIAAAQIECBAgQIAAAQIECBAgQIAAAQIECBAgQIAAAQIECBAgQIAAAQI1FhB4VlDzo8EWxGBaAgQIECBAgAABAgQIECBAgAABAgQIECBAgAABAgQIECBAgAABAgQIECBAgAABAgQIECBAgAABAgQIECBAgAABAgQIECBAgAABAgQIECBAgACBmgtEy+Vq5JxzhJ5Fg41gqkYCBAgQIECAAAECBAgQIECAAAECBAgQIECAAAECBAgQIECAAAECBAgQIECAAAECBAgQIECAAAECBAgQIECAAAECBAgQIECAAAECBAgQIECAAIF4AtFyuQSexdtjKiZAgAABAgQIECBAgAABAgQIECBAgAABAgQIECBAgAABAgQIECBAgAABAgQIECBAgAABAgQIECBAgAABAgQIECBAgAABAgQIECBAgAABAgQIEKixgMCzgpofDbYgBtMSIECAAAECBAgQIECAAAECBAgQIECAAAECBAgQIECAAAECBAgQIECAAAECBAgQIECAAAECBAgQIECAAAECBAgQIECAAAECBAgQIECAAAECBAjUXCBaLlcj55wj9CwabARTNRIgQIAAAQIECBAgQIAAAQIECBAgQIAAAQIECBAgQIAAAQIECBAgQIAAAQIECBAgQIAAAQIECBAgQIAAAQIECBAgQIAAAQIECBAgQIAAAQIECMQTiJbLJfAs3h5TMQECBAgQIECAAAECBAgQIECAAAECBAgQIECAAAECBAgQIECAAAECBAgQIECAAAECBAgQIECAAAECBAgQIECAAAECBAgQIECAAAECBAgQIECAQI0FBJ4V1PxosAUxmJYAAQIECBAgQIAAAQIECBAgQIAAAQIECBAgQIAAAQIECBAgQIAAAQIECBAgQIAAAQIECBAgQIAAAQIECBAgQIAAAQIECBAgQIAAAQIECBAgQKDmAtFyuRo55xyhZ9FgI5iqkQABAgQIECBAgAABAgQIECBAgAABAgQIECBAgAABAgQIECBAgAABAgQIECBAgAABAgQIECBAgAABAgQIECBAgAABAgQIECBAgAABAgQIECBAIJ5AtFwugWfx9piKCRAgQIAAAQIECBAgQIAAAQIECBAgQIAAAQIECBAgQIAAAQIECBAgQIAAAQIECBAgQIAAAQIECBAgQIAAAQIECBAgQIAAAQIECBAgQIAAAQIEaiwg8Kyg5keDLYjBtAQIECBAgAABAgQIECBAgAABAgQIECBAgAABAgQIECBAgAABAgQIECBAgAABAgQIECBAgAABAgQIECBAgAABAgQIECBAgAABAgQIECBAgAABAjUXiJbL1cg55wg9iwYbwVSNBAgQIECAAAECBAgQIECAAAECBAgQIECAAAECBAgQIECAAAECBAgQIECAAAECBAgQIECAAAECBAgQIECAAAECBAgQIECAAAECBAgQIECAAAEC8QSi5XIJPIu3x1RMgAABAgQIECBAgAABAgQIECBAgAABAgQIECBAgAABAgQIECBAgAABAgQIECBAgAABAgQIECBAgAABAgQIECBAgAABAgQIECBAgAABAgQIECBQYwGBZwU1PxpsQQymJUCAAAECBAgQIECAAAECBAgQIECAAAECBAgQIECAAAECBAgQIECAAAECBAgQIECAAAECBAgQIECAAAECBAgQIECAAAECBAgQIECAAAECBAgQqLlAtFyuRs45R+hZNNgIpmokQIAAAQIECBAgQIAAAQIECBAgQIAAAQIECBAgQIAAAQIECBAgQIAAAQIECBCPTfE0AAAgAElEQVQgQIAAAQIECBAgQIAAAQIECBAgQIAAAQIECBAgQIAAAQIECBCIJxAtl0vgWbw9pmICBAgQIECAAAECBAgQIECAAAECBAgQIECAAAECBAgQIECAAAECBAgQIECAAAECBAgQIECAAAECBAgQIECAAAECBAgQIECAAAECBAgQIECAAIEaCwg8K6j50WALYjAtAQIECBAgQIAAAQIECBAgQIAAAQIECBAgQIAAAQIECBAgQIAAAQIECBAgQIAAAQIECBAgQIAAAQIECBAgQIAAAQIECBAgQIAAAQIECBAgQIBAzQWi5XI1cs45Qs+iwUYwVSMBAgQIECBAgAABAgQIECBAgAABAgQIECBAgAABAgQIECBAgAABAgQIECBAgAABAgQIECBAgAABAgQIECBAgAABAgQIECBAgAABAgQIECBAgEA8gWi5XALP4u0xFRMgQIAAAQIECBAgQIAAAQIECBAgQIAAAQIECBAgQIAAAQIECBAgQIAAAQIECBAgQIAAAQIECBAgQIAAAQIECBAgQIAAAQIECBAgQIAAAQIECNRYQOBZQc2PBlsQg2kJECBAgAABAgQIECBAgAABAgQIECBAgAABAgQIECBAgAABAgQIECBAgAABAgQIECBAgAABAgQIECBAgAABAgQIECBAgAABAgQIECBAgAABAgRqLhAtl6uRc84RehYNNoKpGgkQIECAAAECBAgQIECAAAECBAgQIECAAAECBAgQIECAAAECBAgQIECAAAECBAgQIECAAAECBAgQIECAAAECBAgQIECAAAECBAgQIECAAAECBOIJRMvlEngWb4+pmAABAgQIECBAgAABAgQIECBAgAABAgQIECBAgAABAgQIECBAgAABAgQIECBAgAABAgQIECBAgAABAgQIECBAgAABAgQIECBAgAABAgQIECBAoMYCAs8Kan402IIYTEuAAAECBAgQIECAAAECBAgQIECAAAECBAgQIECAAAECBAgQIECAAAECBAgQIECAAAECBAgQIECAAAECBAgQIECAAAECBAgQIECAAAECBAgQIFBzgWi5XI2cc47Qs2iwEUzVSIAAAQIECBAgQIAAAQIECBAgQIAAAQIECBAgQIAAAQIECBAgQIAAAQIECBAgQIAAAQIECBAgQIAAAQIECBAgQIAAAQIECBAgQIAAAQIECBAgEE8gWi6XwLN4e0zFBAgQIECAAAECBAgQIECAAAECBAgQIECAAAECBAgQIECAAAECBAgQIECAAAECBAgQIECAAAECBAgQIECAAAECBAgQIECAAAECBAgQIECAAAECNRYQeFZQ86PBFsRgWgIECBAgQIAAAQIECBAgQIAAAQIECBAgQIAAAQIECBAgQIAAAQIECBAgQIAAAQIECBAgQIAAAQIECBAgQIAAAQIECBAgQIAAAQIECBAgQIAAgZoLRMvlauScc4SeRYONYKpGAgQIECBAgAABAgQIECBAgAABAgQIECBAgAABAgQIECBAgAABAgQIECBAgAABAgQIECBAgAABAgQIECBAgAABAgQIECBAgAABAgQIECBAgACBeALRcrkEnsXbYyomQIAAAQIECBAgQIAAAQIECBAgQIAAAQIECBAgQIAAAQIECBAgQIAAAQIECBAgQIAAAQIECBAgQIAAAQIECBAgQIAAAQIECBAgQIAAAQIECBCosYDAs4KaHw22IAbTEiBAgAABAgQIECBAgAABAgQIECBAgAABAgQIECBAgAABAgQIECBAgAABAgQIECBAgAABAgQIECBAgAABAgQIECBAgAABAgQIECBAgAABAgQI1FwgWi5XI+ecI/QsGmwEUzUSIECAAAECBAgQIECAAAECBAgQIECAAAECBAgQIECAAAECBAgQIECAAAECBAgQIECAAAECBAgQIECAAAECBAgQIECAAAECBAgQIECAAAECBAjEE4iWyyXwLN4eUzEBAgQIECBAgAABAgQIECBAgAABAgQIECBAgAABAgQIECBAgAABAgQIECBAgAABAgQIECBAgAABAgQIECBAgAABAgQIECBAgAABAgQIECBAgECNBQSeFdT8aLAFMZiWAAECBAgQIECAAAECBAgQIECAAAECBAgQIECAAAECBAgQIECAAAECBAgQIECAAAECBAgQIECAAAECBAgQIECAAAECBAgQIECAAAECBAgQIECg5gLRcrkaOeccoWfRYCOYqpEAAQIECBAgQIAAAQIECBAgQIAAAQIECBAgQIAAAQIECBAgQIAAAQIECBAgQIAAAQIECBAgQIAAAQIECBAgQIAAAQIECBAgQIAAAQIECBAgQCCeQLRcLoFn8faYigkQIECAAAECBAgQIECAAAECBAgQIECAAAECBAgQIECAAAECBAgQIECAAAECBAgQIECAAAECBAgQIECAAAECBAgQIECAAAECBAgQIECAAAECBGosIPCsoOZHgy2IwbQECBAgQIAAAQIECBAgQIAAAQIECBAgQIAAAQIECBAgQIAAAQIECBAgQIAAAQIECBAgQIAAAQIECBAgQIAAAQIECBAgQIAAAQIECBAgQIAAAQI1F4iWy9XIOecIPYsGG8FUjQQIECBAgAABAgQIECBAgAABAgQIECBAgAABAgQIECBAgAABAgQIECBAgAABAgQIECBAgAABAgQIECBAgAABAgQIECBAgAABAgQIECBAgAABAvEEouVyCTyLt8dUTIAAAQIECBAgQIAAAQIECBAgQIAAAQIECBAgQIAAAQIECBAgQIAAAQIECBAgQIAAAQIECBAgQIAAAQIECBAgQIAAAQIECBAgQIAAAQIECBAgUGMBgWcFNT8abEEMpiVAgAABAgQIECBAgAABAgQIECBAgAABAgQIECBAgAABAgQIECBAgAABAgQIECBAgAABAgQIECBAgAABAgQIECBAgAABAgQIECBAgAABAgQIEKi5QLRcrkbOOUfoWTTYCKZqJECAAAECBAgQIECAAAECBAgQIECAAAECBAgQIECAAAECBAgQIECAAAECBAgQIECAAAECBAgQIECAAAECBAgQIECAAAECBAgQIECAAAECBAgQiCcQLZdL4Fm8PaZiAgQIECBAgAABAgQIECBAgAABAgQIECBAgAABAgQIECBAgAABAgQIECBAgAABAgQIECBAgAABAgQIECBAgAABAgQIECBAgAABAgQIECBAgACBGgsIPCuo+dFgC2IwLQECBAgQIECAAAECBAgQIECAAAECBAgQIECAAAECBAgQIECAAAECBAgQIECAAAECBAgQIECAAAECBAgQIECAAAECBAgQIECAAAECBAgQIECAQM0FouVyNXLOOULPosFGMFUjAQIECBAgQIAAAQIECBAgQIAAAQIECBAgQIAAAQIECBAgQIAAAQIECBAgQIAAAQIECBAgQIAAAQIECBAgQIAAAQIECBAgQIAAAQIECBAgQIBAPIFouVwCz+LtMRUTIECAAAECBAgQIECAAAECBAgQIECAAAECBAgQIECAAAECBAgQIECAAAECBAgQIECAAAECBAgQIECAAAECBAgQIECAAAECBAgQIECAAAECBAjUWEDgWUHNjwZbEINpCRAgQIAAAQIECBAgQIAAAQIECBAgQIAAAQIECBAgQIAAAQIECBAgQIAAAQIECBAgQIAAAQIECBAgQIAAAQIECBAgQIAAAQIECBAgQIAAAQIEai4QLZerkXPOEXoWDTaCqRoJECBAgAABAgQIECBAgAABAgQIECBAgAABAgQIECBAgAABAgQIECBAgAABAgQIECBAgAABAgQIECBAgAABAgQIECBAgAABAgQIECBAgAABAgTiCUTL5RJ4Fm+PqZgAAQIECBAgQIAAAQIECBAgQIAAAQIECBAgQIAAAQIECBAgQIAAAQIECBAgQIAAAQIECBAgQIAAAQIECBAgQIAAAQIECBAgQIAAAQIECBAgQKDGAgLPCmp+NNiCGExLgAABAgQIECBAgAABAgQIECBAgAABAgQIECBAgAABAgQIECBAgAABAgQIECBAgAABAgQIECBAgAABAgQIECBAgAABAgQIECBAgAABAgQIECBQc4FouVyNnHOO0LNosBFM1UiAAAECBAgQIECAAAECBAgQIECAAAECBAgQIECAAAECBAgQIECAAAECBAgQIECAAAECBAgQIECAAAECBAgQIECAAAECBAgQIECAAAECBAgQIBBPIFoul8CzeHtMxQQIECBAgAABAgQIECBAgAABAgQIECBAgAABAgQIECBAgAABAgQIECBAgAABAgQIECBAgAABAgQIECBAgAABAgQIECBAgAABAgQIECBAgAABAjUWEHhWUPOjwRbEYFoCBAgQIECAAAECBAgQIECAAAECBAgQIECAAAECBAgQIECAAAECBAgQIECAAAECBAgQIECAAAECBAgQIECAAAECBAgQIECAAAECBAgQIECAAIGaC0TL5WrknHOEnkWDjWCqRgIECBAgQIAAAQIECBAgQIAAAQIECBAgQIAAAQIECBAgQIAAAQIECBAgQIAAAQIECBAgQIAAAQIECBAgQIAAAQIECBAgQIAAAQIECBAgQIAAgXgC0XK5BJ7F22MqJkCAAAECBAgQIECAAAECBAgQIECAAAECBAgQIECAAAECBAgQIECAAAECBAgQIECAAAECBAgQIECAAAECBAgQIECAAAECBAgQIECAAAECBAgQqLGAwLOCmh8NtiAG0xIgQIAAAQIECBAgQIAAAQIECBAgQIAAAQIECBAgQIAAAQIECBAgQIAAAQIECBAgQIAAAQIECBAgQIAAAQIECBAgQIAAAQIECBAgQIAAAQIECNRcIFouVyPnnCP0LBpsBFM1EiBAgAABAgQIECBAgAABAgQIECBAgAABAgQIECBAgAABAgQIECBAgAABAgQIECBAgAABAgQIECBAgAABAgQIECBAgAABAgQIECBAgAABAgQIxBOIlssl8CzeHlMxAQIECBAgQIAAAQIECBAgQIAAAQIECBAgQIAAAQIECBAgQIAAAQIECBAgQIAAAQIECBAgQIAAAQIECBAgQIAAAQIECBAgQIAAAQIECBAgQIBAjQUEnhXU/GiwBTGYlgABAgQIECBAgAABAgQIECBAgAABAgQIECBAgAABAgQIECBAgAABAgQIECBAgAABAgQIECBAgAABAgQIECBAgAABAgQIECBAgAABAgQIECBAoOYC0XK5GjnnHKFn0WAjmKqRAAECBAgQIECAAAECBAgQIECAAAECBAgQIECAAAECBAgQIECAAAECBAgQIECAAAECBAgQIECAAAECBAgQIECAAAECBAgQIECAAAECBAgQIEAgnkC0XC6BZ/H2mIoJECBAgAABAgQIECBAgAABAgQIECBAgAABAgQIECBAgAABAgQIECBAgAABAgQIECBAgAABAgQIECBAgAABAgQIECBAgAABAgQIECBAgAABAgRqLCDwrKDmR4MtiMG0BAgQIECAAAECBAgQIECAAAECBAgQIECAAAECBAgQIECAAAECBAgQIECAAAECBAgQIECAAAECBAgQIECAAAECBAgQIECAAAECBAgQIECAAAECNReIlsvVyDnnCD2LBhvBVI0ECBAgQIAAAQIECBAgQIAAAQIECBAgQIAAAQIECBAgQIAAAQIECBAgQIAAAQIECBAgQIAAAQIECBAgQIAAAQIECBAgQIAAAQIECBAgQIAAAQLxBKLlcgk8i7fHVEyAAAECBAgQIECAAAECBAgQIECAAAECBAgQIECAAAECBAgQIECAAAECBAgQIECAAAECBAgQIECAAAECBAgQIECAAAECBAgQIECAAAECBAgQIFBjAYFnBTU/GmxBDKYlQIAAAQIECBAgQIAAAQIECBAgQIAAAQIECBAgQIAAAQIECBAgQIAAAQIECBAgQIAAAQIECBAgQIAAAQIECBAgQIAAAQIECBAgQIAAAQIECBCouUC0XK5GzjlH6Fk02AimaiRAgAABAgQIECBAgAABAgQIECBAgAABAgQIECBAgAABAgQIECBAgAABAgQIECBAgAABAgQIECBAgAABAgQIECBAgAABAgQIECBAgAABAgQIEIgnEC2XS+BZvD2mYgIECBAgQIAAAQIECBAgQIAAAQIECBAgQIAAAQIECBAgQIAAAQIECBAgQIAAAQIECBAgQIAAAQIECBAgQIAAAQIECBAgQIAAAQIECBAgQIAAgRoLCDwrqPnRYAtiMC0BAgQIECBAgAABAgQIECBAgAABAgQIECBAgAABAgQIECBAgAABAgQIECBAgAABAgQIECBAgAABAgQIECBAgAABAgQIECBAgAABAgQIECBAgEDNBaLlcjVyzjlCz6LBRjBVIwECBAgQIECAAAECBAgQIECAAAECBAgQIECAAAECBAgQIECAAAECBAgQIECAAAECBAgQIECAAAECBAgQIECAAAECBAgQIECAAAECBAgQIECAQDyBaLlcAs/i7TEVEyBAgAABAgQIECBAgAABAgQIECBAgAABAgQIECBAgAABAgQIECBAgAABAgQIECBAgAABAgQIECBAgAABAgQIECBAgAABAgQIECBAgAABAgQI1FhA4FlBzY8GWxCDaQkQIECAAAECBAgQIECAAAECBAgQIECAQCkCt1y5cynrWpQAAQIECBAgQIAAAQIECBAgQIAAAQIECBAgQKA7gSkzL+ruQlcRIECAAAECYQSc5wjTKoUSIFCwgPc/BQObngABAgQIECBAgACBygpEy+Vq5JxzZTUHFBYNNoKpGgkQIECAAAECBAgQIECAAAECBAgQIECAQLsCDsi2K2UcAQIECBAgQIAAAQIECBAgQIAAAQIECBAgQKAaAh74r0YfVEGAAAECBIoUcJ6jSF1zEyAQScD7n0jdUisBAgQIECBAgAABAr0UiJbLJfCsl903FwECBAgQIECAAAECBAgQIECAAAECBAgQGKMCDsiO0ca6LQIECBAgQIAAAQIECBAgQIAAAQIECBAgQGDMCnjgf8y21o0RIECAAIF+Aec5bAYCBAgsEfD+x04gQIAAAQIECBAgQKCuAgLPCup8NNiCGExLgAABAgQIECBAgAABAgQIECBAgAABAgRKEXBAthR2ixIgQIAAAQIECBAgQIAAAQIECBAgQIAAAQIEuhbwwH/XdC4kQIAAAQJhBJznCNMqhRIgULCA9z8FA5ueAAECBAgQIECAAIHKCkTL5WrknHNlNQcUFg02gqkaCRAgQIAAAQIECBAgQIAAAQIECBAgQIBAuwLLH5CdMu3Qdi81jgABAgQIECBAgAABAgQIECBAgAABAgQIECBAYBQEblnwyaZVPPA/CuiWIECAAAECJQs4z1FyAyxPgEBpAt7/lEZvYQIECBAgQIAAAQIEKiYQLZdL4FnFNpByCBAgQIAAAQIECBAgQIAAAQIECBAgQIBAFQUckK1iV9REgAABAgQIECBAgAABAgQIECBAgAABAgQIEFgm4IF/u4EAAQIECNRPwHmO+vXcHRMgsETA+x87gQABAgQIECBAgAABAksEBJ4VtBOiwRbEYFoCBAgQIECAAAECBAgQIECAAAECBAgQIFCKgAOypbBblAABAgQIECBAgAABAgQIECBAgAABAgQIECDQtoAH/tumMpAAAQIECIwZAec5xkwr3QgBAh0KeP/TIZjhBAgQIECAAAECBAiMWYFouVyNnHOO0I1osBFM1UiAAAECBAgQIECAAAECBAgQIECAAAECBNoVcEC2XSnjCBAgQIAAAQIECBAgQIAAAQIECBAgQIAAAQLlCHjgvxx3qxIgQIAAgTIFnOcoU9/aBAiUKeD9T5n61iZAgAABAgQIECBAoEoC0XK5BJ5VafeohQABAgQIECBAgAABAgQIECBAgAABAgQIVFTAAdmKNkZZBAgQIECAAAECBAgQIECAAAECBAgQIECAAIGnBDzwbysQIECAAIH6CTjPUb+eu2MCBJYIeP9jJxAgQIAAAQIECBAgQGCJgMCzgnZCNNiCGExLgAABAgQIECBAgAABAgQIECBAgAABAgRKEXBAthR2ixIgQIAAAQIECBAgQIAAAQIECBAgQIAAAQIE2hbwwH/bVAYSIECAAIExI+A8x5hppRshQKBDAe9/OgQznAABAgQIECBAgACBMSsQLZerkXPOEboRDTaCqRoJECBAgAABAgQIECBAgAABAgQIECBAgEC7Ag7ItitlHAECBAgQIECAAAECBAgQIECAAAECBAgQIECgHAEP/JfjblUCBAgQIFCmgPMcZepbmwCBMgW8/ylT39oECBAgQIAAAQIECFRJIFoul8CzKu0etRAgQIAAAQIECBAgQIAAAQIECBAgQIAAgYoKOCBb0cYoiwABAgQIECBAgAABAgQIECBAgAABAgQIECDwlIAH/m0FAgQIECBQPwHnOerXc3dMgMASAe9/7AQCBAgQIECAAAECBAgsERB4VtBOiAZbEINpCRAgQIAAAQIECBAgQIAAAQIECBAgQIBAKQIOyJbCblECBAgQIECAAAECBAgQIECAAAECBAgQIECAQNsCHvhvm8pAAgQIECAwZgSc5xgzrXQjBAh0KOD9T4dghhMgQIAAAQIECBAgMGYFouVyNXLOOUI3osFGMFUjAQIECBAgQIAAAQIECBAgQIAAAQIECBBoV8AB2XaljCNAgAABAgQIECBAgAABAgQIECBAgAABAgQIlCPggf9y3K1KgAABAgTKFHCeo0x9axMgUKaA9z9l6lubAAECBAgQIECAAIEqCUTL5RJ4VqXdoxYCBAgQIECAAAECBAgQIECAAAECBAgQIFBRAQdkK9oYZREgQIAAAQIECBAgQIAAAQIECBAgQIAAAQIEnhLwwL+tQIAAAQIE6ifgPEf9eu6OCRBYIuD9j51AgAABAgQIECBAgACBJQICzwraCdFgC2IwLQECBAgQIECAAAECBAgQIECAAAECBAgQKEXAAdlS2C1KgAABAgQIECBAgAABAgQIECBAgAABAgQIEGhbwAP/bVMZSIAAAQIExoyA8xxjppVuhACBDgW8/+kQzHACBAgQIECAAAECBMasQLRcrkbOOUfoRjTYCKZqJECAAAECBAgQIECAAAECBAgQIECAAAEC7Qo4INuulHEECBAgQIAAAQIECBAgQIAAAQIECBAgQIAAgXIEPPBfjrtVCRAgQIBAmQLOc5Spb20CBMoU8P6nTH1rEyBAgAABAgQIECBQJYFouVwCz6q0e9RCgAABAgQIECBAgAABAgQIECBAgAABAgQqKuCAbEUboywCBAgQIECAAAECBAgQIECAAAECBAgQIECAwFMCHvi3FQgQIECAQP0EnOeoX8/dMQECSwS8/7ETCBAgQIAAAQIECBAgsERA4FlBOyEabEEMpiVAgAABAgQIECBAgAABAgQIECBAgAABAqUIOCBbCrtFCRAgQIAAAQIECBAgQIAAAQIECBAgQIAAAQJtC3jgv20qAwkQIECAwJgRcJ5jzLTSjRAg0KGA9z8dghlOgAABAgQIECBAgMCYFYiWy9XIOecI3YgGG8FUjQQIECBAgAABAgQIECBAgAABAgQIECBAoF0BB2TblTKOAAECBAgQIECAAAECBAgQIECAAAECBAgQIFCOgAf+y3G3KgECBAgQKFPAeY4y9a1NgECZAt7/lKlvbQIECBAgQIAAAQIEqiQQLZdL4FmVdo9aCBAgQIAAAQIECBAgQIAAAQIECBAgQIBARQUckK1oY5RFgAABAgQIECBAgAABAgQIECBAgAABAgQIEHhKwAP/tgIBAgQIEKifgPMc9eu5OyZAYImA9z92AgECBAgQIECAAAECBJYICDwraCdEgy2IwbQECBAgQIAAAQIECBAgQIAAAQIECBAgQKAUAQdkS2G3KAECBAgQIECAAAECBAgQIECAAAECBAgQIECgbQEP/LdNZSABAgQIEBgzAs5zjJlWuhECBDoU8P6nQzDDCRAgQIAAAQIECBAYswLRcrkaOeccoRvRYCOYqpEAAQIECBAgQIAAAQIECBAgQIAAAQIECLQr4IBss9SDf38ovfXt/5G+u+DH/b8YP27ldN3VZ6dXbzSlXdYxOY5N8W392pXXpW13Pqhpod12eUs6/8yji1+8YiuwWNaQH/30lrTZVu9NDz38SP8/bj5tk/T1i09JE1YZX7HOxStn930+mj73pW80FX7C0Qekww7cPd7N9KjiT5x8fjr8o6f6W9QjT9MQIECAAAECBAgQIECAAAECBHoh4IH/XiiagwABAgQIxBJwnqPzfvlstXMzV9RPIMLrxPuf+u1Ld0yAAAECBAgQIECAQGuBaLlcAs/sZAIECBAgQIAAAQIECBAgQIAAAQIECBAgQGBYAQdkm4mEeg29ZdgM+3IaNKBVkNLlF30qbTNzs5aTCflaxsJimUWEw8advzqqc8VYDzzr5m+3wLPq7E+VECBAgAABAgQIECBAgAABAgSWCnjg314gQIAAAQL1E3CeI6VOP3P32Wr9XifuuHOBCK8T738676srCBAgQIAAAQIECBAYmwICzwrqazTYghhMS4AAAQIECBAgQIAAAQIECBAgQIAAAQIEShFwQLaZvZtgmFIaV8KibDpH7/TwtZCvZcYslllEOGzc+aujOldUJfCsVcjY0wUktivYzd9ugWft6hpHgAABAgQIECBAgAABAgQIEBg9AQ/8j561lQgQIECAQFUEnOeofuBZq8/iqrJ/+uoYP27ldN3VZ6dXbzSlSmWppWSBCGcQvP8peZNYngABAgQIECBAgACByghEy+Vq5JxzZfSeppBosBFM1UiAAAECBAgQIECAAAECBAgQIECAAAECBNoVcEC2WaqbYJh2rVuNaxXqNJL5ur22nVCd0bbp9l6WXqMyyWwAACAASURBVDcatsMdDhZ41n0XBZ4ts4tw2Hj5TrequfvdMPyVw70Wn24GgWeDdQSeDb/njCBAgAABAgQIECBAgAABAgQIjLaAB/5HW9x6BAgQIECgfAHnOQSejXQXjuRz1JGu7frqCkQ4g+D9T3X3j8oIECBAgAABAgQIEBhdgWi5XALPRnd/WI0AAQIECBAgQIAAAQIECBAgQIAAAQIECIQUqPoB2aG+DbedgK5uGjLaoV6jEcrVjkM7nqNt007dTzdmNGyHOxws8Kz7Lgo8W2YX4bDx8p0e7cCzZ08Yn66/+pz0qlds2PGmE3g2mEzgWcfbyAUECBAgQIAAAQIECBAgQIAAgcIFPPBfOLEFCBAgQIBA5QSqfp5jNMA6/cx9tD9bHepMy2jYtLPGcGca2pnDmLEnMNqvk24Evf/pRs01BAgQIECAAAECBAiMRQGBZwV1NRpsQQymJUCAAAECBAgQIECAAAECBAgQIECAAAECpQhU/YCswLPR2RYCz7pzHu5wcKeHr4V8LesDi2UWEQ4bL/8KGu3As3XWnpy+f+156QWTJ3X8YhZ4NphM4FnH28gFBAgQIECAAAECBAgQIECAAIHCBTzwXzixBQgQIECAQOUEqn6eYyBYq8+X2jmHMBx6p5+5j/ZnqwLPhuug31dRYLRfJ90YeP/TjZprCBAgQIAAAQIECBAYiwLRcrkaOeccoRHRYCOYqpEAAQIECBAgQIAAAQIECBAgQIAAAQIECLQrUPUDsgLP2u3kyMa1c9C4VS+GC/waWVUju7pVYNbIZhx89XAhS50evi465OuehYvS66fvke68a2GvKVrOt/m0TdLXLz4lTVhlfMfrFW1R1sHzE44+IB124O4deUQ4bLz8DY124NnUl26QvnvlWWnSGqt1ZNs3WODZYDKBZx1vIxcQIECAAAECBAgQIECAAAECwQQe+ucz0jf/sGq68d5V0v8uGp9++7dnpYUPrZgefGyFJ+9kwjP/mSaPfzy96Nn/SK+a9FB6w/P+nrZc+4E0fsUnSrtTD/yXRm9hAgQIECBQmkDVz3MMhKlr4Flpm2OIhZf/7LMqZzqW3x+9rqvVWYiRnFfopq+jfR5jaY3DnVtpdS8RziB4/9PNLnQNAQIECBAgQIAAAQJjUSBaLpfAs7G4C90TAQIECBAgQIAAAQIECBAgQIAAAQIECBDosUDVD8iO9cCzbtvZyqWbQ4ydrB8t8KyTe2tn7J/uXZze+Ob3pNvvuLt/+Gs2nprmX3ZaWn21VVtOIfBM4NnyG6MugWftvKa6HXPkMaen406a23T5rBlvSvMuODGtvPJKHU8r8GwwmcCzjreRCwgQIECAAAECBAgQIECAAIEgApfdsVq64DcT07zbV0+dfrt8I6U0e4O/pHe9eHHabr37R/2OPfA/6uQWJECAAAECpQtU/TzHQCCBZ6VvlycLEHi27MvfBJ4NvScFnlXj9aoKAgQIECBAgAABAgQItCMg8KwdpS7GRIPt4hZdQoAAAQIECBAgQIAAAQIECBAgQIAAAQIEKitQ9QOyAs9abx2BZ6P/kvrfn9+WNt1q7/S3Bx/qX3z2dtPThZ89Pq244gotCxJ4JvBs+Y0h8Gxkr93HH/9nesd7PpTmXXZt00QH7LNz+syJh3Q1ucCzwWwCz7raSi4iQIAAAQIECBAgQIAAAQIEKizwxd9MTCf97PnpJ4vG96TKjSc9lA5+5Z/SO1+8uCfztTOJwLN2lIwhQIAAAQJjS6Dq5zkGags8q8beE3gm8KydnSjwrB0lYwgQIECAAAECBAgQIFANgWi5XI2cc6dfOlSKdDTYUpAsSoAAAQIECBAgQIAAAQIECBAgQIAAAQIEChKo+gFZgWetGy/wrKAXxNNMe+nl16bZ7zq0acTHj3p/OuLgPYe8SuCZwLPlN4fAs5G9du/+473pTVvulX7/h3uaJpp3wSfTDttO72ryKgeeXXDOsWnXnWZ2dV9LL2r134vx41ZO1119dnr1RlNazi3wbETkLiZAgAABAgQIECBAgAABAgQqJPCLxePSId9fO11116qFVLX12g+kE19/V3r5xIcLmX/gpALPCie2AAECBAgQqJxA1c9zDAQTeFaN7SPwrH6BZ5tP6/xchsCzarxeVUGAAAECBAgQIECAAIF2BKLlcgk8a6erxhAgQIAAAQIECBAgQIAAAQIECBAgQIAAgZoLVP2ArMCz1hv0bw8+lGbN/kBacONP+wess/bk9P1rz0svmDypkF3dTWhOIYWUNOkHDjkxnXrmRf2r9314OP+r/53e/G+vG7KiqgWeFUnX6wOxX7vyurTtzgc1lbzbLm9J5595dJG30dO5Wx3qF3g2MuJrvn1TmrH9fmngd39NXH3VtGD+uWnKS9bvavIqB551s1+WR+jmb7fAs662kosIECBAgAABAgQIECBAgACBigmcdcuktO/166ahvkX+pas9kmas/UB6w/P+nl428eH0wgmPplWf+c8n7+KBx1ZIf3hwpfTLxePSjfeukubftWq69f6VW95hI6V0xqa/T3OmLCpUQOBZobwmJ0CAAAEClRSo+nmOgWgCz8rfQo8//s/0jvd8KM277Nr+Ykb6WWqv7mr5/THcFzR1uu49Cxel10/fI915V3mBZ53W3M34VucoZs14U5p3wYlp5ZVXanvKXp/vaHvhDgZ6/9MBlqEECBAgQIAAAQIECIxpAYFnBbU3GmxBDKYlQIAAAQIECBAgQIAAAQIECBAgQIAAAQKlCFT9gKzAs9bbotVhzcnPXyPd8M25aYP11ipkL3UTmlNIISVM+qd7F6ctZs1Jt952R//qa635vHT91eek9dddc8iKBJ51/k3CSzEFni3bVhEOG4/Wy3L54MG+dbf69zekr3zxpDRu3LO6KqMqgWet7u2AfXZOnznxkK7ua+lF3fztFng2InIXEyBAgAABAgQIECBAgAABAhUQOPymtdInfjq5ZSV7bHhf2uuli9K0yQ92VOmChRPSubdOSufdtkbL6w7baGE64XV3dzRnJ4M98N+JlrEECBAgQGBsCFT9PMdAZYFn5e+5Vp8LFv3Fee3eddGBZ7f86ndp2oy90uK/PNBf0ubTuj+v0O59jfa4T532hfSfR5zctGw3XxwX4QyC9z+jvbusR4AAAQIECBAgQIBAVQWi5XI18sCvta6qakopGmyFKZVGgAABAgQIECBAgAABAgQIECBAgAABAgQ6Fqj6AVmBZ61b2uqw5oorrpC+/Y0z07Q3bNTxPmjngm5Cc9qZN8KYq675Xpo1+4Np4Mdvs7ebni787PGpz32oH4Fn3R8gFni2bFdFOGw8Gq/jVsGDfeueetKhaf85O3VdQhUCz1p923rfDXXzbdzLQ3Tzt1vgWdfbyYUECBAgQIAAAQIECBAgQIBABQT2v2Gd9N+/fO6gSnZY//70sVf/Mb1i4sMjqvLni8elj/1ozXTp71YbNM9+L/tzOu1Nd45o/qEu9sB/IawmJUCAAAEClRao+nmOgXgCz8rfSlUOPDvymNPTcSfN7Ufq+zKr7155dnrtJlN7AleXz9T33v/YdO7nLmsyO+HoA9JhB+7ekWMEL+9/OmqpwQQIECBAgAABAgQIjGGBaLlcAs/G8GZ0awQIECBAgAABAgQIECBAgAABAgQIECBAoFcCVT8gK/Csdaev+fZNacb2+zUFcPWNPOOUI9I+e+7Qq+3RNE83oTmFFDLKk/YFEb17zkfShZfMb1r5S3OPS+/YccbTViPwTODZ4R89tWmPjNXDxqPxsjzj3HnpfQce37TUWms+L11/9Tlp/XXX7LqEKgSeLbrv/rT5zDnp5ltvb7qPyc9fI93wzblpg/XW6vr+uvnbLfCsa24XEiBAgAABAgQIECBAgAABAiULHH7TWukTP508qIozpt2Z9pn6555Wd+bNz037Llhn0JyHbbQwnfC6u3u6Vt9kHvjvOakJCRAgQIBA5QWqfp5jIKDAs/K3U1UDz/q+WO5de38kffHiq5qQLr/oU2mbmZv1BK7VGZp11p6cvn/teekFkyf1ZI2yJxnq/NQV8z6TZm75xo7KE3jWEZfBBAgQIECAAAECBAgQKFVA4FlB/NFgC2IwLQECBAgQIECAAAECBAgQIECAAAECBAgQKEWg6gdkBZ613hatDgv3jZy93fR04WePTyuuuELP91M3oTk9L6KECW+86Wdpi1n7pEcffax/9XZDlgSeCTwTeNabF+29f16cpr913/TLW5oDwfabs1M69cRD0vKfOXeyahUCz1odKF96D5dd+Km07azuD/p387db4FknO8hYAgQIECBAgAABAgQIECBAoCoCZ90yKe1z/bpN5ay5ymPpon+/PU2b/GAhZS5YOCHt/K0N0h///sym+c/c9PdpzpRFPV1T4FlPOU1GgAABAgRCCFT9PMdARIFn5W+pqgae/eX+B9KM7fZPP/zJzU1I/3Xcgemg/XftCdyZcy9N+/7HcU1zjRv3rPTdK89Or91kak/WKHuS2++4O71pyz3Twj/d11/KsyeMf/ILwl71ig07Kk/gWUdcBhMgQIAAAQIECBAgQKBUgWi5XI3cF30e4CcabABSJRIgQIAAAQIECBAgQIAAAQIECBAgQIAAgbYFqn5AVuDZ4FY+8sijafa7DklXzL9h0C/bDeJqe4MMGNhNaE4361TpmsceezztuveH08VfuaaprA++b5d08gkHDRuyJPBM4JnAs968os84d15634HHN0220krPTN+54sz0hte9ckSLVCHwbKgQy74be8eOM9Lnzzq26yDLbv52Czwb0ZZyMQECBAgQIECAAAECBAgQIFCCwC8Wj0uvvGRqGvgARV/Y2VUzf51eMfHhQiv6+eJxaesr/6Up9KyRUvrZjjenl/dwbYFnhbbR5AQIECBAoJICVT/PMRBN4Fn5W6iqgWdDffnTXrttl8457SM9gdt7/2PTuZ+7bNBcF5xzbNp1p5k9WaPsSa759k1pxvb7pYGPjb9m46lp/mWnpdVXW7Wj8gSedcRlMAECBAgQIECAAAECBEoViJbLJfCs1O1icQIECBAgQIAAAQIECBAgQIAAAQIECBAgEEOg6gdkBZ4N3ke3/Op3adqMvdLivzzQcpOdetKhaf85O/V8A3YTmtPzIkZ5wsuvuC697Z0HpyeeeKJ/5dWe8+wnvyH35VNfNGw1rYKUhr1ouQG77fKWdP6ZR3d62aiP7/WB2K9deV3adueDmu4jisXSolsd6j/h6APSYQfu3lF/em3b0eIVGPyb2/+QNtv6vemehYuaquk7AH/GKUd0HQS2dLKyA8/++sCDaavt908/+OEvWmp38jen1QTd/O0WeFaBja8EAgQIECBAgAABAgQIECBAoCOBmVf8S7rqruaH/K/f9ldp2uQHO5qn28ELFk5Im17+kqbLt177gXTlrF93O+Wg6wSe9YzSRAQIECBAIIxA1c9zDIQUeFb+tqpq4NlpZ305HXDwJwcBdRvWtfxEf7n/gTRju/3TD39y86A1RvrlUuV3dVkFRx5zejrupLlNJe2x6zZp7ulHDftlfcvfR4QzCN7/VGn3qYUAAQIECBAgQIAAgTIFBJ4VpB8NtiAG0xIgQIAAAQIECBAgQIAAAQIECBAgQIAAgVIEqn5A9m8PPpRmzf5AWnDjT5t8+kJu9tlzh56bdRMM0/MihplwqMOgSy977SZT05WXnprWmPicnpYWwaaXN3zX3femLbd7f7r1tjuapv3g+3ZJJ59wUFsHRgWebZK+fvEpacIq4ztujcCzZWQRDht33OA2L3jsscfTnA98PJ33ha81XTFpjdXSd644K71sygZtzjT0sLIDz7757R+krd92QFOw4vLVjiTcbajg0E7hogUOdnp/xhMgQIAAAQIECBAgQIAAAQJxBb74m4lp12vXb7qBM6bdmfaZ+udRvakzb35u2nfBOk1rfmH679I7X7y4J3V44L8njCYhQIAAAQKhBKp+nmMgpsCz8rdWq88Fp750g/TdK89KfZ+vlvHz8MP/ePJL5q7+1o2Dlh8/buV03dVnp1dvNGVEpbX6PH3phGut+bwnv9Bu/XXXHNEaZV881JdoXXDOsWnXnWZ2XF6EMwje/3TcVhcQIECAAAECBAgQIDBGBaLlcjVyzjlCL6LBRjBVIwECBAgQIECAAAECBAgQIECAAAECBAgQaFeg6gdk71m4KL1++h7pzrsWNt3Sx496fzri4D3bvc22x1U91GuoQ4zL3+D/nPyhtO9es9u+73YGVt2mnXtod0xfyNJ+//mJdPZ5X2m65AWTJ6Xrrjo7vXiDF7Y1lcAzgWeHf/TUpr1ywtEHpMMO3L2t/bN0UITDxh3dUAeDzzh3XnrfgccPuuLDh+6Vjjly3/7gwVYBeR0sM2hoN33qZr2+vzW77v3hdPFXrum/vO/vy4YvXiddMf+G/n9baaVnpmsuPz1t+saNO15G4FnHZC4gQIAAAQIECBAgQIAAAQIEgglscumU9JNFy750YYf170/ztvxtKXcx+5svSpf+blmYxMaTHko/3uGWntTigf+eMJqEAAECBAiEEqj6eY6BmMedNDcdeczpTb6XX/SptM3MzUZk3uoz96ebt86frbb6XHDzad1/Zj+ixj118Y03/SxtMWuf9Oijj7Wcrhefy37s+LPS0cefNWS5X5p7XHrHjjN6cTulzdHKceLqq6YF889NU17SHP7cTpERXife/7TTSWMIECBAgAABAgQIEKiDQLRcLoFnddiV7pEAAQIECBAgQIAAAQIECBAgQIAAAQIECIxQoOoHZIf6JtZ3vn3r1PdNpct/gDNCjlT1UK8LL5mfdtnziGFvsy8w59qvn5FeuPbzhx3b7oCq27R7H8ON6/tOoRM//fl02FGfGTS00yA5gWfdH55uFWC12y5vSeefefRwLazM71t9i3k3B7YjHDYuAv2mH/0ybbX9/un+v/6tafrXbjI1XXnpqWmNic/p//eogWff/PYP0tZvOyA98cQT/ffy0Q/NSdvM3DRtttV700MPP9L/731hZ1/78snpOatO6Ihb4FlHXAYTIECAAAECBAgQIECAAAECwQQuu2O1tP38FzVV/bMdb06vmPhwKXfy88Xj0isvmdq09ldn/DZtt979I67HA/8jJjQBAQIECBAIJ1D18xwDQTsNJmu3GZ3OW9fPVvs8F913f9p85px086239/OWGXj2+OP/TO+e85HUd85lqJ9/fc3L09VfPa3jz0CXztfOlwaWadDuPh9uXKtQt1kz3pTmXXBiWnnllYa7fNDvI7xOvP/puK0uIECAAAECBAgQIEBgjAoIPCuosdFgC2IwLQECBAgQIECAAAECBAgQIECAAAECBAgQKEWg6gdkhwqxec3GU9P8y05Lq6+2ak/dqhzqdd/iv6aZOxyQ/v+Pb266541euWG67dd3NgXj9A3Yd6/Z6dQTD00rrrhCT4yqbNOTG3xqknmXXZt22v3wpgCivl9t+W//mi794olpwirj216u08PXkUO+en0gNrLF0g0i8Kztl8qggb//wz1py233S7/+7Z1Nv1tppWemay4/PfWFfw38iRh41nf4fpudDkzXf+8n/bcyaY3V0neuOCtNfen66aiPn5H+3yfPbbrPD75vl3TyCQd1FPYp8Kz7fehKAgQIECBAgAABAgQIECBAoPoCb79mg3TJ7av3F7rHhvelz25xR6mFv+c766Xzblujv4YdN/hLuvjNy0Inui3OA//dyrmOAAECBAjEFaj6eY6Bsp1+Nt5uVzqdt9efW7dbZxXG3bNwUXr99D3SnXct7C+nzLCvG2/6Wdpi1j7p0UcfG5Kn79niSz7/ibTDttO7Irzqmu+lWbM/mPq+2K7vp2++viCwb1y9oH++vn+7Yt6n09ZvfmNXa5R90Z/uXZy2mDUn3Xpb8/ucM045Iu2z5w5dlRfhdeL9T1etdREBAgQIECBAgAABAmNQIFouVyMvfZde8WZEg604p/IIECBAgAABAgQIECBAgAABAgQIECBAgEBHAlU/IHvkMaen406aO+ieJq6+alow/9w05SXrd3S/ww2ucqjXf516QTr4yFOabmFp+M8XL74qnXHuvKbfPeMZz0hfPv+ENHu77g6GLm9VZZvh+tru72/60S/TVtvvn+7/69+aLlkaQvSyKRu0O9WT4zo9fB055KvXB2IjWyzdJALPOnq59A9e+Kf7ngwdHBgE1m96zAfSIR9896DAr2iBZ30f5Z/46c+nw476TBPShw/dKx1z5L5P3t+9f16cpr913/TLW5Y9DNvN3/Vu/na32ru77fKWdP6ZR3fXVFcRIECAAAECBAgQIECAAAECBAoQeOjxZ6QJczdOS6INlvxcv+2v0rTJDxawWvtTLlg4IW16+Uv6L2iklB7c6ydp/ApPtD9Ji5Ee+B8Rn4sJECBAgEBIgaqf51iKOtQX8Jxw9AHpsAN3H5F9p5+59/pz6xEVP8oXtwo8K+szvocf/seTn/l+/arrl/1/caPx5Bf39Z1tGfjoc7ehbH1rvO2dB6erv3Vj/xov3XC9NPf0o9Lbdzs83f3He/v/vds1RrmFLZe78JL5aZc9j2j63VprPi9df/U5af111+yqxAivE+9/umqtiwgQIECAAAECBAgQGIMC0XK5BJ6NwU3olggQIECAAAECBAgQIECAAAECBAgQIECAQK8FqnxA9pFHHk2z33VIumL+DS1v+4Jzjk277jSzpyTdBMP0tIAhJusLvOn7xtZF993fNGKv3bZLfd/aesedf0ybbf3e1HeAdeDPBuutlb719f/5P/buO16uqtwb+HMCQRJaCJEL0kGUAHJRePFyLyiCdKQkFIM0QQIaqpQAoQsYikqLklAMUpQSmlykSOQVr3oRxBchQZAOihopAUEpmfezE3LOmZw550zbM7POfPd/5qy91trftWb8bObZvx2rrlxdkWP3vlrVpl7+Dz48I7YddVgP42oChubPqdLi65RDvupdEJuyxfz1F3hW+afz9dlvxui9jo1773ugx8n7fekLMeXCCTF48MKVd9zHGaU+p/V4+KKvSd7zs/+NbXY5NObM6XrINSu+v+fW78aKKyzbeWqpEMahQxaN638wMbbfepOyHKr57hZ4VhatRgQIECBAgAABAgQIECBAgECTBW59dljsfPcanbNYa9g/Y+bujzV5VvOGH3n9OvH4a4t2zuWWrZ6KnVYt/u/7lU7UA/+VimlPgAABAgTSF2jleo7uulkdw2e3HRszHu96kU/296ye4bKLT6ppISr9zb3ev1vXNPkGn/z/fv9EbLr1V+KNN9/qHLlZgWfXTctCuiYUBZt9esN148arzom9Djwx/u8vflukc9Wlp8dee2xXkVip31xPOX5snHLcgXHoMefGpCnX1zxGRRPKoXGpULdsmHFjd4+Lzj2mx4vCyp1CCp8T9z/lrqZ2BAgQIECAAAECBAgMdAGBZzmtcGqwOTHolgABAgQIECBAgAABAgQIECBAgAABAgQINEWglQtkn372pfivLfePl//y95I2WfhN9mbWBX9rqAWymmCYWsYr59xSb77NzhuxzLC4744psc7I1ed2U6pgNPv3LTbbKKZdfU4steTi5QzXa5tWtKnpgrqd/Mv/fSS23/XweO31N3p0efbph8Uxh+9d1T6rtPg65ZCvehfEpmwxfxMJPKvsE/rKq7Nj172PjZ/9/MEeJ665xspxz22TYpWVlq+s0zJaNzrw7LkX/hxb7jgunnzq+c7ZZf8/9sMrzow9Rm9VNOPszebnXnBVjD/5wqJ/H7bUEnHDD86Oz39uo36vsJrvboFn/bJqQIAAAQIECBAgQIAAAQIECLSAwHEPrBBn/265zpkctu5f44L/fKEFZhZx+C9Xigsf7Qq2H7/+yzFxo5dqmpsH/mviczIBAgQIEEhSoJXrObqDzvzDM7HJVgdE9ntf92O7rf4rpl19biy66CJV+1f6m3s9f7cuNXbVF9LiJ352k0/F7TecH4svNrTmmZb6PTTr9IdXnBVf3HWruOm26bHr3uOLwtAqfZlfqd9Al19uRPz8zkvjo6uvFI/OeGpu+Fv3GpCstmb67ZfEsh8eXvM1NqqDO3/6y9hu9OFFVossMjjuu2NybLzRelVPo56fk6on0c+J7n/yktUvAQIECBAgQIAAAQKpCaSWy9VRyKqfEzhSg02A1BQJECBAgAABAgQIECBAgAABAgQIECBAgEDZAq1cIPujG7M3vp7Q67Ws8JFl4/67LovVVvlI2dfbX8NqgmH667OWv/cWdpP1uWAQ17vvvhfjjjo7Lp16c48hD9xvl5j0rfExePDCVU+n1WyqvpBuJ2a+N95yb3zpKydG5rfgcfABo+PCc46p2q3S4uu8Q75KFa3Ww7G3Pmopis7bIs/rnt+3wLPylbNgy933PS7u/+XDPU7Kituz4vqRH1+t/A4raNnIwLMXX/pr7LLn0fHgwzOKZtjXd3Rv3+1DhywaP/z+WfGFbTftM5Cxmu9ugWcVbCBNCRAgQIAAAQIECBAgQIAAgaYJbHvHmnHni0t2jv/DzZ+JL370labNp/vAP/rj8Bgzveu/Z22z4uz4yXZP1jQ3D/zXxOdkAgQIECCQpEAr13N0B/3JPVko02E9jLPf+X750+/Hvy1bfcBUpb+51zPISeBZ5R+b3n7b7F470NtL/7KXHk65cEJZ9RlXX3dH7H3gyUUTPPHYA+L0CQfP/e00qwU58rhvxwXf+2FRm8O/Oia+M/HrVb3wrnKN2s7InLLflu+691dFHe22y+fjmsvOKMuptxnU83NS21X2frb7n7xk9UuAAAECBAgQIECAQGoCqeVyCTxLbYeZLwECBAgQIECAAAECBAgQIECAAAECBAgQaIJAqxbIvvfe+7H32JMiCz3r65j/Bth60VUTDFOvsUv1M+3WzqtJ1gAAIABJREFU6XNDgObMmVP05y022yimXX1OLLXk4kX//vrsN2P0XsfGvfc90KO7WkPPWs2mVvesOPTkMy+J8y68qmRXtYadZZ1WWnydd8iXwLOupS61n2vdU+WcP/G0Q2P8kfuW07SzTQrFxhVd0AKNsze+77DbEfH0sy/16GbYUkvEXbdcHBttsE4tQ/R5bqMCz3oLdVvrY6vGPbd+N1ZcYdle55l9t3/lkG/MDWhc8DjthIPimMP3iSFDPlTy/Gq+uwWe5bbddEyAAAECBAgQIECAAAECBAjUUeBj160bT77e9d9EHtl1Rnxi+Nt1HKH6rn7/ypBY78a1OztYc6l/xRN7PFp9hxHhgf+a+JxMgAABAgSSFGjVeo4FMSec/t0467wrehgvvPBC8bP/nhybbLx+1f6V/uZez99WBZ5VvmylgsgWWWRw/PS278am//nJzg4feOix2HrnQ+K1198oGmTBF/+VmsEfn34hPrPNgfHnl2d1/vmjq68U02+/JFZa8d86/+3Z5/8UW+zw1aLfoQcNGhR33nxRbPm5T1d+cQ0+47pp2UsiJ8wNb5t/1Gv+9fyc5MXi/icvWf0SIECAAAECBAgQIJCagMCznFYsNdicGHRLgAABAgQIECBAgAABAgQIECBAgAABAgSaItCqBbKPzngqNt36K0XFjVkR7IzHn45XXp3dabX1FhvHzdee12vQS6Wo9QhBuu26b8cXtv1MpUP3aN9bgWcWAJQVan7y3z9ecoznXvhzbLnjuHjyqed7/L2WEK9qQnNqRsipgyf++Hzs9ZUT4ze/nVFyhKMO3Su+eeohNb0RN+u40uLrgRx4lhUb/8fm+8XzL75c9aruM2b7uHLyaVWf3/3EenzWq5mIwLMutaww+8c/uT/GfPmEeOvtf/bgzL7r/vvGC+I/P71eNdRln9OIwLOs6H7nMUfFYzOfLppXJYFufQVa/p9PrR1TLzk11l5r9R7XXc13t8CzsrePhgQIECBAgAABAgQIECBAgEATBZb8/vrxxrsLdc7g1f1+F8MWeb+JM+oa+rV3Foqlp3YFeywx+P2Y/eXf1TQ3D/zXxOdkAgQIECCQpECr1nN0x+zvd9dqfh/t3n+lv7nXM8hJ4FllH5vealwO/+qY+M7Er0f354iz34rPveCqGH/yhUWDZIFe1185MUbvtHnJwd9997340ldOjBtu/mnR37/3neMjq4dZ8CgVwLbmGivHPbdNilVWWr6yC2xg6xdf+mtsudPX4vEnni0adbddPh/XXHZGzbUs9fyc5MXi/icvWf0SIECAAAECBAgQIJCaQGq5XB2F7tHdLaydGmwLU5oaAQIECBAgQIAAAQIECBAgQIAAAQIECBCoWKBVC2RP/eaUOO2bUzqvJ/s94aZrzo1Lp94cd9z9P53/nr0J9r47JsfGG9UnEKe/YtxygOsReNZbaFl/xZ3z5/fgwzNi21GHxay/v9Zjygfss1NcdO6xFYfEVROaU45XI9u8/fa/4qLJ18WJ3/huZIWwpY7sjcFZ4NlCCw2qeWqVFl8LPOubXOBZVyjYZzf5VNx+w/mx+GJDa96nzegg+yyefOYlcd6FV5UcfsQywyL7Lq3Xd3tf15hn4Fn2k/1P73sg9tx/Qo/v43K/z7vPPQv83HXvY+NnP3+w5CVlRfwnjz8wll9uROffq/nuFnjWjE+FMQkQIECAAAECBAgQIECAAIFKBQZN2SAK3U56/8CHYlBHpb3k035OIWKhSzfo7Dyb1pyxD9U0mAf+a+JzMgECBAgQSFKgVes5umOWepld97/X+hK7Sn9zTyHIKcnN2M+ke6txyV7c9JObLoplhi/Vo4fewssGD144fvT9s2LUjsWhZ72FpG35uU/HTdeeW/K382yMsYedGVOv+XHR+H2d0+z1ya7zyOO+HRd874dFUxk6ZNH4+V2Xxgbrj6x5iil8Ttz/1LzMOiBAgAABAgQIECBAYIAIpJbLJfBsgGw8l0GAAAECBAgQIECAAAECBAgQIECAAAECBPIUaMUC2b/89ZXYbLuxRW8qXetjq8Z9d0yZG/IyZv8Tiki+uOtWcdWUb8TCCy9UM1UrBJ5lhaDb73p4PDbz6R7Xk4VxHXP43kVvvu3tont7e27WfovNNoqrL/1GLPdvy5RtVk1oTtmd59wwKwjN9k5WyPrUMy+WHC0rmr3s4pNi7y9uV5ZvOVOutPi6GYFnjQrO+vPLs+I/Nt8vnn/x5XLoSrYReDYwAs8eefTJ2GO/43u8jXr+oq++6gpzw9xGfny1qvdKJSfmFXj2j7fejuNPuXhuyGKpo5Lv8+7nZ6FnY758Qtw9/dcl+z1wv11i0rfGd77Vu5rvboFnlewgbQkQIECAAAECBAgQIECAAIFmCQg8K/3fnZq1HsYlQIAAAQIE6i/QivUcC17lxVOuj0OPPqfXix+21BJx/12Xxbprr1EVUKnf8irtqFG/iVc6r4HS/vXZb8bovY6Ne+97oOiSsrW/65aLY6MN1un1Uvt6GeDlk06KfffcobN+Y9qt02P3fY+LOXPmdPaXjTH99kvik//+8YrHyF4mdeE5x3T+rtoq63HPz/43ttnl0KLrzOZ24rEHxOkTDq5LPYvAs1ZZbfMgQIAAAQIECBAgQIBA/wICz/o3qqpFarBVXaSTCBAgQIAAAQIECBAgQIAAAQIECBAgQIBAiwq0YoHsJZdPi68e+c0isVOOHxunHj82/vq3V2LzHQ4uCgNbZJHBcd8dk2PjjdarWbnZgWcz//BM7LDbEfH0sy/1uJYFQ2zKudhf/u8jc8PTXnv9jR7NV1rx3+YGxWXFveUc1YTmlNNvnm2yoLMs+C0rsP7Nb2f0OtQaq60YP/z+WZG9Xbieh8CzLs0UAs/q+Ubkeu6jFIqNy7ne2W/8IyacNimyhx56O6oJYyxn7L7a1Dvw7P3358S0W++NY068oNeAv7NOGRfHHrFvLLTQoKqmn4WpHXLUOT3eRJ75Tbv6nFhqycU7+63mu1vgWVXL4iQCBAgQIECAAAECBAgQIECgwQJLfn/9eOPdrhehvLrf72LYIu83eBalh3vtnYVi6anrd/5xicHvx+wv/66muc38RXGQyMhtBZ7VBOpkAgQIECCQgEAr1nN0Zyv1O9Qn1vlovPDiX4pqFC4679g4ZOzuVYkLPKuKrWEn9RZ2NmjQoLj+yokxeqfN+53LH59+IbYbfXg8+dTzPdpefN6xMW7s7nPrPrbe+ZAetS/nnXlEHHXoXv2OcdsdP49d9jy6R4hYtS+p6nfAKhv0FgCXvSTynlu/GyuusGyVPReflkINgvufuiy1TggQIECAAAECBAgQGAACqeVydRSyJzgSOFKDTYDUFAkQIECAAAECBAgQIECAAAECBAgQIECAQNkCrVYgWyrQbMQyw+K+O6bEOiNXn3tdpQLRdtvl83HNZWfU/ObVaoJhysbup+H0//ub2GO/42PW31/r0bJUiE254z748IzYdtRhJfvN+sgKi888ZVwsucRifXbZTJtyr3V+u3fffS/u/Okv4+QzL4nfPfJEn6fvM2b7yAqs+7v+SueQtRd4Vo3avHN+/JOfx457fL2og2ytrpx8WvWddjszpf2cQrFxX4vy9tv/ih/eeFccedy3Igs96+04ctyecebJ42LIkA/VZY3L7aTegWdZIX72xu1SwZXZnLIAzwlH71/z/19lwWqTLr0+jp5wfmTfeWuusXLcc9ukWGWl5YsuvZq9LvCs3N2jHQECBAgQIECAAAECBAgQINBMgY9dt248+XrXf0t6ZNcZ8YnhbzdzSp1j//6VIbHejV0v2FhzqX/FE3s8WtPcPPBfE5+TCRAgQIBAkgKtVs+xIOKvHngkNtvuoHjnnXc7/3TpRSfGzT/+Wdxx9/90/tunN1w37rrl4qKX9pS7IALPypVqfLss7OyL+50wtzZjwaPSILFSdS3z62T+9Oe/lXxx4H5f+kJMuXBCWb+7Zo9an3vBVTH+5At7zLXWl1XVS76v8Librz0vdtzuM/UaKlKoQXD/U7fl1hEBAgQIECBAgAABAokLpJbLJfAs8Q1n+gQIECBAgAABAgQIECBAgAABAgQIECBAoBECrVYgWypk5fCvjonvTPx6zP+x5u+vvB7bjjo0fvPbGZ1E2dth61HgV00wTK3rlAXVfGfStXH8qRf3eJts1veGn1x77rXV8qbWmX94pmQB6Py5Z2Ff35l4VIzZdetew4aaYVOpbVYAeua5V8TFU66LLGSpryO75msuPyO233qTzr1V6Xj9tRd41p9Q738XeNZlk0KxcamVnB90dtwpF8XfZr3a62I34rPY106sd+BZNlapN4xn/z91wTlHx7gDd6vrd86Mx5+eG3p26gkHxUYbrNPjUqv57hZ4Vv13lzMJECBAgAABAgQIECBAgACBxglse8eaceeLS3YO+MPNn4kvfvSVxk2gj5F+9MfhMWb6ap0ttllxdvxkuydrmpsH/mviczIBAgQIEEhSoNXqObojvvfe+7H32JPiRzfe3fnPK3xk2bj/rsvi7nt/HQcfcVbnv2e1HjdedXaM2nHzitdB4FnFZA054ZVXZ8eYL58Qd0//dY/xDtxvl5j0rfFlBZF1Pzl7md2OXzwyXnjxL511MtkLA+f/W/e2vb0Mqq+Lz2pzxh11dlw69eYezY46dK/45qmHVDznemH3NbcFa6bqMWYKNQjuf+qx0vogQIAAAQIECBAgQGAgCAg8y2kVU4PNiUG3BAgQIECAAAECBAgQIECAAAECBAgQIECgKQKtVCD72MynY7PtxkZWsDj/GLHMsLjvjimxzsjVi3xuum167Lr3+Mjewjr/yNpMv/2SWPbDw6u2rCYYpurBIuLZ5/8Ue+5/YmRvPi51ZNf03zdeEKustHwtw8w99+W//D32OvCkuPe+B0r21V9BaKNtqrngvt7K272/Q8buHmeeMi6yoKV2OlIoWp2/HgLPunZmSuuWzToLpfzeZTfGWd+6ot/gwV2+8Lm48Jxjagp0rPUznEfgWTann/7sgdhtn/Hx2utvzP2uyTtgsTeHar67BZ7VuqucT4AAAQIECBAgQIAAAQIECDRC4LgHVoizf7dc51CHrfvXuOA/X2jE0P2OcfgvV4oLH122s9349V+OiRu91O95fTXwwH9NfE4mQIAAAQJJCrRSPceCgI/OeCo23forc38Lm3/s96UvxBXfPTmeff7Pc//20p/+2vm3rbfYeO6L3oYM+VBFa1HpS8ZS+221IowWaZzVuey293Hx4MNdLymcP7Vdd94iLrv4pFhqycWrmu0fn34hshdqfeusI+PDI5aOcV8/O6Ze8+OivoYttUTcdcvFJV8G1d+g2Uv0Ru91bMm6mZ132CymXDhh7riNPPqqc9lis41i2tXnVO3Z23Wk8Dlx/9PIXWgsAgQIECBAgAABAgRaWSC1XK6OQvcnfFpYNjXYFqY0NQIECBAgQIAAAQIECBAgQIAAAQIECBAgULFAqxTIZm8rHXvYmT0KFU889oA4fcLBseDvCW+//a/Yfd/j4vY77y+65lrfbFpNMEzF6BEx+41/xPmTro0zzr08smsvdWz4ybXnFvyuuELXQ1HVjNX9nMxtwumT4juTri3qqpyC0EbZ1HqNfb359v98au2YesmpsfZaxQF6tY6ZyvkpFK3OtxR41rWrUli3f/7znbjr3l/FxG9PjV//5vf9fiSaGQC24OTyCjzLxpl26/S44qpbY/IFE+r6Xd4vcLcG1Xx3CzyrRFhbAgQIECBAgAABAgQIECBAoFkCtz47LHa+e43O4dca9s+YuftjzZpO0bgjr18nHn9t0c5/u2Wrp2KnVbte9lLNJD3wX42acwgQIECAQNoCrVLPsaBi9tjqocecG5OmXN/5p0GDBsWdN18UW37u03NfXLfg37OajzumXRDbfP4/K1oUgWcVcTWk8Suvzo4xXz4h7p7+66LxsrX90dSz6hrO9f77c+LKa2+Pg484a25tzdAhi8b1P5gY22+9SdXX+uJLf41d9jy6R2Db2acfFkcdulcstNCgqvuu5sTsN+Ws/mnOnDlFp2d1PNlLHz/57x+vpts+z0mhBsH9T92XXYcECBAgQIAAAQIECCQqkFoul8CzRDeaaRMgQIAAAQIECBAgQIAAAQIECBAgQIAAgUYKtEqB7HXT7o4x+0+YW/g6/1jrY6vGPbd+t9eQmMdmPh2bbTc2Zv296yGhrIg2CwnbcbvPVMVYTTBMNQM998KfY8sdx8WTTz1f8vStNv+P+OH3z4rhSy9ZTfd9npMZ//ddv4gvHXDi3OC1zOz6KyfG6J027/O8RtnU44IXfCvvGqutOPcNwDtss2nDi1PrcT316iOFotX51yrwrGvVU1i37Dtt+10Pj+x7ua9j8OCF44yTvhaHHrRHxW9vr9fnYMF+8gw8y2vOlfRbzXe3wLNKhLUlQIAAAQIECBAgQIAAAQIEmiXw1vuDYvHLPxldvypE3L/jH2KT5d5s1pTmjvuLlxePTW/rCiXoiIg39384hi5cHGBQ6SQ98F+pmPYECBAgQCB9gVap51hQstTvl1tvsfHcWo0hQz40t/mvHngkNtvuoHjnnXc7T//sJp+K2284PxZfbGjZiyPwrGyqhjZc8GV7eYSddb+gZ5//U3z1iIlxyEG71xR2Nr/P7qFnWc3MBeccHeMO3K3HyxjzRu0t7KzcOp5q55dCDYL7n2pX13kECBAgQIAAAQIECAw0AYFnOa1oarA5MeiWAAECBAgQIECAAAECBAgQIECAAAECBAg0RaAVCmT/+PQL8ZltDow/vzyryOCqS0+PvfbYrk+Xb110dRw94fyiNmuusXLcc9ukWGWl5Ss2rSYYpuJBPjjhgYcei613PiRee/2Noi6OHLdnnHnyuNzDgLK37n7t6xNjg/XXiqMP27vfws1G2lRr2v28zPdrR06ce21ZmFsWtNTuRwpFq/PXSOBZ125NZd36CnLMCrKzAvFTjh8bywxfqt0/ig29/mq+uwWeNXSJDEaAAAECBAgQIECAAAECBAjUILDbT1ePG59eurOH/T729/j+Zs/W0GPtp375vlVj6hPLdHa06+qvxg2f7/tFAeWM6oH/cpS0IUCAAAECA0ugFeo5FhR999334ktfOTFuuPmnnX/Kng+98aqzY9SOXS9ZywKxdtnz6Ljr3l8VdVFOHUj3E1IIPCv121qr7MRqQubKnXv2sr2rfnRH3HvfA3HhucfEUksuXu6pLdEuq5k5Yvx58YVtPxO77rxFvzUz9Zx0Znf9TffEngecGHPm9AxGPu/MI+Lrh3wptzmlUIPg/qeeO05fBAgQIECAAAECBAikLJBaLldHIbvrTeBIDTYBUlMkQIAAAQIECBAgQIAAAQIECBAgQIAAAQJlCzS7QPb12W/G6L2OnVsA2f3YbZfPxzWXndFvSFVWJLv7vsfF7XfeX3T+FpttFNOuPqfigspqgmHKxi7RsPvbWocOWTQun3Ry7DF6y9yKFmuZa6NtaplrJee2cvFxdh37jNk+rpx8WiWX1GvbFIpW509e4FnXMqa0bgsGOWZBg4d/dUwc9/X9BJ3V5VOsEwIECBAgQIAAAQIECBAgQIAAge4Ctz47LHa+e40ilEd2nRGfGP52U6B+/8qQWO/GtYvGvmWrp2KnVV+reT4e+K+ZUAcECBAgQCA5gWbXc5QCu+m26bHr3uOj+6OrvYVq3fnTX8Z2ow8varv6qivEvbd/L1Zd+SNlrYfAs7KYem2UZ+BZbTNr37Ozz86V194eB4z7Rsmws7NPPyyOObz/lxbWIphCDYL7n1pW2LkECBAgQIAAAQIECAwkgdRyuQSeDaTd51oIECBAgAABAgQIECBAgAABAgQIECBAgEBOAs0skM3e/DvuqLPj0qk3F13diGWGxX13TIl1Rq5e1lU/+/yfYosdvhpPP/tSUfsD99slJn1rfL+had1PanSoV1bI+L3Lboz7f/VwnPuNI2LFFZYt65qb0ajRNo26RoFnn4rbbzg/Fl9saKPIyxpH4FkXUwrFxt0XNQtyPOWsS+Low/aOLLxysaFDylpzjQgQIECAAAECBAgQIECAAAECBAhUI/Cpm0bGw7O6/vvmqNVei2lbPlVNVzWfM/qeNeKmZ4Z19vPJEW/Fb0fNrLnfrAMP/NeFUScECBAgQCApgWbWc5SCevGlv8aWO30tHn/i2c4/Dxo0KO68+aLY8nOf7nFKby+wq6SWQ+BZbVtW4FltfvU+O6uTympUTjrjeyW7PurQveKbpx5SUZ1TNXNMoQbB/U81K+scAgQIECBAgAABAgQGooDAs5xWNTXYnBh0S4AAAQIECBAgQIAAAQIECBAgQIAAAQIEmiLQrALZLOjr3AuuivEnX9jjuq+69PTYa4/tKvLIAnZ23/e4Hm8/PfiA0XHhOceUXQw4UEO9KsLspfFAtRF4JvBs/pYfOmTR+Pldl8YG64+sx0embn2kUGxct4vVEQECBAgQIECAAAECBAgQIECAAIEKBa794/D40vTVis66ZJPn46C1/1ZhT7U1nzzjw3HwL1Yu6uSazZ+JPT/6Sm0df3C2B/7rwqgTAgQIECCQlECz6jlKIb333vtx6DHnxCWXTyv6c/YCpGsuO6PXmoz7f/lwfH7Hr8U777zbeV4Wknb9lRNj9E6b97seAs/6JeqzgcCz2vzqefbsN/4RXz3im3HtDXeW7LZRYWfZ4CnUILj/qefu0xcBAgQIECBAgAABAikLpJbL1VHInhRK4EgNNgFSUyRAgAABAgQIECBAgAABAgQIECBAgAABAmULNKNANvsJ4/qb7ok9DzixR0BZJW/y7X6RfQWoVVIUOFBDvcreEH00HKg2As8Ens3f9gLP6vFNUV4fpb5PyjuzMa0mnnZojD9y38YMZhQCBAgQIECAAAECBAgQIECAAIGaBba9Y82488Uli/q5f8c/xCbLvVlz3+V08IuXF49Nb/t4UdNtVpwdP9nuyXJOL6uNB/7LYtKIAAECBAgMKIFm1HP0BljqJXQjlhkW990xJdYZuXqv7llQ2sFHnBWX/+DWojblnJudkELgWatsuj+/PCv+Y/P94vkXX+6cksCz1lidRx59MvbY7/h4/IlnS07olOPHxoSj9y/7ZY61XpXAs1oFnU+AAAECBAgQIECAAIHGCaSWyyXwrHF7w0gECBAgQIAAAQIECBAgQIAAAQIECBAgQCBZgUYXyPYVdrbWx1aNe279bqy4wrJVeb777nsx7qiz49KpN/c4/6D9R8V3vnlUDBnyoT77HqihXlWBLnASm3oo9t1HqaLSfcZsH1dOPq0ug6dQtDr/Qn/8k5/Hjnt8vei662mR0n5Oad3K3agCz7qkSu31ch0b2a6en79GzttYBAgQIECAAAECBAgQIECAQHsIPPrKkFjvxrWj+xvjP7LYu3Hntk/GJ4a/nSvC718ZEtv8ZM340z8Gd47TERGP7Doj1q3j2ALPcl1GnRMgQIAAgZYUaHQ9R28Ij818OjbbbmzM+vtrRU3OO/OIyF5A19/xx6dfiM9sc2BkgVzdjy022yimXX1OLLXk4r12IfCsP92uvws8K9+qUS3ff39OTLr0+jh6wvmR1TQteAwaNCguOOfoGHfgbrHgA+x5zjGFGgT3P3nuAH0TIECAAAECBAgQIJCSgMCznFYrNdicGHRLgAABAgQIECBAgAABAgQIECBAgAABAgSaItDIAtks7GzSpTfE4ceeF3PmzCm63mFLLRF33XJxbLTBOjU5vD77zRi917Fx730P9Ohn1I6bx6UXnRjDl16y1zFaMQQp7+CncsFb0abcuafSTuBZ10rlve9T2s8pFBtX+hkTeNb3Xq/UsxHtBZ41QtkYBAgQIECAAAECBAgQIECAQC0CU2aOiIPuX6Woiyz07Lotno5Nlnuzlq57PfcXLy8ee9y7elHYWdZ48qbPxdiRxYEetU7AA/+1CjqfAAECBAikJ9DIeo7edF55dXbsuvex8bOfP1jUpJywsu4nXH3dHbH3gSf3GGavPbaLSy44PhYbOqTkFASelb9vBZ6Vb9WIljMefzr2O/jU+M1vZ5QcbuiQReP6H0yM7bfepBHTKRojhRoE9z8N3xYGJECAAAECBAgQIECgRQVSy+XqKGRPDSVwpAabAKkpEiBAgAABAgQIECBAgAABAgQIECBAgACBsgUaVSCbvan0zPOuiNO+OaXH3LI3ll5/5cQYvdPmZc+7r4bPvfDn2HLHcfHkU8/3aLbWx1aN66Z+M9Zbd82SXbRiCFLewU/loreiTblzT6WdwLOulcp736e0n1MoNq70MybwrO+9XqlnI9oLPGuEsjEIECBAgAABAgQIECBAgACBWgWOe2CFOPt3y/Xo5pJNno+D1v5brd0XnT95xofj4F+s3KPP8eu/HBM3eqmuY2WdeeC/7qQ6JECAAAECLS/QqHqO3iB6e+FcNS+0y2pGxh52Zky95sc9hjtwv11i0rfGx+DBC/f4m8Cz8repwLPyrfJsOfuNf8SE0ybFxVOu73WYrHbppmvOjZEfXy3PqfTadwo1CO5/mrI1DEqAAAECBAgQIECAQAsKpJbLJfCsBTeRKREgQIAAAQIECBAgQIAAAQIECBAgQIAAgVYTaESBbPbG3wMPPSNuum16ycs/+/TD4pjD944Ff4ypxWrmH56JHXY7Ip5+tudDRVmR7CXnnxD77rlDLLTQoKJhWjEEKe/gp3KdW9Gm3Lmn0k7gWddK5b3vU9rPKRQbV/oZK+W/8orLxa+nT43llxtRaXc1tT/7O1fGcadcVNTHxNMOjfFH7ltTv+WeXGqvl3tuI9sJPGuktrEIECBAgAABAgQIECBAgACBWgQO+Z+VY9JjH+7RxajVXotTN/hTfGL427V0H79/ZUic+tBH4qZnhvXoZ9w6f4uL/6vny1gEjmUEAAAgAElEQVRqGvCDkz3wXw9FfRAgQIAAgbQEGlHP0ZtIFnb2lUO+ETfecm+PJtXWePT18roD9tkpLjr32Bgy5ENF4wk8K3/PCjwr3yqPlv946+247Mpb4uQzLoks9Ky3Y7ddPj+3Zmn40kvmMY2y+kyhBsH9T1lLqREBAgQIECBAgAABAm0gIPAsp0VODTYnBt0SIECAAAECBAgQIECAAAECBAgQIECAAIGmCORdIPub386IMV8+IZ565sWS13fK8WNjwtH7l3xTb60gv3vkidjxi0fGCy/+pUdXa66xctxz26RYZaXli/7WiiFIeQc/levcijblzj2VdikHnmX744033iqi/vsrr8fjTzwbWTF8dm2//d3jkRWx3/CDs2OTjdfvc1ny3vcp7ecUio0r/YwJPKtUrLHtS4XACTxr7BoYjQABAgQIECBAgAABAgQIEKhNYPmr14uX3xpcspP9Pvb3OGCtWbHJcm9WNMgvXl48Ln98REx9YpmS541f/+WYuFHPl7BUNEgfjT3wXy9J/RAgQIAAgXQE8q7n6E0ie6ldVudx9/Rf92iShTVdc9kZVdd4PPDQY7H1zofEa6+/0aPvUTtuHpdedGJREJTAs/L3q8Cz8q3q2TKri/jeZTfGWd+6It5++1+9dt3XyxnrOZ9y+kqhBsH9TzkrqQ0BAgQIECBAgAABAu0gkFouV0ehUCiksDCpwaZgao4ECBAgQIAAAQIECBAgQIAAAQIECBAgQKBcgTwLZN9997047Nhz45LLp5WczsEHjI4Lzzmm6kLYcq5x5h+eiR12OyKefrbrIaPVV10hbr/h/Bj58dV6dNGKIUh5Bz+V45i1aUWbcueeSrtmBJ41wyZ7W/FB+4/qc+i8931e+/mf/3wnXn1tdo9rmx/+lv3hX++8E//7m0fjn/96Jx559Ml4/sWX4wvbfiYmX3BCSZMUio0r3UcCzyoVa2x7gWeN9TYaAQIECBAgQIAAAQIECBAgUF+Bg+5fJabMHNFvp2sN+2dsteLs2HjZf8Q6w9+OlRZ/J5Yc/P7c82a/u1C88OYi8dgrQ+JXf10s7n5xyXj8tUVL9tkREZds+lyMHTmr3zFraeCB/1r0nEuAAAECBNIUyLOeozeR7PfLPfY7fu6LrRY8enuxXKW6026dHrvve1zMmTOn6NRhSy0Rd91ycWy0wTqd/y7wrHxdgWflW9WzZfbSty13HBdPPvV8r91uvNF6ce0VZ8SqK3+knkNX3VcKNQjuf6peXicSIECAAAECBAgQIDDABFLL5RJ4NsA2oMshQIAAAQIECBAgQIAAAQIECBAgQIAAAQJ5CORdINtb6Fkjws7mez37/J9it72PiwcfnhGlCmS7u+YVglTL2uUd/FTL3JxbX4F2CTw7YJ+d4rKLT+oTL+99X+qzXt/VrKy37bb6r5h29bmx6KKL9DgxhWLjyq62dIDiyisuF7+ePjWWX67/h1ErHa+v9qXCvSaedmiMP3Lfeg6TVF8Cz5JaLpMlQIAAAQIECBAgQIAAAQIEuglkQWdZ4Fn3Y6XF3okX/tHzv7vVA26bFWfHuf/xYqw7/O16dNdnHx74z53YAAQIECBAoOUE8q7nWPCC33vv/Zj47alx0hnf62HRX61FJXiFQiHOveCqGH/yhZ2nZf3f8IOz4/Of26ioqxQCz0r9tlaJRzlts99QF154oT6bZuuXhZ51Pz67yafmvhBw8cWGljOMNlUKZPVI2446LGb9/bWiHgYPXjjOO/OIGHfg7rHQQoOq7L3+p6VQg+D+p/7rrkcCBAgQIECAAAECBNIUEHiW07qlBpsTg24JECBAgAABAgQIECBAgAABAgQIECBAgEBTBBpRIJuFno076uy4dOrNc6/xlOPHxoSj94+ssK9Rxyuvzo4jxp8XO++wWYzacfNehxV41qgVaZ1xGlF8XMvV7jNm+7hy8mm1dNF5bqmi1bp0XGEnm2y8ftwx7cJYYvHei6rbLfBsw0+uHXffenEsPWzJHpopFBtXuAWi1HetwLNKFfNrL/AsP1s9EyBAgAABAgQIECBAgAABAvkJPDRraGx408iiATYY8VY8OGpmXPvH4XHeI/8WD8+qT9DDJ0e8FUev95fY86Ov5HdBC/Tsgf+GURuIAAECBAi0jEAj6jkWvNisvuPM866I0745pfNPgwYNiuuvnBijd+q91qJStO4vz8tqR370/bNK1nIIPKtUtri9wLPa/Co5+4GHHoutdz4kXnv9jbmn7fKFz8WF5xwTK66wbCXdNKRtCjUI7n8ashUMQoAAAQIECBAgQIBAAgKp5XJ1FLKo+wSO1GATIDVFAgQIECBAgAABAgQIECBAgAABAgQIECBQtkCjCmSzYtWvH//t+PjHVo1xB+4WC/4+UPaEc24o8Cxn4BbsXuBZeYuy2NAhMXx4zzCu+WcPHbJofHrDdeNDH1qks8PsLdOfWPujc//3kksuFmt/fPVYZJGFY5nhw/p9e3G7BZ6t8JFl49f3Ti1Z7JxCsXF5u6irlcCzSsUa217gWWO9jUaAAAECBAgQIECAAAECBAjURyALO8tCz7ofWdhZFno2/7j12WFx9R+Hx7Snl45KH7boiIjRq78ae330ldhp1dfqM+kKevHAfwVYmhIgQIAAgQEi0Kh6jgW5uoeeZWFnl086Kfbdc4e613nMryPZbNMNew1TE3hW22YWeFabX6Vn//RnD8TpZ18apx4/Nj73mQ3r/pmpdD69tU+hBsH9T71WWz8ECBAgQIAAAQIECKQukFoul8Cz1Hec+RMgQIAAAQIECBAgQIAAAQIECBAgQIAAgQYINKtAtgGXVtUQAs+qYkv6pHYKPEtpoVo98Cwr7M8C3QYNyh5zLH0MX3qp2GD9tWKhhRbqbNA9BO5DHxoc6627ZiwyeHAsPWzJWHTRrrC47j2mUGxc6d4SeFapWGPbCzxrrLfRCBAgQIAAAQIECBAgQIAAgdoFDrp/lZgyc0RRR5M3fS7GjpxVsvO33hsU97y4ZPzqr4vF/5s1NJ5640Px8lsLx5vvzvtveYsPfj+WG/perLHEv+LfR7wVGy/7j9hypdkxdKE5tU+2yh488F8lnNMIECBAgEDCAs2s58jCyM694AcxbKkl4qtf2bVpwU0Cz2rbwALPavMbqGenUIPg/meg7j7XRYAAAQIECBAgQIBApQICzyoVK7N9arBlXpZmBAgQIECAAAECBAgQIECAAAECBAgQIEAgCYFmFsi2IpDAs1ZclXznJPAsX99qe8878KzaeTXjvBSKjSt1EXhWqVhj2ws8a6y30QgQIECAAAECBAgQIECAAIHaBLKgsyzwrPuRBZ1lgWcD6fDA/0BaTddCgAABAgTKE1DPEZFq4NnE0w6N8UfuW95CJ9Kq1FokMvWKpznQg+JSqEFw/1PxtnUCAQIECBAgQIAAAQIDVCC1XK6OQqFQSGEtUoNNwdQcCRAgQIAAAQIECBAgQIAAAQIECBAgQIBAuQIKZIulBJ6Vu3MGTrtSwT4Dsfg4tRUTeNa1YikUG1e6vwSeVSrW2PYCzxrrbTQCBAgQIECAAAECBAgQIECgeoGHZg2NDW8aWdTBBiPeigdHzay+0xY90wP/LbowpkWAAAECBHIUUM8h8CzH7VVx1wLPKiZr2RNSqEFw/9Oy28fECBAgQIAAAQIECBBosEBquVwCzxq8QQxHgAABAgQIECBAgAABAgQIECBAgAABAgRSFFAgW7xqAs9S3MW1zVngWW1+eZ0t8KxLNoVi40r3gcCzSsUa217gWWO9jUaAAAECBAgQIECAAAECBAhUL5CFnWWhZ92PLOwsCz0baIcH/gfairoeAgQIECDQv4B6DoFn/e+SxrUQeNY467xHSqEGwf1P3rtA/wQIECBAgAABAgQIpCIg8CynlUoNNicG3RIgQIAAAQIECBAgQIAAAQIECBAgQIAAgaYIKJAtZhd41pRt2NRBBZ41lb/XwQWeddGkUGxc6S4SeFapWGPbCzxrrLfRCBAgQIAAAQIECBAgQIAAgeoEDrp/lZgyc0TRyZM3fS7GjpxVXYctfpYH/lt8gUyPAAECBAjkIKCeQ+BZDtuq6i4FnlVN13InplCD4P6n5baNCREgQIAAAQIECBAg0CSB1HK5OgqFQqFJVhUNmxpsRRenMQECBAgQIECAAAECBAgQIECAAAECBAgQaHEBBbLFCyTwrMU3bA7TE3iWA2oduhR41oWYQrFxpUsu8KxSsca2F3jWWG+jESBAgAABAgQIECBAgAABApULZEFnWeBZ9yMLOssCzwbq4YH/gbqyrosAAQIECPQuoJ5D4JnPB4E8BFKoQXD/k8fK65MAAQIECBAgQIAAgRQFUsvlEniW4i4zZwIECBAgQIAAAQIECBAgQIAAAQIECBAg0GABBbLF4ALPGrwBW2A4gWctsAglpiDwrAslhWLjSneRwLNKxRrbXuBZY72NRoAAAQIECBAgQIAAAQIECFQm8NCsobHhTSOLTtpgxFvx4KiZlXWUWGsP/Ce2YKZLgAABAgTqIKCeQ+BZHbaRLgj0EEihBsH9j41LgAABAgQIECBAgACBeQICz3LaCanB5sSgWwIECBAgQIAAAQIECBAgQIAAAQIECBAg0BQBBbLF7ALPmrINmzqowLOm8vc6uMCzLpoUio0r3UUCzyoVa2x7gWeN9TYaAQIECBAgQIAAAQIECBAgUJlAFnaWhZ51P7Kwsyz0bCAfHvgfyKvr2ggQIECAQGkB9RwCz3w2COQhkEINgvufPFZenwQIECBAgAABAgQIpCiQWi5XR6FQKKQAnRpsCqbmSIAAAQIECBAgQIAAAQIECBAgQIAAAQIEyhVQIFssJfCs3J0zcNoJPGvNtRR41rUuKRQbV7qLBJ5VKtbY9gLPGuttNAIECBAgQIAAAQIECBAgQKB8gYPuXyWmzBxRdMLkTZ+LsSNnld9Joi098J/owpk2AQIECBCoQUA9h8CzGraPUwn0KpBCDYL7HxuYAAECBAgQIECAAAEC8wRSy+USeGbnEiBAgAABAgQIECBAgAABAgQIECBAgAABAv0KKJAtJkol8KzfhW1wg5VXXC5+PX1qLL9c8YNmDZ5GVcOVCvapqqOcT7rtum/HF7b9TM6jtE73As+61iKFYuNKd06p79pK+8iz/cTTDo3xR+6b5xAt3bfAs5ZeHpMjQIAAAQIECBAgQIAAAQJtK5AFnWWBZ92PLOgsCzxrh8MD/+2wyq6RAAECBAgUC6jnSDfwrNX2crv//tlq69Hs+aRQg+D+p9m7xPgECBAgQIAAAQIECLSKgMCznFYiNdicGHRLgAABAgQIECBAgAABAgQIECBAgAABAgSaIqBAtphd4Fl121DgWXVulZwl8CxinzHbx5WTT6uEbUC0TaHYuFJogWeVijW2vcCzxnobjQABAgQIECBAgAABAgQIEOhf4KFZQ2PDm0YWNdxgxFvx4KiZ/Z88QFp44H+ALKTLIECAAAECFQio5xB4VsF26bOpwLN6SQ6MflKoQXD/MzD2mqsgQIAAAQIECBAgQKB2gdRyuToKhUKh9svOv4fUYPMXMQIBAgQIECBAgAABAgQIECBAgAABAgQIEGicgALZYmuBZ9XtPYFn1blVcpbAM4Fnb739z84t89lNPhW333B+LL7Y0Eq2Ucu0FXjWMktRciICz1p7fcyOAAECBAgQIECAAAECBAi0o0AWdpaFnnU/srCzLPSsXQ4P/LfLSrtOAgQIECDQJaCeQ+BZvT4PAs/qJTkw+hF4NjDW0VUQIECAAAECBAgQINAeAqnlcgk8a4996SoJECBAgAABAgQIECBAgAABAgQIECBAgEBNAgpki/kEnlW3nQSeVedWyVkCzwSeCTyr5BNTW9t2L/gXeFbb/nE2AQIECBAgQIAAAQIECBAgUF+Bg+5fJabMHFHU6eRNn4uxI2fVd6AW703gWYsvkOkRIECAAIEcBNRzCDyr17Zq998/6+U4UPoReDZQVtJ1ECBAgAABAgQIECDQDgICz3Ja5dRgc2LQLQECBAgQIECAAAECBAgQIECAAAECBAgQaIqAAtli9lYMPGvKxjAogSYL/PgnP48d9/h60Sz2GbN9XDn5tCbPrPHDp1Bs3HgVI+YpIPAsT119EyBAgAABAgQIECBAgAABApUIZEFnWeBZ9yMLOssCz9rtEHjWbivuegkQIECAQIR6jsp3gd9WKzdzRvsJpPA5cf/TfvvSFRMgQIAAAQIECBAgUFogtVyujkKhUEhhMVODTcHUHAkQIECAAAECBAgQIECAAAECBAgQIECAQLkCCmSLpQSelbtztCOQr4DAsy7fFIqN890Nem+0gMCzRosbjwABAgQIECBAgAABAgQIECgl8NCsobHhTSOL/rTBiLfiwVEz2xLMA/9tuewumgABAgTaXEA9R+UbwG+rlZs5o/0EUvicuP9pv33pigkQIECAAAECBAgQKC2QWi6XwDM7mQABAgQIECBAgAABAgQIECBAgAABAgQIEOhXQIFsv0QaECBAgAABAgQIECBAgAABAgQIECBAgAABAg0WyMLOstCz7kcWdpaFnrXj4YH/dlx110yAAAEC7S6gnqPdd4DrJ9C+Au5/2nftXTkBAgQIECBAgAABAsUCAs9y2hGpwebEoFsCBAgQIECAAAECBAgQIECAAAECBAgQINAUAQWyTWE3KAECBAgQIECAAAECBAgQIECAAAECBAgQINCLwEH3rxJTZo4o+uvkTZ+LsSNnta2ZB/7bduldOAECBAi0sYB6jjZefJdOoM0F3P+0+QZw+QQIECBAgAABAgQIdAqklsvVUSgUCimsX2qwKZiaIwECBAgQIECAAAECBAgQIECAAAECBAgQKFdAgWy5UtoRIECAAAECBAgQIECAAAECBAgQIECAAAECeQtkQWdZ4Fn3Iws6ywLP2vnwwH87r75rJ0CAAIF2FVDP0a4r77oJEHD/Yw8QIECAAAECBAgQIEBgnkBquVwCz+xcAgQIECBAgAABAgQIECBAgAABAgQIECBAoF8BBbL9EmlAgAABAgQIECBAgAABAgQIECBAgAABAgQINEDgoVlDY8ObRhaNtMGIt+LBUTMbMHprD+GB/9ZeH7MjQIAAAQJ5CKjnyENVnwQIpCDg/ieFVTJHAgQIECBAgAABAgQaISDwLCfl1GBzYtAtAQIECBAgQIAAAQIECBAgQIAAAQIECBBoioAC2aawG5QAAQIECBAgQIAAAQIECBAgQIAAAQIECBBYQCALO8tCz7ofWdhZFnrW7ocH/tt9B7h+AgQIEGhHAfUc7bjqrpkAgUzA/Y99QIAAAQIECBAgQIAAgXkCqeVydRQKhUIKi5cabAqm5kiAAAECBAgQIECAAAECBAgQIECAAAECBMoVUCBbrpR2BAgQIECAAAECBAgQIECAAAECBAgQIECAQF4CB92/SkyZOaKo+8mbPhdjR87Ka8ik+vXAf1LLZbIECBAgQKAuAuo56sKoEwIEEhRw/5PgopkyAQIECBAgQIAAAQK5CKSWyyXwLJdtoFMCBAgQIECAAAECBAgQIECAAAECBAgQIDCwBBTIDqz1dDUECBAgQIAAAQIECBAgQIAAAQIECBAgQCA1gSzoLAs8635kQWdZ4JljnoAH/u0EAgQIECDQfgLqOdpvzV0xAQLuf+wBAgQIECBAgAABAgQIdBcQeJbTfkgNNicG3RIgQIAAAQIECBAgQIAAAQIECBAgQIAAgaYIKJBtCrtBCRAgQIAAAQIECBAgQIAAAQIECBAgQIAAgYh4aNbQ2PCmkUUWG4x4Kx4cNZNPNwGBZ7YDAQIECBBoPwH1HO235q6YAIF5Au5/7AQCBAgQIECAAAECBAjME0gtl6ujUCgUUli81GBTMDVHAgQIECBAgAABAgQIECBAgAABAgQIECBQroAC2XKltCNAgAABAgQIECBAgAABAgQIECBAgAABAgTqLZCFnWWhZ92PLOwsCz1zdAl44N9uIECAAAEC7SegnqP91twVEyAwT8D9j51AgAABAgQIECBAgACBeQKp5XIJPLNzCRAgQIAAAQIECBAgQIAAAQIECBAgQIAAgX4FFMj2S6QBAQIECBAgQIAAAQIECBAgQIAAAQIECBAgkIPAQfevElNmjijqefKmz8XYkbNyGC3tLj3wn/b6mT0BAgQIEKhGQD1HNWrOIUBgIAi4/xkIq+gaCBAgQIAAAQIECBCoh4DAs3oolugjNdicGHRLgAABAgQIECBAgAABAgQIECBAgAABAgSaIqBAtinsBiVAgAABAgQIECBAgAABAgQIECBAgAABAm0tkAWdZYFn3Y8s6CwLPHP0FPDAv11BgAABAgTaT0A9R/utuSsmQGCegPsfO4EAAQIECBAgQIAAAQLzBFLL5eooFAqFFBYvNdgUTM2RAAECBAgQIECAAAECBAgQIECAAAECBAiUK6BAtlwp7QgQIECAAAECBAgQIECAAAECBAgQIECAAIF6CmSBZ1nwWXZsMOKteHDUzHp2P6D68sD/gFpOF0OAAAECBMoSUM9RFpNGBAgMQAH3PwNwUV0SAQIECBAgQIAAAQJVCaSWyyXwrKpldhIBAgQIECBAgAABAgQIECBAgAABAgQIEGgvAQWy7bXerpYAAQIECBAgQIAAAQIECBAgQIAAAQIECLSSQBZ4lgWfZWFnWeiZo7SAB/7tDAIECBAg0H4C6jnab81dMQEC8wTc/9gJBAgQIECAAAECBAgQmCcg8CynnZAabE4MuiVAgAABAgQIECBAgAABAgQIECBAgAABAk0RUCDbFHaDEiBAgAABAgQIECBAgAABAgQIECBAgAABAh8IPDRrqLCzfnaDB/59XAgQIECAQPsJqOdovzV3xQQIzBNw/2MnECBAgAABAgQIECBAYJ5AarlcHYVCoZDC4qU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qAAtmmsBuUAAECBAgQIECAAAECBAgQIECAAAECBAgQIFC2gAf+y6bSkAABAgQIDBgB9RwDZildCAECFQq4/6kQTHMCBAgQIECAAAECBAasQGq5XB2FQqGQwmqkBpuCqTkSIECAAAECBAgQIECAAAECBAgQIECAAIFyBRTIliulHQECBAgQIECAAAECBAgQIECAAAECBAgQIECgOQIe+G+Ou1EJECBAgEAzBdRzNFPf2AQINFPA/U8z9Y1NgAABAgQIECBAgEArCaSWyyXwrJV2j7kQIECAAAECBAgQIECAAAECBAgQIECAAIEWFVAg26ILY1oECBAgQIAAAQIECBAgQIAAAQIECBAgQIAAgQ8EPPBvKxAgQIAAgfYTUM/RfmvuigkQmCfg/sdOIECAAAECBAgQIECAwDwBgWc57YTUYHNi0C0BAgQIECBAgAABAgQIECBAgAABAgQIEGiKgALZprAblAABAgQIECBAgAABAgQIECBAgAABAgQIECBQtoAH/sum0pAAAQIECAwYAfUcA2YpXQgBAhUKuP+pEExzAgQIECBAgAABAgQGrEBquVwdhUKhkMJqpAabgqk5EiBAgAABAgQIECBAgAABAgQIECBAgACBcgUUyJYrpR0BAgQIECBAgAABAgQIECBAgAABAgQIECBAoDkCHvhvjrtRCRAgQIBAMwXUczRT39gECDRTwP1PM/WNTYAAAQIECBAgQIBAKwmklssl8KyVdo+5ECBAgAABAgQIECBAgAABAgQIECBAgACBFhVQINuiC2NaBAgQIECAAAECBAgQIECAAAECBAgQIECAAIEPBDzwbysQIECAAIH2E1DP0X5r7ooJEJgn4P7HTiBAgAABAgQIECBAgMA8AYFnOe2E1GBzYtAtAQIECBAgQIAAAQIECBAgQIAAAQIECBBoioAC2aawG5QAAQIECBAgQIAAAQIECBAgQIAAAQIECBAgULaAB/7LptKQAAECBAgMGAH1HANmKV0IAQIVCrj/qRBMcwIECBAgQIAAAQIEBqxAarlcHYVCoZDCaqQ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qAAtmmsBuUAAECBAgQIECAAAECBAgQIECAAAECBAgQIFC2gAf+y6bSkAABAgQIDBgB9RwDZildCAECFQq4/6kQTHMCBAgQIECAAAECBAasQGq5XB2FQqGQwmqkBpuCqTkSIECAAAECBAgQIECAAAECBAgQIECAAIFyBRTIliulHQECBAgQIECAAAECBAgQIECAAAECBAgQIECgOQIe+G+Ou1EJECBAgEAzBdRzNFPf2AQINFPA/U8z9Y1NgAABAgQIEC2d+QkAACAASURBVCBAgEArCaSWyyXwrJV2j7kQIECAAAECBAgQIECAAAECBAgQIECAAIEWFVAg26ILY1oECBAgQIAAAQIECBAgQIAAAQIECBAgQIAAgQ8EPPBvKxAgQIAAgfYTUM/RfmvuigkQmCfg/sdOIECAAAECBAgQIECAwDwBgWc57YTUYHNi0C0BAgQIECBAgAABAgQIECBAgAABAgQIEGiKgALZprAblAABAgQIECBAgAABAgQIECBAgAABAgQIECBQtoAH/sum0pAAAQIECAwYAfUcA2YpXQgBAhUKuP+pEExzAgQIECBAgAABAgQGrEBquVwdhUKhkMJqpAabgqk5EiBAgAABAgQIECBAgAABAgQIECBAgACBcgUUyJYrpR0BAgQIECBAgAABAgQIECBAgAABAgQIECBAoDkCHvhvjrtRCRAgQIBAMwXUczRT39gECDRTwP1PM/WNTYAAAQIECBAgQIBAKwmklssl8KyVdo+5ECBAgAABAgQIECBAgAABAgQIECBAgACBFhVQINuiC2NaBAgQIECAAAECBAgQIECAAAECBAgQIECAAIEPBDzwbysQIECAAIH2E1DP0X5r7ooJEJgn4P7HTiBAgAABAgQIECBAgMA8AYFnOe2E1GBzYtAtAQIECBAgQIAAAQIECBAgQIAAAQIECBBoioAC2aawG5QAAQIECBAgQIAAAQIECBAgQIAAAQIECBAgULaAB/7LptKQAAECBAgMGAH1HANmKV0IAQIVCrj/qRBMcwIECBAgQIAAAQIEBqxAarlcHYVCoZDCaqQ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rAggWyTZmEQQkQIECAAAECBAgQIECAAAECBAgQIECAAAECBMoWGLntdWW31ZAAAQIECBBIU0A9R5rrZtYECNRfwP1P/U31SIAAAQIECBAgQIBAGgKp5XJ1FAqFQgq0qcGmYGqOBAgQIECAAAECBAgQIECAAAECBAgQIECgXAEFsuVKaUeAAAECBAgQIECAAAECBAgQIECAAAECBAgQaA0BD/y3xjqYBQECBAgQyFNAPUeeuvomQCAlAfc/Ka2WuRIgQIAAAQIECBAgUE+B1HK5BJ7Vc/X1RYAAAQIECBAgQIAAAQIECBAgQIAAAQIEBqiAAtkBurAuiwABAgQIECBAgAABAgQIECBAgAABAgQIEBiwAh74H7BL68IIECBAgECngHoOm4EAAQLzBNz/2AkECBAgQIAAAQIECLSrgMCznFY+NdicGHRLgAABAgQIECBAgAABAgQIECBAgAABAgSaIqBAtinsBiVAgAABAgQIECBAgAABAgQIECBAgAABAgQIVC3ggf+q6ZxIgAABAgSSEVDPkcxSmSgBAjkLuP/JGVj3BAgQIECAAAECBAi0rEBquVwdhUKh0LKa3Sa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MD/Z+eObQAGYhiIIfsPrUzh4vBcwBAo1yJ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tCCzcAAAIABJREFU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C7/lJqAAAgAElEQVQ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EX+v14AACAASURBV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/OzdfbRWZZk/8OuclaKTjTOK0WqcWaIlBDOBgmmiZqaCQqFogy8LSywQ0/I1RaGZCRXN19REKLFk+cKUJAUKamYqpgkKzUBQKa6ZphWJzjjZKNpi/9bh1zzTIyDn5dnPs++9P2ct/5jO3vd9XZ9r/6HfwUsCBAgQIECAAAECBAgQIECAAAECBAgQIECAAAECBAgQIECAAAECBAgQIECAAAECBAgQIECAAAECBAgQIECAAAECBAikJ5DaXi4Lz9L7xlRMgAABAgQIECBAgAABAgQIECBAgAABAgQIECBAgAABAgQIECBAgAABAgQIECBAgAABAgQIECBAgAABAgQIECBAgAABAgQIECBAgAABAgQIECBQYQELz3IafmqwOTE4lgABAgQIECBAgAABAgQIECBAgAABAgQIECBAgAABAgQIECBAgAABAgQIECBAgAABAgQIECBAgAABAgQIECBAgAABAgQIECBAgAABAgQIECBAoOICqe3lasuyLEthZqnBpmCqRgIECBAgQIAAAQIECBAgQIAAAQIECBAgQIAAAQIECBAgQIAAAQIECBAgQIAAAQIECBAgQIAAAQIECBAgQIAAAQIECBAgQIAAAQIECBAgQIAAgfQEUtvLZeFZet+YigkQIECAAAECBAgQIECAAAECBAgQIECAAAECBAgQIECAAAECBAgQIECAAAECBAgQIECAAAECBAgQIECAAAECBAgQIECAAAECBAgQIECAAAECBCosYOFZTsNPDTYnBscSIECAAAECBAgQIECAAAECBAgQIECAAAECBAgQIECAAAECBAgQIECAAAECBAgQIECAAAECBAgQIECAAAECBAgQIECAAAECBAgQIECAAAECBAhUXCC1vVxtWZZlKcwsNdgUTNVIgAABAgQIECBAgAABAgQIECBAgAABAgQIECBAgAABAgQIECBAgAABAgQIECBAgAABAgQIECBAgAABAgQIECBAgAABAgQIECBAgAABAgQIECCQnkBqe7ksPEvvG1MxAQIECBAgQIAAAQIECBAgQIAAAQIECBAgQIAAAQIECBAgQIAAAQIECBAgQIAAAQIECBAgQIAAAQIECBAgQIAAAQIECBAgQIAAAQIECBAgQIBAhQUsPMtp+KnB5sTgWAIECBAgQIAAAQIECBAgQIAAAQIECBAgQIAAAQIECBAgQIAAAQIECBAgQIAAAQIECBAgQIAAAQIECBAgQIAAAQIECBAgQIAAAQIECBAgQIAAgYoLpLaXqy3LsiyFmaUGm4KpGgkQIECAAAECBAgQIECAAAECBAgQIECAAAECBAgQIECAAAECBAgQIECAAAECBAgQIECAAAECBAgQIECAAAECBAgQIECAAAECBAgQIECAAAECBNITSG0vl4Vn6X1jKiZAgAABAgQIECBAgAABAgQIECBAgAABAgQIECBAgAABAgQIECBAgAABAgQIECBAgAABAgQIECBAgAABAgQIECBAgAABAgQIECBAgAABAgQIEKiwgIVnOQ0/NdicGBxLgAABAgQIECBAgAABAgQIECBAgAABAgQIECBAgAABAgQIECBAgAABAgQIECBAgAABAgQIECBAgAABAgQIECBAgAABAgQIECBAgAABAgQIECBQcYHU9nK1ZVmWpTCz1GBTMFUjAQIECBAgQIAAAQIECBAgQIAAAQIECBAgQIAAAQIECBAgQIAAAQIECBAgQIAAAQIECBAgQIAAAQIECBAgQIAAAQIECBAgQIAAAQIECBAgQIBAegKp7eWy8Cy9b0zFBAgQIECAAAECBAgQIECAAAECBAgQIECAAAECBAgQIECAAAECBAgQIECAAAECBAgQIECAAAECBAgQIECAAAECBAgQIECAAAECBAgQIECAAAECFRaw8Cyn4acGmxODYwkQIECAAAECBAgQIECAAAECBAgQIECAAAECBAgQIECAAAECBAgQIECAAAECBAgQIECAAAECBAgQIECAAAECBAgQIECAAAECBAgQIECAAAECBCoukNperrYsy7IUZpYabAqmaiRAgAABAgQIECBAgAABAgQIECBAgAABAgQIECBAgAABAgQIECBAgAABAgQIECBAgAABAgQIECBAgAABAgQIECBAgAABAgQIECBAgAABAgQIEEhPILW9XBaepfeNqZgAAQIECBAgQIAAAQIECBAgQIAAAQIECBAgQIAAAQIECBAgQIAAAQIECBAgQIAAAQIECBAgQIAAAQIECBAgQIAAAQIECBAgQIAAAQIECBAgQKDCAhae5TT81GBzYnAsAQIECBAgQIAAAQIECBAgQIAAAQIECBAgQIAAAQIECBAgQIAAAQIECBAgQIAAAQIECBAgQIAAAQIECBAgQIAAAQIECBAgQIAAAQIECBAgQIBAxQVS28vVlmVZlsLMUoNNwVSNBAgQIECAAAECBAgQIECAAAECBAgQIECAAAECBAgQIECAAAECBAgQIECAAAECBAgQIECAAAECBAgQIECAAAECBAgQIECAAAECBAgQIECAAAEC6QmktpfLwrP0vjEVEyBAgAABAgQIECBAgAABAgQIECBAgAABAgQIECBAgAABAgQIECBAgAABAgQIECBAgAABAgQIECBAgAABAgQIECBAgAABAgQIECBAgAABAgQIVFjAwrOchp8abE4MjiVAgAABAgQIECBAgAABAgQIECBAgAABAgQIECBAgAABAgQIECBAgAABAgQIECBAgAABAgQIECBAgAABAgQIECBAgAABAgQIECBAgAABAgQIEKi4QGp7udqyLMtSmFlqsCmYqpEAAQIECBAgQIAAAQIECBAgQIAAAQIECBAgQIAAAQIECBAgQIAAAQIECBAgQIAAAQIECBAgQIAAAQIECBAgQIAAAQIECBAgQIAAAQIECBAgQCA9gdT2cll4lt43pmICBAgQIECAAAECBAgQIECAAAECBAgQIECAAAECBAgQIECAAAECBAgQIECAAAECBAgQIECAAAECBAgQIECAAAECBAgQIECAAAECBAgQIECAAIEKC1h4ltPwU4PNicGxBAgQIECAAAECBAgQIECAAAECBAgQIECAAAECBAgQIECAAAECBAgQIECAAAECBAgQIECAAAECBAgQIECAAAECBAgQIECAAAECBAgQIECAAAECFRdIbS9XW5ZlWQozSw02BVM1EiBAgAABAgQIECDQeIENGzbEv//7v8d//Md/xK9//etYt25d/Pa3v43169fHSy+9FP/1X/8Vr7zySrz66qvx+9//Pl577bV4/fXX480334w//OEPsXHjxsYX5UQCBAgQIECAAIHkBNrb2+Md73hHbLfddrHDDjvEjjvuGO985ztjp512ip133jn+4i/+Inbdddfo3bt3vPvd744+ffrEe9/73virv/qr+Ou//uvo1atXcj0rmAABAgQIECCQgoD8L4UpqZEAAQIECBAgUHwB+V/xZ6RCAgQIECBAoJoC8r9qzl3XBAgQIECAAIFGC8j/Gi3qPAIECBAgQIAAAQIE3k4gtb1cFp75ngkQIECAAAECBAgQINBFgY7lZKtWrYrVq1fHz3/+8/jFL34Rzz//fKxdu3bTkjM/BAgQIECAAAECBFot0LH8rG/fvrHnnnvG+9///th7772jf//+MWDAgE1L1PwQIECAAAECBAhsXUD+5+sgQIAAAQIECBAouoD8r+gTUh8BAgQIECBQZAH5X5GnozYCBAgQIECAAIEOAfmf74AAAQIECBAgQIAAga4IWHjWFa0uPJsabBda8ygBAgQIECBAgAABAgUWWL9+fSxbtiyeffbZWLFiRfz0pz/dtOzMDwECBAgQIECAAIFUBTqWnn3wgx+MQYMGxT777BNDhgyJ3r17p9qOugkQIECAAAECPRKQ//WIz8sECBAgQIAAAQIFFJD/FXAoSiJAgAABAgRaJiD/axm9iwkQIECAAAECBHISkP/lBOtYAgQIECBAgAABAgkLpLaXqy3LsiwF79RgUzBVIwECBAgQIECAAAECmwt0LDV74okn4sc//nH85Cc/iTVr1mAiQIAAAQIECBAgUHqBfv36xYc+9KH48Ic/HAceeOCmZWh+CBAgQIAAAQJlFJD/lXGqeiJAgAABAgQIENiWgPxvW0J+T4AAAQIECJRFQP5XlknqgwABAgQIECBAoCsC8r+uaHmWAAECBAgQIECAQPkEUtvLZeFZ+b5BHREgQIAAAQIECBAg0AWBlStXxsMPPxyPPPJIPProo9HxX3Ts6c/f/M3fxO677x7vfe974z3veU/06dMnevfuHbvuumv85V/+Zey8887xrne9K3baaafYcccdo1evXrH99tvHO97xjmhvb+/p9d4nQIAAAQIECBAogcDGjRvjD3/4Q7zxxhuxYcOGeO211+LVV1+N3/3ud/HKK6/Ef/7nf8ZLL7206e9f161bF7/5zW/i17/+dfzqV7+Kf/u3f+uxQMffvx5yyCFx6KGHxmGHHRYDBw7s8ZkOIECAAAECBAi0QkD+1wp1dxIgQIAAAQIECGxLQP63LSG/J0CAAAECBAh0TkD+1zknTxEgQIAAAQIECDRXQP7XXG+3ESBAgAABAgQIEKi6gIVnOX0BqcHmxOBYAgQIECBAgAABAgR6KNCxKOL++++PxYsXx4MPPhhr167t1ol9+/aNAQMGRMd/Cef9739/vO9974s999wz9thjD0vLuiXqJQIECBAgQIAAgUYJdPxhqRdeeCGef/75+OUvfxm/+MUvYs2aNbFq1aoe/f3vEUccEcOHD4+jjjpq0+JePwQIECBAgACBIgrI/4o4FTURIECAAAECBAg0UkD+10hNZxEgQIAAAQKpCcj/UpuYegkQIECAAAECBLoqIP/rqpjnCRAgQIAAAQIECBBIbS9XW5ZlWQpjSw02BVM1EiBAgAABAgQIEKiKwLp162L+/PmxYMGCWLhwYXT8P4C68rPvvvvGkCFDYp999okPfvCDm/5617ve1ZUjPEuAAAECBAgQIECgEAK/+93v4qc//emmv5599tlYtmxZPPPMM12qrb29PUaOHBmjRo2K0aNHR58+fbr0vocJECBAgAABAo0WkP81WtR5BAgQIECAAAECqQrI/1KdnLoJECBAgACBtxOQ//k+CBAgQIAAAQIECPx/AfmfL4EAAQIECBAgQIAAgS0JpLaXy8Iz3zEBAgQIECBAgAABAqUUWL9+fdxzzz0xb968eOCBBzrd4y677BIHHXRQHHjggfHhD384PvShD8UOO+zQ6fc9SIAAAQIECBAgQCA1gddffz1+8pOfxI9//ON44okn4vHHH4+XX365020ceeSRMWbMmDjuuOOid+/enX7PgwQIECBAgACBngjI/3qi510CBAgQIECAAIEqCcj/qjRtvRIgQIAAgfIIyP/KM0udECBAgAABAgQI5Csg/8vX1+kECBAgQIAAAQIEUhCw8CynKaUGmxODYwkQIECAAAECBAgQ2IbA3Llzo+Ov7373u52y6tWrVxx++OHx0Y9+NA499NAYMmRIp97zEAECBAgQIECAAIEyCyxbtiweeeSR+OEPfxgPPfRQbNiwoVPtHnvssTF27NhNf/khQIAAAQIECOQhIP/LQ9WZBAgQIECAAAECVROQ/1Vt4volQIAAAQLpCMj/0pmVSgkQIECAAAECBIorIP8r7mxURoAAAQIECBAgQCAPgdT2crVlWZblAdHoM1ODbXT/ziNAgAABAgQIECBAYOsCS5cujTlz5sQdd9wRL7300jap+vXrF0cddVQMHz48jjzyyGhvb9/mOx4gQIAAAQIECBAgUFWBjRs3xgMPPBCLFy+O+++/P9asWbNNil133TVOPvnkGDduXAwdOnSbz3uAAAECBAgQIPB2AvI/3wcBAgQIECBAgACB/ATkf/nZOpkAAQIECBDonID8r3NOniJAgAABAgQIECDQHQH5X3fUvEOAAAECBAgQIEAgLYHU9nJZeJbW96VaAgQIECBAgAABAgT+RGD27NnxzW9+Mx577LFtunQsWRg9enR8/OMfj0GDBm3zeQ8QIECAAAECBAgQILBlgRUrVsT3v//9mD9/fnT8ywfb+jn44IPj05/+dIwfP35bj/o9AQIECBAgQKBOQP7ngyBAgAABAgQIECDQfAH5X/PN3UiAAAECBKoqIP+r6uT1TYAAAQIECBAg0EoB+V8r9d1NgAABAgQIECBAIB8BC8/ycY3UYHNicCwBAgQIECBAgACBygu88MILMWvWrPj6178e69evf1uPjsVmxx9/fIwZMyYGDBhQeTsABAgQIECAAAECBBotsGrVqpg3b1585zvfiY4/CPV2P717947PfvazMWHChNhjjz0aXYrzCBAgQIAAgZIIyP9KMkhtECBAgAABAgQIlEJA/leKMWqCAAECBAgUSkD+V6hxKIYAAQIECBAgQKDiAvK/in8A2idAgAABAgQIECiNQGp7udqyLMtS0E8NNgVTNRIgQIAAAQIECBBISeDJJ5+Mm2++OebMmfO2Zb/73e+Ok046KU444YTYf//9U2pRrQQIECBAgAABAgSSFnjqqafi7rvvjjvvvDN++9vfvm0v48aNizPOOCMOOOCApHtWPAECBAgQINA4Aflf4yydRIAAAQIECBAgQCAPAflfHqrOJECAAAEC1RGQ/1Vn1jolQIAAAQIECBBIU0D+l+bcVE2AAAECBAgQIECgQyC1vVwWnvluCRAgQIAAAQIECBAotMDixYvjxhtvjIULF75tnSNHjoyOpQljx44tdD+KI0CAAAECBAgQIFAFgblz525aVtyZv48/66yzYvjw4VVg0SMBAgQIECCwBQH5n8+CAAECBAgQIECAQHoC8r/0ZqZiAgQIECDQKgH5X6vk3UuAAAECBAgQIECg+wLyv+7beZMAAQIECBAgQIBAKwQsPMtJPTXYnBgcS4AAAQIECBAgQKAyAgsWLIjrrrsuHn744a32vMsuu8RnPvOZOPXUU6N///6VsdEoAQIECBAgQIAAgVQEVq9eHbfddlt84xvfiJdffnmrZR922GFxzjnnxKhRo1JpTZ0ECBAgQIBADwXkfz0E9DoBAgQIECBAgACBAgjI/wowBCUQIECAAIGCCsj/CjoYZREgQIAAAQIECBDogoD8rwtYHiVAgAABAgQIECDQQoHU9nK1ZVmWtdCr01enBtvpxjxIgAABAgQIECBAgECdwKJFi+Kqq65620VngwcPjokTJ8aECROivb2dIAECBAgQIECAAAECBRfYuHFjzJo1K2bOnBnLly/farUdi88uuOCCGDFiRME7Uh4BAgQIECDQXQH5X3flvEeAAAECBAgQIECguALyv+LORmUECBAgQKDZAvK/Zou7jwABAgQIECBAgED+AvK//I3dQIAAAQIECBAgQKAnAqnt5bLwrCfT9i4BAgQIECBAgAABAg0TePzxx+OKK66IhQsXbvXMI444Ij73uc/F6NGjG3avgwgQIECAAAECBAgQaK7A/Pnz42tf+1o8+OCDW7145MiRcdFFF8VBBx3U3OLcRoAAAQIECOQmIP/LjdbBBAgQIECAAAECBAolIP8r1DgUQ4AAAQIEmiYg/2satYsIECBAgAABAgQItFRA/tdSfpcTIECAAAECBAgQ2KKAhWc5fRipwebE4FgCBAgQIECAAAECpRP4+c9/HpdeemnMmTNnq70dc8wx8YUvfCEOPfTQ0vWvIQIECBAgQIAAAQJVFXjkkUfiq1/9atx7771bJRg3blxMmTIl9t5776oy6ZsAAQIECCQvIP9LfoQaIECAAAECBAgQINAtAflft9i8RIAAAQIEkhOQ/yU3MgUTIECAAAECBAgQaIiA/K8hjA4hQIAAAQIECBAg0BCB1PZytWVZljWk85wPSQ02Zw7HEyBAgAABAgQIEEheYMOGDfFP//RPMX369K32MmbMmDj33HNj2LBhyferAQIECBAgQIAAAQIEtiywZMmSuPbaa2PevHlbJZo8eXL8wz/8Q/Tq1QsjAQIECBAgkIiA/C+RQSmTAAECBAgQIECAQM4C8r+cgR1PgAABAgRaJCD/axG8awkQIECAAAECBAgUTED+V7CBKIcAAQIECBAgQKCSAqnt5bLwrJKfqaYJECBAgAABAgQItFZg9uzZm5YV/OpXv9piISNHjowvfvGLccghh7S2ULcTIECAAAECBAgQINA0gUcffTS+8pWvxMKFC7d45+67775pafL48eObVpOLCBAgQIAAge4JyP+65+YtAgQIECBAgAABAmUWkP+Vebp6I0CAAIGqCcj/qjZx/RIgQIAAAQIECBDYtoD8b9tGniBAgAABAgQIECCQl4CFZznJpgabE4NjCRAgQIAAAQIECCQtsHTp0rjkkkvigQce2GIfBx54YFx88cXRsfDMDwECBAgQIECAAAEC1RToWHh2+eWXxxNPPLFFgCOPPDIuu+yyGDp0aDWBdE2AAAECBAosIP8r8HCURoAAAQIECBAgQKAgAvK/ggxCGQQIECBAoBsC8r9uoHmFAAECBAgQIECAQMUE5H8VG7h2CRAgQIAAAQIECiGQ2l6utizLskLIbaOI1GBTMFUjAQIECBAgQIAAgWYKdCwymz59+hav3GOPPWLq1Kkxfvz4ZpbkLgIECBAgQIAAAQIECizQ8V+GnzZtWrzwwgtbrHLy5MmbFqP5IUCAAAECBIohIP8rxhxUQYAAAQIECBAgQCAVAflfKpNSJwECBAgQ+P8C8j9fAgECBAgQIECAAAECXRGQ/3VFy7MECBAgQIAAAQIEeiaQ2l4uC896Nm9vEyBAgAABAgQIECCwDYH77rsvLrjggli1atUWn+xYdPaP//iP0d7ezpIAAQIECBAgQIAAAQJ1Ahs3btz0zwsdi8+29DNgwIC46qqr4uijjyZHgAABAgQItEhA/tcieNcSIECAAAECBAgQKIGA/K8EQ9QCAQIECJReQP5X+hFrkAABAgQIECBAgEBuAvK/3GgdTIAAAQIECBAgQKBOwMKznD6I1GBzYnAsAQIECBAgQIAAgWQE3nzzzTj33HPjpptu2mLNxx9//KalBf3790+mJ4USIECAAAECBAgQINAagdWrV0fHsuTvfOc7WyzgzDPPjGuvvTa222671hToVgIECBAgUEEB+V8Fh65lAgQIECBAgAABAjkJyP9ygnUsAQIECBDogYD8rwd4XiVAgAABAgQIECBAoE5A/ueDIECAAAECBAgQIJCvQGp7udqyLMvyJWnM6anBNqZrpxAgQIAAAQIECBBIU2DRokVx9tlnx5o1azZroG/fvjF9+vQYO3Zsms2pmgABAgQIECBAgACBlgnMnTs3Jk+eHGvXrt2shn79+sX1118fI0aMaFl9LiZAgAABAlURkP9VZdL6JECAAAECBAgQINBcAflfc73dRoAAAQIEtiYg//NtECBAgAABAgQIECCQh4D8Lw9VZxIgQIAAAQIECBCISG0vl4VnvloCBAgQIECAAAECBBoqcNFFF8WVV165xTM7lqB1/G777bdv6J0OI0CAAAECBAgQIECgOgJvvPFGXHjhhZuWm23pp+N3V1xxRXVAdEqAAAECBJosIP9rMrjrCBAgQIAAAQIECFRMQP5XsYFrlwABAgQKJyD/K9xIFESAAAECBAgQIECgVALyv1KNUzMECBAgQIAAAQIFEbDwLKdBpAabE4NjCRAgQIAAAQIECBRWYMWKFfG5z30ulixZslmNgwYNiquvvjoOP/zwwtavMAIECBAgQIAAAQIE0hJ46KGH4vzzz4+OfxZ568+wYcPia1/7WnT8s4gfAgQIECBAoDEC8r/GODqFAAECBAgQIECAAIHOCcj/OufkKQIECBAg0CgB+V+jJJ1DgAABAgQIECBAgEBnBOR/nVHyDAECBAgQIECAAIHOCaS2l6sty7Ksc6219qnUYFur5XYCBAgQIECAAAECzRWYNWtWTJo0KTZu3LjZxR0LCK666qrmFuQ2AgQIECBAgAABAgQqI3DBBRdsWrD81p/29vaYMWNGTJgwoTIWGiVAgAABAnkJyP/yknUuAQIECBAgQIAAAQLbEpD/bUvI7wkQIECAQM8F5H89N3QCAQIECBAgQIAAAQLdE5D/dc/NWwQIECBAgAABAgT+VCC1vVwWnvl+CRAgQIAAAQIECBDokcDEiROj4w88vfVnr732ihtuuCGOPvroHp3vZQIECBAgQIAAAQIECGxL4L777ovPf/7z8dxzz232aMfCs5kzZ27rCL8nQIAAAQIEtiIg//NpECBAgAABAgQIECDQagH5X6sn4H4CBAgQKLOA/K/M09UbAQIECBAgQIAAgTQE5H9pzEmVBAgQIECAAAECxRWw8Cyn2aQGmxODYwkQIECAAAECBAgURmDlypVx2mmnxVNPl91sQAAAIABJREFUPbVZTZ/61Kfipptuip122qkw9SqEAAECBAgQIECAAIFyC7z66qtx5plnxre+9a3NGt1///3j1ltvjYEDB5YbQXcECBAgQKCBAvK/BmI6igABAgQIECBAgACBHgvI/3pM6AACBAgQIFAnIP/zQRAgQIAAAQIECBAgUCQB+V+RpqEWAgQIECBAgACB1ARS28vVlmVZlgJyarApmKqRAAECBAgQIECAQHcFvv3tb8epp54av//97zc7YsaMGXH66ad392jvESBAgAABAgQIECBAoEcCt9xyS0yaNGmzM975znfGbbfdFp/85Cd7dL6XCRAgQIBAFQTkf1WYsh4JECBAgAABAgQIpCkg/0tzbqomQIAAgWIJyP+KNQ/VECBAgAABAgQIECDwfwLyP18DAQIECBAgQIAAga4LpLaXy8Kzrs/YGwQIECBAgAABAgQqLXDZZZfFlClTNjPYd999Y9asWTFkyJBK+2ieAAECBAgQIECAAIHWCyxbtiwmTJgQzzzzzGbFXHrppXHJJZe0vkgVECBAgACBggrI/wo6GGURIECAAAECBAgQIFATkP/5GAgQIECAQPcF5H/dt/MmAQIECBAgQIAAAQLNEZD/NcfZLQQIECBAgAABAuURsPAsp1mmBpsTg2MJECBAgAABAgQItFRg/Pjxcdttt21Ww6mnnhrf+MY3or29vaX1uZwAAQIECBAgQIAAAQL/K7Bx48b4zGc+s9V/hpk9ezYsAgQIECBA4C0C8j+fBAECBAgQIECAAAECqQjI/1KZlDoJECBAoEgC8r8iTUMtBAgQIECAAAECBAi8nYD8z/dBgAABAgQIECBAoPMCqe3lasuyLOt8e617MjXY1km5mQABAgQIECBAgEDjBdatWxcnnXRSPPzww5sdfvXVV8d5553X+EudSIAAAQIECBAgQIAAgQYIXHPNNXH++edvdtJhhx0Wd955Z/Tp06cBtziCAAECBAikLSD/S3t+qidAgAABAgQIECBQZQH5X5Wnr3cCBAgQ6KyA/K+zUp4jQIAAAQIECBAgQKBoAvK/ok1EPQQIECBAgAABAkUUSG0vl4VnRfyK1ESAAAECBAgQIECgQALPPvtsnHjiibFmzZq6qnbZZZe4/fbbY+TIkQWqVikECBAgQIAAAQIECBDYXGDhwoVxyimnxMsvv1z3y379+sVdd90V++yzDzYCBAgQIFBZAflfZUevcQIECBAgQIAAAQKlEZD/lWaUGiFAgACBHATkfzmgOpIAAQIECBAgQIAAgaYKyP+ayu0yAgQIECBAgACBBAUsPMtpaKnB5sTgWAIECBAgQIAAAQJNFVi8eHGMHTs2Xnnllbp7hw4dGnPmzIn+/fs3tR6XESBAgAABAgQIECBAoLsCq1evjnHjxsXSpUvrjth5551j7ty5MXz48O4e7T0CBAgQIJCsgPwv2dEpnAABAgQIECBAgACBtwjI/3wSBAgQIEBgcwH5n6+CAAECBAgQIECAAIGyCMj/yjJJfRAgQIAAAQIECOQhkNperrYsy7I8IBp9Zmqwje7feQQIECBAgAABAgSaLXDXXXfFSSedtNm1Y8aMiTvuuCN22GGHZpfkPgIECBAgQIAAAQIECPRI4PXXX4+TTz455s2bt9k5d955Z5x44ok9Ot/LBAgQIEAgJQH5X0rTUisBAgQIECBAgAABAp0RkP91RskzBAgQIFAVAflfVSatTwIECBAgQIAAAQLVEZD/VWfWOiVAgAABAgQIEOiaQGp7uSw869p8PU2AAAECBAgQIECgEgIzZ86M008/fbNezzzzzLjxxhsrYaBJAgQIECBAgAABAgTKK3DWWWfFTTfdtFmDt9xyS0ycOLG8jeuMAAECBAj8UUD+51MgQIAAAQIECBAgQKDMAvK/Mk9XbwQIECDQGQH5X2eUPEOAAAECBAgQIECAQKoC8r9UJ6duAgQIECBAgACBvAQsPMtJNjXYnBgcS4AAAQIECBAgQCB3gWuvvTbOO++8ze6ZNm1aTJkyJff7XUCAAAECBAgQIECAAIFmCFx66aUxderUza665ppr4txzz21GCe4gQIAAAQItEZD/tYTdpQQIECBAgAABAgQINFlA/tdkcNcRIECAQGEE5H+FGYVCCBAgQIAAAQIECBDIUUD+lyOuowkQIECAAAECBJITSG0vV1uWZVkKyqnBpmCqRgIECBAgQIAAAQJvFbj88svjkksu2Qzm5ptvjkmTJgEjQIAAAQIECBAgQIBAqQRmzJgRZ5xxxmY9XXbZZXHxxReXqlfNECBAgACBDgH5n++AAAECBAgQIECAAIEqCcj/qjRtvRIgQICA/M83QIAAAQIECBAgQIBA1QTkf1WbuH4JECBAgAABAgS2JpDaXi4Lz3zLBAgQIECAAAECBAhsEpg2bVp86Utf2kzjjjvuiJNOOokSAQIECBAgQIAAAQIESilw5513xsknn7xZb1/+8pdj6tSppexZUwQIECBQTQH5XzXnrmsCBAgQIECAAAECVReQ/1X9C9A/AQIEqiMg/6vOrHVKgAABAgQIECBAgMD/Ccj/fA0ECBAgQIAAAQIEIiw8y+krSA02JwbHEiBAgAABAgQIEMhFYGt/2Onee++N0aNH53KnQwkQIECAAAECBAgQIFAUgfnz58cxxxyzWTmWnhVlQuogQIAAgZ4KyP96Kuh9AgQIECBAgAABAgRSFpD/pTw9tRMgQIBAZwTkf51R8gwBAgQIECBAgAABAmUVkP+VdbL6IkCAAAECBAgQ6KxAanu52rIsyzrbXCufSw22lVbuJkCAAAECBAgQINAVgcsvvzwuueSSule22267+N73vhcjRozoylGeJUCAAAECBAgQIECAQLICixYtik984hPx5ptv1vVw2WWXxcUXX5xsXwonQIAAAQLyP98AAQIECBAgQIAAAQIEIuR/vgICBAgQKKuA/K+sk9UXAQIECBAgQIAAAQJdEZD/dUXLswQIECBAgAABAmUTSG0vl4VnZfsC9UOAAAECBAgQIECgCwLXXnttnHfeeXVv9OrVKxYsWBCHH354F07yKAECBAgQIECAAAECBNIXeOihh2LUqFGxYcOGumauueaaOPfcc9NvUAcECBAgUDkB+V/lRq5hAgQIECBAgAABAgTeRkD+5/MgQIAAgbIJyP/KNlH9ECBAgAABAgQIECDQEwH5X0/0vEuAAAECBAgQIJCygIVnOU0vNdicGBxLgAABAgQIECBAoGECM2fOjNNPP73uvO222y7uu+8+y84apuwgAgQIECBAgAABAgRSE+j4Q09HH310vPnmm3Wl33LLLTFx4sTU2lEvAQIECFRYQP5X4eFrnQABAgQIECBAgACBrQrI/3wcBAgQIFAWAflfWSapDwIECBAgQIAAAQIEGikg/2ukprMIECBAgAABAgRSEUhtL1dblmVZCripwaZgqkYCBAgQIECAAIHqCtx1111x0kknbQZw//33x4gRI6oLo3MCBAgQIECAAAECBAhExKJFi+Koo47azOLOO++ME088kREBAgQIECi8gPyv8CNSIAECBAgQIECAAAECLRSQ/7UQ39UECBAg0BAB+V9DGB1CgAABAgQIECBAgEBJBeR/JR2stggQIECAAAECBLYqkNpeLgvPfMwECBAgQIAAAQIEKiawePHiLS41u/fee2P06NEV09AuAQIECBAgQIAAAQIEtiwwf/78OOaYYzb7Zccfhho+fDg2AgQIECBQWAH5X2FHozACBAgQIECAAAECBAokIP8r0DCUQoAAAQJdEpD/dYnLwwQIECBAgAABAgQIVFRA/lfRwWubAAECBAgQIFBRAQvPchp8arA5MTiWAAECBAgQIECAQI8Enn322fjoRz8ar7zySt05d9xxR5x00kk9OtvLBAgQIECAAAECBAgQKJvAnXfeGSeffHJdWzvvvHP88Ic/jH322ads7eqHAAECBEogIP8rwRC1QIAAAQIECBAgQIBA0wTkf02jdhEBAgQINEhA/tcgSMcQIECAAAECBAgQIFAJAflfJcasSQIECBAgQIAAgYhIbS9XW5ZlWQqTSw02BVM1EiBAgAABAgQIVEtg3bp18ZGPfCTWrFlT1/jNN98ckyZNqhaGbgkQIECAAAECBAgQINBJgRkzZsQZZ5xR93S/fv3iRz/6UfTp06eTp3iMAAECBAjkLyD/y9/YDQQIECBAgAABAgQIlE9A/le+meqIAAECZRWQ/5V1svoiQIAAAQIECBAgQCBPAflfnrrOJkCAAAECBAgQKIpAanu5LDwrypejDgIECBAgQIAAAQI5C3zsYx+Lhx9+uO6WadOmxZQpU3K+2fEECBAgQIAAAQIECBBIW+DSSy+NqVOn1jVx2GGHxQ9+8IO0G1M9AQIECJRKQP5XqnFqhgABAgQIECBAgACBJgrI/5qI7SoCBAgQ6LaA/K/bdF4kQIAAAQIECBAgQKDiAvK/in8A2idAgAABAgQIVEDAwrOchpwabE4MjiVAgAABAgQIECDQLYHx48fHbbfdVvfumWeeGTfeeGO3zvMSAQIECBAgQIAAAQIEqiZw1llnxU033VTX9qmnnhqzZ8+uGoV+CRAgQKCAAvK/Ag5FSQQIECBAgAABAgQIJCUg/0tqXIolQIBA5QTkf5UbuYYJECBAgAABAgQIEGiwgPyvwaCOI0CAAAECBAgQKJRAanu52rIsywoluJViUoNNwVSNBAgQIECAAAEC1RC47LLLYsqUKXXNjhkzJu65555qAOiSAAECBAgQIECAAAECDRI47rjjYt68eXWndfzXHy+55JIG3eAYAgQIECDQdQH5X9fNvEGAAAECBAgQIECAAIEtCcj/fBcECBAgUEQB+V8Rp6ImAgQIECBAgAABAgRSFJD/pTg1NRMgQIAAAQIECHRGILW9XBaedWaqniFAgAABAgQIECCQqMC3v/3t+Pu///u66ocOHRqPPfZY7LDDDol2pWwCBAgQIECAAAECBAi0RuD111+Pgw8+OJYuXVpXwD//8z/HJz/5ydYU5VYCBAgQqLSA/K/S49c8AQIECBAgQIAAAQINFpD/NRjUcQQIECDQYwH5X48JHUCAAAECBAgQIECAAIGagPzPx0CAAAECBAgQIFBWAQvPcppsarA5MTiWAAECBAgQIECAQKcFVq5cGfvvv3/8/ve/r72zyy67xJIlS6J///6dPseDBAgQIECAAAECBAgQIPB/AqtXr45hw4bFyy+/XPsf3/nOd8ZTTz0VAwcOREWAAAECBJomIP9rGrWLCBAgQIAAAQIECBCokID8r0LD1ioBAgQKLiD/K/iAlEeAAAECBAgQIECAQJIC8r8kx6ZoAgQIECBAgACBbQiktperLcuyLIWppgabgqkaCRAgQIAAAQIEyi1wwAEHbPoX7v/0Z8GCBTFy5MhyN647AgQIECBAgAABAgQI5CywcOHCGDVqVN0tHQunn3zyyZxvdjwBAgQIEPg/Afmfr4EAAQIECBAgQIAAAQL5CMj/8nF1KgECBAh0TUD+1zUvTxMgQIAAAQIECBAgQKCzAvK/zkp5jgABAgQIECBAIBWB1PZyWXiWypelTgIECBAgQIAAAQJdEJg4cWLMmjWr7o2rr746zjvvvC6c4lECBAgQIECAAAECBAgQ2JrANddcE+eff37drydMmBAzZ86ERoAAAQIEcheQ/+VO7AICBAgQIECAAAECBCouIP+r+AegfQIECLRYQP7X4gG4ngABAgQIECBAgACB0gvI/0o/Yg0SIECAAAECBColYOFZTuNODTYnBscSIECAAAECBAgQ2KZAx6Kzjj/w9Kc/p556asyePXub73qAAAECBAgQIECAAAECBDovMH78+LjtttvqXuhYeNax+MwPAQIECBDIS0D+l5escwkQIECAAAECBAgQIFAvIP/zRRAgQIBAKwTkf61QdycBAgQIECBAgAABAlUUkP9Vcep6JkCAAAECBAiUUyC1vVxtWZZlKYwiNdgUTNVIgAABAgQIECBQPoEVK1bEvvvuGxs3bqw11/F/P/3009He3l6+hnVEgAABAgQIECBAgACBFgp0/LPXfvvtF88880ytio5/9ur4vwcNGtTCylxNgAABAmUVkP+VdbL6IkCAAAECBAgQIECgiALyvyJORU0ECBAot4D8r9zz1R0BAgQIECBAgAABAsUSkP8Vax6qIUCAAAECBAgQ6L5Aanu5LDzr/qy9SYAAAQIECBAgQKBwAgcddFAsWbKkrq6lS5fGkCFDClergggQIECAAAECBAgQIFAGgWXLlsXQoUPrWhk2bFg8/vjjZWhPDwQIECBQMAH5X8EGohwCBAgQIECAAAECBEovIP8r/Yg1SIAAgUIJyP8KNQ7FECBAgAABAgQIECBQAQH5XwWGrEUCBAgQIECAQAUELDzLacipwebE4FgCBAgQIECAAAECWxW46KKL4sorr6z7/YwZM+L000+nRoAAAQIECBAgQIAAAQI5Ctxyyy0xadKkuhsuvPDCuOKKK3K81dEECBAgUDUB+V/VJq5fAgQIECBAgAABAgSKIiD/K8ok1EGAAIFyC8j/yj1f3REgQIAAAQIECBAgUFwB+V9xZ6MyAgQIECBAgACBzgmktperLcuyrHOttfap1GBbq+V2AgQIECBAgACBqgksWrQojjrqqLq2P/WpT8U3v/nNqlHolwABAgQIECBAgAABAi0R+PSnPx3f+ta36u6+//77Y8SIES2px6UECBAgUC4B+V+55qkbAgQIECBAgAABAgTSE5D/pTczFRMgQCAlAflfStNSKwECBAgQIECAAAECZRSQ/5VxqnoiQIAAAQIECFRHILW9XBaeVefb1CkBAgQIECBAgEBJBd588834u7/7u1izZk2tw7322iuWL18eO+20U0m71hYBAgQIECBAgAABAgSKJfDqq6/G4MGD47nnnqsV1q9fv/iXf/mX2G677YpVrGoIECBAICkB+V9S41IsAQIECBAgQIAAAQIlFZD/lXSw2iJAgEABBOR/BRiCEggQIECAAAECBAgQqLyA/K/ynwAAAgQIECBAgEDSAhae5TS+1GBzYnAsAQIECBAgQIAAgc0EzjrrrLjpppvq/veFCxfG0UcfTYsAAQIECBAgQIAAAQIEmihw3333xciRI+tuPPPMM+PGG29sYhWuIkCAAIGyCcj/yjZR/RAgQIAAAQIECBAgkKqA/C/VyambAAECxRaQ/xV7PqojQIAAAQIECBAgQKA6AvK/6sxapwQIECBAgACBsgmktperLcuyLIUhpAabgqkaCRAgQIAAAQIE0hfYUph+/vnnx1VXXZV+czogQIAAAQIECBAgQIBAggIXXHBBXH311XWVW0qd4CCVTIAAgYIIyP8KMghlECBAgAABAgQIECBA4I8C8j+fAgECBAg0UkD+10hNZxEgQIAAAQIECBAgQKDnAvK/nhs6gQABAgQIECBAoPkCqe3lsvCs+d+IGwkQIECAAAECBAg0TGDgwIGxatWq2nmDBg2K5cuXN+x8BxEgQIAAAQIECBAgQIBA1wUGDx4cK1asqL04YMCAWLlyZdcP8gYBAgQIVF5A/lf5TwAAAQIECBAgQIAAAQIFFJD/FXAoSiJAgECiAvK/RAenbAIECBAgQIAAAQIESi0g/yv1eDVHgAABAgQIECilgIVnOY01NdicGBxLgAABAgQIECBAoCZw8cUXx/Tp0+tEHnzwwTj88MMpESBAgAABAgQIECBAgEALBR566KE44ogj6iqYPHlyXH755S2sytUECBAgkJqA/C+1iamXAAECBAgQIECAAIGqCMj/qjJpfRIgQCBfAflfvr5OJ0CAAAECBAgQIECAQHcF5H/dlfMeAQIECBAgQIBAqwRS28vVlmVZ1iqsrtybGmxXevMsAQIECBAgQIAAga4KLF26NPbbb7+6184+++y47rrrunqU5wkQIECAAAECBAgQIEAgB4Fzzjknrr/++rqTn3766Rg6dGgOtzmSAAECBMomIP8r20T1Q4AAAQIECBAgQIBA2QTkf2WbqH4IECDQXAH5X3O93UaAAAECBAgQIECAAIGuCsj/uirmeQIECBAgQIAAgVYKpLaXy8KzVn4t7iZAgAABAgQIECDQTYHhw4fHAw88UHu7b9++sXr16th+++27eaLXCBAgQIAAAQIECBAgQKCRAm+88Ub0798/1q5dWzv2yCOPjMWLFzfyGmcRIECAQEkF5H8lHay2CBAgQIAAAQIECBAojYD8rzSj1AgBAgRaIiD/awm7SwkQIECAAAECBAgQINBpAflfp6k8SIAAAQIECBAgUAABC89yGkJqsDkxOJYAAQIECBAgQIBAzJ49O0477bQ6ibvvvjvGjh1LhwABAgQIECBAgAABAgQKJDB37tw44YQT6iq69dZbY/z48QWqUikECBAgUDQB+V/RJqIeAgQIECBAgAABAgQIbFlA/ufLIECAAIHuCMj/uqPmHQIECBAgQIAAAQIECDRfQP7XfHM3EiBAgAABAgQIdE8gtb1cbVmWZd1rtblvpQbbXB23ESBAgAABAgQIVEVgw4YN8b73vS9+9atf1Vo+/vjj49vf/nZVCPRJgAABAgQIECBAgACBpAQ++clPxne+851azbvvvnv88pe/jF69eiXVh2IJECBAoDkC8r/mOLuFAAECBAgQIECAAAECjRKQ/zVK0jkECBCohoD8rxpz1iUBAgQIECBAgAABAuURkP+VZ5Y6IUCAAAECBAiUWSC1vVwWnpX5a9QbAQIECBAgQIBA6QQuvvjimD59el1fP/vZz6J///6l61VDBAgQIECAAAECBAgQKIPA6tWr4wMf+EBdK5MnT47LL7+8DO3pgQABAgQaLCD/azCo4wgQIECAAAECBAgQIJCzgPwvZ2DHEyBAoGQC8r+SDVQ7BAgQIECAAAECBAiUXkD+V/oRa5AAAQIECBAgUAoBC89yGmNqsDkxOJYAAQIECBAgQKDCAj//+c+jX79+dQJTp06NL3/5yxVW0ToBAgQIECBAgAABAgSKL/ClL30ppk2bVlfomjVrYu+99y5+8SokQIAAgaYJyP+aRu0iAgQIECBAgAABAgQINFRA/tdQTocRIECgtALyv9KOVmMECBAgQIAAAQIECJRcQP5X8gFrjwABAgQIECBQAoHU9nK1ZVmWpeCeGmwKpmokQIAAAQIECBBIS+CUU06JOXPm1IreY4894rnnnov29va0GlEtAQIECBAgQIAAAQIEKiawcePG2GuvveKFF16odT5u3Li4/fbbKyahXQIECBB4OwH5n++DAAECBAgQIECAAAECaQrI/9Kcm6oJECDQbAH5X7PF3UeAAAECBAgQIECAAIHGCMj/GuPoFAIECBAgQIAAgfwEUtvLZeFZft+CkwkQIECAAAECBAg0TODxxx+Pgw8+uO68W2+9NcaPH9+wOxxEgAABAgQIECBAgAABAvkJzJ49O0477bS6Cx577LE46KCD8rvUyQQIECCQjID8L5lRKZQAAQIECBAgQIAAAQJbFJD/+TAIECBA4O0E5H++DwIECBAgQIAAAQIECKQtIP9Le36qJ0CAAAECBAiUXcDCs5wmnBpsTgyOJUCAAAECBAgQqKjAqFGjYuHChbXuDzzwwFiyZElFNbRNgAABAgQIECBAgACBNAWGDRsWTzzxRK34kSNHxoIFC9JsRtUECBAg0FAB+V9DOR1GgAABAgQIECBAgACBlgjI/1rC7lICBAgkISD/S2JMiiRAgAABAgQIECBAgMDbCsj/fCAECBAgQIAAAQJFFUhtL1dblmVZUTH/tK7UYFMwVSMBAgQIECBAgEAaAosWLYqjjjqqrtiOfyG+41+M90OAAAECBAgQIECAAAEC6Qh0LLLu+Bda/vTn/vvvjxEjRqTThEoJECBAoOEC8r+GkzqQAAECBAgQIECAAAECLRGQ/7WE3aUECBAovID8r/AjUiABAgQIECBAgAABAgQ6JSD/6xSThwgQIECAAAECBFogkNpeLgvPWvCRuJIAAQIECBAgQIBAVwQ+9rGPxcMPP1x7pWPRWcfCMz8ECBAgQIAAAQIECBAgkJ5Ax8Kzjj/49L8/hx12WPzgBz9IrxEVEyBAgEDDBOR/DaN0EAECBAgQIECAAAECBFouIP9r+QgUQIAAgcIJyP8KNxIFESBAgAABAgQIECBAoNsC8r9u03mRAAECBAgQIEAgRwELz3LCTQ02JwbHEiBAgAABAgQIVEygY7HZxz/+8bquf/SjH8UhhxxSMQntEiBAgAABAgQIECBAoBwCjz76aHzkIx+pa+b73/9+dPxBKD8ECBAgUD0B+V/1Zq5jAgQIECBAgAABAgTKLSD/K/d8dUeAAIGuCsj/uirmeQIECBAgQIAAAQIECBRbQP5X7PmojgABAgQIECBQVYHU9nK1ZVmWpTCs1GBTMFUjAQIECBAgQIBA8QXe+l93HDNmTNxzzz3FL1yFBAgQIECAAAECBAgQILBVgeOOOy7mzZtX+/1hhx0WP/jBD4gRIECAQAUF5H8VHLqWCRAgQIAAAQIECBAovYD8r/Qj1iABAgQ6LSD/6zSVBwkQIECAAAECBAgQIJCMgPwvmVEplAABAgQIECBQGYHU9nJZeFaZT1OjBAgQIECAAAECqQksXrw4RowYUVf2448/HsOGDUutFfUSIECAAAECBAgQIECAwJ8ILFmyJA466KA6k0WLFsXw4cM5ESBAgECFBOR/FRq2VgkQIECAAAECBAgQqJSA/K9S49YsAQIEtiog//NxECBAgAABAgQIECBAoJwC8r9yzlVXBAgQIECAAIGUBSw8y2l6qcHmxOBYAgQIECBAgACBCgmMGjUqFi5cWOv4mGOOie9+97sVEtAqAQIECBAgQIAAAQIEyitw7LHHxr333ltrcOTxM5c4AAAgAElEQVTIkbFgwYLyNqwzAgQIENhMQP7noyBAgAABAgQIECBAgEB5BeR/5Z2tzggQINBZAflfZ6U8R4AAAQIECBAgQIAAgfQE5H/pzUzFBAgQIECAAIEyC6S2l6sty7IshYGkBpuCqRoJECBAgAABAgSKK/Dkk0/Ghz/84boCf/jDH8ahhx5a3KJVRoAAAQIECBAgQIAAAQKdFnjkkUfiox/9aN3zP/7xj+OAAw7o9BkeJECAAIF0BeR/6c5O5QQIECBAgAABAgQIEOiMgPyvM0qeIUCAQHkF5H/lna3OCBAgQIAAAQIECBAg0CEg//MdECBAgAABAgQIFEkgtb1cFp4V6etRCwECBAgQIECAAIE/CpxyyikxZ86cmscRRxwRDzzwAB8CBAgQIECAAAECBAgQKJHAkUceGQ8++GCto3HjxsXtt99eog61QoAAAQJbE5D/+TYIECBAgAABAgQIECBQfgH5X/lnrEMCBAjI/3wDBAgQIECAAAECBAgQqK6A/K+6s9c5AQIECBAgQKBoAhae5TSR1GBzYnAsAQIECBAgQIBABQReeOGF6Nu3b12n9957b4wePboC3WuRAAECBAgQIECAAAEC1RGYP39+HHPMMXUNr127NvbYY4/qIOiUAAECFRSQ/1Vw6FomQIAAAQIECBAgQKCSAvK/So5d0wQIEAj5n4+AAAECBAgQIECAAAEC1RCQ/1VjzrokQIAAAQIECKQgkNperrYsyzKwKQiokQABAgQIECBAoCoCF198cUyfPr3W7uDBg+PZZ5+tSvv6JECAAAECBAgQIECAQKUE9tlnn1i+fHmt58mTJ8fll19eKQPNEiBAoGoC8r+qTVy/BAgQIECAAAECBAhUWUD+V+Xp650AgaoKyP+qOnl9EyBAgAABAgQIECBQRQH5XxWnrmcCBAgQIECAQPEELDzLaSapwebE4FgCBAgQIECAAIEKCOy2226xfv36WqczZsyI008/vQKda5EAAQIECBAgQIAAAQLVE7jlllti0qRJtcZ79+4dL774YvUgdEyAAIEKCcj/KjRsrRIgQIAAAQIECBAgUHkB+V/lPwEABAhUUED+V8Gha5kAAQIECBAgQIAAgcoKyP8qO3qNEyBAgAABAgQKJZDaXq62LMuyQglupZjUYFMwVSMBAgQIECBAgEDxBGbPnh2nnXZarbBddtll07/o3t7eXrxiVUSAAAECBAgQIECAAAECPRbYuHFjdPyLLy+//HLtrFtvvTXGjx/f47MdQIAAAQLFE5D/FW8mKiJAgAABAgQIECBAgECeAvK/PHWdTYAAgeIJyP+KNxMVESBAgAABAgQIECBAIE8B+V+eus4mQIAAAQIECBDorEBqe7ksPOvsZD1HgAABAgQIECBAoAkChxxySDz22GO1m774xS/GlVde2YSbXUGAAAECBAgQIECAAAECrRK48MIL4ytf+Urt+oMPPjgeffTRVpXjXgIECBDIUUD+lyOuowkQIECAAAECBAgQIFBQAflfQQejLAIECOQgIP/LAdWRBAgQIECAAAECBAgQKLiA/K/gA1IeAQIECBAgQKACAhae5TTk1GBzYnAsAQIECBAgQIBAiQWWLl0a++23X12HP/vZz6J///4l7lprBAgQIECAAAECBAgQILB69er4wAc+UAfx9NNPx9ChQ+EQIECAQIkE5H8lGqZWCBAgQIAAAQIECBAg0AUB+V8XsDxKgACBhAXkfwkPT+kECBAgQIAAAQIECBDogYD8rwd4XiVAgAABAgQIEGiIQGp7udqyLMsa0nnOh6QGmzOH4wkQIECAAAECBEoo8IUvfCFuuOGGWmcjR46MBQsWlLBTLREgQIAAAQIECBAgQIDAWwVGjRoVCxcurP3Pn//85+OrX/0qKAIECBAokYD8r0TD1AoBAgQIECBAgAABAgS6KCD/6yKYxwkQIJCggPwvwaEpmQABAgQIECBAgAABAg0SkP81CNIxBAgQIECAAAEC3RJIbS+XhWfdGrOXCBAgQIAAAQIECDReoHfv3vHSSy/VDr777rtj7Nixjb/IiQQIECBAgAABAgQIECBQOIG5c+fGCSecUKtr1113jfXr1xeuTgURIECAQPcF5H/dt/MmAQIECBAgQIAAAQIEUheQ/6U+QfUTIEBg2wLyv20beYIAAQIECBAgQIAAAQJlFZD/lXWy+iJAgAABAgQIpCFg4VlOc0oNNicGxxIgQIAAAQIECJRU4K3B9rvf/e5Yt25dSbvVFgECBAgQIECAAAECBAhsSaBPnz7x29/+tvYri7B9JwQIECiPgPyvPLPUCQECBAgQIECAAAECBLorIP/rrpz3CBAgUHwB+V/xZ6RCAgQIECBAgAABAgQI5C0g/8tb2PkECBAgQIAAAQJbE0htL1dblmVZCuNMDTYFUzUSIECAAAECBAgUR2DMmDHx3e9+t1bQ2WefHdddd11xClQJAQIECBAgQIAAAQIECOQucM4558T1119fu+fYY4+NefPm5X6vCwgQIEAgfwH5X/7GbiBAgAABAgQIECBAgEDRBeR/RZ+Q+ggQINB9Aflf9+28SYAAAQIECBAgQIAAgbIIyP/KMkl9ECBAgAABAgTSE0htL5eFZ+l9YyomQIAAAQIECBAomcD69etjt912q+vqySefjP33379knWqHAAECBAgQIECAAAECBN5O4KmnnooDDjig7pEXX3wxevfuDY4AAQIEEhaQ/yU8PKUTIECAAAECBAgQIECggQLyvwZiOooAAQIFEpD/FWgYSiFAgAABAgQIECBAgEALBeR/LcR3NQECBAgQIECg4gIWnuX0AaQGmxODYwkQIECAAAECBEooMHPmzDj99NNrnQ0aNCiWL19ewk61RIAAAQIECBAgQIAAAQLbEhg8eHCsWLGi9tgtt9wSEydO3NZrfk+AAAECBRaQ/xV4OEojQIAAAQIECBAgQIBAkwXkf00Gdx0BAgSaICD/awKyKwgQIECAAAECBAgQIJCIgPwvkUEpkwABAgQIECBQMoHU9nK1ZVmWpTCD1GBTMFUjAQIECBAgQIBAMQSGDx8eDzzwQK2YadOmxZQpU4pRnCoIECBAgAABAgQIECBAoKkCl156aUydOrV255FHHhmLFy9uag0uI0CAAIHGCsj/GuvpNAIECBAgQIAAAQIECKQsIP9LeXpqJ0CAwJYF5H++DAIECBAgQIAAAQIECBD4XwH5n2+BAAECBAgQIECgFQKp7eWy8KwVX4k7CRAgQIAAAQIECPxRYN26dfGe97ynzmPlypUxYMAARgQIECBAgAABAgQIECBQQYFVq1bFwIED6zr/zW9+E3369KmghpYJECCQvoD8L/0Z6oAAAQIECBAgQIAAAQKNFJD/NVLTWQQIEGi9gPyv9TNQAQECBAgQIECAAAECBIokIP8r0jTUQoAAAQIECBCojoCFZznNOjXYnBgcS4AAAQIECBAgUDKBWbNmxcSJE2tdDR06NJ5++umSdakdAgQIECBAgAABAgQIEOiKwH777RdLly6tvTJz5syYMGFCV47wLAECBAgURED+V5BBKIMAAQIECBAgQIAAAQIFEpD/FWgYSiFAgEAPBeR/PQT0OgECBAgQIECAAAECBEooIP8r4VC1RIAAAQIECBAouEBqe7nasizLCm66qbzUYFMwVSMBAgQIECBAgEDrBT7xiU/E97///Voh06ZNiylTprS+MBUQIECAAAECBAgQIECAQMsELr300pg6dWrt/o9//OPxve99r2X1uJgAAQIEui8g/+u+nTcJECBAgAABAgQIECBQVgH5X1knqy8CBKooIP+r4tT1TIAAAQIECBAgQIAAgbcXkP/5QggQIECAAAECBJotkNpeLgvPmv2FuI8AAQIECBAgQIDAHwVee+212GmnnWLjxo01k+XLl8egQYMYESBAgAABAgQIECBAgECFBVasWBGDBw+uCbS3t8err74aO+64Y4VVtE6AAIH0BOR/6c1MxQQIECBAgAABAgQIEGiGgPyvGcruIECAQP4C8r/8jd1AgAABAgQIECBAgACBFAXkfylOTc0ECBAgQIAAgbQFLDzLaX6pwebE4FgCBAgQIECAAIESCcybNy+OO+64Wkf9+vWL1atXl6hDrRAgQIAAAQIECBAgQIBAdwX69+8fa9asqb1+zz33xJgxY7p7nPcIECBAoAUC8r8WoLuSAAECBAgQIECAAAECiQjI/xIZlDIJECDwNgLyP58HAQIECBAgQIAAAQIECGxNQP7n2yBAgAABAgQIEGimQGp7udqyLMuaCdTdu1KD7W6f3iNAgAABAgQIEKiOwMSJE2PWrFm1hs8+++y47rrrqgOgUwIECBAgQIAAAQIECBDYqsA555wT119/fe33EyZMiJkzZxIjQIAAgYQE5H8JDUupBAgQIECAAAECBAgQaLKA/K/J4K4jQIBADgLyvxxQHUmAAAECBAgQIECAAIGSCMj/SjJIbRAgQIAAAQIEEhFIbS+XhWeJfFjKJECAAAECBAgQKJ/AnnvuGWvXrq01dv/998eIESPK16iOCBAgQIAAAQIECBAgQKDLAosWLYqjjjqq9l7fvn3j+eef7/I5XiBAgACB1gnI/1pn72YCBAgQIECAAAECBAgUXUD+V/QJqY8AAQLbFpD/bdvIEwQIECBAgAABAgQIEKiqgPyvqpPXNwECBAgQIECgNQIWnuXknhpsTgyOJUCAAAECBAgQKInAypUr42//9m9r3fTq1Sv+53/+J9rb20vSoTYIECBAgAABAgQIECBAoCcCGzdujD/7sz+LDRs21I7513/91xg4cGBPjvUuAQIECDRJQP7XJGjXECBAgAABAgQIECBAIFEB+V+ig1M2AQIE/igg//MpECBAgAABAgQIECBAgMDbCcj/fB8ECBAgQIAAAQLNFEhtL1dblmVZM4G6e1dqsN3t03sECBAgQIAAAQLVELjxxhvj85//fK3ZkSNHxoIFC6rRvC4JECBAgAABAgQIECBAoFMCo0aNioULF9aeveGGG+Kss87q1LseIkCAAIHWCsj/WuvvdgIECBAgQIAAAQIECKQgIP9LYUpqJECAwJYF5H++DAIECBAgQIAAAQIECBDYloD8b1tCfk+AAAECBAgQINAogdT2cll41qjJO4cAAQIECBAgQIBAFwSOO+64mDdvXu2Nq6++Os4777wunOBRAgQIECBAgAABAgQIECi7wDXXXBPnn39+rc0xY8bEPffcU/a29UeAAIFSCMj/SjFGTRAgQIAAAQIECBAgQCBXAflfrrwOJ0CAQK4C8r9ceR1OgAABAgQIECBAgACBUgjI/0oxRk0QIECAAAECBJIQsPAspzGlBpsTg2MJECBAgAABAgRKIrDbbrvF+vXra90sXbo0hgwZUpLutEGAAAECBAgQIECAAAECjRBYtmxZDB06tHZU796948UXX2zE0c4gQIAAgZwF5H85AzueAAECBAgQIECAAAECJRCQ/5VgiFogQKCyAvK/yo5e4wQIECBAgAABAgQIEOi0gPyv01QeJECAAAECBAgQ6KFAanu52rIsy3rYc1NeTw22KSguIUCAAAECBAgQSFJgxYoVMXjw4Frtu+yyS7z00ktJ9qJoAgQIECBAgAABAgQIEMhXYNddd42XX365dsny5ctj0KBB+V7qdAIECBDokYD8r0d8XiZAgAABAgQIECBAgEClBOR/lRq3ZgkQKImA/K8kg9QGAQIECBAgQIAAAQIEmiAg/2sCsisIECBAgAABAgQitb1cFp75aAkQIECAAAECBAg0WWDGjBlxxhln1G79xCc+EfPnz29yFa4jQIAAAQIECBAgQIAAgRQERo8eHd/73vdqpd58880xadKkFEpXIwECBCorIP+r7Og1ToAAAQIECBAgQIAAgS4LyP+6TOYFAgQItFxA/tfyESiAAAECBAgQIECAAAECyQjI/5IZlUIJECBAgAABAkkLWHiW0/hSg82JwbEECBAgQIAAAQIlEDjllFNizpw5tU6uuOKKuPDCC0vQmRYIECBAgAABAgQIECBAoNECV155ZVx00UW1Y8eNGxe33357o69xHgECBAg0UED+10BMRxEgQIAAAQIECBAgQKDkAvK/kg9YewQIlFJA/lfKsWqKAAECBAgQIECAAAECuQjI/3JhdSgBAgQIECBAgMBbBFLby9WWZVmWwhRTg03BVI0ECBAgQIAAAQKtEejfv3+sWbOmdvmPfvSjOOSQQ1pTjFsJECBAgAABAgQIECBAoNACjz76aHzkIx+p1divX79YvXp1oWtWHAECBKouIP+r+hegfwIECBAgQIAAAQIECHReQP7XeStPEiBAoCgC8r+iTEIdBAgQIECAAAECBAgQKL6A/K/4M1IhAQIECBAgQKAMAqnt5bLwrAxfnR4IECBAgAABAgSSEVi/fn3stttudfW+9tprscMOOyTTg0IJECBAgAABAgQIECBAoHkCr7/+euy44451F7744ovRu3fv5hXhJgIECBDotID8r9NUHiRAgAABAgQIECBAgACBiJD/+QwIECCQloD8L615qZYAAQIECBAgQIAAAQKtFpD/tXoC7idAgAABAgQIVEPAwrOc5pwabE4MjiVAgAABAgQIEEhcYPHixTFixIhaF/vuu28sW7Ys8a6UT4AAAQIECBAgQIAAAQJ5CgwZMiSeeeaZ2hWLFi2K4cOH53mlswkQIECgmwLyv27CeY0AAQIECBAgQIAAAQIVFpD/VXj4WidAIDkB+V9yI1MwAQIECBAgQIAAAQIEWi4g/2v5CBRAgAABAgQIECi9QGp7udqyLMtSmEpqsCmYqpEAAQIECBAgQKD5AldccUVMnjy5dvFnP/vZmDVrVvMLcSMBAgQIECBAgAABAgQIJCMwYcKE+PrXv16rd/r06XHRRRclU79CCRAgUCUB+V+Vpq1XAgQIECBAgAABAgQINEZA/tcYR6cQIECgGQLyv2You4MAAQIECBAgQIAAAQLlEpD/lWueuiFAgAABAgQIFFEgtb1cFp4V8StSEwECBAgQIECAQGkFTjzxxLj77rtr/d18880xadKk0varMQIECBAgQIAAAQIECBDoucCMGTPijDPOqB10wgknxF133dXzg51AgAABAg0XkP81nNSBBAgQIECAAAECBAgQKL2A/K/0I9YgAQIlEpD/lWiYWiFAgAABAgQIECBAgECTBOR/TYJ2DQECBAgQIECgwgIWnuU0/NRgc2JwLAECBAgQIECAQOICAwcOjFWrVtW6ePzxx2PYsGGJd6V8AgQIECBAgAABAgQIEMhTYMmSJXHQQQfVrhgwYECsXLkyzyudTYAAAQLdFJD/dRPOawQIECBAgAABAgQIEKiwgPyvwsPXOgECyQnI/5IbmYIJECBAgAABAgQIECDQcgH5X8tHoAACBAgQIECAQOkFUtvL1ZZlWZbCVFKDTcFUjQQIECBAgAABAs0VePPNN2P77bevu/S///u/413veldzC3EbAQIECBAgQIAAAQIECCQl8Lvf/S7+/M//vK7mN954I7bbbruk+lAsAQIEyi4g/yv7hPVHgAABAgQIECBAgACBfATkf/m4OpUAAQKNFpD/NVrUeQQIECBAgAABAgQIEKiGgPyvGnPWJQECBAgQIECglQKp7eWy8KyVX4u7CRAgQIAAAQIEKiWwYsWKGDx4cK3nvn37xvPPP18pA80SIECAAAECBAgQIECAQPcE9txzz1i7dm3t5eXLl8egQYO6d5i3CBAgQCAXAflfLqwOJUCAAAECBAgQIECAQCUE5H+VGLMmCRBIXED+l/gAlU+AAAECBAgQIECAAIEWCsj/WojvagIECBAgQIBABQQsPMtpyKnB5sTgWAIECBAgQIAAgYQF5s6dGyeccEKtg5EjR8aCBQsS7kjpBAgQIECAAAECBAgQINAsgVGjRsXChQtr1919990xduzYZl3vHgIECBDohID8rxNIHiFAgAABAgQIECBAgACBLQrI/3wYBAgQKL6A/K/4M1IhAQIECBAgQIAAAQIEiiog/yvqZNRFgAABAgQIECiHQGp7udqyLMtSoE8NNgVTNRIgQIAAAQIECDRXYNq0afGlL32pdun/Y+feXr5Px7+Bf2emUNhiy7IswrbFhlGE+QesimKPKMpii9hBbFkUNWKPogz+AUOUsWGxjSzKcostlFHjerqfHld++vUw532fx3W8z+N1bU7353Mex+s4O/u8v1Pne9/73ssnPvGJ2iKsRoAAAQIECBAgQIAAAQKRAu973/sun/zkJ69r//CHP3z50Ic+FNmLogkQIHCqgN//Tp2svggQIECAAAECBAgQILBfwO9/+42tQIAAgdsV8Pvf7Qp6ngABAgQIECBAgAABAnMF/P43d/Y6J0CAAAECBAhUCKTdy+XCs4pdYQ0CBAgQIECAAAECl8vlLW95y+VLX/rStcX9999/efvb386GAAECBAgQIECAAAECBAj8R4HPfe5zl3e84x3X/+7Nb37z5Ytf/OJ/fM4/IECAAIE6Ab//1VlbiQABAgQIECBAgAABAqcJ+P3vtInqhwCBEwX8/nfiVPVEgAABAgQIECBAgACBGgG//9U4W4UAAQIECBAgMFXAhWebJp8Gu4nBawkQIECAAAECBIIFXvayl10eeuih6w6++c1vXl796lcHd6R0AgQIECBAgAABAgQIEKgSePDBBy/33Xff9XL33nvv5Xvf+17V8tYhQIAAgf9CwO9//wWSf0KAAAECBAgQIECAAAEC/6uA3/9sDAIECPQX8Ptf/xmpkAABAgQIECBAgAABAl0F/P7XdTLqIkCAAAECBAicIZB2L9ddV1dXVwn0abAJpmokQIAAAQIECBCoFXjqU596+cMf/nC96C9/+cvLs571rNoirEaAAAECBAgQIECAAAECkQK/+tWvLs9+9rOva3/KU55y+f3vfx/Zi6IJECBwqoDf/06drL4IECBAgAABAgQIECCwX8Dvf/uNrUCAAIHbFfD73+0Kep4AAQIECBAgQIAAAQJzBfz+N3f2OidAgAABAgQIVAik3cvlwrOKXWENAgQIECBAgACB8QIPP/zw5XGPe9z/cHjkkUcud99993gbAAQIECBAgAABAgQIECDwnwX+8Y9/XO65557/8Q//9re/XR772Mf+54f9CwIECBDYLuD3v+3EFiBAgAABAgQIECBAgMDRAn7/O3q8miNA4AABv/8dMEQtECBAgAABAgQIECBA4AYF/P53g/iWJkCAAAECBAgMEHDh2aYhp8FuYvBaAgQIECBAgACBUIFf/OIXl+c+97nX1T/jGc+4/PrXvw7tRtkECBAgQIAAAQIECBAgcBMCz3zmMy+/+c1vrpf++c9/fnnOc55zE6VYkwABAgT+TcDvf7YEAQIECBAgQIAAAQIECNyugN//blfQ8wQIENgn4Pe/fbbeTIAAAQIECBAgQIAAgSkCfv+bMml9EiBAgAABAgTqBdLu5brr6urqqp7p0a+YBvvoO/QEAQIECBAgQIDAyQLf/e53L694xSuuW3zpS196eeihh05uWW8ECBAgQIAAAQIECBAgcIcF7r333sv3v//967d+5zvfubz85S+/w6t4HQECBAisCPj9b0XNMwQIECBAgAABAgQIECDwrwJ+/7MfCBAg0FfA7399Z6MyAgQIECBAgAABAgQIpAj4/S9lUuokQIAAAQIECOQJpN3L5cKzvD2mYgIECBAgQIAAgUCBr3zlK5c3velN15W/7nWvuzzwwAOBnSiZAAECBAgQIECAAAECBG5K4PWvf/3la1/72vXyX/7yly9vfOMbb6oc6xIgQIDAvwj4/c92IECAAAECBAgQIECAAIHbFfD73+0Kep4AAQL7BPz+t8/WmwkQIECAAAECBAgQIDBFwO9/UyatTwIECBAgQIBAvYALzzaZp8FuYvBaAgQIECBAgACBUIFPf/rTl/e85z3X1b/zne+8fOYznwntRtkECBAgQIAAAQIECBAgcBMC73rXuy6f/exnr5f+1Kc+dXn3u999E6VYkwABAgT+TcDvf7YEAQIECBAgQIAAAQIECNyugN//blfQ8wQIENgn4Pe/fbbeTIAAAQIECBAgQIAAgSkCfv+bMml9EiBAgAABAgTqBdLu5brr6urqqp7p0a+YBvvoO/QEAQIECBAgQIDAyQIf+MAHLh//+MevW/zIRz5y+eAHP3hyy3ojQIAAAQIECBAgQIAAgTss8NGPfvTyoQ996Pqt73//+y8f+9jH7vAqXkeAAAECKwJ+/1tR8wwBAgQIECBAgAABAgQI/KuA3//sBwIECPQV8Ptf39mojAABAgQIECBAgAABAikCfv9LmZQ6CRAgQIAAAQJ5Amn3crnwLG+PqZgAAQIECBAgQCBQ4G1ve9vlC1/4wnXl999//+Xtb397YCdKJkCAAAECBAgQIECAAIGbEvjc5z53ecc73nG9/Fvf+tbL5z//+Zsqx7oECBAg8C8Cfv+zHQgQIECAAAECBAgQIEDgdgX8/ne7gp4nQIDAPgG//+2z9WYCBAgQIECAAAECBAhMEfD735RJ65MAAQIECBAgUC/gwrNN5mmwmxi8lgABAgQIECBAIFTgta997eUb3/jGdfVf/epXL69//etDu1E2AQIECBAgQIAAAQIECNyEwAMPPHB5wxvecL30a17zmsvXv/71myjFmgQIECDwbwJ+/7MlCBAgQIAAAQIECBAgQOB2Bfz+d7uCnidAgMA+Ab//7bP1ZgIECBAgQIAAAQIECEwR8PvflEnrkwABAgQIECBQL5B2L9ddV1dXV/VMj37FNNhH36EnCBAgQIAAAQIEThZ41atedfn2t7993eI3v/nNy6tf/eqTW9YbAQIECBAgQIAAAQIECNxhgQcffPBy3333Xb/1la985eVb3xzqoI4AACAASURBVPrWHV7F6wgQIEBgRcDvfytqniFAgAABAgQIECBAgACBfxXw+5/9QIAAgb4Cfv/rOxuVESBAgAABAgQIECBAIEXA738pk1InAQIECBAgQCBPIO1eLhee5e0xFRMgQIAAAQIECAQKvOhFL7r8+Mc/vq78Bz/4weXFL35xYCdKJkCAAAECBAgQIECAAIGbEvjhD394eclLXnK9/Atf+MLLj370o5sqx7oECBAg8C8Cfv+zHQgQIECAAAECBAgQIEDgdgX8/ne7gp4nQIDAPgG//+2z9WYCBAgQIECAAAECBAhMEfD735RJ65MAAQIECBAgUC/gwrNN5mmwmxi8lgABAgQIECBAIFTg+c9//uVnP/vZdfU/+clPLrf+mz8CBAgQIECAAAECBAgQIPDfCvz0pz+9vOAFL7j+58973vMut/6bPwIECBC4eQG//938DFRAgAABAgQIECBAgACBdAG//6VPUP0ECJws4Pe/k6erNwIECBAgQIAAAQIECNQI+P2vxtkqBAgQIECAAIGJAmn3ct11dXV1lTCoNNgEUzUSIECAAAECBAjUCTz96U+//O53v7te8Le//e3laU97Wl0BViJAgAABAgQIECBAgACBeIFbufJWvvzn361ceStf+iNAgACBmxfw+9/Nz0AFBAgQIECAAAECBAgQSBfw+1/6BNVPgMDJAn7/O3m6eiNAgAABAgQIECBAgECNgN//apytQoAAAQIECBCYKJB2L5cLzybuUj0TIECAAAECBAiUCzz5yU++/OlPf7pe949//OPlSU96UnkdFiRAgAABAgQIECBAgACBXIFbufJWvvzn361ceStf+iNAgACBmxfw+9/Nz0AFBAgQIECAAAECBAgQSBfw+1/6BNVPgMDJAn7/O3m6eiNAgAABAgQIECBAgECNgN//apytQoAAAQIECBCYKODCs01TT4PdxOC1BAgQIECAAAECoQJPeMITLn/961+vq//zn/98ufXf/BEgQIAAAQIECBAgQIAAgf9W4C9/+cvliU984vU/f/zjH3+59d/8ESBAgMDNC/j97+ZnoAICBAgQIECAAAECBAikC/j9L32C6idA4GQBv/+dPF29ESBAgAABAgQIECBAoEbA7381zlYhQIAAAQIECEwUSLuX666rq6urhEGlwSaYqpEAAQIECBAgQKBO4LGPfezl73//+/WCDz/88OUxj3lMXQFWIkCAAAECBAgQIECAAIF4gVu58la+/OffrVx5K1/6I0CAAIGbF/D7383PQAUECBAgQIAAAQIECBBIF/D7X/oE1U+AwMkCfv87ebp6I0CAAAECBAgQIECAQI2A3/9qnK1CgAABAgQIEJgokHYvlwvPJu5SPRMgQIAAAQIECJQL3HPPPZd//OMf1+s+8sgjl7vvvru8DgsSIECAAAECBAgQIECAQK7ArVx5K1/+8+9WrryVL/0RIECAwM0L+P3v5megAgIECBAgQIAAAQIECKQL+P0vfYLqJ0DgZAG//508Xb0RIECAAAECBAgQIECgRsDvfzXOViFAgAABAgQITBRw4dmmqafBbmLwWgIECBAgQIAAgVAB37Ohg1M2AQIECBAgQIAAAQIEmgnIl80GohwCBAj8PwHns61AgAABAgQIECBAgAABAndCQL68E4reQYAAgTsv4Hy+86beSIAAAQIECBAgQIAAgYkC8uXEqeuZAAECBAgQILBfIO07866rq6ur/Sy3v0Ia7O137A0ECBAgQIAAAQInCfiePWmaeiFAgAABAgQIECBAgMDNCciXN2dvZQIECPz/BJzP9gcBAgQIECBAgAABAgQI3AkB+fJOKHoHAQIE7ryA8/nOm3ojAQIECBAgQIAAAQIEJgrIlxOnrmcCBAgQIECAwH6BtO9MF57t3xNWIECAAAECBAgQIHBJCwpGRoAAAQIECBAgQIAAAQI9BeTLnnNRFQECBJzP9gABAgQIECBAgAABAgQI3AkB+fJOKHoHAQIE7ryA8/nOm3ojAQIECBAgQIAAAQIEJgrIlxOnrmcCBAgQIECAwH6BtO9MF57t3xNWIECAAAECBAgQIODCM3uAAAECBAgQIECAAAECBO6IQNr/iLojTXsJAQIEAgSczwFDUiIBAgQIECBAgAABAgQCBOTLgCEpkQCBkQLO55Fj1zQBAgQIECBAgAABAgTuuIB8ecdJvZAAAQIECBAgQOByibvHwIVnti0BAgQIECBAgACBAgE/SBcgW4IAAQIECBAgQIAAAQIDBOTLAUPWIgECkQLO58ixKZoAAQIECBAgQIAAAQLtBOTLdiNREAECBP6vgPPZRiBAgAABAgQIECBAgACBOyEgX94JRe8gQIAAAQIECBD4d4G070wXntnD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69Nb6QAAIABJREFU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hvmsYtAAAgAElEQVQ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PB/2LmDGwBCGAZg+2/NDkhUDfEAdxQXVeQD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xkKx6oAACAASURBVA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+ppSLQAAIABJREFU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Dd+3JoAAAgAElEQVQ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x27uAGgBCGAdj+W7MDElVDPMAdxUUV+U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SLviXUAACAASURBVB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QRzqugAAIABJREFU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hvRxbAAAAgAElEQVQ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DgsHe3QXtVV+G4d9IpUEv9AME6WrVANYHoJJbEYhOg8hpM+paUQp0BbZgC6UAFQSGY9EMTCfgDwcKQkA6pwoyF0qRviYRXCySVmlCT0UCiBapWRyTwwVILdJrzn6fz5x6eQEme+7nPuffa+3q+CffZe61r7Tlz1pqyJUCAAAECuQtEaxRy9xQfAQIECBAgQIAAAQIEahXQX9ZaeXkTIJC7gPdz7hUSHwECBAgQIECAAAECBGII6C9j1EmUBAjUJ+D9XF/NZUyAAAECBAgQIECAAIE2BPSXbahakwABAgQIECBAINp3pgvPnFkCBAgQIECAAAECHQhEaxQ6ILEFAQIECBAgQIAAAQIECPQhoL/sA80jBAgQ6EDA+7kDZFsQIECAAAECBAgQIECgAgH9ZQVFliIBAiEFvJ9Dlk3QBAgQIECAAAECBAgQyE5Af5ldSQREgAABAgQIEChCINp3pgvPijh2kiBAgAABAgQIEMhdIFqjkLun+AgQIECAAAECBAgQIFCrgP6y1srLmwCB3AW8n3OvkPgIECBAgAABAgQIECAQQ0B/GaNOoiRAoD4B7+f6ai5jAgQIECBAgAABAgQItCGgv2xD1ZoECBAgQIAAAQLRvjNdeObMEiBAgAABAgQIEOhAIFqj0AGJLQgQIECAAAECBAgQIECgDwH9ZR9oHiFAgEAHAt7PHSDbggABAgQIECBAgAABAhUI6C8rKLIUCRAIKeD9HLJsgiZAgAABAgQIECBAgEB2AvrL7EoiIAIECBAgQIBAEQLRvjNdeFbEsZMEAQIECBAgQIBA7gLRGoXcPcVHgAABAgQIECBAgACBWgX0l7VWXt4ECOQu4P2ce4XER4AAAQIECBAgQIAAgRgC+ssYdRIlAQL1CXg/11dzGRMgQIAAAQIECBAgQKANAf1lG6rWJECAAAECBAgQiPad6cIzZ5YAAQIECBAgQIBABwLRGoUOSGxBgAABAgQIECBAgAABAn0I6C/7QPMIAQIEOhDwfu4A2RYECBAgQIAAAQIECBCoQEB/WUGRpUiAQEgB7+eQZRM0AQIECBAgQIAAAQIEshPQX2ZXEgERIECAAAECBIoQiPad6cKzIo6dJAgQIECAAAECBHIXiNYo5O4pPgIECBAgQIAAAQIECNQqoL+stfLyJkAgdwHv59wrJD4CBAgQIECAAAECBAjEENBfxqiTKAkQqE/A+7m+msuYAAECBAgQIECAAAECbQjoL9tQtSYBAgQIECBAgEC070wXnjmzBAgQIECAAAECBDoQiNYodEBiCwIECBAgQIAAAQIECBDoQ0B/2QeaRwgQINCBgPdzB8i2IECAAAECBAgQIECAQAUC+ssKiixFAgRCCng/hyyboAkQIECAAAECBAgQIJCdgP4yu5IIiAABAgQIECBQhEC070wXnhVx7CRBgAABAgQIECCQu0C0RiF3T/ERIECAAAECBAgQIECgVgH9Za2VlzcBArkLeD/nXiHxESBAgAABAgQIECBAIIaA/jJGnURJgEB9At7P9dVcxgQIECBAgAABAgQIEGhDQH/Zhqo1CRAgQIAAAQIEon1nuvDMmSVAgAABAgQIECDQgUC0RqEDElsQIECAAAECBAgQIECAQB8C+ss+0DxCgACBDgS8nztAtgUBAgQIECBAgAABAgQqENBfVlBkKRIgEFLA+zlk2QRNgAABAgQIECBAgACB7AT0l9mVREAECBAgQIAAgSIEon1nuvCsiGMnCQIECBAgQIAAgdwFojUKuXuKjwABAgQIECBAgAABArUK6C9rrby8CRDIXcD7OfcKiY8AAQIECBAgQIAAAQIxBPSXMeokSgIE6hPwfq6v5jImQIAAAQIECBAgQIBAGwL6yzZUrUmAAAECBAgQIBDtO9OFZ84sAQIECBAgQIAAgQ4EojUKHZDYggABAgQIECBAgAABAgT6ENBf9oHmEQIECHQg4P3cAbItCBAgQIAAAQIECBAgUIGA/rKCIkuRAIGQAt7PIcsmaAIECBAgQIAAAQIECGQnoL/MriQCIkCAAAECBAgUIRDtO9OFZ0UcO0kQIECAAAECBAjkLhCtUcjdU3wECBAgQIAAAQIECBCoVUB/WWvl5U2AQO4C3s+5V0h8BAgQIECAAAECBAgQiCGgv4xRJ1ESIFCfgPdzfTWXMQECBAgQIECAAAECBNoQ0F+2oWpNAgQIECBAgACBaN+ZLjxzZgkQIECAAAECBAh0IBCtUeiAxBYECBAgQIAAAQIECBAg0IeA/rIPNI8QIECgAwHv5w6QbUGAAAECBAgQIECAAIEKBPSXFRRZigQIhBTwfg5ZNkETIECAAAECBAgQIEAgOwH9ZXYlERABAgQIECBAoAiBaN+ZLjwr4thJggABAgQIECBAIHeBaI1C7p7iI0CAAAECBAgQIECAQK0C+staKy9vAgRyF/B+zr1C4iNAgAABAgQIECBAgEAMAf1ljDqJkgCB+gS8n+uruYwJECBAgAABAgQIECDQhoD+sg1VaxIgQIAAAQIECET7znThmTNLgAABAgQIECBAoAOBaI1CByS2IECAAAECBAgQIECAAIE+BPSXfaB5hAABAh0IeD93gGwLAgQIECBAgAABAgQIVCCgv6ygyFIkQCCkgPdzyLIJmgABAgQIECBAgAABAtkJ6C+zK4mACBAgQIAAAQJFCET7znThWRHHThIECBAgQIAAAQK5C0RrFHL3FB8BAgQIECBAgAABAgRqFdBf1lp5eRMgkLuA93PuFRIfAQIECBAgQIAAAQIEYgjoL2PUSZQECNQn4P1cX81lTIAAAQIECBAgQIAAgTYE9JdtqFqTAAECBAgQIEAg2nemC8+cWQIECBAgQIAAAQIdCERrFDogsQUBAgQIECBAgAABAgQI9CGgv+wDzSMECBDoQMD7uQNkWxAgQIAAAQIECBAgQKACAf1lBUWWIgECIQW8n0OWTdAECBAgQIAAAQIECBDITkB/mV1JBESAAAECBAgQKEIg2nemC8+KOHaSIECAAAECBAgQyF0gWqOQu6f4CBAgQIAAAQIECBAgUKuA/rLWysubAIHcBbyfc6+Q+AgQIECAAAECBAgQIBBDQH8Zo06iJECgPgHv5/pqLmMCBAgQIECAAAECBAi0IaC/bEPVmgQIECBAgAABAtG+M1145swSIECAAAECBAgQ6EAgWqPQAYktCBAgQIAAAQIECBAgQKAPAf1lH2geIUCAQAcC3s8dINuCAAECBAgQIECAAAECFQjoLysoshQJEAgp4P0csmyCJkCAAAECBAgQIECAQHYC+svsSiIgAgQIECBAgEARAtG+M114VsSxkwQBAgQIECBAgEDuAtEahdw9xUeAAAECBAgQIECAAIFaBfSXtVZe3gQI5C7g/Zx7hcRHgAABAgQIECBAgACBGAL6yxh1EiUBAvUJeD/XV3MZEyBAgAABAgQIECBAoA0B/WUbqtYkQIAAAQIECBCI9p3pwjNnlgABAgQIECBAgEAHAtEahQ5IbEGAAAECBAgQIECAAAECfQjoL/tA8wgBAgQ6EPB+7gDZFgQIECBAgAABAgQIEKhAQH9ZQZGlSIBASAHv55BlEzQBAgQIECBAgAABAgSyE9BfZlcSAREgQIAAAQIEihCI9p3pwrMijp0kCBAgQIAAAQIEcheI1ijk7ik+AgQIECBAgAABAgQI1Cqgv6y18vImQCB3Ae/n3CskPgIECBAgQIAAAQIECMQQ0F/GqJMoCRCoT8D7ub6ay5gAAQIECBAgQIAAAQJtCOgv21C1JgECBAgQIECAQLTvTBeeObMECBAgQIAAAQIEOhCI1ih0QGILAgQIECBAgAABAgQIEOhDQH/ZB5pHCBAg0IGA93MHyLYgQIAAAQIECBAgQIBABQL6ywqKLEUCBEIKeD+HLJugCRAgQIAAAQIECBAgkJ2A/jK7kgiIAAECBAgQIFCEQLTvTBeeFXHsJEGAAAECBAgQIJC7QLRGIXdP8REgQIAAAQIECBAgQKBWAf1lrZWXNwECuQt4P+deIfERIECAAAECBAgQIEAghoD+MkadREmAQH0C3s/11VzGBAgQIECAAAECBAgQaENAf9mGqjUJECBAgAABAgSifWe68MyZJUCAAAECBAgQINCBQLRGoQMSWxAgQIAAAQIECBAgQIBAHwL6yz7QPEKAAIEOBLyfO0C2BQECBAgQIECAAAECBCoQ0F9WUGQpEiAQUsD7OWTZBE2AAAECBAgQIECAAIHsBPSX2ZVEQAQIECBAgACBIgSifWe68KyIYycJAgQIECBAgACB3AWiNQq5e4qPAAECBAgQIECAAAECtQroL2utvLwJEMhdwPs59wqJjwABAgQIECBAgAABAjEE9Jcx6iRKAgTqE/B+rq/mMiZAgAABAgQIECBAgEAbAvrLNlStSYAAAQIECBAgEO0704VnziwBAgQIECBAgACBDgSiNQodkNiCAAECBAgQIECAAAECBPoQ0F/2geYRAgQIdCDg/dwBsi0IECBAgAABAgQIECBQgYD+soIiS5EAgZAC3s8hyyZoAgQIECBAgAABAgQIZCegv8yuJAIiQIAAAQIECBQhEO0704VnRRw7SRAgQIAAAQIECOQuEK1RyN1TfAQIECBAgAABAgQIEKhVQH9Za+XlTYBA7gLez7lXSHwECBAgQIAAAQIECBCIIaC/jFEnURIgUJ+A93N9NZcxAQIECBAgQIAAAQIE2hDQX7ahak0CBAgQIECAAIFo35kuPHNmCRAgQIAAAQIECHQgEK1R6IDEFgQIECBAgAABAgQIECDQh4D+sg80jxAgQKADAe/nDpBtQYAAAQIECBAgQIAAgQoE9JcVFFmKBAiEFPB+Dlk2QRMgQIAAAQIECBAgQCA7Af1ldiUREAECBAgQIECgCIFo35kuPCvi2EmCAAECBAgQIEAgd4FojULunuIjQIAAAQIECBAgQIBArQL6y1orL28CBHIX8H7OvULiI0CAAAECBAgQIECAQAwB/WWMOomSAIH6BLyf66u5jAkQIECAAAECBAgQINCGgP6yDVVrEiBAgAABAgQIRPvOdOGZM0uAAAECBAgQIECgA4FojUIHJLYgQIAAAQIECBAgQIAAgT4E9Jd9oHmEAAECHQh4P3eAbAsCBAgQIECAAAECBAhUIKC/rKDIUiRAIKSA93PIsgmaAAECBAgQIECAAAEC2QnoL7MriYAIECBAgAABAkUIRPvOdOFZEcdOEgQIECBAgAABArkLRGsUcvcUHwECBAgQIECAAAECBGoV0F/WWnl5EyCQu4D3c+4VEh8BAgQIECBAgAABAgRiCOgvY9RJlAQI1Cfg/VxfzWVMgAABAgQIECBAgACBNgT0l22oWpMAAQIECBAgQCDad6YLz5xZAgQIECBAgAABAh0IRGsUOiCxBQECBAgQIECAAAECBAj0IaC/7APNIwQIEOhAwPu5A2RbECBAgAABAgQIECBAoAIB/WUFRZYiAQIhBbyfQ5ZN0AQIECBAgAABAgQIEMhOQH+ZXUkERIAAAQIECBAoQiDad6YLz4o4dpIgQIAAAQIECBDIXSBao5C7p/gIECBAgAABAgQIECBQq4D+stbKy5sAgdwFvJ9zr5D4CBAgQIAAAQIECBAgEENAfxmjTqIkQKA+Ae/n+mouYwIECBAgQIAAAQIECLQhoL9sQ9WaBAgQIECAAAEC0b4zXXjmzBIgQIAAAQIECBDoQCBao9ABiS0IECBAgAABAgQIECBAoA8B/WUfaB4hQIBABwLezx0g24IAAQIECBAgQIAAAQIVCOgvKyiyFAkQCCng/RyybIImQIAAAQIECBAgQIBAdgL6y+xKIiACBAgQIECAQBEC0b4zXXhWxLGTBAECBAgQIECAQO4C0RqF3D3FR4AAAQIECBAgQIAAgVoF9Je1Vl7eBAjkLuD9nHuFxEeAAAECBAgQIECAAIEYAvrLGHUSJQEC9Ql4P9dXcxkTIECAAAECBAgQIECgDQH9ZRuq1iRAgAABAgQIEIj2nenCM2eWAAECBAgQIECAQAcC0RqFDkhsQYAAAQIECBAgQIAAAQJ9COgv+0DzCAECBDoQ8H7uANkWBAgQIECAAAECBAgQqEBAf1lBkaVIgEBIAe/nkGUTNAECBAgQIECAAAECBLIT0F9mVxIBESBAgAABAgSKEIj2nenCsyKOnSQIECBAgAABAgRyF4jWKOTuKT4CBAgQIECAAAECBAjUKqC/rLXy8iZAIHcB7+fcKyQ+AgQIECBAgAABAgQIxBDQX8aokygJEKhPwPu5vprLmAABAgQIECBAgAABAm0I6C/bULUmAQIECBAgQIBAtO9MF545swQIECBAgAABAgQ6EIjWKHRAYgsCBAgQIECAAAECBAgQ6ENAf9kHmkcIECDQgYD3cwfItiBAgAABAgQIECBAgEAFAvrLCoosRQIEQgp4P4csm6AJECBAgAABAgQIECCQnYD+MruSCIgAAQIECBAgUIRAtO9MF54VcewkQYAAAQIECBAgkLtAtEYhd0/xESBAgAABAgQIECBAoFYB/WWtlZc3AQK5C3g/514h8REgQIAAAQIECBAgQCCGgP4yRp1ESYBAfQLez/XVXMYECBAgQIAAAQIECBBoQ0B/2YaqNQkQIECAAAECBKJ9Z7rwzJklQIAAAQIECBAg0IFAtEahAxJbECBAgAABAgQIECBAgEAfAvrLPtA8QoAAgQ4EvJ87QLYFAQIECBAgQIAAAQIEKhDQX1ZQZCkSIBBSwPs5ZNkETYAAAQIECBAgQIAAgewE9JfZlURABAgQIECAAIEiBKJ9Z7rwrIhjJwkCBAgQIECAAIHcBaI1Crl7io8AAQIECBAgQIAAAQK1Cugva628vAkQyF3A+zn3ComPAAECBAgQIECAAAECMQT0lzHqJEoCBOoT8H6ur+YyJkCAAAECBAgQIECAQBsC+ss2VK1JgAABAgQIECAQ7TvThWfOLAECBAgQIECAAIEOBKI1Ch2Q2IIAAQIECBAgQIAAAQIE+hDQX/aB5hECBAh0IOD93AGyLQgQIECAAAECBAgQIFCBgP6ygiJLkQCBkALezyHLJmgCBAgQIECAAAECBAhkJ6C/zK4kAiJAgAABAgQIFCEQ7TvThWdFHDtJECBAgAABAgQI5C4QrVHI3VN8BAgQIECAAAECBAgQqFVAf1lr5eVNgEDuAt7PuVdIfAQIECBAgAABAgQIEIghoL+MUSdREiBQn4D3c301lzEBAgQIECBAgAABAgTaENBftqFqTQIECBAgQIAAgWjfmS48c2YJECBAgAABAgQIdCAQrVHogMQWBAgQIECAAAECBAgQINCHgP6yDzSPECBAoAMB7+cOkG1BgAABAgQIECBAgACBCgT0lxUUWYoECIQU8H4OWTZBEyBAgAABAgQIECBAIDsB/WV2JREQAQIECBAgQKAIgWjfmS48K+LYSYIAAQIECBAgQCB3gWiNQu6e4iNAgAABAgQIECBAgECtAvrLWisvbwIEchfwfs69QuIjQIAAAQIECBAgQIBADAH9ZYw6iZIAgfoEvJ/rq7mMCRAgQIAAAQIECBAg0IaA/rINVWsSIECAAAECBAhE+8504ZkzS4AAAQIECBAgQKADgWiNQgcktiBAgAABAgQIECBAgACBPgT0l32geYQAAQIdCHg/d4BsCwIECBAgQIAAAQIECFQgoL+soMhSJEAgpID3c8iyCZoAAQIECBAgQIAAAQLZCegvsyuJgAgQIECAAAECRQhE+8504VkRx04SBAgQIECAAAECuQtEaxRy9xQfAQIECBAgQIAAAQIEahXQX9ZaeXkTIJC7gPdz7hUSHwECBAgQIECAAAECBGII6C9j1EmUBAjUJ+D9XF/NZUyAAAECBAgQIECAAIE2BPSXbahakwABAgQIECBAINp3pgvPnFkCBAgQIECAAAECHQhEaxQ6ILEFAQIECBAgQIAAAQIECPQhoL/sA80jBAgQ6EDA+7kDZFsQIECAAAECBAgQIECgAgH9ZQVFliIBAiEFvJ9Dlk3QBAgQIECAAAECBAgQyE5Af5ldSQREgAABAgQIEChCINp3pgvPijh2kiBAgAABAgQIEMhdIFqjkLun+AgQIECAAAECBAgQIFCrgGI+ZmEAACAASURBVP6y1srLmwCB3AW8n3OvkPgIECBAgAABAgQIECAQQ0B/GaNOoiRAoD4B7+f6ai5jAgQIECBAgAABAgQItCGgv2xD1ZoECBAgQIAAAQLRvjNdeObMEiBAgAABAgQIEOhAIFqj0AGJLQgQIECAAAECBAgQIECgDwH9ZR9oHiFAgEAHAt7PHSDbggABAgQIECBAgAABAhUI6C8rKLIUCRAIKeD9HLJsgiZAgAABAgQIECBAgEB2AvrL7EoiIAIECBAgQIBAEQLRvjNdeFbEsZMEAQIECBAgQIBA7gLRGoXcPcVHgAABAgQIECBAgACBWgX0l7VWXt4ECOQu4P2ce4XER4AAAQIECBAgQIAAgRgC+ssYdRIlAQL1CXg/11dzGRMgQIAAAQIECBAgQKANAf1lG6rWJECAAAECBAgQiPad6cIzZ5YAAQIECBAgQIBABwLRGoUOSGxBgAABAgQIECBAgAABAn0I6C/7QPMIAQIEOhDwfu4A2RYECBAgQIAAAQIECBCoQEB/WUGRpUiAQEgB7+eQZRM0AQIECBAgQIAAAQIEshPQX2ZXEgERIECAAAECBIoQiPad6cKzIo6dJAgQIECAAAECBHIXiNYo5O4pPgIECBAgQIAAAQIECNQqoL+stfLyJkAgdwHv59wrJD4CBAgQIECAAAECBAjEENBfxqiTKAkQqE/A+7m+msuYAAECBAgQIECAAAECbQjoL9tQtSYBAgQIECBAgEC070wXnjmzBAgQIECAAAECBDoQiNYodEBiCwIECBAgQIAAAQIECBDoQ0B/2QeaRwgQINCBgPdzB8i2IECAAAECBAgQIECAQAUC+ssKiixFAgRCCng/hyyboAkQIECAAAECBAgQIJCdgP4yu5IIiAABAgQIECBQhEC070wXnhVx7CRBgAABAgQIECCQu0C0RiF3T/ERIECAAAECBAgQIECgVgH9Za2VlzcBArkLeD/nXiHxESBAgAABAgQIECBAIIaA/jJGnURJgEB9At7P9dVcxgQIECBAgAABAgQIEGhDQH/Zhqo1CRAgQIAAAQIEon1nuvDMmSVAgAABAgQIECDQgUC0RqEDElsQIECAAAECBAgQIECAQB8C+ss+0DxCgACBDgS8nztAtgUBAgQIECBAgAABAgQqENBfVlBkKRIgEFLA+zlk2QRNgAABAgQIECBAgACB7AT0l9mVREAECBAgQIAAgSIEon1nuvCsiGMnCQIECBAgQIAAgdwFojUKuXuKjwABAgQIECBAgAABArUK6C9rrby8CRDIXcD7OfcKiY8AAQIECBAgQIAAAQIxBPSXMeokSgIE6hPwfq6v5jImQIAAAQIECBAgQIBAGwL6yzZUrUmAAAECBAgQIBDtO9OFZ84sAQIECBAgQIAAgQ4EojUKHZDYggABAgQIECBAgAABAgT6ENBf9oHmEQIECHQg4P3cAbItCBAgQIAAAQIECBAgUIGA/rKCIkuRAIGQAt7PIcsmaAIECBAgQIAAAQIECGQnoL/MriQCIkCAAAECBAgUIRDtO9OFZ0UcO0kQIECAAAECBAjkLhCtUcjdU3wECBAgQIAAAQIECBCoVUB/WWvl5U2AQO4C3s+5V0h8BAgQIECAAAECBAgQiCGgv4xRJ1ESIFCfgPdzfTWXMQECBAgQIECAAAECBNoQ0F+2oWpNAgQIECBAgACBaN+ZLjxzZgkQIECAAAECBAh0IBCtUeiAxBYECBAgQIAAAQIECBAg0IeA/rIPNI8QIECgAwHv5w6QbUGAAAECBAgQIECAAIEKBPSXFRRZigQIhBTwfg5ZNkETIECAAAECBAgQIEAgOwH9ZXYlERABAgQIECBAoAiBaN+ZLjwr4thJggABAgQIECBAIHeBaI1C7p7iI0CAAAECBAgQIECAQK0C+staKy9vAgRyF/B+zr1C4iNAgAABAgQIECBAgEAMAf1ljDqJkgCB+gS8n+uruYwJECBAgAABAgQIECDQhoD+sg1VaxIgQIAAAQIECET7znThmTNLgAABAgQIECBAoAOBaI1CByS2IECAAAECBAgQIECAAIE+BPSXfaB5hAABAh0IeD93gGwLAgQIECBAgAABAgQIVCCgv6ygyFIkQCCkgPdzyLIJmgABAgQIECBAgAABAtkJ6C+zK4mACBAgQIAAAQJFCET7znThWRHHThIECBAgQIAAAQK5C0RrFHL3FB8BAgQIECBAgAABAgRqFdBf1lp5eRMgkLuA93PuFRIfAQIECBAgQIAAAQIEYgjoL2PUSZQECNQn4P1cX81lTIAAAQIECBAgQIAAgTYE9JdtqFqTAAECBAgQIEAg2nemC8+cWQIECBAgQIAAAQIdCERrFDogsQUBAgQIECBAgAABAgQI9CGgv+wDzSMECBDoQMD7uQNkWxAgQIAAAQIECBAgQKACAf1lBUWWIgECIQW8n0OWTdAECBAgQIAAAQIECBDITkB/mV1JBESAAAECBAgQKEIg2nemC8+KOHaSIECAAAECBAgQyF0gWqOQu6f4CBAgQIAAAQIECBAgUKuA/rLWysubAIHcBbyfc6+Q+AgQIECAAAECBAgQIBBDQH8Zo06iJECgPgHv5/pqLmMCBAgQIECAAAECBAi0IaC/bEPVmgQIECBAgAABAtG+M1145swSIECAAAECBAgQ6EAgWqPQAYktCBAgQIAAAQIECBAgQKAPAf1lH2geIUCAQAcC3s8dINuCAAECBAgQIECAAAECFQjoLysoshQJEAgp4P0csmyCJkCAAAECBAgQIECAQHYC+svsSiIgAgQIECBAgEARAtG+M114VsSxkwQBAgQIECBAgEDuAtEahdw9xUeAAAECBAgQIECAAIFaBfSXtVZe3gQI5C7g/Zx7hcRHgAABAgQIECBAgACBGAL6yxh1EiUBAvUJeD/XV3MZEyBAgAABAgQIECBAoA0B/WUbqtYkQIAAAQIECBCI9p3pwjNnlgABAgQIECBAgEAHAtEahQ5IbEGAAAECBAgQIECAAAECfQjoL/tA8wgBAgQ6EPB+7gDZFgQIECBAgAABAgQIEKhAQH9ZQZGlSIBASAHv55BlEzQBAgQIECBAgAABAgSyE9BfZlcSAREgQIAAAQIEihCI9p3pwrMijp0kCBAgQIAAAQIEcheI1ijk7ik+AgQIECBAgAABAgQI1Cqgv6y18vImQCB3Ae/n3CskPgIECBAgQIAAAQIECMQQ0F/GqJMoCRCoT8D7ub6ay5gAAQIECBAgQIAAAQJtCOgv21C1JgECBAgQIECAQLTvTBeeObMECBAgQIAAAQIEOhCI1ih0QGILAgQIECBAgAABAgQIEOhDQH/ZB5pHCBAg0IGA93MHyLYgQIAAAQIECBAgQIBABQL6ywqKLEUCBEIKeD+HLJugCRAgQIAAAQIECBAgkJ2A/jK7kgiIAAECBAgQIFCEQLTvTBeeFXHsJEGAAAECBAgQIJC7QLRGIXdP8REgQIAAAQIECBAgQKBWAf1lrZWXNwECuQt4P+deIfERIECAAAECBAgQIEAghoD+MkadREmAQH0C3s/11VzGBAgQIECAAAECBAgQaENAf9mGqjUJECBAgAABAgSifWe68MyZJUCAAAECBAgQINCBQLRGoQMSWxAgQIAAAQIECBAgQIBAHwL6yz7QPEKAAIEOBLyfO0C2BQECBAgQIECAAAECBCoQ0F9WUGQpEiAQUsD7OWTZBE2AAAECBAgQIECAAIHsBPSX2ZVEQAQIECBAgACBIgSifWe68KyIYycJAgQIECBAgACB3AXe9KY3pT179vTC/PGPf5wmTpyYe9jiI0CAAAECBAgQIECAAIGMBEb6ypH+8pW/kb5ypL/0R4AAAQLDFzD/G34NRECAAAECBAgQIECAAIHoAuZ/0SsofgIEShYw/yu5unIjQIAAAQIECBAgQIBANwLmf90424UAAQIECBAgUKOAC89aqno02JYYLEuAAAECBAgQIBBU4MADD0wvv/xyL/qXXnopHXDAAUGzETYBAgQIECBAgAABAgQIDENgpK8c6S9f+RvpK0f6S38ECBAgMHwB87/h10AEBAgQIECAAAECBAgQiC5g/he9guInQKBkAfO/kqsrNwIECBAgQIAAAQIECHQjYP7XjbNdCBAgQIAAAQI1CkS7l2tC0zRNhEJFg41gKkYCBAgQIECAAIHuBA4++OD0gx/8oLfh97///TTyz/wRIECAAAECBAgQIECAAIH9FXjhhRfS2972tt7P3/rWt6aRf+aPAAECBIYvYP43/BqIgAABAgQIECBAgAABAtEFzP+iV1D8BAiULGD+V3J15UaAAAECBAgQIECAAIFuBMz/unG2CwECBAgQIECgRoFo93K58KzGUypnAgQIECBAgACBzgUmTZqUnnvuud6+u3fvToceemjncdiQAAECBAgQIECAAAECBOIKjPSVI/3lK38jfeVIf+mPAAECBIYvYP43/BqIgAABAgQIECBAgAABAtEFzP+iV1D8BAiULGD+V3J15UaAAAECBAgQIECAAIFuBMz/unG2CwECBAgQIECgRgEXnrVU9WiwLTFYlgABAgQIECBAIKjAL/3SL6Xvfe97vej/4z/+I73jHe8Imo2wCRAgQIAAAQIECBAgQGAYAiN95Uh/+crfSF850l/6I0CAAIHhC5j/Db8GIiBAgAABAgQIECBAgEB0AfO/6BUUPwECJQuY/5VcXbkRIECAAAECBAgQIECgGwHzv26c7UKAAAECBAgQqFEg2r1cE5qmaSIUKhpsBFMxEiBAgAABAgQIdCcwZcqUtGvXrt6GTzzxRBr5Z/4IECBAgAABAgQIECBAgMD+CuzcuTMdddRRvZ9Pnjw5jfwzfwQIECAwfAHzv+HXQAQECBAgQIAAAQIECBCILmD+F72C4idAoGQB87+Sqys3AgQIECBAgAABAgQIdCNg/teNs10IECBAgAABAjUKRLuXy4VnNZ5SORMgQIAAAQIECHQuMGPGjPTYY4/19v2Hf/iHNHPmzM7jsCEBAgQIECBAgAABAgQIxBXYsmVL+q3f+q1eAsccc0zaunVr3IREToAAgYIEzP8KKqZUCBAgQIAAAQIECBAgMCQB878hwduWAAEC+yFg/rcfSH5CgAABAgQIECBAgAABAm8oYP7ngBAgQIAAAQIECLQl4MKzlmSjwbbEYFkCBAgQIECAAIGgAieddFJ68MEHe9Hfd9996eSTTw6ajbAJECBAgAABAgQIECBAYBgC999/fzrllFN6W5944onpgQceGEYo9iRAgACBvQTM/xwJAgQIECBAgAABAgQIEBivgPnfeAU9T4AAgfYEzP/as7UyAQIECBAgQIAAAQIEahEw/6ul0vIkQIAAAQIECHQvEO1erglN0zTdM419x2iwY8/QEwQIECBAgAABAiULLFiwIK1bt66X4he/+MV0xhlnlJyy3AgQIECAAAECBAgQIEBgwAJ33XVX+uhHP9pbdf78+Wnt2rUD3sVyBAgQINCPgPlfP2qeIUCAAAECBAgQIECAAIFXC5j/OQ8ECBDIV8D8L9/aiIwAAQIECBAgQIAAAQJRBMz/olRKnAQIECBAgACBeALR7uVy4Vm8MyZiAgQIECBAgACBgALnnXde+tznPteLfOXKlemCCy4ImImQCRAgQIAAAQIECBAgQGBYAqtWrUqLFi3qbf+JT3wirV69eljh2JcAAQIEXiVg/uc4ECBAgAABAgQIECBAgMB4Bcz/xivoeQIECLQnYP7Xnq2VCRAgQIAAAQIECBAgUIuA+V8tlZYnAQIECBAgQKB7AReetWQeDbYlBssSIECAAAECBAgEFbjyyivTihUretEvW7YsLVmyJGg2wiZAgAABAgQIECBAgACBYQgsX748LV26tLf14sWL01VXXTWMUOxJgAABAnsJmP85EgQIECBAgAABAgQIECAwXgHzv/EKep4AAQLtCZj/tWdrZQIECBAgQIAAAQIECNQiYP5XS6XlSYAAAQIECBDoXiDavVwTmqZpumca+47RYMeeoScIECBAgAABAgRKFrjhhhvSJZdc0kvxwgsvTDfeeGPJKcuNAAECBAgQIECAAAECBAYscNFFF6Wbbrqpt+r111+fLr744gHvYjkCBAgQ6EfA/K8fNc8QIECAAAECBAgQIECAwKsFzP+cBwIECOQrYP6Xb21ERoAAAQIECBAgQIAAgSgC5n9RKiVOAgQIECBAgEA8gWj3crnwLN4ZEzEBAgQIECBAgEBAgS984Qvp937v93qRf+QjH0l33XVXwEyETIAAAQIECBAgQIAAAQLDEjjjjDPSl770pd72f/M3f5M+9rGPDSsc+xIgQIDAqwTM/xwHAgQIECBAgAABAgQIEBivgPnfeAU9T4AAgfYEzP/as7UyAQIECBAgQIAAAQIEahEw/6ul0vIkQIAAAQIECHQv4MKzlsyjwbbEYFkCBAgQIECAAIGgAg899FB63/ve14v+ve99b9q8eXPQbIRNgAABAgQIECBAgAABAsMQmDVrVvrmN7/Z2/ob3/hGOuGEE4YRij0JECBAYC8B8z9HggABAgQIECBAgAABAgTGK2D+N15BzxMgQKA9AfO/9mytTIAAAQIECBAgQIAAgVoEzP9qqbQ8CRAgQIAAAQLdC0S7l2tC0zRN90xj3zEa7Ngz9AQBAgQIECBAgEDJAt/5znfSr/7qr/ZS/OVf/uX0b//2byWnLDcCBAgQIECAAAECBAgQGLDAr/zKr6R///d/7636r//6r+ld73rXgHexHAECBAj0I2D+14+aZwgQIECAAAECBAgQIEDg1QLmf84DAQIE8hUw/8u3NiIjQIAAAQIECBAgQIBAFAHzvyiVEicBAgQIECBAIJ5AtHu5XHgW74yJmAABAgQIECBAIKDASy+9lA466KBRkf/4xz9OEydODJiNkAkQIECAAAECBAgQIECga4E9e/akN73pTaO2ffHFF9OBBx7YdSj2I0CAAIHXETD/cywIECBAgAABAgQIECBAYDwC5n/j0fMsAQIE2hcw/2vf2A4ECBAgQIAAAQIECBAoWcD8r+Tqyo0AAQIECBAgMHwBF561VINosC0xWJYAAQIECBAgQCCwwC/+4i+m//qv/+pl8OSTT6YjjjgicEZCJ0CAAAECBAgQIECAAIGuBJ566ql05JFH9rb7hV/4hfSf//mfXW1vHwIECBDYDwHzv/1A8hMCBAgQIECAAAECBAgQeF0B8z8HgwABAvkLmP/lXyMREiBAgAABAgQIECBAIFcB879cKyMuAgQIECBAgEAZAtHu5ZrQNE0TgT4abARTMRIgQIAAAQIECHQrMHv27LR58+bepvfdd186+eSTuw3CbgQIECBAgAABAgQIECAQUuD+++9Pp5xySi/2WbNmpU2bNoXMRdAECBAoVcD8r9TKyosAAQIECBAgQIAAAQLtC5j/tW9sBwIECIxXwPxvvIKeJ0CAAAECBAgQIECAQL0C5n/11l7mBAgQIECAAIEuBKLdy+XCsy5OhT0IECBAgAABAgQIpJTOOeecdPvtt/csVq5cmS644AI2BAgQIECAAAECBAgQIEBgnwKrVq1KixYt6v3u7LPPTrfddts+n/MDAgQIEOhOwPyvO2s7ESBAgAABAgQIECBAoDQB87/SKiofAgRKFDD/K7GqciJAgAABAgQIECBAgEA3AuZ/3TjbhQABAgQIECBQq4ALz1qqfDTYlhgsS4AAAQIECBAgEFhg2bJl6dOf/nQvgz/6oz9K1113XeCMhE6AAAECBAgQIECAAAECXQlceuml6S/+4i96233mM59JS5cu7Wp7+xAgQIDAfgiY/+0Hkp8QIECAAAECBAgQIECAwOsKmP85GAQIEMhfwPwv/xqJkAABAgQIECBAgAABArkKmP/lWhlxESBAgAABAgTKEIh2L9eEpmmaCPTRYCOYipEAAQIECBAgQKBbgTvvvDOdddZZvU3nzp2b1q9f320QdiNAgAABAgQIECBAgACBkALz5s1LGzZs6MV+xx13pDPPPDNkLoImQIBAqQLmf6VWVl4ECBAgQIAAAQIECBBoX8D8r31jOxAgQGC8AuZ/4xX0PAECBAgQIECAAAECBOoVMP+rt/YyJ0CAAAECBAh0IRDtXi4XnnVxKuxBgAABAgQIECBAIKW0ffv2NH369J7F4Ycfnp566ik2BAgQIECAAAECBAgQIEBgnwJHHHFEevrpp3u/27ZtW5o2bdo+n/MDAgQIEOhOwPyvO2s7ESBAgAABAgQIECBAoDQB87/SKiofAgRKFDD/K7GqciJAgAABAgQIECBAgEA3AuZ/3TjbhQABAgQIECBQq4ALz1qqfDTYlhgsS4AAAQIECBAgEFjgRz/6UTrggANGZfC///u/6W1ve1vgrIROgAABAgQIECBAgAABAm0LfP/7308/+7M/O2qbl19+Ob35zW9ue2vrEyBAgMAYBMz/xoDlpwQIECBAgAABAgQIECDQEzD/cxgIECAQQ8D8L0adREmAAAECBAgQIECAAIHcBMz/cquIeAgQIECAAAEC5QlEu5drQtM0TYQyRIONYCpGAgQIECBAgACB7gWmTp2aHn/88d7GmzZtSrNmzeo+EDsSIECAAAECBAgQIECAQBiBzZs3p9mzZ/fiPfroo9OOHTvCxC9QAgQI1CRg/ldTteVKgAABAgQIECBAgACBwQiY/w3G0SoECBDoQsD8rwtlexAgQIAAAQIECBAgQKAsAfO/suopGwIECBAgQIBAjgLR7uVy4VmOp0hMBAgQIECAAAECxQp87GMfS3fccUcvv5tvvjktWrSo2HwlRoAAAQIECBAgQIAAAQLjF1i5cmX65Cc/2VvorLPOSl/4whfGv7AVCBAgQGDgAuZ/Aye1IAECBAgQIECAAAECBIoXMP8rvsQSJECgIAHzv4KKKRUCBAgQIECAAAECBAh0JGD+1xG0bQgQIECAAAECFQu48Kyl4keDbYnBsgQIECBAgAABAsEFrr766rR48eJeFp/4xCfS6tWrg2clfAIECBAgQIAAAQIECBBoU+C8885Ln/vc53pbrFixIl1xxRVtbmltAgQIEOhTwPyvTziPESBAgAABAgQIECBAoGIB87+Kiy91AgTCCZj/hSuZgAkQIECAAAECBAgQIDB0AfO/oZdAAAQIECBAgACB4gWi3cs1oWmaJkJVosFGMBUjAQIECBAgQIBA9wL33HNPmjNnTm/jd7/73emxxx7rPhA7EiBAgAABAgQIECBAgEAYgWOOOSZ9+9vf7sW7cePGdNppp4WJX6AECBCoScD8r6Zqy5UAAQIECBAgQIAAAQKDETD/G4yjVQgQINCFgPlfF8r2IECAAAECBAgQIECAQFkC5n9l1VM2BAgQIECAAIEcBaLdy+XCsxxPkZgIECBAgAABAgSKFdi9e3c67LDDRuX3wx/+MB100EHF5iwxAgQIECBAgAABAgQIEOhf4MUXX0xvectbRi3w7LPPpkmTJvW/qCcJECBAoDUB87/WaC1MgAABAgQIECBAgACBIgXM/4osq6QIEChYwPyv4OJKjQABAgQIECBAgAABAi0ImP+1gGpJAgQIECBAgACB1wi48KylQxENtiUGyxIgQIAAAQIECBQgMGXKlLRr165eJg899FA6/vjjC8hMCgQIECBAgAABAgQIECAwaIGHH344nXDCCb1lJ0+enHbu3DnobaxHgAABAgMUMP8bIKalCBAgQIAAAQIECBAgULiA+V/hBZYeAQJFCpj/FVlWSREgQIAAAQIECBAgQKAVAfO/VlgtSoAAAQIECBAgsJdAtHu5JjRN00SoYjTYCKZiJECAAAECBAgQGI7AOeeck26//fbe5ldffXW6/PLLhxOMXQkQIECAAAECBAgQIEAga4FrrrkmXXHFFb0Yzz777HTbbbdlHbPgCBAgULuA+V/tJ0D+BAgQIECAAAECBAgQ2H8B87/9t/JLAgQI5CJg/pdLJcRBgAABAgQIECBAgACB/AXM//KvkQgJECBAgAABAiUIRLuXy4VnJZw6ORAgQIAAAQIECIQSWLlyZfrkJz/Zi/kDH/hA+upXvxoqB8ESIECAAAECBAgQIECAQDcCH/zgB9PXvva13mY333xzWrRoUTeb24UAAQIE+hIw/+uLzUMECBAgQIAAAQIECBCoUsD8r8qyS5oAgeAC5n/BCyh8AgQIECBAgAABAgQIdChg/tchtq0IECBAgAABAhULuPCspeJHg22JwbIECBAgQIAAAQIFCGzfvj1Nnz69l8khhxySnnvuuQIykwIBAgQIECBAgAABAgQIDFrg0EMPTc8//3xv2W3btqVp06YNehvrESBAgMAABcz/BohpKQIECBAgQIAAAQIECBQuYP5XeIGlR4BAkQLmf0WWVVIECBAgQIAAAQIECBBoRcD8rxVWixIgQIAAAQIECOwlEO1erglN0zQRqhgNNoKpGAkQIECAAAECBIYncNhhh6Xdu3f3Ati6dWs65phjhheQnQkQIECAAAECBAgQIEAgO4HHHnsszZgxoxfXpEmT0rPPPptdnAIiQIAAgdcKmP85FQQIECBAgAABAgQIECCwLwHzv30J+fcECBDIV8D8L9/aiIwAAQIECBAgQIAAAQK5CJj/5VIJcRAgQIAAAQIEyheIdi+XC8/KP5MyJECAAAECBAgQyFBgwYIFad26db3Irr322nTppZdmGKmQCBAgQIAAAQIECBAgQGBYAtddd1267LLLetvPnz8/rV27dljh2JcAAQIExiBg/jcGLD8lQIAAAQIECBAgQIBApQLmf5UWXtoECBQhYP5XRBklQYAAAQIECBAgQIAAgVYFzP9a5bU4AQIECBAgQIDAqwRceNbScYgG2xKDZQkQIECAAAECBAoRuPHGG9OnPvWpXjZz585N69evM34WXwAAIABJREFULyQ7aRAgQIAAAQIECBAgQIDAIATmzZuXNmzY0Fvqs5/9bLrooosGsbQ1CBAgQKBlAfO/loEtT4AAAQIECBAgQIAAgQIEzP8KKKIUCBCoVsD8r9rSS5wAAQIECBAgQIAAAQL7LWD+t99UfkiAAAECBAgQIDBOgWj3ck1omqYZZ86dPB4NthMUmxAgQIAAAQIECIQV2LFjR/r1X//1XvwHHnhg+r//+780ceLEsDkJnAABAgQIECBAgAABAgQGJ7Bnz570Mz/zM+mll17qLfrP//zPaerUqYPbxEoECBAg0JqA+V9rtBYmQIAAAQIECBAgQIBAEQLmf0WUURIECFQsYP5XcfGlToAAAQIECBAgQIAAgf0QMP/bDyQ/IUCAAAECBAgQGJhAtHu5XHg2sNJbiAABAgQIECBAgMDYBI444oj09NNP9x66++6705w5c8a2iF8TIECAAAECBAgQIECAQJECGzduTKeffnovt8MPPzw99dRTReYqKQIECJQqYP5XamXlRYAAAQIECBAgQIAAgfELmP+N39AKBAgQGLaA+d+wK2B/AgQIECBAgAABAgQI5Ctg/pdvbURGgAABAgQIEChRwIVnLVU1GmxLDJYlQIAAAQIECBAoSOD8889Pq1ev7mV08cUXp+uvv76gDKVCgAABAgQIECBAgAABAv0KXHLJJemGG27oPX7eeeelW265pd/lPEeAAAECQxAw/xsCui0JECBAgAABAgQIECAQRMD8L0ihhEmAAIE3EDD/czwIECBAgAABAgQIECBA4KcJmP85GwQIECBAgAABAl0KRLuXa0LTNE2XQP3uFQ223zw9R4AAAQIECBAgUI/AunXr0oIFC3oJT548Oe3cubMeAJkSIECAAAECBAgQIECAwE8VmDJlStq1a1fv369duzbNnz+fGAECBAgEEjD/C1QsoRIgQIAAAQIECBAgQKBjAfO/jsFtR4AAgRYEzP9aQLUkAQIECBAgQIAAAQIEChEw/yukkNIgQIAAAQIECAQRiHYvlwvPghwsYRIgQIAAAQIECJQn8MMf/jAdfPDBac+ePb3ktm3blqZNm1ZesjIiQIAAAQIECBAgQIAAgf0W2L59e5o+fXrv9xMnTkwvvPBCestb3rLfa/ghAQIECAxfwPxv+DUQAQECBAgQIECAAAECBHIUMP/LsSpiIkCAwNgFzP/GbuYJAgQIECBAgAABAgQI1CBg/ldDleVIgAABAgQIEMhLwIVnLdUjGmxLDJYlQIAAAQIECBAoTOADH/hA+vrXv97LatmyZWnJkiWFZSkdAgQIECBAgAABAgQIEBiLwPLly9PSpUt7j7z//e9PX/va18ayhN8SIECAQCYC5n+ZFEIYBAgQIECAAAECBAgQyEjA/C+jYgiFAAEC4xQw/xsnoMcJECBAgAABAgQIECBQoID5X4FFlRIBAgQIECBAIHOBaPdyTWiapsnc9CfhRYONYCpGAgQIECBAgACB4QusXr06nX/++b1AZsyYkbZs2TL8wERAgAABAgQIECBAgAABAkMTmDlzZtq6dWtv/1tuuSWdd955Q4vHxgQIECDQv4D5X/92niRAgAABAgQIECBAgECpAuZ/pVZWXgQI1Chg/ldj1eVMgAABAgQIECBAgACBNxYw/3NCCBAgQIAAAQIEuhaIdi+XC8+6PiH2I0CAAAECBAgQIPAqgWeeeSb9/M///CiTHTt2pKOPPpoTAQIECBAgQIAAAQIECFQo8Pjjj6epU6eOyvy///u/09vf/vYKNaRMgACB+ALmf/FrKAMCBAgQIECAAAECBAgMUsD8b5Ca1iJAgMDwBcz/hl8DERAgQIAAAQIECBAgQCAnAfO/nKohFgIECBAgQIBAPQIuPGup1tFgW2KwLAECBAgQIECAQIECp512Wrr33nt7mS1btiwtWbKkwEylRIAAAQIECBAgQIAAAQL7Eli+fHlaunRp72ennnpquueee/b1mH9PgAABAhkLmP9lXByhESBAgAABAgQIECBAoGMB87+OwW1HgACBDgTM/zpAtgUBAgQIECBAgAABAgSCCJj/BSmUMAkQIECAAAEChQlEu5drQtM0TYQaRIONYCpGAgQIECBAgACBPARuueWWdMEFF/SCmTZtWtq2bVsewYmCAAECBAgQIECAAAECBDoVmD59etq+fXtvz1WrVqXzzz+/0xhsRoAAAQKDFTD/G6yn1QgQIECAAAECBAgQIBBZwPwvcvXEToAAgdcXMP9zMggQIECAAAECBAgQIEDgFQHzP2eBAAECBAgQIEBgGALR7uVy4dkwTok9CRAgQIAAAQIECLxKYPfu3emwww4bZfLoo4+m97znPZwIECBAgAABAgQIECBAoCKBb33rW+nYY48dlfGzzz6bJk2aVJGCVAkQIFCegPlfeTWVEQECBAgQIECAAAECBPoRMP/rR80zBAgQyF/A/C//GomQAAECBAgQIECAAAECXQiY/3WhbA8CBAgQIECAAIHXE3DhWUvnIhpsSwyWJUCAAAECBAgQKFRg/vz56ctf/nIvu4svvjhdf/31hWYrLQIECBAgQIAAAQIECBB4PYFLLrkk3XDDDb1/9eEPfzitW7cOFgECBAgUIGD+V0ARpUCAAAECBAgQIECAAIFxCpj/jRPQ4wQIEMhYwPwv4+IIjQABAgQIECBAgAABAh0JmP91BG0bAgQIECBAgACB1whEu5drQtM0TYQ6RoONYCpGAgQIECBAgACBfATuvPPOdNZZZ/UC+rmf+7n0zDPP5BOgSAgQIECAAAECBAgQIECgdYG3v/3t6X/+5396+9xxxx3pzDPPbH1fGxAgQIBA+wLmf+0b24EAAQIECBAgQIAAAQK5C5j/5V4h8REgQKB/AfO//u08SYAAAQIECBAgQIAAgVIEzP9KqaQ8CBAgQIAAAQLxBKLdy+XCs3hnTMQECBAgQIAAAQKFCkyaNCk999xzvez8h+2FFlpaBAgQIECAAAECBAgQeB2Bvf9DmEMPPTTt3r2bFQECBAgUJGD+V1AxpUKAAAECBAgQIECAAIExCpj/jRHMzwkQIBBQwPwvYNGETIAAAQIECBAgQIAAgQEJmP8NCNIyBAgQIECAAAECfQm48Kwvtn0/FA123xn5BQECBAgQIECAAIHRAn/4h3+YPvvZz/b+4dy5c9P69esxESBAgAABAgQIECBAgEAFAvPmzUsbNmzoZfqpT30q/eVf/mUFmUuRAAEC9QiY/9VTa5kSIECAAAECBAgQIEBgbwHzP2eCAAEC5QuY/5VfYxkSIECAAAECBAgQIEDgpwmY/zkbBAgQIECAAAECwxSIdi/XhKZpmmGC7e/e0WD3Ny+/I0CAAAECBAgQIPCKwNatW9PMmTNHgTzxxBNpypQpkAgQIECAAAECBAgQIECgYIGdO3emo446alSGW7ZsSTNmzCg4a6kRIECgPgHzv/pqLmMCBAgQIECAAAECBAiMCJj/OQcECBCoQ8D8r446y5IAAQIECBAgQIAAAQJ7C5j/ORMECBAgQIAAAQLDFoh2L5cLz4Z9YuxPgAABAgQIECBA4FUCxx9/fHrkkUd6/+RP/uRP0jXXXMOIAAECBAgQIECAAAECBAoWuPzyy9Of//mf9zI87rjj0sMPP1xwxlIjQIBAvQLmf/XWXuYECBAgQIAAAQIECNQrYP5Xb+1lToBAfQLmf/XVXMYECBAgQIAAAQIECBAw/3MGCBAgQIAAAQIEhi3gwrOWKhANtiUGyxIgQIAAAQIECBQusGbNmnTuuef2sjzkkEPSs88+myZOnFh45tIjQIAAAQIECBAgQIBAnQJ79uxJhx12WHr++ed7ALfeemtauHBhnSCyJkCAQOEC5n+FF1h6BAgQIECAAAECBAgQ2EvA/M+RIECAQF0C5n911Vu2BAgQIECAAAECBAgQMP9zBggQIECAAAECBHIQiHYv14SmaZoc4PYVQzTYfeXj3xMgQIAAAQIECBD4aQIj/6H77t27e/965cqV6YILLgBGgAABAgQIECBAgAABAgUKrFq1Ki1atKiX2aRJk35y8bU/AgQIEChXwPyv3NrKjAABAgQIECBAgAABAnsLmP85EwQIEKhPwPyvvprLmAABAgQIECBAgACBegXM/+qtvcwJECBAgAABAjkJRLuXy4VnOZ0esRAgQIAAAQIECBBIKV155ZVpxYoVPYvp06enf/zHf2RDgAABAgQIECBAgAABAgUK/OZv/mbatm1bL7PFixenq666qsBMpUSAAAECrwiY/zkLBAgQIECAAAECBAgQqEfA/K+eWsuUAAEC5n/OAAECBAgQIECAAAECBOoTMP+rr+YyJkCAAAECBAjkKODCs5aqEg22JQbLEiBAgAABAgQIVCDw3e9+Nx1++OGjMv3KV76SPvjBD1aQvRQJECBAgAABAgQIECBQj8BXv/rV9KEPfWhUwk8//XR65zvfWQ+CTAkQIFChgPlfhUWXMgECBAgQIECAAAECVQqY/1VZdkkTIEAgmf85BAQIECBAgAABAgQIEKhDwPyvjjrLkgABAgQIECAQQSDavVwTmqZpwEYQECMBAgQIECBAgEBNAuecc066/fbbeymfcsop6d57762JQK4ECBAgQIAAAQIECBAoXuDUU09N9913Xy/Ps88+O912223F5y1BAgQIEEjJ/M8pIECAAAECBAgQIECAQPkC5n/l11iGBAgQ+GkC5n/OBgECBAgQIECAAAECBMoXMP8rv8YyJECAAAECBAhEEXDhWUuVigbbEoNlCRAgQIAAAQIEKhF49NFH02//9m+Pyvbv/u7v0vve975KBKRJgAABAgQIECBAgACBsgW+8Y1vpN/5nd8ZleTf//3fp2OPPbbsxGVHgAABAj8RMP9zEAgQIECAAAECBAgQIFC2gPlf2fWVHQECBPYlYP63LyH/ngABAgQIECBAgAABArEFzP9i10/0BAgQIECAAIHSBKLdyzWhaZomQhGiwUYwFSMBAgQIECBAgEDeAvPmzUsbNmzoBfmhD30offnLX847aNERIECAAAECBAgQIECAwH4JfPjDH05f+cpXer+dO3duWr9+/X4960cECBAgUIaA+V8ZdZQFAQIECBAgQIAAAQIEXk/A/M+5IECAAAHzP2eAAAECBAgQIECAAAEC5QqY/5VbW5kRIECAAAECBCIKRLuXy4VnEU+ZmAkQIECAAAECBKoQuOeee9KcOXNG5bpp06Y0a9asKvKXJAECBAgQIECAAAECBEoV2Lx5c5o9e/ao9DZu3JhOO+20UlOWFwECBAi8joD5n2NBgAABAgQIECBAgACBMgXM/8qsq6wIECAwVgHzv7GK+T0BAgQIECBAgAABAgRiCJj/xaiTKAkQIECAAAECNQm48KylakeDbYnBsgQIECBAgAABApUJnHTSSenBBx/sZT1//vy0du3ayhSkS4AAAQIECBAgQIAAgbIEFixYkNatW9dL6sQTT0wPPPBAWUnKhgABAgT2S8D8b7+Y/IgAAQIECBAgQIAAAQKhBMz/QpVLsAQIEGhVwPyvVV6LEyBAgAABAgQIECBAYCgC5n9DYbcpAQIECBAgQIDAGwhEu5drQtM0TYSKRoONYCpGAgQIECBAgACB/AXWr1+f3v/+948K9KGHHkrHH398/sGLkAABAgQIECBAgAABAgReI/Dwww+nE044YdQ///rXv57mzZtHiwABAgQqFDD/q7DoUiZAgAABAgQIECBAoGgB87+iyys5AgQIjFnA/G/MZB4gQIAAAQIECBAgQIBA1gLmf1mXR3AECBAgQIAAgWoFot3L5cKzao+qxAkQIECAAAECBKII7P3/5XHu3Llp5H8I5Y8AAQIECBAgQIAAAQIE4gmMXGy2YcOGXuAnnnhieuCBB+IlImICBAgQGJiA+d/AKC1EgAABAgQIECBAgACBoQuY/w29BAIgQIBAdgLmf9mVREAECBAgQIAAAQIECBDoW8D8r286DxIgQIAAAQIECLQo4MKzlnCjwbbEYFkCBAgQIECAAIEKBTZu3JhOP/30UZmPXHg2cvGZPwIECBAgQIAAAQIECBCIIzBy0dnI/+Dp1X933313mjNnTpwkREqAAAECAxcw/xs4qQUJECBAgAABAgQIECAwFAHzv6Gw25QAAQLZC5j/ZV8iARIgQIAAAQIECBAgQGC/BMz/9ovJjwgQIECAAAECBIYgEO1erglN0zRDcBrzltFgx5ygBwgQIECAAAECBAi8gcDe/x9A3vve96bNmzczI0CAAAECBAgQIECAAIFAArNmzUrf/OY3exGPXGQ9cqG1PwIECBAgYP7nDBAgQIAAAQIECBAgQCC+gPlf/BrKgAABAm0JmP+1JWtdAgQIECBAgAABAgQIdCdg/tedtZ0IECBAgAABAgTGJhDtXi4Xno2tvn5NgAABAgQIECBAYCgCmzZtSscdd9yovW+99da0cOHCocRjUwIECBAgQIAAAQIECBAYm8CaNWvSueeeO+qhRx55JM2ePXtsC/k1AQIECBQpYP5XZFklRYAAAQIECBAgQIBARQLmfxUVW6oECBDoQ8D8rw80jxAgQIAAAQIECBAgQCAjAfO/jIohFAIECBAgQIAAgdcIuPCspUMRDbYlBssSIECAAAECBAhULHDOOeek22+/vSfwzne+Mz355JNp4sSJFatInQABAgQIECBAgAABAvkL7NmzJx155JHpu9/9bi/Ys88+O9122235By9CAgQIEOhMwPyvM2obESBAgAABAgQIECBAYKAC5n8D5bQYAQIEihUw/yu2tBIjQIAAAQIECBAgQKBwAfO/wgssPQIECBAgQIBAAQLR7uWa0DRNE8E9GmwEUzESIECAAAECBAjEEviXf/mXNHny5FFBL126NH3mM5+JlYhoCRAgQIAAAQIECBAgUJnApz/96bRs2bJRWe/atSv92q/9WmUS0iVAgACBNxIw/3M+CBAgQIAAAQIECBAgEFPA/C9m3URNgACBrgXM/7oWtx8BAgQIECBAgAABAgQGI2D+NxhHqxAgQIAAAQIECLQnEO1eLheetXcWrEyAAAECBAgQIEBg4AJXXnllWrFixah1n3jiiTRlypSB72VBAgQIECBAgAABAgQIEBi/wM6dO9NRRx01aqHFixenq666avyLW4EAAQIEihMw/yuupBIiQIAAAQIECBAgQKBwAfO/wgssPQIECAxYwPxvwKCWI0CAAAECBAgQIECAQMsC5n8tA1ueAAECBAgQIEBgIAIuPBsI42sXiQbbEoNlCRAgQIAAAQIEKhd46aWX0rve9a70ve99ryfxkY98JN11112Vy0ifAAECBAgQIECAAAECeQqcccYZ6Utf+lIvuHe84x3pO9/5TjrwwAPzDFhUBAgQIDBUAfO/ofLbnAABAgQIECBAgAABAmMWMP8bM5kHCBAgULWA+V/V5Zc8AQIECBAgQIAAAQIBBcz/AhZNyAQIECBAgACBCgWi3cs1oWmaJkKdosFGMBUjAQIECBAgQIBATIE1a9akc889d1Twd9xxRzrzzDNjJiRqAgQIECBAgAABAgQIFCpw5513prPOOmtUdrfeemtauHBhoRlLiwABAgQGIWD+NwhFaxAgQIAAAQIECBAgQKB9AfO/9o3tQIAAgRIFzP9KrKqcCBAgQIAAAQIECBAoUcD8r8SqyokAAQIECBAgUKZAtHu5XHhW5jmUFQECBAgQIECAQOECp512Wrr33nt7WR5++OFp586d6YADDig8c+kRIECAAAECBAgQIEAghsDLL7+cpkyZkp5++ulewKeeemq65557YiQgSgIECBAYqoD531D5bU6AAAECBAgQIECAAIF9Cpj/7ZPIDwgQIEDgDQTM/xwPAgQIECBAgAABAgQI5C1g/pd3fURHgAABAgQIECAwWsCFZy2diGiwLTFYlgABAgQIECBAgMBPBLZu3Zpmzpw5SuPiiy9O119/PSECBAgQIECAAAECBAgQyEDgkksuSTfccMOoSLZs2ZJmzJiRQXRCIECAAIHcBcz/cq+Q+AgQIECAAAECBAgQqF3A/K/2EyB/AgQIjE/A/G98fp4mQIAAAQIECBAgQIBA2wLmf20LW58AAQIECBAgQGCQAtHu5ZrQNE0zSIC21ooG25aDdQkQIECAAAECBAi8InDllVemFStWjAK577770sknnwyJAAECBAgQIECAAAECBIYocP/996dTTjllVASLFy9OV1111RCjsjUBAgQIRBMw/4tWMfESIECAAAECBAgQIFCLgPlfLZWWJwECBNoVMP9r19fqBAgQIECAAAECBAgQ6FfA/K9fOc8RIECAAAECBAgMSyDavVwuPBvWSbEvAQIECBAgQIAAgQEITJ06NT3++OO9laZNm5a2bds2gJUtQYAAAQIECBAgQIAAAQL9CkyfPj1t37699/jRRx+dduzY0e9yniNAgACBigXM/youvtQJECBAgAABAgQIEMhWwPwv29IIjAABAuEEzP/ClUzABAgQIECAAAECBAhUIGD+V0GRpUiAAAECBAgQKEzAhWctFTQabEsMliVAgAABAgQIECAwSuBv//Zv09y5c0f9s8suuyz9v//3/0gRIECAAAECBAgQIECAwBAE/viP/zhde+21o3besGFD+t3f/d0hRGNLAgQIEIguYP4XvYLiJ0CAAAECBAgQIECgNAHzv9IqKh8CBAgMV8D8b7j+didAgAABAgQIECBAgMDeAuZ/zgQBAgQIECBAgEBEgWj3ck1omqaJAB0NNoKpGAkQIECAAAECBMoQuOiii9JNN900Khn/MX0ZtZUFAQIECBAgQIAAAQKxBF7vP0q58MIL04033hgrEdESIECAQFYC5n9ZlUMwBAgQIECAAAECBAhULGD+V3HxpU6AAIEWBcz/WsS1NAECBAgQIECAAAECBMYgYP43Biw/JUCAAAECBAgQyEog2r1cLjzL6vgIhgABAgQIECBAgMDYBX70ox+l3/iN30i7du3qPXzkkUembdu2pYMPPnjsC3qCAAECBAgQIECAAAECBMYs8MILL6Tp06enJ598svfs5MmT0z/90z+lN7/5zWNezwMECBAgQOAVAfM/Z4EAAQIECBAgQIAAAQLDFzD/G34NRECAAIFSBcz/Sq2svAgQIECAAAECBAgQiCRg/hepWmIlQIAAAQIECBDYW8CFZy2diWiwLTFYlgABAgQIECBAgMDrCmzcuDGdfvrpo/7d7//+76e/+qu/IkaAAAECBAgQIECAAAECHQj8wR/8Qfrrv/7rUTvdfffdac6cOR3sbgsCBAgQKF3A/K/0CsuPAAECBAgQIECAAIHcBcz/cq+Q+AgQIBBbwPwvdv1ET4AAAQIECBAgQIBAfAHzv/g1lAEBAgQIECBAoGaBaPdyTWiapolQsGiwEUzFSIAAAQIECBAgUJbAFVdcka655ppRSa1cuTJdcMEFZSUqGwIECBAgQIAAAQIECGQmsGrVqrRo0aJRUV1++eXp6quvzixS4RAgQIBAZAHzv8jVEzsBAgQIECBAgAABApEFzP8iV0/sBAgQiCNg/henViIlQIAAAQIECBAgQKAsAfO/suopGwIECBAgQIBAjQLR7uVy4VmNp1TOBAgQIECAAAECxQrMnj07bd68eVR+W7duTcccc0yxOUuMAAECBAgQIECAAAECwxR47LHH0owZM0aFMGvWrLRp06ZhhmVvAgQIEChUwPyv0MJKiwABAgQIECBAgACBbAXM/7ItjcAIECBQpID5X5FllRQBAgQIECBAgAABAhkLmP9lXByhESBAgAABAgQI7LeAC8/2m2psP4wGO7bs/JoAAQIECBAgQIDAYAS2b9+e3v3ud6c9e/b0Fhz5v7ds2ZImTpw4mE2sQoAAAQIECBAgQIAAAQI/ERjpvWbOnJm+/e1v90RGeq+R/3vatGmUCBAgQIDAwAXM/wZOakECBAgQIECAAAECBAj8VAHzP4eDAAECBLoWMP/rWtx+BAgQIECAAAECBAjULGD+V3P15U6AAAECBAgQKEsg2r1cE5qmaSKUIBpsBFMxEiBAgAABAgQIlCmwevXqdP75549K7uMf/3has2ZNmQnLigABAgQIECBAgAABAkMSWLhwYfr85z8/avdbbrklnXfeeUOKyLYECBAgUIOA+V8NVZYjAQIECBAgQIAAAQI5CJj/5VAFMRAgQKA+AfO/+mouYwIECBAgQIAAAQIEhiNg/jccd7sSIECAAAECBAgMXiDavVwuPBv8GbAiAQIECBAgQIAAgaELjFx4NvI/fHr137XXXpsuvfTSoccmAAIECBAgQIAAAQIECJQgcN1116XLLrtsVCojF52NXHjmjwABAgQItC1g/te2sPUJECBAgAABAgQIEKhdwPyv9hMgfwIECAxXwPxvuP52J0CAAAECBAgQIECgfAHzv/JrLEMCBAgQIECAQE0CLjxrqdrRYFtisCwBAgQIECBAgACB/RY49thj07e+9a1Rv1+/fn2aO3fufq/hhwQIECBAgAABAgQIECDwWoENGzakefPmjfoX73nPe9Kjjz6KiwABAgQIdCZg/tcZtY0IECBAgAABAgQIEKhMwPyvsoJLlwABApkKmP9lWhhhESBAgAABAgQIECAQXsD8L3wJJUCAAAECBAgQILCXQLR7uSY0TdNEqGI02AimYiRAgAABAgQIEChbYMeOHWnkP7j/wQ9+0Ev0kEMOSZs3b05TpkwpO3nZESBAgAABAgQIECBAoCWBnTt3plmzZqXnn3++t8Nb3/rWn1w4PXXq1JZ2tSwBAgQIEHitgPmfU0GAAAECBAgQIECAAIHBC5j/Dd7UigQIECDQn4D5X39uniJAgAABAgQIECBAgMAbCZj/OR8ECBAgQIAAAQIlCkS7l8uFZyWeQjkRIECAAAECBAiRMaoWAAAgAElEQVQQ+P8F7rrrrvTRj350lMeMGTPSI488kg466CBOBAgQIECAAAECBAgQIDAGgRdffDEdd9xxaevWraOe+uIXv5jOOOOMMazkpwQIECBAYDAC5n+DcbQKAQIECBAgQIAAAQIERgTM/5wDAgQIEMhNwPwvt4qIhwABAgQIECBAgACByALmf5GrJ3YCBAgQIECAAIE3EnDhWUvnIxpsSwyWJUCAAAECBAgQIDBmgT/7sz9LS5YsGfXc/Pnz09q1a8e8lgcIECBAgAABAgQIECBQs8CCBQvSunXrRhEsX748/emf/mnNLHInQIAAgSELmP8NuQC2J0CAAAECBAgQIECgGAHzv2JKKRECBAgUJWD+V1Q5JUOAAAECBAgQIECAwBAFzP+GiG9rAgQIECBAgACBVgWi3cs1oWmaplWRAS0eDXZAaVuGAAECBAgQIECAwEAEFi5cmD7/+c+PWuvCCy9MN95440DWtwgBAgQIECBAgAABAgRKF7jooovSTTfdNCrNj3/842nNmjWlpy4/AgQIEAggYP4XoEhCJECAAAECBAgQIEAgawHzv6zLIzgCBAhUL2D+V/0RAECAAAECBAgQIECAwDgFzP/GCehxAgQIECBAgACBrAWi3cvlwrOsj5PgCBAgQIAAAQIECAxO4KSTTkoPPvjgqAWXLVuWlixZMrhNrESAAAECBAgQIECAAIECBZYvX56WLl06KrMTTzwxPfDAAwVmKyUCBAgQiCpg/he1cuImQIAAAQIECBAgQGDYAuZ/w66A/QkQIEBgfwTM//ZHyW8IECBAgAABAgQIECDwWgHzP6eCAAECBAgQIECgdAEXnrVU4WiwLTFYlgABAgQIECBAgEDfAs8880w64YQT0q5du0atcfPNN6dFixb1va4HCRAg8P+xdz9QX5b1/cA/D4vAtLEhCy0zdVMYneOfYGlaTE0FxYWpRcLB0pmCmiXqTFFbKuqmWC4M0PK/OE6GskBBTZ2aaYOcnhMH0qlzzmVTG5umRD3373yfwl/wPPB8/93f73197xfndM7O8b6v63O9Ptezo+9z83kIECBAgAABAgQ6WWDu3Llx8sknb3TEESNGxD//8z/H8OHDO/nozkaAAAECiQnI/xJrmHIJECBAgAABAgQIECiEgPyvEG1QBAECBAhUISD/qwLJIwQIECBAgAABAgQIENhEQP7nShAgQIAAAQIECJRBILW5XF1ZlmUpNCY12BRM1UiAAAECBAgQIFA+gSeeeCIOOOCAWLt27UaHv/XWW2Py5MnlA3FiAgQIECBAgAABAgQIbEFgwYIFMWXKlI2eGDJkSDzwwAOx1157sSNAgAABAoUTkP8VriUKIkCAAAECBAgQIECgwALyvwI3R2kECBAg0KeA/M/FIECAAAECBAgQIECAQPUC8r/qrTxJgAABAgQIECCQtkBqc7kMPEv7vqmeAAECBAgQIECAQM0Cy5cvj/Hjx/d6784774yJEyfWvJ4XCBAgQIAAAQIECBAg0IkCixcvjiOOOKLX0ZYtWxbjxo3rxCM7EwECBAh0iID8r0Ma6RgECBAgQIAAAQIECOQqIP/LldfiBAgQIJCjgPwvR1xLEyBAgAABAgQIECDQMQLyv45ppYMQIECAAAECBAhUIWDgWRVI9TySGmw9Z/QOAQIECBAgQIAAgVYJ3HbbbTF58uRe29199919DkNrVV32IUCAAAECBAgQIECAQBEEKkPNDj300F6lVH7j4zHHHFOEEtVAgAABAgS2KCD/c0EIECBAgAABAgQIECCweQH5n9tBgAABAqkLyP9S76D6CRAgQIAAAQIECBDIU0D+l6eutQkQIECAAAECBIookNpcrq4sy7IiQm5aU2qwKZiqkQABAgQIECBAoNwC8+fPj2nTpm2EMHDgwLjrrrvioIMOKjeO0xMgQIAAAQIECBAgUFqB++67Lw477LBYv379Rgbz5s2Lk046qbQuDk6AAAEC6QnI/9LrmYoJECBAgAABAgQIEMhfQP6Xv7EdCBAgQKA1AvK/1jjbhQABAgQIECBAgACBtATkf2n1S7UECBAgQIAAAQLNEUhtLpeBZ83pu1UIECBAgAABAgQIJClw5ZVXxhlnnLFR7YMGDYolS5YYepZkRxVNgAABAgQIECBAgEAjApWPnQ4//PBYt27dRsvMnj07ZsyY0cjS3iVAgAABAm0RkP+1hd2mBAgQIECAAAECBAgUVED+V9DGKIsAAQIE6haQ/9VN50UCBAgQIECAAAECBDpQQP7XgU11JAIECBAgQIAAgaoEDDyriqn2h1KDrf2E3iBAgAABAgQIECDQHoFLLrkkZs6cudHmAwcOjH/6p3+K8ePHt6couxIgQIAAAQIECBAgQKDFAsuWLYtPfOITsX79+o12njVrVpx77rktrsZ2BAgQIECgeQLyv+ZZWokAAQIECBAgQIAAgXQF5H/p9k7lBAgQILBlAfmfG0KAAAECBAgQIECAAIEI+Z9bQIAAAQIECBAgUGaB1OZydWVZlqXQsNRgUzBVIwECBAgQIECAAIENAhdddFFccMEFvUDuvPPOmDhxIigCBAgQIECAAAECBAh0tMDixYvjiCOO6HXGCy+8MM4///yOPrvDESBAgEA5BOR/5eizUxIgQIAAAQIECBAg0LeA/M/NIECAAIFOF5D/dXqHnY8AAQIECBAgQIAAgS0JyP/cDwIECBAgQIAAgbILpDaXy8Czst9Y5ydAgAABAgQIECDwO4HNffR06623xuTJkzkRIECAAAECBAgQIECgIwUWLFgQU6ZM6XU2w846st0ORYAAgVILyP9K3X6HJ0CAAAECBAgQIFBaAflfaVvv4AQIECidgPyvdC13YAIECBAgQIAAAQIEIkL+5xoQIECAAAECBAgQiDDwLKdbkBpsTgyWJUCAAAECBAgQIJCrwCWXXBIzZ87stcc3v/nNmD59eq57W5wAAQIECBAgQIAAAQKtFpg7d26cfPLJvbadNWtWnHvuua0ux34ECBAgQCB3Aflf7sQ2IECAAAECBAgQIECgQALyvwI1QykECBAg0BIB+V9LmG1CgAABAgQIECBAgEBBBOR/BWmEMggQIECAAAECBNoukNpcrq4sy7K2q1VRQGqwVRzJIwQIECBAgAABAgQKKXDllVfGGWec0au2ym+APO+88wpZs6IIECBAgAABAgQIECBQq8DFF18c559/fq/XZs+eHTNmzKh1Oc8TIECAAIFkBOR/ybRKoQQIECBAgAABAgQINCAg/2sAz6sECBAgkLSA/C/p9imeAAECBAgQIECAAIEqBeR/VUJ5jAABAgQIECBAoBQCqc3lMvCsFNfSIQkQIECAAAECBAjUJjB//vyYNm1ar5dOPfXU+MY3vlHbYp4mQIAAAQIECBAgQIBAwQS+8IUvxJw5c3pVNW/evDjppJMKVq1yCBAgQIBA8wXkf803tSIBAgQIECBAgAABAsURkP8VpxcqIUCAAIH2CMj/2uNuVwIECBAgQIAAAQIEWiMg/2uNs10IECBAgAABAgTSETDwLKdepQabE4NlCRAgQIAAAQIECLRM4LbbbovJkyf32u/II4+MW2+9NQYPHtyyWmxEgAABAgQIECBAgACBZgi89dZbMWXKlFi0aFGv5RYsWBDHHHNMM7axBgECBAgQSEJA/pdEmxRJgAABAgQIECBAgEANAvK/GrA8SoAAAQIdLyD/6/gWOyABAgQIECBAgACB0gnI/0rXcgcmQIAAAQIECBCoUiC1uVxdWZZlVZ6trY+lBttWLJsTIECAAAECBAgQaJLA8uXLY9KkSbF27dqNVhwzZkzcfPPNMXLkyCbtZBkCBAgQIECAAAECBAjkK7B69eqYOnVqrFixYqONhgwZEgsXLoxx48blW4DVCRAgQIBAAQXkfwVsipIIECBAgAABAgQIEKhLQP5XF5uXCBAgQKDDBeR/Hd5gxyNAgAABAgQIECBQIgH5X4ma7agECBAgQIAAAQI1C6Q2l8vAs5pb7AUCBAgQIECAAAEC5RJ44okn4phjjok1a9ZsdPChQ4fGTTfdFBMmTCgXiNMSIECAAAECBAgQIJCcwNKlS+PYY4+N1157baPaR4wYEZXfbr/XXnsldyYFEyBAgACBZgnI/5olaR0CBAgQIECAAAECBNolIP9rl7x9CRAgQCAFAflfCl1SIwECBAgQIECAAAECWxKQ/7kfBAgQIECAAAECBLYsYOBZTjckNdicGCxLgAABAgQIECBAoC0CL7/8ckyePDnuv//+XvtfccUVccYZZ7SlLpsSIECAAAECBAgQIECgP4HZs2fHmWee2euxAw88MBYsWBDDhw/vbwn/nAABAgQIdLyA/K/jW+yABAgQIECAAAECBDpWQP7Xsa11MAIECBBoooD8r4mYliJAgAABAgQIECBAoKUC8r+WctuMAAECBAgQIEAgUYHU5nJ1ZVmWpWCdGmwKpmokQIAAAQIECBAgUKvA8ccfH9dff32v14477rj41re+FQMGDKh1Sc8TIECAAAECBAgQIEAgF4Hu7u444YQTNvvfMNddd10u+1qUAAECBAikLCD/S7l7aidAgAABAgQIECBQLgH5X7n67bQECBAg0BwB+V9zHK1CgAABAgQIECBAgED+AvK//I3tQIAAAQIECBAg0DkCqc3lMvCsc+6ekxAgQIAAAQIECBBoicCsWbPivPPO67XXhz70objmmmti9OjRLanDJgQIECBAgAABAgQIENicwMqVK+PEE0+MH//4x70eufjii2PmzJnwCBAgQIAAgc0IyP9cDQIECBAgQIAAAQIEii4g/yt6h9RHgAABAkUWkP8VuTtqI0CAAAECBAgQIECgIiD/cw8IECBAgAABAgQI1CZg4FltXlU/nRps1QfzIAECBAgQIECAAIEEBb7zne/EcccdF2+88Uav6ufOnRvTpk1L8FRKJkCAAAECBAgQIECgEwTmzZsX06dP73WUrbfeOq6//vr41Kc+1QnHdAYCBAgQIJCrgPwvV16LEyBAgAABAgQIECDQgID8rwE8rxIgQIAAgd8JyP9cBQIECBAgQIAAAQIEiiog/ytqZ9RFgAABAgQIECBQZIHU5nJ1ZVmWFRl0Q22pwaZgqkYCBAgQIECAAAECjQj85Cc/ib/+67+Oxx9/vNcyn/3sZ2POnDmxzTbbNLKFdwkQIECAAAECBAgQIFC1wOuvvx6nnnpq3Hjjjb3e2XvvvePb3/52fPCDH6x6PQ8SIECAAIGyC8j/yn4DnJ8AAQIECBAgQIBAsQTkf8Xqh2oIECBAIH0B+V/6PXQCAgQIECBAgAABAp0kIP/rpG46CwECBAgQIECAQKsFUpvLZeBZq2+I/QgQIECAAAECBAh0mMBJJ50U11xzTa9T/emf/mn8wz/8Qxx22GEddmLHIUCAAAECBAgQIECgaAJ33XVXnHbaafFv//ZvvUo78cQTY/78+UUrWT0ECBAgQCAZAflfMq1SKAECBAgQIECAAIGOFZD/dWxrHYwAAQIECiAg/ytAE5RAgAABAgQIECBAoOQC8r+SXwDHJ0CAAAECBAgQaFjAwLOGCfteIDXYnBgsS4AAAQIECBAgQKCQApWBZ9OnT4/u7u5e9Z155plx+eWXF7JuRREgQIAAAQIECBAgkL7AWWedFVdccUWvgwwYMCDmzp0blYFn/hAgQIAAAQKNCcj/GvPzNgECBAgQIECAAAEC9QvI/+q38yYBAgQIEKhWQP5XrZTnCBAgQIAAAQIECBBotoD8r9mi1iNAgAABAgQIECijQGpzubqyLMtSaFRqsCmYqpEAAQIECBAgQIBAMwWefPLJOOWUU+IHP/hBr2X32GOPngEEBx10UDO3tBYBAgQIECBAgAABAiUWuO+++6IyYLny3yKb/tlvv/3i6quvjsp/i/hDgAABAgQINEdA/tccR6sQIECAAAECBAgQIFCdgPyvOidPESBAgACBZgnI/5olaR0CBAgQIECAAAECBKoRkP9Vo+QZAgQIECBAgAABAtUJpDaXy8Cz6vrqKQIECBAgQIAAAQIEqhT48pe/HH/3d3/X59Nf+tKXev7ZO9/5zipX8xgBAgQIECBAgAABAgQ2FvjVr34VZ599dnz961/vk6byzy677DJsBAgQIECAQE4C8r+cYC1LgAABAgQIECBAgECPgPzPRSBAgAABAu0VkP+119/uBAgQIECAAAECBDpdQP7X6R12PgIECBAgQIAAgXYIGHiWk3pqsDkxWJYAAQIECBAgQIBAEgLLli2LynCzNWvW9Kp35513jksvvTQmTZqUxFkUSYAAAQIECBAgQIBAcQQWLlwY55xzTjz33HO9ihoxYkTPELTx48cXp2CVECBAgACBDhWQ/3VoYx2LAAECBAgQIECAQJsF5H9tboDtCRAgQIDA7wTkf64CAQIECBAgQIAAAQJ5CMj/8lC1JgECBAgQIECAAIGI1OZydWVZlqXQuNRgUzBVIwECBAgQIECAAIE8BdavXx8zZsyIOXPm9LnN0UcfHRdddFGMHDkyzzKsTYAAAQIECBAgQIBABwisXr06zj///Lj99tv7PM2pp54aV155ZQwcOLADTusIBAgQIEAgDQH5Xxp9UiUBAgQIECBAgACBFATkfyl0SY0ECBAgUDYB+V/ZOu68BAgQIECAAAECBPITkP/lZ2tlAgQIECBAgAABAhWB1OZyGXjm3hIgQIAAAQIECBAgkKvAXXfdFWeddVasWrWqz30qQwv+9m//NgYMGJBrHRYnQIAAAQIECBAgQCA9ge7u7p7/XqgMS+7rz6hRo+Lyyy+Pww47LL3DqZgAAQIECHSIgPyvQxrpGAQIECBAgAABAgTaICD/awO6LQkQIECAQI0C8r8awTxOgAABAgQIECBAgMDbAvI/l4EAAQIECBAgQIBAawQMPMvJOTXYnBgsS4AAAQIECBAgQCBZgXPPPTcuvfTSPuvfaaedojL47Pjjj0/2fAonQIAAAQIECBAgQKC5Atddd13PoLPnn3++z4XPOeecuOSSS5q7qdUIECBAgACBugXkf3XTeZEAAQIECBAgQIBAKQXkf6Vsu0MTIECAQMIC8r+Em6d0AgQIECBAgAABAm0QkP+1Ad2WBAgQIECAAAECpRVIbS5XV5ZlWQrdSg02BVM1EiBAgAABAgQIEGi1wIoVK2LmzJlxzz339Ln1vvvuG5UPoyZMmNDq0uxHgAABAgQIECBAgEBBBJYuXdozyOzRRx/ts6JDDjkkZs2aFWPGjClIxcogQIAAAQIENgjI/9wFAgQIECBAgAABAgT6E5D/9SfknxMgQIAAgeIKyP+K2xuVESBAgAABAgQIECiKgPyvKJ1QBwECBAgQIECAQJkEUpvLZeBZmW6nsxIgQIAAAQIECBAoiEDlN7V85StfiRdffLHPiioDz/7mb/4mxo4dW5CKlUGAAAECBAgQIECAQN4CDz30UPz93/99VD546uvPDjvsEF/96lfj+OOPz7sU6xMgQIAAAQINCsj/GgT0OgECBAgQIECAAIEOFJD/dWBTHYkAAQIESisg/ytt6x2cAAECBAgQIECAwGYF5H8uBwECBAgQIECAAIH2CRh4lpN9arA5MViWAAECBAgQIECAQMcIrFu3rmdYwaWXXrrZMx155JExY8aM2G+//Trm3A5CgAABAgQIECBAgMDGAj/4wQ/iyiuvjEWLFm2W5pxzzukZmjxo0CB8BAgQIECAQCIC8r9EGqVMAgQIECBAgAABAjkLyP9yBrY8AQIECBBok4D8r03wtiVAgAABAgQIECBQMAH5X8EaohwCBAgQIECAAIFSCqQ2l6sry7IshU6lBpuCqRoJECBAgAABAgQIFEHgpz/9aVx88cVx8803b7acI444Ir74xS/G/vvvX4SS1UCAAAECBAgQIECAQBMEHnzwwbjqqqvizjvv3OxqU6dOjfPOOy922223JuxoCQIECBAgQKAdAvK/dqjbkwABAgQIECBAgED7BeR/7e+BCggQIECAQCsE5H+tULYHAQIECBAgQIAAgeIJyP+K1xMVESBAgAABAgQIlFcgtblcBp6V9646OQECBAgQIECAAIFCCTzyyCNx2WWXxdKlSzdb18EHHxynnHJKTJw4sVC1K4YAAQIECBAgQIAAgeoFFi9eHFdffXXce++9m31pwoQJ8eUvfzk++tGPVr+wJwkQIECAAIFCC8j/Ct0exREgQIAAAQIECBBomoD8r2mUFiJAgAABAkkJyP+SapdiCRAgQIAAAQIECNQtIP+rm86LBAgQIECAAAECBHITMPAsJ9rUYHNisCwBAgQIECBAgACBjhdYtmxZXH755XH//fdv9qx77rlnnHTSSXHiiSfGgAEDOt7EAQkQIECAAAECBAikLtDd3R3XXHNNzJ8/P/71X/91s8c58MAD46yzzorx48enfmT1EyBAgAABApsRkP+5GgQIECBAgAABAgQ6T0D+13k9dSICBAgQIFCvgPyvXjnvESBAgAABAgQIECiugPyvuL1RGQECBAgQIECAAIGKQGpzubqyLMtSaF1qsCmYqpEAAQIECBAgQIBAkQWWLFkSX/va17Y4+Gzo0KFxwgknxHHHHRcjR44s8nHURoAAAQIECBAgQKCUAqtXr47rr78+vvWtb8Vrr722WYPKoLPTTz89Dj/88FI6OTQBAgQIECijgPyvjF13ZgIECBAgQIAAgU4TkP91WkedhwABAgQINE9A/tc8SysRIECAAAECBAgQaJeA/K9d8vYlQIAAAQIECBAgUJtAanO5DDyrrb+eJkCAAAECBAgQIECgxQLLly+Pb3zjG7F06dIt7jxhwoSYOnVqTJo0qcUV2o4AAQIECBAgQIAAgU0FFi5cGDfffHNV/x7/hS98IcaNGweRAAECBAgQKKmA/K+kjXdsAgQIECBAgACBpAXkf0m3T/EECBAgQKClAvK/lnLbjAABAgQIECBAgEBTBOR/TWG0CAECBAgQIECAAIGWCRh4lhN1arA5MViWAAECBAgQIECAQGkFHnvssfjmN7/ZMzRhS3/e8573xOTJk+Mzn/lM7L333qX1cnACBAgQIECAAAECrRZ4/PHH4x//8R9jwYIF8fOf/3yL21eGFZ988smxzz77tLpM+xEgQIAAAQIFFZD/FbQxyiJAgAABAgQIECDwOwH5n6tAgAABAgQINCIg/2tEz7sECBAgQIAAAQIE8heQ/+VvbAcCBAgQIECAAAECeQmkNperK8uyLC+MZq6bGmwzz24tAgQIECBAgAABAgT+v8Dzzz8f11xzTVx77bXxyiuvbJFmjz32iKOPPjqOPPLIGDVqFEYCBAgQIECAAAECBJossGrVqli0aFHcfvvt8eSTT25x9WHDhsXnP//5OPHEE2OnnXZqciWWI0CAAAECBDpFQP7XKZ10DgIECBAgQIAAgU4QkP91QhedgQABAgQIFEtA/lesfqiGAAECBAgQIECg3ALyv3L33+kJECBAgAABAgQ6RyC1uVwGnnXO3XMSAgQIECBAgAABAqUTuO666+KGG26Ihx9+uN+zjxkzJiZOnBh/9Vd/FZVBaP4QIECAAAECBAgQIFCfQGWw2fe+971YvHhxrFixot9FPvaxj8XnPve5OP744/t91gMECBAgQIAAgd8XkP+5DwQIECBAgAABAgRaLyD/a725HQkQIECAQFkF5H9l7bxzEyBAgAABAgQItFNA/tdOfXsTIECAAAECBAgQyEfAwLN8XCM12JwYLEuAAAECBAgQIECAQB8ClSELN998c9x6663x6quv9ms0YsSIOPTQQ2PcuHFxyCGHxIABA/p9xwMECBAgQIAAAQIEyirQ3d0d99xzTyxfvjzuvvvuWLNmTb8U2267bUyZMiWmTp0aleHD/hAgQIAAAQIEGhGQ/zWi510CBAgQIECAAAECWxaQ/7khBAgQIECAQLsF5H/t7oD9CRAgQIAAAQIEOllA/tfJ3XU2AgQIECBAgAABAr8VSG0uV1eWZVkKzUsNNgVTNRIgQIAAAQIECBDoRIGFCxdG5X933HFHVccbNGhQHHTQQXHAAQfE/vvvH6NHj67qPQ8RIECAAAECBAgQ6GSBlStXxoMPPhgPPPBA3HfffbFu3bqqjvvJT34yJk2a1PM/fwgQIECAAAECeQjI//JQtSYBAgQIECBAgEDZBOR/Zeu48xIgQIAAgXQE5H/p9EqlBAgQIECAAAECxRWQ/xW3NyojQIAAAQIECBAgkIdAanO5DDzL4xZYkwABAgQIECBAgACBtgu88sor8d3vfjcWLVoU99xzT9X1DB06ND760Y/GvvvuGx/5yEfiwx/+cAwePLjq9z1IgAABAgQIECBAIDWBt956K370ox/FD3/4w3j00UfjkUceiddee63qYxxyyCFx5JFHxlFHHRXDhg2r+j0PEiBAgAABAgQaEZD/NaLnXQIECBAgQIAAgTIJyP/K1G1nJUCAAAECnSMg/+ucXjoJAQIECBAgQIBAvgLyv3x9rU6AAAECBAgQIEAgBQEDz3LqUmqwOTFYlgABAgQIECBAgACBOgRefvnlWLx4cSxZsiSWLl0a3d3dNa3yoQ99KEaPHh177bVX7L777j3/e/e7313TGh4mQIAAAQIECBAgUASB//u//4unnnqq539PPPFEVH6T449//OOaShswYEBMmDAhDj/88Jg4cWIMHz68pvc9TIAAAQIECBBotoD8r9mi1iNAgAABAgQIEEhVQP6XaufUTYAAAQIECGxJQP7nfhAgQIAAAQIECBD4rYD8z00gQIAAAQIECBAgQKAvgdTmcnVlWZal0MrUYFMwVSMBAgQIECBAgACBMgq8+eabcffdd8fy5cvj3nvvjeeee64uhp133jlGjRoVI0aMiF133TX+7M/+LHbZZZfYaaedojIAwh8CBCv4JrUAACAASURBVAgQIECAAAEC7RKoDPh9/vnn49lnn41nnnkmnn766VizZk2sWrWqoX//Pfjgg2PcuHFx6KGHxlZbbdWu49mXAAECBAgQILBFAfmfC0KAAAECBAgQINDpAvK/Tu+w8xEgQIAAAQJbEpD/uR8ECBAgQIAAAQKdLiD/6/QOOx8BAgQIECBAgACB5gukNpfLwLPm3wErEiBAgAABAgQIECCQkMBPfvKTuP/+++PBBx+Mhx56KF555ZWGq99xxx1jhx12iPe+972x3XbbxfDhw2PYsGGx7bbbxh//8R/HkCFD4t3vfndss802PYMiBg0aFO985zvjHe94h2FpDetbgAABAgQIECDQGQKVj5Z+/etfx69+9atYt25dVD7cf/3113t+Q+PatWvjF7/4Rbz66qs9//5a+Y3mP/vZz+Kll16KF198MV544YWGESr//jp27NjYf//948ADD4wPfvCDDa9pAQIECBAgQIBAOwTkf+1QtycBAgQIECBAgEB/AvK//oT8cwIECBAgQIBAdQLyv+qcPEWAAAECBAgQINBaAflfa73tRoAAAQIECBAgQKDsAgae5XQDUoPNicGyBAgQIECAAAECBAjkLPDkk0/Go48+Gj/84Q/jRz/6UaxZsybnHS1PgAABAgQIECBAoP0CI0aMiA9/+MPxkY98JPbdd9/YY4892l+UCggQIECAAAECOQjI/3JAtSQBAgQIECBAgEDhBeR/hW+RAgkQIECAAIEmCcj/mgRpGQIECBAgQIAAgaQE5H9JtUuxBAgQIECAAAECBJoukNpcrq4sy7KmK+SwYGqwORBYkgABAgQIECBAgACBNgi88sorsXLlynjiiSei8jHUU089FatWrWpDJbYkQIAAAQIECBAg0ByBUaNGxe67794z1GyvvfaK0aNHx7Bhw5qzuFUIECBAgAABAokJyP8Sa5hyCRAgQIAAAQIE+hWQ//VL5AECBAgQIECgRALyvxI121EJECBAgAABAiURkP+VpNGOSYAAAQIECBAgQKAGgdTmchl4VkNzPUqAAAECBAgQIECAAIGKwPr163uGnq1evTp++tOfxtNPPx3PPvtsPPfcc/HSSy9BIkCAAAECBAgQINB2gfe+972x8847xy677BK77rpr7LbbbjFy5MiofOw0cODAttenAAIECBAgQIBAkQXkf0XujtoIECBAgAABAgQqAvI/94AAAQIECBAgUL+A/K9+O28SIECAAAECBAi0RkD+1xpnuxAgQIAAAQIECBDoFAEDz3LqZGqwOTFYlgABAgQIECBAgACBggusW7cu/uM//iP+8z//s2f42csvvxw///nPo/KbIl999dX4n//5n1i7dm28/vrr8cYbb8Sbb74Zb731Vs8QtV//+tfR3d1d8BMqjwABAgQIECBAoBUCAwYMiHe84x09w8kGDx4cW221VWy99daxzTbbxJAhQ+KP/uiPYtttt41hw4bFe97znhg+fHjPX3J83/veF+9///tj0KBBrSjTHgQIECBAgACB0gnI/0rXcgcmQIAAAQIECOQiIP/LhdWiBAgQIECAAIGGBeR/DRNagAABAgQIECBAICLkf64BAQIECBAgQIAAAQKtFEhtLldXlmVZK4Hq3Ss12HrP6T0CBAgQIECAAAECBAgQIECAAAECBAgQIECAAAECBAgQIECAAAECBAgQIECAAAECBAgQIECAAAECBAgQIECAAAECBAgQIECAAAECBAgQIECAAAECWxJIbS6XgWfuMwECBAgQIECAAAECBAgQIECAAAECBAgQIECAAAECBAgQIECAAAECBAgQIECAAAECBAgQIECAAAECBAgQIECAAAECBAgQIECAAAECBAgQIECAAIGEBAw8y6lZ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0LMjGgAAIABJREFU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oAUC//Vf/xX77LNPvPDCCzXt9pd/+ZexZMmS2GabbWp6r56H661xxx13jMceeyy23377erb1DoGqBD772c/GTTfdVNWzGx469thj48Ybb6zpnZUrV8bYsWPjl7/8ZdXvvetd74qHHnooRo8eXfU7HiRAgAABAgQIECBAgAABAgQIbEmg3qxOnuheEfitgDzRTSBAgAABAgQIECBAgAABAgRaKSDPa6W2vTpRQJ7XiV11JgIECBAgQIAAAQIECBAgQIAAgZQFUpvL1ZVlWZYCeGqwKZiqkQABAgQIECBAgACBvgV80ORmEGhMwAdNjfl5mwABAgQIECBAgAABAgQIEEhLQJ6YVr9UWzwBeWLxeqIiAgQIECBAgAABAgQIECDQyQLyvE7urrO1QkCe1wplexAgQIAAAQIECBAgQIAAAQIECBCoXiC1uVwGnlXfW08SIECAAAECBAgQIFASAR80laTRjpmbgA+acqO1MAECBAgQIECAAAECBAgQIFBAAXliAZuipKQE5IlJtUuxBAgQIECAAAECBAgQIEAgeQF5XvItdIA2C8jz2twA2xMgQIAAAQIECBAgQIAAAQIECBDYRMDAs5yuRGqwOTFYlgABAgQIECBAgACBFgj4oKkFyLboaAEfNHV0ex2OAAECBAgQIECAAAECBAgQ2ERAnuhKEGhMQJ7YmJ+3CRAgQIAAAQIECBAgQIAAgdoE5Hm1eXmawKYC8jx3ggABAgQIECBAgAABAgQIECBAgECxBFKby9WVZVlWLMK+q0kNNgVTNRIgQIAAAQIECBAg0LeAD5rcDAKNCfigqTE/bxMgQIAAAQIECBAgQIAAAQJpCcgT0+qXaosnIE8sXk9URIAAAQIECBAgQIAAAQIEOllAntfJ3XW2VgjI81qhbA8CBAgQIECAAAECBAgQIECAAAEC1QukNpfLwLPqe+tJAgQIECBAgAABAgRKIuCDppI02jFzE/BBU260FiZAgAABAgQIECBAgAABAgQKKCBPLGBTlJSUgDwxqXYplgABAgQIECBAgAABAgQIJC8gz0u+hQ7QZgF5XpsbYHsCBAgQIECAAAECBAgQIECAAAECmwgYeJbTlUgNNicGyxIgQIAAAQIECBAg0AIBHzS1ANkWHS3gg6aObq/DESBAgAABAgQIECBAgAABApsIyBNdCQKNCcgTG/PzNgECBAgQIECAAAECBAgQIFCbgDyvNi9PE9hUQJ7nThAgQIAAAQIECBAgQIAAAQIECBAolkBqc7m6sizLikXYdzWpwaZgqkYCBAgQIECAAAECBPoW8EGTm0GgMQEfNDXm520CBAgQIECAAAECBAgQIEAgLQF5Ylr9Um3xBOSJxeuJiggQIECAAAECBAgQIECAQCcLyPM6ubvO1goBeV4rlO1BgAABAgQIECBAgAABAgQIECBAoHqB1OZyGXhWfW89SYAAAQIECBAgQIBASQR80FSSRjtmbgI+aMqN1sIECBAgQIAAAQIECBAgQIBAAQXkiQVsipKSEpAnJtUuxRIgQIAAAQIECBAgQIAAgeQF5HnJt9AB2iwgz2tzA2xPgAABAgQIECBAgAABAgQIECBAYBMBA89yuhKpwebEYFkCBAgQIECAAAECBFog4IOmFiDboqMFfNDU0e11OAIECBAgQIAAAQIECBAgQGATAXmiK0GgMQF5YmN+3iZAgAABAgQIECBAgAABAgRqE5Dn1eblaQKbCsjz3AkCBAgQIECAAAECBAgQIECAAAECxRJIbS5XV5ZlWbEI+64mNdgUTNVIgAABAgQIECBAgEDfAj5ocjMINCbgg6bG/LxNgAABAgQIECBAgAABAgQIpCUgT0yrX6otnoA8sXg9UREBAgQIECBAgAABAgQIEOhkAXleJ3fX2VohIM9rhbI9CBAgQIAAAQIECBAgQIAAAQIECFQvkNpcLgPPqu+tJwkQIECAAAECBAgQKImAD5pK0mjHzE3AB0250VqYAAECBAgQIECAAAECBAgQKKCAPLGATVFSUgLyxKTapVgCBAgQIECAAAECBAgQIJC8gDwv+RY6QJsF5HltboDtCRAgQIAAAQIECBAgQIAAAQIECGwiYOBZTlciNdicGCxLgAABAgQIECBAgEALBHzQ1AJkW3S0QKs+aOpoRIcjQIAAAQIECBAgQIAAAQIEkhGQJybTKoUWVECeWNDGKIsAAQIECBAgQIAAAQIECHSogDyvQxvrWC0TkOe1jNpGBAgQIECAAAECBAgQIECAAAECBKoSSG0uV1eWZVlVJ2vzQ6nBtpnL9gQIECBAgAABAgQINCDgg6YG8LxKICJ80OQaECBAgAABAgQIECBAgAABAmUSkCeWqdvOmoeAPDEPVWsSIECAAAECBAgQIECAAAECmxOQ57kbBBoTkOc15udtAgQIECBAgAABAgQIECBAgAABAs0WSG0ul4Fnzb4B1iNAgAABAgQIECBAIHkBHzQl30IHaLOAD5ra3ADbEyBAgAABAgQIECBAgAABAi0VkCe2lNtmHSggT+zApjoSAQIECBAgQIAAAQIECBAosIA8r8DNUVoSAvK8JNqkSAIECBAgQIAAAQIECBAgQIAAgRIJGHiWU7NTg82JwbIECBAgQIAAAQIECLRAwAdNLUC2RUcL+KCpo9vrcAQIECBAgAABAgQIECBAgMAmAvJEV4JAYwLyxMb8vE2AAAECBAgQIECAAAECBAjUJiDPq83L0wQ2FZDnuRMECBAgQIAAAQIECBAgQIAAAQIEiiWQ2lyurizLsmIR9l1NarApmKqRAAECBAgQIECAAIG+BXzQ5GYQaEzAB02N+XmbAAECBAgQIECAAAECBAgQSEtAnphWv1RbPAF5YvF6oiICBAgQIECAAAECBAgQINDJAvK8Tu6us7VCQJ7XCmV7ECBAgAABAgQIECBAgAABAgQIEKheILW5XAaeVd9bTxIgQIAAAQIECBAgUBIBHzSVpNGOmZuAD5pyo7UwAQIECBAgQIAAAQIECBAgUEABeWIBm6KkpATkiUm1S7EECBAgQIAAAQIECBAgQCB5AXle8i10gDYLyPPa3ADbEyBAgAABAgQIECBAgAABAgQIENhEwMCznK5EarA5MViWAAECBAgQIECAAIEWCPigqTnIr7/+ejz22GNx1113xf333x8vvfRS/Pd///dGiw8cODC222672G233WK//faLCRMmxO677x6DBw9uThFNXKVynlWrVsWDDz4YK1eujBUrVsSbb74ZlfvS158BAwbE9ttvH4MGDYoxY8bEyJEje8645557xp/8yZ/Epv+d28RSa1rqrbfeikceeeTtPr3wwgvxi1/84u01Npxjn332iSOOOCIOPvjgGD58+Bb38EFT9S1Yv359PPnkk/G9730vli9fHs8++2yvn5PKPdpxxx1j3Lhx8ZnPfKbn5+UP/uAPqt8kxyerrX/UqFFx6KGHxlFHHRUf+MAHCnP/c6SxNAECBAgQIECAAAECBAiUSECe2JxmyxPlibXcpGOPPTZuvPHGWl7piGerzePkiR3RbocgQIAAAQIECBAgQIAAgZwE5HnNgZXnyfNquUnyPN8H1nJfPEuAAAECBAgQIECAAAECBAgQIFCbQGpzubqyLMtqO2J7nk4Ntj1KdiVAgAABAgQIECBAoBkCPmiqX7Hyl62WLVsWF110UfzLv/xL3QtVhmudccYZPQPQttpqq7rXafTFV199NW644Ya49tprY82aNY0u9/b7lUFvU6ZMiWnTpvUMQ2v18Krf/OY38fjjj/f0qdKvWv/8xV/8RXzlK1+J8ePH91l7qwaeVQbPjR07Nn75y19WfYR3vetd8dBDD8Xo0aOrfqfyYK1nuuyyy+Lss8/e7B6V+3TJJZfELbfcEt3d3TXVUvmZmD59enzpS1+K97///TW926yHG6m/MvBv5syZccIJJ8TWW2/dZ0m1epf1g7hm9dM6BAgQIECAAAECBAgQINCYgDyxfj95YnV28sTeTvXkQfJEeeKGm1TP/anup9VTBAgQIECAAAECBAgQIJCCgDyv/i7J86qzk+fJ8xr5vs73gc25P9X9tHqKAAECBAgQIECAAAECBAgQINAZAqnN5TLwrDPunVMQIECAAAECBAgQINBEAR801Y755ptvxm233Rann356/O///m/tC2zmjcqHG1/96lfj1FNPbengs+eee65nWNV3vvOdpp1lcwvtueeecdVVV8XHPvax2DRUyGPzVatWxec+97mGBtJtqKtS+5w5c2K//fbbqNRah1VVXq7nL5il+BcUX3zxxTjttNPijjvuaEp7Kz8bs2bNij/8wz9synr9LdLM+is1z5s3Lz796U/3GpxX6x2q5/70d1b/nAABAgQIECBAgAABAgQIVCsgT6xW6v8/J0+s3ez3Mzl5ojyx3hskT/ytnDyx3hvkPQIECBAgQIAAAQIECHSGgDyv9j7K82o3k+dtbFZPHuP7wOj5dtb3gfK8+v8/kDcJECBAgAABAgQIECBAgACBsggYeJZTp1ODzYnBsgQIECBAgAABAgQItEDAB021IT/11FMxadKkWL16dW0v1vD0sGHDYsGCBXHQQQflOhSs8hsov/71r8fMmTOj8n+38s+nPvWpnuFPQ4cOzWXbykdnF1xwQVxxxRVNX//MM8+MCy+88O2hdLUOq6oU1OkfNP3mN7+Jq6++OipWzb5blZ+PhQsXxoEHHtj03m5YMM/6P/GJT8T8+fNju+22e7v+Wu9QPfcnNywLEyBAgAABAgQIECBAgEDpBOSJtbVcnlib1+aeliceGzfeeGNNmCn9Bck88zh5Yn15dE2XzcMECBAgQIAAAQIECBAgUGgBeV5t7ZHn1eYlz+tboJ7vu+R5v7WU58nzmvP/haxCgAABAgQIECBAgAABAgQIdLJAanO5urIsy1JoSGqwKZiqkQABAgQIECBAgACBvgV80FTdzaj8has5c+bEjBkzoru7u7qXGnzq9NNP7/ltdVtttVWDK/V+fe3atXHCCSfE7bff3vS1q11w5MiRsWjRovjzP//zal+p6rkXX3wxPvnJT8aKFSuqer6ehz7+8Y/HLbfc0jO0qtZhVZX9OvmDplbcrQEDBsS3v/3tHvtNM5R6+vn777zxxhs9vynyhhtuaHSpzb6/yy67xJIlS96++7XeoXruT26HsTABAgQIECBAgAABAgQIlE5Anlhdy+WJ1TnV8pQ8sTMHnskT+/8pkCf2b+QJAgQIECBAgAABAgQIENi8gDyvutshz6vOqZan5HnyvFruy+8/6/vA2n8BRr3W3iNAgAABAgQIECBAgAABAgQIpCiQ2lwuA89SvGVqJkCAAAECBAgQIEAgVwEfNPXPu379+jjnnHNi9uzZ/T/c5CcOOeSQuO2222Lo0KFNW7nyF8iOOuqo+P73v9+0NetdaNddd4177703PvCBD9S7xEbvPfPMM3HYYYfF008/3ZT1trTImDFj4o477oiZM2fGTTfdVNN+9QysSuE3OP7sZz+LT3/60/Hwww/X5FHPw5WPmpYtWxYHH3xwPa/3+c5rr70WRx99dDzwwANNW3NzC1V+E+Xdd98dlXtk4Fnu3DYgQIAAAQIECBAgQIAAgSYKyBP7x5Qn9m9U7xPyxOrl5IkbW8kTa/sLttXfNE8SIECAAAECBAgQIECAQNEF5Hn9d0ie179RvU/I86qXk+fJ8zYI1PN9afU3zZMECBAgQIAAAQIECBAgQIAAgfQFDDzLqYepwebEYFkCBAgQIECAAAECBFog4IOmLSNXPmY65ZRT4tprr21BN/re4oADDojbb7+9KUPPinCeTU/58Y9/PL773e/GkCFDGjL+93//957hV60Ydrah0MqwqsGDB8cjjzxSU+31fJBS9A+aPv/5z7dsWNgG7MpvAa0MzNthhx1q8u/r4XYMAtzwQd8FF1xQ09C8eu5Pw0AWIECAAAECBAgQIECAAAECvxOQJ8oT2/3DIE+srgPyxN5O8sTq7o6nCBAgQIAAAQIECBAgQKCzBOR58rx232h5XnUdkOfJ8zYI+D6wup8ZTxEgQIAAAQIECBAgQIAAAQLlFUhtLldXlmVZCu1KDTYFUzUSIECAAAECBAgQINC3gA+aNn8zKsPBTjvttJg3b17br0+zPvqpnGX69OltP8+mBcydOzemTZtWd13tGFZVd7ERUc8HKUX+oOnss8+OFStWxPe///1GWOp697zzzosLL7wwNs1SalmsnYMAKz/blaF5S5curbrkeu5P1Yt7kAABAgQIECBAgAABAgQI9CMgT5QnFuGHRJ7YfxfkiX0byRP7vzueIECAAAECBAgQIECAAIHOEpDnyfOKcKPlef13QZ4nz9sg4PvA/n9ePEGAAAECBAgQIECAAAECBAiUWyC1uVwGnpX7vjo9AQIECBAgQIAAAQJ9CPigafPX4pZbbompU6cW5t588YtfjK997Wt1D3Z65plnYuzYsVHpedH+7L333rF8+fIYMmRIzaVVZpuffvrpcdVVV9X8brteqOeDlCJ/0FQJiNo1Y/5973tfPPzww7HzzjvX3c7Zs2fHmWeeWff7rX6xnvvT6hrtR4AAAQIECBAgQIAAAQKdKyBPlCcW4XbLE/vvgjyxbyN5Yv93xxMECBAgQIAAAQIECBAg0FkC8jx5XhFutDyv/y7I8+R5GwR8H9j/z4snCBAgQIAAAQIECBAgQIAAgXILGHiWU/9Tg82JwbIECBAgQIAAAQIECLRAoN4PmlpQWsNb7LjjjvHYY4/F9v+PvXsB2rKs8wf+ewX/QyhpWhG7aA2NLeqOtuJpEjwLyKCuUgYrDE7kyq6nsmlsxS1tAmk77KY5YlFbpEUZupmSgAaIBxKatlkPHSkLZ3UjxMTDBHL/537pFYT3cN/3c3ifi+fzzDDNxHW6P9f1PMz79Xp+77Bhpcf6yU9+Eqeeemps2rSpdN9Gddhrr73izjvvjLPPPrv0FK1eFGzgwIGxfPnyGD16dOlny4tdnX766fHnP/+5dN/+6lDlQkorX2jqL8eueefNmxcXX3xxpWU8/vjjcfLJJ8eGDRsq9e+PTlXOT3+s05wECBAgQIAAAQIECBAgsGcKyBO731d5YnPPuzyxb295Ys9G8sS+z48WBAgQIECAAAECBAgQILDnCMjz5HmtcJrleX3vgjxPntcl4H5g3+8XLQgQIECAAAECBAgQIECAAIH2FkitLldHln/DO4FXarAJkFoiAQIECBAgQIAAAQI9CLjQtDvMyy+/HOeff37cfffdlc5NXphs6tSpnQWYjjjiiNh33307x8mLp+UF2L7whS/EvffeW2nsY445Jn7wgx/EgQceWKp/LUWd8sJxl1xySZx77rlx0EEHxaBBg16b+5VXXuksFJV/ofPWW2+N7373u7Ft27ZSa+tqXOVLZvle5etasmRJpTm7OuWuH/3oR+Okk06Kt7zlLZH/XP7qq69G/v6455574jOf+Uz8+te/rmmOnTtXuZCS8oWm8ePHxxVXXBG58wEHHNDpm5+dn//85/H5z3++8+xUPTe566RJk2LhwoWRX4wr89qyZUtccMEFcfvtt5fptlvbvGDaP//zP7/u/ORj//a3v41ly5Z1PmN/n5+aHlBnAgQIECBAgAABAgQIECCwk4A8cffjIE98vYk8UZ5Y64emPFGeWOsZ0p8AAQIECBAgQIAAAQIEdgjI8+R5fb0f5HnyvL7OSF9/L8+T5/V1Rvw9AQIECBAgQIAAAQIECBAgQKCeAqnV5VLwrJ67bywCBAgQIECAAAECBPYIAReadt/GO+64I9773vdGlZrZZ599dtx0000xfPjwXs/HE0880Vlo6b//+79Ln6Obb745Zs6cWarftddeG9ddd12pPnnhtrxQ06WXXhoDBgwo1Hfjxo1x0UUXRW5Y9jVjxoyYP39+qW554bgJEyZU2qt8opEjR8a3vvWtOPLIIzuLcPX0ys/C8uXL48ILL4zf//73pdbYXeN2KXiWF6O74YYb+nw/5IXB3ve+98XatWsr2Y4YMSIefvjhGDp0aKn+jzzySOTFyv785z+X6tfV+N3vfnfcdtttcdhhh/XaPy+e953vfKfzffunP/2p0lw7d6pyfmqe1AAECBAgQIAAAQIECBAgQOAvAvLE3Y+CPHG7iTxxx9mQJ1b7yJQnbneTJ1Y7P3oRIECAAAECBAgQIECAQPcC8jx5Xk/vDXmePK/Wz015njyv1jOkPwECBAgQIECAAAECBAgQIECgioCCZ1XUCvRJDbbAI2lCgAABAgQIECBAgECLCrjQ9PqNef7552PcuHHxox/9qPSOfeQjH4nrr78+9t5770J9X3zxxc4CSLfeemuh9l2N8iJdK1asKFzcqeozffrTn46PfvSjvRYC627hf/zjH+PMM8+MNWvWlHqu0047Lb73ve/FPvvsU6jf1q1bY9q0abFw4cJC7XdtNHXq1Jg3b17h+fL+zzzzTJx//vmxatWqSnN2dapSsOrHP/5xnHjiifHSSy8Vnnvw4MHxwAMPxKhRowr3yRtOnz49FixYUKrPro3z85O/J4oWy3vqqafijDPOiF/+8pel563ynLWen7woYl6gb7/99iu83loLu9VyfgovUkMCBAgQIECAAAECBAgQINCHgDzx9UBVs7d8FHnidkt5Yt8fO/LE3Y3kiX2fG3licSMtCRAgQIAAAQIECBAgsCcLyPPkeT2db/cDd5dxP7D4p6H7gbtbuR9Y/PxoSYAAAQIECBAgQIAAAQIECBCoRSC1ulwdWf4rVBN4pQabAKklEiBAgAABAgQIECDQg4ALTa+Huffee2PChAlR9sfHiy66KG666abCxc66Zs2/EDlp0qS4//77S53Rb33rWzF58uRCfR555JE4+eST489//nOh9nmj973vfXHbbbeVfp6uCfIiZFOmTCk8X95w9OjRsXjx4hgyZEihfo899liMGTMmNm3aVKj9zo2qFDvr6r9x48bIi10tX7689LxdHfb0LyhWvQyXF5I7/fTTS53VLtP87OSF9oq+1q1bFyeccEJnEbuyr7w436JFi0oVO+uao5YvYtZyfso+o/YECBAgQIAAAQIECBAgQKAnAXni62Xkids95Ik9f2bIE/v+PJUn9mwkT+z7/GhBgAABAgQIECBAgAABAr0LyPPked2dEHmePK+WX4gqz5Pn+beXAAECBAgQIECAAAECBAgQINCfAqnV5VLwrD9Pi7kJECBAgAABAgQIEGhJAReadmzL1q1bY9q0aZEX6yrzGjlyZCxbtiyGDx9epttrbR9//PHOgmQbNmwo3D8vkpavc+DAgX32yYu35V+q+/Wvfx1r166NlStXxurVq+N3v/tdt30HDx4cDzzwQIwaNarPsXtqUKWY1MEHH9y5rmHDhhWa95ZbbomZM2cWartzo1r3Kx/rJz/5SZx66qmViq3l/ffkgme1XIar+h7MTW+99da44IILCp+HqudnxIgRnQUK3/GOdxSea9eGjz76aIwbN66p56fyYnUkQIAAAQIECBAgQIAAAQK7CMgTd4BUzTJqzafkidv3QJ7Y+8fTj3/84zjxxBPjpZdeKvw5VjUbnj59elT9gqQ8se/tkSf2baQFAQIECBAgQIAAAQIECPSZxZMSAAAgAElEQVQsIM+T5+16OqpmQDuP435g75867gd271M1U89Hcz/Qv3QECBAgQIAAAQIECBAgQIAAAQJdAgqeNegspAbbIAbDEiBAgAABAgQIECDQBAEXmnYg/+Y3v4kxY8bE008/XUr+G9/4RkydOrVUn50b5wXJPv7xj8enPvWpwmMccMAB8eCDD8ahhx5auM+uDbsKof3P//xP5F+Yevjhhzv/97TTTov//M//LFRMrafJn3vuuRg7dmxngbWirzJfUHzllVciL/q2ePHiosN3tst/3v7ud78b5513Xql+3TW+9tpr47rrrqs0zp56oakel+Fuu+22Su+nuXPnxlVXXVVoP/KLU5MnT45FixYVar9zo5tvvrlSob1a3/M7969yfko/qA4ECBAgQIAAAQIECBAgQKAHAXniDhh5ojyxzAeFPHF3LXlisRNU5b8hyBOL2WpFgAABAgQIECBAgACBdhCQ58nz3A+s9k6X58nzqp2cCHleVTn9CBAgQIAAAQIECBAgQIAAAQLFBFKry9WR5YlRAq/UYBMgtUQCBAgQIECAAAECBHoQcKFpB8xdd90V55xzTqmzMnLkyFixYkUMHTq0VL9dGz/22GOdxdY2bdpUeJyyv7Gu8MB1aLh58+aYOHFirFy5svBoQ4YMiVWrVsWRRx7ZZ5+8KN0JJ5wQTz31VJ9td24wbty4uPPOO+MNb3hDqX7dNa76hdZ8rCoFq3784x/HiSeeGC+99FLhtVf9wuD06dNjwYIFhefpapgXoVu4cGFNxfKqPGc+f5mCZ88++2y85z3vifw3jZZ51ev9ns/Z7PNT5jm1JUCAAAECBAgQIECAAAECvQnIE3foyBPr916RJ/ZuKU/s2Uee2Pf7sMr56XtULQgQIECAAAECBAgQIEAgFQF5njyvEWdVnifPq3qu5Hl9y8nz+jbSggABAgQIECBAgAABAgQIEGhvgdTqcil41t7n1dMTIECAAAECBAgQINCNgAtNO1Auv/zyuPHGG0udkwsvvDC++tWvxq4/IJcaJCKqXACaMWNGzJ8/v+xUTWlf5XnKFOd68MEH45RTTomtW7eWep558+bFxRdfXKpPT43zuadNm9ZZ4Kvsq8qFlCoXfcqY7vwMVQue1cO36mfSZZddFjfccEOhrah6fq6++uqYPXt2oTn6apTX5P/ABz4QX/va1/pqutvfVzk/pSfRgQABAgQIECBAgAABAgQI9CBQ9Wf3FEAPPvjgWL16dQwbNqzQcuWJhZgKNZIn9s5UJQ+SJ/ZuKk8s9NbUiAABAgQIECBAgAABAgT2AAF53o5NlOfV70DL8+R5VU9T1c8keV5Vcf0IECBAgAABAgQIECBAgAABAnuegIJnDdrT1GAbxGBYAgQIECBAgAABAgSaIFD18kATllbzFGW+oPjCCy/EhAkTIi+EVOZVjwJPXfOVvVA1evToWLx4cQwZMqTMkhva9sUXX+xc02c+85lYs2ZNqbnKFOe65ZZbYubMmaXGP+CAAzr399BDDy3Vr7fGt912W0ydOrX0eHviFxQHDhwYy5cvj/xc1vLasGFDnHTSSfHEE0+UGqaMaZV9y7OapUuXxumnn15qXb01vuOOO2LSpEmlxyvzrKUH14EAAQIECBAgQIAAAQIECPQhIE/cDiRPrM9bRZ5YzLFKHtTqBc/kicX2fudW8sTyZnoQIECAAAECBAgQIECAQIQ8T55Xz/eBPK+YpjyvZyf3A/s+Q1XOT9+jakGAAAECBAgQIECAAAECBAgQ2HMEUqvL1ZFlWZYCf2qwKZhaIwECBAgQIECAAAEC3Qu40LTdZf369XH88cfH008/Xfio1LsAUtkiXm9729vioYceihEjRhRec70bbtmyJX7xi1/E9773vfjmN78Zjz/+eOUpyhQ8mzVrVsyZM6fUXI0oEPfTn/40xowZ0/kF1zKvKhdSWv0LivU6j1V++2duX8a0yvmp1/PtfE6efPLJzgJxGzduLHN8Sj1rqYE1JkCAAAECBAgQIECAAAECBQTkifLEAsekxybyRHli1+GoV94mT+z7HVkmO+17NC0IECBAgAABAgQIECBAIDUBeZ48r5YzK8+T58nzqr+D3A+sbqcnAQIECBAgQIAAAQIECBAgQKA3gdTqcil45jwTIECAAAECBAgQIEBgFwEXmraDrFmzJk466aR4+eWXC5+RMgW6igz6/e9/P84+++wiTTvbDBw4MJYvX95ZMKlZr02bNsXatWtj8eLFsXTp0poKnO265qKeeS3zqVOndhZYK/NqxJe6mvHbBruesdULnuWF9x5++OEYOnRomW3ZrW0zvqA4ffr0WLBgQal1NqJg3nPPPRdjx47tfE+VeTXiLJeZX1sCBAgQIECAAAECBAgQaG8BeeL2/ZcnFnsfyBNf7yRP3OEhTyz2Htq5lTyxvJkeBAgQIECAAAECBAgQIBAhz5PnlXkfyPPkeT2dF3lemXfS9rbyvPJmehAgQIAAAQIECBAgQIAAAQIEiggoeFZEqUKb1GArPKIuBAgQIECAAAECBAi0iEDVC015cbC777479t1334Y/SdU1HnzwwbF69eoYNmxYn2ssW2wsH7Boga4+J/9LgwcffDBOOeWU2Lp1a9EusWjRojjvvPMKty/TMC88lfvlxc1++MMfxhNPPBH5b2xs1KuoZ9WCWHPnzo2rrrqqrst/8cUX45xzzon777+/1LhVCla1esGzen0m5Od/8uTJnWe7zKuoadXz8w//8A9x6623xq6ZTZk17tr2lVdeiUmTJnW+x8q8ij5rmTG1JUCAAAECBAgQIECAAAECRQWqZnX1yg6KrLPqGuWJRXR7biNP7NtPnrjDqF6fCfLEvs+dPLFvIy0IECBAgAABAgQIECCwJwtUzcrq9bN7Eduqa5TnFdGV59WiJM+T59VyftwPrEVPXwIECBAgQIAAAQIECBAgQIBAzwKp1eXqyLIsS2FDU4NNwdQaCRAgQIAAAQIECBDoXqDqZaE97ULTLbfcEjNnzkzumNSziFd+uSIvuvbd73437rzzzvi///u/pnoULXj2wgsvxIQJEzrXWuaVF6u64IILynQp1Hb69OmxYMGCQm27GlX5glm7FDzLjRppWrXg2YwZM2L+/Pml9rlI40Y+a5H5tSFAgAABAgQIECBAgAABAmUF5InbxeSJEfLEsu+e7e2blQfJE3vfn6IZrTyx2jnXiwABAgQIECBAgAABAgRaR0CeJ8/rOo3yvGrvS3nedrd63hlupKk8r9o514sAAQIECBAgQIAAAQIECBAgkJJAanW5FDxL6XRZKwECBAgQIECAAAECTRFwoWk786c//en42Mc+1hTzek5SaxGmV199NX70ox/F7Nmz4957741t27bVc3mlxipa8Kzqmb3rrrvirLPOKrWmIo0vv/zyuPHGG4s0fa1N0S/T7Txoq39Bscoz9YTWyAtNVc9PPYsL7vzcc+bMiVmzZjX8/JSaQGMCBAgQIECAAAECBAgQINCLQNWfrev5Zai+NqjqGg8++OBYvXp1DBs2rK8p5InyxD7PSE8N5InbZeSJ1Y6QPLGam14ECBAgQIAAAQIECBBoZ4GqWZk8rzVOjfuBxffB/cDiVo28n1dkFY2cv+pnnvuBRXZOGwIECBAgQIAAAQIECBAgQIBAawgoeNagfUgNtkEMhiVAgAABAgQIECBAoAkCVf/jvgtNTdicAlNU/VJYXujsO9/5TlxxxRXxhz/8ocBMjW/ytre9LR566KEYMWJEr5NVPbONutBUpVhelX1T8Kz3M1jUtOr5adSFpmadn8a/g81AgAABAgQIECBAgAABAu0iUPVna3lia5yQohnKrquVJ9Zv/5qVB8kT5YldAlXf9/U79UYiQIAAAQIECBAgQIAAgf4UkOdt16+SyfTnvtX6c708r367V+XsVMlj5HnyvFrf9/U79UYiQIAAAQIECBAgQIAAAQIECLS2QGp1uTqyLMtam3T76lKDTcHUGgkQIECAAAECBAgQ6F7AhabtLlV+Y1wrnKkJEybEokWLYtCgQYWX84tf/CKmTp0aa9asKdynGQ0PPvjgWL16dQwbNqzX6aqeWQXPiu9ilfdDlUtaPa2okfNXPT8KnhU/P1oSIECAAAECBAgQIECAwJ4tUPVn6z2t4FmV/KIVToY8sfguyBOLW1V5P8gTi/vu3LJZX7Cttjq9CBAgQIAAAQIECBAgQKAVBeR523elSn7RCvspzyu+C/K84lZV3g/yvOK+8rxqVnoRIECAAAECBAgQIECAAAECBIoKpFaXS8GzojurHQECBAgQIECAAAECbSPgQtP2ra5ygaMVDknZL4rec889cf7558dLL73UCst/3RoUPOt9S/wGx959il6oqvqZp+BZy31kWBABAgQIECBAgAABAgQI9JNA1Z+ty+ZYtTxe1TUWzafkibXsTv36Ft2vqufBFySL71WVfL1onldkFY2cv+r5kScW2TltCBAgQIAAAQIECBAgQKAZAlV/tpXnNWN3+p6j7D64H3hW36glWzSrAL37gb1vTNE8sepnnjyv5BtDcwIECBAgQIAAAQIECBAgQIBAPwooeNYg/NRgG8RgWAIECBAgQIAAAQIEmiBQ9T/ul71IU8ujVF1j0S+85Wv74Ac/GF/5yldqWWa/9C2zD618mSnHK7pfVc+DLygWP6KN/IJgkVU0cv6q52f27Nlx9dVXF1l+qTbNuhBXalEaEyBAgAABAgQIECBAgACBXgSq/mxdJseqdQOqrrFoPiVPrHWH6tO/6H5VPQ/yxOL71Mg8r8gqGjl/1fMjTyyyc9oQIECAAAECBAgQIECAQDMEqv5sK89rxu70PUeZfXA/8K446ywFz/o+VdV+QXDRgmP9PX/Vzzx5XpGd04YAAQIECBAgQIAAAQIECBAg0BoCqdXl6siyLGsNut5XkRpsCqbWSIAAAQIECBAgQIBA9wJV/+N+mYs0tdpXXWPRL7zl66tSdKjW56pH/6L78Nvf/jZOO+20WLduXT2m7XaMffbZJ44//viYMmVKjBkzprOI3KpVqwrPV3S/NmzYEPlzP/HEE4XHzhvOmzcvLr744lJ9ijSeM2dOzJo1q0jT19pUufzjNzj2TlzU9LnnnouxY8fG2rVrG75nRSZo5Jcxi8yvDQECBAgQIECAAAECBAgQKCtQNasrmmOVXU937auusWg+lc8pT6x9p+SJxQ2LZl87jyhPlCd2CVQ5P8VPp5YECBAgQIAAAQIECBAg0OoCVbMyeV5r7GzRfXA/0P3AMie2v++sNXJ+9wPLnARtCRAgQIAAAQIECBAgQIAAAQJpCqRWl0vBszTPmVUTIECAAAECBAgQINBAAReatuPuyV9Q3LJlS1xwwQVx++231+0k7b333nHUUUfFuHHj4pRTTol3v/vdsf/++782/ubNm2PixImxcuXKwnMW/UJplbHzRcydOzeuuuqqwusp2rCRl292XoMvKPa+I0W/tFf1/EyaNCkWLlwYAwcOLHo0+my3devWmDx5cixatKjPtjs3KPqspQbVmAABAgQIECBAgAABAgQIFBSQJ8oTCx6V1zWTJ+7gkCdut6hnxtVIU3lilXe8PgQIECBAgAABAgQIECDQSgLyPHlelfMoz5Pn7Xpu5Hnl30nuB5Y304MAAQIECBAgQIAAAQIECBAgUERAwbMiShXapAZb4RF1IUCAAAECBAgQIECgRQRcaNq+EXfccUfkBY3KvI4++uhYunRpvOlNbyrTreltly1bFuPHj49t27ZVnjsvZnbOOed0Gr3nPe+JAw88sNexqnwJrGjBs1deeaVzHYsXLy71PDNmzIj58+eX6tNX46prqXL5R8Gz3nejqGmWZTF16tT45je/2df2vu7vR48e3XnmhgwZUqpfb41b7bdJ1u3BDESAAAECBAgQIECAAAECe7SAPFGeWOSAyxO7V5In7nApmucVOW+NLHgmTyyyA9oQIECAAAECBAgQIECAQCsLyPPkeUXOpzxPntfXOZHn9SW0+9+7H1jeTA8CBAgQIECAAAECBAgQIECAQBGB1OpydWT5LbQEXqnBJkBqiQQIECBAgAABAgQI9CDgQtN2mPvuuy/Gjh0bZX5sLFqgqz8PX/4b4qZNmxYLFy6stIy878c+9rE49NBDY9efVXsbsJEFz/J5q3yBbcKECbFo0aIYNGhQJYvuOm3YsCFOOumkeOKJJ0qNWeXyj4JnvROXMZ01a1bMmTOn1J697W1vi4ceeihGjBhRql9vjZ988snIC6lt3Lix1JhlnrXUwBoTIECAAAECBAgQIECAAIECAvJEeWJvx0Se2PubSJ64w6eeGVeVvLjM/PLEAv84aEKAAAECBAgQIECAAAECLSsgz5PnyfOqvz3lefK86qcnwv3AWvT0JUCAAAECBAgQIECAAAECBAj0LJBaXS4Fz5xmAgQIECBAgAABAgQI7CLgQtN2kJ/+9KcxZsyYeOGFFwqfkSFDhsSqVaviyCOPLNyn2Q3XrVsXJ5xwQjzzzDOlps5/Y+Ptt98ep59+eql+XY0bXfDs05/+dGchtjKvww47LFauXBlvfvOby3TrtW2Vc5MPWObLdF0LUPCs920rY3rbbbfF1KlTS5+DxYsXx5lnnlm6X08dqq6jzLPWbbEGIkCAAAECBAgQIECAAAECfxGQJ26HqJILyRN7fhvJE+uXfckTi31cl8nYquZ48sRie6EVAQIECBAgQIAAAQIECDRWQJ4nz+vuhLkfWOx9VyUHzkcukz3J84rtRRlTeV4xU60IECBAgAABAgQIECBAgAABAqkKKHjWoJ1LDbZBDIYlQIAAAQIECBAgQKAJAi40bUeu+pv46v2FpXpv+V133RXnnHNOqWHzn0m/9a1vxfvf//5S/XZuXOVcHXzwwbF69eoYNmxYn/P+4Ac/iAkTJvTZbucGAwcOjOXLl8fo0aNL9eutcdWLMWUu33TNr+BZ79tWxvTBBx+MU045JbZu3VrqLFx22WVxww03lOrTU+N87mnTpsXChQtLj1fmWUsPrgMBAgQIECBAgAABAgQIEOhDoErukw950kknxd133x377rtvw42rrrFMPiVP3LGN8sTiR1qeuMOqnhnX9OnTY8GCBcU3ouSXTuWJpWg1JkCAAAECBAgQIECAAIEWE6ialcnztm+k+4HdH+gq56pM/up+YLEPksGDB8cDDzwQo0aNKtbhL60anaf1tZhGzy/P62sH/D0BAgQIECBAgAABAgQIECBAIG2B1OpydWRZlqVAnhpsCqbWSIAAAQIECBAgQIBA9wJVLp7kI+1pF5ry4kOTJ0+ORYsWlToqV199dcyePbtUn2Y2njNnTsyaNavUlPXY2/Xr18fxxx8fTz/9dOG5y1xoevLJJzsLl23cuLHw+HnDuXPnxlVXXVWqT0+Nm12wSsGz3retzBckq34heeTIkbFixYoYOnRozWfoscceizFjxsSmTZtKj1XmWUsPrgMBAgQIECBAgAABAgQIEOhDQJ64HUieuOOgyBOLfWzIE1/vVM+Mq9FfkJQnFjvjWhEgQIAAAQIECBAgQIBAawrI8+R5u55MeV6x96o8T55X7KR038r9wFr09CVAgAABAgQIECBAgAABAgQI9C6QWl0uBc+caAIECBAgQIAAAQIECOwi4ELTDpBbbrklZs6cWeqM1KsAUn65Yfz48bHvvvvGcccd1/nnsMMO6/xz4IEHxoABA0qtq6txo7/o1dOiqvyGvDIFzzZv3hwTJ06MlStXlnLJXZcsWRL77bdfqX7dNW72hRQFz3rfsjJfkMzr4X/gAx+Ir33ta6XPwc0331z6c2LXSfLLcPlnzVe+8pXS8+cdyjxrpQl0IkCAAAECBAgQIECAAAECvQjIE+WJux6PemQV8sT6ZV9dI8kT62cqT/TPIgECBAgQIECAAAECBAikLCDPk+fJ86q9g90PfL1bPXLgrhEbfa9VnlftzOtFgAABAgQIECBAgAABAgQIEEhFQMGzBu1UarANYjAsAQIECBAgQIAAAQJNEHChaQdylS+A5b2/8Y1vxNSpU2varS9+8Ytx2WWX9TjGW97yljjiiCPiqKOOimOPPTaOPPLIGDZsWGeBtN5ejb4Y0tPc1157bVx33XWlTMoUPMsHnjVrVsyZM6fUHPXar/4oWFXlfA4ePDgeeOCBGDVqVCmn/jo3XYtsxvwLFy6MKVOmlHLJG48YMSLuv//+eMc73lG6b1eHRYsWxfnnnx/btm2rNEY9L49VWoBOBAgQIECAAAECBAgQINDWAvLEHdtfJa+pVz4lT4yQJ/b+UVTlfMoTezaVJ7b1P30engABAgQIECBAgAABAkkLyPPkebse4HrcPXI/sPePhSrG8rz6msrzkv6ny+IJECBAgAABAgQIECBAgAABAr0KpFaXqyPLS/Qn8EoNNgFSSyRAgAABAgQIECBAoAcBF5p2wGzevDkmTpwYK1euLHVeDjnkkFi2bFm8/e1vL9Wvq/Gzzz4bJ598cvzsZz8r1X/kyJGxYsWKGDp0aI/9qhSOGjduXNx5553xhje8odR6uhr/6le/ihNPPDHys1XmVfYLivfdd1+MHTs2yv6oX+t+5c+U7/f48eObWrDKhabeT1PZS2JPP/10nHDCCfHUU0+VOaadbU877bTIi5btt99+pfs++uijkb/HNm3aVLpvV4eyz1p5Ih0JECBAgAABAgQIECBAgEA3AvLEHSjyxO0W8sS+Pyrkibsb1TPjqpKDl51fntj3OdeCAAECBAgQIECAAAECBFpTQJ4nz9v1ZMrz+n6vyvPkee4H9v0+0YIAAQIECBAgQIAAAQIECBAg0F8CqdXlUvCsv06KeQkQIECAAAECBAgQaFkBF5pevzVf/OIX47LLLiu9X+ecc058/etfL10AKS/WNXfu3Lj66qtLz/mJT3wi8t+U2Nuryhe9/t//+3+RFxMbM2ZM6TU9//zzMWnSpLj//vtL9y1b8CyfK7989aMf/aj0XLUUrHryySc7C+OtW7eu9LxdHcp+mS7vp+BZ79xlTfP3Xv5ev+mmmyrt49SpU2PevHmxzz77FO7/yCOPxNlnnx0bNmwo3Ke7hmWftabJdCZAgAABAgQIECBAgAABArsIyBPlibu+KeSJvX9MyBO796lnxlUlBy87vzzRP4cECBAgQIAAAQIECBAgkKqAPE+eJ88r9+6V58nzcgH3A8u9b7QmQIAAAQIECBAgQIAAAQIECDRTQMGzBmmnBtsgBsMSIECAAAECBAgQINAEAReaXo/8m9/8prPQ19NPP11a/7zzzosvf/nLccABBxTum/8WuPPPPz+2bdtWuE/ecP/9949Vq1bF3/7t3/bab9asWTFnzpxSY+eNDznkkMh/S+Hb3/72wn3Xr18fF154YaViZ/kkf/3Xfx2rV6+O4cOHF56zaoG6fIL3vve9MX/+/FJF6upxmSmfu+yX6fI+Cp71fiyqmD722GOd7/dNmzYVPnM7N3z3u98dt912Wxx22GG99n/55ZfjC1/4QuTvx7Lv9e4GrvKslR5QJwIECBAgQIAAAQIECBAg0I2APPH1KPLE7R7yxO4/LuSJPX+M1jPjakbBs/xJ5In+WSRAgAABAgQIECBAgACBFAXkefK87s6tPE+et2DBglIfafK8nrncDyx1lDQmQIAAAQIECBAgQIAAAQIECNQskFpdro4s/3WbCbxSg02A1BIJECBAgAABAgQIEOhBwIWm3WGuvfbauO666yqdmXe+853xpS99KU455ZTY9We7nQd89dVX4+tf/3rMnDkztmzZUnquGTNmxLx582LgwIG99s2LMeW/aa7KKy/m9O1vfzve9a539do9v6yRFw675ppr4k9/+lOVqTr7DB48OB544IEYNWpU4TF+//vfx6mnnhq/+tWvCvfZueHIkSM7n/GII47otX++X3m7iy66KF566aVKc+3cqcrlHwXPemevYprHRB/+8Ic7i5HV8ho/fnxcccUVcfzxx3cWI8xfmzdvjt/+9red7438MyF/n9TrVeVZ6zW3cQgQIECAAAECBAgQIECAgDxx9zMgT9xuIk/ccTbkiX1/VtYz42pWwTN5Yt/7qgUBAgQIECBAgAABAgQItJ6APE+e19OplOfJ88p8Ysnz3A8sc160JUCAAAECBAgQIECAAAECBAg0UiC1ulwKnjXyNBibAAECBAgQIECAAIEkBVxo2n3b1q9fH2eccUb87Gc/q7yn+WWgSy+9NMaNGxfDhg2LAQMGRP5lqD/84Q+xdOnSmDt3bjz++OOVxn/zm98cK1asiMMPP7zP/lWKZO086F577dVZMO3iiy+Oo446KgYNGtT515s2bYonnngi8t/yl/+pRzGnKgXP8rXkhd/+6Z/+qU+L3hocc8wx8dGPfjRGjx4db33rWzv3K/9SYv7+uOeee2LOnDnxu9/9rqY5du5c5fJPlb2satqsLwj2BNrM+fOiZKeddlqsW7eubvvb6IGqnJ9Gr8n4BAgQIECAAAECBAgQINA+AvJEeWJvp12eKE8s+mlYz4xLnti7ej2ti+6vdgQIECBAgAABAgQIECDQOgLyPHmePC/C/cDXn4Jm5mndnb9mzu9+YOv8e2QlBAgQIECAAAECBAgQIECAAIF6CSh4Vi/JXcZJDbZBDIYlQIAAAQIECBAgQKAJAi40dY/87W9/O6ZMmdJZpKzVXnnxrY997GOx68+O3a0zL0R27rnnxpIlS1rtMbpdz1133RVnnXVWqbU+//zznX1WrVpVql9/Nq7yBTMFz3rfsSqmXSO28vu9u6eu5Vn789ybmwABAgQIECBAgAABAgT2DAF5ojyxlU6yPLHn3ZAnyhO7BOSJrfSpZS0ECBAgQIAAAQIECBBovoA8T57X/FPX84zyPHleLtDMgmf5fO4HttKngLUQIECAAAECBAgQIJsB3b0AACAASURBVECAAAECBGoXSK0uV0fWit9U72YfUoOt/SgZgQABAgQIECBAgACB/hJwoal7+S1btsQll1wSX/7yl/tra7qd97TTTotFixbFfvvtV3hdt956a0ybNq1w+/5s+LnPfS6uvPLK0kt49NFHY9y4cbFp06bSfevRIf85vkzkUOULZr6g2PtOVTHtGrE/3+9lz06+5lqetR7n3RgECBAgQIAAAQIECBAg0N4C8kR5Yiu9A+SJPe+GPFGe2CUgT2ylTy1rIUCAAAECBAgQIECAQPMF5HnyvOafup5nlOfJ83KBZhc8cz+wlT4FrIUAAQIECBAgQIAAAQIECBAgULtAanW5FDyrfc+NQIAAAQIECBAgQIDAHibgQlPPG/rHP/4xzjrrrHjkkUdaYtf333//+OEPfxh/93d/V2o9+XOceeaZsWbNmlL9+qPxjBkzYv78+ZWmzgvBnX/++bFt27ZK/at2OuOMM2Lw4MHxve99r/AQVb5g5guKvfNWMd15xOeffz4mTZoU999/f+F9rLXhzJkz47nnnuv8DZJlXrU+a5m5tCVAgAABAgQIECBAgAABArsKyBPlia30rpAn9rwb8kR5YpeAPLGVPrWshQABAgQIECBAgAABAs0XkOfJ85p/6nqeUZ4nz8sFml3wLJ/T/cBW+iSwFgIECBAgQIAAAQIECBAgQIBAbQIKntXm12Pv1GAbxGBYAgQIECBAgAABAgSaIOBCU+/ITz31VOQFrX75y182YTd6niIvdrZkyZI49thjK61j2bJlMX78+KYWA8svJ7344ouxcOHCwms++uijY+nSpfGmN72pcJ+uhlmWxWc+85m46qqrSvet2uHwww+Pe+65Jz7+8Y/HggULCg9T5QtmvqDYO28V011HXL9+fZx77rmxdu3awntZteFFF10UN910U3zwgx8sdXby+erxrFXXrR8BAgQIECBAgAABAgQIEJAnyhMb9S6QJ/YsWyUPkifKE7sEqpyfRr3PjUuAAAECBAgQIECAAAECzReQ58nzGnXq5HnyvKpnqz8KnuVrdT+w6o7pR4AAAQIECBAgQIAAAQIECBBoLYHU6nJ1ZPm3nxN4pQabAKklEiBAgAABAgQIECDQg4ALTX0fjV/96lfx93//9/H444/33bgBLfJiZ7fffnucfvrplUdvdjGwj3zkI3H99dfHV7/61Zg5c2bhdQ8ePDgeeOCBGDVqVOE+Ozd89dVX49/+7d/i6quvrtS/TKdDDjkk8kJyb3/720v/xsEqXzDzBcXed6eKaXcjPvPMMzF16tS4//77yxyHUm273h9777136bOTT1SvZy21aI0JECBAgAABAgQIECBAgMBfBOSJfR8FeWLfRru2kCfWP/uSJ9bfVJ5Y/r2tBwECBAgQIECAAAECBAj0v4A8r+89kOf1bSTPm17ql1pWud8lz5PndQlUOT/l38V6ECBAgAABAgQIECBAgAABAgTSFUitLpeCZ+meNSsnQIAAAQIECBAgQKBBAi40FYPduHFjXHTRRXHHHXcU61CnViNHjuyc89BDD615xC1btsS//Mu/xOc+97max+ppgLyA02c/+9m45JJLYsCAAVHlEs6NN94Yl156aeU15sXdbrrpprjiiiti27ZtlcfprePRRx8dd955ZwwfPryzWdnfOFjlQkoVy6oF5Mo+T25Q5Zl6Mu7v+V9++eWYNWtW/Pu//3tdz0/+/pg/f35MmzYtukK1/n7Wuj6gwQgQIECAAAECBAgQIECgLQTkicW2WZ5YzEmeWMypSvYmT+zdtoppTyPKE4udY60IECBAgAABAgQIECBAoH8E5HnF3OV5xZzkecWcqmRP8jx5XpdAlfNT7GRqRYAAAQIECBAgQIAAAQIECBDYMwQUPGvQPqYG2yAGwxIgQIAAAQIECBAg0AQBF5qKI7/66qvxne98J2bOnBl/+tOfines2DIv+jV79ux44xvfWHGE3bvlz/DFL34xrrzyyroXA8uLs33729+OI4444rWJn3vuuRg7dmysXbu28DMcd9xxsWTJkthvv/0K9+mu4cqVK2PGjBnx61//uqZxdu182WWXxfXXXx/77LPPa39VtmhVlQspLjT1vo1VTHsbMS+ct3z58vjHf/zHupyhc889N2644YbXiuR1zV327OT98jOYj+VFgAABAgQIECBAgAABAgT6Q0CeWFxdnti7lTxxQeHDVCX7kifKE7sE5ImF32oaEiBAgAABAgQIECBAYI8UkOcV31Z5njwvF3A/sPtzUCWj7OlEVbkzV8/583W5H1j8s1FLAgQIECBAgAABAgQIECBAgECrCaRWl6sjy9OoBF6pwSZAaokECBAgQIAAAQIECPQg4EJT+aORFzvLC5HdeOON8fLLL5cfoI8eZ5xxRvzHf/xHHHbYYXUfu2vANWvWxJQpU+pSyCkvyPapT30qPvjBD8Yb3vCG3dZ8+eWXd1oVfeU/Ey9evDjGjx9ftEuP7fK9uuaaa+Kmm26qucDbMccc0/kcxx57bOz6c3vZCzhVLt/4gmLvx6GKaZEDll9kvPfee+O6666L/H1T9pWf42uvvbbbc5OPVfbs5H3mzp0bV111VdmlaE+AAAECBAgQIECAAAECBOoiIE8szyhPfL2ZPLF8JlQl+5InyhO7BOSJ5T+39SBAgAABAgQIECBAgMCeJCDPK7+b8jx5nvuBu79vqmSUPb37qtyZq+f8O6/L/cDyn5F6ECBAgAABAgQIECBAgAABAgT6WyC1ulwKnvX3iTE/AQIECBAgQIAAAQItJ+BCU/UtefHFFzsLc33+85+P1atXVx8oIvbff//4wAc+EB/60IfioIMOqmmsop1rvajxzne+s7OY2Pve977YZ599epz2vvvui7Fjx3b+Rryir8mTJ8c3vvGNGDhwYNEuvbbLz/lnP/vZuPnmm0sXqcsLVv3rv/5rHHfccTFgwIBu5yl7AafK5RtfUOz9KFQxLXu4nn/++Vi6dGn813/9V+d7/ve//31s2bLltWHy98Hw4cPjpJNOiokTJ8app57a63sj71j27OR9fEGx7M5pT4AAAQIECBAgQIAAAQL1FJAnVteUJ8oTu05P2UyoSvYlT5QndgnIE6t/butJgAABAgQIECBAgACBPUFAnld9F+V58jx53o73T5WMsqd3X9l8NB+nnvP3tC73A6t/XupJgAABAgQIECBAgAABAgQIEGimgIJnDdJODbZBDIYlQIAAAQIECBAgQIBAMgJ50aNf/OIXsXLlys4/a9eujRdeeCH+8Ic/7PYMw4YNi7e+9a1xwgknxMknn9z5v/n/t+vPgs18+GeffTaWLVsWy5cvj4ceeijWr18f+YWtrtdee+3Vucajjz46zjrrrDjzzDP7fc1VfPIib/k+LVy4MJYsWRLr1q173R7tvffeMWLEiM6CVeeee27n/gwaNKjKVPoQKCRQ5fLW5z73ubjyyisLja8RAQIECBAgQIAAAQIECBAg0JoC8sTW3JddVyVPTGOf2mmV8sR22m3PSoAAAQIECBAgQIAAAQKtJCDPa6Xd6Hkt8rw09qmdVinPa6fd9qwECBAgQIAAAQIECBAgQIBAswRSq8vVkWVZ1iycWuZJDbaWZ9WXAAECBAgQIECAAAECBAgQINCuAlUuNN11112dhQe9CBAgQIAAAQIECBAgQIAAAQIECBBoLwF5Ynvtt6clQIAAAQIECBAgQIAAAQIECBBIW0Cel/b+WT0BAgQIECBAgAABAgQIECDQmgKp1eVS8Kw1z5FVESBAgAABAgQIECBAgAABAgTaTmDz5s0xceLEWLlyZeFnHzhwYCxfvjxGjx5duI+GBAgQIECAAAECBAgQIECAAAECBAikLyBPTH8PPQEBAgQIECBAgAABAgQIECBAgED7CMjz2mevPSkBAgQIECBAgAABAgQIECDQXAEFzxrknRpsgxgMS4AAAQIECBAgQIAAAQIECBBoiMD3v//9mDJlSgwfPjyOO+64OPzww+PQQw+NI444Ig488MDYd999GzLvzoO+8MILMWHChHjwwQcLzzVkyJBYtWpVHHnkkYX7aEiAAAECBAgQIECAAAECBAgQIECAQG0C8sTa/PQmQIAAAQIECBAgQIAAAQIECBAg0EwBeV4ztc1FgAABAgQIECBAgAABAgQIEGiuQGp1uTqyLMuaS1RtttRgqz2lXgQIECBAgAABAgQIECBAgACB/hHILzSdffbZvU4+bNiwOOywwzr/5EXRDjnkkHjHO97RWRBtwIABNS983bp1ccIJJ8QzzzxTeKwRI0bEww8/HEOHDi3cR0MCBAgQIECAAAECBAgQIECAAAECBGoTkCfW5qc3AQIECBAgQIAAAQIECBAgQIAAgWYKyPOaqW0uAgQIECBAgAABAgQIECBAgEBzBVKry6XgWXPPh9kIECBAgAABAgQIECBAgAABAi0pUORCU08LHz16dCxevDiGDBlS07MtXLgwpkyZUmqMCRMmxKJFi2LQoEGl+mlMgAABAgQIECBAgAABAgQIECBAgEB1AXlidTs9CRAgQIAAAQIECBAgQIAAAQIECDRbQJ7XbHHzESBAgAABAgQIECBAgAABAgSaJ6DgWYOsU4NtEINhCRAgQIAAAQIECBAgQIAAAQINEXjwwQfjlFNOia1bt5Ye/4ADDoi8/6GHHlq6b1eHP/7xj3HmmWfGmjVrSo1x9dVXx+zZs0v10ZgAAQIECBAgQIAAAQIECBAgQIAAgdoE5Im1+elNgAABAgQIECBAgAABAgQIECBAoJkC8rxmapuLAAECBAgQIECAAAECBAgQINBcgdTqcnVkWZY1l6jabKnBVntKvQgQIECAAAECBAgQIECAAAEC/SPw5JNPxujRo2Pjxo2VFnDNNdfEJz/5ydg1wyky2JYtW+KSSy6JL3/5y0Wav9Ymn2vp0qVx+umnl+qnMQECBAgQIECAAAECBAgQIECAAAECtQnIE2vz05sAAQIECBAgQIAAAQIECBAgQIBAMwXkec3UNhcBAgQIECBAgAABAgQIECBAoLkCqdXlUvCsuefDbAQIECBAgAABAgQIECBAgACBlhTYvHlzTJw4MVauXFlpfXvttVd86UtfigsvvDAGDBhQeIyf//znceWVV8bixYsL9+lqOHLkyFixYkUMHTq0dF8dCBAgQIAAAQIECBAgQIAAAQIECBCoLiBPrG6nJwECBAgQIECAAAECBAgQIECAAIFmC8jzmi1uPgIECBAgQIAAAQIECBAgQIBA8wQUPGuQdWqwDWIwLAECBAgQIECAAAECBAgQIECgYQLXXnttXHfddTWN/853vrOzgNkZZ5wRBx10UAwaNOi18bZs2RIbN26Mp556Ku67775YsGBB5AXPqr4+8YlPRL5mLwIECBAgQIAAAQIECBAgQIAAAQIEmi8gT2y+uRkJECBAgAABAgQIECBAgAABAgQIVBWQ51WV048AAQIECBAgQIAAAQIECBAg0NoCqdXl6siyLGtt0u2rSw02BVNrJECAAAECBAgQIECAAAECBAjsLPDYY4/FmDFjYtOmTS0P8+Y3vzlWrFgRhx9+eMuv1QIJECBAgAABAgQIECBAgAABAgQI7IkC8sQ9cVc9EwECBAgQIECAAAECBAgQIECAwJ4qIM/bU3fWcxEgQIAAAQIECBAgQIAAAQLtLpBaXS4Fz9r9xHp+AgQIECBAgAABAgQIECBAgMBfBPK6+B/+8IfjC1/4QsubXHPNNfHJT35ytyL5Lb9wCyRAgAABAgQIECBAgAABAgQIECCwhwjIE/eQjfQYBAgQIECAAAECBAgQIECAAAECbSEgz2uLbfaQBAgQIECAAAECBAgQIECAQBsKKHjWoE1PDbZBDIYlQIAAAQIECBAgQIAAAQIECDRUYP369XHGGWfEz372s4bOU8vgI0eOjGXLlsXw4cNrGUZfAgQIECBAgAABAgQIECBAgAABAgRqFJAn1gioOwECBAgQIECAAAECBAgQIECAAIEmCsjzmohtKgIECBAgQIAAAQIECBAgQIBAkwRSq8vVkeWl+RN4pQabAKklEiBAgAABAgQIECBAgAABAgS6FXj00Udj3LhxsWnTppYT2n///WPJkiVx7LHHttzaLIgAAQIECBAgQIAAAQIECBAgQIBAOwrIE9tx1z0zAQIECBAgQIAAAQIECBAgQIBAqgLyvFR3zroJECBAgAABAgQIECBAgAABAt0LpFaXS8EzJ5kAAQIECBAgQIAAAQIECBAgQGA3gTvuuCMmT54cW7ZsaRmdvffeOxYuXBjnnXdey6zJQggQIECAAAECBAgQIECAAAECBAgQiJAnOgUECBAgQIAAAQIECBAgQIAAAQIE0hGQ56WzV1ZKgAABAgQIECBAgAABAgQIEOhLQMGzvoQq/n1qsBUfUzcCBAgQIECAAAECBAgQIECAQMsI/PCHP4z3v//9sWHDhn5f00EHHRSLFi2KY445pt/XYgEECBAgQIAAAQIECBAgQIAAAQIECOwuIE90KggQIECAAAECBAgQIECAAAECBAikIyDPS2evrJQAAQIECBAgQIAAAQIECBAg0JtAanW5OrIsy1LY0tRgUzC1RgIECBAgQIAAAQIECBAgQIBAXwLr16+Pyy+/PO68886+mjbs7y+99NKYPXt2vPGNb2zYHAYmQIAAAQIECBAgQIAAAQIECBAgQKB2AXli7YZGIECAAAECBAgQIECAAAECBAgQINAsAXles6TNQ4AAAQIECBAgQIAAAQIECBBonEBqdbkUPGvcWTAyAQIECBAgQIAAAQIECBAgQGCPEMjr5T/66KPxoQ99KFavXt20Zzr33HPj+uuvj7/5m79p2pwmIkCAAAECBAgQIECAAAECBAgQIECgNgF5Ym1+ehMgQIAAAQIECBAgQIAAAQIECBBopoA8r5na5iJAgAABAgQIECBAgAABAgQI1F9AwbP6m3aOmBpsgxgMS4AAAQIECBAgQIAAAQIECBDoV4Fnn3027r777pg3b16sXbu27ms5+uij44orroizzjor9ttvv7qPb0ACBAgQIECAAAECBAgQIECAAAECBJonIE9snrWZCBAgQIAAAQIECBAgQIAAAQIECNQqIM+rVVB/AgQIECBAgAABAgQIECBAgEDzBVKry9WR5SX4E3ilBpsAqSUSIECAAAECBAgQIECAAAECBGoSePXVV+N///d/Y82aNfHII4/EU0891VkEbcuWLfHMM890/m93rze96U2x7777xl/91V/FUUcdFaNGjYrjjz8+3vWud8Xee+9d05p0JkCAAAECBAgQIECAAAECBAgQIECgNQXkia25L1ZFgAABAgQIECBAgAABAgQIECBAoDsBeZ5zQYAAAQIECBAgQIAAAQIECBBIQyC1ulwKnqVxrqySAAECBAgQIECAAAECBAgQIECAAAECBAgQIECAAAECBAgQIECAAAECBAgQIECAAAECBAgQIECAAAECBAgQIECAAAECBAgQIECAAAECBAgQIECAQKeAgmcNOgi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Qa+hnwAAIABJREFU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j/z96dQEtRXW0f30wJkwMCKgFFcQR8jYoMUQYRBEUGFVGQQQgoJEyKJhjxFVREjOIATqgYQFHEAIoEEBACDgEhThExgnwKJAJBJgWJKPdbu+7bfbuqq7tOdXf17er+11pZWXJPVZ36nVPVsO+pp8NgSh8RQAABBBBAAAEEEEAAAQQQQAABBBBAAAEEEEAAAQQQQAABBBBAAAEEEEAAAQQQQAABBBBAAAEEEEAAAQQQQAABBBBAAAEEEEAAAQQQQAABBBBAAAEEEEAAAQTCJxC2XC4Cz8I3x+gxAggggAACCCCAAAIIIIAAAggggAACCCCAAAIIIIAAAggggAACCCCAAAIIIIAAAggggAACCCCAAAIIIIAAAggggAACCCCAAAIIIIAAAggggAACCCCAAAIIIIBAAQsQeBbQ4IcNNiAGDosAAggggAACCCCAAAIIIIAAAggggAACCCCAAAIIIIAAAggggAACCCCAAAIIIIAAAggggAACCCCAAAIIIIAAAggggAACCCCAAAIIIIAAAggggAACCCCAAAIIIFDgAmHL5SpTVFRUFIYxCxtsGEzpIwIIIIAAAggggAACCCCAAAIIIIAAAggggAACCCCAAAIIIIAAAggggAACCCCAAAIIIIAAAggggAACCCCAAAIIIIAAAggggAACCCCAAAIIIIAAAggggAACCCCAQPgEwpbLReBZ+OYYPUYAAQQQQAABBBBAAAEEEEAAAQQQQAABBBBAAAEEEEAAAQQQQAABBBBAAAEEEEAAAQQQQAABBBBAAAEEEEAAAQQQQAABBBBAAAEEEEAAAQQQQAABBBBAAAEEEChgAQLPAhr8sMEGxMBhEUAAAQQQQAABBBBAAAEEEEAAAQQQQAABBBBAAAEEEEAAAQQQQAABBBBAAAEEEEAAAQQQQAABBBBAAAEEEEAAAQQQQAABBBBAAAEEEEAAAQQQQAABBBBAAAEEClwgbLlcZYqKiorCMGZhgw2DKX1EAAEEEEAAAQQQQAABBBBAAAEEEEAAAQQQQAABBBBAAAEEEEAAAQQQQAABBBBAAAEEEEAAAQQQQAABBBBAAAEEEEAAAQQQQAABBBBAAAEEEEAAAQQQQAABBBAIn0DYcrkIPAvfHKPHCCCAAAIIIIAAAgggEIDA/fffL7fddlv0yCeeeKKsWrVKatWqFcDZOGQhCLz++uvSuXPn6KW2atVK5s+fL1WrVi2Ey+caS0Hg73//u7Rs2VIOHDhgnT1XnmPXX3+9TJ8+PSrSp08fmTZtWikI5fcpv/76a2nWrJls3rzZutDKlSvLypUrpVGjRvl94VwdAggggAACCCCAAAIIIFBKAtQTSwk+j09LPTGPBzdHL416Yo4OTJa6RT0xS9CcBgEEEEAAAQQQQAABBHJGgHpezgxF3nSEel7eDGVoLoR6XmiGKpCOUs8LhJWDIoAAAggggAACCCCAAAIIIJA3AgSeBTSUYYMNiIHDIoAAAggggAACCCCAQEACLGgKCLaAD8uCpgIe/FK6dBY0lRJ8jpw21QVNP/30k8yePVv+8Y9/yD333JMjV0M3MiXA+GZKkuMggAACCCCAAAIIIBAvQD2RWZFpAeqJmRbleF4C1BO9hPL759QT83t8U7066ompyrEfAggggAACCCCAQBgEqOeFYZTC1UfqeeEar3zoLfW8fBjF1K+Bel7qdvm8J/W8fB5drg0BBBBAAAEEEEAAAQQQ8CcQtlyuMkVFRUX+LrF0WocNtnSUOCsCCCCAAAIIIIAAAgikKsCCplTl2C+RAAuamBvZFmBBU7bFc+t8fhc0aUnwvffek6FDh8qaNWukT58+Mm3atNy6KHqTsgDjmzIdOyKAAAIIIIAAAgggYCxAPdGYioaGAtQTDaFoljEB6okZowzlgagnhnLYAus09cTAaDkwAggggAACCCCAQA4JUM/LocHIk65Qz8uTgQzRZVDPC9FgBdBV6nkBoIb4kNTzQjx4dB0BBBBAAAEEEEAAAQQQCEggbLlcBJ4FNBE4LAIIIIAAAggggAACCIRLgAVN4RqvMPSWBU1hGKX86iMLmvJrPP1ejd8FTRMnTpThw4dHT0PgmV/x3G7P+Ob2+NA7BBBAAAEEEEAAgfwQoJ6YH+OYS1dBPTGXRqMw+kI9sTDGOdFVUk8s7PF3Xj31ROYDAggggAACCCCAQCEIUM8rhFHO7jVSz8uuN2cToZ5X2LOAel5hjz/1PMYfAQQQQAABBBBAAAEEEEDAS4DAMy+hFH8eNtgUL5PdEEAAAQQQQAABBBBAoJQEWNBUSvB5fFoWNOXx4ObopbGgKUcHJkvd8rugyfm5R+BZlgYqS6dhfLMEzWkQQAABBBBAAAEEClqAemJBD38gF089MRBWDppEgHpiYU8P6omFPf7Oq6eeyHxAAAEEEEAAAQQQKAQB6nmFMMrZvUbqedn15mwEnhX6HKCeV+gzwH791POYDwgggAACCCCAAAIIIIAAAk6BsOVylSkqKioKwzCGDTYMpvQRAQQQQAABBBBAAAEESgRY0MRsQACBsAvwgmLYRzC7/WfBS3a9s302xjfb4pwPAQQQQAABBBBAoBAFqCcW4qhzzQjklwD1xPwaz6CvhnpT0MKle3zGt3T9OTsCCCCAAAIIIIBAdgSo52XHmbMggEBwAtTzgrPNxyNT78nHUS25JsY3v8eXq0MAAQQQQAABBBBAAAEEUhEIWy4XgWepjDL7IIAAAggggAACCCCAQN4JsKAp74aUC0Kg4ARY0FRwQ57WBbPgJS2+nN+Z8c35IaKDCCCAAAIIIIAAAnkgQD0xDwaRS0CgwAWoJxb4BPB5+dSbfIKFrDnjG7IBo7sIIIAAAggggAACKQlQz0uJjZ0QQCCHBKjn5dBghKAr1HtCMEhpdJHxTQOPXRFAAAEEEEAAAQQQQACBPBUg8CyggQ0bbEAMHBYBBBBAAAEEEEAAAQQCEmBBU0CwHBYBBLImwIKmrFHnxYlY8JIXw5jwIhjf/B5frg4BBBBAAAEEEEAgNwSoJ+bGONALBBBIXYB6Yup2hbgn9ab8HnXGN7/Hl6tDAAEEEEAAAQQQKBagnsdMQACBsAtQzwv7CGa3/9R7suud7bMxvtkW53wIIIAAAggggAACCCCAQO4LhC2Xq0xRUVFR7rOKhA02DKb0EQEEEEAAAQQQQAABBEoEWNDEbEAAgbALsKAp7COY3f6z4CW73tk+G+ObbXHOhwACCCCAAAIIIFCIAtQTC3HUuWYE8kuAemJ+jWfQV0O9KWjh0j0+41u6/pwdAQQQQAABBBBAIDsC1POy48xZEEAgOAHqecHZ5uORqffk46iWXBPjm9/jy9UhgAACCCCAAAIIIIAAAqkIhC2Xi8CzVEaZfRBAAAEEEEAAAQQQQCDvBEp7QdOWLVvkpZdekhdffFE+/fRTOXTokGVctmxZqVevnnTo0EEGDBggDRo0kHLlyhn5v/7669K5c+do2/Hjx8vIkSPl+++/l2effVb0v//9739bPz/llFOke/fuMnDgQDnhhBMSHl8zszds2CBTpkyROXPmyKZNm+Tw4cNW+ypVqshZZ50lPXr0kF69ekn16tWN+vndd99Jx44dZcWKFVb7E088UVatWiW1atWy/vvrr7+Wxx9/XGbOnClffPFF9Jhefda+rl+/XiZOnChqEbnWChUqWI433XSTdOvWzep3EJvTv1WrVjJ//nypWrWq7XRe1//Pf/5THn74Yds16Lxo2LChXH/99dK3b19ja+d1bt++3XLVuffJJ5/I/v37o03U/4ILLpBrr73Wmn8mTs4FNZUrV5aVK1dKo0aNjIj97J9ofuuJfvrpJ1m0aJFMmjRJ3n777eh16TU0b95cBg8eLJdeeqnoXHBuajB37lx57LHH5P3334/eizVr1pTLL79cfve730n9+vXjgtmNLjCFRtqfBQsWWPdc7LUce+yxcuWVV8rNN98sZ5xxhnXkdBc0qdvatWvlT3/6kyxcuFA2b94c7XHs/a3PiuOOO874anSeTp8+Pdq+T58+Mm3aNOP9w/J8NL6g/2uY6ftPn5XNmjWLjpvb/ecci2R9TvTM8nudzvb6bP7qq69k9uzZ1jz7+OOP5T//+Y+tmd5vZ599tvV5csUVVxg945zX7+x/qs9SvS9Wr15tfZYsXrxYdu/eHf3MO/fcc+X3v/99wueJidU333wjr776qjzzzDO253Ds579+Nps8d3JhfE2umTYIIIAAAggggAACCOSLAPVE6omZnsvUE0WoJ6Y/q6gnilBPNKvnU0+011OpJyZ//gRVL07/qccREEAAAQQQQAABBBAwF6CeRz3PfLaYtaSeRz3PbKYkb0U9j3qe6fpc6nnU81gfmImnLsdAAAEEEEAAAQQQQAABBPJXgMCzgMY2bLABMXBYBBBAAAEEEEAAAQQQCEigtBY0abiZBm8tWbLE6MrOPPNMK/yrdevWnoFLboFQPXv2tEKSNNTIbdMgMA0eq1GjRtyPta8arrVmzRqjvg4ZMkTuvfdeOfLII5O2TxT4dfTRR8udd94pDz74oOf57rnnHivMLRJgtWvXLhk0aJC88sorSffV63z55Zfl4osv9jyH3wbpLmjyc/1Dhw6V++67zyiUTK9j27ZtMmzYME+fyDWr69ixY0XPU6lSpYQUfgLL3A7iZ/9EgWc6PzUkKTYcz+1cei9paJ+GCOmmIUx/+ctfRO+Rffv2JR1uvQ80EM0kBM7vvIm015ClWbNmWfPYqz+33nqr3H333VZYYsuWLeXAgQPWYZzhgYn6oufS8CkNc4sNOUvWdw0LfOihh6ROnTqel5hq4FmYno+eCDENgrr/cn1Bk95jb731lgwfPlw+/PBDP2Ri8nmSKPDshx9+MPo80OechoH27t07+vn65ZdfynXXXSd/+9vfkvbX+TwxuTi9r0eNGmU9S0y2xo0by9SpU63AzkQbC5pMJGmDAAIIIIAAAggggEDmBKgnFlvJjdB3AAAgAElEQVRST8zcnKKeWDovSFJPpJ5YGr9v8fPkoJ5IPVHnC/VEP3cNbRFAAAEEEEAAAQQQcBegnkc9L9P3BvU86nnpzCnWB4q13jEs66f9jDX1POp51PP83DG0RQABBBBAAAEEEEAAAQQQyJRA2HK5yhTp24Yh2MIGGwJSuogAAggggAACCCCAAAIxAtle0KT/FHv++edlwIABcujQId9j4Qz4cjuAc0GNBoJp0Nmbb76Z8HyjR4+WMWPG2H6uCys0kGXEiBFy+PBhX3094YQTZN68eXLOOeck3M8t8OyNN96Qm2++WRYtWmR8Ph3DSGDT5ZdfLuvWrTPaV0NuFixYIG3btjVqb9oonQVNy5cvl3HjxsmUKVNMTyfnn3++zJ071zOAauPGjaLfCLdhwwbjY0catmjRwgrhOv7441339RNY5nYAP/u7BZ6ddtpp0r17d+N7Sttr2KAGg2l4lwaHmW5XXXWVvPDCC0kD4EyP5Wyn39qoAU8abmS69e/fX/r16yft2rXzFXiWyrkifTINDPQbeBam56Pp+ETaBXn/5XLgmX7O/eEPf5AJEyb4JYu2b9iwoRVKWLduXddjuAWe6WeXPhNMPw/Kli1rPeO6du1qfV5edtllsnPnTqM+63Nx2bJl0RDFZDvpi9R6ji1bthgdO9JI+/foo4/K4MGDXUNPCTzzxUljBBBAAAEEEEAAAQTSFqCeWExIPTHtqRQ9APXE7L8gST2ReqLegNn8fYvfJwb1ROqJOmeoJ/q9c2iPAAIIIIAAAggggIC7APU86nmsD/R+OrA+sMSI9YFifXGyyRcKsz6wZN5Qz6OeRz3P+7OGFggggAACCCCAAAIIIIAAAsEIhC2Xi8CzYOYBR0UAAQQQQAABBBBAAIGQCWRzQZOG+TzwwAOiAWRum4a6NG3aVMqVKycfffSRFbriFjQ2aNAgmThxomhgl9vmfEGuSpUqouFGkU0Dss4991zZsWOHFfilP3/rrbfkrLPOirZJ1lc973nnnSdnn3221T5RX48++mjRALMmTZq49tMZeFazZk3ruLpPZNNzaUjXsccea/V36dKltmvRdpUrV7bC1e677z5bqNsvfvELK8zs5z//uXzwwQeWp3NTbz3fUUcdlbGZm+oLirVr15bOnTvLk08+aetLZLz++9//Wtf/73//O66vbdq0kdmzZye8jr1791ohO87QO+dYaru//vWvlrVz69u3rzz99NOu885PYJkbtJ/9nb4acvfOO+/Inj17ooc+44wz5MILL7T+e/Xq1a6hRxoUpvOjZ8+e0ftMQ4VatWolp556qqjF4sWLbceNnOCll16ywpQyuWkwlIYZPfPMM3GH1XtJA810nm7atElWrlxpC3dTAw1c+v777619Ncht1apVUqtWLdcuJpoP2ljnRMuWLaVevXqic27FihXy1VdfxR1H282cOVN0gVeizc+CpjA9H/2Oe9D3n0ngmYYo6r2g2/vvvy96z0W2k046SS655JLof+sLv0OHDpWKFSv6vVRb+2Rjqp87+pkT+RzRuab38RdffOF6Tr1fn3rqKSlfvnzcz53Xr5+l2vfYa/S6h/Sget8/99xzoueKDYaMfZ5oH//5z3/G9UGfBxpm6ta/SOP33ntP2rdv7/pMOeWUU6xnln5eJfqs0+NEAj6dhejSGN+0Jgc7I4AAAggggAACCCAQcgHqidQTqSeW1IapJ1JPpJ7o/fsWvx971BPjf4dGPdE+i6gn+r2raI8AAggggAACCCBQ6ALU86jnUc+jnhdZh8v6QNYHmqyf9vu5ST2Pep7OGdYH+r1zaI8AAggggAACCCCAAAIIIJApAQLPMiXpOE7YYANi4LAIIIAAAggggAACCCAQkEA2FzRpKNeVV14ZF2KmAWi33367HHnkkbar1PCiSZMmyR133GELN9JGDz74oNxyyy2uKs5AqEijE044wQrFaty4cXQ/DVn6/PPPRQNdYoNatN0111xj66v274knnrD+3Bm2poFqGsKmfY0NaTvzzDNlyZIlUqdOnbi+OgPPYhtoiNnkyZPl2muvtZ1LTcaPHy9333237Xj6b0cN19HtnHPOkRkzZkiDBg1sbbZu3SrXXXedFe4W2XQ/DX279NJLMzbDUg08c3ZA54qaxtrpNWrAXI8ePeSzzz6z7aJBeDpf3AJ3NAxnwIAB0fa6cEfDgzTEzDmWic7xs5/9zApD+9WvfhVn5SewzA3az/6J5rceVwPjHnnkETn55JNtp/n444+te0/DwmK3yLxRj3vvvVeGDx8ulSpVijb56aefZOrUqXLjjTfa5rWGFs2dO9fWNt0J9MILL0jv3r1th9FvStQQJQ2j0iDEyKb3rX6D4sCBA+XAgQNxp04WePbjjz9aYVY6/rGbnkvvuS5dutjOpW303hk2bJh1zbGbhkhp0JoGKLptfgLPwvR89DvWQd9/JoFnsX12fu716dNHpk2b5veyPNs772vdQT+H1OPiiy+Om2f683379sm4ceOsYC/nXHMGc0Z+7rz+2P0SnU/P85vf/EZefPFF12dC5Hny+OOPx31+uT1P9F5I1D89loYG6n0cG6Smfz5kyBAZM2aMVK9e3dYPffbovaXha1u2bIn+TJ9Veh/qsy7Rlq3x9ZwANEAAAQQQQAABBBBAII8FqCdST6SeaP8iDuqJ1BNja5f6+KeeaP99i9+PROqJJTVv6okbbNOHeqLfu4n2CCCAAAIIIIAAAggUC1DPo55HPY96HusDRVgfaL5+2u/nJ/U86nmsD/R719AeAQQQQAABBBBAAAEEEEAgkwJhy+UqUxR5EzyTCgEcK2ywARBwSAQQQAABBBBAAAEEEAhQIFsLmnbs2GEFvKxbty56NRrqNWvWLLn88suTXuGHH35ohZvEhp7o4gMNn2rYsGHcvm6BUHouDU9p2rSpp6aeR/u6cePGaNvTTjvNCgY79dRTk+6/dOlS6datm+zZsyfaTkPQNKDM+e+7RIFnGhyj36rYpEkT13Np6JmGV2kb59amTRsr1O2oo45y3ffLL78UbRMbfKXhTxoslqktE4Fno0ePllGjRsWFkUX6uGvXLrn66qtl+fLl0W4nCiQ7ePCgdO3a1Rq/yKbBaPpiTLLNj5WfwDK3c/rZP1Hg2Q033CAaTuQMcIucb9GiRdKhQ4doMF7kz3Uxk96HauS2aflEQ/Y0lDCyHXPMMfL2229L/fr1MzJt3J4PJvdcom+ESxZ4pgGEGvAXG0yo31qoIUpuwYSRC1QH9dVQuNh9O3bsaPnFBsVF9jENPAvT89HvgGfj/svFwDOdL/ps1TkT2WrVqiUrV670/BzRfTWArV+/fjZuDQXs2bNn3BAkCjzTe0jne926dV2Hbfv27XLRRRfFhUdqY6/nyerVq63PydjAQQ0R1BBC56YhgxpIqQvbYp87GramAaLOz8bY/bdt22a1iQ3q1NDShQsXxoWkRfYj8MzvXUp7BBBAAAEEEEAAAQT8C1BPjDejnuh/HsXuQT1RROvXWjdo1KiRESb1xPjfN1BPzM3ftxhN6JhG1BOpJ1JP9HvX0B4BBBBAAAEEEEAAAW8B6nnU81gf6H6fsD6w2IX1gSUOrA/0/kxxtqCeRz2Pep7/+4Y9EEAAAQQQQAABBBBAAAEEMisQtlwuAs8yO/4cDQEEEEAAAQQQQAABBEIqkK0FTTNnzpQePXrYlJ5//nnp1auXkZyGnbRt21Z++OGHaHsNHnr44YfjwlLcAqG6d+8uer7y5ct7nu+xxx6zgmoim1cAmfOAGkrTu3fv6B/Xrl3bCms5+eSTbU0TBZ6ZhHHNmDEjzi5ZCFzsiYcNGyZ6jsimIVgaklaxYkVPG5MG6b6g2LdvX3n66acTBndF+uC24Gjw4MHWtcUWKTTU54ILLoiGvPl5edA5FzQYa/HixVKtWjUbhZ8XDN0M/ezvNr/PPPNMKwDwuOOOSzhEu3fvlnbt2snatWttbRLdR7GN1q9fL82bNxcNmtNNfdVB78lMbM7ng4bXaXhgixYtPA//8ssvW8+W2Fz7RIFnurBC7009X2QzDaHS9nqOO++8U8aOHRvdXwPjNEzukksuieuraeBZmJ6PngPiaJCN+y8XA8927twprVq1kk8//TQqYvJsjzR2u1/vvfdeW/BgpK1b4JneoybfzqvBkuPGjbONmgaJakDosccem3C43RaqJVoc+8knn1j3cmwQqP7d43e/+13SsLPIyTV8tGXLlqLXGdleeukl0c91t43AM793Ke0RQAABBBBAAAEEEPAvQD0x3ox6ov95FLsH9cTsB55RT6SemK3ft/h9OlBPpJ5IPdHvXUN7BBBAAAEEEEAAAQS8BajnUc9jfWDi+4T1gcU2rA8sdmB9oPdnirMF9TzqedTz/N837IEAAggggAACCCCAAAIIIJBZAQLPMusZPVrYYANi4LAIIIAAAggggAACCCAQkEA2FjS5BaO0b99e5s6dK5UqVTK6Ml1IoGEq+g1qka1u3bryzjvviAaKxW5ugVAaQtazZ0/Pc+3du1e0b6tXr462veOOO+Tuu+82CmbRndyO8dRTT8nAgQNt53cLPEsUjubsuDMgS3+uQWHPPfecZz8nT54sgwYNih5SQ3nmz58vVatW9fQxaZDOC4oaLqfhcGeddZbJqcQ5f93mhDMMSEPvli9fbgV4eW1r1qyRyy+/XI444gjRsLNzzz1XNCDMOW/9BJa5ndPP/m7ze/To0TJmzBivyxFnAJdp+JtbeNO8efOkU6dOnuf0aqAhZBpcpKF7kc1PQOH3338vV155pbzxxhvR/RMFnjkXZukOfkKotL0u0Lnooovks88+i54v0b1nEngWpuej11i6/Twb918uBp5pOOATTzxhBQzq//S5oyFi9erVM2Y0mT96MLfAs6ZNm1r3xFFHHZX0fG7Pk/Hjx8vIkSM9++kMz+zTp49MmzYtbj99Nt11113RP2/cuLEsXLhQqlev7nmOSAPnMZItxCXwzJiVhggggAACCCCAAAIIpCxAPdFORz0x5akU3ZF6YvYDz6gnUk/Mxu9bUnk6UE+knkg9MZU7h30QQAABBBBAAAEEEEguQD2Peh7rAxPfI6wPLLZhfWDJHGF9oL9PVep51POo5/m7Z2iNAAIIIIAAAggggAACCCCQeYGw5XKVKdK35UOwhQ02BKR0EQEEEEAAAQQQQAABBGIEsrGgadOmTXLhhRfKtm3bomc2DSCLHay3335bWrduLRqQpJv+e2nx4sXStm1b25g6X5DTcKoVK1aIhqx4bX6Cp5Ida9SoUTJu3Lhok65du8rMmTOt0JvI5hZ4ZvptiumYmr5A6GWV6Oemx3e7fj9BV3p+k28W/Pbbb0Vddf5EthYtWsisWbPk+OOPT/UybfulO2/87O/0TXQfuF2Yc15qiJveQ9WqVUvq4DZWmQo8+9e//mU9H7766quUnw8zZsyQXr16RfdPFHjmbKfjr6GJfkKo9CROxwYNGljPmBo1atgcTQKr0rmXs/18TOVmycb9l4uBZ6lYOfcxmT+6j1vgmb6wOnHiRM9uOD9X/QRCmgSLuT07TAPVks3vZPeuSb88YWiAAAIIIIAAAggggAACSQWoJ9p5/NR1ksFST+wc5Un0Aib1xJIZ5GfeUU+Mv/OoJ4pVLw/69y2pfJxST0xFrXgf6oklds75TT0x9XnFnggggAACCCCAAAL5IUA9j3peLgWesT7wgDUhk31RKfU86nlunz7U85rJ5s2bPe8fbRCW9WPU86jn5cffNLkKBBBAAAEEEEAAAQQQQKD0BcKWy0XgWenPGXqAAAIIIIAAAggggAACOSCQjQVNCxcutAKnItsxxxxjvUxTv359XwJu3yLnFpziXPCRKPzI7eTOF500COndd9+V4447zldf58yZIxpyFtncApHcXtC7/fbb5d577/U8lzPgxk/olWkgmWcnEjQwPb7b9fsNwnN7+WnChAkyYsQIW++c3yCmP9QgvD59+kjfvn2lUaNGUqFChVQvWfy8YOh2Ej/7O339hHY573fTgL0gA8+cC3FSeT589NFHoiF2Oh90S3TPDxgwQKZMmRIdAtPrd47Z0qVLpV27dhLJ0k+0AM1kQUqYno+p3iBB338Enn0tzZqVLOjScTJ9ljqfPX7uP5OFYW6BfgsWLJDLLrvM13TaunWrdY0akKhbss88k375OjmNEUAAAQQQQAABBBBAIE6AeqKdhHpi+jcJ9cTkLzhST7QLUE8Mz+9bUn06UE9MTc6kHq1HdvsCBeqJt0XR9fdG06ZNS20Q2AsBBBBAAAEEEEAAgRwVoJ5HPS+XAs9M/w0aGTXWB4r1pa6mX+rJ+kDWB6azfjrVjzHqeanJUc8rcWN9YGpziL0QQAABBBBAAAEEEEAAAQSKBQg8C2gmhA02IAYOiwACCCCAAAIIIIAAAgEJZGNB0+TJk2XQoEHRK3AL/zK5vB9//FH0G/5mz54dbe724oHzF/bnn3++LF68WKpVq+Z5mlGjRsm4ceOi7WrUqCEdO3b0HYb15ZdfypIlS6LHcVt04hYi5Rbg5tZpvwE/sccwfYHQEytBA9PjO69fA8hWrFghjRs39nVqk1/6b9y4UVq2bGm9yOO2lS1bVnSe/PrXv5b27dtL3bp14wodyTrlJ7DM7Th+9k9nQUqqQUBBBp45wwFTCRncvn27XHDBBaLhSrq5BZ4dPHjQCiHUsKXINnToUJk4caKv+aaN3UKc5s2bJ506dbIdy2Ruhun56Bvq/3YI+v7z+zxM9T5I9fpN99MAPb2WZcuWyfPPPy8arHf48OGkn3f6Q7cXFN3mo8mzx09AqImj2zeLdunSRWrWrGnKYrXbv3+//PnPf5Yffvghul+iBbAm/fJ1chojgAACCCCAAAIIIIBAnAD1RDsJ9cT0bxLqidkNPMv0v//dZgD1RLsK9UR/zwnqiWZe1BMTO1FPNJtDtEIAAQQQQAABBBAoHAHqedTzciXwjPWBLeXAgQPWhEz0BZv6M9YHxj+fWR8oko3106l+MlLPM5Ojnkc9z2ym0AoBBBBAAAEEEEAAAQQQQMCvQNhyucoUaZUgBFvYYENAShcRQAABBBBAAAEEEEAgRiAbC5qc50hnAY1JgJDpC3JuE8F5/ExNFrcFKm4vfZl+g6HfgJ/Y60jHx8TD9PjO669du7asWrVK6tSpY3KaaBvnS6UaajVz5kwpX7687TgarKWBeYcOHfI8/tFHHy3XXnut9OvXzwpCK1euXNJ9/ASWuR3Iz/7pBPqlGgQU5AuKmXg+OPvn9tJmOgGDzjEzDZgyeV5l4voj/TM5n+n96XmT+GwQ5P3n93mY6n3g85ITNte5qH1et26dfP7556L3vz77Nm/enPQUbgGfuoPz+vXZt3z5cmnevLlnl53Pnky/8Oycb54d8tEgUUBoaY+vj0ugKQIIIIAAAggggAACoRWgnmgfOuqJ6U9l03oF9cQSa+qJt0UxUvl9A/XEYj7qicX1uGQvGOvPS7veRD0x/c8ZPQL1xMw4chQEEEAAAQQQQACBcApQz6Oel0r9JNlsp57nXU9w+lHPo54XmRPp3I/U86jn6TxifeD9ctttJc+UROsqw/m3NnqNAAIIIIAAAggggAACCCCQikDYcrkIPEtllNkHAQQQQAABBBBAAAEE8k4g7Aua3H75b7qgxm0wS/sFxXnz5kmnTp0855nfgJ/YA6bj49kxl28YTLRAw+SlMpPz+QmM+vTTT6Vv376yZs0ak0NbbfSbJW+//XYZNmyYHHnkka77+VmQ5HYAP/unM36pvphF4Jl91NwCz9xeljJZYORn/npNWuf5Mv189Dq/18+Duv/8Pg9TvQ+8ri/Rz/U7F9avXy8PPPCAvPLKK7J///6UDmUaeOb1gmbsyQk8S2ko2AkBBBBAAAEEEEAAgYIXoJ5onwLUE9O/JUzrXdQTS6ypJ4b/BUnqid7PDuqJ1BO9Z4l5CwLPzK1oiQACCCCAAAIIIJB/AtTzqOelE7DkdkdQz8tu4Jmf8Ut1XRTrA+0znfWBqX0WUs+jnpfazHHfi3peJjU5FgIIIIAAAggggAACCCCQ3wIEngU0vmGDDYiBwyKAAAIIIIAAAggggEBAAmFf0NS1a1eZOXOm9Y1Vkc10QY0bKS8opj/RTP1L4wVFvbrY8KEZM2bIoUOHjC76zDPPlDlz5kj9+vXj2vt5wdDtZH72N/V1Ow8LmjrKihUrojSJFkR4TQi3BU0vvPCC9OzZ07ZraQeeZfr56OVi8vMg7r9cDjzbunWrFZY4d+5cE55om6OPPloOHz4s+/bti/4ZgWd2QhY0+ZpSNEYAAQQQQAABBBBAIKMC1BPtnNQT059epvUu6okl1tQTwx94Rj3R7NlBPdHMiXqitxP1RG8jWiCAAAIIIIAAAgjkrwD1POp5fgKzTO4E6nkEnpnMk0ibTHwhqElt2C20jfWBIpm+/73Gnnqel1Dxz6nneTtRz/M2ogUCCCCAAAIIIIAAAggggECxQNhyucoUaQUlBFvYYENAShcRQAABBBBAAAEEEEAgRiDsC5rcAmBMF9S4TQSTgKJMTaB0vhXPb8BPbJ/T8TG5dtPjmyxCMTmfhglNmjQp2jRRKJDbsX766Sf5/PPPrTCiF198UdatW5f0lBp6tmTJEqlTp46tnZ8XDN1O4Gd/U1+38xB4Flzg2bx586RTp042dpPnSSYWdEVOanK+dOaPyf3op02m7j+/z8NU7wM/16ZtP/zwQ+ncubNs2bIl6a7VqlWT008/XVq2bCmtW7eWJk2aSPXq1cVkPPXAfq8/tjPOZ8+JJ54oq1atklq1anleromjc775Ob5nBxI0MOlXqsdmPwQQQAABBBBAAAEEECgWoJ5onwmm/37LxPyhnviddOxYUt9J9d+Z1BNbyfz586Vq1aqe0zLVf2enM1e9OpWJeppJbTroFySpJ3qNdPzPqScWm1BP9D93ku2R6nMus73gaAgggAACCCCAAAIIBCtAPY96XqYDj0zXH5nUYExmP/U86nkmc4l6XvHdZHp/mtx76bahnkc9L9055LY/9bwgVDkmAggggAACCCCAAAIIIBBugbDlchF4Fu75Ru8RQAABBBBAAAEEEEAgQwLZWNA0efJkGTRoULTHDRo0kBUrVkiNGjV8XcXBgwela9eusmDBguh+/fv3l2effdZ2nHR+YT9gwACZMmVK9Hht2rSR1157TapUqeKrryaN03npK52Am3R8TK7L9PjO6z/iiCPkrbfekl/+8pcmp7HaaJZ5r169rLCyyDZ06FCZOHGi8TFiG+oce//992X69Ony8ssvy549e+KOo+FqQ4YMsf25n8Ayt4752d/U1+08qf6iP5256jUQmQhE2r17t7Rr107Wrl1rnc7tZVe350eqc2X9+vXSvHlz2bVrV/Ty9Ll02WWX2S7X5IXnMD0fvcYy3Z+nev/5fR6meh/4ub69e/daAXj6TIvdatasKf369bPmyv/8z//IMcccE/ctEpH2JvNH2/q9/tj+BB14tnDhQunQoUP0lKk85/24a9tsjK/fPtEeAQQQQAABBBBAAIF8E6CeaB9R6onpz3DTehf1xBJr6omdoxipBN9RTxTJxu9b0n86JD8C9US7D/XE1GYc9cTU3NgLAQQQQAABBBBAIFwC1POo5+VK4Fkq60ZYHyjiZ/xS/Xcu6wPtzwnWBwbzOUc9j3peJmZWqs+5TJybYyCAAAIIIIAAAggggAACCOSmAIFnAY1L2GADYuCwCCCAAAIIIIAAAgggEJBANhY0LV261Aoj0sUnuqWycEX32759u1xwwQWyadOmqMaECRNkxIgRNh3TF+TcSB966CG55ZZboj+qW7euvPPOO1K7du2Mj0A6i0TSCbhJx8cEwfT4zuvXf/8uXrxY2rZta3Iaq43zxTT9s6eeekoGDhxofIxEDfXb5aZOnSo33nijHD58ONrMLQTPucClcuXKsnLlSmnUqJFRP5yhQMn2N/V1O3Gqv+hPZ656AaxZs8ZalPX9999bTf3a6T76TLjwwgtl27Zt1jESveTo/LbPVAMNTUOcTF4wC9Pz0WssM/lzP/ef3+dhqveBn+ubOXOm9OjRw7aLPpcefvhhqVSpktGhTOaPHsjv9ceePOjAs48++khatGgh3377bfS0GiLauXPJS8lGGD4aZWN8fXSHpggggAACCCCAAAII5KUA9UT7sFJPTH+am9a7qCeWWFNPpJ4Yht+3pP90MD8C9UQR6onm8yW2JfXE1NzYCwEEEEAAAQQQQCBcAtTzqOf5Ccwymd3U8/yvcaOeRz2Pep796UI9j3qeyeeNWxvqeanKsR8CCCCAAAIIIIAAAgggkL8CYcvlKlMUqRTl+JiEDTbHOekeAggggAACCCCAAAIIOASysaDJGUakXXjhhRekZ8+evsbj7bffltatW8uPP/5o7ZcoIMt0QY3byZ3hQ3qOBQsWyKWXXuqrr4899pjcdtttUqdOHWnatKk0btxY+vfvbwu6SSdEKp2Am3R8TBBMj+92/aNHj5YxY8aYnMZq4wzrcQvLWr16tTWGGlz38ccfW2Fo99xzj9E5tHSg4/jHP/4x2t4tTMs5HhpotGLFCmvcTTbni7GFFHjmFmToN7Ru3rx50qVLl6RjpD+cMWOG9OrVK9ru+OOPt+ZFvXr1TIYp2mbUqFEybty46H83aNDAGu8aNWrYjmPyglmYno++kP6vcWncf16heUEveNHPqO7du8vs2bOjZPos0IWL1atXN2LUgLAOHTqIfu5Ftj59+si0adPi9k/n8yDowLOdO3dagYaffvpptN+DBw+WSZMmWZ/hptsnn3wil1xyiZQrV07OP/98Of3002XIkCFWuKFzC3p8TftMOwQQQAABBBBAAAEE8lmAeqJ9dKknpj/bqSeKVTemnmg2l6gn2r/8QdVy9fctZgTMCewAACAASURBVCNqb0U9sdiDeiL1xFTuH/ZBAAEEEEAAAQQQQCCRAPU86nm5EnimI8H6wOL5yPpAf19qy/pAsdaRBb1+OpVPUup51PNYH5jKncM+CCCAAAIIIIAAAggggAACmRQIWy4XgWeZHH2OhQACCCCAAAIIIIAAAqEVyMaCpoMHD0rXrl2t0KnI5ncRjQbIDBo0SKZMmRI9Rt26da2wotq1a9v8TV+Qcxs0fVnqoosuks8++yz6427dullBSRUqVDAa52+++UYuu+wyWbNmTbS9Btdo+E3FihWjf0bg2XfSsWNH60W+yKbhcG+88YYcddRRRtYajnbXXXcl3d85x/3OPed8Mgk80w7peF911VWe1+F2fxTSgiYNlfv1r38tU6dOTen5oM+G3r17y8yZM6P7u42R/nD9+vXSvHlz2bVrV7Tt+PHjZeTIkZ7jFGmwZcsWufjii2Xjxo3Rffr27SvPPfdcXICTSeBZmJ6PxkgxDUvj/ivtwLPdu3dLu3btZO3atVGJoUOHysSJE40JNeCrRYsWsmfPnug+YQw80/tbr/3xxx+PXketWrVk5cqVcuqppxp56DHuvPNOGTt2bLT9McccYy3iq1+/ftwxCDwzYqURAggggAACCCCAAAJpCVBPtPNRT0xrOlk7m9Zz3eqp1BOL/akntpL58+dL1apVPSck9USxvlQmG79v8RwMlwbUE4tRqCdST0zl/mEfBBBAAAEEEEAAAQQSCVDPo57nd72c191EPa9YiPWBXjOl+OesDwzP+mmzEbW3op5HPY/1gancOeyDAAIIIIAAAggggAACCCCQSQECzzKpGXOssMEGxMBhEUAAAQQQQAABBBBAICCBbCxo0q5rGFGPHj1sV/H8889Lr169jK7srbfekrZt28oPP/wQbT948GCZNGlSXMiQ6YIatxPr4oqbb75ZHn300eiPy5YtK7NmzbJC20y2CRMmyK233mpr+uyzz0r//v1tf0bgWXzgmQI9+eST1stWXtu6deuscLqdO3dGm+p8GDJkiG1X5zfb/exnP5OlS5daYUImm/Me0cAsDe874ogjoru7BRwlmp/Oc7rN7UJ6QVE9Fi1aJBoKqPdfZDN9Prj5JQo8c3uZ0U/4klvwktZtdD5ceumlcdPJJPAsTM9Hk/vF2SYb99/XX38tzZo1k82bN1unL+3AM30mOb+1UJ//+jlgsh06dEh69uwpr7zyiq15GAPP9AKWLFli3R+HDx+OXs8NN9xghaCZBIl+8MEHVshgbPjbFVdcIS+99JItRDRycALPTGYZbRBAAAEEEEAAAQQQSE+AeqLdj3pievNJ9zat57rVU3V/6omFFXhGPTE8v29J5elAPbFYjXoi9cRU7h/2QQABBBBAAAEEEEAgkQD1POp5uRR4Rj2veD6yPlCE9YG5t346lU9S6nnU81gfmMqdwz4IIIAAAggggAACCCCAAAKZFAhbLleZoti3aDMpkeFjhQ02w5fP4RBAAAEEEEAAAQQQQCBggWwtaNqxY4cVWKIhVZFNg040CO2qq65KepUffvihdO7cWbZs2RJtd/TRR8uyZcvk3HPPjdvX9AW5RCd1C9LS82n4jIauJdveffddufzyy23BLA0bNrT6euyxx9p2JfDMPfDMxHrr1q1y5ZVXytq1a6Omp556quV8wgkn2Jz37t0r7du3l9WrV0f//LTTTrNCeOrWrZt0PL/88ktp06aNbNq0Kdru9ttvl3vvvde2n9u3EOp1vPHGG9KkSZOE59i4caMV9LVhwwZbm0Jb0PT999/LNddcI/Pnz7fd4173XCK/RIFnenC3xRV6j/7lL39JOh90jDWgafjw4bbgpksuuUTmzJkjVatWjRtn08CzMD0f/X4kZeP+SzfwTMMs9bOofPnyfi/Ptf3+/fulS5cu8uabb0Z/Xq9ePeu/TzrppKTn0HtBQzcnT54c1+66666TF154IS7k0+/1xx7473//u7Rs2VIOHDhg/XGye8fZIdNgMbf7W481evRoGTVqVNLQs127dsnVV18ty5cvj55eQ0g1JFHvPbfN2a9Mj29GJgkHQQABBBBAAAEEEEAg5ALUE+MHkHpiepPatJ6bKPCMemLhvSBJPTE8v2/x+3SgnlgsRj3R/vsC6ol+7yTaI4AAAggggAACCCBgF6CeRz0v1wLPqOdRz9O70mQesD5QJNvrp/1+hlLPo57H+kC/dw3tEUAAAQQQQAABBBBAAAEEMi0QtlwuAs8yPQM4HgIIIIAAAggggAACCIRSIFsLmhRn3rx5VkjV4cOHbVZDhgyxAqSOPPJI25/rL0H/9Kc/yU033SSHDh2y/Uz7/bvf/S4u+EUbmb4gl2zAJkyYILfeequtiYas3HnnnVYYjVtfJ02aJHfccYetr7rPrFmzRANXnBuBZ+6BZ+qkYXhjx46VoUOHSqVKlaJ0GjqlwTd9+/a1BeBpg2Tf+KchQb1797YNwSmnnCJPPvmkFcRXrlw5288SnadGjRry17/+VTQgy7np/NaQo9hNw9emTp0qrVu3ts1Vnc86L37729/Kvn374o5VaIFnCvDee+9ZwXR79uyJeiSaBz/99JMVXKZjunPnzji/ZKFNP/74ozWvnnrqKdt+ek/rn2nwmnM+aKDULbfcIi+99JJtH69QO9PAs7A9H/1+2AV9//kN/NIwsUGDBkUvQ8dRA+8uuOACv5eWsP2YMWPkrrvusv38nHPOkRkzZkiDBg3i9tNngvZBP3e++OIL1+MmWnzq9/pjD56NwDM93wcffGA9a2Pvb/1zDXx86KGH5IwzznB9Bt94441xHjfccIMVPqjPB7ct1fF13q9+wt8yNnE4EAIIIIAAAggggAACIRGgnug+UNQTU5/ApvXcRIFnembqiZVl5cqV0qhRo7iBMPV1G0HTwHPnvunUvk1nEvXE8Py+xXRMI+2oJxZLUE+knuj33qE9AggggAACCCCAAAKJBKjnUc/LtcAz6nmFF3imY049j3pe5Gnsd32u3/Vxqa4f8/M3CdYH2rVYH+hn9tAWAQQQQAABBBBAAAEEEEAg0wIEnmVa9P+OFzbYgBg4LAIIIIAAAggggAACCAQk4FzQlInTJAoJ0V9SP/DAAzJy5EjX02iIVNOmTa2woY8++kjWrl0bF46mO3qFnaTzAlekYxo+M3jwYHnmmWc8+6rfIrdixQrXvv7+97+3wtzKly8fd5x0Xvry+wv82JNnwifZPDE9vtv167+BdZ5ENn1RsWXLllKvXj3Rb4JbvHhxXGCOyZxI9A1ium+VKlWkWbNm1jl027Rpk6xatUr2798fd5nJgvaSvXD5i1/8Qtq2bSs///nPrePry4exIX5t2rSRihUrWoFHuhVi4Jle9+zZs63AMWcoYuw82LFjhyxdutR1fCID5hVUpHNJQwjffPPNuDGOPdd///tf697+6quv4tolCzOMNPYTeBam56Pfz4mg7z+/z0OdP+3atbM9a/Saatasad2HGr41c+ZMqV69ut9LjbbXzwV9dmnfnJs+D5o3by5HHXWUaHjfmjVrZN26dXHz/tRTT7XCviLPRN1nwYIFcsQRR9gO6ff6Y3fOVuBZsvtbf3bsscfKRRddZJkke9Y3adJEXn31ValVq1bCsUl1fAk8S3m6syMCCCCAAAIIIIBAAQpQT3QfdOqJqd8M1BNXuNYPqCd6zynqieH4fYv3SNpbUE+0e1BPtH+JEvVEv3cU7RFAAAEEEEAAAQQQEKGeRz0vlwLPWB/I+kDWB+b++mm/n53U86jnqUCiej31PL93FO0RQAABBBBAAAEEEEAAAQT8CoQtl6tMUewb1H6vNovtwwabRRpOhQACCCCAAAIIIIAAAhkQyOaCJu2u/lPsySeflJtuuskW+GR6KRogNnbsWNFQokSb6QtyXufUlxT/8Ic/yIQJE7yauv78lltukfvuuy9hXwk8+046duxoBUpFtkceecQKmdPwH9PNyzlynG3btllhWm+99ZbpoW3t7rnnHiusL9nc+/DDD6Vz586yZcsW43O0aNFCZs2aZR17+vTp1n6FGnimz4dp06ZJ//79XQMEE6H26NHDCpJbvXq11cQr8EzbaKjSwIED5eWXXzYeq0jDI4880grEuuyyy5Lu6yfwLGzPR79oQd5/fgO/NDTv4osvTvicOf744+Wdd96JhiD6vdZI+zlz5kj37t19f9bpM+bBBx+0QtE0BOzbb7+1Dlm7dm0rjLFOnTq2Lvm9/tidsxl4pufVUEd9Dh84cMA36/nnny9z586Nu37ngVIdXwLPfA8JOyCAAAIIIIAAAggUsAD1xMSDTz0xtRvDtJ7rVk+lnkg9kXpiOH7f4vfpQD3RXIx6orsV9UTzOURLBBBAAAEEEEAAgfwXoJ5HPS+XAs+o51HPo55HPc/tqZxsfa7f9XGprh/z+zcC1gfGi7E+0O8soj0CCCCAAAIIIIAAAggggEAmBMKWy0XgWSZGnWMggAACCCCAAAIIIIBA6AWyvaApAvbpp59aoUYa3mKyNW7cWJ544gnRFxS8NtMX5LyOoz/XAKbly5fL4MGD5bPPPjPZRU455RR5+umnpXXr1uL8x3LsAQg8iw88mzdvnlx44YUyaNAgeeWVV5J6mzrHHkS/SW7MmDFWmNDhw4eNxvPMM8+Uxx9/3HM8IwfbunWrDBs2zArm8dqGDh1qheJVqVJFYsN2CjXwLPb50LdvX1mzZk1SwsiLXGrXpUuXaHieSeCZHvinn36ywuaGDx8u//nPf7yGy/q5zk1dXFOjRg3P9n4Dz8L2fPQEcDQI6v7zu6BJu7V06VLp1q2b7NmzJ+4yypcvbz33NXAs3U0DHfWz7osvvjA6lM57nV8aarZz507RBaf6eRnZXnvtNStUMXZL5foj+2c78EzPq8/IESNGeD7jI33U+1yDTvV5WalSJSPHVMaXwDMjWhohgAACCCCAAAIIIGAJUE9MPhGoJ/q/UUzruYnqqdQTC/cLFGLradQTc//3LX6fDtQTvcWoJ8YbUU/0nje0QAABBBBAAAEEECg8Aep51PNyKfCM9YGFHXhGPa9YICzrp/1+YlLP8xajnkc9z3uW0AIBBBBAAAEEEEAAAQQQQMCvAIFnfsUM24cN1vCyaIYAAggggAACCCCAAAI5IlBaC5r08vXlvw0bNoh+Y5t+q5P+Ev/QoUOWjL6Q0KBBA7n88sutIKjTTjstaXhYLKfpC3J+hkCDkbR/zz77rLzxxhuyadOmaF/Lli0rGrDUvn176devnxXKVq5cOc/DE3jmHnjWqVMna26899578vDDD8v8+fNl//79lme1atWkXbt2MmDAACuAzMTZbSD0eAsWLJCXX35Z3n33XdHAoMimc69evXrWeOp5dB76PY/2f/369TJx4kRZuHChbN682Tq8zhU99rXXXisDBw6UE044IXpeAs/sI6X33OrVqy3DZcuWRQPJ1LBhw4bWc0EXf1SvXl2c95Jp4FnkjPrc0YCrF1980fr/yHhF5tx5550nPXr0kCuuuMI6n+mWauBZ2J6Pph6Rdpm+/1IN/NLgLQ0cfPXVV+Xf//637TJeeOEF6dmzp99Lc22v82vRokXWZ93KlStt4Xr6TEs0v/Q5oiFfGrgY2TSkbcaMGdZnZGRL9fp1/9IIPIv0e/v27TJz5kx56aWX5PPPP5fdu3dHr6lmzZqWi4bFdejQwQqF9Lv5HV8Cz/wK0x4BBBBAAAEEEECgkAWoJ5qNPvVEMydtZVrPTVZPpZ5Y2ao7NGrUKA7e1NdtxJz3e58+fawah9eWTu3b69iJfk49MTy/b/E7xtQTS76sg3oi9US/9w/tEUAAAQQQQAABBBBQAep5ZvOAep6ZE/W8YifWB5rPF+p57gJhWj/td7Sp51HP0znD+kC/dw7tEUAAAQQQQAABBBBAAAEEUhUIWy5XmSKtDIVgCxtsCEjpIgIIIIAAAggggAACCCCAQA4IlMZLbzlw2XQBAQQQQCCHBSIvgfsNTszhS6JrCCCAAAIIIIAAAggggEDeCFBPzJuh5EIQQACBvBGgnpg3Q8mFIIAAAggggAACCCCAQAAC1PMCQOWQCCCAAAJpCVDPS4uPnRFAAAEEEEAAAQQQQACBnBQIWy4XgWc5OY3oFAIIIIAAAggggAACCCCAQKEIsKCpUEaa60QAAQTCIxD5ZmsCz8IzZvQUAQQQQAABBBBAAAEECkeAemLhjDVXigACCIRFgHpiWEaKfiKAAAIIIIAAAggggEBpCFDPKw11zokAAgggkEyAeh7zAwEEEEAAAQQQQAABBBDIPwECzwIa07DBBsTAYRFAAAEEEEAAAQQQQAABBPJMgAVNeTagXA4CCCAQcoEff/xRunfvLrNnz5Y2bdrIa6+9JlWqVAn5VdF9BBBAAAEEEEAAAQQQQCB/BKgn5s9YciUIIIBAPghQT8yHUeQaEEAAAQQQQAABBBBAIEgB6nlB6nJsBBBAAAG/AtTz/IrRHgEEEEAAAQQQQAABBBAIh0DYcrnKFBUVFYWBNmywYTCljwgggAACCCCAAAIIIIAAAqUvwIKm0h8DeoAAAgggUCKwevVqufjii+XAgQMyevRoGTNmDDwIIIAAAggggAACCCCAAAI5JEA9MYcGg64ggAACCAj1RCYBAggggAACCCCAAAIIIJBcgHoeMwQBBBBAIJcEqOfl0mjQFwQQQAABBBBAAAEEEEAgcwJhy+Ui8CxzY8+REEAAAQQQQAABBBBAAAEEEPAtwIIm32TsgAACCCAQgIB+L8by5culb9++smXLFqlVq5asXLlSTj311ADOxiERQAABBBBAAAEEEEAAAQRSFaCemKoc+yGAAAIIZFKAemImNTkWAggggAACCCCAAAII5LMA9bx8Hl2uDQEEEAiPAPW88IwVPUUAAQQQQAABBBBAAAEEUhEg8CwVNYN9wgZrcEk0QQABBBBAAAEEEEAAAQQQQEBY0MQkQAABBBDIBYFDhw5Jz5495ZVXXpEKFSrIzJkz5aqrrsqFrtEHBBBAAAEEEEAAAQQQQACBGAHqiUwHBBBAAIFcEKCemAujQB8QQAABBBBAAAEEEEAgDALU88IwSvQRAQQQyH8B6nn5P8ZcIQIIIIAAAggggAACCBS2QNhyucoUaTR3CLawwYaAlC4igAACCCCAAAIIIIAAAgjkgAALmnJgEOgCAggggIAl8MEHH8jw4cNlwoQJ0rhxY1QQQAABBBBAAAEEEEAAAQRyUIB6Yg4OCl1CAAEEClSAemKBDjyXjQACCCCAAAIIIIAAAr4EqOf54qIxAggggECAAtTzAsTl0AgggAACCCCAAAIIIIBAKQuELZeLwLNSnjCcHgEEEEAAAQQQQAABBBBAoLAFWNBU2OPP1SOAAAIIIIAAAggggAACCCCAAAIIIOBHgHqiHy3aIoAAAggggAACCCCAAAIIIIAAAgggULoC1PNK15+zI4AAAggggAACCCCAAAIIIIAAAgggUAgCBJ4FNMphgw2IgcMigAACCCCAAAIIIIAAAgjkmQALmvJsQLkcBBBAAAEEEEAAAQQQQAABBBBAAAEEAhSgnhggLodGAAEEEEAAAQQQQAABBBBAAAEEEEAgwwLU8zIMyuEQQAABBBBAAAEEEEAAAQQQQAABBBBAIE4gbLlcZYqKiorCMI5hgw2DKX1EAAEEEEAAAQQQQAABBBAofQEWNJX+GNADBBBAAAEEEEAAAQQQQAABBBBAAAEEwiJAPTEsI0U/EUAAAQQQQAABBBBAAAEEEEAAAQQQEKGexyxAAAEEEEAAAQQQQAABBBBAAAEEEEAAgaAFwpbLReBZ0DOC4yOAAAIIIIAAAggggAACCCCAAAIIIIAAAggggAACCCCAAAIIIIAAAggggAACCCCAAAIIIIAAAggggAACCCCAAAIIIIAAAggggAACCCCAAAIIIIAAAggggAACCCCQQQECzzKIGXuosMEGxMBhEUAAAQQQQAABBBBAAAEEEEAAAQQQQAABBBBAAAEEEEAAAQQQQAABBBBAAAEEEEAAAQQQQAABBBBAAAEEEEAAAQQQQAABBBBAAAEEEEAAAQQQQAABBBBAAAEEClwgbLlcZYqKiorCMGZhgw2DKX1EAAEEEEAAAQQQQAABBBBAAAEEEEAAAQQQQAABBBBAAAEEEEAAAQQQQAABBBBAAAEEEEAAAQQQQAABBBBAAAEEEEAAAQQQQAABBBBAAAEEEEAAAQQQQAABBBAIn0DYcrkIPAvfHKPHCCCAAAIIIIAAAggggAACCCCAAAIIIIAAAggggAACCCCAAAIIIIAAAggggAACCCCAAAIIIIAAAggggAACCCCAAAIIIIAAAggggAACCCCAAAIIIIAAAggggAACBSxA4FlAgx822IAYOCwCCCCAAAIIIIAAAggggAACCCCAAAIIIIAAAggggAACCCCAAAIIIIAAAggggAACCCCAAAIIIIAAAggggAACCCCAAAIIIIAAAggggAACCCCAAAIIIIAAAggggECBC4Qtl6tMUVFRURjGLGywYTCljwgggAACCCCAAAIIIIAAAggggAACCCCAAAIIIIAAAggggAACCCCAAAIIIIAAAggggAACCCCAAAIIIIAAAggggAACCCCAAAIIIIAAAggggAACCCCAAAIIIIAAAuETCFsuF4Fn4Ztj9BgBBBBAAAEEEEAAAQQQQAABBBBAAAEEEEAAAQQQQAABBBBAAAEEEEAAAQQQQAABBBBAAAEEEEAAAQQQQAABBBBAAAEEEEAAAQQQQAABBBBAAAEEEEAAAQQQQKCABQg8C2jwwwYbEAOHRQABBBBAAAEEEEAAAQQQQAABBBBAAAEEEEAAAQQQQAABBBBAAAEEEEAAAQQQQAABBBBAAAEEEEAAAQQQQAABBBBAAAEEEEAAAQQQQAABBBBAAAEEEEAAAQQQKHCBsOVylSkqKioKw5iFDTYMpvQRAQQQQAABBBBAAAEEEEAAAQQQQAABBBBAAAEEEEAAAQQQQAABBBBAAAEEEEAAAQQQQAABBBBAAAEEEEAAAQQQQAABBBBAAAEEEEAAAQQQQAABBBBAAAEEEEAgfAJhy+Ui8Cx8c4weI4AAAggggAACCCCAAAIIIIAAAggggAACCCCAAAIIIIAAAggggAACCCCAAAIIIIAAAggggAACCCCAAAIIIIAAAggggAACCCCAAAIIIIAAAggggAACCCCAAAIIFLAAgWcBDX7YYANi4LAIIIAAAggggAACCCCAAAIIIIAAAggggAACCCCAAAIIIIAAAggggAACCCCAAAIIIIAAAggggAACCCCAAAIIIIAAAggggAACCCCAAAIIIIAAAggggAACCCCAAAIFLhC2XK4yRUVFRWEYs7DBhsGUPiKAAAIIIIAAAggggAACCCCAQPgFrr/+epk+fXr0QsaPHy8jR46Mu7Cvv/5amjVrJps3b7Z+VrlyZVm5cqU0atSoVBHuv/9+ue2226J96NOnj0ybNi3rffruu++kY8eOsmLFiui5582bJ506dcp6X15//XXp3Llz9LytWrWS+fPnS9WqVbPeF04YL/D3v/9dWrZsKQcOHPC8l3JlfjOOmRNwjv+JJ54oq1atklq1amXuJBwJAQQQQAABBBBAAAEEEEAAgQAFqCdmBpd6YmYcC+Eo1BMLYZQTXyP1xMIef64eAQQQQAABBBBAAAEEEMiEAPW8TCiKUM/LjGMhHIV6XiGMMvW8wh5lrh4BBBBAAAEEEEAAgfwUCFsuF4Fn+TkPuSoEEEAAAQQQQAABBBBAAIEcFdi6das8+OCD0q9fP/nlL3+Zc73M9f7lHFgOdIgFTZkZBBY0ZcaxEI6SjQVNPItzdybxgmLujg09QwABBBBAAAEEEEAgXwVy/d+Iud6/fJ0X6VwX9cR09Er2pZ6YGcdCOAr1xEIY5cTXSD2xsMefq0cAAQQQQAABBBAoTIFcr5flev8Kc9Ykv2rqeZmZFdTzMuNYCEehnlcIo0w9r7BHmatHAAEEEEAAAQQQQCA/BQg8C2hcwwYbEAOHRQABBBBAAAEEEEAAAQQQCKnAvn375JFHHpGxY8dKhQoVZOXKldKoUaOcuZpc71/OQOVgR1jQlJlBYUFTZhwL4ShBLmjiWZz7M4gXFHN/jOghAggggAACCCCAAAL5IpDr/0bM9f7lyzwI4jqoJ2ZGlXpiZhwL4SjUEwthlBNfI/XEwh5/rh4BBBBAAAEEEECgsARyvV6W6/0rrNni72qp5/nzStSael5mHAvhKNTzCmGUqecV9ihz9QgggAACCCCAAAII5KdA2HK5yhQVFRWFYSjCBhsGU/qIAAIIIIAAAggggAACCCCQHYEdO3ZI8+bNZcOGDdYJK1eunFOBZ7nev+yMUnjPwoKmzIwdC5oy41gIRwlqQRPP4nDMHl5QDMc40UsEEEAAAQQQQAABBMIukOv/Rsz1/oV9/IPuP/XEzAhTT8yMYyEchXpiIYxy4muknljY48/VI4AAAggggAACCBSOQK7Xy3K9f4UzU1K7Uup5qbk596KelxnHQjgK9bxCGGXqeYU9ylw9AggggAACCCCAAAL5KRC2XC4Cz/JzHnJVCCCAAAIIIIAAAggggAACOSTw9ddfS7NmzWTz5s1Wr3It8CzX+5dDQ5mTXWFBU2aGhQVNmXEshKMEtaCJZ3E4Zg8vKIZjnOglAggggAACCCCAAAJhF8j1fyPmev/CPv5B9596YmaEqSdmxrEQjkI9sRBGOfE1Uk8s7PHn6hFAAAEEEEAAAQQKRyDX62W53r/CmSmpXSn1vNTcnHtRz8uMYyEchXpeIYwy9bzCHmWuHgEEEEAAAQQQQACB/BQg8CygcQ0bbEAMHBYBBBBAAAEEEEAAAQQQQCCEArm+YCjX+xfCIc9ql00XNGW1U5wMgTwW8LOgyQ8Dz2I/WqXXlhcUBQfzmwAAIABJREFUS8+eMyOAAAIIIIAAAgggUEgCuf5vxFzvXyHNlVSulXpiKmrsg0DqAtQTU7fLhz2pJ+bDKHINCCCAAAIIIIAAAgh4C+R6vSzX++ctXNgtqOcV9vhz9dkXoJ6XffNcOiP1vFwaDfqCAAIIIIAAAggggAACfgTClstVpqioqMjPBZZW27DBlpYT50UAAQQQQAABBBBAAAEEEMg9gVxfMJTr/cu9Ec2tHrGgKbfGg97kvwALmvJ/jJNdIQuaCnv8uXoEEEAAAQQQQAABBLIlkOv1ulzvX7bGKaznoZ4Y1pGj32EVoJ4Y1pHLTL+pJ2bGkaMggAACCCCAAAIIIJDrArleL8v1/uX6+JZ2/6jnlfYIcP5CE6CeV2gjbr9e6nmFPf5cPQIIIIAAAggggAACYRYIWy4XgWdhnm30HQEEEEAAAQQQQAABBBBAIBQCub5gKNf7F4pBLsVOsqCpFPE5dUEKsKCpIIc9etEsaCrs8efqEUAAAQQQQAABBBDIlkCu1+tyvX/ZGqewnod6YlhHjn6HVYB6YlhHLjP9pp6YGUeOggACCCCAAAIIIIBArgvker0s1/uX6+Nb2v2jnlfaI8D5C02Ael6hjbj9eqnnFfb4c/UIIIAAAggggAACCIRZgMCzgEYvbLABMXBYBBBAAAEEEEAAAQQQQACBEArk+oKhXO9fCIc8q11mQVNWuTkZAsKCpsKeBCxoKuzx5+oRQAABBBBAAAEEEMiWQK7X63K9f9kap7Ceh3piWEeOfodVgHpiWEcuM/2mnpgZR46CAAIIIIAAAggggECuC+R6vSzX+5fr41va/aOeV9ojwPkLTYB6XqGNuP16qecV9vhz9QgggAACCCCAAAIIhFkgbLlcZYqKiorCAB422DCY0kcEEEAAAQQQQAABBBBILvDNN9/Iq6++Ki+99JK8//77snv3bmuHsmXLSr169aRDhw4ycOBAqV+/vjj/zWJiGzn+M888I5988ons378/utuJJ54orVu3lhtuuEGaNGkiFSpUMDmkOBemtGrVSubPny9Vq1a19t+yZYtMnjxZXn75Zdm0aZMcPnzY+vOaNWvKxRdfLMOGDZOmTZtKuXLljM4XafTTTz/Jp59+Ks8++6wsWLDAdmztu3q1b99errvuOjn//PN9Hz9yHv0n7IYNG2TKlCkyZ84c23mqVKkiZ511lvTo0UN69eol1atX93UNzsbpjr/zF55enZk3b5506tQpabNMXn+6/bv//vvltttui/bXOde8rtfP/s62Eat9+/bJvffeK08//bTs2bPHujcbNmwousCnb9++ac8B5zVs377dup9ef/11ee+996z7LXarVq2anH766dKtWze55ppr5IQTTvBicP157DjPnj1bvvjii+izR++f4cOHy5VXXimVKlWy/tx0QZOfhWt6jZ07d472b/z48TJy5Ejrv7///nuZO3euTJw40Xo2Hjp0yPpzvf527dr5fo44x7dPnz4ybdo0T7u9e/daYzF16lTbMzryTDv77LOt58EVV1xhNBe+++476dixo6xYsSJ6bpP7MvY5uHbtWnnxxRfjnoNqc95551nzUsdOn1fJNqd/svsr0f2hx9exWbRokTz++OPWnI18julzuUGDBtK7d++07hV99i9fvtx69i9btkz+85//WJelx9frHTJkiO16k80rzwFPsYF+turnkn5uxBro4SKftTfeeKOvzz4/C5q85ne6z+IUWdLeLdP3X6IOBTF+bueKPc/bb78d/TvZsccea83hm2++Wc444wxrVxY0pT19OAACCCCAAAIIIJDXAunWk7xwqCd6CcX/PJP1NK+zpzv+QfwbMZPXn27//NQD3az97E89kXqi2xzKdD2DeqLXUzH+59QTD1golStXlpUrV0qjRo3ikKgnmtXzqSf6v//YAwEEEEAAAQQQQMBdIN16jpcr9TwvIep5TgHqecUirA9kfaDOA+p5xfcD6wOTf5YEsb6M9YGZv/+o5/n/OxF7IIAAAggggAACCCCAAAJ+BcKWy0Xgmd8Rpj0CCCCAAAIIIIAAAgjkvYCGKN1xxx1WQEwkECzZRbdo0UKmT58uJ510kpHN1q1b5X//93+tkB6TTcPIHn30UStAySuILFHgmf5j9Q9/+INMmjTJ85SnnHKKFfLWuHFjz7baQMOBBg0aJJ999plRez2+BlRpoJufoDgNVNOwoDVr1hidR4N2NAzryCOPNGofaZSp8U/3BUBnpzN9/en2z88Lhm4D4Gd/twUbGiamgVwa4ue2aSChhoVVrFjR1/i7NVb7m266SZYsWeLrWBqSo6FgderUMd5Pnw8aPKiBYsm22Ps0m4Fnev9piFgkhC1RH7V/GjClQV1em9cLXM79dYHKqFGjrOeZyTNa9zd5HqT6gqIuNNTQr8GDBxs9BzWo7o9//KP85je/SfhMz0TgmT6b+/fv7zlW6nPrrbfK3XffHQ3R8xqzyLPf5Pj6DNZnvn6GaWBgoiA9k3P6aaPBfDpH9PM8EsrndU+ZfjYV8oKmoO4/59gEOX6x59KXbGfNmmX9PUY//5NtkftEPxNatmwpBw4Uv6CqwXmrVq2SWrVq+ZmitEUAAQQQQAABBBDIM4FM1ZMSsVBPpJ7oNje8gtqpJ5Z8WYNaUU8sqftTT/T+EKKemNyIeqKIn991UU/MfD2feqL3c4wWCCCAAAIIIIAAAskFqOexPjAT60PTXX/nnKXU86jnxc4J1gdmvp7A+kDWB7I+0PtviKwPvNv6AnjWB3rPFVoggAACCCCAAAIIIIBA7gkQeBbQmIQNNiAGDosAAggggAACCCCAAAIBC/ztb3+zwlh27tzp60xHH320vPLKK9K2bduk+y1btkyuvfZa38fXg2rY12OPPSZVqlRJeA63wLOnnnpKevfuLWvXrjW+pgoVKsjMmTPlqquuSriPhvxoSMh1111nHDoUe7DRo0dboUV6rmSbhpHodY8YMcL3efQlNn2Z7ZxzzjG69kyOf6YWNAV1/en2z09gmRu+n/2dbR955BErkHDDhg0Jx1VD+7p372407oka6RzX8wwfPtz33Iscs0aNGrJw4UI5//zzPfvi9/mgz52//OUvMnnyZCt0MbKNHz9eRo4cGXc+5/OhcuXKsnLlSmnUqFFcW2fglh5Twx0vv/xy2bNnj+e1aIOyZctaYY0aBJYs3NBP4NmuXbvk6quvtgLG/G716tWzArfq16/vumsqC5o0lOnmm2+2xsDv1qtXL9Hns9szPZ3As9dee002b97se95eeuml1nP/qKOOSnopqd4X48aNs+w1CNBrrvq1dLb/8ssvpVu3br4+9yLHuOWWW+S+++5L+tlUqC8oBnn/xY5h0OMXOZcuztKXl00DaHU/Dfnr16+ftGvXjsCzdG9U9kcAAQQQQAABBPJIIJP1JDcWv/WC2GNQT6SeaBoWH5k3yeqp1BO9H1yp1k1ij0w9kXpioplGPVEkUe3b++5M3iLoehT1xMzX86knpjvr2R8BBBBAAAEEEChsAep5xePP+sD014emWy+L3ImsDxRhfaD7c5n1gf4+r1gfmNyL9YHFPqwPTDxPWB/I+kB/T11aI4AAAggggAACCCCAQK4JhC2Xq0yRrrYLwRY22BCQ0kUEEEAAAQQQQAABBBBwCLz33nvSvn171zCfunXrSqtWreTnP/+5bNq0yQoJOnTokO0IurhAX0A899xzXW1nz54t11xzjWtwksnx9aBev3B2Bho1bNhQKlasKLq4JrLpYiX95iH95f5///tfWbFihXz11VdxfT711FOt69GX3Ny2RF7VqlWzjn/sscdauyXy0n/naSiVBsAl2vSfrA888IBreJNex3nnnSdnn322tftHH31khds4X+LTcXnjjTekSZMmSed8psdfX5B5+OGHRQORNFTlz3/+s/zwww9WH/Tau3TpIjVr1oz26be//W1cMFuQ159u//wElrnB+9nf2VYDotRUNw3V0ntT5+vGjRut+Xz66afLX//6VznuuOPSes4lumd17jVo0MAKCitXrpzoorM1a9bIunXrXO9v7Z8GbVWtWjVhf5LNPw1L0+eK2/2q97G+BKn7R7YgAs8GDBhgPQ/0fo5sem9p6I8GZEXsnfefjo8GI3bt2jXhtZsGnukzV8PTnnnmGdux9Bz6rGvcuLE1HsmeaxrapmFibqFefgPPEvVHO2f6nB00aJBMmjRJypcvb7umdALP9JmqAZyxY2H6GWPywmCy+yLy2bJ3717rHtyxY4ftuvSeif08Mjmf35tYP88uueQS10DEX/ziF9K8eXNr/BP1Uc93ww03WGGHiQI5M/mCYrrPYr8+qbYP+v6L9Csb46fnSnb/xj7b3P4Oo8GP+jzUz3fdTjzxRFm1apXUqlUrVV72QwABBBBAAAEEEAixQKbrSU4K6on2+iv1ROqJt912W/Q2SVZzo55IPTHZv/+pJ94vsfcS9UTqiUH8VYx6YsnfYagnBjHDOCYCCCCAAAIIIJC6APU8ux3rA0s8TNbWONeHZmLNB+sDi8eAeh71POp5ideYOu8P6nnU81L/m1DiPannUc8LYl5xTAQQQAABBBBAAAEEEMiuQNhyuQg8y+784GwIIIAAAggggAACCCCQowJbt261AlI+++wzWw+vvPJKmTBhgpx88sm2P9ewpdGjR1s/i906duxohftUqlTJ9ucffPCBXHzxxXFhaj169LCO4QzJ0AAlPY6G4ezbt892rEQBOdrIGXgWu+ORRx4pTzzxhBW65gxx+fjjj63gMef1axDPkCFD4kbt4MGDon1/9dVXoz/T4CV9CfOXv/ylFegVu+kvQqdPny6/+c1vbEFxTZs2tcLI3MKHdH+3lzqTXYeOy8SJE+WOO+6whf2ceeaZsmTJEqlTp47rDAx6/J3jUrlyZSs0T8N/km3Zuv5U+ucnsMztGv3s72wbOZ4GgWmw00knnRQ9hc4BDczRQLJ0ti1btlj3rAZ5RTYdt8mTJ1v3ilsQkobf/OlPf5KbbrrJNs/1fliwYIEVWOi2ffPNN3LZZZdZoWmxW58+feShhx6S6tWr2/78//2//2edY968ea7HCyLwzPkseeqpp6xniQaMRTa1f/DBB2XMmDG2fnmFQZoGnmmAVps2bWz3tt7r+nKehuA5N3XS4Ko333zT9iMNWuzevXtce7+BZ/rsvvXWW23HSfR80sWJq1evll69eskXX3wR3Udfrly0aJH1+RO7pRN4FnucRJ9hOlc1TFI/x2I3fVYmCwt0+yzTe2Hs2LEydOhQ22efXvPy5cvlxhtvtF1z7PkyHXimIWYarucc80QO2sd//OMfcv3118uHH35os9C5rN/m6LZlMvAs9vipPIvTec752Tfo+0/7kq3x03O98MIL0rt3bxuBhkc+//zz1v0Y+2zTv8O8/PLLMnDgQDlw4EAcG4FnfmYSbRFAAAEEEEAAgfwSCLqeRD2RemKzZs1k8+bN1o1DPTH+pUc/gWeRpw/1ROqJ1BPj7yXqidQTg/gbGvVE6olBzCuOiQACCCCAAAIIpCtAPY/1gUGuD011zQfrA4vvbNYHsj5Q50HQ9QTWB4qwPrDkbxOsD7T/zSro+0/PxvrAdP82y/4IIIAAAggggAACCCCAQHIBAs8CmiFhgw2IgcMigAACCCCAAAIIIIBAQAIa0HPXXXfZjj5u3Dj5/e9/bwu9iG3g9u16bsFGGiyjwUDz58+P7q4hN48++qgMHjw4Lhws9hy60EqDWtauXWvb1y0gRxskCjw77bTTrMAl/VbGRJuGROming0bNkSbJHppbP369dK8eXPZtWuX1VYDjd566y0566yzko6QBoZoUJra6aZeixcvlrZt28bt5xY4ZXIdeqClS5dKt27dbAFz+iLT3Xff7eod5Pi7jYvJC4rZvP5UFlz5CSxzmxR+9ndb0KQBexpqFBt2lsnHw2OPPWYFOEW2n/3sZ9a8atGihedpli1bZgWY/fDDD9G2t99+u9x7772u+2p4mIYBxm5ez59E36amxwgy8Ezd9VlWv35912vRe1vDGq+77jpbMJkGjGmQUPny5eP2Mw08GzZsmGgIY2TT56f+t7NmFHsCXSDRqVMn6/kU2Tp06GCFKVasWNHWFz8LmjRMTefCv/71r+gxTJ5Pbs/Z9u3by9y5c21hYZkIPPOaQ4m+Ifa1116Tzp07x42TzrmePXtaIYORTZ/9+t9uz/BIm23btlmfgbFjEPlZpgPP3J4VXg7aFw3r0zBRDcGKbBpEqsGUbp+bhRh4FvT9p+7ZGr8dO3ZYgZbr1q3zdf8m+qZvAs88PxZpgAACCCCAAAII5K1AkPUk6okl04Z6onngGfXEknlDPTH+0Us9Uazfx1BPTPwCsVcdjXpiyX1FPdH7r3fUE0WoJ3rPE1oggAACCCCAAALZFqCeJ9aXSLI+sGTmpfJv4URffJnK+jvqedTzkq1Ppp5HPS9yhyQKBEzlGabHZH1gsSzrA+1/E6OeRz0v238353wIIIAAAggggAACCCCQeYGw5XKVKYq8ZZ55i4weMWywGb14DoYAAggggAACCCCAAAKBCmzfvl0uuugi+eyzz6Ln6du3rzz99NNSoUKFpOd2C8hxBvv87W9/s44fG36ULHzLecKNGzdKy5YtrTCzyNaxY0crVKhSpUq25m6BZxquliggzXkuZ8hT7dq1ZdWqVVKnTh1b04ULF4qGBkW2RMFozuPry5oa4PbGG29Ef5QoCMrZFw3W0f2aNGliNB80uKZ3797RtnotGrhz8skn2/YPevz1ZKksaMrW9afaPz+BZW4D5md/twUbo0ePFl2IGMR28OBB6dq1qxUSGNlMXoaLtP3xxx9FnwMaqhXZNABM56SzvqGBXBp4tXr16mhbDeubMWOG5/PHLcxLDxJU4JkG9WmYW9OmTZOya6lJ+6D3dmRLFopoEnimL5B16dLFCrmLbPPmzbPCzLw2ff7p8ypSAjv++OPlnXfeEQ1vi938BJ45709TGz3fnDlz5Oqrr472R8P09NvxfvWrX0W7k27gWaLPCKeV2/NPg/lixy6yj9tn2ZNPPmkFhXltbp9jyeaq1/Hcfu52LTfccIM8/vjjnveSHu+bb76xggrXrFkTPXyi50yhBZ5l4/7L5vjNnDnTCl+NbH4CLZ1BC3oMAs9SuWPZBwEEEEAAAQQQCL9A0PUk6oklc4R6onngGfXEknlDPdH9OUs9kXqizgy3+4N6YvE9Qz0xM39Ho55Y4kg9MTNziqMggAACCCCAAAKZEKCeV6LI+sBii0yuD9XjsT4w/k5lfWCxCesD4+tRffr0kWnTptkmTTbqCawPLCZnfSDrA51P7Gzcf6wPzMTfaDkGAggggAACCCCAAAIIIJBcIGy5XASeMaMRQAABBBBAAAEEEECg4AU0NEeDdCKbBtesXLlSGjVqZGTjDM7QEJ13331XjjvuOGt/57cenXnmmVa4TeTnJidxC9dx66Nb4JlpGJn24+2335bWrVuLBjbplsjCGcZz/vnny+LFi6VatWqel6PfKvbggw9aASFqfMUVV8SFFrkt8vATEqedcDvGU089JQMHDrT1Mejx15P5XdCUzetPpX+6j58FSW6Tws/+zrbly5eX5cuXS/PmzT3nWyoN9EXaKVOmWAF5a9euld27d4vOEz/nM70+5z3nFn6V7BqcYV7aNqjAMz+hb27fQJqoXyaBZ26LjTRArmfPnp5DvHXrVit0UoPs9Fl11llnyfDhw6VmzZq2fU0XNLm169+/v+jzReem1+Z2f0+YMEFGjBgR3TXdwLNE38Lo7JtbOJ/bgjLdb9SoUaLP78imwXcaQnnUUUd5XbL1c+fnWLK5anRARyPnZ3Gyb2BMdHznMRo0aCArVqyQGjVq2HYptMCzbNx/2Ro/tznvDKpNNv/cghYIPEvljmUfBBBAAAEEEEAg/AJB15OoJ9rnCPXExHXaiBT1RPucoZ6Y+DlLPZF6olvgGfVEEeqJmfv7GfXEEkvqiZmbVxwJAQQQQAABBBBIV4B6Xokg6wO9a23O+ea1PlTbsz4w/i41XT+ne1LPo56XjXoC6wOL5xnrA0u+KJP1gcVzIhv3H+sD0/3bLPsjgAACCCCAAAIIIIAAAt4CBJ55G6XUImywKV0kOyGAAAIIIIAAAggggECpCDhfIGzfvr3MnTtXKlWqZNSfTZs2Sbt27aygGw2A0VCkrl27yjHHHGMFJenPNDQpst1+++3WN2T52fQcF154oWzbti26m1t4l1vgmZ/zOc+TKPBszZo1okFqulA/so0ePdoKxKlQoYKfS3Nt6ydMJtnJnAE9Oi76S9PYUKIgxz/SN78LmrJ5/dpHv/3TffwsSHIbIz/7O9vWrl1bVq1aJXXq1El7rgV1ANPrc7bzEx6ofXd7xgQReOY3iE375ry3OnToILNnz5aKFSva2E0Cz4qKiqRXr17y4osvRvfVcMn58+dL/fr1MzKMpgua1q9fbz3nd+3aZZ1Xa1YLFiyQSy+91Lgf//u//yuTJ0+Ws88+W8477zwr+PGCCy6I7p9O4Nnxxx8v77zzjqiPyeZ8TrotaPIzzxKd0+1zLNFcNel3bBudH7/+9a9l6tSp0T/Wb+J97rnnrPEx3Zx9TBSu6OcZbTK/U/2sML2udNsFff9lc/z+9a9/WX+f+uqrr6IspuGJkR1mzJhhPY8iG4Fn6c4w9kcAAQQQQAABBMIpEGQ9iXpianPCz7/Vkp2BeqI98Nytnqp+1BNTm6fJ9qKeSD0x2fygnlisQz3RPktSeRZn/ukVf0TqiXYT6onZmHWcAwEEEEAAAQQQ8BagnldixPpAkUyuD43I+v03WjbrmdTzvJ8RqbSgnkc9j3qeXYD1gcUeiQLlUn0Wp/J88rsP9TzqeX7nDO0RQAABBBBAAAEEEEAgNwXClstVpkj/RRqCLWywISCliwgggAACCCCAAAIIICAi+/fvly5dusibb74Z9dAwMg0Jy8T20UcfSYsWLeTbb7+1Dqf/tlm8eLG0bdvW1+EPHjxohahpqE5kc/ulqFvgmQYMXXXVVUbnM114s3fvXmvhz+rVq23HPeWUU+TGG2+Ua665RurWresraCb2QM7F/xrc8+6778pxxx1ndB2RRnPmzLHcIpvz27iCHv/IeU1dI+2zdf2p9k/3M12wk2jA/Ozvp62vCRJgY5M+//jjj9K9e3crBCyyDR06VCZOnOirZwMGDJApU6ZE9wki8MxvEJt2xnn/JbqPTQOhnN/wpucoW7asXH311dKvXz+56KKL4sLU/ECaBp4tXLhQNLwtsgURwJdO4JmGselnxRFHHGF0+Sb+zpC3REFgyU7o9rzN1AuKbmEAEyZMkBEjRhgZRBrpZ7WOrX6bcWRzCxf1s+jUxDedZ7GvC0yjcZD3XzbHz/lN1RpOq3/mJzjR+Xc7As/SmFj/n707AZeiuBY4ftiM7C4o8kSJqAmLUdmCQUABQUHAIC6sCqKADwXFDcEkbvASF6KgERcMIAIuQCDsIsiiohC3KJqouAA+NSJLFA2I932n7+u5Mz3dM9Uz03277/339+V7T6aru+pX1dV3zlSfpigCCCCAAAIIIBBTgaDjScQTzRNXJw+hsOJpQfd/rt8Rw2p/rvXTcibxskzTgp/yfvaNylRkUmfiicW9ZRpvCTKeofUgnljcH26/VRFPHJYytRBPLOYoVDyfeGJU7lzUAwEEEEAAAQQQiI9A0PEc4nnE8/RqYH1g+pxgEu+yS/nZNyqzj0mdiecRz/Mar6wP9HclhxkP0poRzyOel/zsB+sD/V2v7I0AAggggAACCCCAAAKlJxC3vFwkPCu9scKZEUAAAQQQQAABBBBAIAIC+SYIy9aElStXSpcuXcTONZ1LYg37HOPGjZMJEyYkTnnGGWfIokWLpEaNGol/c2uPJr7p2rVrtqpan/tZeDNz5kwZOHCg53GrV68u3bt3l/79+0v79u2ldu3aRnXQnZxtrVOnjnWsKlWqGB9Dd/z444/lueeeS5Q56qij5MUXXxRNvOTWXv03PwniTCvjxzXM9tv191s/LWeyYCeTj5/yzn01iZ0+rKZJl6K07dixw0rMpw+YarKv/fv3Z7xe3ZIr5ZKkaeLEiXLdddclzhVEwrN+/fqJXvPOwFcmf9NFH6YPKKqvzmUbN270PG3Tpk1F69qrVy/52c9+JpUqVTIeIqYPKDrr6zfBmEmF8lnQ1KlTJ1mwYIHoHGyymfg772W5JnkzTc5nUu/kfdzeDtm5c2f56U9/6utQes3qffWrr75KlNMEqJoINXkzHdtuc2Uc3+Co7Qjy+guz/0wTMWYaOF988YW0adNGtN66saDJ12XGzggggAACCCCAQJkQIJ6Y2o1+4krEE80vAT+uetSw4ql2C/zWz+07slt8O5MQ8USxXqziTNZOPNE94VbQ8Qw9PvHE4ivWLd5FPJF4IvHEkjsa8UTzv3/YEwEEEEAAAQQQCEqAeB7xvNNOO00+/fTTBATrA0WqVasma9eulRYtWnheen7icW4H8VOe9YGZZ0DWB5b4sD5QhPWBxeOB9YGF/cuJeB7xvMKOKI6GAAIIIIAAAggggAACpSFAwrOA1OMGGxADh0UAAQQQQAABBBBAAIECC2zbtk10Qcv27dsTR/aTICxbdZxJa/JJimGyACSXB82S2+CnvCaGGTlypEyZMiUbg/X5z3/+c7nsssukb9++cswxx2Qsc+mll8qMGTOMjutnJ+dCnaD7366bH1ctE1b7c62fljMZj5n6xk95k4RMfsZBPvt+//33og+nvPXWW7J161Z55ZVXrCRnmvjmxx9/9Dy0aYLChQsXSo8ePXxV0TnPBJHwTBM+aeInP5sziZEmqFu9erVogrDkzU//btq0yUp6lpyQyqtOmiDx/PPPt+adDh06ZE2YaPqAoiae1IeI7c2INeI2AAAgAElEQVTvAiITw3wSnmVKqOV2bhN/Z5KoXO9lznN5jVUTo+R9nAnI/JbPtL+bZ3lMeKZGQV1/Yfafn3uP17hwzhW5Xg+FHKccCwEEEEAAAQQQQCBcgaDjScQTS/qTeGLJg5jZHkAknpg6D5jEO8KaOYgnmksTTzS3cu5JPNGfXZjxKK0Z8cSSF0wUIp4fZv8RT/R3bbE3AggggAACCCAQVQHieak942cdG+sDzUe1H1c9KvE84nnmo0uE9YHuWqwPNBtFJvFy1gdOT8Eknkc8T1/SvmbNGmtcsD7QbK5hLwQQQAABBBBAAAEEECh9gbjl5apQVFRUVPps2WsQN9jsLWIPBBBAAAEEEEAAAQQQiIKAnx8lc6lvkA8ouv2A5nfhjLNNfssfOHBAnn76aRk+fLjs2bPHmKhRo0aiiW70B8FKlSqllQtrQU/Q/W83zK9rWO3PtX5aLt+HPPyUN1lwYTz4cthRE5vdd999MnPmTPnyyy9zOIJI3BOe5ZKYyu0NuW4J3fz2ry5E1WSL8+fPN+6LihUrWvPULbfcIvXq1XMtZ5rwzHl9+k0wZlLpqD2g6Od6zdQ+Ep6JZBovfu8VJmOp0PsEcf3xgGKhe4njIYAAAggggAACCAQtEHQ8iXiiew8ST6wma9eulRYtWrgCEU9MZfEbbyr0vEE8Uaz4/0033eSLlniiL66UnYkn+rMLMx6lNfPzt4Of+Yt44l5/HW+wtzN+W4jYOC9QMIBnFwQQQAABBBBAIGABP3+T51IV4nnE81TA73c04nnE8/zMN2EkPCOeV9IjrA90X+9qMmZZH8j6QLf1uWHGY4nnmVyp7IMAAggggAACCCCAAAJlVSBueblIeFZWRyLtQgABBBBAAAEEEEAAASOBOC9oatmypaxYsUIOPfTQRFv9LpxxIuVaXt/muGzZMpkwYYJs2LDByF53GjRokDzwwANSvXr1lDJhLegJuv/tRvl1Dav9udZPy+X7o7Cf8n4e8DEefAY7ahK/cePGWWPUz6ZvDqxTp461kM3eSHhWLFGIhGe2qf3g6OOPPy67du0y6iLtl6eeeko6duyYtj8Jz4pJ3BJy+bleM3UEC5riv6ApiOuPBU1G0xc7IYAAAggggAACCERIIOh4UpAPSBJP9D+QqlVLTTQWdP/nGq8jnpjat8QTM4/18vaAZBDxDD0m8UTiiW5Xmlt81c+9w8/85fe3J/93wcKVKGQ8n3hi4fqFIyGAAAIIIIAAAuVFwM/f5LmYEM/LrMb6QF5gYI8Qt/Vz9md+vg/ncp16lWF9YM8ETZQSnhHPK2y82+T6Yn3g9BR0P387mPjm+ttPIec7v8cintdd1qxZY7G5vaDeryf7I4AAAggggAACCCCAAAJhCJDwLCDluMEGxMBhEUAAAQQQQAABBBBAoMACW7ZskdNPP10+//zzxJGXLFkiXbt2LciZglzQZJJAyflAXrZGFeLhiO+//17Wr18vzz77rMyfP1++/PLLjKcdPny4TJ48WSpXrpzYL4w3pOnJgu5/u0F+XcNqf67103L5LnDwU97PgoBsY9z0823btkmvXr1k06ZNGYtosr4TTjjBmkfOPPNM6//qG8ruuusuGTNmTKKsyfWqO7slBMtW56g+oPjuu+9K27Zt5euvv7aa4DUf5du/RUVF8sknn8jy5ctFk59pn/3444+ebIcccoisWrVKmjVrlrKP6QOKmgRPkzvaW6dOnWTBggVpiRuz9Vumz519GuSCPxP/efPmSe/evRNVznUBR1gJz/ze+/z2FQuaSsQKcf358fTbV879/dx7vM7lnCtyvR7ybQvlEUAAAQQQQAABBEpPIOh4EvFE4ok6uoknpl/jfr7TmcQ7Cj2LEE/8q/Tsmd8DksQTcx+VxBP92YUZj9Ka+Tmfn/nL773Cn1IwexNP5AHJYEYWR0UAAQQQQAABBDILEM9L9SnEdwnWB6aPOb+urA9MNfTzfbhQcx7xPOJ5Opbc1muyPjD3+AXrA8vOC1HtuZZ4Xu7XQ6HuVxwHAQQQQAABBBBAAAEEEDAViFtergpF+q0zBlvcYGNAShURQAABBBBAAAEEEEDA5cExRZk7d66cf/75BfFZuXKldOnSReyvXocddpiVDKxx48a+jz9y5EgrMZi9uSXZ8btwxlmJfMu7NWrHjh1WcqHHHntM1MOZiEiTD61bt05OOumkRPHLL79cpk6dmrGtvgFdCjjbW+j+t0/p1zWs9udaPy3n5wFDt77yUz7sBU379++XoUOHyrRp01KqXrVqVbnkkkvkvPPOk1NPPVWOPPJIqVSpkutQNGmfW4KtXN6U+OSTT8qAAQMS9fA6hp9x6HxAbsiQIdY17GfbuHGjaKKu7777zirmNf8Vun+1//75z3/KjBkzZObMmfLZZ5+lVXvEiBHWfJocbzJNeOasryZ100SZNWvW9MOTcd+oPaC4dOlS6datW6LORx99tGzYsEHq16/vq83OuS2X8e52wjfffFPatWsn//73vxMfFzJ5qfOcPKDo3e25XH9h9l8hEkfs3LnT+tvOTohJwjNf0wA7I4AAAggggAACZUIg6HgS8UQR4on+E54RT0ydXgodb8o2eRFPFCGeWDxK3B6QJJ4oQjzxb9K+fXvZu3evNU4yvbDBz/zlJ+afbR4rrc+JJ5aWPOdFAAEEEEAAAQTKlwDxvNT+DuK7BPE84nlus4rJ+jm7nJ/vw4WYwYjnEc+zxxHxvGIJ1gemziysD/SeaYnnFeIuxDEQQAABBBBAAAEEEEAAgWAE4paXi4RnwYwDjooAAggggAACCCCAAAIxEdDkKJrERZOQ2dv48eNl7NixvlowePBgWbx4sTRs2FCaN28u+ga+1q1by7vvviuaDOfrr79OHC+XJCzffvutlWTp+eefTxzHLQFRvguS8i2fDW3Pnj1y5ZVXyqxZs1J2vffee2X06NGJf5s4caJcd911if9u0KCBvPjii9ZDMYXcgu5/u65+XcNqf67103IPP/ywDB8+PNEdmthq0aJFUqNGDaMucj6Emal82AuaXn75ZTnzzDNl3759ibZocpvZs2dbSbtMNpMFW5oIUROVJV8PgwYNkscffzwlEVe28znfKBhEwjOdJzUZ5MEHH5ytOonPnYnYmjRpImvWrJE6deqkHCPI/lXjFStWSJ8+fWTXrl2J8+pc/dJLL0ndunUT/2aa8GzevHnSu3fvRLlcHtbTBTHdu3e3Hmxr2bKlNGvWTEaNGiWaVE+3qCU8cyakqly5sqxevdq6v5lu+nZfddN7oL0VKuHZF198IW3atBF9K3Ohj+3WPhY0mfW66fUXZv85EzFmerjUq5XOt3+T8MxsPLAXAggggAACCCBQlgSCjicRT0wdLcQTP7VAsn1/IZ6YOm6CjDe5zWfEE9PjWcQTS0YK8UQR4okkPDP5W5B4ookS+yCAAAIIIIAAAgjkIkA8L1XN7zo2v+bE84jn2WOG9YFivSiZ9YHpL9fVl85Onz7d7/Tiur9pPEELsz6wmNDNn/WBqcOL9YFml6fp9cf6QDNP9kIAAQQQQAABBBBAAAEE8hUg4Vm+gh7l4wYbEAOHRQABBBBAAAEEEEAAgQAEnAsr/D6Is3PnTtFkSJs2bUrUbubMmdK/f39x+0yTqWlSNT+bM7mGlp0yZYoMGzYs5TD5LkgyKf/dd9/JsmXLZOXKlVYSMv0h8plnnjFOfKNvdOzcubO8/vrribo7f0DXY6up/hiqm34n1CQ555xzjh82eeCBB2TMmDFSv359KwFdq1atRBPF2UmF9GBB9r9dWRPX5IaF2X49r9/6aRlnQiZNfKR9VLNmzax95JbAL0oJz5wJxOrVqydr166VE044IWvbdAe3hUpe7XM+jOqVFMzrxG6LcIJIeKZJvdatWyfHHXecscFll10m06ZNS+zvlczN5AFUfdhbx5wmKXv11VelXbt2ognV9EE5k03roYkp7c3tIWHTBU3OxT06P2lStbPOOsukKtY+zmRwmvRMj3HooYdan0ct4ZnbvWzy5Mly1VVXGbfZ7T5WqIRnbsnUzj77bJk/f37KfJ+tsno/69Spk5WkVK9F/Z/eM0455ZSUouVtQVPQ11+Y/ee2eMrt76lMY0Xf7KpJaO2NhGfZriw+RwABBBBAAAEEyqZAkPEk4onpY4Z4YvaEZ8QTU8eNSbypkLMT8cT0eBbxxJIRRjyx2IJ4YnvZu3evZZEpiaWf+SuX33YKOfd5HYt4YqoM8cQwRh3nQAABBBBAAAEEsgsQzysxMvkuwfrA1DGVaX2ovaeJa/JRiecRz3O+NNRrJmN9IOsD/cSL3MaRSXnWB7I+MMj1uawPzP63KnsggAACCCCAAAIIIIAAAoUQiFtergpF9tPjhWh9gMeIG2yAFBwaAQQQQAABBBBAAAEECiwwZ84c6du3b+KohxxyiJXY56STTjI608svvyxnnnmm7Nu3z9r/sMMOk/Xr10vjxo2t/x45cqT1IIe9adKkVatWyTHHHGN0fN3J+YOz18MQfhfOOCtgUt7PAgqvBl566aUyY8aMxMfOhGeakERN33vvvcQ+F154oZUkqEqVKkZu+iBk165dZePGjYn93ZLZBd3/enIT1+RGhdn+XOqnZZwJmfQBtg0bNljJ5bJt+rCLJkjTpEL2FpWEZz/88IP06dNH5s6dm3HcZGqjW/95tc+ZOEnjH88++6ycf/752Ritz53zj/5bEAnP9LizZ8+2bEy2jz76yEpKtn379sTuXuVNFtQ4Hwhq0KCBlXBRx53JZpKgyjTh2e7du0WTab3yyiuJU48YMcKa553xK7e66RgbOHCg6Nxjb1dffbVMmjQp8d9RS3imFXPeyzSJ5PLly6V27domXSCaCFTbnbwVKuGZHlMTXKqjvR100EFWYk4dh6abs45eyexMxpN9TpPxbe/r915h2q589wvj+gur/zQU7kzGmOn+47Rzu35JeJbvCKM8AggggAACCCAQT4Gg40nEE9PHBfHEalZC/hYtWrheNMQTU1n8fB/PdxYinlgs6Ixn6b8RTyy2IZ5Y7EA8sfwkPCOeWHJnIZ6Y712W8ggggAACCCCAQOEEiOeVWJqsTWB9YOrYy7Y+VPc2cU0+KvE84nmsD5yeMgjCiCewPrCY3Lle2+4I1geWDEnWBxZ+fS7rAwv3dy1HQgABBBBAAAEEEEAAAQS8BOKWl4uEZ4xlBBBAAAEEEEAAAQQQKPcCbol5Bg0aJI888kjW5Fq6UH348OEyderUhKMmwpk/f75UrVrV+je3hES33HKL3H777UbJcT744ANp3769tSjG3pznsP/d78IZZ+eblh83bpxMmDAhUbxVq1aydOlSOfzww7OOJ7dFA+PHj5exY8cmympCkmuvvVbuv//+xL9VrFhRnn76aendu3fWc+gO9957r1x//fUp+z722GMyZMiQlH8Luv/1ZKaudsXCbH8u9dMymtSvQ4cOoteAbhoQWbJkiZxzzjkZ+0fb9tvf/lbuvPPOlP2ikvDM7U1inTp1kgULFkj16tWzjj2/7dM3ovbq1ctKHGVvptfT/v37pX///vLMM8+k1CuohGdNmza1kjUeeeSRWfvYef02atRIXnjhBalbt25aWZMHULds2SKnn366fP7554nyTzzxhAwYMCBrn+gOzgVRbgn6TBc06fFuvfVWue222xLn1iSUaqMP7WXb3JLcOa+dKCY8c7uXmfbBtm3bpHPnzilJLNWpkAnP3nnnHStR5ldffZXoAr12NXmhSVI2tzqefPLJVr86723lbUFTGNdfmP23bNky0QSoye8BMR3LmhD3rLPOSiS51cFGwrNssx6fI4AAAggggAACZVMg6HgS8cTUcUM8UcTrBRi2FPHE1DFjEm8q1OxEPLFY0i3hGfHEklFGPLHYwjQGQzxxTGLweD2Aqjv4/e2pUPNetuMQTywRIp6YbbTwOQIIIIAAAgggEJ4A8bwSa9PvEqwPLDYzWR+ay3c04nnE80zW27I+kPWBeqXkG+82Lc/6wJJ5ifWB5rFcVTNZn8v6wPD+7uVMCCCAAAIIIIAAAgggUH4FSHgWUN/HDTYgBg6LAAIIIIAAAggggAACAQk4HzaxfyS+4YYbPJOS6aITTcDVr18/+fHHH62a6XeXZ599VpLfvqYJjS666CJZtGhRSu3vueceGT16dMakZ/pQhyZD2rRpU6KsJv7ShGo9e/ZM0zBdkOTFaFre7YftK664Qh588MGsSeKeeuop6du3byLRSOXKlWX16tXStm3blGq5/bh5yCGHWMmdNNlIpu2ll16Sc889V3bt2pXYLdPDVUH2v1bA6erV5uQ2hdn+XOq3fft2KwHVJ598kqh2tuRCbteMXTgqCc+0PpdffnlKEkPTZFYHDhywEu3ddNNNacNTx7cmtapZs2baZ88995yVKM6eR3QHTeQ1ZcoUzyRreq677rorJVGgfeCgEp6Z1Ev7WOeBUaNGpbQnU2IrkwU1unhw4MCBom/ctTedDzRR3C9/+cuM88Hu3bulR48eog8W2ZsmTtRj6bVob34SnrkthD3xxBNF+7JBgwae9fn666/lggsusOa8TGM/ignP3BbQaR8sXrxY2rRp49lm9ddrSu+Nzq2QCc/cFoKajFndR+/TV199dcp1r//+0EMPWUlNnVtYC5pM7hUZB3+BPgzj+guz/9z+LjP5+0IT0GqitPfffz9FloRnBRpoHAYBBBBAAAEEEIihQJDxJOKJqQOCeKJYMQy3GGqyFPHEEg2TeFMhpx3iie4Jz0xiM8QTiSc6r0XiiX+QMWNyS3hmcq8o5NzndSziicUyxBPDGG2cAwEEEEAAAQQQ8CdAPK/Yi/WBqTGkQqwPdXM1+Y5GPI94HusDS8ZAGPEE1gcWe3sl2Gd9YMl4ZH2gSKHX57I+0N/freyNAAIIIIAAAggggAACCOQiELe8XBWK9NtiDLa4wcaAlCoigAACCCCAAAIIIIBAksCXX34pHTt2FF1EkrxdeeWVcscdd8jhhx+e8u/ffvutaMIyXQiVvHXv3t1Kgla1atWUf3/99det4ycn4NIdNJnZpEmTpH79+in7azKjBQsWyLBhw+Srr75K+SxTYjHTBUlenW9a3uvNcdoeTfh03HHHpZ1CH9S8//77Rd/+mJzYyctMD6DHuv7661OOpQnffvvb38q1114rtWrVSvlMzzF58mS55ZZbROtob1pG+0WTHLltQfe/9qEm9Nq8eXPi9EOGDLHq6hwryfULq/251E/DCZdddplMmzYthVQT8WnCK+eY3rFjh3W9PPDAA659EKWEZ5oIS5PyJW/HHHOM1dYOHTqkJSnU6/WVV16Ra665RjZu3OjavkwJcXSsjhgxQh599NGUsq1atbLO2aRJk5R/V0tNljhjxgzXcwWZ8ExP6FWvPXv2WA9iaZKo5E33z/RGStMHUDVhmSY73LdvX+LwOgf86U9/spJKVqlSJc1Dr7n+/fvLG2+8kTIfLFu2TDp37pyyv58FTVpQF5zpPcI5TqZOnWrN95UqVUp8pNfLm2++aY2r9957L2tdopjwTCvtdi9T9/vuu08GDx6cMp9pm//+97/LpZdemuKf7FXIhGd6XE0Sqv2abKz/fuqpp1r9pcnxnDFGHSODBg1Ku3YzJXAMakFTLnOxts85XvTf9K2JmuivUFvQ11+Y/afnevXVV+Xss89O+btMx/Kdd95pJb9LvjfrHK/JDDXpovNvMj0WCc8KNco4DgIIIIAAAgggED+BoONJxBOLE1QTTySeSDyxXtoESTzRLCFU0PEM4onFQ9PrAUniiSWXLvHEYotCxvOJJ8bvb2dqjAACCCCAAAIIREGAeF5xL7A+MJj1obmu+WB9YPG4NF0/Vqi5hPWB3i8wUGPWBxaPNNYHFjuwPlBEX5q8du1aadGiRdo05Gf+yvVewfpAf+s7tZNYH1ioOybHQQABBBBAAAEEEEAAgTgJxC0vFwnP4jS6qCsCCCCAAAIIIIAAAggEKuD245Z9wqZNm0rr1q2tBDaatGbTpk0pSbt0vxNPPNFKiNGgQQPXes6dO9dKypOc7MveUctowqef/OQnsmXLFuuH0eSEXfZ+mRKw6D6mC5K8IP2Ud3vDoH3c//qv/5K2bdtK7dq1RROFaBIo3d/Z9mxvgPJ6cMutX/RN6WvWrHH1vfHGG2X8+PGib0702oLs/++//95KtrZkyZKU0+tCgKOOOsr6N62fJlNJ3sJqf671cz6kk1z3li1bSrNmzaz+12RgzmSCV111lcyfP1+2b99uFYtSwjNNKNa1a1fX5GWHHnqotG/fXo488kir3m+99Za89tpraderXtN6PdnJuY4++mjZsGFDWiI422z37t3WGHn++efThqg9P+j4dbN0Fggi4ZkGvJw585PnLX0IW+dF55btGtf9TRd8eL3hTY+h11Lz5s3l5JNPtqqgi1R1Ht25c2danbySRvp9QDHT9Vm9enUrOZuOE+3bF154waqTc9O2u70pNqoJz7T+bgu57D7Qa6Nhw4aebXaOo0InPNN6ZJrLk/vlP//5j6xcuVI+++yztH7RBIeLFy+WX/ziF663jKAeUMx1Lg5jQVPQ158NHUb/2efy+rtM5xN7LOt1q+NEE916bSQ886ThAwQQQAABBBBAoFwIBBlPUkDiicQTiSeWTCXEE1OnVeKJYxIgXgm3go5nEE8s7oJMCc+IJxYbEU9Mnb8KEc8nnlgu/tSmkQgggAACCCCAQCACxPP8rS9kfeCPKeMw0/rQXNd8sD6wmNh0/VihJgbWB6YnPGN9YProYn1gekyH9YH5JTzL9V7B+sDUsZhtfae9N+sDC3XX5DgIIIAAAggggAACCCAQFwESngXUU3GDDYiBwyKAAAIIIIAAAggggEDAAm+88Yb07NlTtm7d6utMmuBl0aJF0rhx44zlli5dKn369JE9e/b4Or7ufPHFF8vDDz9sJRHz2vwkLHM7ht/ymgTkwgsvlF27dvluT506deSpp56Sjh07ZiyriwZuvvlm0bcZ5rJdd9118j//8z9WQqRsW5D975UkyK7T2LFjraRnzi2s9udSP31g7MEHH5RRo0a5Jprz8v7d734ngwcPthLKfPrpp9ZuUUp4pvXR5F2a9EzfqOZ3u/7662XEiBGiCQo1gaFuVatWtRLy6dsPvbbPP//cSoq4bt0641PqdTR06FCZMGFCokwQCc/atWtnXau33Xabcd10UcHChQvl1FNPzVjGz4I1TTo0fPhwmTlzpnE9knccNGiQPPDAA6KJr5yb3wcUtXw+16deB+PGjXOdm6Kc8Eyv+4kTJ4qOc9OtYsWKcscdd8iyZctSxncQCc+0TrnO5VrWZNwG9YCinj+XuTiMBU1atyCvv+SxFHT/2efSsTx9+nQZMmSIr3tY3759rbldE1DqRsIz05mA/RBAAAEEEEAAgbIrkOvfsMQTiSdmiyfn8h0x33iFljeNp+ZSP+KJ7nMh8cRiF5O4jO5HPDH9tw7iifn9nZHrvdx03BJPLHw8n3hifmOe0ggggAACCCCAQHkXyPU7APE84nnE81ITwGWaS1gf6K7D+sBil0wJ9INcn8T6wOz+ugfrA4N7gYH65vLbCusDS+ZU098R7LHM+sDy/pc/7UcAAQQQQAABBBBAoHwJxC0vV4UijULEYIsbbAxIqSICCCCAAAIIIIAAAgh4CGgyMk1Co0lxTLarrrrKSlRVq1Ytk91l27ZtMnr0aHnmmWeM9j/++OPl/vvvl27duonzu5HzAH4TlhWi/Mcff2wtQPCTpEmTpGnCnPr16xsZ6FfX1atXW0mk3nvvPaMy6vbII49Ihw4dsrolHzCo/s+2EKN3794yZ84cqVy5clr7wmh/rvWz66ZJtz788MOMfaPXiPaJJvXSxTunnXZaZBOeaUP++c9/yoABA2Tjxo1GY65z585y3333SZMmTcTtTWwmyZ2+++47mTx5stxyyy1WMq1M269+9SuZNWuW/P3vf7cSNdpbEAnPNCGdJi9bu3at9O/fP2vSRj/zop8HFLWNBw4ckIceekhuvPFGUS+T7YgjjrDmUR17lSpVci2Sy4ImPZCfa0D3N5mbovyAot8228ktf/nLX0r37t2txH/2poks9X4YxKZzuV5HmpTxxx/NFlyajtsgH1DMZS4Oa0FTkNefcwwE2X/Oc23evFk0GWK2uV4Tp95zzz1y6aWXynnnnZcYyyQ8C+IK5pgIIIAAAggggED8BIKKJ9kSxBPFeukC8cTUa4N44hnWS0hq1KiRNmn4jTcVatYhnlgSoySe6D2qiCdm/h2BeOIfZMyYMYkBlOkBYN2JeGIxFfHEQt3JOA4CCCCAAAIIIFB+BIjnlazZqlatmrUeqEWLFp4DgPWBZutDc/mOZqOzPtDf9+FCzVbE84jn6ZrIHj16ZBxSxPOI52W6V/r9PSKXewXrA4svUdP1nc4LmvWBhbprchwEEEAAAQQQQAABBBCIukDc8nKR8CzqI4r6IYAAAggggAACCCCAQKkJ7NixQ2bOnCmzZ8+Wt99+23poQLeKFStK06ZNpVevXnL55ZeLvi0ol23r1q3y9NNPW4nPnMfXN0JqgrN+/fpJy5YtPRP0OM9bGgnP7Dokt0cXguzcuTNRvUMPPVR+9rOfSd++faVPnz5St27dXMisREf6w+Njjz0my5cvly1btiSSQmm/aNKRs88+WwYPHuzLza0yQfS/1v8vf/mL3H333fLaa6+lJLTSfl6xYoWoldcWdPvzqZ8m51q2bJmVXOjVV19N9H/16tXlpJNOsn5o1mtG/1s351jVB+Ci9oCi1lNNXnnlFStRmybd+/TTTxPdY7dNH7jVRFrOuUCTJl599dWJ/Vu1aiVLly6Vww8/POv41/E3bdo0eeKJJ6wxbyc/0/HRpUsXGTlypLRu3dqaG5yLGYJKeGb3jy76fDD5SXUAACAASURBVPTRR+XPf/6zvPPOOynzoiaIGzhwoNSrVy9rG+0d/C74sMupifaJJn3TJFraN3ZiK3s+0HF1xRVXiCbb0mRFmbZcE57Zx8w0VrTfOnbsaCVKOuecc7LWJeoJz5L7QK97fQveqlWrEte9Wjdv3twap3rdV61aVfL1NR5Qjh13795tXSN6Pb311lvyr3/9K+3epGPk17/+tdG1qYWDTHhmzzt+7hVhLmgK6vrz6t8g+s/tXPb1O2nSJGss2+PE/ptPr11Niqbzt3Msk/As16uTcggggAACCCCAQNkUCCKelCxFPNH/uAk6npZcoyD6P594nf0dM8h4aj71I55IPFF/ZyGe6B57Jp5IPNG+v2RLeEY8MfVvA+KJ/v9WogQCCCCAAAIIIFDeBYKI5xDPY32gnzUfzmsw6Hgm8bz0WY/1gcUmyes3WR/ofndkfSDrA92Sg+ay/tXvXMz6QH/rO92uYNYHlve/+mk/AggggAACCCCAAALlQ4CEZwH1c9xgA2LgsAgggAACCCCAAAIIIIAAAggggEDgAn4SbgVeGU5QJgQ0CaYm69u0aVOiPUuWLJGuXbuWifZFoRHJiSRN3j4ahTpTBwQQQAABBBBAAAEEEEAAAQQQKBsCxBPLRj9GqRXEE4PvDeKJwRtzBgQQQAABBBBAAAEEEEAAAQSiKkA8L6o9E996Ec8Lvu+I5wVvzBkQQAABBBBAAAEEEEAAgTgLxC0vV4WioqKiOIDHDTYOptQRAQQQQAABBBBAAAEEEEAAAQQQcBNgQRPjotAC27Ztk9NOO022b99uHbpatWqydu1acXvrYaHPXV6O97e//U3at28ve/fuFRKelZdep50IIIAAAggggAACCCCAAAIIREOAeGI0+qEs1YJ4YvC9STwxeGPOgAACCCCAAAIIIIAAAggggEBUBYjnRbVn4lsv4nnB9x3xvOCNOQMCCCCAAAIIIIAAAgggEGeBuOXlIuFZnEcbdUcAAQQQQAABBBBAAAEEEEAAAQQCEGBBUwCoMT/kZZddJsuWLZMmTZpI8+bNZeDAgfKLX/zCuFVatlu3bmK/e6Fhw4by0ksvSd26dY2PwY6ZBZ588kkZMGCA1KxZU9atWyennHIKZAgggAACCCCAAAIIIIAAAggggEAoAsQTQ2GO1UmIJ0a/u4gnRr+PqCECCCCAAAIIIIAAAggggAACQQkQzwtKNr7HJZ4X/b4jnhf9PqKGCCCAAAIIIIAAAggggEBpCpDwLCD9uMEGxMBhEUAAAQQQQAABBBBAAAEEEEAAgcAFWNAUOHHsTvCHP/xBxowZk6h37969Zc6cOVK5cuWsbdm/f7/0799fnnnmmZzKZz0BO8ju3bulR48eVqKz1q1by/Lly6V27drIIIAAAggggAACCCCAAAIIIIAAAqEIEE8MhTlWJyGeGO3uIp4Y7f6hdggggAACCCCAAAIIIIAAAggELUA8L2jh+B2feF60+4x4XrT7h9ohgAACCCCAAAIIIIAAAlEQiFtergpFRUVFUYDLVoe4wWZrD58jgAACCCCAAAIIIIAAAggggAACURVgQVNUe6b06rVw4UI577zzEhWoVq2arFq1ykqulWnT0OPdd98tN910U8pus2fPlj59+pReg8rQmbdt2yYjRowQ7SPdnnjiCRkwYEAZaiFNQQABBBBAAAEEEEAAAQQQQACBqAsQT4x6D4VfP+KJ4ZubnpF4oqkU+yGAAAIIIIAAAggggAACCCBQdgWI55Xdvs21ZcTzcpULvhzxvOCNOQMCCCCAAAIIIIAAAgggUBYE4paXi4RnZWHU0QYEEEAAAQQQQAABBBBAAAEEEECggAIsaCogZhk51NatW6Vjx47ywQcfJFpUq1Yt+dOf/iQXXXSRVKlSJa2lO3bskFtvvVUeeOCBlM86d+4s8+bNkxo1apQRndJtxsyZM2XgwIFWJYYPHy6TJk1y7Y/SrSVnRwABBBBAAAEEEEAAAQQQQACBsixAPLEs925ubSOemJtbGKWIJ4ahzDkQQAABBBBAAAEEEEAAAQQQiLYA8bxo909p1I54Xmmom52TeJ6ZE3shgAACCCCAAAIIIIAAAuVdgIRnAY2AuMEGxMBhEUAAAQQQQAABBBBAAAEEEEAAgcAFWNAUOHEsTzBlyhS58sor0+quyc6aN28uJ598svXZ7t27Zf369fLZZ5+l7XvMMcfI4sWL5Re/+EUsDaJY6W+++UYGDRokZ555ptU/lSpVimI1qRMCCCCAAAIIIIAAAggggAACCJRhAeKJZbhz82ga8cQ88AIsSjwxQFwOjQACCCCAAAIIIIAAAggggEBMBIjnxaSjQq4m8byQwQ1PRzzPEIrdEEAAAQQQQAABBBBAAIFyLhC3vFwVioqKiuLQZ3GDjYMpdUQAAQQQQAABBBBAAAEEEEAAAQTcBFjQxLhwE9i/f7+MHz9ebrvttpyAGjVqJPPmzZPGjRvnVJ5CCCCAAAIIIIAAAggggAACCCCAAALRFCCeGM1+Ke1aEU8s7R7g/AgggAACCCCAAAIIIIAAAggggIC7APE8RoabAPE8xgUCCCCAAAIIIIAAAggggAAC8RWIW14uEp7Fd6xRcwQQQAABBBBAAAEEEEAAAQQQQCAQARY0BcJaJg6q705YvXq1DB06VD788EOjNlWsWFFGjBghd955p9SqVcuoDDshgAACCCCAAAIIIIAAAggggAACCMRHgHhifPoq7JoSTwxbnPMhgAACCCCAAAIIIIAAAggggAAC2QWI52U3Kq97EM8rrz1PuxFAAAEEEEAAAQQQQAABBOIuQMKzgHowbrABMXBYBBBAAAEEEEAAAQQQQAABBBBAIHABFjQFThz7Exw4cEA2bdoks2bNkuXLl8uWLVtE3/Bob0cccYS0b99eLr74YunWrZtUr1499m2mAQgggAACCCCAAAIIIIAAAggggAAC7gLEExkZ2QSIJ2YT4nMEEEAAAQQQQAABBBBAAAEEEEAgPAHieeFZx/VMxPPi2nPUGwEEEEAAAQQQQAABBBBAoLwKxC0vV4UiTbsegy1usDEgpYoIIIAAAggggAACCCCAAAIIIIAAAggggAACCCCAAAIIIIAAAggggAACCCCAAAIIIIAAAggggAACCCCAAAIIIIAAAggggAACCCCAAAIIIIAAAggggAACCCCAAAIxFIhbXi4SnsVwkFFlBBBAAAEEEEAAAQQQQAABBBBAAAEEEEAAAQQQQAABBBBAAAEEEEAAAQQQQAABBBBAAAEEEEAAAQQQQAABBBBAAAEEEEAAAQQQQAABBBBAAAEEEEAAAQQQQACB8itAwrOA+j5usAExcFgEEEAAAQQQQAABBBBAAAEEEEAAAQQQQAABBBBAAAEEEEAAAQQQQAABBBBAAAEEEEAAAQQQQAABBBBAAAEEEEAAAQQQQAABBBBAAAEEEEAAAQQQQAABBBBAAIFyLhC3vFwVioqKiuLQZ3GDjYMpdUQAAQQQQAABBBBAAAEEEEAAAQQQQAABBBBAAAEEEEAAAQQQQAABBBBAAAEEEEAAAQQQQAABBBBAAAEEEEAAAQQQQAABBBBAAAEEEEAAAQQQQAABBBBAAAEEEIifQNzycpHwLH5jjBojgAACCCCAAAIIIIAAAggggAACCCCAAAIIIIAAAggggAACCCCAAAIIIIAAAggggAACCCCAAAIIIIAAAggggAACCCCAAAIIIIAAAggggAACCCCAAAIIIIAAAgiUYwESngXU+XGDDYiBwyKAAAIIIIAAAggggAACCCCAAAIIIIAAAggggAACCCCAAAIIIIAAAggggAACCCCAAAIIIIAAAggggAACCCCAAAIIIIAAAggggAACCCCAAAIIIIAAAggggAACCJRzgbjl5apQVFRUFIc+ixtsHEypIwIIIIAAAggggAACCCCAAAIIIIAAAggggAACCCCAAAIIIIAAAggggAACCCCAAAIIIIAAAggggAACCCCAAAIIIIAAAggggAACCCCAAAIIIIAAAggggAACCCCAQPwE4paXi4Rn8Rtj1BgBBBBAAAEEEEAAAQQQQAABBBBAAAEEEEAAAQQQQAABBBBAAAEEEEAAAQQQQAABBBBAAAEEEEAAAQQQQAABBBBAAAEEEEAAAQQQQAABBBBAAAEEEEAAAQQQQKAcC5DwLKDOjxtsQAwcFgEEEEAAAQQQQAABBBBAAAEEEEAAAQQQQAABBBBAAAEEEEAAAQQQQAABBBBAAAEEEEAAAQQQQAABBBBAAAEEEEAAAQQQQAABBBBAAAEEEEAAAQQQQAABBBBAoJwLxC0vV4WioqKiOPRZ3GDjYEodEUAAAQQQQAABBBBAAAEEEEAAAQQQQAABBBBAAAEEEEAAAQQQQAABBBBAAAEEEEAAAQQQQAABBBBAAAEEEEAAAQQQQAABBBBAAAEEEEAAAQQQQAABBBBAAAEE4icQt7xcJDyL3xijxggggAACCCCAAAIIIIAAAggggAACCCCAAAIIIIAAAggggAACCCCAAAIIIIAAAggggAACCCCAAAIIIIAAAggggAACCCCAAAIIIIAAAggggAACCCCAAAIIIIAAAuVYgIRnAXV+3GADYuCwCCCAAAIIIIAAAggggAACCCCAAAIIIIAAAggggAACCCCAAAIIIIAAAggggAACCCCAAAIIIIAAAggggAACCCCAAAIIIIAAAggggAACCCCAAAIIIIAAAggggAAC5Vwgbnm5KhQVFRXFoc/iBhsHU+qIAAIIIIAAAggggAACCCCAAAIIIIAAAggggAACCCCAAAIIIIAAAggggAACCCCAAAIIIIAAAggggAACCCCAAAIIIIAAAggggAACCCCAAAIIIIAAAggggAACCCAQP4G45eUi4Vn8xhg1RgABBBBAAAEEEEAAAQQQQAABBBBAAAEEEEAAAQQQQAABBBBAAAEEEEAAAQQQQAABBBBAAAEEEEAAAQQQQAABBBBAAAEEEEAAAQQQQAABBBBAAAEEEEAAAQQQKMcCJDwLqPPjBhsQA4dFAAEEEEAAAQQQQAABBBBAAAEEEEAAAQQQQAABBBBAAAEEEEAAAQQQQAABBBBAAAEEEEAAAQQQQAABBBBAAAEEEEAAAQQQQAABBBBAAAEEEEAAAQQQQAABBBAo5wJxy8tVoaioqCgOfRY32DiYUkcEEEAAAQQQQAABBBAojMD//u//ymmnnSaffvqpdcBq1arJ2rVrpUWLFoU5QRk9yl//+lfp2bNnonVnnHGGLFq0SGrUqFFGW0yzCinwhz/8QcaMGZM45CWXXCLTp08v5Ck4FgKRECiPYz3M+8Oll14qM2bMSPT173//e7npppvS+v6bb76R7t27y5o1axKfLVy4UHr06FHwcVIe+7zgiBwQAQQQQAABBBBAAIGICxBPzK2Dwvy+mFsNKRVlAb5vR7l3qFshBcrjWA/z/kA8sZCjlWMhgAACCCCAAAIIIBAfAeJ5ufVVmN/XcqshpaIsUB5jHFHuD+oWnEB5HOth3h+I5wU3djkyAggggAACCCCAAAIIIIBAtATilpeLhGfRGj/UBgEEEEAAAQQQQAABBGIowIKm3DotzB+sc6shpaIsEOYijwMHDsjcuXPl73//u9xxxx1RZqFuZVAgzLEeFb4w7w8saIpKr3vXY/PmzTJx4kQZP3681K1bN/oVNqjhtm3b5J577pHBgwfLKaecYlCCXRBAAAEEEEAAAQTKmgDxxNx6NMzvi7nVkFJRFggzxkI8McojoezXLcyxHhXNMO8PxBOj0uvEE6PfE9QQAQQQQAABBBAoWwLE83LrzzC/r+VWQ0pFWSDMGAfxvCiPhLJftzDHelQ0w7w/EM+LSq8Tz4t+T1BDBBBAAAEEEEAAAQQQiLsACc8C6sG4wQbEwGERQAABBBBAAAEEEEAgggIsaMqtU8L8wTq3GlIqygJhLPIoKiqSV199Va6++mrZuHGjXHLJJTJ9+vQos1C3MigQxliPGluY9wcWNEWt90vqo39f3X777TJlyhQ59thjZcOGDVKvXr3oVtigZnv27JH77rtP7rzzTqlSpYqsXbtWWrRoYVCSXRBAAAEEEEAAAQTKmgDxxNx6NMzvi7nVkFJRFggjxkI8McojoPzULYyxHjXNMO8PxBOj1vvEE6PbI9QMAQQQQAABBBAoWwLE83LrzzC/r+VWQ0pFWSCMGAfxvCiPgPJTtzDGetQ0w7w/EM+LWu8Tz4tuj1AzBBBAAAEEEEAAAQQQiLtA3PJyVSjS6FwMtrjBxoCUKiKAAAIIIIAAAggggECBBFjQlBtkmD9Y51ZDSkVZIIxFHpMmTZJRo0YlGEh4FuURUXbrFsZYj5pemPcHFjRFrfeL6/Pmm29Khw4dZOfOndZ/l4WEZ19++aW0bdtW3n//fatN1apVI+FZNIcftUIAAQQQQAABBEIRIJ6YG3OY3xdzqyGloiwQRoyFeGKUR0D5qVsYYz1qmmHeH4gnRq33iSdGs0eoFQIIIIAAAgggUPYEiOfl1qdhfl/LrYaUirJAGDEO4nlRHgHlp25hjPWoaYZ5fyCeF7XeJ54XzR6hVggggAACCCCAAAIIIFAWBOKWl4uEZ2Vh1NEGBBBAAAEEEEAAAQQQKFUBFjTlxh/mD9a51ZBSURYIY5FHGOeIsjF1i4ZAeRyHYd4fWNAUjXHurMXf/vY3ad++vezdu9f6qCwkPOPvxWiONWqFAAIIIIAAAgiUlgB/H+YmH+b3xdxqSKkoC4QRYwnjHFE2pm7RECiP4zDM+wPxxGiMc+KJ0ewHaoUAAggggAACCJRlAeJ5ufVumN/XcqshpaIsEEaMI4xzRNmYukVDoDyOwzDvD8TzojHOiedFsx+oFQIIIIAAAggggAACCJQtARKeBdSfcYMNiIHDIoAAAggggAACCCCAQAQFWNAUwU6hSmVeIIxFHmGco8x3FA1EIOICpguawmwGc48ICc/CHHGcCwEEEEAAAQQQQKA0BIgnloY65yzvAmF83w7jHOW9H2k/AqUtQDyxtHvA/fzEE6PZL9QKAQQQQAABBBAoSwLE88pSb9KWuAiEEWsL4xxx8aaeCJRVAeJ50exZ4nnR7BdqhQACCCCAAAIIIIAAAvEWiFtergpFRUVFcSCPG2wcTKkjAggggAACCCCAAAIIFEaABU2FceQoCPgRCGOxURjn8NNm9kUAgcILsKCp8KaFOCILmgqhyDEQQAABBBBAAAEEoixAPDHKvUPdyqpAGLG+MM5RVvuHdiEQFwHiidHsKeKJ0ewXaoUAAggggAACCJQlAeJ5Zak3aUtcBMKItYVxjrh4U08EyqoA8bxo9izxvGj2C7VCAAEEEEAAAQQQQACBeAvELS8XCc/iPd6oPQIIIIAAAggggAACCERAgAVNEegEqlDuBMJYbBTGOcpdx9FgBCImwIKmiHXI/1eHBU3R7BdqhQACCCCAAAIIIFA4AeKJhbPkSAiYCoQR6wvjHKbtZT8EEAhGgHhiMK75HpV4Yr6ClEcAAQQQQAABBBDIJkA8L5sQnyNQeIEwYm1hnKPwMhwRAQT8CBDP86MV3r7E88Kz5kwIIIAAAggggAACCCBQfgRIeBZQX8cNNiAGDosAAggggAACCCCAAAIRFGBBUwQ7hSqVeYEwFhuFcY4y31E0EIGIC7CgKZodxIKmaPYLtUIAAQQQQAABBBAonADxxMJZciQETAXCiPWFcQ7T9rIfAggEI0A8MRjXfI9KPDFfQcojgAACCCCAAAIIZBMgnpdNiM8RKLxAGLG2MM5ReBmOiAACfgSI5/nRCm9f4nnhWXMmBBBAAAEEEEAAAQQQKD8CccvLVaGoqKgoDt0TN9g4mFJHBBBAAAEEEEAAAQQQ8BbYv3+/rF69Wh5//HFZsWKF7Ny509q5evXq0r17d7n22mvll7/8peh3lUIsaNq6davMnj1bZs2aJZs3bxY9v24VK1aUhg0bSrdu3eTyyy+XJk2aSKVKlULvuh07dshf/vIXefTRR+Xtt9+Wb7/9Nq1+w4YNk8aNG1smJttf//pX6dmzZ2LXM844QxYtWiQ1atRIKe701Q8XLlwoPXr0MDlNWv/4Kf/FF1/InDlzrL5Jbrceo169etKmTRu5+OKLrf7RsZFtc7bF2eZ//OMf8sc//lHU5rPPPksYN23aVPRH90GDBsnhhx+edpoDBw7IK6+8IpMmTUobr82aNZMbb7xRzjnnHKlSpUq2Krp+Htb4tM8zc+ZMeeedd+THH3+06qPtHzx4sFxxxRVSq1Yt69+CWmzkXNyQCcxrzDrLhHH9/P73v5ebbrrJOrWOh2XLlsnkyZNl/fr1ietVx2jbtm1lxIgRnuNBr+358+fLAw88IK+99lpiLjriiCPk3HPPlRtuuMHoOnde38n1++6776xz6HhNPsehhx4qXbp0kZEjR0rr1q3zmuuS5/BVq1bJv/71r0S36HmaN29uXU86j9SuXdvouvjmm2+s+X/NmjXW/scee6xs2LDBmgt03lYbdddxa2JtdFIfYz1T/fRcOg6nTZsmTzzxRMp9Rj30fpZpXJjUVcfdpk2brPvYkiVLZMuWLYlrONm8V69eWedL0/uDW7001Pn+++/L1KlTZe7cufLhhx8m5tKWLVvKqFGjROtQtWpV699NFzQ5ff3cS3TfoOY3Z/0vueQSmT59ukmXubbfq3wY48vZ75kaUa1aNVm7dq20aNHCuK1uOwbt51yYla2yfv6+yXYsPkcAAQQQQAABBBAIX4B4Yqp5GPEQ4okixBOL4+rEE7PPeZnidcQTxYqD2r8JEU+sZw0o4okVhXhi+txiGk8jnug+L2fzI56Y/X7GHggggAACCCCAQCEFiOcRz1MB1gcWjwPWB7rPLqwP9J51WR+YfS2m6T3LdC1sGPGWTHVmfWDmHmV9oPe6ZFuO9YH+nn8wnUPYDwEEEEAAAQQQQAABBBCwBeKWl4uEZ4xdBBBAAAEEEEAAAQQQQCBJQBOl6EMtQ4cOTSRJ8QK68MILZcqUKfKf//xHTjvtNPn000+tXf0k4dAkOddcc40899xzRv3QqFEjefDBB6VDhw7GicWMDuyx0549e2TcuHFW8iOTrVWrVlZCHU3Mlm0zTWhTGgnPPv/8cyvp0jPPPJOtGdbnmkjszjvvlKuvvjqRRMetoFfCs3379snw4cOznk/P89hjj8nAgQMT/f/xxx9Lv3795OWXX85YVx078+bNs5JVmW5hjU/TcabJzp588kkr8dZdd90lY8aMSTTFb5IfL4NCJjwzbZddl3yuHzuh2MaNG6Vv375Z5y/neNC5b/HixdK/f3/RemfaNFGYzgmZkvx5LWgyrd/xxx9vJazSRWN+Nk2mptfILbfckrUdelxNKqmJvvT6tZPpeZ3PbcHQSy+9ZCVv0yRadoI+Z3m9T2hCyFy3fBc01alTR+677z5rLreTaXrVJfkaM01ead831fG9997L2kxNNKbX75VXXumZ1M70/uA82bZt26y5W/sk06bjSx+G1msu6IRnpvNArvNbtgfksnWIaXmvBXOFHF8saGJBU7bxyucIIIAAAggggEBUBYgnpvaM6fegQsRDopTwjHhicY8ST8w8U2V7QDLM64d4YnFfEU9Mf8FDIeM9blcE8cTML/MxnQeIJ4r18qDkFytlmoH9/Hab6Tim8VSvY2QrT8KzqP7FT70QQAABBBBAoKwJEM8jnqcCxPOI55nMbcTzvF8CzPrAkhHE+sDUq4n1ge6zC/E84nk6Mnghqsndl30QQAABBBBAAAEEEEAgVwESnuUql6Vc3GADYuCwCCCAAAIIIIAAAgggEKCAJoLRxDK/+c1vjM+iiccmT54s3bp185XwTBdOPfHEE3L55ZdnTUDjVpk77rhDbrrpJivRVlCbJibq3bu39fY+P5smELr//vutJEKZEuaYJrQJO+HZBx98YPXn+++/76fZ1r7t2rWTp59+Wo466ijXsm4JzzRxVJ8+feSdd94xOp/66jm0bzZt2iRdu3aVr776yqis1mvVqlVZk56FOT7fffddOf/8840SJWkjtf2zZs2Sjz76SG6++eZEu6OW8Czs60cfUDzxxBOtsZQtqZWNpvtrssVjjz1WJk6cKNdff73RONKdtM9mzpzpmeDPbUGTXh+arG7Xrl1G5zGdS+yD6ULEAQMGyPPPP290/OSdTBICuiV8Gj16tOj/vJKdHX300bJu3To57rjjfNfJLpBPwrPly5db97Rnn33W1/nvueceq13Zkp7pA6HXXnutPPzww76OrztrX+liL7fEeab3h+ST6tx28cUXG8+HhxxyiJXkT+s+Y8aMxKHsh32dDXL2v36ebfFJGPNbtgfksnWMaXm38V/o8cUDitnHVLb+5HMEEEAAAQQQQACB8AWIJ6aahx0PiUrCM+KJIsQTS2ILmWaiTA9Ihn39EE8sfrCZeGJqwrNCx3uc1wPxxIXSo4d3wjPiie4zqFe8mngi8cTw//rnjAgggAACCCBQFgSI5xHPUwHiecTzktcKEc9zF2B9oFjrKlkfyPpA4nmFW39KPI94Xln4PkEbEEAAAQQQQAABBBCIskDc8nJVKNJVhzHY4gYbA1KqiAACCCCAAAIIIIAAAkkC+tXo7rvvtpKIOTdNKqYJsI488kj58ssvZeXKlfLtt98mdtOkZ2+//bb861//sv4t21vCM51Lyzdt2lRat24tlSpVkjfffNNKauWWTGf48OEyadKkQJKevfrqq3L22We7JiY6/vjj5fTTT5ef/OQnrh42jCbpueGGGzwT5pgmtAkz4dnu3butRGLOhEk6Bpo3by4nn3yy1Tzd74UXXrDa79wGDRokjzzyiGu/ONuifX3wwQeLvrHd3jQJT5cuXaR27dqyZcsWWbt2bVoCqxNOOEEef/xxGTJkSEpitp///OdW3+j24osvyj/+ZRjcDAAAIABJREFU8Y+0+mlCLE22V7lyZdc5IMzx+cknn0jnzp1dk8slt+WVV15JSQin15g+HLh06dJEGwqV8Gzq1Kmi59PttddeS+mbn/70p1Z97U0Thl199dVWHyZvpXH9aCIx7fPkZGKZDO366hg666yzpH///ol5RhONqa+OMx3rK1ascJ0LZs+ebSVYc9uc17cmd9SEVDqm3ca6LiRcs2ZN2lyXnOAv000r01jShFraRp3DM127derUscZUy5YtXU/lTPiksSq9juwEc/a1W6NGjcT1p4kfNSlmtsRhmdqWa8KzI444wpq39CFFe1NPbd8pp5wiBw4csMa6W7LFbPcxPZ62W9v36KOPplVf58z27dtLw4YN5T//+Y/Vt9pHzk3vY+rjnI9M7w/28TJdc9reZs2audZD66f9ruXtrVAJz8Ka30wTlnmNMdPyzvEfxPh644035E9/+pNVVf2basGCBdYD87oddNBBcsEFFyQS5OmbQDXZns7L+Wym7c/V7+OPP5Y//vGPog/z6t+Omnxw37591uF0XjjvvPNELe3tv//7v+XUU0/Np0mURQABBBBAAAEEEAhRgHhiKnZpxEOikPCMeGLxw5FesXUdJYWMd4f1fdvPVEI8sfglFcQT00cN8cRUE+KJmR9mC2t+CzoeZvc68UT3O0k2f+KJfu7A7IsAAggggAACCPgXIJ5HPE8FiOcRzyOeRzyP9YHZ17nrfEk8j3heodefsj5QhPWB/v+GpwQCCCCAAAIIIIAAAgiYC8QtLxcJz8z7lj0RQAABBBBAAAEEEECgDAusW7fOSohjJ6HQpmrCloceekg0kZL+//amSWI0cY8mCtq6dWuaSrZEMQsXLpRevXqlJfbRZGtjx46VWrVqpRxTk2RoQphbbrklLfGVvtX8uuuuK2jPeD1UcdVVV8mtt94qhx9+eMr5vDz0Iaf58+dLz549XetnmtAmzIRnuphFEzPZm7ZhypQpoknMkseAfq6L4DQhXd++feW9995LlNGkLJoM7Ve/+lVau93aYu90zDHHiJ6/Y8eOVrI7e9uzZ49ceeWVMmvWrJTjaQDCTgSjxg8++KDUr18/ZZ+33nrLGmvOJFM63k866STXfglrfOpiCE2y9cwzz6TUo1OnTlYCpeOOOy7l33fs2CG/+c1vrGvSbStUwrPkY5smmkouU1rXT3IddDzcd999aYZu40HL2WNJx/v48eNl1KhRosmEkue8adOmydChQ1PmLU2KqNd48r52mUxvYtM5Tq+riy66KGWsazIgndN0nkneNJGYzrmatMpt0wen9I2Szz33XMrHjRo1sq4pvRadAbvNmzdb1/XGjRvTyuhxnNeS7uR8QCu5oCZeUrtkC70/6Lxx1FFHudbb9B9Nx2Gm+mk9br/9ditBnyaAS962bdtmWTgTPWZL1nbvvffK9ddfn3Is7VtNWKV9mzxn6lylydUGDBggH374YaKMjrlly5alJBLUD03vD7qvzg1du3ZN60udEyZOnJh2z/roo4/kmmuuEZ3r3LZCJDwLc37L9oBctnFmWj7s8aWJQDVp3t69e60m6BtTN2zYIPXq1cvWJF+fm7bf66B+yjv/Bsj296KvhrAzAggggAACCCCAQKkIEE8sYS+teEgUEp4RTyx+4CeMeHeY37dznVRM4zjJxy+t6ye5DsQTizWIJ5aMCuKJJRbEE1NnRNN4GPFE9zuJqZ+WJp6Y692YcggggAACCCCAgLcA8TzieSpAPI94XvIsQTyvWEPXALM+kPWBzjso6wO9E56F+XuFn3iS219BpuWJ5xHP43sEAggggAACCCCAAAIIxF+AhGcB9WHcYANi4LAIIIAAAggggAACCCAQgIAmFNPkLIsWLUocXRPsLF68WNq0aeN5Rq8HkTIlsPjyyy+thFbvvPNO4ri6/9NPPy3nnntuxtbpm430waPkJGt16tSxkms1bdq0IDI//PCDDB8+3FrYY2+akEaTbamR87tZ8kk///xzax9dHGZvrVq1kqVLl6YlnNHPTRPahJXw7Pvvv5fevXvLkiVLEvXXRHOa6C3Tpm9b1yRdyUnFNKnQpEmT0op5JTw78cQTrWRNDRo0cD3VF198IWeeeWZKYjV7xyuuuMJKduZMyGZ/rkmGdMzZSWP03zXZ1LBhw9LOFeb41Paec845KQm0NImgmrsl0NLKZnrTahQSnpXm9WM6HjS5VLdu3RLJ8pKvc52H9Bpw29ReE0FpUkZ7O+yww2T9+vXSuHHjtCJeCc8aNmxozbVuZew+1nr069cvZWz06dNHnnjiCalcuXLauXQ8a1LA5O2CCy6Qxx57TGrXru15+eqik5tvvll0YU7ypgnf/vjHP6bNd14LOjRZ2COPPOJ5DeY7OZsurPOqn8n9zO3ttTofvfjii3L00UenNUEf8mvXrp1s37498ZnOYzp/nnDCCZ5NdrtvuiXOM70/2POZs/8nTJggN954Y0pCveRKZXr7ZCESnoU5v5kuSPLqFNPyYY4vrSsJz/KdOSiPAAIIIIAAAgggELQA8cQS4dKMh5R2wjPiiSLEE1NnG9M4jl2qNK8fuw7Z4svEE0v6mHhiiQXxxBIL4omXyPTp09P+9CKe6P7XqGk8VkuT8Czov+g5PgIIIIAAAgiUNwHiecTzVIB4HvE859xHPK9EhPWB3gnPWB9YPE5YH1hyvbA+MHU29Rsv1tKsDyxvf43TXgQQQAABBBBAAAEEEAhDIG55uSoUaUQqBlvcYGNAShURQAABBBBAAAEEEEDg/wVefvllK5nUvn37EiaaWGfAgAFZjdySSWVKeDZnzhzp27dvynFNz6WF3N406ZWcJ2vlXXZ4++23rSQ2u3btSnyqizpuuOGGjMnO7J0/+OADad++vbUI395mz54tmqzIuZkmtAkr4ZkmFdMEd3biskz96GzLAw88IJrkzN5atmwpK1askEMPPTRlV7e26PddTRKkyb8ybePGjRNN4pO8aaK7VatWyZFHHulZ1G2hlldCtrDGpz7IN3DgQNHz2Vum5HjJjdOHyoYOHWq9UTB5i0LCs9K8ftSiUaNGVgLEunXreo6HnTt3SpcuXWTTpk0p+5jMI++++660bdtWvv76a6usjl0d52eddVbW61t30GtKx2vr1q0zjnW3xVOatEvnv5NOOimlrC6U0IRZOhf7HUu6v9ub9rwSSbo9oHXQQQdZ5r/61a8ytimfD00X1nk9QPbQQw9ZiSyzbc6HVzXx4Jo1a0SvzWxznmnf6nHmzZsnmpDODkm6GZreH9z6/8ILL5Qnn3wyawI6LdujR4+UJJ1av3wfUAx7fvPzgJzbGDAtH+b40nqyoCnbFcvnCCCAAAIIIIAAAqUtQDyxpAdKMx5S2gnPiCeKFd8LI94d9vftXOcY0ziOffzSvH60DsQTi3vCNDZNPDH1yiCeWOxBPNFfwrMg4tXEE3O9a1EOAQQQQAABBBAoXwLE84jnqQDxPOJ5zpmPeF6qCOsDv5Hu3btba+bsjfWBxRKsDyy5VsL+vcJ0fZ/XX3am5Vkf6C5o6qeleYFB+fp+QWsRQAABBBBAAAEEEIiiQNzycpHwLIqjiDohgAACCCCAAAIIIIBAqALORFKajGf58uVSu3btrPXQhC2aPOrBBx9M7OuVKMst8ZQm6pk/f75oYhmTze18DRo0kBdffFGOPvpok0Nk3OfWW2+V2267LbGPnwd97ELOY3Tr1k3mzp0rBx98cMq5TRPahJXwzHmeypUry+rVq60ET9m2jRs3yrnnnis1a9YUTXbWrFkz0QRSzn51a4vpeHN6aZ28HqRx1nfkyJEyefLkxD+7JQcLc3xqUrnTTz9dPv/880SdvBLjudm7PQgYhYRnpXn9qNPvfvc70Tpk25w/wJsm9/vqq69EHyTevHlz4hQLFy60kkY5N7fxOmLECGscOoNnbvXdunWrdOzYUTSJor25jfeVK1daCdzs5FmmCQSTz+k2ntzO5bagwyu5YbY+8PO56cI6t/r5uT+4XZdu/et2niFDhsiUKVNE581sm1uSsnvvvVdGjx6dKGp6f1i/fr106NBBdBGRbn4XmDkfysw0r7q1280n7PnNz4Iat74xLR/W+LLrSMKzbFcSnyOAAAIIIIAAAgiUtgDxxJIeKM14SGknPCOe+L307t3bepmDvQUV7w77+3auc4xpHMc+fmleP1oH4onFL3UweSEJ8cT0q4J4YrFJvgnPwp7fTOOBXvOgaXniie6Cpn5amgckc70bUw4BBBBAAAEEEHAXIJ5HPM/t72zWB4r1oskg1q+G/X0317mPeF6qHOsD0xOesT6weIywPrDkWgl7fvMTT3KbC03LE88jnpfrvZRyCCCAAAIIIIAAAgggEB0BEp4F1Bdxgw2IgcMigAACCCCAAAIIIIBAgQXcfqAbO3asjB8/3vhMzoQrXsmD3H7knDlzpvTv39/4XLqj83z6fWnFihVy1lln+TqOc2c3C9OEWsnHctbvqKOOshKyNWzYMOWUpgltwkp49u9//1s0OZvW397atWsnTz/9tGgbCrG5tUUT5k2aNCnr4Z2ufhZcmSzMCXN8apKg8847L9FmrzHihaLJjfr06WMl0rO30k54VtrXj595wLmI03RRjmnCJ+0T5/XtNxGVHsOZqM8teWKubUkeW27jye1cbu3v16+f6DxuksQt60XusYPJ9atF3eqnDx3PmTPHKBHZzp07reRxmzZtStTELaGX25s8/T4U+pvf/EYefvhhOfnkk6V58+by61//Wtq0aZM4r+n9wWljOpbtE7m1Od8HFMOe30wXJHmNP9PyYY0vu54kPMt1xqAcAggggAACCCCAQBgCxBNLlEs7HlLaCc+IJ6a/1CCoeHfY37dznUtM4zhesZww4/HEE4t72W88ScsQTyy2I55Y7EA88RKZPn162rRJPNH9TmIaj9XSJDzL9W5MOQQQQAABBBBAIF2AeB7xPFuAeB7xPOcMQTwvVYT1gekJz1gfmNtLI1gf6P0Xmd/1z37iSW5nNS1PPI94Ht8jEEAAAQQQQAABBBBAIP4CccvLVaGoqKgoDuxxg42DKXVEAAEEEEAAAQQQQAABEWeSJz8P+dh+X3zxhZWoRY+lm1fCs6VLl1oJteztsMMOs5JrNW7c2FdXuL1FLZcHoZwndUt4pUlsunbt6qt+27Ztk9NOO022b99ulfMyNU1oE1bCM63rrbfeKrfddltKe6tWrSqaTGvQoEHSokULqVKlii+P5J3d2mL6EKAz+Yuf8WOyMCfM8elMUuWWXCob8sSJE+W6665L7FbaCc9K+/rxkzTOOR5M/fNZ0JTLg4Pz5s0TTdhlb5o08aWXXpK6deta//Ttt99aifOef/75xD6mCQSd40uTbw0fPjzxz8cee6xs2LBB6tWrl/i3Qj3EnW1sOz83uX61jFv9NHmnJvE02Uz71zlXHH300ZZV/fr1TU5jtI/J/cFt4U8u/X/55ZfL1KlTE/XK9wHFsOc30wVJXvCm5cMaX3Y9SXhmdKmwEwIIIIAAAggggEApCRBPLIEv7XhIaSc8UwniieHEu8P+vp3r9GIax9Hjl/b1QzyxuJdziSdpOeKJ7vFItxcoEE9ck5hS3HzCnt9M44HEE90FwvLTs5PwLNe7MeUQQAABBBBAAIF0AeJ5xPOSRwXxPOJ5yeOBeF7qnGm6fkxLOdd3sT4w9zuw6TgMa/0W8TziefZoDmL9qX1s1gfmPmdQEgEEEEAAAQQQQAABBBDwEohbXi4SnjGWEUAAAQQQQAABBBBAoFwLbNy4UfTBuO+++85yqFmzpqxbt05OOeUUYxdn0h2vhGfOB2CaNGkia9askTp16hifS3f0+3Yn04Nr8rUOHTpYx9dNv+BqMqEjjjjC9BDWfurx7LPPyr59+xLl3JJ6mSS00QOEmfDsgw8+kPbt21vndNsqVqwoujDjsssuk7PPPlsaNGhgOZlu+bQlnx93TRZEhDU+Ne/6gAEDZNasWQm2IUOGyGOPPWbKaO3nXFRR2gnPSvv6cUvQ5QVqMh7cyuazoCmXNx06x7xzbnVL/jhlyhQZNmyYr7GkOzv7z20ed2u/acJC3xVKKmDaX271u/fee2X06NFGpzftX2d92rZtK5ocU++fhdpM7g9ub9310167rs7kifkkPCuN+S2sB+zCGl92v+Rzz/MzDsPyc/t7xuvvRT/1Z18EEEAAAQQQQACB0hEgnljiXtrxkCgkPCOeWJJAPqh4d2l83851djGN47jFo8KOxxNPLO5l4ondrd+p7M1PfI14YrEa8cRLZPr06WnTJvFE9zuJn3gkCc9yvRtTDgEEEEAAAQQQSBcgnkc8L3lUEM8jnpc8Hojnpc6ZpvEeLeVc38X6wNzvwKbjMKx4C+sDvROelcbvFX7iSW6j0LR8WOPLriPrA3OfMyiJAAIIIIAAAggggAACCHgJkPAsoLERN9iAGDgsAggggAACCCCAAAIIFFjA+aO7n4d8kquS/IOgVwIL54/AXg/kmTTR9AdIk2PZ+zgt/JTNtq/bAx8mCW30uPkkCcul/Lx586RPnz6yf//+bM2SQw45RC6++GIZPHiwlQitUqVKGcs421K5cmVZvXq1aMKgbFs+P+6aLIgIa3y6/Sju9UBQJhOnR2knPCvt68fPGxJNxoObfT4Lmvy86c0+t/MNu87rJd+5IbmN2ZKr6b5+2p/tevbzuWl/5Vs/0/ITJkyQcePGJZrQqVMnWbBggVSvXt1PszLua3J/KFT/O8+VzwOKpTG/5fv3gGl50/Hh1bF+y+dzz/MzEE3b73VMP+V5QNFPz7AvAggggAACCCAQbQHiiSX9U9rxkCgkPFMN4onFYyKoeHdpfN/OdRYyjePo8Uv7+iGeWNzLCxculB49evjucuKJ5vFS4oneD0iWxvzmJ57ldmGYlvcbD3Sey2954om+pzEKIIAAAggggAAC5UqAeB7xPOeAJ55HPM8eE8TzUq8OP9/HnXMr6wNzv7WajkM//eNWG9PyxPOI59njx0/83HR82ccmnpf7nEFJBBBAAAEEEEAAAQQQQMBLIG55uSoUaWrxGGxxg40BKVVEAAEEEEAAAQQQQAABl4eK4prwLJ+HyeyBUNoPWEXlAUX12Lx5swwaNEj0DZ+mW9WqVWXs2LEycuRIqVWrlmuxfJKd5PPjrsmCiCATniX3bWk8wGPah879TNyifv24td1Pu5LL+1mQYJpEKlPfZEtole1zP/3uvL60rHOxhp/2+zl3tn1N+yvf+pmWN32gLVu7Mn1OwrO/Sfv27WXv3r0WU6aEjvn2h2l50/Hh1a9+y+dzz/Mz9kzb73VMP+Xz+RvAT5vYFwEEEEAAAQQQQCB4gbLygCTxRO+xkkvMgXhiYROeEU/Mby7L5wUkxBPN7Iknmic88xM/MdNP34t4IvFE4om5Xj2UQwABBBBAAAEEyocA8bySfmZ9YIkF8TzieToaTNdl6b5RvX6I55ndy4jnEc+zRwovRL1Epk+fnnbh+F3f5zyA3/LE88zmLvZCAAEEEEAAAQQQQAABBPwIxC0vFwnP/PQu+yKAAAIIIIAAAggggECZEygrC5p69+4tc+bMkcqVK+fcR1FdkJHLA4bJCLmW1/zg7777rtx9993y5JNPyv79+41sGzVqJPoWyMaNG6ftn0+yk3x+3DVZmBNkwrPk8UnCM6NhlLITDyh+mvBITkKW67Xt1gPO60vn0tWrV0vbtm0Tu/tdkOG/p91LmFy/WjLf+pmW5wFF3uBoj1Te4Cji53rI52+AQs0nHAcBBBBAAAEEEECgMALEE0sciSemjiniiWfIokWLpEaNGr4vNuf3K+KJvgmJJ4pItnhhts/9qBNPNI9H+omf+OmD5H1JeEbCs3x+Q/Mz7vIdz37KE0/00zPsiwACCCCAAAIIZBYgnkc8z2uEEM8jnme6LkvHUFTj4W7j20+7ksubrh9z8/BKIpVphs4Wr8v2uZ/7H/E84nn2eCHhGQnP3BK+ec0nxPP8zLTsiwACCCCAAAIIIIAAAqUtQMKzgHogbrABMXBYBBBAAAEEEEAAAQQQKLBAWVnQdMkl7j9A+uEqlIXpOU0eQNFj5btoId/yWocDBw7IP//5T5k/f77MmjVL3nnnnYzN1KRnzz33nNSvXz9lv3weTsjnYQ2TBSxBJjxLHp/lJeHZscceKxs2bJB69eqZXhK+9jO9ftwOajIe3MqFvaBJEw5qwrGvv/7aqk61atVk7dq10qJFC+u/C3Ft2+10Xl/Oc+l+ftrvqzOz7GzaX/nWz7T8uHHjZMKECYlad+rUSRYsWCDVq1cvWLNNxneh+t95LhY0saCJBU0Fu5Q5EAIIIIAAAgggUGYFChVDS14g7/Y9VAHDitfk2lmFsjA9v8n3xULEDArxnZN4ommvFu+X6YER4on+LL32Nr1+iCeaeRNPNI+XEk/kBQr2VcULFHiBgtkMy14IIIAAAggggEDhBQoVwyKe579vTOMR+cbj8i2vLSOe569/ieeJsD7wr9KzZ8/EwMkl4RnrA4v5WB8ocsYZ6QkYCzG3qy/rAy+VGTNmJK5Vr+cNTNePet0t/JbPZ028nzuWn4Rlbsf1Uz6fZwT8tIl9EUAAAQQQQAABBBBAAAEvgbjl5apQpK+kiMEWN9gYkFJFBBBAAAEEEEAAAQQQEBGTh1KyQf3www/Sp08fmTt3rrWr1wOKDz/8sAwfPjxxuCZNmsiaNWukTp062U6R8vn3338vvXv3liVLliT+fciQIfLYY4/5Oo5z56VLl0q3bt0S/1yzZk1Zt26dnHLKKXkd16twnBY0OdugffDaa69ZPwI/9dRTsmvXrrRmTp48Wa666qqUf8/nx8x8ftw1WRAR5vj08wOw1/hZv369dOjQQfT6060QSf+c5zJxs8tE9fpx8/PTruTyfhYkOK/vXOaojRs3WgtZvvvuO6sahx12mGi/N27c2Prvr776yvp88+bNiWpOmTJFhg0b5nvOWrlypXTp0kXsMJnb/Oen/b4rkKGAaX/lWz/T8s76aFI6vR+pWaE2k/tDoR52fvLJJ2XAgAGJqueT8EwPEvb8lu/5TMubjg+vMeC3fD73PD/j0LT9Xsf0Uz6fvwH8tIl9EUAAAQQQQAABBIIXIJ5YYhzVeEi+D8HkW95tFBJP9L42TeLdfr5/eZ2JeGLqA4huD5B52ZnGp5zl/cQDiCcW7v5l2l9++setdqbliSd6Jzwjnug97k3Hl30E4omFm0M4EgIIIIAAAgggUBYFiOcRz8tlXBPPI57nFIhqPNytp0zjQ8TzUtdH+41H5DK35NNf+dbPtDzxPOJ59jjlBQb+1oOyPrBQsyLHQQABBBBAAAEEEEAAgVwF4paXi4RnufY05RBAAAEEEEAAAQQQQKBMCGzbtk1OO+002b59e6I9CxYsSHnzWLaG7ty500qUs2nTJmtXr4RnJgl1sp1LP//iiy+kTZs2smXLlsTu9957r4wePdqkuOc+b775prRr107+/e9/52zhpwImCW30eG5Jjfz8iOrWLj/ls7VJ3+44bdo0GTp0qPz444+J3Tt16iQ6lqpXr574t3x+zMznYQ2TBSxhjs8JEybIuHHjEi5+Hq6zCzmTFJV2wrOoXj9u49dkPLiVM13womWd17cmU9SkkAcffHC2SyrxubOPnUkiTR6GNT3ZxIkT5brrrkvs3rBhQ3nppZekbt26iX/z037T85rsZ9pf+dbPtPy8efOspJv2dvTRR8uGDRukfv36Js2x9tH5rHv37tb9smXLltKsWTMZNWqUVK1a1frc5P6gyek0UdmsWbMS5x00aJA8/vjj4gzQZqqYzkU6J9lbvgnPwp7fRo4cKZpg0978zIXffvutnHfeefL8889nLW86Prys/ZbP555nPBBFJCw/rVM+fwP4aRP7IoAAAggggAACCAQvQDyxxDiq8RDiicV9lM93K5N4BPHE9PnGxM0uFdXrx20W9dOu5PJ+4gHEEwt3/zLtLz/941Y70/LEEzM/IEk80X3sm44vu3Q+9zw/Vx/xRD9a7IsAAggggAACCERHgHge8bx8RyPrA1MFTdavhv19N9c+No2j6PGJ56UqE8/LddTlHlf2Gy9xnsm0PPE84nn22PGz1t50fBHPK9zcwZEQQAABBBBAAAEEEEAAAacACc8CGhNxgw2IgcMigAACCCCAAAIIIIBAgQXckn1cffXVMmnSJOMzmb4FUhOUnX766fL5558njj1z5kzp37+/8bl0x/Xr10uHDh3khx9+sMrp96UVK1bIWWed5es4zp3dHgQcMWKElUjFT/KYt99+Wzp37iyVKlWyEtn87Gc/k6uuukqOPfbYlFOaJLTRAm4/gmripPPPP9+ovc4362khtx9hX3nlFVmyZIm8+OKL8tZbb8mwYcPkjjvuMDqHJt4ZM2aM3HXXXYn9tb2aBKhevXqJf8sn2Uk+D2uYLMwJc3w6++Swww6zxnXjxo2NvS+77DIr0Zy9+UnyY3QSETFxs48V1evHra1+2pVc3s+CBOf1rUmx1q1bJ8cdd5wRv15Tzj52S2blTFalc47Oh4ceeqjReXQnnUv79OljJWSzN7cEbX7ab3xygx1N+yvf+pmWdy7ey+Ue5Exm5+w30/uDM1GdMyleNl63Nueb8Czs+c05Pvr16yf6t4XJfdttAarXXGo6PrzM/ZbP556Xrd+TPw/LT8+Zz98AftrEvggggAACCCCAAALBCxBPLDGOajyEeGJxH+Xz3cokHkE8MX2+MXEjnrhQevTokYZHPLFw9y/Tceg3XuOsoWl54omZH5Aknug+9k3Hl106n3uen6uPeKIfLfZFAAEEEEAAAQSiI0A8j3ieLcD6wPDWr4b9fTfXGcc0jqLHj2o83K3tftqVXN7P93HiebmOutzjyn76x612puWJ5xHPs8dPWUh4RjyvcHMVR0JmyGT0AAAgAElEQVQAAQQQQAABBBBAAIHoC8QtL1eFIn2CNAZb3GBjQEoVEUAAAQQQQAABBBBA4P8FnD9mnXDCCbJq1So55phjjIxuvfVWue222xL7VqtWTdauXSstWrRIKf/9999L7969raRa9nbGGWfIokWLpEaNGkbn0sQ8w4cPl6lTpyb2b9CggZWkSxMK5bPp10NN9vbggw8mDqPJurQtamKy6TF++9vfyp133pnY3SuZlWlCG7cf2cePHy9jx441qZI437auhdx+hHWOA79942xP3BKehTk+t2/fbiX/++STTxJ96JVkyK2TP/roI2nXrp3oceyttBOeRfX6cfMrjQVNWo/Zs2dbicVMNrc+diu/cuVK6dKli9jhLY0fPfvss8YJEbUuzgeh9N/cxqPpgh+T9vnZx7S/8q2fafndu3fL2WefLboI1N78JMfU+9jAgQNlzpw5ifLORKOm9wdn3/nt/5dfflnOPPNM2bdvX9a5yNQn7PnNOT7atm1r/Z1Rs2bNrMPMef1ogfKe8CwoP7Ul4VnWIckOCCCAAAIIIIBArASIJxZ3V1TjIcQTi/snn+QvJvEI4onp05aJm10qqteP22Tsp13J5U3jKVrGGQ/SfyOemNut0bS//PSPW01MyxNPzPyAJPFE93FuOr7s0vnc8/xcaWHFY4kn+ukV9kUAAQQQQAABBMwEiOcRz1MB1geGt3417O+7ZjMB8bxsTn6+jxPPy6Zp/jnxPBGv9dqsD0y/dwW1vs3P9Z9PvJh4nvncwJ4IIIAAAggggAACCCCAgF+BuOXlIuGZ3x5mfwQQQAABBBBAAAEEEChzAm+//baVPGnXrl2Jtt1yyy1y++23i/NLnrPxH3zwgbRv395KYmFvXgnP9HNN8NK3b9+UwzzxxBMyYMAAI9d169bJWWedlZKcxU+imWwnee655+Scc86RH3/8MbHrFVdcYSVBq1KlSrbi8vrrr0vHjh1TLH/9619bDyYdfPDBKeVNE9pochxNkjR37txEeU22M3/+fKlatWrGOrn1jxZwS3i2fv166dChg+j5dDvooINEk8Ho2DDZTB5yyCfZST4Pa5guiAhrfObzMJ9bUj3tn9JOeKZ1iOL14zZ2TceDs6yfBQ1uC5qaNm1qJZM88sgjM15S2sfXXnut3H///Yn9GjVqJC+88ILUrVs3pazbw3KtWrUSfUvo4YcfnvXS3b9/v/Tv31+eeeaZxL6HHHKI6Fx70kknpZT30/6sJ/axg2l/5Vs/P+XdEn1q37Zu3Tpry9wWIWmCLr332Jvp/eG7776TXr16yfLlyxNlTfvfre/1IF7JF019wp7fnnzyyZS/IbzGr7NjvNpf3hKeheWn/vn8DZD1wmIHBBBAAAEEEEAAgdAFiCeWkEcxHkI8sbh/iCcWOxBPLHYwjbe4Taim8SlnWdN4ilv99N+IJ+Z2ezPtLz/941YTP+WJJxYLuv02RTzRfZz7GV/53vP8XGnEE/1osS8CCCCAAAIIIBAtAeJ5xPNUgPWB4a1fDfv7bq4zjmkcxT5+FOPhxPMy9z7rA0t8/MRbiOcRz/OKZ3pdcX7GF/G8XO9alEMAAQQQQAABBBBAAAEEMguQ8CygERI32IAYOCwCCCCAAAIIIIAAAggEIOCWXKdixYoydepUufTSSz2Tnn399ddywQUXyOrVq1NqlSnh2ZdffmklBHvnnXcSZTSRmCaaOv/88zO27o033pCePXvK1q1bE/tpYhNNMtOsWbOCyGjymIsuukgWLVqUcrzf/e53Mm7cuIxJz9w81HHZsmXSuXPntPr5ecDKubBEj/v0009L7969Pdvt1T9awO2hErfESSeeeKKVxKpBgwYZfT/++GPp1KmTbNmyJbHf2LFjZfz48Snl8kl2EsYDimGOT70GzjzzTPnqq68SRppcTvv1qKOOcvXWa1U/79evX0pSPt05jIRnOt70Wq1cubJr/aJ6/Tgr63ehll3ez4IEt4RnehxN7jhlyhSpXr26Zx9rgsVRo0al9LFXEio9iB7vyiuvTDmeJs/Svqpdu7bntauLmW6++Wa59957U/YZPny4TJ48Oa2f/bS/IBPy/x/EtL/yrZ+f8h999JGVDFLfxmpvJvOl27zs9nZGP/cHt4WE2cbZgQMH5K677hKdp51bvgnP9Hhhzm/Oe4OeP1ui0kztj2rCM70vvPjii9KwYcNCXl5pD/8H5afHdf4NoPcS/RtS37rJhgACCCCAAAIIIBA/AeKJJX0W1XgI8cRwEp4RT0ydv5zjjnjiN9K9e3dZs2ZNAsotNq8fEk8s3L2QeKKIW8zRFiae+DfrRU579+5NDDriiebXX1jxWOKJ5n3CnggggAACCCCAgKkA8TzieSrA+kAR4nnE8zLNm37WjxHPM70DZd+PeB7xvEzrn8OKR/m5/t1Gtd/yznaxPjD7XMEeCCCAAAIIIIAAAggggEA2gbjl5apQpJH7GGxxg40BKVVEAAEEEEAAAQQQQACBJIFPPvnESsr1/vvvp7hcddVVVtKqWrVqJf5dv0a9+eab0rdvX3nvvffSHDMlPNOd9YGeXr16pSVscjuX7q8PDf75z3+Wa665RjRBT/KmP3TfcMMNnknZcunk119/3UrKtmvXrpTi3bp1k4kTJ8rPf/7zlH9XD03YMXToUPnwww9TPsv0kISfhDZuP9iq86OPPioXX3yxVKpUKXFeTeSiSeA0AZKzPvZOXg9VzZw5UwYOHJjShuOPP14eeughyyT5PLqT3fZBgwalJKKrU6eOvPDCC9K0adOUY0U94VmY41Pt7r77brnpppvSvB955BHp0KFDyrj+9ttv5Z577hF9c5zbFkTCs4cfflg0+ZW9aYLBxYsXS5s2bTwvrSheP87Kmi6QcZbzsyDBa0GTHrNVq1Yybdo0adKkScop9uzZI2PGjLGut+RN91+6dKkcfvjhru5aL00YqQ+qJW967bqNJd3nH//4hzVnrV27NqVMpqRdftqfy9zrVca0v/Ktn9/ybonmjjnmGCtZqHO+9LpveiXF9HN/0PviiBEjrPuBc9y4jbMdO3bI6NGjZcaMGa7khUh4Fub85tZv2jC9B2pbkv9+0X/XZHXXXXedzJ8/39dc6nd85DN/aNn/Y+9OoOSq6vyB30BQYiIMu2wyBnEgekZkR8ISCGHHP0TZwnaGfVhFZQt/dFjiqIS/sjgJiLIJIRCWMSaALAZkRxQkQUUyIyDDHkUJyNb/c1+miq7qV1XvVXVV10t/3jkeNf2W+z73vlvVv771rSeffDIJAosheaVt0qRJ4aSTTurzWtzK89Ypv9jGGPAZP2w7b968cpMPOeSQJGBx2LBhrdyGYwkQIECAAAECBAZIQD3xA/hurIeoJ3Ym8CyOgk7Vuzv5+3az04p6YqVcnnqCemKzo67vceqJ9T8gqZ7YN4hQPTH786eemN3KngQIECBAgACBbhRQz1PPiwLWB6rn9Z6f1PPU83oL5Kln9ufrnHqeel699c+dqke1Ov7zHm99YH/OIs5FgAABAgQIECBAgACBRQJFy+USeGbkEiBAgAABAgQIECBA4H8FHnroobDDDjv0CfqKgSwbbbRR+OxnP5t8y18MsorfdFdraxR4VuuDWaXzxZCsTTfdNAn0iMFqjzzySJ9wtLhvo29cb6VjZ8yYEfbaa6/U66688sphm222Ccsuu2zicdttt/Uxi9feZJNNwk033RRWXXXV1KbkCbR59913k+CpGKRTvcUQqnHjxiXtif1y++23hxiOVdpigFFsb+8wnFqBZzFcLt73zJkz+1xn+PDhYbPNNgsjR45MfjZ//vzwwAMPVFyrdFCtILoiBJ51cnzW+mBRdOw9zuo9ByXzdgSexbEUx1Z1VvxKK60Ull566ST8b9q0aX2CuLrt+akezFkXyFQfl2dBQvXzHQtm1Y5rrbVWEv7z4Q9/OMQPRse5Lu35vvXWW5P5pN5Wa1FqPCY+u2PHjk3GVL05PM4l9a6V5/5bmX+b7a9W25f3+HrPb1bzWnNlnteH6BX7dfz48eGOO+7oQ18aZ0OHDg0PPvhgmDt3bt3u6Y/As3iBTs5vN9xwQ/jiF7/Y5xmL71/iM/bJT34y/P3vfw9z5swJ8VkpbfHnMfzt+9//fli4cGHyz7Xm0rzjo5X5Ix6bFg5Wep6XX375sNRSSyXBiVtuuWXLj1sn/GIj33rrrWSczpo1q6LN8V7iN1TGLYbsVgevtnyDTkCAAAECBAgQINBWAfXED3i7rR6inti5wDP1xA+eA/XEyik3Tz1BPbH/Xq6y1n/z9E9a6/Ier5646APlu+22W2pnqyc2P3+oJ1Z+kVP/zSbORIAAAQIECBBYPAXU89TzrA9c9CWvaV9UWhod/bl+tZO/7zYza6nnNf/7uHpeMyMu/Rj1vPqBZ1HN+kDrA1t54qwPbEXPsQQIECBAgAABAgQIFElA4FmbeqtosG1icFoCBAgQIECAAAECBNosEBcwfOlLX0oN8Kp16R133DEJJ/vpT3+a7NIo8CzuExeN/Md//Ec44YQTklCUvNtJJ50Uzj777CTwo11bvJ8Y/lUKQclznRgQd+ONN4Y11lij5mF5A22ee+65sMcee6SGItW6SAwni+Fl8UMkp5xySnm3eh8qeeGFF5L7vueee/Lccnnfs846K5x88smpfVOEwLNOj88YThfD7OK3Z2bd4riPz85FF13UMKQn6znT9osBettuu23NgKQYUHPvvfeWQ/B6n6Pbnp/ebcu6QKbaJM8H2Kqf7xhKFC3/7d/+LXOXrLnmmsmzu/7662c6Js4R8dm9//77M+3fe6e11147XH/99XWvlef+czegzgFZ+6vV9jVzfHz9OvXUU8PkyZNz3/LXv/71MHHixNS5Mu/rQ7x4M3P3iiuuGA4//PAwadKkcvv7K/AsnrBT81sz/RDDzmKI6Gc+85kkFK3bAs/i+6Qvf/nL4Xvf+17NsRVfNyZMmJB77FUf0Am/0jWnTJkSjjrqqJptPu2005LQMxsBAgQIECBAgECxBNQTP+ivbquHqCf+Mmy11Vbl3/k+/vGPJ1/gUOsLKlqpH3Wy3t2p37ebmYnUEyvV8tSb1BObGXHpx6gnNv6ApHpi/rqueuIHz5t6Yv/NV85EgAABAgQIEBgoAfU89bxm1pj0Hq/WB4aQZ/2qel7f2a4d62tbqe+WjlXP+1vYddddky+VLG311hr31+uYep56XqMvfO5EPSrP85829vMeb31gf80gzkOAAAECBAgQIECAAIEPBIqWyzWkJ/52WICtaLAFINVEAgQIECBAgAABAgRqCMQPwh133HFJYFej7atf/Wo488wzk8CmK664Itk9S+BZ6bzz5s0LhxxySPJBsyzbxhtvHL7//e+HuOChE1u0OPHEE8N1112X6XIxiCoGsR177LFh2LBhdY9pJtDm9ddfTwJyLrzwwobtieFo0SqGUlUvCGi0CCF+k+M3vvGNcO6554b333+/4bXiDuuuu24SwDVmzJhQ/Tts6QRFCTzr9Ph87733wvTp05PnKPZxvS0GU11zzTUhfrim9wc2G/3BP1MnpuxUb5Hj0KFDw1133RVGjx6devpue35Kjcy6QKb6pvIsSEh7vuNzd/fddycBRY36+ZhjjklCf5ZZZplcXRef3Tg/xDCt+L8bbXHOOuOMM5JgpeHDh9fdPc/9N7punp9n7a9W29fs8bG0GJ+DGBz29NNPN7y1+AxffPHFdefKZl4f4oVjn19wwQXh9NNPbxgmuvnmm4err746/OY3vwm77757ud39GXgWT9qp+S3vdWLYWQw6++UvKz/8XmsubXZ8lGCbOb7RAuP+DAdrt1/JodEi3vHjx4dp06aF+PpiI0CAAAECBAgQKJaAeuIH/dVt9RD1xM4EnqknfvAMqCd+YJGnHqCe2H+ve+qJ2T4gqZ6Y7+8y6omVz6h6Yv/NWc5EgAABAgQIEBgoAfU89TzrAxeNgU6tX837e5T1gSE0u34q9mvW+lD1HKyeJ/As7XXZ+sDd6r5d6dT8lvc66nnqeQP1Ptt1CRAgQIAAAQIECBAYOIGi5XIJPBu4seLKBAgQIECAAAECBAh0sUD8A+2TTz4Zzj///DB79uzwzDPPlFsbw1r22WefcMQRR4Q111wz+feDDjqoqcCzeGy81lNPPRUuv/zy8NOf/jRZRBK/jSluMYxn1KhRYZdddkmusc4669QM02on54svvpgEcMSFJL///e/DggULypdbaaWVwgYbbJAEt+28884NQ4NKB7ayIOPZZ58NU6dODddee22YP39+OZTs4x//eNhpp52SwLr11luvbJU38KzUxhhMMmvWrOQ69913X4iBZaUt9s3IkSPDDjvsEA499NCkn5Zccsm63VC0wLNOj8/oHYMGY2DVE088EeL/j1sMooqhYkcffXTYcccdk+cia0hPfzwXcZHjN7/5zXDTTTeF559/vuKUV111VRLgVW/rtudnoBY0zZw5M4wYMSIJO7vkkkvCj370ozB37tyELgbYffrTnw77779/OOCAA8Kqq67aUtf1fnZjyNrLL79cMWfFsLy9994715yVZ0FXS42vOjhrf7XavlaPjwtqHnzwwSTMLAag9X7dXG655cK2226bvI6VnuF6Rq28PsTzvvrqq+Gyyy4LV155ZcVramzHuHHjkteITTfdNJmzq6/V34FnvV9POjG/1ZpH471vsskmFfNobFvWubTV8dHs8XGBcZwrpkyZkswXvUNI2xEO1i6/3uM9Pivx9eQ73/lOePTRRyvC+WKg7W233RZif9kIECBAgAABAgSKJ6CeWNln3VYPUU8MIdZO4xdvZKm7ZK1HpD2pnax3qyd2ph7f7HjIUw+oVw9ST8z3mpi1v/L0T1oLWj1ePbF+v3ZqfmtXPazV8dHs8eqJ+eYLexMgQIAAAQIEBruAep56XhSwPrCz61c79ftu3vnN+sBFYnl+H1fPyzvKau+vnpf9CwxKitYH9l1nbX1gtmeyXfXQ3le3PjBbX9iLAAECBAgQIECAAIH+FxB41v+myRmLBtsmBqclQIAAAQIECBAgQIAAAQIECHS9QKuBVV1/gxpIgAABAgQIECBAgAABAgQIECBAgEC/Cagn9hulExEgQIAAAQIECBAgQIAAAQIECBBou4B6XtuJXYAAAQIECBAgQIAAAQIECBAgkEugaLlcQ3ri15IUYCsabAFINZEAAQIECBAgQIAAAQIECBAg0BYBC5rawuqkBAgQIECAAAECBAgQIECAAAECBBZLAfXExbJb3RQBAgQIECBAgAABAgQIECBAgMBiKqCet5h2rNsiQIAAAQIECBAgQIAAAQIECitQtFwugWeFHWoaToAAAQIECBAgQIAAAQIECBDoTgELmrqzX7SKAAECBAgQIECAAAECBAgQIECAQDcKqCd2Y69oEwECBAgQIECAAAECBAgQIECAAIF0AfU8I4MAAQIECBAgQIAAAQIECBAg0F0CAs/a1B9Fg20Tg9MSIECAAAECBAgQIECAAAECBLpewIKmru8iDSRAgAABAgQIECBAgAABAgQIECDQNQLqiV3TFRpCgAABAgQIECBAgAABAgQIECBAoKGAel5DIjsQIECAAAECBAgQIECAAAECBDoqULRcriE9PT09HRVq8mJFg23yNh1GgAABAgQIECBAgAABAgQIECi8gAVNhe9CN0CAAAECBAgQIECAAAECBAgQIECgYwLqiR2jdiECBAgQIECAAAECBAgQIECAAAECLQuo57VM6AQECBAgQIAAAQIECBAgQIAAgX4VKFoul8Czfu1+JyNAgAABAgQIECBAgAABAgQIELCgyRggQIAAAQIECBAgQIAAAQIECBAgQCCrgHpiVin7ESBAgAABAgQIECBAgAABAgQIEBh4AfW8ge8DLSBAgAABAgQIECBAgAABAgQI9BYQeNam8VA02DYxOC0BAgQIECBAgAABAgQIECBAoOsFLGjq+i7SQAIECBAgQIAAAQIECBAgQIAAAQJdI6Ce2DVdoSEECBAgQIAAAQIECBAgQIAAAQIEGgqo5zUksgMBAgQIECBAgAABAgQIECBAoKMCRcvlGtLT09PTUaEmL1Y02CZv02EECBAgQIAAAQIECBAgQIAAgcILWNBU+C50AwQIECBAgAABAgQIECBAgAABAgQ6JqCe2DFqFyJAgAABAgQIECBAgAABAgQIECDQsoB6XsuETkCAAAECBAgQIECAAAECBAgQ6FeBouVyCTzr1+53MgIECBAgQIAAAQIECBAgQIAAAQuajAECBAgQIECAAAECBAgQIECAAAECBLIKqCdmlbIfAQIECBAgQIAAAQIECBAgQIAAgYEXUM8b+D7QAgIECBAgQIAAAQIECBAgQIBAbwGBZ20aD0WDbROD0xIgQIAAAQIECBAgQIAAAQIEul7Agqau7yINJECAAAECBAgQIECAAAECBAgQINA1AuqJXdMVGkKAAAECBAgQIECAAAECBAgQIECgoYB6XkMiOxAgQIAAAQIECBAgQIAAAQIEOipQtFyuIT09PT0dFWryYkWDbfI2HUaAAAECBAgQIECAAAECBAgQIECAAAECBAgQIECAAAECBAgQIECAAAECBAgQIECAAAECBAgQIECAAAECBAgQIECAAAECBAgQIECAAAECBAgQIECgrkDRcrkEnhnQBAgQIECAAAECBAgQIECAAAECBAgQIECAAAECBAgQIECAAAECBAgQIECAAAECBAgQIECAAAECBAgQIECAAAECBAgQIECAAAECBAgQIECAAAECBAokIPCsTZ1VNNg2MTgtAQIECBAgQIAAAQIECBAgQIAAAQIECBAgQIAAAQIECBAgQIAAAQIECBAgQIAAAQIECBAgQIAAAQIECBAgQIAAAQIECBAgQIAAAQIECBAgQIDAIBcoWi7XkJ6enp4i9FnRYItgqo0ECBAgQIAAAQIECBAgQIAAAQIECBAgQIAAAQIECBAgQIAAAQIECBAgQIAAAQIECBAgQIAAAQIECBAgQIAAAQIECBAgQIAAAQIECBAgQIAAAQLFEyhaLpfAs+KNMS0mQIAAAQIECBAgQIAAAQIECBAgQIAAAQIECBAgQIAAAQIECBAgQIAAAQIECBAgQIAAAQIECBAgQIAAAQIECBAgQIAAAQIECBAgQIAAAQIECBAYxAICz9rU+UWDbROD0xIgQIAAAQIECBAgQIAAAQIECBAgQIAAAQIECBAgQIAAAQIECBAgQIAAAQIECBAgQIAAAQIECBAgQIAAAQIECBAgQIAAAQIECBAgQIAAAQIECAxygaLlcg3p6enpKUKfFQ22CKbaSIAAAQIECBAgQIAAAQIECBAgQIAAAQIECBAgQIAAAQIECBAgQIAAAQIECBAgQIAAAQIECBAgQIAAAQIECBAgQIAAAQIECBAgQIAAAQIECBAgUDyBouVyCTwr3hjTYgIECBAgQIAAAQIECBAgQIAAAQIECBAgQIAAAQIECBAgQIAAAQIECBAgQIAAAQIECBAgQIAAAQIECBAgQIAAAQIECBAgQIAAAQIECBAgQIAAgUEsIPCsTZ1fNNg2MTgtAQIECBAgQIAAAQIECBAgQIAAAQIECBAgQIAAAQIECBAgQIAAAQIECBAgQIAAAQIECBAgQIAAAQIECBAgQIAAAQIECBAgQIAAAQIECBAgQIDAIBcoWi7XkJ6enp4i9FnRYItgqo0ECBAgQIAAAQIECBAgQIAAAQIECBAgQIAAAQIECBAgQIAAAQIECBAgQIAAAQIECBAgQIAAAQIECBAgQIAAAQIECBAgQIAAAQIECBAgQIAAAQLFEyhaLpfAs+KNMS0mQIAAAQIECBAgQIAAAQIECBAgQIAAAQIECBAgQIAAAQIECBAgQIAAAQIECBAgQIAAAQIECBAgQIAAAQIECBAgQIAAAQIECBAgQIAAAQIECBAYxAICz9rU+UWDbROD0xIgQIAAAQIECBAg0AaB//mf/wmbbbZZeOaZZ8pn/8///M+w2267teFq2U/5rW99K5xyyinlAw488MBw+eWXZz+BPQl0icBBBx0UrrjiinJr/v3f/z2cfPLJA9q66udr6623DjNnzgwjRowY0Ha5OAECxRf45S9/GbbaaquwcOHC5GY+8pGPhLvvvjtsuOGGfW7Oa33x+9sdECBAgAABAgQIDE4B9cTB2e/uunMC6omds3YlAgQGXkA9ceD7QAsIECBAgAABAgQWfwH1vMW/j93hwAqo5w2sv6sTINBZAfW8znq7GgECBAgQIECAAAECBAhkEyhaLteQnp6enmy3NrB7FQ12YLVcnQABAgQIECBAgACBPAIWNOXRsm83Crz33nthxowZ4Te/+U0466yzuq6JFjR1XZdoEAECbRSwoKmNuE5NgAABAgQIECBAoEsE1BO7pCM0o2kB9cT8dL5AIb+ZIwgQyCagnpjNyV4ECBAgQIAAAQIEWhFQz2tFz7HdIKCel78X1PPymzmCAIFsAup52ZzsRYAAAQIECBAgQIAAAQKdFShaLpfAs86OD1cjQIAAAQIECBAgQKALBSxo6sJO0aRMAjHD/KGHHgrHHntsePjhh8OBBx4YLr/88kzHdnIngWed1HYtAgQGWsCCpoHuAdcnQIAAAQIECBAg0H4B9cT2G7tCewTUE5t39QHJ5u0cSYBAfQH1RCOEAAECBAgQIECAQPsF1PPab+wK7RFQz2veVT2veTtHEiCgnmcMECBAgAABAgQIECBAgEDxBASetanPigbbJganJUCAAAECBAgQIECgDQIWNLUB1Sk7InD++eeH448/vnwtgWfZ2S1oym5lTwIE8gn4gGI+L3sTIECAAAECBAgQKKKAemIRe02bo4B6YvPjQD2xeTtHEiBQX0A90QghQIAAAQIECBAg0H4B9bz2G7tCewTU85p3Vc9r3lr4JN0AACAASURBVM6RBAio5xkDBAgQIECAAAECBAgQIFA8gaLlcg3piV/3UICtaLAFINVEAgQIECBAgAABAgT+V8CCJkOhqALVi3IEnmXvSQuaslvZkwCBfAI+oJjPy94ECBAgQIAAAQIEiiignljEXtPmKKCe2Pw4UE9s3s6RBAjUF1BPNEIIECBAgAABAgQItF9APa/9xq7QHgH1vOZd1fOat3MkAQLqecYAAQIECBAgQIAAAQIECBRPoGi5XALPijfGtJgAAQIECBAgQIAAgX4WsKCpn0GdrmMCFjQ1T21BU/N2jiRAoL5Ang8osiRAgAABAgQIECBAoJgC6onF7DetFnjWyhhQT2xFz7EECNQTUE80PggQIECAAAECBAi0X0A9r/3GrtAeAesDm3dVz2vezpEECNQXUM8zQggQIECAAAECBAgQIECgGwUEnrWpV4oG2yYGpyVAgAABAgQIECBAoA0CFjS1AdUpOyJgQVPzzBY0NW/nSAIE6gtY0GSEECBAgAABAgQIEFj8BdQTF/8+XlzvUD2x+Z5VT2zezpEECKgnGgMECBAgQIAAAQIEBlpAPW+ge8D1mxVQz2tWru+XP2y99dZh5syZYcSIEc2f1JEECBAIIVgfaBgQIECAAAECBAgQIECAQDcKFC2Xa0hPT09PN0JWt6losEUw1UYCBAgQIECAAAECBBYJWNBkJBRVwIKm5nvOBxSbt3MkAQL1BSxoMkIIECBAgAABAgQILP4C6omLfx8vrneonth8z6onNm/nSAIE1BONAQIECBAgQIAAAQIDLaCeN9A94PrNCqjnNSsn8Kx5OUcSINBIwPrARkJ+ToAAAQIECBAgQIAAAQIDIVC0XC6BZwMxSlyTAAECBAgQIECAAIGuErCgqau6Q2NyCFjQlAOralcfUGzezpEECNQXsKDJCCFAgAABAgQIECCw+AuoJy7+fby43qF6YvM9q57YvJ0jCRBQTzQGCBAgQIAAAQIECAy0gHreQPeA6zcroJ7XrJzAs+blHEmAQCMB6wMbCfk5AQIECBAgQIAAAQIECAyEgMCzNqkXDbZNDE5LgAABAgQIECBAgEAbBFpd0PTWW2+Fn//85+HGG28Mc+bMCfPnzw/vvPNOuaVLLbVUGDlyZNhhhx3CfvvtFzbaaKOw5JJLNryTeotV3njjjfCjH/0oXHzxxWHu3Lnh/fffT8639tprh1122SUcccQRYb311gvVv0s1vGivHV599dVw0003hUsuuSQ88cQTIV6ztH384x8PY8aMCYcddljYZJNNQrzHLFu19dZbbx1mzpwZhg8fHu65555w8sknhwceeCA51XLLLRfGjRsXjjvuuLDpppvWNavV1iWWWCKx33nnnfvFJMs9pu3Tn+076KCDwhVXXJGpKSXfESNGZNo/6049PT3hqaeeCpdeemmYMWNGePrpp5NDo3cc38cff3zYY489wrBhw5J/r27zv//7vyd9nXV79tlnwzXXXBOuvvrqMG/evPLz1bt/Dz300DBq1KhMz1a8bqsfUIzP+F133RV++MMfhjvvvDO8/PLL5duJY3eDDTYIBx98cNhtt93Csssum+lW//a3v4Vdd901mUfiFp+z+DysuuqqyX1/7WtfC7fcckvyvMdnZvTo0eHoo48OO+64Y91nsD/HX6YbqbFTvfuLh8T54aKLLgrTpk0rj6nSvLbPPvskz/Caa67Z5+xxPD755JPh/PPPDz/5yU/C888/n+wT56U4Jk444YTwpS99KTHLu8V+jotTpk+fnvTzH/7wh4q5MI7B2E/xWYvze5wXs86H1W2J93/llVf2GeerrbZaMo7iXFia1xtZ9j539Vj/z//8z+R8cYv3F8dUdH/ooYfCggULKuwOOOCAZByvsMIKeenK5++UXzMNbFf/5lnQ1MrC1Pfeey88+OCDydi/7bbbyv1Xmh+OPfbYZH4oveeoNxZ6++Vpf5p7q8e/+OKLyXuD+DzHcRmfjd5bnGM/9alPJc/1XnvtlTovNDMeHEOAAAECBAgQIEAgj4B6YrqWemKeUVR/3/6s56gnqieqJ1Y+b+qJlbXn6tlIPbH2/Kye+EFtWT2x/17znYkAAQIECBAgQKAzAup56nntHmnqeZVrGq0PTB9x1gdaH2h9YPPrK5uZx9Xz1POaGTeOIUCAAAECBAgQIECAQFEFipbLNaQnruIqwFY02AKQaiIBAgQIECBAgAABAv8r0OyCptdffz2cddZZ4Xvf+15FwFkj2BhKFoPKYjBOvUCytBCUyy67LPz0pz8NEyZMCPH69bbNNtssXH755UkoSJ7tueeeC//3//7fEK+VZVtppZUSgxg60ijILS3wLAZmffOb3wyTJ09OvVw0ikEuY8eO7fPzaDBx4sRw4YUXZmlq2HjjjZP7iiFIndja0b6B/oBiHB8xeCkG/NXb4jiPIWXRvNnAsxjyFcOqfvazn2XqrnXXXTcJbmr0bMWTNRt49uabb4Yf/OAH4fTTT2/4DMbrxECsGEp29tlnh2WWWabufaQtaLrvvvsS6xgiVwo2rD7JlClTkjCw6q0d4y9TR9TYqdaCrX/4h38IZ5xxRjj33HMbnj7OuTEsrxQq9tprr4UjjzwyXHfddXWPXXHFFcO1114btt1224bXiDvk7efSSWMfx/7IMh+Wjolhkqeeemq44IILGrYtBgl+//vfDzHEsFY4XvVJan1AMQbrHXLIIRXhcrUa8NWvfjWceeaZ5RDDRg3tpF+jtqT9vN3tyxP41UzgWSznxsDFww8/vGH/rb/++snYj+8Fuj3wLO+cX+rb+FzE0Lc11lijmeHgGAIECBAgQIAAAQJNCagnVrKpJzY1jFIPakc9Rz2xdv+oJ1batGP8tfJ0qCem66knfuDSTD22mTGpnrhIrfeXafR2zFMPTfNv9nj1xGZGs2MIECBAgAABAoNXQD1PPa9do78d9RT1PPW8agHrA60P7P3ludXjw/rAvnOGep56Xrte952XAAECBAgQIECAAAEC3SxQtFwugWfdPJq0jQABAgQIECBAgACBjgg0s6Dp17/+ddh9993Ds88+23QbY7jPiSeeWDP0rPqP0AcccED47Gc/G2LwTNbtIx/5SJg+fXrYZZddMh1y5513hr333ju88sormfbvvdPBBx+cBI8NHz685rHV1ltuuWXYaqutwjnnnFPzmE033TTceuutYdlll63Y5+GHHw7jx4/P3QcxgCoGtMUQqnqBc7kBqg5oV/sGckFT3vERg6xiQN/UqVPDFVdcURZq9A2OMcwnfpPdoYcemitMsHSB6lCstL5sJvDshRdeCPvvv3+44447cg+P+OHJG264Iay33no1j037AF+cI+J/aoWdrb766uGee+4Jn/jEJ7r++Ui7v/hsf/nLXw633HJLZtPYd1/72tfCM888k8xtc+fOzXRsDEmbNWtWanhi7xPED2nHAKVHHnkk03nTdoohbDGAqRTMVutEzVxrnXXWSeb1GAYYQ8vilmdB080335zY1QvRS2vvjjvuGKZNm9ZnLq7et5l7qj5HVr9mOqgT7cvzAb28gWfvvfdeEhAag/+ybnEujs9aDEk75ZRTyod1ywcU45wfwyrzjsne9x9DDWfPnh022mijrCz2I0CAAAECBAgQINCSgHriB3x560W94dUTK4ehemII6okfjAn1xBDUE/u+VDVT21JPbOklPzRjnrfeqZ74y+RvhQsXLkzo4t8277777rDhhhumdp56Ymtj2tEECBAgQIAAgcEqoJ6nnteOsa+ep57Xe1yp56nnpc0zzdSW1PNam7GbMVfPq1+Pq/bJU8+Mx6rntTamHU2AAAECBAgQIECAAIGsAgLPskrl3K9osDlvz+4ECBAgQIAAAQIECAygQN4FTX/84x/D9ttvH5566qk+rY6hM5tttlk5EGb+/PnhgQceCG+88UaffRst2K8OQYn7v/XWWxXBR6uttloS3vPhD384/OpXv0oN6CkFnWyyySZ1lWfMmBH22muv1GCltdZaK2y99dbJdeI9xQ8avPPOO33O1ygQp9o6hgG9++67yR8z41a6n/i/b7/99vD888+HCy64IBxzzDEV13rooYfCDjvsEP785z/3acPaa68dtthii6StL730UnKeNP9SaFI7Qs/a2b5LL700PPjgg8l9P/rooyH+4bi0/eM//mMyNktbXPhw7LHHhqWXXrrlJ6zePcWAmc997nPh73//exLAFJ+R0jZy5MgQg2ji8aWtXuBZHAvf+c53aob5fPrTnw4xBG/JJZcMjz32WDLm08LAGgUm5Q08q/fcx5C/+ByuvPLK4S9/+Uv4+c9/noy96q1RIE/1B/ji2Bw6dGj5WYvP8rhx48KIESPCvffeG373u98lwX3xGek9jts5/loZSNX3t9JKK4UNNtggCWIqbXFO2HnnnRPLWs9vnAtjUNM3v/nNivC5LPNhrQDF0vVj/8UgxbRQu9jez3/+80nb4hbbF+fCBQsW9GGJ/XH99deHPffcsyZZvWv1nnPTxnlsQ3wG4pwatzyBZzHU8rrrrqt4brLO8Y3CCjvp18xY7FT78izoyRN4Vm9+jM9O/FBgnHPTnp34erDNNtuESy65pEzXLYFntd5/xHsaNWpU8sHGON5j2FtcLBxDDtPm/fg+ZebMmckcaSNAgAABAgQIECDQbgH1xEXC6on9N9LaWc9RT1RPVE9UT1RPbG6+Vk9UT2xu5DiKAAECBAgQIECgGwXU89Tz+ntcqudZH2h9YN+nyvrAShPrA1tbX9nMvK2ep57XzLhxDAECBAgQIECAAAECBBYXgaLlcg3pKX2qvMt7oGiwXc6peQQIECBAgAABAgQI9BLIs6AphnPFIKX4IbHe21FHHRXOOuussMIKK/Sxjb923X///eGQQw4Jv/3tbyt+nhZWVNqhOgSl94Hrr79++PGPf5wEgfTeXn311XDiiSeGK664ouLfY0jUnXfeWQ7qqW5kDEvbdttt+wSI7bvvvmHy5Mlh1VVXrTgkho5Mnz49sXj99dcrfhb/LQYwxaCm6i3NOu6zxBJLhPPOOy8JNouhJnGLbv/1X/8VYsjT8ssvXz5VreCpeOw3vvGNPn0Q2xrvPfo/++yz5fPEa954441h991379fnoZPtyxOU08pNxnG10047JUEzvbcDDzww6bfqcR/77YQTTkhCqdK2eqFJ8Zg99tijT5jNySefHE477bSwzDLLVJzyzTffTMbb6aef3ieE79xzzw1f+cpXUtuQJ/AsLsSJwVU/+9nPKs4Vv5UxzgWbb755ReBY3GnevHnh4IMP7mMWj4nnWWONNfq0q3rBT+8dvvzlL4dzzjknDBs2rPzPcTzHQKCPfexjhXg+6t1fDDGbOnVqiGFc8Z5KW+zfOF7OPPPMCq9YJyqVtGrNh/Gb+vbbb79wzz33lI+Nx82aNSvEcMa0LW3ejXPEd7/73fCJT3wi9ZgYPHf44Ycn4We9txjKGOeY3n1W+nl8LYlhhFOmTKk4ZuONNw6XXXZZn7k9zrMTJ04MF154YWob8gSe9T5BfNbiHF99b9E9Bg9+/etf7zPmY6DfKqusMqB+zc5nnerfdgWexbDL+Fq9cOHCMkF8Xs4+++xkPPUea/G179prrw2HHXZYxf697boh8CzOY/Ge/vCHP5SbVms+6D0v/OhHP0peZ3qHrzZ6vpsdN44jQIAAAQIECBAgkCagnhiSL19QT+yf50M9MSR1YPVE9cTqJ0o98QMR9cQPLJqpxzY7W6snVsqpJzY7khxHgAABAgQIECDQDQLqeep5/TkO1fPU8+J4sj6w71OlnqeelzbXqud9K5xyyillmrju+vLLL099WbI+cBFLXL9qfWB/vnNxLgIECBAgQIAAAQIEBotA0XK5BJ4NlpHpPgkQIECAAAECBAgQqCmQZ0HTE088EbbccsuKYLAYtBTDeKp/Iay+4Msvvxx23nnn8Mgjj5R/tNFGG4XbbrstLLfccn3aVyvwbLvttgszZswIyy67bOo9xZCTb3/720k4VO+tVshU/MPgXnvtFWbOnFnePYaBfe973wsxkK3efcVAoRiY0/ue4rG33HJL2H777fu0r1bg2aRJk5I/6DYyTAuci9e7+uqrk3uod/wLL7yQ7NM7/CiGC82ePTs1qK6ZR6bT7etU4FkMZYqhfr232GcnnXRSOaCu2iuG0MTxc8kll/ShrDUW47cexg/Kzp07t3xMDL6J4Xq77LJL3S759a9/nYTX9Q61W3HFFUMMZ4qBf9VbnsCztPv/4he/GH7wgx/UfA7j9aLBqaeemgRK9d6OP/748P/+3//rM15rLfiJwWkXX3xxRRBYGkanx1/eZ6TW/cVQw1tvvTVssskmqaeMc1ScZ+I+1Vuj+fC///u/Q9xn/vz55UNjMNT555/f51wvvvhi2GabbSqCKb/0pS8l4ZK9Q9jSGhnbeMABByRzc2mLQXT33ntvGDlyZJ9D4jw0duzY8Pbbb5d/tv/++ycBaMOHD091iAFvcaFLDG98//33K/ZpJvCs0TMcrxdDz2LYYO/t5ptvTg2K7KRf3rEX9+9k+9oReFbrtTrOj+PHj69JkjY3lnbuhg8oxhC/+EyWtg996EPh9ttvT95rNdpimGkM4+z9HMX3PjEc0kaAAAECBAgQIECg3QLqieqJaV980cy463Q9Rz3xg15STwyh0+Mv7zOinviBmHpi5ejJW4/NO/bUEyv/1qKe2MwIcgwBAgQIECBAgEC3Cajnqeep59V/Kq0P7Ls+0vrA/DO5ep56Xq1Ro57XOPDM+sC+o8f6wPzzsCMIECBAgAABAgQIEBjcAgLP2tT/RYNtE4PTEiBAgAABAgQIECDQBoE8C5qmTp0ajjzyyHIr1l133SRQaZVVVsnUshicE0NtStvqq68eHnjggbDGGmv0OT4t8GydddYJP/vZz8Jaa61V93oxaGnChAnhuuuua9jW+++/Pwn56R0YkjXELZ78D3/4Q9hqq61CdCxtu+66axJSNWzYsIp2pllHg/hhnU984hMNDdMC56LT1772tYZhabXaes0114R99tmn4bWz7NDp9nXiA4p/+ctfwg477BDiN4eVtqwhUPHY3XbbrSJkLp6jVuDZtGnTwr777ltBfeWVV1Y8M/X6Ie1DX7XCxbIGnqXdf56gvLRnsVYQW9qCnxj+E+eYzTffvOEQ7PT4a9igqh1qLWi64IILwjHHHFP3dNVzZ9y5XqBd75Mdd9xxIV6jtMXgyRhMtvTSS1dcM4YsjRs3LsSgr7jFILY4pj7zmc9kutVf/OIXYcyYMckHReMW5785c+aEOF56b/HnMRwtjvfSFkP54uKMlVdeue61YtvOOOOMcPbZZ1fslzfwrNYcXX3xtJCwGCZVHagZj+uUX6bOSNmpk+1rR+BZ2mt11te/tLkxEg104Nlbb72VhLXNmjWr3GMxKDM+r40CUOMB8VmKr9+9gwb322+/cNVVV2U6vtmx5DgCBAgQIECAAAECUUA9UT1RPbH2XKCe2Leeqp7Y3GuHeuIiN/XE9PGTtR7b3OjrbL1TPfGXyd8ZFy5cmHRX/CKcu+++O2y44YYV3aee2OxodhwBAgQIECBAgIB6XgjWB1ofWG8mUM9Tz+uverd6nnpevblGPW+RzoEHHph88W31Zn1g39FjfaD38QQIECBAgAABAgQIEMgnULRcriE9pU9x5rvPju9dNNiOA7kgAQIECBAgQIAAAQJNC+T5gOJtt92WBGvE8KdnnnkmHHXUUSGGv2TdWvnQQrxGnnCu6j9+xt+rYqjIjjvuWNHc6jCgvCFu8WQXXnhhOPbYY8vnrfVhhDTrGHYSg3+GDh3akPEb3/hG+Ld/+7fyfnk+KFY6qPoctcKPGjYmZYdOt68TgWfViwzyBHBFoltuuSVE497lh7TAs7QPqsSgtRtvvLFPcF6tvonXiOPwoosuKu8SwwHvvffeEIP1em9ZA8+qQ5JqPUf1xktaEFmaQdqCn4022ijEeWe55ZZrOCQ7Pf4aNqhqh7T7yxp4WD13xlMffPDB4Yc//GHDYKPqoMqtt946zJw5M4wYMaKihY899li49NJLw0MPPRTmz5+fBEFeffXVmeameKKsryXx3FtssUV44YUXytfPM7enhZDlDTy7+eabw+67796wC9MWjNRacNMpv4aNrrFDJ9vXymt9Ld+JEyeGSZMmle8uz2t17McY1hrHd+9toAPP4rdSxjbFQLZHHnkkLFiwIAlhGz16dOZuzjqXZz6hHQkQIECAAAECBAhkFMj6O2A8nXpiOqp64iKXTtdz1BMrx6N6YnfX29UTF41X9cT015E8r8UZX94rdlNPVE9sZtw4hgABAgQIECBAoHsF8vwOoZ6nnldvJKvn9dWxPjAE6wMXjQv1PPW8evNnntfiZt5RqOep5zUzbhxDgAABAgQIECBAgACBxUmgaLlcAs8Wp9HnXggQIECAAAECBAgQaEqg3X9E7d2oVkJQ8oSb1Fo8cNppp1UEtMVwkXHjxiVBI6Wtep8sqGkfuJkyZUo44ogjKg5Ps46BcfGajba0xRBpoVGNzlMd4PWxj30sCcQaOXJko0Pr/nwg2teJDyhWXyNPAFcESxtjaf2WNoauuuqqMGHChFz9Ut2/sVATFyKOHTu24jxZQ3KqQ4by3n+8aFpoVFrQXtoY2m+//UJ0qC44VaMMxPjL1TE1FjRlDRxsZXz85Cc/qQj3qhV4lvd+qvfP+lry4x//OOy///7lw2uF8tVrT/W4zBN4lnfOq75WrUCuTvm1ep1mj8/av/H8rbzWp/mmPd8x3PH888/PfDvVc2M8cKADzzI3vs6OWefy/riWcxAgQIAAAQIECBDoLZDnd4RW5Vr5HUM98W9h1113DXPmzCl3g3rit8Ipp5xS9mjH7/nqiZWh5eqJzc+CaTUR9cQQ1BMXjalOvhY3M4rztK+V13r1xHy9o56Yz8veBAgQIECAAIHFSSDPe/RW77uV9/jqeep51ePP+sC+T6T1gd1Z7449pZ63aLxaH5j+StrJ1+JmXsvztK+V13r1vHy9o56Xz8veBAgQIECAAAECBAgMbgGBZ23q/6LBtonBaQkQIECAAAECBAgQaINAnj9Stnr5Vv7ImTX4qHcbq4Nqtttuu3DzzTeH4cOHJ7vFb7Tacsstw1//+tfk/9cKh2p032+99VYYP358mDVrVnnXtD/KtmKdFngUr7fTTjs1al7Fz5977rmw2WabhT/96U8t3XP1RQeife1e0JQW1JU3ZCc6HXrooeHSSy8tk6V9sHT27NkhflittC2//PIhLk5ab731cvXvK6+8EmKg1bx58+peL8sfwd94443whS98Idxxxx3lczVz//HgqVOnhiOPPLJ8nrSAqlZCywZi/OXqmBoLmrIGLFbPHXnmqm4LPDvuuOPCBRdcUOaLc+e0adPC0KFDM5NWPy95As9Gjx6dzNUf/ehHM12v3fNMqRGtvD5kupEWd8rTvlZe69NeO6tft+KtzJgxI+y5556Z7yptbhR4lpnPjgQIECBAgAABAgT6COT5HaFVvlZ+x1BPnB+22GKL8MILL5S7QT2xvYFn6onqiXnqdo3mx7R6qXpiSP4Wo54o8Kz0/KgnNppJKn+e5W9D+c5obwIECBAgQIAAgaIIqOdZH5j2hZl5x+9ArM9q97od9Tz1PPW87DNB1tcS6wPTTbP6Ze+R/t0zT/ta+dudel6+flPPy+dlbwIECBAgQIAAAQIEBrdA0XK5hvT09PQUocuKBlsEU20kQIAAAQIECBAgQGCRQJ4/UjZjFsPAHn/88SSc5KqrrgrPP/98+TQf+chHwt133x023HDDPqeu/iNdWkhUo/ZUf1PYyJEjw3333RdWWWWV5NDbb789jBs3LpR+NWw2ZCqeqzpcLYZOzZw5M4wYMaLczGrrGPBz1113hRjA02hL+2a+GEa10korNTq04ucxxOr6668Pb7/9dvnfY79MmDAh13mqdx6I9rV7QVMMwoshZPHeStvkyZPDiSeemMvqvPPOC1/5ylfKx6SN5epAsFGjRoU5c+aEFVdcMde10hZhpS0QyPJH8LSAoClTpoQjjjgiV5viztXjI+3ZT/sAX9axORDjLy9CK4Fu1XNHvbmzul3tDDx75513wu9///skSPKKK64Iv/vd7youXx0olRYOec4554T4Qc08W3VYZZ7As+rgy0bXbec8k9evUVv7++fNtq+/FzTlOV8tg7SxV9TAs1dffTV5LxPf49xwww0h9lNpS3vv0d/jwvkIECBAgAABAgQIRAH1RPXErDWbek/MQNRz2vl7frxX9cS+X8agntj864Z6YgjqiZXjp9l6XfOjMN+RzbYvT/0vyzye53zqiX3/lpmv1+1NgAABAgQIECBQFAH1PPU89bz0p1U9Tz0vjoz+eD7iedTz1POqZ5pm62Wden/RbPvy1N/U8/L3pvWB+c0cQYAAAQIECBAgQIAAgShQtFwugWfGLQECBAgQIECAAAECg16gPxY0vffeeyH+gW3evHnhT3/6U3jwwQfDQw89FJ544okQA7ZqbXkCz2Jg2p577pmrv6qDfqpDcRr9PM/FsgRI9WdoUZ62Ndq3mTC56nNWWza6Zp6f12pflj+E57lO9b798WzEc1bbpN1PlvGT9V4OOuigJHyqtDUbeNZf9x/bkWWBQ9qCn1qBRN0w/rL2R2m/VgLd+nPuyBuIFAMhX3vttfD000+H+E2tjz76aPk/CxYsqMtQ3X9piwSbmX+qPfIEnqU9D/VuotV5pj/98o65LPu3o31ZnvdS27L4zp49OwmfLG0f+9jHwr333htiiGmerXpu7ObAs/hh3hdffDEJjH322WeT91Ux5Cw+g++//37N2877fOfxsy8BAgQIECBAgACB3gL9UTNQTwwhSz2oP2sC/TmKm/l9vhvqOVl+D23Fx4YhsgAAIABJREFUqT+ejXh99UT1xDgO1BPTQwSbmX/UE1uZ2SqPVU/crQ9mnnpoWk+0enw8p3pi/41xZyJAgAABAgQILK4C/VGzUM9Tz7M+sPYMoZ6nnqeet+j5sD6wtfWV7Xgfop6nnteOceWcBAgQIECAAAECBAgQ6EYBgWdt6pWiwbaJwWkJECBAgAABAgQIEGiDQLMLmmKQ2XXXXRfOPffcMHfu3KZalifwLGvwUe+GPPzwwyGGf7z55pvJP3cy8CwtgMcHFJsaJkHgWT636lCftACcZj5QG1vRzHMYj6v+wE7auQZj4FlWz/6cO7IEIsVv7rvllluSD17ff//9dQOW6o3O6vtr9vWm+hrd/gHFdvnlmwlq793u9uX5gF6WD5r3Vzhp9bW6LfAsBpt997vfTb419qWXXmqqu7M8302d2EEECBAgQIAAAQIEqgSa/f1OPbESsvr3FPXE/nvU1BPzWaon5vNqtHczgVxp52ylXqqeWCmqntho1Nb/uXriIh/1xNbGkaMJECBAgAABAgQGVkA9b/dyB9T7Ur1GvaSe95Ow++4fWDbyyvNz9bw8WiGo5+XzarS3ep71gaecckp5mGT5QtV218sajdlGP293+6wP/GXYaqutwsKFC5OuqPdZiN59ZX1go5Hr5wQIECBAgAABAgQIEGhNoGi5XEN6Ykx5AbaiwRaAVBMJECBAgAABAgQIEPhfgbwLmuK3NU6fPj0ceeSR4fXXX8/luNpqq4V4vdKvYu0OPPvFL34RxowZE959992knZ0MPNtoo43CbbfdFpZbbrmyUX9+yCgXfIOd+2PBhm9wrI080N/gOH78+DBt2rQwdOjQciMHOvAstuWuu+4Ko0ePLreplQ/wDcT4y/sMtnJ//Tl31AtEinNz7JfDDz88PP3007luMc7vL7zwQkU42mALPGu3X64OSdm5U+2zoCnfgqb4XmrixInhwgsvzNXFSy21VFhxxRWT91WlTeBZLkI7EyBAgAABAgQItCCgntieD0iqJ7YwKKsO9QHJfJbVH5BUT8znV713f9Tb4znVE0NS99hss83CM888U2bO+iUSvfulWwPPOlWva3ZEd6p96onqic2OUccRIECAAAECBAhkF8j7+5X1gem21eut1POyj8FGe6rnNRKq/Ll6Xj6vRnur5zUSWvRz6wNDsva9nesrs/VE7b061T71PPW8Vseq4wkQIECAAAECBAgQINAOgaLlcgk8a8cocE4CBAgQIECAAAECBAolkGdBU/zWp1NPPTVMnjy57j0uscQSSbjYJptsEmL4RvzPpz71qfD4449n/laj6gVCM2bMCHvuuWcu2+oQpE4GnqWFjvRnaFEr3zaZCzHjzo2sM54m127VYyTLN6vluUCeZ6PeeQc68CzNZaADz9LCDlv5AN9AjL88Yynu28r99efcUSsQKS52ueiii8Lxxx9fEVqWdp+rrrpqMr9//vOfD9tss03453/+57BgwYKGHz7861//GnbeeecQwyhLWzMLxrrxA4qd8Ms75nrv38n29feCpurw0uWXXz4ZQ+utt14ukhgqNmnSpPIxtT4cm6f9aQ3Ic/xzzz0X9thjj/DII4/UvZfhw4eHT37yk2GLLbZInrn43/E5/Pa3vx16f8OowLNcQ8LOBAgQIECAAAECLQjkqZmoJ9aGbqY+k/Vb4uNVu71eMhDtU09MH4/VH5BUT2xhguzHQ9UTQ1BPXDSgmq3HtjIc1RND8iUF6omtjCLHEiBAgAABAgQIdJOAel57vsDA+sCPhwceeCD5vbVdm3qeel5JYCDqyXnHtXqeel5pzKjnffD0ZJnHrQ8MwfrAvDOu/QkQIECAAAECBAgQINBXQOBZm0ZF0WDbxOC0BAgQIECAAAECBAi0QSDPgqZrr7027Lvvvsm3VPXexo4dG/bff/8k/GbNNdcMSy+9dGpL84SAVP+Rs5lQnB//+MdJu0pb9bcq3n777WHcuHHl+2k2RCWe/7jjjgsXXHBB+VrbbbdduPnmm5M/Qpa2VkKLZs+enQQFlbaPfvSj4Z577gmf/exn2zAq8p9yINqX5Q/h+e/kgyPSFqD0xzhMO8fUqVPDkUceWb74qFGjwpw5c8KKK66Y6xbeeuutMH78+DBr1qzycYccckj4wQ9+UHGeLB+ofeWVV5Kwwnnz5pWPnTJlSjjiiCNytSnuXP2spY3fVhb8DMT4y4vQyv21MndUL/aqFYj04IMPhm233TYsXLiw4tbWX3/9cNhhhyVhlf/4j/8YRowYkXrrWV5L3njjjfCFL3wh3HHHHeVznHPOOeG0007LxfnYY4+FLbfcMvnAY9zqBUC2Ok9kPb4TfrmQqnbuZPtaea1P+0B1dX8PGzYsmR833njjXCTVH94e6MCzGPpw+OGHh8suu6ziPuL9RYf4rMTnb+WVVw5LLrlk6r1mmctzIdmZAAECBAgQIECAQEaBLL8Dlk6lnlgbVT2x8/XOrL/nZ3wU+uymnqie2OzYSTtOPTEE9cTW6rGtjEf1xBDUE1sZQY4lQIAAAQIECBDoNgH1POsD+2NMDsT6LPW8vj1nfeAik25bPxvbpJ6nntfq+spW5mr1PPW8VsaPYwkQIECAAAECBAgQILA4CBQtl2tIT/Wn9Lu0F4oG26WMmkWAAAECBAgQIECAQIpA1gVNf/nLX8IOO+wQ4h9FS1sMY4qBIZtvvnkm21ZCUNJCmxpdtPpDgzEIatq0aWHo0KHJoU8++WQYPXp0eO2118qnikFRO+20U6NTV/w87UM3ae1tJbSoOvAlNiAGqu2++wffQJmr0f2880C0r90LmmLJIAbmXX311WWtgw8+OPzwhz8M1b+n1+OcOHFimDRpUnmXtMCzLIFgWbrsxRdfTIIH58+fX9598uTJ4cQTT6w4PEtITtbFUVnadd5554WvfOUr5V1HjhwZ7rvvvrDKKquU/62VBT8DMf6y3HfvfVq5v1bmjiyBZ++++2444IADkvmxtC211FIhhkZ+8YtfzDTes76WHHrooeHSSy8tX6d6Xs7iWv28DHTgWSf9svhU79Pp9rXyWp8WeJY2r1111VVhwoQJmTnSXqdrBZ5Vvzf4yEc+Eu6+++6w4YYbZrpe9QLfWsfff//9YZtttglvv/12+bwxhPWaa64JMYA1y5ZlLs9yHvsQIECAAAECBAgQyCuQ9XdA9cTasuqJIQxEPUc9se+YVE9cFKgft26qt8f2qCcu6hf1xPTXkqyvxXlf4+P+6onpH85VT2xmNDmGAAECBAgQIECgWwSy/g6hnqeeV2/MqufV1rE+MATrA9XzSk+Iep56Xm+BLH+XsT6w9uuL9YHd8m5aOwgQIECAAAECBAgQKIJA0XK5BJ4VYVRpIwECBAgQIECAAAECbRXIuqDpF7/4RRgzZkzyQYfSduWVVyaBUFm3G264IcRwm9JWL0Sk+o90G220UbjtttvCcsstl+lyaQuwqoOmFixYEGK4yCOPPFI+52mnnRbOOeecTNco7RTDpbbYYovwwgsvlI+bMmVKOOKIIyrO00po0SuvvBK23nrrMG/evPI5jz766HDBBRdkCiMqHfTEE0+E7bffPiy55JIhmn7qU58KxxxzTIiBQa1sA9G+LH8Ib+We4rHVC3FGjRoV5syZE2LYX5Yt7UNpaYFnaWMob6BPbE/1cxoLNfG5GTt2bEVzs/4RvHoxVt7nMF40zhn77LNPmDFjRrkNO++8c/L/l1566fK/tfIBvoEYf1n6v/c+rdxfK3NHlsCztPF3+umnhzPPPDPz/PLwww8nc9Sbb75Zvu20D4DFELXerxvrrrtu+PnPf14RftfItnpcDnTgWSf9Gtmk/bzT7evvwLO0OSRv+GSaQa0PKFY/b8OGDUvm/Y033jgTf/XrRq33OtXjeNVVV02C1T75yU9muk5aKGd8BmfOnBlGjBiR6Rx2IkCAAAECBAgQINCsgHqieqJ6Yu2nRz2x8ssf1BObnWm7+wOSnaw3qSemj6Gs9dhmRmAn+ze2Tz2x8gtj1BObGbWOIUCAAAECBAgQaCSgnqeep56nnldrTYn1gf2zfjaOMOsDFz1n6nnqeb0Fsqzztj4wfcxYH9joHa6fEyBAgAABAgQIECBAoFJA4FmbRkTRYNvE4LQECBAgQIAAAQIECLRBIOuCpuo/Qi+//PJJuNJ6662XqVXxD2/HHntsuOiii8r75wk8+9CHPpSE4my++eaZrnfLLbeEGKoUrxu3Wscfd9xxSWhYaYtBI3feeWdYc801M10n7lT9B9la99VKaFGaXzPhKGeccUY4++yzy/eWtx9roQxE+7L8ITxzJ9bYsfqDNvH38+uvvz7sueeemU59//33h2222Sa8/fbb5f3TAs/eeuutJAxw1qxZ5f3yBtfEP/ofeeSR4dJLLy2fY6211gr33ntvWH311SvamzXw7Pbbb09CAUvPUd77jxetNoz/lmbQyoKfgRh/mQZAr51aub9W5o4sgWdZg/Lq3fOFF16YzPG9t7RAqSeffDKMHj06vPbaa+Vdr7nmmiQUL8v26quvhp122inED/SVtoEOPOukXxaj6n063b7+/oBivJ+pU6cm81tpy/v6l3V8xvOnvS+KAY1Z5v20uTztPUHWIMh6/R2/2TK+vvz2t79t+nWjmfHkGAIECBAgQIAAAQK13jdnCb3OW4dST+z7O0q9emr16Oz2eslAtE89sXKUqCdW/r0ib70hjuF21dtjT6knLhqv6onp7z3y1LvyvntRTwwhj696Yt4RZn8CBAgQIECAAIGBELA+0PrAPOs8a41R9bx0GesDrQ8sjQz1PPW8eq/xeepNed8rqOep5+UdM/YnQIAAAQIECBAgQIDA4ihQtFyuIT2lT+x2eW8UDbbLOTWPAAECBAgQIECAAIFeAlkXNFWHjXz0ox8N99xzT/jsZz+byTPuO3bs2IrgpzyBZ/Eiu+66a5g+fXoYNmxY3Wv+5S9/CbvttlvSvtK2ww47hBtvvLHPsWkLTk4//fRw5plnhurfxdIu+oc//CFstdVWSUBKo2u1EloUz/2zn/0s7LjjjuH9998vX+uwww5LQuSWWmqphv3wq1/9Kmy77bbhz3/+c3nf//N//k+IYUNLL710w+Mb7dDp9nXiA4pvvvlm2GOPPcKtt95avv2NN944zJ49O6ywwgp1Sd55550wYcKEcN1111Xslxb2FXeYNm1a2HfffSv2vfLKK8P+++/fiD75edozdvTRRyeBftVjOWvgWXyW4rPz4IMP5r7/eECawT/8wz8kbf3MZz5TcV+tLPgpwvPRyv21MndkCTyrDraLnjF8LwaLZdnS5sF4XNqH3eMHaQ844IBkvJe2rM9U3H/y5Mnhq1/9akWzBjrwrJN+Wfqjep9Ot68dgWf/9V//Fbbccsvwpz/9Kffr3x//+Mew/fbbh6eeeqqCJm18xh0WLFiQBD0+8sgj5f1rzaXV1lnf66QFo2233Xbh5ptvDsOHD2/YzWkfqI4H5Q3KbHghOxAgQIAAAQIECBCoIaCe2DfgXj2xucdFPbHSTT1RPbH3iFBPXKShnth3fs1Tj21mdlZPVE9sZtw4hgABAgQIECBAoLsF1PPU86wPrP2MWh9ofWB/PR/qeep5tWYa9bxTyjQHHnhguPzyy/tQWR9YSWJ9YHe/t9Y6AgQIECBAgAABAgS6U6BouVwCz7pzHGkVAQIECBAgQIAAAQIdFMi6oCkGPO28884VLZs0aVI45ZRTGgaDxVCx3XffPbzyyisVx8fgsjlz5oQYdlO9VQcylX4er3nSSSeFJZdcMlUpLkA59thjw6WXXlr+efxl9frrrw977rlnn2Pi/nvttVeYOXNmxc/OPffccOKJJ9a9t+eeey4Jw+odirLEEkskwWrxfqu3VkKL4rlqtfXrX/96mDhxYt3Qs9deey188YtfDHfddVe5WbGtt9xySxIE0x9bp9tXPUbGjx+fhCgNHTq0P26nfI60D17GELIpU6bUDKZ57733wre//e1w2mmn9WlLrcCzl156KQmkmzt3bvmYGGQX7ylt7PY+8a9//etkzD377LPlf47BYnfeeWf43Oc+1/D5qheSE+/zqKOOqjhHDN6L7Vp22WVrWscPaJ566qlJQFXv7cgjj0xC2Kr7qZUFP0V4Plq5v1bmjiyBZ4899lgSJvXXv/613FUHH3xwuPjiixuGKcbFODE4sfe4LZ1kxowZqWM3LRTqkEMOScZFvUDLn/70p8l8vXDhwooxNdCBZ532yzvBdbp97Qg8i/ec9r4g/tvXvva1mq/VMbQxvjbccccdfdhqBZ7FxUL/8i//Ei677LKK+TQGX26yySY1+eOzEN8nVQer1Qp3PfTQQyveq8T94py96aab1u3i+PoS59WTTz65z36jR49OwgpjKK2NAAECBAgQIECAQDsF1BPVE9UT6z9h6onqif0xB6snfqConviBRTP12LzjUT1RPTHvmLE/AQIECBAgQIBA9wuo56nnqeep51kf2P71s+p56nlpM4163reSzxmUtlqBZ/Hn1gcuUrI+sPvfW2shAQIECBAgQIAAAQLdKSDwrE39UjTYNjE4LQECBAgQIECAAAECbRDIuqAp7duTYmDWOeecE44//vjUkJoYvhQDymJgUq2tVuBIrcCzeJ74B8/zzjsvrLDCChWnjW087LDD+gSbNAru+dWvfpUETf35z3+uOF8MMzv//PPDGmusUfHv8Y+JN998czjiiCP6hLjF61900UWpIUGthBaVGlCrrTFkJZr80z/9U0VbY3BLDDk7/PDDw9NPP13xs3ptbXaodbJ9U6dODTE8q7TFgK8YiPT5z3++2eanHheDu44++uhwySWXVPw8BvXFQJxRo0ZV/Purr76ahOVdccUVqeerFXgWd47PQxx377//fsWxxxxzTPKsLbPMMhX/HkPmfvSjH4UTTjghxHb23uoFAVU/X/UWNMWFODFwLX5Qs/e29tprJ4FYY8aM6RM29Lvf/S4Zc3fffXfFMeuss05ynrXWWquPTSsLforwfLRyf63MHVkCz2Io1A477BAefPDBin6JQXdxvFaPu7hTHOdxrjv77LP7jL3SSWqN9XfffTcJpqx+bdhqq62SMVU9j73xxhvJXHz66af3eTbitQY68KzTfnknuE63r12BZ7XCy+I4Peuss/q8J5g3b16YMGFCiIGQaVut9x+lufgLX/hCxWFrrrlmMudXz3lx7p0+fXr413/91/D666/3uVStwLMYGrnvvvtmukbcKb73iM9onO8ffvjh1Huq9yzEAw466KCK16Zabcs7xuxPgAABAgQIECAw+ATUE0NQT1yq3wa+euKiOot6onpi9UOlnviBiHpia/XYvBO2eqJ6YmnMqCfmfXrsT4AAAQIECBDoXgH1PPW8+KWb/bWp56nnxbFkfWDfJ0o9Tz2v96hoZX1l3vlaPU89Tz0v71NjfwIECBAgQIAAAQIEFkeBouVyDemJn/wuwFY02AKQaiIBAgQIECBAgAABAv8rkHVBU/z16YwzzkjCbaq3uCBmgw02CP/8z/+c/Oill15Kgo4WLFhQsWsMzYnhGi+88EL532fMmJGEKVVv1YFM48ePDzfccEPo/WvcRhttFD73uc8lISD33ntvsoiieov73HjjjX1Cy6r3i+3Ya6+9UsN0YjhTDIT68Ic/HObPn5/cW3W4VDzfdtttF+J5ll122dTx1UpoUe8T1mvryiuvHLbZZpukDfGP2LfddlufILd4rk022STcdNNNYdVVV+33Z6FT7bv99tvDuHHjKsZEvJmVVlopLL300kloUgyUqQ7Ga+aGawXtxHOVxsfQoUOTMJq5c+fWvUS9wLM4vr/zne+Ek08+OfUcn/70p8Omm24allxyyfDYY4+FRx55JHXMNgqzyxN4Fhvyxz/+McRv+nzqqaf6tGv48OFh7NixIY696PTzn/88mQOqtxhId+uttyZjL21rZcFPEZ6PVu6vlbkjS+BZ9LvqqqvCAQcc0KdrYrBlHHcx4C+Ou9jHv/jFL8Lzzz9fsW98HVhttdWSsVLaYkjfaaedltrfcYzEoMm056X3nJs2zmOdrPdrwUAHng2EX955rJP9267As3jP8RsvY8Bn2lxUek/w97//PcyZM6diLFaPmXiueoFnac9ryTyO8zjn1XpPEN8LxNegGMAZt1qhYnFR20477ZQaXrbccsuFGAAY59W4Pf744+HRRx/t894jPitxfnj77beT/VZfffXwwAMP1HzP4wOKeZ8c+xMgQIAAAQIECNQSUE9cJKOe2H/PiHqieqJ6Yt/nST2x0kQ9sbV6bN4ZWz2xsgatnrhoBPkChbxPkv0JECBAgAABAt0joJ6nntffo1E9Tz1PPU89LwpYHxhCu9ZX5p231fPU8+KYsT4w75NjfwIECBAgQIAAAQIEFieBouVyCTxbnEafeyFAgAABAgQIECBAoCmBrAua4slj0M0+++wTbrnlltzX2nzzzcPVV1+dBKZdeuml5eNr/cG7OpDp+uuvD/fff3+YPHly5mvH0JH4R9yPfexjmY6ZPXt2cn+vv/56pv1777T33nuHqVOn1gw7i/u2ElpU3aAYpBID2hYuXJi7rVlD4HKfuNcBnWhfvQ84xabEfo9BeCNHjmzlVsrHxqC+aH7PPfdkPt+KK64YDj/88DBp0qTyMfUCz+JOMcjpP/7jP8IJJ5yQGqzX6OInnXRS8pzV+2bOvIFn8ZrPPfdccv/xOcy7rb322iE+w+uvv37NQ1v5AF8Rno9W7q+VuSNr4FkMcTzuuOPClClT8nZviP17zTXXJM/GV77ylfLx++23XzIHVxcMSzvEcLRddtmlYUhg7wbF+evggw8OxxxzTPmfuyHwbCD88nRUJ9vXzsCzeM9PPvlkEpT629/+NhNBXFR23nnnJf955plnysfUCzyLO/36178Ou+++e3j22WczXSfutOWWW4bp06cnoZVXXHFFcly9DwHG0MoYevbKK69kvkZpx69+9avh6KOPTsJWYxhr3IYNG5aEvcWAwrTNgqbczA4gQIAAAQIECBCoIaCe+AGMemL/PSbqiYss1RMXOagnhqCe2Hd+UU/84Ploph6bZ8ZWT1RPjONFPTHPU2NfAgQIECBAgEB3C6jnqee1Y4Sq56nn9R5X6nnqeWnzjHqeel71WuUDDzwwXH755XVflqwPXMRjfWA73r04JwECBAgQIECAAAECi7OAwLM29W7RYNvE4LQECBAgQIAAAQIECLRBIM+Cpnj5N954I5x66qnhggsuyNSaGETzne98J4wfPz4sueSSSSjYkUceWT526623DjNnzgwjRoyoOF/1HzljMMnOO+8cLrroouSPePHDFrW2GPQUA5+OPfbYJPwjzxZDnU488cRw3XXXZTosLtT43ve+l7StVqhP6USthBalNSZvW1txyYRRtVMn2nf77beHL33pS+HPf/5znyYOHTo03HXXXWH06NHNND/1mDfffDMZ+6effnrDMLJSyN9vfvObJDSntDUKPCvtN2/evHDIIYeEBx54IFP7Y8DN97///RADoRptzQSexXPG+7/wwgvD17/+9eR/N9rimDvjjDPCl7/85TB8+PC6u7fyAb4iPB+t3F8rc0fWwLNoGOfV7373u2HixIkNx3fcf5lllknm2kMPPTSZa+PzOG7cuCS0L25rrbVWEjq4+uqr1+z7GDAZrxfHVaMtBp3F/e68886KZyqGGt53331hlVVW6XOKZhbM9D5JnuMHwq+RWe+fd6p97Q48i/eUddzE1+gYsvqpT30qbLbZZrkCz+J14utYDAK88cYbG1LH9xzf/OY3k7mu9wcB6wWexZP+/ve/D/vvv394+OGHG14j7rD99tsnz+moUaPCW2+9lby/mjVrVqbXGB9QzERsJwIECBAgQIAAgQwC6omVSHlrYOqJtQdZXstm6p3qiR/4qye29iw3M/4yTLHlXdQT07Wy1oXi0eqJeUZc333VE9UT1RNbe4YcTYAAAQIECBDoJgH1vNZqAOp56nm1BKwPDMmXslofuGiEqOep51UL9Mf6yjzvJ9Tz1PPU8/I8MfYlQIAAAQIECBAgQGBxEyhaLteQntInMLu8J4oG2+WcmkeAAAECBAgQIECAQC+BvAuaSoc+++yz4Qc/+EG4+eabQwxmKgWQLbHEEiGGz8QAsP322y8JX4pBZ6XtiSeeCFtuuWU5oOpDH/pQEpIT/633lhZ4tttuuyW7xDbH4LNp06aFp59+Ovm3eN1Pf/rTSchI/BDLCius0FI/x/ubPn16EnwW2xyD3krXqXd/9S7aSmhRvfO++OKLicU111yTBKcsWLCgvPtKK60UNthggyQ4K/ZJo9CpltBqHNzu9sUPQsaQmZtuuik8//zzFa246qqrwoQJE/r9tl599dVw2WWXhSuvvLJi/C+33HJJ4FMMyNl0002TsV8dOJU18Cw2OpYtnnrqqeQbzeK3YvZ+1uJioRh4s8suuyTjfp111mkYuleCaDbwrHR8fB5iwM61114b7r777vDyyy9XjLmtttoq7L333rnGXCsLforwfLRyf63MHXkCz0qOcXzHZyfOKb3nv/jzGGI5ZsyYZH6P/x3HYWmLz/o222wTfvvb35b/LT4jMcyp0VZ6TYnBUnPnzg3vv/9+cshqq60W4twfQ/P+6Z/+Kfm3PPeUJ7AsrY3NHD8Qfo18e/+83e3rROBZ6X7iuIlBqtXvB+J7j+OPPz7sscceSRhfs+91SvNw/NbI888/P8yePbscmlZ6vxPnuiOOOCKsueaaZeY8gWfxoPfeey88+OCD4eKLL06COp955pnyueLr9mc+85kk3HOvvfaquE7cKYYAxrC10hY/rB7bmfY+yIKmPE+KfQkQIECAAAECBOoJNPseWz0xvV6ax7pRqHLWkdvuel3WdtTar93tU09UT6w3Rtso+4QYAAAgAElEQVQ9/rI+H+qJ9aXUE0NopR6bdRzG/dQTF2nFL2Yq/Z2ynl/8u456Yp4RZl8CBAgQIECAAIFOCKjnpStbH9h/o6/d9RT1PPU89bzaAnnW0pXO0u56T1pr1fPU8+K4OPDAA5P10Fk36wOtD8w6VuxHgAABAgQIECBAgACBouVyCTwzZgkQIECAAAECBAgQIECAAAECBAgUSODHP/5xRYjadtttl4RvDkSgY4HYBnVTm128PajR3DwBAgQIECBAgAABAgQIECBAYDERUE9cTDqyg7ehnthBbJciQIAAAQIECBAgQIAAAQIECFQJqOcZEnkF1PPyitmfAAECBAgQIECAAAECi5+AwLM29WnRYNvE4LQECBAgQIAAAQIECBAgQIAAAQKDXGDSpElh4sSJZYW83/o3yPkG5e1b0DQou91NEyBAgAABAgQIECBAgAABAgQSAfVEAyGvgHpiXjH7EyBAgAABAgQIECBAgAABAgT6T0A9r/8sB8uZ1PMGS0+7TwIECBAgQIAAAQIECNQWKFou15Cenp6eInRo0WCLYKqNBAgQIECAAAECBAgQIECAAAECnRX45S9/Gfbcc88wbNiwsOmmm4YxY8aEvffeO/n/WbY333wz7LHHHuHWW28t7z558uRw4oknZjncPoNUwIKmQdrxbpsAAQIECBAgQIAAAQIECBAovIB6YuG7sJA3oJ5YyG7TaAIECBAgQIAAAQIECBAgQKALBNTzuqATBmET1PMGYae7ZQIECBAgQIAAAQIECFQJFC2XS+CZIUyAAAECBAgQIECAAAECBAgQIECgQwLVC0uGDh0a7rrrrjB69OhMLbjnnnvC2LFjw9tvv53sn/f4TBex02InYEHTYtelbogAAQIECBAgQIAAAQIECBAYJALqiYOko7vsNtUTu6xDNIcAAQIECBAgQIAAAQIECBAojIB6XmG6arFqqHreYtWdboYAAQIECBAgQIAAAQJNCQg8a4qt8UFFg218R/YgQIAAAQIECBAgQIAAAQIECBAYbAJ/+9vfwq677hrmzJlTvvWDDz44XHzxxWGppZaqy/HHP/4xbL/99uGpp54q77fpppuGW2+9NSy77LKDjdL95hCwoCkHll0JECBAgAABAgQIECBAgAABAl0koJ7YRZ0xiJqinjiIOtutEiBAgAABAgQIECBAgAABAv0qoJ7Xr5xOllFAPS8jlN0IECBAgAABAgQIECCwGAsULZdrSE9PT08R+qNosEUw1UYCBAgQIECAAAECBAgQIECAAIHOC3zrW98Kp5xySsWF99hjjzB58uTwiU98ok+D3nvvvXDnnXeGo446Kjz99NPlny+xxBLhxhtvDLvvvnvnb8IVCyVgQVOhuktjCRAgQIAAAQIECBAgQIAAAQIVAuqJBkSnBdQTOy3uegQIECBAgAABAgQIECBAgMDiJKCetzj1ZjHuRT2vGP2klQQIECBAgAABAgQIEGinQNFyuQSetXM0ODcBAgQIECBAgAABAgQIECBAgACBKoGXXnopbLvttmHu3Ll9bFZbbbUwevTosOyyyyY/e/zxx8Ojjz4a3nnnnT77nnTSSeGcc84JQ4cOZUygroAFTQYIAQIECBAgQIAAAQIECBAgQKC4AuqJxe27orZcPbGoPafdBAgQIECAAAECBAgQIECAQDcIqOd1Qy8Mrjao5w2u/na3BAgQIECAAAECBAgQSBMQeNamcVE02DYxOC0BAgQIECBAgAABAgQIECBAgMBiIPDkk0+GXXfdNcyfP7+puznrrLPCySefHJZaaqmmjnfQ4BKwoGlw9be7JUCAAAECBAgQIECAAAECBBY/AfXExa9Pu/mO1BO7uXe0jQABAgQIECBAgAABAgQIECiCgHpeEXpp8Wmjet7i05fuhAABAgQIECBAgAABAs0KFC2Xa0hPT09PszfbyeOKBttJG9ciQIAAAQIECBAgQIAAAQIECBAonsDrr78eJk6cGC688MLMjV933XXDRRddFMaMGROq62WZT2LHQSdgQdOg63I3TIAAAQIECBAgQIAAAQIECCyGAuqJi2GnduktqSd2acdoFgECBAgQIECAAAECBAgQIFAoAfW8QnVXoRurnlfo7tN4AgQIECBAgAABAgQI9ItA0XK5BJ71S7c7CQECBAgQIECAAAECBAgQIECAAIHmBF599dVw0003hWuuuSY8/vjj4eWXXy6faKmllgqjRo0Ku+yySzjooIPCOuusI+isOeZBfZQFTYO6+908AQIECBAgQIAAAQIECBAgsJgJqCcuZh3ahbejntiFnaJJBAgQIECAAAECBAgQIECAQGEF1PMK23WFabh6XmG6SkMJECBAgAABAgQIECDQNgGBZ22iLR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CB/8/evQdrVV73A1/nTBAzmrFFIp3UdjQmQnQaVDBeUKNEAYUURC2Kg4mYohhNvEZBSduooPGaaERohERGlKoIDQh4j4KXiLd0NGBiZFqbKRZtnehENMP+zUuS8+srIOdw3v2++9n7c2b8I2Xv51nrs/Yf8i0sCRAgQIAAAQIECBAgQIAAgYoLpLaXqy3LsiyFmaUGm4KpGgkQIECAAAECBAgQIECAAAECBAgQIECAAAECBAgQIECAAAECBAgQIECAAAECBAgQIECAAAECBAgQIECAAAECBAgQIECAAAECBAgQIECAAAECBNITSG0vl4Vn6X1jKiZAgAABAgQIECBAgAABAgQIECBAgAABAgQIECBAgAABAgQIECBAgAABAgQIECBAgAABAgQIECBAgAABAgQIECBAgAABAgQIECBAgAABAgQIEKiwgIVnOQ0/NdicGBxLgAABAgQIECBAgAABAgQIECBAgAABAgQIECBAgAABAgQIECBAgAABAgQIECBAgAABAgQIECBAgAABAgQIECBAgAABAgQIECBAgAABAgQIECBQcYHU9nK1ZVmWpTCz1GBTMFUjAQIECBAgQIAAAQIECBAgQIAAAQIECBAgQIAAAQIECBAgQIAAAQIECBAgQIAAAQIECBAgQIAAAQIECBAgQIAAAQIECBAgQIAAAQIECBAgQIBAegKp7eWy8Cy9b0zFBAgQIECAAAECBAgQIECAAAECBAgQIECAAAECBAgQIECAAAECBAgQIECAAAECBAgQIECAAAECBAgQIECAAAECBAgQIECAAAECBAgQIECAAAECFRaw8Cyn4acGmxODYwkQIECAAAECBAgQIECAAAECBAgQIECAAAECBAgQIECAAAECBAgQIECAAAECBAgQIECAAAECBAgQIECAAAECBAgQIECAAAECBAgQIECAAAECBCoukNperrYsy7IUZpYabAqmaiRAgAABAgQIECBAgAABAgQIECBAgAABAgQIECBAgAABAgQIECBAgAABAgQIECBAgAABAgQIECBAgAABAgQIECBAgAABAgQIECBAgAABAgQIEEhPILW9XBaepfeNqZgAAQIECBAgQIAAAQIECBAgQIAAAQIECBAgQIAAAQIECBAgQIAAAQIECBAgQIAAAQIECBAgQIAAAQIECBAgQIAAAQIECBAgQIAAAQIECBAgQKDCAhae5TT81GBzYnAsAQIECBAgQIAAAQIECBAgQIAAAQIECBAgQIAAAQIECBAgQIAAAQIECBAgQIAAAQIECBAgQIAAAQIECBAgQIAAAQIECBAgQIAAAQIECBAgQIBAxQVS28vVlmVZlsLMUoNNwVSNBAgQIECAAAECBAgQIECAAAECBAgQIECAAAECBAgQIECAAAECBAgQIECAAAECBAgQIECAAAECBAgQIECAAAECBAgQIECAAAECBAgQIECAAAEC6QmktpfLwrP0vjEVEyBAgAABAgQIECBAgAABAgQIECBAgAABAgQIECBAgAABAgQIECBAgAABAgQIECBAgAABAgQIECBAgAABAgQIECBAgAABAgQIECBAgAABAgQIVFjAwrOchp8abE4MjiVAgAABAgQIECBAgAABAgQIECBAgAABAgQIECBAgAABAgQIECBAgAABAgQIECBAgAABAgQIECBAgAABAgQIECBAgAABAgQIECBAgAABAgQIEKi4QGp7udqyLMtSmFlqsCmYqpEAAQIECBAgQIAAAQIECBAgQIAAAQIECBAgQIAAAQIECBAgQIAAAQIECBAgQIAAAQIECBAgQIAAAQIECBAgQIAAAQIECBAgQIAAAQIECBAgQCA9gdT2cll4lt43pmICBAgQIECAAAECBAgQIECAAAECBAgQIECAAAECBAgQIECAAAECBAgQIECAAAECBAgQIECAAAECBAgQIECAAAECBAgQIECAAAECBAgQIECAAIEKC1h4ltPwU4PNicGxBAgQIECAAAECBAgQIECAAAECBAgQIECAAAECBAgQIECAAAECBAgQIECAAAECBAgQIECAAAECBAgQIECAAAECBAgQIECAAAECBAgQIECAAAECFRdIbS9XW5ZlWQozSw02BVM1EiBAgAABAgQIECBAgAABAgQIECBAgAABAgQIECBAgAABAgQIECBAgAABAgQIECBAgAABAgQIECBAgAABAgQIECBAgAABAgQIECBAgAABAgQIpCeQ2l4uC8/S+8ZUTIAAAQIECBAgQIAAAQIECBAgQIAAAQIECBAgQIAAAQIECBAgQIAAAQIECBAgQIAAAQIECBAgQIAAAQIECBAgQIAAAQIECBAgQIAAAQIECBAgUGEBC89yGn5qsDkxOJYAAQIECBAgQIAAAQIECBAgQIAAAQIECBAgQIAAAQIECBAgQIAAAQIECBAgQIAAAQIECBAgQIAAAQIECBAgQIAAAQIECBAgQIAAAQIECBAgQKDiAqnt5WrLsixLYWapwaZgqkYCBAgQIECAAAECBAgQIECAAAECBAgQIECAAAECBAgQIECAAAECBAgQIECAAAECBAgQIECAAAECBAgQIECAAAECBAgQIECAAAECBAgQIECAAIH0BFLby2XhWXrfmIoJECBAgAABAgQIECBAgAABAgQIECBAgAABAgQIECBAgAABAgQIECBAgAABAgQIECBAgAABAgQIECBAgAABAgQIECBAgAABAgQIECBAgAABAgQqLGDhWU7DTw02JwbHEiBAgAABAgQIECBAgAABAgQIECBAgAABAgQIECBAgAABAgQIECBAgAABAgQIECBAgAABAgQIECBAgAABAgQIECBAgAABAgQIECBAgAABAgQIVFwgtb1cbVmWZSnMLDXYFEzVSIAAAQIECBAgQIAAAQIECBAgQIAAAQIECBAgQIAAAQIECBAgQIAAAQIECBAgQIAAAQIECBAgQIAAAQIECBAgQIAAAQIECBAgQIAAAQIECBAgkJ5Aanu5LDxL7xtTMQECBAgQIECAAAECBAgQIECAAAECBAgQIECAAAECBAgQIECAAAECBAgQIECAAAECBAgQIECAAAECBAgQIECAAAECBAgQIECAAAECBAgQIECAQIUFLDzLafipwebE4FgCBAgQIECAAAECBAgQIECAAAECBAgQIECAAAECBAgQIECAAAECBAgQIECAAAECBAgQIECAAAECBAgQIECAAAECBAgQIECAAAECBAgQIECAAIGKC6S2l6sty7IshZmlBpuCqRoJECBAgAABAgQIECBAgAABAgQIECBAgAABAgQIECBAgAABAgQIECBAgAABAgQIECBAgAABAgQIECBAgAABAgQIECBAgAABAgQIECBAgAABAgTSE0htL5eFZ+l9YyomQIAAAQIECBAgQIAAAQIECBAgQIAAAQIECBAgQIAAAQIECBAgQIAAAQIECBAgQIAAAQIECBAgQIAAAQIECBAgQIAAAQIECBAgQIAAAQIECBCosICFZzkNPzXYnBgcS4AAAQIECBAgQIAAAQIECBAgQIAAAQIECBAgQIAAAQIECBAgQIAAAQIECBAgQIAAAQIECBAgQIAAAQIECBAgQIAAAQIECBAgQIAAAQIECBAgUHGB1PZytWVZlqUws9RgUzBVIwECBAgQIECAAAECBAgQIECAAAECBAgQIECAAAECBAgQIECAAAECBAgQIECAAAECBAgQIECAAAECBAgQIECAAAECBAgQIECAAAECBAgQIECAQHoCqe3lsvAsvW9MxQQIECBAgAABAgQIECBAgAABAgQIECBAgAABAgQIECBAgAABAgQIECBAgAABAgQIECBAgAABAgQIECBAgAABAgQIECBAgAABAgQIECBAgAABAhUWsPAsp+GnBpsTg2MJECBAgAABAgQIECBAgAABAgQIECBAgAABAgQIECBAgAABAgQIECBAgAABAgQIECBAgAABAgQIECBAgAABAgQIECBAgAABAgQIECBAgAABAgQqLpDaXq62LMuyFGaWGmwKpmokQIAAAQIECBAgQIAAAQIECBAgQIAAAQIECBAgQIAAAQIECBAgQIAAAQIECBAgQIAAAQIECBAgQIAAAQIECBAgQIAAAQIECBAgQIAAAQIECBBITyC1vVwWnqX3jamYAAECBAgQIECAAAECBAgQIECAAAECBAgQIECAAAECBAgQIECAAAECBAgQIECAAAECBAgQIECAAAECBAgQIECAAAECBAgQIECAAAECBAgQIECgwgIWnuU0/NRgc2JwLAECBAgQIECAAAECBAgQIECAAAECBAgQIECAAAECBAgQIECAAAECBAgQIECAAAECBAgQIECAAAECBAgQIECAAAECBAgQIECAAAECBAgQIECAQMUFUtvL1ZZlWZbCzFKDTcFUjQQIECBAgAABAgQIECBAgAABAgQIECBAgAABAgQIECBAgAABAgQIECBAgAABAgQIECBAgAABAgQIECBAgAABAgQIECBAgAABAgQIECBAgAABAukJpLaXy8Kz9L4xFRMgQIAAAQIECBAgQIAAAQIECBAgQIAAAQIECBAgQIAAAQIECBAgQIAAAQIECBAgQIAAAQIECBAgQIAAAQIECBAgQIAAAQIECBAgQIAAAQIECFRYwMKznIafGmxODI4lQIAAAQIECBAgQIAAAQIECBAgQIAAAQIECBAgQIAAAQIECBAgQIAAAQIECBAgQIAAAQIECBAgQIAAAQIECBAgQIAAAQIECBAgQIAAAQIECBCouEBqe7nasizLUphZarApmKqRAAECBAgQIECAAAECBAgQIECAAAECBAgQIECAAAECBAgQIECAAAECBAgQIECAAAECBAgQIECAAAECBAgQIECAAAECBAgQIECAAAECBAgQIEAgPYHU9nJZeJbeN6ZiAgQIECBAgAABAgQIECBAgAABAgQIECBAgAABAgQIECBAgAABAgQIECBAgAABAgQIECBAgAABAgQIECBAgAABAgQIECBAgAABAgQIECBAgACBCgtYeJbT8FODzYnBsQQIECBAgAABAgQIECBAgAABAgQIECBAgAABAgQIECBAgAABAgQIECBAgAABAgQIECBAgAABAgQIECBAgAABAgQIECBAgAABAgQIECBAgAABAhUXSG0vV1uWZVkKM0sNNgVTNRIgQIAAAQIECBAgQIAAAQIECBAgQIAAAQIECBAgQIAAAQIECBAgQIAAAQIECBAgQIAAAQIECBAgQIAAAQIECBAgQIAAAQIECBAgQIAAAQIECKQnkNpeLgvP0vvGVEyAAAECBAgQIECAAAECBAgQIECAAAECBAgQIECAAAECBAgQIECAAAECBAgQIECAAAECBAgQIECAAAECBMeNVE4AACAASURBVAgQIECAAAECBAgQIECAAAECBAgQIFBhAQvPchp+arA5MTiWAAECBAgQIECAAAECBAgQIECAAAECBAgQIECAAAECBAgQIECAAAECBAgQIECAAAECBAgQIECAAAECBAgQIECAAAECBAgQIECAAAECBAgQIECg4gKp7eVqy7IsS2FmqcGmYKpGAgQIECBAgAABAgQIECBAgAABAgQIECBAgAABAgQIECBAgAABAgQIECBAgAABAgQIECBAgAABAgQIECBAgAABAgQIECBAgAABAgQIECBAgACB9ARS28tl4Vl635iKCRAgQIAAAQIECBAgQIAAAQIECBAgQIAAAQIECBAgQIAAAQIECBAgQIAAAQIECBAgQIAAAQIECBAgQIAAAQIECBAgQIAAAQIECBAgQIAAAQIEKixg4VlOw08NNicGxxIgQIAAAQIECBAgQIAAAQIECBAgQIAAAQIECBAgQIAAAQIECBAgQIAAAQIECBAgQIAAAQIECBAgQIAAAQIECBAgQIAAAQIECBAgQIAAAQIECFRcILW9XG1ZlmUpzCw12BRM1UiAAAECBAgQIECAAAECBAgQIECAAAECBAgQIECAAAECBAgQIECAAAECBAgQIECAAAECBAgQIECAAAECBAgQIECAAAECBAgQIECAAAECBAgQIJCeQGp7uSw8S+8bUzEBAgQIECBAgAABAgQIECBAgAABAgQIECBAgAABAgQIECBAgAABAgQIECBAgAABAgQIECBAgAABAgQIECBAgAABAgQIECBAgAABAgQIECBAgECFBSw8y2n4qcHmxOBYAgQIECBAgAABAgQIECBAgAABAgQIECBAgAABAgQIECBAgAABAgQIECBAgAABAgQIECBAgAABAgQIECBAgAABAgQIECBAgAABAgQIECBAgACBiguktperLcuyLIWZpQabgqkaCRAgQIAAAQIECBAgQIAAAQIECBAgQIAAAQIECBAgQIAAAQIECBAgQIAAAQIECBAgQIAAAQIECBAgQIAAAQIECBAgQIAAAQIECBAgQIAAAQIE0hNIbS+XhWfpfWMqJkCAAAECBAgQIECAAAECBAgQIECAAAECBAgQIECAAAECBAgQIECAAAECBAgQIECAAAECBAgQIECAAAECBAgQIECAAAECBAgQIECAAAECBAgQqLCAhWc5DT812JwYHEuAAAECBAgQIECAAAECBAgQIECAAAECBAgQIECAAAECBAgQIECAAAECBAgQIECAAAECBAgQIECAAAECBAgQIECAAAECBAgQIECAAAECBAgQIFBxgdT2crVlWZalMLPUYFMwVSMBAgQIECBAgAABAgQIECBAgAABAgQIECBAgAABAgQIECBAgAABAgQIECBAgAABAgQIECBAgAABAgQIECBAgAABAgQIECBAgAABAgQIECBAgEB6Aqnt5bLwLL1vTMUECBAgQIAAAQIECBAgQIAAAQIECBAgQIAAAQIECBAgQIAAAQIECBAgQIAAAQIECBAgQIAAAQIECBAgQIAAAQIECBAgQIAAAQIECBAgQIAAAQIVFrDwLKfhpwabE4NjCRAgQIAAAQIECBAgQIAAAQIECBAgQIAAAQIECBAgQIAAAQIECBAgQIAAAQIECBAgQIAAAQIECBAgQIAAAQIECBAgQIAAAQIECBAgQIAAAQIEKi6Q2l6utizLshRmlhpsCqZqJECAAAECBAgQIECAAAECBAgQIECAAAECBAgQIECAAAECBAgQIECAAAECBAgQIECAAAECBAgQIECAAAECBAgQIECAAAECBAgQIECAAAECBAgQSE8gtb1cFp6l942pmAABAgQIECBAgAABAgQIECBAgAABAgQIECBAgAABAgQIECBAgAABAgQIECBAgAABAgQIECBAgAABAgQIECBAgAABAgQIECBAgAABAgQIECBAoMICFp7lNPzUYHNicCwBAgQIECBAgAABAgQIECBAgAABAgQIECBAgAABAgQIECBAgAABAgQIECBAgAABAgQIECBAgAABAgQIECBAgAABAgQIECBAgAABAgQIECBAgEDFBVLby9WWZVmWwsxSg03BVI0ECBAgQIAAAQIECBAgQIAAAQIECBAgQIAAAQIECBAgQIAAAQIECBAgQIAAAQIECBAgQIAAAQIECBAgQIAAAQIECBAgQIAAAQIECBAgQIAAAQLpCaS2l8vCs/S+MRUTIECAAAECBAgQIECAAAECBAgQIECAAAECBAgQIECAAAECBAgQIECAAAECBAgQIECAAAECBAgQIECAAAECBAgQIECAAAECBAgQIECAAAECBAhUWMDCs5yGnxpsTgyOJUCAAAECBAgQIECAAAECBAgQIECAAAECBAgQIECAAAECBAgQIECAAAECBAgQIECAAAECBAgQIECAAAECBAgQIECAAAECBAgQIECAAAECBAgQqLhAanu52rIsy1KYWWqwKZiqkQABAgQIECBAgAABAgQIECBAgAABAgQIECBAgAABAgQIECBAgAABAgQIECBAgAABAgQIECBAgAABAgQIECBAgAABAgQIECBAgAABAgQIECBAID2B1PZyWXiW3jemYgIECBAgQIAAAQIECiywfv36+I//+I/4z//8z/jNb34Ta9eujTfeeCPWrVsXb775Zvzv//5vvP322/HOO+/Eu+++G7/73e/ivffeiw8++CB+//vfx4YNGwrcndIIECBAgAABAgSaJdDe3h4f+9jHokePHrH99tvHxz/+8dhhhx1ixx13jJ122in+7M/+LHbeeefo3bt37LLLLtGnT5/41Kc+FX/5l38Zf/VXfxU9e/ZsVqnuIUCAAAECBAhUSkD+V6lxa5YAAQIECBAgkJuA/C83WgcTIECAAAECBLolIP/rFp+XCRAgQIAAAQIE/igg//MpECBAgAABAgQIECDQTAELz3LSTg02JwbHEiBAgAABAgQIECBQAIHacrKXX345Vq1aFa+88kr88pe/jF//+tfx2muvbVxy5ocAAQIECBAgQIBAqwVqy8923333+PSnPx2f/exnY88994x+/frFXnvttXGJmh8CBAgQIECAAIEtC8j/fB0ECBAgQIAAAQJFF5D/FX1C6iNAgAABAgSKLCD/K/J01EaAAAECBAgQIFATkP/5DggQIECAAAECBAgQ6IpAanu52rIsy7rSYKueTQ22VU7uJUCAAAECBAgQIECgsQLr1q2LZ599Np5//vl48cUX4+c///nGZWd+CBAgQIAAAQIECKQqUFt69vnPfz769+8f++67bwwYMCB69+6dajvqJkCAAAECBAh0S0D+1y0+LxMgQIAAAQIECBRQQP5XwKEoiQABAgQIEGiZgPyvZfQuJkCAAAECBAgQyElA/pcTrGMJECBAgAABAgQIJCyQ2l4uC88S/tiUToAAAQIECBAgQIBA4wVqS82eeOKJePLJJ+NnP/tZrF69uvGXOJEAAQIECBAgQIBAwQT69u0bX/jCF+Kggw6Kgw8+eOMyND8ECBAgQIAAgTIKyP/KOFU9ESBAgAABAgQIbE1A/rc1Ib9OgAABAgQIlEVA/leWSeqDAAECBAgQIECgKwLyv65oeZYAAQIECBAgQIBA+QQsPMtppqnB5sTgWAIECBAgQIAAAQIEGizw0ksvxcMPPxyPPvpoPPbYY1H7Lzp29+ev//qvY9ddd41PfepT8Rd/8RfRp0+f6N27d+y8887x53/+57HTTjvFJz7xidhxxx3j4x//ePTs2TO22267+NjHPhbt7e3dvd77BAgQIECAAAECJRDYsGFD/P73v4/3338/1q9fH7/73e/inXfeid/+9rfx9ttvx//8z//Em2++ufHfX9euXRv/9V//Fb/5zW/i9ddfj3//93/vtkDt318PO+ywOPzww2Pw4MGx9957d/tMBxAgQIAAAQIEWiEg/2uFujsJECBAgAABAgS2JiD/25qQXydAgAABAgQIdE5A/tc5J08RIECAAAECBAg0V0D+11xvtxEgQIAAAQIECBCoukBqe7nasizLUhhaarApmKqRAAECBAgQIECAQBUFaosilixZEsuWLYsHHnggXnvttW1i2H333WOvvfaK2n8J57Of/Wx85jOfiU9/+tOx2267WVq2TaJeIkCAAAECBAgQaJRA7Q9LrVmzJn7961/Hr371q/jlL38Zq1evjpdffrlb//571FFHxdChQ+Poo4/euLjXDwECBAgQIECgiALyvyJORU0ECBAgQIAAAQKNFJD/NVLTWQQIECBAgEBqAvK/1CamXgIECBAgQIAAga4KyP+6KuZ5AgQIECBAgAABAgRS28tl4ZlvlgABAgQIECBAgACB0gusXbs2Fi5cGIsWLYrFixdH7f8B1JWf/fbbLwYMGBD77rtvfP7zn9/4zyc+8YmuHOFZAgQIECBAgAABAoUQ+O1vfxs///nPN/7z/PPPx7PPPhvPPfdcl2prb2+P4cOHx4gRI2LkyJHRp0+fLr3vYQIECBAgQIBAowXkf40WdR4BAgQIECBAgECqAvK/VCenbgIECBAgQOCjBOR/vg8CBAgQIECAAAECfxCQ//kSCBAgQIAAAQIECBDYnICFZzl9F6nB5sTgWAIECBAgQIAAAQIEOimwbt26uOeee2L+/Plx//33d/KtiF69esUhhxwSBx98cBx00EHxhS98IbbffvtOv+9BAgQIECBAgAABAqkJvPfee/Gzn/0snnzyyXjiiSdi+fLl8dZbb3W6jSFDhsTo0aPjuOOOi969e3f6PQ8SIECAAAECBLojIP/rjp53CRAgQIAAAQIEqiQg/6vStPVKgAABAgTKIyD/K88sdUKAAAECBAgQIJCvgPwvX1+nEyBAgAABAgQIEEhBILW9XG1ZlmVgUxBQIwECBAgQIECAAAECnRGYN29e1P659957O/N49OzZM4488sg44ogj4vDDD48BAwZ06j0PESBAgAABAgQIECizwLPPPhuPPvpoPPLII/Hggw/G+vXrO9XuscceG2PGjNn4jx8CBAgQIECAQB4C8r88VJ1JgAABAgQIECBQNQH5X9Umrl8CBAgQIJCOgPwvnVmplAABAgQIECBAoLgC8r/izkZlBAgQIECAAAECBPIQsPAsD9WISA02JwbHEiBAgAABAgQIECCwGYGVK1fGnDlz4vbbb48333xzq0Z9+/aNo48+OoYOHRpDhgyJ9vb2rb7jAQIECBAgQIAAAQJVFdiwYUPcf//9sWzZsliyZEmsXr16qxQ777xznHzyyTFu3LgYOHDgVp/3AAECBAgQIEDgowTkf74PAgQIECBAgAABAvkJyP/ys3UyAQIECBAg0DkB+V/nnDxFgAABAgQIECBAYFsE5H/bouYdAgQIECBAgAABAmkJpLaXqy3LsiwF4tRgUzBVIwECBAgQIECAAIHUBWbNmhU/+tGP4vHHH99qK7UlCyNHjowvf/nL0b9//60+7wECBAgQIECAAAECBDYv8OKLL8ZPfvKTWLhwYdT+8sHWfg499ND46le/GuPHj9/ao36dAAECBAgQIFAnIP/zQRAgQIAAAQIECBBovoD8r/nmbiRAgAABAlUVkP9VdfL6JkCAAAECBAgQaKWA/K+V+u4mQIAAAQIECBAgkI9Aanu5LDzL5ztwKgECBAgQIECAAAECOQmsWbMmZs6cGf/8z/8c69at+8hbaovNjj/++Bg9enTstddeOVXkWAIECBAgQIAAAQLVFXj55Zdj/vz5cffdd0ftD0J91E/v3r3j7//+72PChAmx2267VRdN5wQIECBAgMBHCsj/fCAECBAgQIAAAQIEiiMg/yvOLFRCgAABAgTKIiD/K8sk9UGAAAECBAgQIFAGAflfGaaoBwIECBAgQIAAAQIRFp7l9BWkBpsTg2MJECBAgAABAgQIVFbgqaeeiptvvjnmzJnzkQa77LJLjB07Nk488cQ44IADKuulcQIECBAgQIAAAQLNFnj66afjzjvvjLlz58Ybb7zxkdePGzcuzjzzzDjwwAObXab7CBAgQIAAgYIKyP8KOhhlESBAgAABAgQIEPijgPzPp0CAAAECBAh0R0D+1x097xIgQIAAAQIECBDIX0D+l7+xGwgQIECAAAECBAjkJZDaXq62LMuyvDAaeW5qsI3s3VkECBAgQIAAAQIEqiywbNmyuPHGG2Px4sUfyTB8+PCoLU0YM2ZMlbn0ToAAAQIECBAgQKAQAvPmzdu4rLgz/x5/9tlnx9ChQwtRtyIIECBAgACB5gvI/5pv7kYCBAgQIECAAAEC3RWQ/3VX0PsECBAgQKA6AvK/6sxapwQIECBAgAABAuURkP+VZ5Y6IUCAAAECBAgQqIZAanu5LDyrxnepSwIECBAgQIAAAQLJCSxatCiuv/76ePjhh7dYe69eveJrX/tanHrqqdGvX7/kelQwAQIECBAgQIAAgbILrFq1KmbPnh0//OEP46233tpiu4MHD45zzz03RowYUXYS/REgQIAAAQJ/FJD/+RQIECBAgAABAgQIpC8g/0t/hjogQIAAAQJ5Ccj/8pJ1LgECBAgQIECAAIHmCcj/mmftJgIECBAgQIAAAQLdEbDwrDt6H/FuarA5MTiWAAECBAgQIECAQOkFli5dGldfffVHLjrbZ5994vTTT48JEyZEe3t76U00SIAAAQIECBAgQCB1gQ0bNsTMmTNjxowZ8cILL2yxndriswsvvDCGDRuWesvqJ0CAAAECBLYgIP/zaRAgQIAAAQIECBAon4D8r3wz1REBAgQIENhWAfnftsp5jwABAgQIECBAgEBxBeR/xZ2NyggQIECAAAECBAjUBFLby9WWZVmWwuhSg03BVI0ECBAgQIAAAQIEiiSwfPnyuPLKK2Px4sVbLOuoo46Kr3/96zFy5Mgila4WAgQIECBAgAABAgS6ILBw4cL4wQ9+EA888MAW3xo+fHhcfPHFccghh3ThZI8SIECAAAECRRaQ/xV5OmojQIAAAQIECBAg0DgB+V/jLJ1EgAABAgRSEpD/pTQttRIgQIAAAQIECBDYdgH537bbeZMAAQIECBAgQIBAXgKp7eWy8CyvL8G5BAgQIECAAAECBAh0SuCVV16Jyy+/PObMmbPF50eNGhXf/OY34/DDD+/UmR4iQIAAAQIECBAgQKD4Ao8++mh873vfiwULFmyx2HHjxsWll14ae+65Z/EbUiEBAgQIECCwWQH5nw+DAAECBAgQIECAQDUF5H/VnLuuCRAgQKB6AvK/6s1cxwQIECBAgAABAgRqAvI/3wEBAgQIECBAgACB4ghYeJbTLFKDzYnBsQQIECBAgAABAgRKI7B+/fr4p3/6p5g2bdoWexo9enScd955MWjQoNL0rRECBAgQIECAAAECBOoFVqxYEdddd13Mnz9/izSTJk2Kf/iHf4iePXviI0CAAAECBBIRkP8lMihlEiBAgAABAgQIEMhZQP6XM7DjCRAgQIBAiwTkfy2Cdy0BAgQIECBAgACBggnI/wo2EOUQIECAAAECBAhUUiC1vVxtWZZlKUwqNdgUTNVIgAABAgQIECBAoFUCs2bN2ris4PXXX99sCcOHD49vfetbcdhhh7WqRPcSIECAAAECBAgQINBkgcceeyy++93vxuLFizd786677rpxafL48eObXJnrCBAgQIAAga4KyP+6KuZ5AgQIECBAgAABAuUXkP+Vf8Y6JECAAIHqCMj/qjNrnRIgQIAAAQIECBDorID8r7NSniNAgAABAgQIECDQeIHU9nJZeNb4b8CJBAgQIECAAAECBAhsQWDlypVxySWXxP3337/ZJw4++OCYPHly1Bae+SFAgAABAgQIECBAoJoCtYVnU6dOjSeeeGKzAEOGDIkrrrgiBg4cWE0gXRMgQIAAgQILyP8KPBylESBAgAABAgQIECiIgPyvIINQBgECBAgQ2AYB+d82oHmFAAECBAgQIECAQMUE5H8VG7h2CRAgQIAAAQIECiFg4VlOY0gNNicGxxIgQIAAAQIECBBIVqC2yGzatGmbrX+33XaLKVOmxPjx45PtT+EECBAgQIAAAQIECDRWoPZfhr/ssstizZo1mz140qRJGxej+SFAgAABAgSKISD/K8YcVEGAAAECBAgQIEAgFQH5XyqTUicBAgQIEPiDgPzPl0CAAAECBAgQIECAQFcE5H9d0fIsAQIECBAgQIAAge4JpLaXqy3Lsqx7LTfn7dRgm6PiFgIECBAgQIAAAQLFF7jvvvviwgsvjJdffnmzxdYWnf3jP/5jtLe3F78ZFRIgQIAAAQIECBAg0FSBDRs2bPz9Qm3x2eZ+9tprr7j66qvjmGOOaWpdLiNAgAABAgT+v4D8z9dAgAABAgQIECBAgMC2Csj/tlXOewQIECBAoHkC8r/mWbuJAAECBAgQIECAQNkE5H9lm6h+CBAgQIAAAQIEiiqQ2l4uC8+K+iWpiwABAgQIECBAgEDiAh988EGcd955cdNNN222k+OPP37j0oJ+/fol3qnyCRAgQIAAAQIECBDIW2DVqlVRW5Z89913b/aqs846K6677rro0aNH3qU4nwABAgQIEPijgPzPp0CAAAECBAgQIECAQKME5H+NknQOAQIECBBonID8r3GWTiJAgAABAgQIECBQdQH5X9W/AP0TIECAAAECBAjkLWDhWU7CqcHmxOBYAgQIECBAgAABAkkILF26NM4555xYvXr1JvXuvvvuMW3atBgzZkwSvSiSAAECBAgQIECAAIHiCMybNy8mTZoUr7322iZF9e3bN2644YYYNmxYcQpWCQECBAgQKKmA/K+kg9UWAQIECBAgQIAAgRYLyP9aPADXEyBAgACBPwrI/3wKBAgQIECAAAECBAjkISD/y0PVmQQIECBAgAABAgQiUtvL1ZZlWZbC4FKDTcFUjQQIECBAgAABAgTyELj44ovjqquu2uzRtSVotV/bbrvt8rjamQQIECBAgAABAgQIVEDg/fffj4suumjjcrPN/dR+7corr6yAhBYJECBAgEBrBOR/rXF3KwECBAgQIECAAIGqCMj/qjJpfRIgQIBAUQXkf0WdjLoIECBAgAABAgQIlENA/leOOeqCAAECBAgQIECgWAKp7eWy8KxY349qCBAgQIAAAQIECCQr8OKLL8bXv/71WLFixSY99O/fP6655po48sgjk+1P4QQIECBAgAABAgQIFEvgwQcfjAsuuCBqvxf58M+gQYPiBz/4QdR+L+KHAAECBAgQaIyA/K8xjk4hQIAAAQIECBAgQKBzAvK/zjl5igABAgQINEpA/tcoSecQIECAAAECBAgQINAZAflfZ5Q8Q4AAAQIECBAgQKBzAhaedc6py0+lBtvlBr1AgAABAgQIECBAIGGBmTNnxsSJE2PDhg2bdFFbQHD11Vcn3J3SCRAgQIAAAQIECBAossCFF164ccHyh3/a29tj+vTpMWHChCKXrzYCBAgQIJCEgPwviTEpkgABAgQIECBAgEApBeR/pRyrpggQIECgYALyv4INRDkECBAgQIAAAQIEKiQg/6vQsLVKgAABAgQIECCQm0Bqe7nasizLctNo4MGpwTawdUcRIECAAAECBAgQKLTA6aefHrU/8PThnz322CO+//3vxzHHHFPo+hVHgAABAgQIECBAgED6Avfdd1984xvfiFdffXWTZmoLz2bMmJF+kzogQIAAAQItEpD/tQjetQQIECBAgAABAgQIdAjI/3wMBAgQIEAgPwH5X362TiZAgAABAgQIECBAoHMC8r/OOXmKAAECBAgQIECAwJYEUtvLZeGZb5kAAQIECBAgQIAAgW0SeOmll+K0006Lp59+epP3v/KVr8RNN90UO+644zad7SUCBAgQIECAAAECBAh0VeCdd96Js846K3784x9v8uoBBxwQt956a+y9995dPdbzBAgQIECgsgLyv8qOXuMECBAgQIAAAQIECikg/yvkWBRFgAABAgkLyP8SHp7SCRAgQIAAAQIECJRQQP5XwqFqiQABAgQIECBAoGkCFp7lRJ0abE4MjiVAgAABAgQIECBQCIG77rorTj311Hj33Xc3qWf69OlxxhlnFKJORRAgQIAAAQIECBAgUD2BW265JSZOnLhJ4zvssEPMnj07TjjhhOqh6JgAAQIECHRRQP7XRTCPEyBAgAABAgQIECDQNAH5X9OoXUSAAAECJRaQ/5V4uFojQIAAAQIECBAgkLiA/C/xASqfAAECBAgQIECgJQKp7eVqy7Isa4lUFy9NDbaL7XmcAAECBAgQIECAQDICV1xxRVx66aWb1LvffvvFzJkzY8CAAcn0olACBAgQIECAAAECBMop8Oyzz8aECRPiueee26TByy+/PC655JJyNq4rAgQIECDQAAH5XwMQHUGAAAECBAgQIECAQK4C8r9ceR1OgAABAiUXkP+VfMDaI0CAAAECBAgQIFACAflfCYaoBQIECBAgQIAAgaYKpLaXy8Kzpn4eLiNAgAABAgQIECCQtsD48eNj9uzZmzRx6qmnxg9/+MNob29Pu0HVEyBAgAABAgQIECBQGoENGzbE1772tS3+HmbWrFml6VUjBAgQIECgUQLyv0ZJOocAAQIECBAgQIAAgbwF5H95CzufAAECBMooIP8r41T1RIAAAQIECBAgQKCcAvK/cs5VVwQIECBAgAABAvkIWHiWj2ukBpsTg2MJECBAgAABAgQItERg7dq1MXbs2Hj44Yc3uf+aa66J888/vyV1uZQAAQIECBAgQIAAAQJbE7j22mvjggsu2OSxwYMHx9y5c6NPnz5bO8KvEyBAgACB0gvI/0o/Yg0SIECAAAECBAgQKK2A/K+0o9UYAQIECDRQQP7XQExHESBAgAABAgQIECDQVAH5X1O5XUaAAAECBAgQIJCoQGp7udqyLMtSsE4NNgVTNRIgQIAAAQIEJHFtswAAIABJREFUCBDojMDzzz8fJ510Uqxevbru8V69esVtt90Ww4cP78wxniFAgAABAgQIECBAgEDLBBYvXhynnHJKvPXWW3U19O3bN+64447Yd999W1abiwkQIECAQKsF5H+tnoD7CRAgQIAAAQIECBDoroD8r7uC3idAgACBMgvI/8o8Xb0RIECAAAECBAgQqIaA/K8ac9YlAQIECBAgQIDAtguktpfLwrNtn7U3CRAgQIAAAQIECJReYNmyZTFmzJh4++2363odOHBgzJkzJ/r161d6Aw0SIECAAAECBAgQIFAOgVWrVsW4ceNi5cqVdQ3ttNNOMW/evBg6dGg5GtUFAQIECBDogoD8rwtYHiVAgAABAgQIECBAoNAC8r9Cj0dxBAgQINAiAflfi+BdS4AAAQIECBAgQIBAwwXkfw0ndSABAgQIECBAgECJBCw8y2mYqcHmxOBYAgQIECBAgAABAk0TuOOOO2Ls2LGb3Dd69Oi4/fbbY/vtt29aLS4iQIAAAQIECBAgQIBAIwTee++9OPnkk2P+/PmbHDd37tw46aSTGnGNMwgQIECAQBIC8r8kxqRIAgQIECBAgAABAgS6ICD/6wKWRwkQIECg9ALyv9KPWIMECBAgQIAAAQIEKicg/6vcyDVMgAABAgQIECDQSYHU9nK1ZVmWdbK3lj6WGmxLsVxOgAABAgQIECBAoJsCM2bMiDPOOGOTU84666y48cYbu3m61wkQIECAAAECBAgQINBagbPPPjtuuummTYq45ZZb4vTTT29tcW4nQIAAAQJNEJD/NQHZFQQIECBAgAABAgQItExA/tcyehcTIECAQEEE5H8FGYQyCBAgQIAAAQIECBDIRUD+lwurQwkQIECAAAECBBIWSG0vl4VnCX9sSidAgAABAgQIECCQh8B1110X559//iZHX3bZZXHppZfmcaUzCRAgQIAAAQIECBAg0HSByy+/PKZMmbLJvddee22cd955Ta/HhQQIECBAoFkC8r9mSbuHAAECBAgQIECAAIFWCsj/WqnvbgIECBBopYD8r5X67iZAgAABAgQIECBAoFkC8r9mSbuHAAECBAgQIEAgBQELz3KaUmqwOTE4lgABAgQIECBAgECuAlOnTo1LLrlkkztuvvnmmDhxYq53O5wAAQIECBAgQIAAAQLNFpg+fXqceeaZm1x7xRVXxOTJk5tdjvsIECBAgEDuAvK/3IldQIAAAQIECBAgQIBAgQTkfwUahlIIECBAoCkC8r+mMLuEAAECBAgQIECAAIGCCMj/CjIIZRAgQIAAAQIECLRcILW9XG1ZlmUtV+tEAanBdqIljxAgQIAAAQIECBAolMBll10W3/72tzep6fbbb4+xY8cWqlbFECBAgAABAgQIECBAoFECc+fOjZNPPnmT477zne/ElClTGnWNcwgQIECAQMsF5H8tH4ECCBAgQIAAAQIECBBogYD8rwXoriRAgACBlgjI/1rC7lICBAgQIECAAAECBFosIP9r8QBcT4AAAQIECBAgUAiB1PZyWXhWiM9GEQQIECBAgAABAgRaK7ClP+y0YMGCGDlyZGuLczsBAgQIECBAgAABAgRyFli4cGGMGjVqk1ssPcsZ3vEECBAg0DQB+V/TqF1EgAABAgQIECBAgEABBeR/BRyKkggQIECgoQLyv4ZyOowAAQIECBAgQIAAgcQE5H+JDUy5BAgQIECAAAECDRew8KzhpH84MDXYnBgcS4AAAQIECBAgQKDhAlOnTo1LLrmk7twePXrEv/7rv8awYcMafp8DCRAgQIAAAQIECBAgUESBpUuXxt/+7d/GBx98UFfeFVdcEZMnTy5iyWoiQIAAAQKdEpD/dYrJQwQIECBAgAABAgQIlFxA/lfyAWuPAAECFRaQ/1V4+FonQIAAAQIECBAgQKBDQP7nYyBAgAABAgQIEKiyQGp7udqyLMtSGFhqsCmYqpEAAQIECBAgQIDAddddF+eff34dRM+ePWPRokVx5JFHAiJAgAABAgQIECBAgEClBB588MEYMWJErF+/vq7va6+9Ns4777xKWWiWAAECBMohIP8rxxx1QYAAAQIECBAgQIBAYwTkf41xdAoBAgQIFEdA/lecWaiEAAECBAgQIECAAIHWC8j/Wj8DFRAgQIAAAQIECLRGILW9XBaeteY7cSsBAgQIECBAgACBlgvMmDEjzjjjjLo6evToEffdd59lZy2fjgIIECBAgAABAgQIEGiVQO0PPR1zzDHxwQcf1JVwyy23xOmnn96qstxLgAABAgS6LCD/6zKZFwgQIECAAAECBAgQqICA/K8CQ9YiAQIEKiIg/6vIoLVJgAABAgQIECBAgECXBOR/XeLyMAECBAgQIECAQEkELDzLaZCpwebE4FgCBAgQIECAAAECDRG44447YuzYsZuctWTJkhg2bFhD7nAIAQIECBAgQIAAAQIEUhVYunRpHH300ZuUP3fu3DjppJNSbUvdBAgQIFAhAflfhYatVQIECBAgQIAAAQIEuiwg/+symRcIECBAoGAC8r+CDUQ5BAgQIECAAAECBAgUSkD+V6hxKIYAAQIECBAgQKAJAqnt5WrLsixrgku3r0gNttsNO4AAAQIECBAgQIBATgLLli3b7FKzBQsWxMiRI3O61bEECBAgQIAAAQIECBBIS2DhwoUxatSoTYqu/WGooUOHptWMagkQIECgUgLyv0qNW7MECBAgQIAAAQIECGyjgPxvG+G8RoAAAQItF5D/tXwECiBAgAABAgQIECBAIAEB+V8CQ1IiAQIECBAgQIBAwwRS28tl4VnDRu8gAgQIECBAgAABAsUXeP755+OII46It99+u67Y22+/PcaOHVv8BlRIgAABAgQIECBAgACBJgrMnTs3Tj755Lobd9ppp3jkkUdi3333bWIlriJAgAABAp0TkP91zslTBAgQIECAAAECBAgQqAnI/3wHBAgQIJCagPwvtYmplwABAgQIECBAgACBVgrI/1qp724CBAgQIECAAIFmClh4lpN2arA5MTiWAAECBAgQIECAwDYLrF27Nr74xS/G6tWr6864+eabY+LEidt8rhcJECBAgAABAgQIECBQZoHp06fHmWeeWddi375946c//Wn06dOnzK3rjQABAgQSE5D/JTYw5RIgQIAAAQIECBAgUAgB+V8hxqAIAgQIEOiEgPyvE0geIUCAAAECBAgQIECAwIcE5H8+CQIECBAgQIAAgSoIpLaXqy3LsiyFwaQGm4KpGgkQIECAAAECBKol8KUvfSkefvjhuqYvu+yyuPTSS6sFoVsCBAgQIECAAAECBAh0UeDyyy+PKVOm1L01ePDgeOihh7p4kscJECBAgEB+AvK//GydTIAAAQIECBAgQIBAuQXkf+Wer+4IECBQFgH5X1kmqQ8CBAgQIECAAAECBJotIP9rtrj7CBAgQIAAAQIEmi2Q2l4uC8+a/YW4jwABAgQIECBAgEALBMaPHx+zZ8+uu/mss86KG2+8sQXVuJIAAQIECBAgQIAAAQLpCZx99tlx00031RV+6qmnxqxZs9JrRsUECBAgUDoB+V/pRqohAgQIECBAgAABAgSaLCD/azK46wgQIECgSwLyvy5xeZgAAQIECBAgQIAAAQKbCMj/fBQECBAgQIAAAQJlFrDwLKfppgabE4NjCRAgQIAAAQIECHRZ4IorrohLL7207r3Ro0fHPffc0+WzvECAAAECBAgQIECAAIEqCxx33HExf/78OoLaf/3xkksuqTKL3gkQIECgxQLyvxYPwPUECBAgQIAAAQIECJRGQP5XmlFqhAABAqUSkP+VapyaIUCAAAECBAgQIECghQLyvxbiu5oAAQIECBAgQCBXgdT2crVlWZblKtKgw1ODbVDbjiFAgAABAgQIECDQLYG77ror/u7v/q7ujIEDB8bjjz8e22+/fbfO9jIBAgQIECBAgAABAgSqJvDee+/FoYceGitXrqxr/V/+5V/ihBNOqBqHfgkQIECgAALyvwIMQQkECBAgQIAAAQIECJRGQP5XmlFqhAABAqURkP+VZpQaIUCAAAECBAgQIECgAALyvwIMQQkECBAgQIAAAQK5CKS2l8vCs1w+A4cSIECAAAECBAgQaL3ASy+9FAcccEC8++67HcX06tUrVqxYEf369Wt9gSogQIAAAQIECBAgQIBAggKrVq2KQYMGxVtvvdVR/Q477BBPP/107L333gl2pGQCBAgQSFVA/pfq5NRNgAABAgQIECBAgECRBeR/RZ6O2ggQIFAtAflfteatWwIECBAgQIAAAQIEmiMg/2uOs1sIECBAgAABAgSaK2DhWU7eqcHmxOBYAgQIECBAgAABAp0WOPDAAzf+hfv/+7No0aIYPnx4p8/wIAECBAgQIECAAAECBAhsKrB48eIYMWJE3S/UFk4/9dRTuAgQIECAQNME5H9No3YRAQIECBAgQIAAAQIVE5D/VWzg2iVAgEBBBeR/BR2MsggQIECAAAECBAgQSF5A/pf8CDVAgAABAgQIECDwIYHU9nK1ZVmWpTDF1GBTMFUjAQIECBAgQIBAeQVOP/30mDlzZl2D11xzTZx//vnlbVpnBAgQIECAAAECBAgQaKLAtddeGxdccEHdjRMmTIgZM2Y0sQpXESBAgEBVBeR/VZ28vgkQIECAAAECBAgQaJaA/K9Z0u4hQIAAgc0JyP98FwQIECBAgAABAgQIEMhXQP6Xr6/TCRAgQIAAAQIEmiuQ2l4uC8+a+324jQABAgQIECBAgEDuArVFZ7U/8PR/f0499dSYNWtW7ne7gAABAgQIECBAgAABAlUSGD9+fMyePbuu5drCs9riMz8ECBAgQCAvAflfXrLOJUCAAAECBAgQIECAQL2A/M8XQYAAAQKtEJD/tULdnQQIECBAgAABAgQIVFFA/lfFqeuZAAECBAgQIFBOAQvPcpprarA5MTiWAAECBAgQIECAwEcKvPjii7HffvvFhg0bOp6r/e9nnnkm2tvb6REgQIAAAQIECBAgQIBAAwVqv/faf//947nnnus4tfZ7r9r/7t+/fwNvchQBAgQIEPiDgPzPl0CAAAECBAgQIECAAIHmCcj/mmftJgIECBCQ//kGCBAgQIAAAQIECBAg0GwB+V+zxd1HgAABAgQIECCQl0Bqe7nasizL8sJo5LmpwTayd2cRIECAAAECBAgQ6KzAIYccEitWrKh7fOXKlTFgwIDOHuE5AgQIECBAgAABAgQIEOiCwLPPPhsDBw6se2PQoEGxfPnyLpziUQIECBAg0DkB+V/nnDxFgAABAgQIECBAgACBRgnI/xol6RwCBAgQ6IyA/K8zSp4hQIAAAQIECBAgQIBA4wTkf42zdBIBAgQIECBAgEDrBFLby2XhWeu+FTcTIECAAAECBAgQaKjAxRdfHFdddVXdmdOnT48zzjijofc4jAABAgQIECBAgAABAgTqBW655ZaYOHFi3f/xoosuiiuvvBIVAQIECBBomID8r2GUDiJAgAABAgQIECBAgECXBOR/XeLyMAECBAhso4D8bxvhvEaAAAECBAgQIECAAIFuCsj/ugnodQIECBAgQIAAgZYLWHiW0whSg82JwbEECBAgQIAAAQIENiuwdOnSOProo+t+7Stf+Ur86Ec/IkaAAAECBAgQIECAAAECTRD46le/Gj/+8Y/rblqyZEkMGzasCbe7ggABAgTKLiD/K/uE9UeAAAECBAgQIECAQNEF5H9Fn5D6CBAgkLaA/C/t+ameAAECBAgQIECAAIH0BeR/6c9QBwQIECBAgACBKguktperLcuyLIWBpQabgqkaCRAgQIAAAQIEyiHwwQcfxN/8zd/E6tWrOxraY4894oUXXogdd9yxHE3qggABAgQIECBAgAABAgUXeOedd2KfffaJV199taPSvn37xr/9279Fjx49Cl698ggQIECgyALyvyJPR20ECBAgQIAAAQIECFRFQP5XlUnrkwABAs0XkP8139yNBAgQIECAAAECBAgQ+LCA/M83QYAAAQIECBAgkLJAanu5LDxL+WtTOwECBAgQIECAAIGIOPvss+Omm26qs1i8eHEcc8wxfAgQIECAAAECBAgQIECgiQL33XdfDB8+vO7Gs846K2688cYmVuEqAgQIECibgPyvbBPVDwECBAgQIECAAAECqQrI/1KdnLoJECBQbAH5X7HnozoCBAgQIECAAAECBKojIP+rzqx1SoAAAQIECBAom4CFZzlNNDXYnBgcS4AAAQIECBAgQKBOYHNh+gUXXBBXX301KQIECBAgQIAAAQIECBBogcCFF14Y11xzTd3NllK3YBCuJECAQEkE5H8lGaQ2CBAgQIAAAQIECBAojYD8rzSj1AgBAgQKISD/K8QYFEGAAAECBAgQIECAAIEOAfmfj4EAAQIECBAgQCBFgdT2crVlWZalAJ0abAqmaiRAgAABAgQIEEhfYO+9946XX365o5H+/fvHCy+8kH5jOiBAgAABAgQIECBAgEDCAvvss0+8+OKLHR3stdde8dJLLyXckdIJECBAoFUC8r9WybuXAAECBAgQIECAAAECWxaQ//k6CBAgQKBRAvK/Rkk6hwABAgQIECBAgAABAo0TkP81ztJJBAgQIECAAAECzRFIbS+XhWfN+S7cQoAAAQIECBAgQKDhApMnT45p06bVnfvAAw/EkUce2fC7HEiAAAECBAgQIECAAAECnRd48MEH46ijjqp7YdKkSTF16tTOH+JJAgQIEKi8gPyv8p8AAAIECBAgQIAAAQIECiog/yvoYJRFgACBxATkf4kNTLkECBAgQIAAAQIECFRGQP5XmVFrlAABAgQIECBQGgELz3IaZWqwOTE4lgABAgQIECBAgMBGgZUrV8b+++9fp3HOOefE9ddfT4gAAQIECBAgQIAAAQIECiBw7rnnxg033FBXyTPPPBMDBw4sQHVKIECAAIGiC8j/ij4h9REgQIAAAQIECBAgUHUB+V/VvwD9EyBAoHsC8r/u+XmbAAECBAgQIECAAAECeQvI//IWdj4BAgQIECBAgEAjBVLby9WWZVnWSIC8zkoNNi8H5xIgQIAAAQIECBCoCQwdOjTuv//+Dozdd989Vq1aFdtttx0gAgQIECBAgAABAgQIECiAwPvvvx/9+vWL1157raOaIUOGxLJlywpQnRIIECBAoOgC8r+iT0h9BAgQIECAAAECBAhUXUD+V/UvQP8ECBDonoD8r3t+3iZAgAABAgQIECBAgEDeAvK/vIWdT4AAAQIECBAg0EiB1PZyWXjWyOk7iwABAgQIECBAgEATBGbNmhWnnXZa3U133nlnjBkzpgm3u4IAAQIECBAgQIAAAQIEOiswb968OPHEE+sev/XWW2P8+PGdPcJzBAgQIFBBAflfBYeuZQIECBAgQIAAAQIEkhSQ/yU5NkUTIECg5QLyv5aPQAEECBAgQIAAAQIECBDolID8r1NMHiJAgAABAgQIECiAgIVnOQ0hNdicGBxLgAABAgQIECBQcYH169fHZz7zmXj99dc7JI4//vi46667Ki6jfQIECBAgQIAAAQIECBRT4IQTToi77767o7hdd901fvWrX0XPnj2LWbCqCBAgQKClAvK/lvK7nAABAgQIECBAgAABAl0WkP91mcwLBAgQqLSA/K/S49c8AQIECBAgQIAAAQIJCsj/EhyakgkQIECAAAECFRRIbS9XW5ZlWQpzSg02BVM1EiBAgAABAgQIpCcwefLkmDZtWl3hv/jFL6Jfv37pNaNiAgQIECBAgAABAgQIVEBg1apV8bnPfa6u00mTJsXUqVMr0L0WCRAgQKCrAvK/rop5ngABAgQIECBAgAABAq0VkP+11t/tBAgQSE1A/pfaxNRLgAABAgQIECBAgEDVBeR/Vf8C9E+AAAECBAgQSEMgtb1cFp6l8V2pkgABAgQIECBAgEC88sor0bdv3zqJKVOmxHe+8x06BAgQIECAAAECBAgQIFBggW9/+9tx2WWX1VW4evXq2HPPPQtctdIIECBAoNkC8r9mi7uPAAECBAgQIECAAAECjRGQ/zXG0SkECBAou4D8r+wT1h8BAgQIECBAgAABAmUVkP+VdbL6IkCAAAECBAiUR8DCs5xmmRpsTgyOJUCAAAECBAgQqLDAKaecEnPmzOkQ2G233eLVV1+N9vb2CqtonQABAgQIECBAgAABAsUX2LBhQ+yxxx6xZs2ajmLHjRsXt912W/GLVyEBAgQINE1A/tc0ahcRIECAAAECBAgQIECgoQLyv4ZyOowAAQKlFZD/lXa0GiNAgAABAgQIECBAoOQC8r+SD1h7BAgQIECAAIESCKS2l6sty7IsBffUYFMwVSMBAgQIECBAgEA6AsuXL49DDz20ruBbb701xo8fn04TKiVAgAABAgQIECBAgECFBWbNmhWnnXZancDjjz8ehxxySIVVtE6AAAECfxKQ//kWCBAgQIAAAQIECBAgkLaA/C/t+ameAAECeQvI//IWdj4BAgQIECBAgAABAgTyFZD/5evrdAIECBAgQIAAge4JpLaXy8Kz7s3b2wQIECBAgAABAgSaIjBixIhYvHhxx10HH3xwrFixoil3u4QAAQIECBAgQIAAAQIEGiMwaNCgeOKJJzoOGz58eCxatKgxhzuFAAECBJIWkP8lPT7FEyBAgAABAgQIECBAYKOA/M+HQIAAAQJbEpD/+TYIECBAgAABAgQIECCQvoD8L/0Z6oAAAQIECBAgUFYBC89ymmxqsDkxOJYAAQIECBAgQKCCAkuXLo2jjz66rvPaX4iv/cV4PwQIECBAgAABAgQIECCQjkBtkXXtL7T8358lS5bEsGHD0mlCpQQIECDQcAH5X8NJHUiAAAECBAgQIECAAIGWCMj/WsLuUgIECBReQP5X+BEpkAABAgQIECBAgAABAp0SkP91islDBAgQIECAAAECLRBIbS9XW5ZlWQucunxlarBdbtALBAgQIECAAAECBLYg8KUvfSkefvjhjl+tLTqrLTzzQ4AAAQIECBAgQIAAAQLpCdQWntX+4NOffgYPHhwPPfRQeo2omAABAgQaJiD/axilgwgQIECAAAECBAgQINByAflfy0egAAIECBROQP5XuJEoiAABAgQIECBAgAABAtssIP/bZjovEiBAgAABAgQI5CiQ2l4uC89y/BgcTYAAAQIECBAgQKC7ArXFZl/+8pfrjvnpT38ahx12WHeP9j4BAgQIECBAgAABAgQItEDgscceiy9+8Yt1N//kJz+J2h+E8kOAAAEC1ROQ/1Vv5jomQIAAAQIECBAgQKDcAvK/cs9XdwQIEOiqgPyvq2KeJ0CAAAECBAgQIECAQLEF5H/Fno/qCBAgQIAAAQJVFbDwLKfJpwabE4NjCRAgQIAAAQIEKibw4f+64+jRo+Oee+6pmIJ2CRAgQIAAAQIECBAgUC6B4447LubPn9/R1ODBg+Ohhx4qV5O6IUCAAIFOCcj/OsXkIQIECBAgQIAAAQIECCQlIP9LalyKJUCAQK4C8r9ceR1OgAABAgQIECBAgACBlgjI/1rC7lICBAgQIECAAIGPEEhtL1dblmVZChNNDTYFUzUSIECAAAECBAgUW2DZsmUxbNiwuiKXL18egwYNKnbhqiNAgAABAgQIECBAgACBjxRYsWJFHHLIIXXPLF26NIYOHUqOAAECBCokIP+r0LC1SoAAAQIECBAgQIBApQTkf5Uat2YJECCwRQH5n4+DAAECBAgQIECAAAEC5RSQ/5VzrroiQIAAAQIECKQskNpeLgvPUv7a1E6AAAECBAgQIFBqgREjRsTixYs7ehw1alTce++9pe5ZcwQIECBAgAABAgQIEKiKwLHHHhsLFizoaHf48OGxaNGiqrSvTwIECBCICPmfz4AAAQIECBAgQIAAAQLlFZD/lXe2OiNAgEBnBeR/nZXyHAECBAgQIECAAAECBNITkP+lNzMVEyBAgAABAgTKLGDhWU7TTQ02JwbHEiBAgAABAgQIVETgqaeeioMOOqiu20ceeSQOP/zwighokwABAgQIECBAgAABAuUWePTRR+OII46oa/LJJ5+MAw88sNyN644AAQIENgrI/3wIBAgQIECAAAECBAgQKLeA/K/c89UdAQIEtiYg/9uakF8nQIAAAQIECBAgQIBA2gLyv7Tnp3oCBAgQIECAQNkEUtvL1ZZlWZbCEFKDTcFUjQQIECBAgAABAsUVOOWUU2LOnDkdBR511FFx//33F7dglREgQIAAAQIECBAgQIBAlwWGDBkSDzzwQMd748aNi9tuu63L53iBAAECBNITkP+lNzMVEyBAgAABAgQIECBAoKsC8r+uinmeAAEC5RGQ/5VnljohQIAAAQIECBAgQIDAlgTkf74NAgQIECBAgACBogiktpfLwrOifDnqIECAAAECBAgQIPBHgTVr1sTuu+9e57FgwYIYOXIkIwIECBAgQIAAAQIECBAokcDChQtj1KhRdR299tprsdtuu5WoS60QIECAwIcF5H++CQIECBAgQIAAAQIECFRDQP5XjTnrkgABAvI/3wABAgQIECBAgAABAgSqKSD/q+bcdU2AAAECBAgQKKKAhWc5TSU12JwYHEuAAAECBAgQIFABgcmTJ8e0adM6Ot1nn33i+eefr0DnWiRAgAABAgQIECBAgED1BPbdd9944YUXOhqfNGlSTJ06tXoQOiZAgECFBOR/FRq2VgkQIECAAAECBAgQqLyA/K/ynwAAAgQqKCD/q+DQtUyAAAECBAgQIECAQGUF5H+VHb3GCRAgQIAAAQKFEkhtL1dblmVZoQS3UExqsCmYqpEAAQIECBAgQKCYAp/85Cdj3bp1HcVNnz49zjjjjGIWqyoCBAgQIECAAAECBAgQ6JbALbfcEhMnTuw4o3fv3vHf//3f3TrTywQIECB0Xm/PAAAgAElEQVRQbAH5X7HnozoCBAgQIECAAAECBAg0UkD+10hNZxEgQCANAflfGnNSJQECBAgQIECAAAECBBohIP9rhKIzCBAgQIAAAQIEuiuQ2l4uC8+6O3HvEyBAgAABAgQIEGigwKxZs+K0007rOLFXr14b/6J7e3t7A29xFAECBAgQIECAAAECBAgURWDDhg1R+4svb731VkdJt956a4wfP74oJaqDAAECBBooIP9rIKajCBAgQIAAAQIECBAgkICA/C+BISmRAAECDRSQ/zUQ01EECBAgQIAAAQIECBBIQED+l8CQlEiAAAECBAgQqICAhWc5DTk12JwYHEuAAAECBAgQIFBygcMOOywef/zxji6/9a1vxVVXXVXyrrVHgAABAgQIECBAgACBagtcdNFF8d3vfrcD4dBDD43HHnus2ii6J0CAQEkF5H8lHay2CBAgQIAAAQIECBAg8BEC8j+fBwECBKojIP+rzqx1SoAAAQIECBAgQIAAgT8JyP98CwQIECBAgAABAq0WSG0vV1uWZVmr0Tpzf2qwnenJMwQIECBAgAABAgT+r8DKlStj//33r0P5xS9+Ef369QNFgAABAgQIECBAgAABAiUWWLVqVXzuc5+r6/CZZ56JgQMHlrhrrREgQKB6AvK/6s1cxwQIECBAgAABAgQIEKgJyP98BwQIEKiGgPyvGnPWJQECBAgQIECAAAECBD4sIP/zTRAgQIAAAQIECLRaILW9XBaetfqLcT8BAgQIECBAgACBPwp885vfjO9///sdHsOHD49FixbxIUCAAAECBAgQIECAAIEKCIwYMSIWL17c0ek3vvGN+N73vleBzrVIgACB6gjI/6oza50SIECAAAECBAgQIEDgwwLyP98EAQIEyi8g/yv/jHVIgAABAgQIECBAgACBLQnI/3wbBAgQIECAAAECrRSw8Cwn/dRgc2JwLAECBAgQIECAQIkFevfuHW+++WZHh3feeWeMGTOmxB1rjQABAgQIECBAgAABAgT+JDBv3rw48cQTO0B23nnnWLduHSACBAgQKJGA/K9Ew9QKAQIECBAgQIAAAQIEuigg/+simMcJECCQoID8L8GhKZkAAQIECBAgQIAAAQINEpD/NQjSMQQIECBAgAABAtskkNperrYsy7Jt6rTJL6UG22Qe1xEgQIAAAQIECCQu8OFge5dddom1a9cm3pXyCRAgQIAAAQIECBAgQKArAn369Ik33nij4xWLsLui51kCBAgUW0D+V+z5qI4AAQIECBAgQIAAAQLNEJD/NUPZHQQIEGiNgPyvNe5uJUCAAAECBAgQIECAQJEE5H9FmoZaCBAgQIAAAQLVEkhtL5eFZ9X6PnVLgAABAgQIECBQUIHRo0fHvffe21HdOeecE9dff31Bq1UWAQIECBAgQIAAAQIECOQhcO6558YNN9zQcfSxxx4b8+fPz+MqZxIgQIBAkwXkf00Gdx0BAgQIECBAgAABAgQKKCD/K+BQlESAAIEGCcj/GgTpGAIECBAgQIAAAQIECCQsIP9LeHhKJ0CAAAECBAgkLmDhWU4DTA02JwbHEiBAgAABAgQIlFBg3bp18clPfrKus6eeeioOOOCAEnarJQIECBD4f+zcW8h2VfU34PUquSntIJWiLVqhaaCkRqRklKahFWiWBnrmlgzNIA3tICUNMiXD7ZlCWqaQKWlaZGhQaiikKZXSlkLtIC03ofefF75u1K/ydT3PnPcYc1zvoT73mmNcv8VkjXkwCRAgQIAAAQIE/pvAz372s+k973nPC/73I488Mm2//fbQCBAgQCCxgPO/xOEpnQABAgQIECBAgAABAuso4PxvHTE9igABAoEEnP8FCkMpBAgQIECAAAECBAgQWKGA878V4luaAAECBAgQIFBcINu9XBsWi8UiQ2bZYDOYqpEAAQIECBAgQCCGwKWXXjodf/zxy2J233336Z577olRnCoIECBAgAABAgQIECBAoKvAHnvsMd17773LNS+55JLpuOOO61qDxQgQIEBgfQWc/62vp6cRIECAAAECBAgQIEAgs4Dzv8zpqZ0AAQL/WcD5nzeDAAECBAgQIECAAAECBP4t4PzPu0CAAAECBAgQILAKgWz3crnwbBVviTUJECBAgAABAgQIPE/gwAMPnH7wgx8s/8tZZ501nXHGGYwIECBAgAABAgQIECBAoKDA2WefPZ155pnLzj/0oQ9NN998c0EJLRMgQGAcAed/42SpEwIECBAgQIAAAQIECKxVwPnfWgX9ngABAvEEnP/Fy0RFBAgQIECAAAECBAgQWJWA879VyVuXAAECBAgQIFBbwIVnjfLPBtuIwWMJECBAgAABAgQGE/jrX/86ve51r3tBV/fdd9+06667DtapdggQIECAAAECBAgQIEBgUwTuv//+abfddnvBn/7lL3+ZXvva127Kz/0NAQIECAQTcP4XLBDlECBAgAABAgQIECBAYMUCzv9WHIDlCRAgsM4Czv/WGdTjCBAgQIAAAQIECBAgkFzA+V/yAJVPgAABAgQIEEgqkO1erg2LxWKRwTobbAZTNRIgQIAAAQIECKxe4LLLLpuOO+64ZSF77bXXdOedd66+MBUQIECAAAECBAgQIECAwMoE9t577+muu+5arn/ppZdOxx577MrqsTABAgQIzBdw/jffzi8JECBAgAABAgQIECAwqoDzv1GT1RcBAhUFnP9VTF3PBAgQIECAAAECBAgQ+N8Czv+8IQQIECBAgAABAr0Fst3L5cKz3m+I9QgQIECAAAECBAg8T+CjH/3o9L3vfW/5X84666zpjDPOYESAAAECBAgQIECAAAEChQXOPvvs6cwzz1wKfOQjH5muv/76wiJaJ0CAQF4B5395s1M5AQIECBAgQIAAAQIEWgk4/2sl67kECBDoL+D8r7+5FQkQIECAAAECBAgQIBBdwPlf9ITUR4AAAQIECBAYT8CFZ40yzQbbiMFjCRAgQIAAAQIEBhJ48sknp2222WZ67rnnll3dc8890+677z5Ql1ohQIAAAQIECBAgQIAAgZcrcO+990577LHH8mebbbbZ9MQTT0xbb731y32UvydAgACBFQo4/1shvqUJECBAgAABAgQIECAQWMD5X+BwlEaAAIGXIeD872Vg+VMCBAgQIECAAAECBAgUEnD+VyhsrRIgQIAAAQIEgghku5drw2KxWASx+59lZIPNYKpGAgQIECBAgACB1Qpcd91102GHHbYsYuedd54eeOCB1RZldQIECBAgQIAAAQIECBAIIbDLLrtMDz744LKWa6+9djr00END1KYIAgQIENg0Aed/m+bkrwgQIECAAAECBAgQIFBRwPlfxdT1TIDAaALO/0ZLVD8ECBAgQIAAAQIECBBYPwHnf+tn6UkECBAgQIAAAQIvLZDtXi4Xnr10pv6CAAECBAgQIECAQBOB4447brrsssuWzz755JOn888/v8laHkqAAAECBAgQIECAAAECuQROOeWU6YILLlgWfeyxx06XXnppriZUS4AAgeICzv+KvwDaJ0CAAAECBAgQIECAwP8QcP7n9SBAgEB+Aed/+TPUAQECBAgQIECAAAECBFoJOP9rJeu5BAgQIECAAAEC/0nAhWeN3otssI0YPJYAAQIECBAgQGAggZ122ml6+OGHlx19//vfnw466KCBOtQKAQIECBAgQIAAAQIECMwVuOmmm6YPf/jDy5/vuOOO00MPPTT3cX5HgAABAisQcP63AnRLEiBAgAABAgQIECBAIImA878kQSmTAAEC/0PA+Z/XgwABAgQIECBAgAABAgT+m4DzP+8GAQIECBAgQIBAT4Fs93JtWCwWi55Ac9fKBju3T78jQIAAAQIECBCoIXDfffdN73znO5fNbrnlltM///nPabPNNqsBoEsCBAgQIECAAAECBAgQ+J8Czz333PTKV75yevrpp5d/98tf/nLabbfdyBEgQIBAAgHnfwlCUiIBAgQIECBAgAABAgRWKOD8b4X4liZAgMA6CDj/WwdEjyBAgAABAgQIECBAgMDAAs7/Bg5XawQIECBAgACBgALZ7uVy4VnAl0hJBAgQIECAAAEC4wtceOGF02c+85llowcffPB0ww03jN+4DgkQIECAAAECBAgQIEBgkwUOOeSQ6cYbb1z+/de//vXppJNO2uTf+0MCBAgQWJ2A87/V2VuZAAECBAgQIECAAAECWQSc/2VJSp0ECBD4/wWc/3krCBAgQIAAAQIECBAgQOClBJz/vZSQ/0+AAAECBAgQILBeAi48Wy/JFz0nG2wjBo8lQIAAAQIECBAYROCwww6brrvuumU3X/3qV6dTTz11kO60QYAAAQIECBAgQIAAAQLrIXDeeedNn/vc55aPOvTQQ6drr712PR7tGQQIECDQWMD5X2NgjydAgAABAgQIECBAgMAAAs7/BghRCwQIlBVw/lc2eo0TIECAAAECBAgQIEBgkwWc/20ylT8kQIAAAQIECBBYo0C2e7k2LBaLxRp77vLzbLBdUCxCgAABAgQIECCQVmCHHXaYHn300WX9d91117Tnnnum7UfhBAgQIECAAAECBAgQILD+Anffffe01157LR+8/fbbT4888sj6L+SJBAgQILDuAs7/1p3UAwkQIECAAAECBAgQIDCcgPO/4SLVEAEChQSc/xUKW6sECBAgQIAAAQIECBCYKeD8byacnxEgQIAAAQIECLxsgWz3crnw7GVH7AcECBAgQIAAAQIE1iZw7733TnvsscfyIa95zWumxx57bG0P9WsCBAgQIECAAAECBAgQGFJgu+22m/72t78te7vnnnum3XfffcheNUWAAIFRBJz/jZKkPggQIECAAAECBAgQINBewPlfe2MrECBAYL0FnP+tt6jnESBAgAABAgQIECBAYFwB53/jZqszAgQIECBAgEAkAReeNUojG2wjBo8lQIAAAQIECBAYQODiiy+eTjzxxGUnH/3oR6fvfve7A3SmBQIECBAgQIAAAQIECBBYb4GPfexj0/XXX7987EUXXTSdcMIJ672M5xEgQIDAOgo4/1tHTI8iQIAAAQIECBAgQIDA4ALO/wYPWHsECAwp4PxvyFg1RYAAAQIECBAgQIAAgSYCzv+asHooAQIECBAgQIDAiwSy3cu1YbFYLDKkmA02g6kaCRAgQIAAAQIEViNw9NFHT1deeeVy8XPPPXf6/Oc/v5pirEqAAAECBAgQIECAAAECoQW+8pWvTKeddtqyxqOOOmq64oorQtesOAIECFQXcP5X/Q3QPwECBAgQIECAAAECBDZdwPnfplv5SwIECEQRcP4XJQl1ECBAgAABAgQIECBAIL6A87/4GamQAAECBAgQIDCCQLZ7uVx4NsJbpwcCBAgQIECAAIFUArvsssv04IMPLmu+7bbbpve9732pelAsAQIECBAgQIAAAQIECPQR+MlPfjLtt99+y8V23nnn6YEHHuizuFUIECBAYJaA879ZbH5EgAABAgQIECBAgACBkgLO/0rGrmkCBJILOP9LHqDyCRAgQIAAAQIECBAg0FHA+V9HbEsRIECAAAECBAoLuPCsUfjZYBsxeCwBAgQIECBAgEBygUcffXTaYYcdXtDFk08+OW211VbJO1M+AQIECBAgQIAAAQIECLQQeOqpp6att976BY9+5JFHpu23377Fcp5JgAABAmsUcP63RkA/J0CAAAECBAgQIECAQDEB53/FAtcuAQLpBZz/pY9QAwQIECBAgAABAgQIEOgq4PyvK7fFCBAgQIAAAQJlBbLdy7VhsVgsMqSVDTaDqRoJECBAgAABAgT6C9x8883TQQcdtFz4Xe9613T33Xf3L8SKBAgQIECAAAECBAgQIJBGYM8995x+8YtfLOu96aabpgMPPDBN/QolQIBAJQHnf5XS1isBAgQIECBAgAABAgTWR8D53/o4egoBAgR6CDj/66FsDQIECBAgQIAAAQIECIwl4PxvrDx1Q4AAAQIECBCIKJDtXi4XnkV8i9REgAABAgQIECAwrMC55547nX766cv+jjnmmOmyyy4btl+NESBAgAABAgQIECBAgMDaBY499tjp8ssvXz7onHPOmU477bS1P9gTCBAgQGDdBZz/rTupBxIgQIAAAQIECBAgQGB4Aed/w0esQQIEBhJw/jdQmFohQIAAAQIECBAgQIBAJwHnf52gLUOAAAECBAgQKCzgwrNG4WeDbcTgsQQIECBAgAABAskFjjzyyOnqq69ednHRRRdNJ5xwQvKulE+AAAECBAgQIECAAAECLQUuvvji6cQTT1wuccQRR0xXXXVVyyU9mwABAgRmCjj/mwnnZwQIECBAgAABAgQIECgs4PyvcPhaJ0AgnYDzv3SRKZgAAQIECBAgQIAAAQIrF3D+t/IIFECAAAECBAgQGF4g271cGxaLxSJDKtlgM5iqkQABAgQIECBAoL/AbrvtNt1///3LhW+//fZpn3326V+IFQkQIECAAAECBAgQIEAgjcAdd9wx7bvvvst6d9111+m+++5LU79CCRAgUEnA+V+ltPVKgAABAgQIECBAgACB9RFw/rc+jp5CgACBHgLO/3ooW4MAAQIECBAgQIAAAQJjCTj/GytP3RAgQIAAAQIEIgpku5fLhWcR3yI1ESBAgAABAgQIDCnwr3/9a9piiy1e0Nvf//73adtttx2yX00RIECAAAECBAgQIECAwPoIPP7449OrX/3qFzzsmWeemV7xileszwKeQoAAAQLrIuD8b10YPYQAAQIECBAgQIAAAQLlBJz/lYtcwwQIJBVw/pc0OGUTIECAAAECBAgQIEBgxQLO/1YcgOUJECBAgAABAgUEXHjWKORssI0YPJYAAQIECBAgQCCxwL333jvtscceyw523HHH6aGHHkrckdIJECBAgAABAgQIECBAoJfATjvtND388MPL5e65555p991377W8dQgQIEBgEwSc/20Ckj8hQIAAAQIECBAgQIAAgf8o4PzPi0GAAIH4As7/4mekQgIECBAgQIAAAQIECEQVcP4XNRl1ESBAgAABAgTGEMh2L9eGxWKxyECfDTaDqRoJECBAgAABAgT6CnzrW9+ajjjiiOWiBx988HTDDTf0LcJqBAgQIECAAAECBAgQIJBS4JBDDpluvPHGZe1XX3319MlPfjJlL4omQIDAqALO/0ZNVl8ECBAgQIAAAQIECBBoL+D8r72xFQgQILBWAed/axX0ewIECBAgQIAAAQIECNQVcP5XN3udEyBAgAABAgR6CGS7l8uFZz3eCmsQIECAAAECBAgQmKbprLPOmr74xS8uLT772c9O5513HhsCBAgQIECAAAECBAgQIPCSAqeeeur0ta99bfl3X/rSl6YzzzzzJX/nDwgQIECgn4Dzv37WViJAgAABAgQIECBAgMBoAs7/RktUPwQIjCjg/G/EVPVEgAABAgQIECBAgACBPgLO//o4W4UAAQIECBAgUFXAhWeNks8G24jBYwkQIECAAAECBBILHH300dOVV1657ODiiy+ejj/++MQdKZ0AAQIECBAgQIAAAQIEeglccskl0wknnLBc7qijjpquuOKKXstbhwABAgQ2QcD53yYg+RMCBAgQIECAAAECBAgQ+I8Czv+8GAQIEIgv4PwvfkYqJECAAAECBAgQIECAQFQB539Rk1EXAQIECBAgQGAMgWz3cm1YLBaLDPTZYDOYqpEAAQIECBAgQKCvwL777jvdcccdy0VvueWWaf/99+9bhNUIECBAgAABAgQIECBAIKXArbfeOh1wwAHL2vfZZ5/p9ttvT9mLogkQIDCqgPO/UZPVFwECBAgQIECAAAECBNoLOP9rb2wFAgQIrFXA+d9aBf2eAAECBAgQIECAAAECdQWc/9XNXucECBAgQIAAgR4C2e7lcuFZj7fCGgQIECBAgAABAgSmaXrDG94w/fnPf15a/Pa3v5122mknNgQIECBAgAABAgQIECBA4CUFHnrooemtb33r8u9e//rXT3/6059e8nf+gAABAgT6CTj/62dtJQIECBAgQIAAAQIECIwm4PxvtET1Q4DAiALO/0ZMVU8ECBAgQIAAAQIECBDoI+D8r4+zVQgQIECAAAECVQVceNYo+WywjRg8lgABAgQIECBAIKnA008/PW211VYvqP7ZZ5+dNttss6QdKZsAAQIECBAgQIAAAQIEego899xz0+abb/6CJZ966qlpyy237FmGtQgQIEDgvwg4//NqECBAgAABAgQIECBAgMBaBJz/rUXPbwkQINBewPlfe2MrECBAgAABAgQIECBAYGQB538jp6s3AgQIECBAgMDqBbLdy7VhsVgsVs/20hVkg33pjvwFAQIECBAgQIBAJYHf/OY309vf/vZly29+85un3/3ud5UI9EqAAAECBAgQIECAAAECaxR4y1veMv3+979fPuXXv/719La3vW2NT/VzAgQIEFgPAed/66HoGQQIECBAgAABAgQIEKgt4Pyvdv66J0AgtoDzv9j5qI4AAQIECBAgQIAAAQIZBJz/ZUhJjQQIECBAgACBnALZ7uVy4VnO90zVBAgQIECAAAECyQRuu+226f3vf/+y6ve+973THXfckawL5RIgQIAAAQIECBAgQIDAKgX22Wef6ac//emyhB//+MfTfvvtt8qSrE2AAAEC/0/A+Z9XgQABAgQIECBAgAABAgTWKuD8b62Cfk+AAIF2As7/2tl6MgECBAgQIECAAAECBKoIOP+rkrQ+CRAgQIAAAQL9BVx41sg8G2wjBo8lQIAAAQIECBBIKnDVVVdNn/rUp5bVf/zjH5+uueaapN0omwABAgQIECBAgAABAgRWIXD44YdP3/nOd5ZLf/Ob35yOPPLIVZRiTQIECBB4kYDzP68EAQIECBAgQIAAAQIECKxVwPnfWgX9ngABAu0EnP+1s/VkAgQIECBAgAABAgQIVBFw/lclaX0SIECAAAECBPoLZLuXa8NisVj0Z3r5K2aDffkd+gUBAgQIECBAgMDIAhdccMF0yimnLFv89Kc/PV144YUjt6w3AgQIECBAgAABAgQIEFhngZNOOmn6xje+sXzq+eefP5188snrvIrHESBAgMAcAed/c9T8hgABAgQIECBAgAABAgSeL+D8z/tAgACBuALO/+JmozICBAgQIECAAAECBAhkEXD+lyUpdRIgQIAAAQIE8glku5fLhWf53jEVEyBAgAABAgQIJBT4whe+MJ1zzjnLys8666zpjDPOSNiJkgkQIECAAAECBAgQIEBgVQJnn332dOaZZy6XP/3006cvf/nLqyrHugQIECDwPAHnf14HAgQIECBAgAABAgQIEFirgPO/tQr6PQECBNoJOP9rZ+vJBAgQIECAAAECBAgQqCLg/K9K0vokQIAAAQIECPQXcOFZI/NssI0YPJYAAQIECBAgQCCpwLHHHjtdfvnly+ovvvji6fjjj0/ajbIJECBAgAABAgQIECBAYBUCl1xyyXTCCScslz7mmGOmyy67bBWlWJMAAQIEXiTg/M8rQYAAAQIECBAgQIAAAQJrFXD+t1ZBvydAgEA7Aed/7Ww9mQABAgQIECBAgAABAlUEnP9VSVqfBAgQIECAAIH+Atnu5dqwWCwW/Zle/orZYF9+h35BgAABAgQIECAwssBhhx02XXfddcsWv/3tb0+HH374yC3rjQABAgQIECBAgAABAgTWWeCaa66ZPvGJTyyfeuihh07XXnvtOq/icQQIECAwR8D53xw1vyFAgAABAgQIECBAgACB5ws4//M+ECBAIK6A87+42aiMAAECBAgQIECAAAECWQSc/2VJSp0ECBAgQIAAgXwC2e7lcuFZvndMxQQIECBAgAABAgkFPvjBD04/+tGPlpXfcsst0/7775+wEyUTIECAAAECBAgQIECAwKoEbr311umAAw5YLv+BD3xg+uEPf7iqcqxLgAABAs8TcP7ndSBAgAABAgQIECBAgACBtQo4/1uroN8TIECgnYDzv3a2nkyAAAECBAgQIECAAIEqAs7/qiStTwIECBAgQIBAfwEXnjUyzwbbiMFjCRAgQIAAAQIEkgrstdde0913372s/uc///m09957J+1G2QQIECBAgAABAgQIECCwCoE777xzeve7371ces8995zuuuuuVZRiTQIECBB4kYDzP68EAQIECBAgQIAAAQIECKxVwPnfWgX9ngABAu0EnP+1s/VkAgQIECBAgAABAgQIVBFw/lclaX0SIECAAAECBPoLZLuXa8NisVj0Z3r5K2aDffkd+gUBAgQIECBAgMDIArvsssv04IMPLlv81a9+NW38b/4RIECAAAECBAgQIECAAIFNFXjggQemd7zjHcs/33nnnaeN/80/AgQIEFi9gPO/1WegAgIECBAgQIAAAQIECGQXcP6XPUH1EyAwsoDzv5HT1RsBAgQIECBAgAABAgT6CDj/6+NsFQIECBAgQIBARYFs93K58KziW6pnAgQIECBAgACB7gJvetObpj/+8Y/Ldf/whz9Mb3zjG7vXYUECBAgQIECAAAECBAgQyCuwca7cOF/++9/GuXLjfOkfAQIECKxewPnf6jNQAQECBAgQIECAAAECBLILOP/LnqD6CRAYWcD538jp6o0AAQIECBAgQIAAAQJ9BJz/9XG2CgECBAgQIECgooALzxqlng22EYPHEiBAgAABAgQIJBXYfvvtp8cee2xZ/aOPPjptt912SbtRNgECBAgQIECAAAECBAisQmDjXLlxvvz3v41z5cb50j8CBAgQWL2A87/VZ6ACAgQIECBAgAABAgQIZBdw/pc9QfUTIDCygPO/kdPVGwECBAgQIECAAAECBPoIOP/r42wVAgQIECBAgEBFgWz3cm1YLBaLDEFlg81gqkYCBAgQIECAAIF+Attss830j3/8Y7ng448/Pm38b/4RIGPI7GwAACAASURBVECAAAECBAgQIECAAIFNFXjiiSembbfddvnnr3rVq6aN/80/AgQIEFi9gPO/1WegAgIECBAgQIAAAQIECGQXcP6XPUH1EyAwsoDzv5HT1RsBAgQIECBAgAABAgT6CDj/6+NsFQIECBAgQIBARYFs93K58KziW6pnAgQIECBAgACB7gJbbrnl9MwzzyzXffrpp6ctttiiex0WJECAAAECBAgQIECAAIG8Ahvnyo3z5b//bZwrN86X/hEgQIDA6gWc/60+AxUQIECAAAECBAgQIEAgu4Dzv+wJqp8AgZEFnP+NnK7eCBAgQIAAAQIECBAg0EfA+V8fZ6sQIECAAAECBCoKuPCsUerZYBsxeCwBAgQIECBAgEBSgc0333x67rnnltU/++yz02abbZa0G2UTIECAAAECBAgQIECAwCoENs6VG+fLf//bOFdunC/9I0CAAIHVCzj/W30GKiBAgAABAgQIECBAgEB2Aed/2RNUPwECIws4/xs5Xb0RIECAAAECBAgQIECgj4Dzvz7OViFAgAABAgQIVBTIdi/XhsViscgQVDbYDKZqJECAAAECBAgQ6Cfge7aftZUIECBAgAABAgQIECAwsoD5cuR09UaAQGYB+3Pm9NROgAABAgQIECBAgACBOALmyzhZqIQAAQLPF7A/ex8IECBAgAABAgQIECBAYD0EzJfroegZBAgQIECAAAECLxbI9p3pwjPvM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kH9qJQAAIABJREFU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G2153IAAAgAElEQVQoiAABAgQIECAwhEC278z/Y+cObgCGQRgA7r91dogUhOMboC0cEao/ce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oqkTcgAACAASURBVH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6FEmhAAAIABJREFU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KHnTu4ASCEYQC2/9bsgESVUA9wR3FRRT4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Gi8238AAAgAElEQVQ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C1XSLwAACAASURBV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pQ6s5wAAIABJREFU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GHvboM3LasCgF+7TqKlfZAlm96hGlCaYQsocwkMRXB2fVsysRn4UCOwThpkk+JAH4IRbTJIGxdw6gPMJGasb8sIIibEmgXUMhMKU0Hvk7H4IS3Fxn2afzM+wyLK7r3/+3rOuc7v/xGe+77O+Z1rrrnPGbks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Cjh/VyAAAgAElEQVQ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Bpzae8AACAASURBV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pz3taW3//v3LML/+9a+3jRs3Rg9bfAQIECBAgAABAgQIECAQSGCtr1zrL7/xt9ZXrvWX/ggQIEBg9QLmf6uvgQgIECBAgAABAgQIECCQXcD8L3sFxU+AwMgC5n8jV1duBAgQIECAAAECBAgQ6CNg/tfH2SoECBAgQIAAgYoCLjybqerZYGdi8FoCBAgQIECAAIGkAkcccUT72te+toz+sccea09/+tOTZiNsAgQIECBAgAABAgQIEFiFwFpfudZffuNvra9c6y/9ESBAgMDqBcz/Vl8DERAgQIAAAQIECBAgQCC7gPlf9gqKnwCBkQXM/0aurtwIECBAgAABAgQIECDQR8D8r4+zVQgQIECAAAECFQWy3cu1YbFYLDIUKhtsBlMxEiBAgAABAgQI9BN41rOe1f77v/97ueCXvvSltvbP/BEgQIAAAQIECBAgQIAAgYMV+PKXv9ye/exnL3/+Xd/1XW3tn/kjQIAAgdULmP+tvgYiIECAAAECBAgQIECAQHYB87/sFRQ/AQIjC5j/jVxduREgQIAAAQIECBAgQKCPgPlfH2erECBAgAABAgQqCmS7l8uFZxV3qZwJECBAgAABAgS6C2zatKk9+uijy3X37dvXjjzyyO5xWJAAAQIECBAgQIAAAQIE8gqs9ZVr/eU3/tb6yrX+0h8BAgQIrF7A/G/1NRABAQIECBAgQIAAAQIEsguY/2WvoPgJEBhZwPxv5OrKjQABAgQIECBAgAABAn0EzP/6OFuFAAECBAgQIFBRwIVnM1U9G+xMDF5LgAABAgQIECCQVOAHf/AH27/+678uo/+Xf/mX9gM/8ANJsxE2AQIECBAgQIAAAQIECKxCYK2vXOsvv/G31leu9Zf+CBAgQGD1AuZ/q6+BCAgQIECAAAECBAgQIJBdwPwvewXFT4DAyALmfyNXV24ECBAgQIAAAQIECBDoI2D+18fZKgQIECBAgACBigLZ7uXasFgsFhkKlQ02g6kYCRAgQIAAAQIE+gkcd9xx7cEHH1wu+PnPf76t/TN/BAgQIECAAAECBAgQIEDgYAUeeOCB9rznPW/582OPPbat/TN/BAgQILB6AfO/1ddABAQIECBAgAABAgQIEMguYP6XvYLiJ0BgZAHzv5GrKzcCBAgQIECAAAECBAj0ETD/6+NsFQIECBAgQIBARYFs93K58KziLpUzAQIECBAgQIBAd4GTTjqp3Xvvvct1/+qv/qqdfPLJ3eOwIAECBAgQIECAAAECBAjkFbj77rvbT//0Ty8TOPHEE9s999yTNyGREyBAYCAB87+BiikVAgQIECBAgAABAgQIrEjA/G9F8JYlQIDAQQiY/x0Ekp8QIECAAAECBAgQIECAwLcVMP+zQQgQIECAAAECBOYScOHZTLLZYGdi8FoCBAgQIECAAIGkAi9+8Yvbpz71qWX0t912W3vJS16SNBthEyBAgAABAgQIECBAgMAqBD75yU+2M844Y7n06aef3m6//fZVhGJNAgQIEHiCgPmfLUGAAAECBAgQIECAAAEChytg/ne4gp4nQIDAfALmf/PZejMBAgQIECBAgAABAgSqCJj/Vam0PAkQIECAAAEC/QWy3cu1YbFYLPozHfqK2WAPPUNPECBAgAABAgQIjCxw9tlnt127di1T/JM/+ZP2mte8ZuSU5UaAAAECBAgQIECAAAEC6yzwwQ9+sP3iL/7i8q3bt29vN9100zqv4nUECBAgMEXA/G+KmmcIECBAgAABAgQIECBA4PEC5n/2AwECBOIKmP/FrY3ICBAgQIAAAQIECBAgkEXA/C9LpcRJgAABAgQIEMgnkO1eLhee5dtjIiZAgAABAgQIEEgocP7557f3ve99y8h37tzZLrzwwoSZCJkAAQIECBAgQIAAAQIEViVwzTXXtB07diyXf/3rX9+uu+66VYVjXQIECBB4nID5n+1AgAABAgQIECBAgAABAocrYP53uIKeJ0CAwHwC5n/z2XozAQIECBAgQIAAAQIEqgiY/1WptDwJECBAgAABAv0FXHg2k3k22JkYvJYAAQIECBAgQCCpwNve9rZ25ZVXLqO//PLL26WXXpo0G2ETIECAAAECBAgQIECAwCoErrjiinbZZZctl77kkkva29/+9lWEYk0CBAgQeIKA+Z8tQYAAAQIECBAgQIAAAQKHK2D+d7iCnidAgMB8AuZ/89l6MwECBAgQIECAAAECBKoImP9VqbQ8CRAgQIAAAQL9BbLdy7VhsVgs+jMd+orZYA89Q08QIECAAAECBAiMLHD11Ve3iy++eJnir/7qr7b3vOc9I6csNwIECBAgQIAAAQIECBBYZ4E3vvGN7Q/+4A+Wb73qqqvaRRddtM6reB0BAgQITBEw/5ui5hkCBAgQIECAAAECBAgQeLyA+Z/9QIAAgbgC5n9xayMyAgQIECBAgAABAgQIZBEw/8tSKXESIECAAAECBPIJZLuXy4Vn+faYiAkQIECAAAECBBIKvP/972+/9Eu/tIz8F37hF9oHP/jBhJkImQABAgQIECBAgAABAgRWJfCa17ym/emf/uly+T/+4z9ur3vd61YVjnUJECBA4HEC5n+2AwECBAgQIECAAAECBAgcroD53+EKep4AAQLzCZj/zWfrzQQIECBAgAABAgQIEKgiYP5XpdLyJECAAAECBAj0F3Dh2Uzm2WBnYvBaAgQIECBAgACBpAJ33HFHe9GLXrSM/oUvfGHbs2dP0myETYAAAQIECBAgQIAAAQKrENiyZUv7zGc+s1z605/+dDvttNNWEYo1CRAgQOAJAuZ/tgQBAgQIECBAgAABAgQIHK6A+d/hCnqeAAEC8wmY/81n680ECBAgQIAAAQIECBCoImD+V6XS8iRAgAABAgQI9BfIdi/XhsVisejPdOgrZoM99Aw9QYAAAQIECBAgMLLA3//937cf//EfX6b4Qz/0Q+2f/umfRk5ZbgQIECBAgAABAgQIECCwzgI//MM/3P75n/95+da/+7u/az/2Yz+2zqt4HQECBAhMETD/m6LmGQIECBAgQIAAAQIECBB4vID5n/1AgACBuALmf3FrIzICBAgQIECAAAECBAhkETD/y1IpcRIgQIAAAQIE8glku5fLhWf59piICRAgQIAAAQIEEgo89thj7RnPeMYBkX/9619vGzduTJiNkAkQIECAAAECBAgQIECgt8D+/fvb0572tAOW/epXv9qOOOKI3qFYjwABAgSeRMD8z7YgQIAAAQIECBAgQIAAgcMRMP87HD3PEiBAYH4B87/5ja1AgAABAgQIECBAgACBkQXM/0aurtwIECBAgAABAqsXcOHZTDXIBjsTg9cSIECAAAECBAgkFvj+7//+9u///u/LDP7hH/6hHXPMMYkzEjoBAgQIECBAgAABAgQI9BJ46KGH2o/+6I8ul/u+7/u+9m//9m+9lrcOAQIECByEgPnfQSD5CQECBAgQIECAAAECBAg8qYD5n41BgACB+ALmf/FrJEICBAgQIECAAAECBAhEFTD/i1oZcREgQIAAAQIExhDIdi/XhsVischAnw02g6kYCRAgQIAAAQIE+gqccsopbc+ePctFb7vttvaSl7ykbxBWI0CAAAECBAgQIECAAIGUAp/85CfbGWecsYx9y5Yt7a677kqZi6AJECAwqoD536iVlRcBAgQIECBAgAABAgTmFzD/m9/YCgQIEDhcAfO/wxX0PAECBAgQIECAAAECBOoKmP/Vrb3MCRAgQIAAAQI9BLLdy+XCsx67whoECBAgQIAAAQIEWmvnnXdeu+GGG5YWO3fubBdeeCEbAgQIECBAgAABAgQIECDwlALXXHNN27Fjx/J35557brv++uuf8jk/IECAAIF+AuZ//aytRIAAAQIECBAgQIAAgdEEzP9Gq6h8CBAYUcD8b8SqyokAAQIECBAgQIAAAQJ9BMz/+jhbhQABAgQIECBQVcCFZzNVPhvsTAxeS4AAAQIECBAgkFjg8ssvb7/1W7+1zODXf/3X27ve9a7EGQmdAAECBAgQIECAAAECBHoJvPnNb26/93u/t1zut3/7t9tll13Wa3nrECBAgMBBCJj/HQSSnxAgQIAAAQIECBAgQIDAkwqY/9kYBAgQiC9g/he/RiIkQIAAAQIECBAgQIBAVAHzv6iVERcBAgQIECBAYAyBbPdybVgsFosM9NlgM5iKkQABAgQIECBAoK/ABz7wgXbOOecsF926dWvbvXt33yCsRoAAAQIECBAgQIAAAQIpBbZt29ZuvvnmZew33nhje+1rX5syF0ETIEBgVAHzv1ErKy8CBAgQIECAAAECBAjML2D+N7+xFQgQIHC4AuZ/hyvoeQIECBAgQIAAAQIECNQVMP+rW3uZEyBAgAABAgR6CGS7l8uFZz12hTUIECBAgAABAgQItNbuu+++tnnz5qXF0Ucf3R566CE2BAgQIECAAAECBAgQIEDgKQWOOeaY9vDDDy9/t3fv3nbCCSc85XN+QIAAAQL9BMz/+llbiQABAgQIECBAgAABAqMJmP+NVlH5ECAwooD534hVlRMBAgQIECBAgAABAgT6CJj/9XG2CgECBAgQIECgqoALz2aqfDbYmRi8lgABAgQIECBAILHA//7v/7anP/3pB2TwX//1X+3Zz3524qyEToAAAQIECBAgQIAAAQJzC3zpS19q3/3d333AMl/72tfad3zHd8y9tPcTIECAwCEImP8dApafEiBAgAABAgQIECBAgMBSwPzPZiBAgEAOAfO/HHUSJQECBAgQIECAAAECBKIJmP9Fq4h4CBAgQIAAAQLjCWS7l2vDYrFYZChDNtgMpmIkQIAAAQIECBDoL3D88ce3z33uc8uF77rrrrZly5b+gViRAAECBAgQIECAAAECBNII7Nmzp51yyinLeJ///Oe3+++/P038AiVAgEAlAfO/StWWKwECBAgQIECAAAECBNZHwPxvfRy9hQABAj0EzP96KFuDAAECBAgQIECAAAECYwmY/41VT9kQIECAAAECBCIKZLuXy4VnEXeRmAgQIECAAAECBIYVeN3rXtduvPHGZX7vfe97244dO4bNV2IECBAgQIAAAQIECBAgcPgCO3fubG94wxuWLzrnnHPa+9///sN/sTcQIECAwLoLmP+tO6kXEiBAgAABAgQIECBAYHgB87/hSyxBAgQGEjD/G6iYUiFAgAABAgQIECBAgEAnAfO/TtCWIUCAAAECBAgUFnDh2UzFzwY7E4PXEiBAgAABAgQIJBd4xzve0S655JJlFq9//evbddddlzwr4RMgQIAAAQIECBAgQIDAnALnn39+e9/73rdc4sorr2xvfetb51zSuwkQIEBgooD530Q4jxEgQIAAAQIECBAgQKCwgPlf4eJLnQCBdALmf+lKJmACBAgQIECAAAECBAisXMD8b+UlEAABAgQIECBAYHiBbPdybVgsFosMVckGm8FUjAQIECBAgAABAv0Fbr311nbWWWctF/6pn/qpdu+99/YPxIoECBAgQIAAAQIECBAgkEbgxBNPbH/913+9jPeWW25pZ555Zpr4BUqAAIFKAuZ/laotVwIECBAgQIAAAQIECKyPgPnf+jh6CwECBHoImP/1ULYGAQIECBAgQIAAAQIExhIw/xurnrIhQIAAAQIECEQUyHYvlwvPIu4iMREgQIAAAQIECAwrsG/fvnbUUUcdkN9XvvKV9oxnPGPYnCVGgAABAgQIECBAgAABAtMFvvrVr7ZnPvOZB7zgkUceaZs2bZr+Uk8SIECAwGwC5n+z0XoxAQIECBAgQIAAAQIEhhQw/xuyrJIiQGBgAfO/gYsrNQIECBAgQIAAAQIECMwgYP43A6pXEiBAgAABAgQIfJOAC89m2hTZYGdi8FoCBAgQIECAAIEBBI477rj24IMPLjO544472qmnnjpAZlIgQIAAAQIECBAgQIAAgfUWuPPOO9tpp522fO2xxx7bHnjggfVexvsIECBAYB0FzP/WEdOrCBAgQIAAAQIECBAgMLiA+d/gBZYeAQJDCpj/DVlWSREgQIAAAQIECBAgQGAWAfO/WVi9lAABAgQIECBA4AkC2e7l2rBYLBYZqpgNNoOpGAkQIECAAAECBFYjcN5557Ubbrhhufg73vGO9pa3vGU1wViVAAECBAgQIECAAAECBEILvPOd72xvfetblzGee+657frrrw8ds+AIECBQXcD8r/oOkD8BAgQIECBAgAABAgQOXsD87+Ct/JIAAQJRBMz/olRCHAQIECBAgAABAgQIEIgvYP4Xv0YiJECAAAECBAiMIJDtXi4Xno2w6+RAgAABAgQIECCQSmDnzp3tDW94wzLmV7ziFe0jH/lIqhwES4AAAQIECBAgQIAAAQJ9BF75yle2j370o8vF3vve97YdO3b0WdwqBAgQIDBJwPxvEpuHCBAgQIAAAQIECBAgUFLA/K9k2SVNgEByAfO/5AUUPgECBAgQIECAAAECBDoKmP91xLYUAQIECBAgQKCwgAvPZip+NtiZGLyWAAECBAgQIEBgAIH77ruvbd68eZnJc57znPboo48OkJkUCBAgQIAAAQIECBAgQGC9BY488sj2xS9+cfnavXv3thNOOGG9l/E+AgQIEFhHAfO/dcT0KgIECBAgQIAAAQIECAwuYP43eIGlR4DAkALmf0OWVVIECBAgQIAAAQIECBCYRcD8bxZWLyVAgAABAgQIEHiCQLZ7uTYsFotFhipmg81gKkYCBAgQIECAAIHVCRx11FFt3759ywDuueeeduKJJ64uICsTIECAAAECBAgQIECAQDiBe++9t5100knLuDZt2tQeeeSRcHEKiAABAgS+WcD8z64gQIAAAQIECBAgQIAAgacSMP97KiH/ngABAnEFzP/i1kZkBAgQIECAAAECBAgQiCJg/helEuIgQIAAAQIECIwvkO1eLheejb8nZUiAAAECBAgQIBBQ4Oyzz267du1aRva7v/u77c1vfnPASIVEgAABAgQIECBAgAABAqsSeNe73tV+4zd+Y7n89u3b20033bSqcKxLgAABAocgYP53CFh+SoAAAQIECBAgQIAAgaIC5n9FCy9tAgSGEDD/G6KMkiBAgAABAgQIECBAgMCsAuZ/s/J6OQECBAgQIECAwOMEXHg203bIBjsTg9cSIECAAAECBAgMIvCe97ynvelNb1pms3Xr1rZ79+5BspMGAQIECBAgQIAAAQIECKyHwLZt29rNN9+8fNW73/3u9sY3vnE9Xu0dBAgQIDCzgPnfzMBeT4AAAQIECBAgQIAAgQEEzP8GKKIUCBAoK2D+V7b0EidAgAABAgQIECBAgMBBC5j/HTSVHxIgQIAAAQIECBymQLZ7uTYsFovFYebc5fFssF1QLEKAAAECBAgQIJBW4P77728/8RM/sYz/iCOOaP/zP//TNm7cmDYngRMgQIAAAQIECBAgQIDA+gns37+/fed3fmd77LHHli/927/923b88cev3yLeRIAAAQKzCZj/zUbrxQQIECBAgAABAgQIEBhCwPxviDJKggCBwgLmf4WLL3UCBAgQIECAAAECBAgchID530Eg+QkBAgQIECBAgMC6CWS7l8uFZ+tWei8iQIAAAQIECBAgcGgCxxxzTHv44YeXD3384x9vZ5111qG9xK8JECBAgAABAgQIECBAYEiBW265pb3sZS9b5nb00Ue3hx56aMhcJUWAAIFRBcz/Rq2svAgQIECAAAECBAgQIHD4AuZ/h2/oDQQIEFi1gPnfqitgfQIECBAgQIAAAQIECMQVMP+LWxuRESBAgAABAgRGFHDh2UxVzQY7E4PXEiBAgAABAgQIDCRwwQUXtOuuu26Z0UUXXdSuuuqqgTKUCgECBAgQIECAAAECBAhMFbj44ovb1VdfvXz8/PPPb9dee+3U13mOAAECBFYgYP63AnRLEiBAgAABAgQIECBAIImA+V+SQgmTAAEC30bA/M/2IECAAAECBAgQIECAAIFvJWD+Z28QIECAAAECBAj0FMh2L9eGxWKx6Ak0AHmUSgAAIABJREFUda1ssFPz9BwBAgQIECBAgEAdgV27drWzzz57mfCxxx7bHnjggToAMiVAgAABAgQIECBAgACBbylw3HHHtQcffHD572+66aa2fft2YgQIECCQSMD8L1GxhEqAAAECBAgQIECAAIHOAuZ/ncEtR4AAgRkEzP9mQPVKAgQIECBAgAABAgQIDCJg/jdIIaVBgAABAgQIEEgikO1eLheeJdlYwiRAgAABAgQIEBhP4Ctf+Up71rOe1fbv379Mbu/eve2EE04YL1kZESBAgAABAgQIECBAgMBBC9x3331t8+bNy99v3LixffnLX27PfOYzD/odfkiAAAECqxcw/1t9DURAgAABAgQIECBAgACBiALmfxGrIiYCBAgcuoD536GbeYIAAQIECBAgQIAAAQIVBMz/KlRZjgQIECBAgACBWAIuPJupHtlgZ2LwWgIECBAgQIAAgcEEXvGKV7SPfexjy6wuv/zydumllw6WpXQIECBAgAABAgQIECBA4FAErrjiinbZZZctH3n5y1/ePvrRjx7KK/yWAAECBIIImP8FKYQwCBAgQIAAAQIECBAgEEjA/C9QMYRCgACBwxQw/ztMQI8TIECAAAECBAgQIEBgQAHzvwGLKiUCBAgQIECAQHCBbPdybVgsFovgpv8fXjbYDKZiJECAAAECBAgQWL3Adddd1y644IJlICeddFK7++67Vx+YCAgQIECAAAECBAgQIEBgZQInn3xyu+eee5brX3vtte38889fWTwWJkCAAIHpAuZ/0+08SYAAAQIECBAgQIAAgVEFzP9Gray8CBCoKGD+V7HqciZAgAABAgQIECBAgMC3FzD/s0MIECBAgAABAgR6C2S7l8uFZ713iPUIECBAgAABAgQIPE7gC1/4Qvve7/3eA0zuv//+9vznP58TAQIECBAgQIAAAQIECBQU+NznPteOP/74AzL/j//4j/bc5z63oIaUCRAgkF/A/C9/DWVAgAABAgQIECBAgACB9RQw/1tPTe8iQIDA6gXM/1ZfAxEQIECAAAECBAgQIEAgkoD5X6RqiIUAAQIECBAgUEfAhWcz1Tob7EwMXkuAAAECBAgQIDCgwJlnntk+8YlPLDO7/PLL26WXXjpgplIiQIAAAQIECBAgQIAAgacSuOKKK9pll122/NlLX/rSduuttz7VY/49AQIECAQWMP8LXByhESBAgAABAgQIECBAoLOA+V9ncMsRIECgg4D5XwdkSxAgQIAAAQIECBAgQCCJgPlfkkIJkwABAgQIECAwmEC2e7k2LBaLRYYaZIPNYCpGAgQIECBAgACBGALXXnttu/DCC5fBnHDCCW3v3r0xghMFAQIECBAgQIAAAQIECHQV2Lx5c7vvvvuWa15zzTXtggsu6BqDxQgQIEBgfQXM/9bX09sIECBAgAABAgQIECCQWcD8L3P1xE6AAIEnFzD/szMIECBAgAABAgQIECBA4BsC5n/2AgECBAgQIECAwCoEst3L5cKzVewSaxIgQIAAAQIECBB4nMC+ffvaUUcddYDJZz/72fYzP/MznAgQIECAAAECBAgQIECgkMBf/uVfthe84AUHZPzII4+0TZs2FVKQKgECBMYTMP8br6YyIkCAAAECBAgQIECAwBQB878pap4hQIBAfAHzv/g1EiEBAgQIECBAgAABAgR6CJj/9VC2BgECBAgQIECAwJMJuPBspn2RDXYmBq8lQIAAAQIECBAYVGD79u3tQx/60DK7iy66qF111VWDZistAgQIECBAgAABAgQIEHgygYsvvrhdffXVy3/16le/uu3atQsWAQIECAwgYP43QBGlQIAAAQIECBAgQIAAgcMUMP87TECPEyBAILCA+V/g4giNAAECBAgQIECAAAECnQTM/zpBW4YAAQIECBAgQOCbBLLdy7VhsVgsMtQxG2wGUzESIECAAAECBAjEEfjABz7QzjnnnGVA3/M939O+8IUvxAlQJAQIECBAgAABAgQIECAwu8Bzn/vc9p//+Z/LdW688cb22te+dvZ1LUCAAAEC8wuY/81vbAUCBAgQIECAAAECBAhEFzD/i14h8REgQGC6gPnfdDtPEiBAgAABAgQIECBAYBQB879RKikPAgQIECBAgEA+gWz3crnwLN8eEzEBAgQIECBAgMCgAps2bWqPPvroMjv/YfughZYWAQIECBAgQIAAAQIEnkTgif8hzJFHHtn27dvHigABAgQGEjD/G6iYUiFAgAABAgQIECBAgMAhCpj/HSKYnxMgQCChgPlfwqIJmQABAgQIECBAgAABAuskYP63TpBeQ4AAAQIECBAgMEnAhWeT2J76oWywT52RXxAgQIAAAQIECBA4UODXfu3X2rvf/e7lP9y6dWvbvXs3JgIECBAgQIAAAQIECBAoILBt27Z28803LzN905ve1H7/93+/QOZSJECAQB0B8786tZYpAQIECBAgQIAAAQIEnihg/mdPECBAYHwB87/xayxDAgQIECBAgAABAgQIfCsB8z97gwABAgQIECBAYJUC2e7l2rBYLBarBDvYtbPBHmxefkeAAAECBAgQIEDgGwL33HNPO/nkkw8A+fznP9+OO+44SAQIECBAgAABAgQIECAwsMADDzzQnve85x2Q4d13391OOumkgbOWGgECBOoJmP/Vq7mMCRAgQIAAAQIECBAgsCZg/mcfECBAoIaA+V+NOsuSAAECBAgQIECAAAECTxQw/7MnCBAgQIAAAQIEVi2Q7V4uF56tesdYnwABAgQIECBAgMDjBE499dT253/+58t/8pu/+Zvtne98JyMCBAgQIECAAAECBAgQGFjgLW95S/ud3/mdZYY/93M/1+68886BM5YaAQIE6gqY/9WtvcwJECBAgAABAgQIEKgrYP5Xt/YyJ0CgnoD5X72ay5gAAQIECBAgQIAAAQLmf/YAAQIECBAgQIDAqgVceDZTBbLBzsTgtQQIECBAgAABAoML/NEf/VH7lV/5lWWWz3nOc9ojjzzSNm7cOHjm0iNAgAABAgQIECBAgEBNgf3797ejjjqqffGLX1wC/OEf/mH75V/+5ZogsiZAgMDgAuZ/gxdYegQIECBAgAABAgQIEHiCgPmfLUGAAIFaAuZ/teotWwIECBAgQIAAAQIECJj/2QMECBAgQIAAAQIRBLLdy7VhsVgsIsA9VQzZYJ8qH/+eAAECBAgQIECAwLcSWPsP3fft27f81zt37mwXXnghMAIECBAgQIAAAQIECBAYUOCaa65pO3bsWGa2adOm/7/42h8BAgQIjCtg/jdubWVGgAABAgQIECBAgACBJwqY/9kTBAgQqCdg/lev5jImQIAAAQIECBAgQKCugPlf3drLnAABAgQIECAQSSDbvVwuPIu0e8RCgAABAgQIECBAoLX2tre9rV155ZVLi82bN7e/+Zu/YUOAAAECBAgQIECAAAECAwr85E/+ZNu7d+8ys0suuaS9/e1vHzBTKREgQIDANwTM/+wFAgQIECBAgAABAgQI1BEw/6tTa5kSIEDA/M8eIECAAAECBAgQIECAQD0B8796NZcxAQIECBAgQCCigAvPZqpKNtiZGLyWAAECBAgQIECggMA//uM/tqOPPvqATD/84Q+3V77ylQWylyIBAgQIECBAgAABAgTqCHzkIx9pr3rVqw5I+OGHH24/8iM/UgdBpgQIECgoYP5XsOhSJkCAAAECBAgQIECgpID5X8myS5oAAQLN/M8mIECAAAECBAgQIECAQA0B878adZYlAQIECBAgQCCDQLZ7uTYsFosF2AwCYiRAgAABAgQIEKgkcN5557UbbrhhmfIZZ5zRPvGJT1QikCsBAgQIECBAgAABAgSGF3jpS1/abrvttmWe5557brv++uuHz1uCBAgQINCa+Z9dQIAAAQIECBAgQIAAgfEFzP/Gr7EMCRAg8K0EzP/sDQIECBAgQIAAAQIECIwvYP43fo1lSIAAAQIECBDIIuDCs5kqlQ12JgavJUCAAAECBAgQKCLw2c9+tv3sz/7sAdn+2Z/9WXvRi15URECaBAgQIECAAAECBAgQGFvg05/+dPv5n//5A5L8i7/4i/aCF7xg7MRlR4AAAQL/L2D+ZyMQIECAAAECBAgQIEBgbAHzv7HrKzsCBAg8lYD531MJ+fcECBAgQIAAAQIECBDILWD+l7t+oidAgAABAgQIjCaQ7V6uDYvFYpGhCNlgM5iKkQABAgQIECBAILbAtm3b2s0337wM8lWvelX70Ic+FDto0REgQIAAAQIECBAgQIDAQQm8+tWvbh/+8IeXv926dWvbvXv3QT3rRwQIECAwhoD53xh1lAUBAgQIECBAgAABAgSeTMD8z74gQIAAAfM/e4AAAQIECBAgQIAAAQLjCpj/jVtbmREgQIAAAQIEMgpku5fLhWcZd5mYCRAgQIAAAQIESgjceuut7ayzzjog17vuuqtt2bKlRP6SJECAAAECBAgQIECAwKgCe/bsaaeccsoB6d1yyy3tzDPPHDVleREgQIDAkwiY/9kWBAgQIECAAAECBAgQGFPA/G/MusqKAAEChypg/neoYn5PgAABAgQIECBAgACBHALmfznqJEoCBAgQIECAQCUBF57NVO1ssDMxeC0BAgQIECBAgEAxgRe/+MXtU5/61DLr7du3t5tuuqmYgnQJECBAgAABAgQIECAwlsDZZ5/ddu3atUzq9NNPb7fffvtYScqGAAECBA5KwPzvoJj8iAABAgQIECBAgAABAqkEzP9SlUuwBAgQmFXA/G9WXi8nQIAAAQIECBAgQIDASgTM/1bCblECBAgQIECAAIFvI5DtXq4Ni8VikaGi2WAzmIqRAAECBAgQIEAgvsDu3bvby1/+8gMCveOOO9qpp54aP3gREiBAgAABAgQIECBAgMA3Cdx5553ttNNOO+Cff+xjH2vbtm2jRYAAAQIFBcz/ChZdygQIECBAgAABAgQIDC1g/jd0eSVHgACBQxYw/ztkMg8QIECAAAECBAgQIEAgtID5X+jyCI4AAQIECBAgUFYg271cLjwru1UlToAAAQIECBAgkEXgif8vj1u3bm1r/0MofwQIECBAgAABAgQIECCQT2DtYrObb755Gfjpp5/ebr/99nyJiJgAAQIE1k3A/G/dKL2IAAECBAgQIECAAAECKxcw/1t5CQRAgACBcALmf+FKIiACBAgQIECAAAECBAhMFjD/m0znQQIECBAgQIAAgRkFXHg2E2422JkYvJYAAQIECBAgQKCgwC233NJe9rKXHZD52oVnaxef+SNAgAABAgQIECBAgACBPAJrF52t/Q+eHv/38Y9/vJ111ll5khApAQIECKy7gPnfupN6IQECBAgQIECAAAECBFYiYP63EnaLEiBAILyA+V/4EgmQAAECBAgQIECAAAECByVg/ndQTH5EgAABAgQIECCwAoFs93JtWCwWixU4HfKS2WAPOUEPECBAgAABAgQIEPg2Ak/8fwB54Qtf2Pbs2cOMAAECBAgQIECAAAECBBIJbNmypX3mM59ZRrx2kfXahdb+CBAg8H/s3XuwVfV1OPB1mSCmkrFVJrSpzWhMhOo0qJBofMVYFRQTLNEacdCAKYjBNvHRyCttIw9TH0krEaERoowmVkOlBQW1xvqKJqCSjhRMjE5q05pRW6faiGTYv7k08dfr5XEfZ59z1t6fO8Mfevde37U+6/sHd81hXQIEzP/cAQIECBAgQIAAAQIECOQXMP/L30MVECBAoCwB87+yZMUlQIAAAQIECBAgQIBA8wTM/5pn7SQCBAgQIECAAIHeCWTby2XhWe/662kCBAgQIECAAAECLRF4+OGH49hjj+1y9o033hiTJ09uST4OJUCAAAECBAgQIECAAIHeCSxdujTOP//8Li899NBDccwxx/QukKcJECBAoJIC5n+VbKuiCBAgQIAAAQIECBCokYD5X42arVQCBAj0QcD8rw9oXiFAgAABAgQIECBAgEAbCZj/tVEzpEKAAAECBAgQINBNwMKzki5FNtiSGIQlQIAAAQIECBCoscC5554by5cvf0tg//33j2effTYGDBhQYxWlEyBAgAABAgQIECBAoP0Ftm3bFgceeGA8//zzbyU7ceLEuPnmm9s/eRkSIECAQNMEzP+aRu0gAgQIECBAgAABAgQINFTA/K+hnIIRIECgsgLmf5VtrcIIECBAgAABAgQIEKi4gPlfxRusPAIECBAgQIBABQSy7eXqKIqiyOCeDTaDqRwJECBAgAABAgRyCTzzzDMxbNiwLknPmTMnvvSlL+UqRLYECBAgQIAAAQIECBComcAXv/jFuOKKK7pUvXnz5jjooINqJqFcAgQIENiVgPmf+0GAAAECBAgQIECAAIGcAuZ/OfsmawIECDRbwPyv2eLOI0CAAAECBAgQIECAQGMEzP8a4ygKAQIECBAgQIBAeQLZ9nJZeFbeXRCZAAECBAgQIECAQMMFZs6cGQsWLOgS91/+5V9i+PDhDT9LQAIECBAgQIAAAQIECBDov8CmTZvid3/3d7sEmjFjRsyfP7//wUUgQIAAgcoJmP9VrqUKIkCAAAECBAgQIECg4gLmfxVvsPIIECDQYAHzvwaDCkeAAAECBAgQIECAAIGSBcz/SgYWngABAgQIECBAoCECFp41hLF7kGywJTEIS4AAAQIECBAgUHOBLVu2xPvf//544YUX3pI444wz4vbbb6+5jPIJECBAgAABAgQIECDQngJnnnlm3HHHHW8lt99++8WPfvSjGDRoUHsmLCsCBAgQaKmA+V9L+R1OgAABAgQIECBAgACBXguY//WazAsECBCotYD5X63br3gCBAgQIECAAAECBBIKmP8lbJqUCRAgQIAAAQI1FMi2l6ujKIoiQ5+ywWYwlSMBAgQIECBAgEBOgaVLl8b555/fJflvfetbcdZZZ+UsSNYECBAgQIAAAQIECBCoqMBtt90Wn/rUp7pUd+ONN8bkyZMrWrGyCBAgQKARAuZ/jVAUgwABAgQIECBAgAABAuULmP+Vb+wEAgQIVFHA/K+KXVUTAQIECBAgQIAAAQJVFDD/q2JX1USAAAECBAgQqKZAtr1cFp5V8x6qigABAgQIECBAoOICo0ePjnvuueetKg844IDYtGlT7LHHHhWvXHkECBAgQIAAAQIECBDIIfDmm2/G8OHD47nnnnsr4ZNPPjnWrl2bowBZEiBAgEBLBcz/WsrvcAIECBAgQIAAAQIECOxWwPxvt0QeIECAAIFdCJj/uR4ECBAgQIAAAQIECBBobwHzv/buj+wIECBAgAABAgS6Clh4VtKNyAZbEoOwBAgQIECAAAECBLYLrFu3Lj70oQ910fjc5z4XX/nKVwgRIECAAAECBAgQIECAQBsIfP7zn4+vfvWrXTL5/ve/H6NGjWqD7KRAgAABAu0uYP7X7h2SHwECBAgQIECAAAECdRcw/6v7DVA/AQIE+idg/tc/P28TIECAAAECBAgQIECgbAHzv7KFxSdAgAABAgQIEGikQLa9XB1FURSNBCgrVjbYshzEJUCAAAECBAgQIPArgZkzZ8aCBQu6gNx7771x4oknQiJAgAABAgQIECBAgACBFgrcd999cdJJJ3XJYMaMGTF//vwWZuVoAgQIEMgmYP6XrWPyJUCAAAECBAgQIECgLgLmf3XptDoJECBQroD5X7m+ohMgQIAAAQIECBAgQKCvAuZ/fZXzHgECBAgQIECAQKsEsu3lsvCsVTfFuQQIECBAgAABAgQaIHDIIYfExo0b34o0YsSIeOqppxoQWQgCBAgQIECAAAECBAgQ6KvAoYceGhs2bHjr9YMPPjiefvrpvobzHgECBAjUWMD8r8bNVzoBAgQIECBAgAABAm0rYP7Xtq2RGAECBNIJmP+la5mECRAgQIAAAQIECBCogYD5Xw2arEQCBAgQIECAQMUELDwrqaHZYEtiEJYAAQIECBAgQIBAF4G77rorxo4d2+X/XXrppXHVVVeRIkCAAAECBAgQIECAAIEWCFx22WVx9dVXdzl59erVceqpp7YgG0cSIECAQHYB87/sHZQ/AQIECBAgQIAAAQJVEzD/q1pH1UOAAIHWCpj/tdbf6QQIECBAgAABAgQIEHi7gPmfO0GAAAECBAgQIJBRINtero6iKIoM0NlgM5jKkQABAgQIECBAoBoCF110USxcuLBLMf4xfTV6qwoCBAgQIECAAAECBHIJ7OgfpUyfPj2uu+66XIXIlgABAgTaSsD8r63aIRkCBAgQIECAAAECBGosYP5X4+YrnQABAiUKmP+ViCs0AQIECBAgQIAAAQIEeiFg/tcLLI8SIECAAAECBAi0lUC2vVwWnrXV9ZEMAQIECBAgQIAAgd4LbN26NX7v934vNm/e/NbLBx54YDz11FMxePDg3gf0BgECBAgQIECAAAECBAj0WuC1116LQw89NJ599tm33h02bFj88z//cwwcOLDX8bxAgAABAgR+JWD+5y4QIECAAAECBAgQIECg9QLmf63vgQwIECBQVQHzv6p2Vl0ECBAgQIAAAQIECGQSMP/L1C25EiBAgAABAgQIvF3AwrOS7kQ22JIYhCVAgAABAgQIECCwQ4E1a9bEKaec0uV75513XnzjG98gRoAAAQIECBAgQIAAAQJNEPj0pz8dN910U5eT7r777hgzZkwTTncEAQIECFRdwPyv6h1WHwECBAgQIECAAAEC7S5g/tfuHZIfAQIEcguY/+Xun+wJECBAgAABAgQIEMgvYP6Xv4cqIECAAAECBAjUWSDbXq6OoiiKDA3LBpvBVI4ECBAgQIAAAQLVErj88svjy1/+cpeiFi1aFBdccEG1ClUNAQIECBAgQIAAAQIE2kzghhtuiGnTpnXJ6gtf+EJceeWVbZapdAgQIEAgs4D5X+buyZ0AAQIECBAgQIAAgcwC5n+Zuyd3AgQI5BEw/8vTK5kSIECAAAECBAgQIFAtAfO/avVTNQQIECBAgACBOgpk28tl4Vkdb6maCRAgQIAAAQIEKitwzDHHxCOPPNKlvnXr1sXIkSMrW7PCCBAgQIAAAQIECBAg0EqB9evXx6hRo7qkcPTRR8fDDz/cyrScTYAAAQIVFTD/q2hjlUWAAAECBAgQIECAQNsKmP+1bWskRoAAgUoKmP9Vsq2KIkCAAAECBAgQIECgjQXM/9q4OVIjQIAAAQIECBDosYCFZz2m6t2D2WB7V52nCRAgQIAAAQIECDRGYMOGDXH44YfHtm3b3grY+d/f//73Y8CAAY05RBQCBAgQIECAAAECBAgQ2C7Q+bPXhz70oXjiiSfeEun82avzv0eMGEGJAAECBAg0XMD8r+GkAhIgQIAAAQIECBAgQGCnAuZ/LgcBAgQINFvA/K/Z4s4jQIAAAQIECBAgQKDOAuZ/de6+2gkQIECAAAEC1RLItperoyiKIkMLssFmMJUjAQIECBAgQIBANQWWLFkSU6dO7VLcpEmTYunSpdUsWFUECBAgQIAAAQIECBBokcDkyZNj2bJlXU5fvHhxTJkypUUZOZYAAQIE6iBg/leHLquRAAECBAgQIECAAIF2EDD/a4cuyIEAAQL1EzD/q1/PVUyAAAECBAgQIECAQGsEzP9a4+5UAgQIECBAgACBxgtk28tl4Vnj74CIBAgQIECAAAECBFou0LnwrPODT//36+qrr45LLrmk5blJgAABAgQIECBAgAABAlUQuOaaa+LSSy/tUkrnorPOhWe+CBAgQIBA2QLmf2ULi0+AAAECBAgQIECAQN0FzP/qfgPUT4AAgdYKmP+11t/pBAgQIECAAAECBAhUX8D8r/o9ViEBAgQIECBAoE4CFp6V1O1ssCUxCEuAAAECBAgQIECgxwJHHnlkPP74412eX7VqVYwdO7bHMTxIgAABAgQIECBAgAABAt0FVq9eHaeddlqXbxxxxBHx2GOP4SJAgAABAk0TMP9rGrWDCBAgQIAAAQIECBComYD5X80arlwCBAi0qYD5X5s2RloECBAgQIAAAQIECKQXMP9L30IFECBAgAABAgQIvE0g216ujqIoigxdzAabwVSOBAgQIECAAAEC1RZ4+umno/Mf3L/++utvFbrPPvvEI488EsOHD6928aojQIAAAQIECBAgQIBASQKbNm2Ko48+Ol555ZW3Tthrr722L5w+5JBDSjpVWAIECBAg0F3A/M+tIECAAAECBAgQIECAQOMFzP8abyoiAQIECPRNwPyvb27eIkCAAAECBAgQIECAwK4EzP/cDwIECBAgQIAAgSoKZNvLZeFZFW+hmggQIECAAAECBAj8UuD222+PP/zDP+ziMWrUqHjooYdizz335ESAAAECBAgQIECAAAECvRB444034thjj41169Z1eetv//Zv48wzz+xFJI8SIECAAIHGCJj/NcZRFAIECBAgQIAAAQIECHQKmP+5BwQIECDQbgLmf+3WEfkQIECAAAECBAgQIJBZwPwvc/fkToAAAQIECBAgsCsBC89Kuh/ZYEtiEJYAAQIECBAgQIBArwXmzZsXs2fP7vLe+PHj49vf/navY3mBAAECBAgQIECAAAECdRb45Cc/GStWrOhCMHfu3Jg1a1adWdROgAABAi0WMP9rcQMcT4AAAQIECBAgQIBAZQTM/yrTSoUQIECgUgLmf5Vqp2IIECBAgAABAgQIEGihgPlfC/EdTYAAAQIECBAgUKpAtr1cHUVRFKWKNCh4NtgGlS0MAQIECBAgQIAAgYYITJ48OZYtW9Yl1vTp0+O6665rSHxBCBAgQIAAAQIECBAgUHWBiy66KBYuXNilzEmTJsXSpUurXrr6CBAgQCCBgPlfgiZJkQABAgQIECBAgACBthYw/2vr9kiOAAECtRcw/6v9FQBAgAABAgQIECBAgEA/Bcz/+gnodQIECBAgQIAAgbYWyLaXy8KzRN4dAAAgAElEQVSztr5OkiNAgAABAgQIECDQOIHf//3fj/vvv79LwCuuuCJmz57duENEIkCAAAECBAgQIECAQAUF5s6dG3PmzOlS2QknnBD/+I//WMFqlUSAAAECWQXM/7J2Tt4ECBAgQIAAAQIECLRawPyv1R1wPgECBAj0RMD8rydKniFAgAABAgQIECBAgEB3AfM/t4IAAQIECBAgQKDqAhaeldThbLAlMQhLgAABAgQIECBAoM8CL774Ynz0ox+NzZs3d4lx/fXXx7Rp0/oc14sECBAgQIAAAQIECBCossCiRYviwgsv7FLisGHD4p/+6Z9i6NChVS5dbQQIECCQTMD8L1nDpEuAAAECBAgQIECAQFsImP+1RRskQYAAAQI9EDD/6wGSRwgQIECAAAECBAgQIPA2AfM/V4IAAQIECBAgQKAOAtn2cnUURVFkaEw22AymciRAgAABAgQIEKifwJNPPhkf+9jH4tVXX+1S/C233BITJkyoH4iKCRAgQIAAAQIECBAgsAuBW2+9Nc4555wuT+y9997xne98Jw477DB2BAgQIECg7QTM/9quJRIiQIAAAQIECBAgQKCNBcz/2rg5UiNAgACBHQqY/7kYBAgQIECAAAECBAgQ6LmA+V/PrTxJgAABAgQIECCQWyDbXi4Lz3LfN9kTIECAAAECBAgQ6LXA2rVrY8yYMd3eu/POO2PcuHG9jucFAgQIECBAgAABAgQIVFFg5cqVcfrpp3crbc2aNTF69OgqlqwmAgQIEKiIgPlfRRqpDAIECBAgQIAAAQIEShUw/yuVV3ACBAgQKFHA/K9EXKEJECBAgAABAgQIEKiMgPlfZVqpEAIECBAgQIAAgR4IWHjWA6S+PJINti81eocAAQIECBAgQIBAswS++c1vxoQJE7odd/fdd+9wGVqz8nIOAQIECBAgQIAAAQIE2kGgc6nZKaec0i2Vzt/4ePbZZ7dDinIgQIAAAQK7FDD/c0EIECBAgAABAgQIECCwcwHzP7eDAAECBLILmP9l76D8CRAgQIAAAQIECBAoU8D8r0xdsQkQIECAAAECBNpRINtero6iKIp2hHx7TtlgM5jKkQABAgQIECBAoN4CixcvjgsuuKALwsCBA+Ouu+6KE088sd44qidAgAABAgQIECBAoLYC9913X5x66qmxdevWLgY33HBDTJ06tbYuCidAgACBfALmf/l6JmMCBAgQIECAAAECBMoXMP8r39gJBAgQINAcAfO/5jg7hQABAgQIECBAgACBXALmf7n6JVsCBAgQIECAAIHGCGTby2XhWWP6LgoBAgQIECBAgACBlALXXnttXHLJJV1yHzRoUKxatcrSs5QdlTQBAgQIECBAgAABAv0R6Pyw02mnnRZbtmzpEuaaa66Jiy++uD+hvUuAAAECBFoiYP7XEnaHEiBAgAABAgQIECDQpgLmf23aGGkRIECAQJ8FzP/6TOdFAgQIECBAgAABAgQqKGD+V8GmKokAAQIECBAgQKBHAhae9Yip9w9lg+19hd4gQIAAAQIECBAg0BqB+fPnx6xZs7ocPnDgwPj7v//7GDNmTGuScioBAgQIECBAgAABAgSaLLBmzZr4xCc+EVu3bu1y8rx582LmzJlNzsZxBAgQIECgcQLmf42zFIkAAQIECBAgQIAAgbwC5n95eydzAgQIENi1gPmfG0KAAAECBAgQIECAAIEI8z+3gAABAgQIECBAoM4C2fZydRRFUWRoWDbYDKZyJECAAAECBAgQIPArgSuuuCK++MUvdgO58847Y9y4caAIECBAgAABAgQIECBQaYGVK1fG6aef3q3GL33pSzFnzpxK1644AgQIEKiHgPlfPfqsSgIECBAgQIAAAQIEdixg/udmECBAgEDVBcz/qt5h9REgQIAAAQIECBAgsCsB8z/3gwABAgQIECBAoO4C2fZyWXhW9xurfgIECBAgQIAAAQK/FNjZh55uueWWmDBhAicCBAgQIECAAAECBAhUUuDWW2+Nc845p1ttlp1Vst2KIkCAQK0FzP9q3X7FEyBAgAABAgQIEKitgPlfbVuvcAIECNROwPyvdi1XMAECBAgQIECAAAECEWH+5xoQIECAAAECBAgQiLDwrKRbkA22JAZhCRAgQIAAAQIECJQqMH/+/Jg1a1a3M66//vqYNm1aqWcLToAAAQIECBAgQIAAgWYLLFq0KC688MJux86bNy9mzpzZ7HScR4AAAQIEShcw/yud2AEECBAgQIAAAQIECLSRgPlfGzVDKgQIECDQFAHzv6YwO4QAAQIECBAgQIAAgTYRMP9rk0ZIgwABAgQIECBAoOUC2fZydRRFUbRcrQcJZIPtQUkeIUCAAAECBAgQINCWAtdee21ccskl3XLr/A2Qs2fPbsucJUWAAAECBAgQIECAAIHeCsydOzfmzJnT7bVrrrkmLr744t6G8zwBAgQIEEgjYP6XplUSJUCAAAECBAgQIECgHwLmf/3A8yoBAgQIpBYw/0vdPskTIECAAAECBAgQINBDAfO/HkJ5jAABAgQIECBAoBYC2fZyWXhWi2upSAIECBAgQIAAAQK9E1i8eHFccMEF3V6aPn16XHfddb0L5mkCBAgQIECAAAECBAi0mcBFF10UCxcu7JbVDTfcEFOnTm2zbKVDgAABAgQaL2D+13hTEQkQIECAAAECBAgQaB8B87/26YVMCBAgQKA1AuZ/rXF3KgECBAgQIECAAAECzREw/2uOs1MIECBAgAABAgTyCFh4VlKvssGWxCAsAQIECBAgQIAAgaYJfPOb34wJEyZ0O2/8+PFxyy23xJ577tm0XBxEgAABAgQIECBAgACBRgi88cYbcc4558SKFSu6hbv11lvj7LPPbsQxYhAgQIAAgRQC5n8p2iRJAgQIECBAgAABAgR6IWD+1wssjxIgQIBA5QXM/yrfYgUSIECAAAECBAgQqJ2A+V/tWq5gAgQIECBAgACBHgpk28vVURRF0cPaWvpYNtiWYjmcAAECBAgQIECAQIME1q5dG2eddVa8+uqrXSKOGjUqli9fHsOHD2/QScIQIECAAAECBAgQIECgXIFNmzbFxIkTY926dV0O2nvvveO2226L0aNHl5uA6AQIECBAoA0FzP/asClSIkCAAAECBAgQIECgTwLmf31i8xIBAgQIVFzA/K/iDVYeAQIECBAgQIAAgRoJmP/VqNlKJUCAAAECBAgQ6LVAtr1cFp71usVeIECAAAECBAgQIFAvgSeffDLOPvvs2Lx5c5fC99lnn7j55ptj7Nix9QJRLQECBAgQIECAAAEC6QRWr14d5557brzyyitdch82bFh0/nb7ww47LF1NEiZAgAABAo0SMP9rlKQ4BAgQIECAAAECBAi0SsD8r1XyziVAgACBDALmfxm6JEcCBAgQIECAAAECBHYlYP7nfhAgQIAAAQIECBDYtYCFZyXdkGywJTEIS4AAAQIECBAgQKAlAi+++GJMmDAh7r///m7nX3311XHJJZe0JC+HEiBAgAABAgQIECBAYHcC11xzTVx66aXdHjvhhBPi1ltvjaFDh+4uhO8TIECAAIHKC5j/Vb7FCiRAgAABAgQIECBQWQHzv8q2VmEECBAg0EAB878GYgpFgAABAgQIECBAgEBTBcz/msrtMAIECBAgQIAAgaQC2fZydRRFUWSwzgabwVSOBAgQIECAAAECBHorMHny5Fi2bFm31yZNmhRf//rXY8CAAb0N6XkCBAgQIECAAAECBAiUIrBt27b4zGc+s9OfYZYuXVrKuYISIECAAIHMAuZ/mbsndwIECBAgQIAAAQL1EjD/q1e/VUuAAAECjREw/2uMoygECBAgQIAAAQIECJQvYP5XvrETCBAgQIAAAQIEqiOQbS+XhWfVuXsqIUCAAAECBAgQINAUgXnz5sXs2bO7nXX44YfHkiVLYuTIkU3JwyEECBAgQIAAAQIECBDYmcD69etjypQp8cQTT3R7ZO7cuTFr1ix4BAgQIECAwE4EzP9cDQIECBAgQIAAAQIE2l3A/K/dOyQ/AgQIEGhnAfO/du6O3AgQIECAAAECBAgQ6BQw/3MPCBAgQIAAAQIECPROwMKz3nn1+OlssD0uzIMECBAgQIAAAQIEEgrcfvvtMWnSpHj99de7Zb9o0aK44IILElYlZQIECBAgQIAAAQIEqiBwww03xLRp07qVstdee8WyZcvizDPPrEKZaiBAgAABAqUKmP+Vyis4AQIECBAgQIAAAQL9EDD/6weeVwkQIECAwC8FzP9cBQIECBAgQIAAAQIE2lXA/K9dOyMvAgQIECBAgACBdhbItperoyiKop1Bf5VbNtgMpnIkQIAAAQIECBAg0B+Bp59+Os4///x4/PHHu4U577zzYuHChTF48OD+HOFdAgQIECBAgAABAgQI9Fjgtddei+nTp8dNN93U7Z0jjjgibrzxxjjkkEN6HM+DBAgQIECg7gLmf3W/AeonQIAAAQIECBAg0F4C5n/t1Q/ZECBAgEB+AfO//D1UAQECBAgQIECAAIEqCZj/VambaiFAgAABAgQIEGi2QLa9XBaeNfuGOI8AAQIECBAgQIBAxQSmTp0aS5Ys6VbVgQceGH/9138dp556asUqVg4BAgQIECBAgAABAu0mcNddd8Uf//Efx7PPPtsttSlTpsTixYvbLWX5ECBAgACBNALmf2laJVECBAgQIECAAAEClRUw/6tsaxVGgAABAm0gYP7XBk2QAgECBAgQIECAAIGaC5j/1fwCKJ8AAQIECBAgQKDfAhae9ZtwxwGywZbEICwBAgQIECBAgACBthToXHg2bdq02LZtW7f8Lr300rjqqqvaMm9JESBAgAABAgQIECCQX+Cyyy6Lq6++ulshAwYMiEWLFkXnwjNfBAgQIECAQP8EzP/65+dtAgQIECBAgAABAgT6LmD+13c7bxIgQIAAgZ4KmP/1VMpzBAgQIECAAAECBAg0WsD8r9Gi4hEgQIAAAQIECNRRINtero6iKIoMjcoGm8FUjgQIECBAgAABAgQaKbBhw4b47Gc/G4888ki3sCNGjNi+gODEE09s5JFiESBAgAABAgQIECBQY4H77rsvOhcsd/4s8vavo48+Or72ta9F588ivggQIECAAIHGCJj/NcZRFAIECBAgQIAAAQIEeiZg/tczJ08RIECAAIFGCZj/NUpSHAIECBAgQIAAAQIEeiJg/tcTJc8QIECAAAECBAgQ6JlAtr1cFp71rK+eIkCAAAECBAgQIECghwKXX355fPnLX97h05/73Oe2f2+PPfboYTSPESBAgAABAgQIECBAoKvAm2++GV/4whfiq1/96g5pOr935ZVXYiNAgAABAgRKEjD/KwlWWAIECBAgQIAAAQIEtguY/7kIBAgQIECgtQLmf631dzoBAgQIECBAgACBqguY/1W9w+ojQIAAAQIECBBohYCFZyWpZ4MtiUFYAgQIECBAgAABAikE1qxZE53LzTZv3twt3wMOOCAWLFgQZ511VopaJEmAAAECBAgQIECAQPsI3HbbbTFjxox47rnnuiU1bNiw7UvQxowZ0z4Jy4QAAQIECFRUwPyvoo1VFgECBAgQIECAAIEWC5j/tbgBjidAgAABAr8UMP9zFQgQIECAAAECBAgQKEPA/K8MVTEJECBAgAABAgQIRGTby9VRFEWRoXHZYDOYypEAAQIECBAgQIBAmQJbt26Niy++OBYuXLjDY84444y44oorYvjw4WWmITYBAgQIECBAgAABAhUQ2LRpU8yZMyfuuOOOHVYzffr0uPbaa2PgwIEVqFYJBAgQIEAgh4D5X44+yZIAAQIECBAgQIBABgHzvwxdkiMBAgQI1E3A/K9uHVcvAQIECBAgQIAAgfIEzP/KsxWZAAECBAgQIECAQKdAtr1cFp65twQIECBAgAABAgQIlCpw1113xWWXXRYbN27c4TmdSwv+/M//PAYMGFBqHoITIECAAAECBAgQIJBPYNu2bdt/Xuhclryjr4MPPjiuuuqqOPXUU/MVJ2MCBAgQIFARAfO/ijRSGQQIECBAgAABAgRaIGD+1wJ0RxIgQIAAgV4KmP/1EszjBAgQIECAAAECBAi8JWD+5zIQIECAAAECBAgQaI6AhWclOWeDLYlBWAIECBAgQIAAAQJpBWbOnBkLFizYYf77779/dC4+mzx5ctr6JE6AAAECBAgQIECAQGMFli5dun3R2fPPP7/DwDNmzIj58+c39lDRCBAgQIAAgT4LmP/1mc6LBAgQIECAAAECBGopYP5Xy7YrmgABAgQSC5j/JW6e1AkQIECAAAECBAi0QMD8rwXojiRAgAABAgQIEKitQLa9XB1FURQZupUNNoOpHAkQIECAAAECBAg0W2DdunUxa9asuOeee3Z49FFHHRWdH4waO3Zss1NzHgECBAgQIECAAAECbSKwevXq7YvMHn300R1mdPLJJ8e8efNi1KhRbZKxNAgQIECAAIFfCZj/uQsECBAgQIAAAQIECOxOwPxvd0K+T4AAAQIE2lfA/K99eyMzAgQIECBAgAABAu0iYP7XLp2QBwECBAgQIECAQJ0Esu3lsvCsTrdTrQQIECBAgAABAgTaRKDzN7X82Z/9Wbzwwgs7zKhz4dmf/umfxnHHHdcmGUuDAAECBAgQIECAAIGyBR588MH4y7/8y+j8wNOOvvbbb7/4i7/4i5g8eXLZqYhPgAABAgQI9FPA/K+fgF4nQIAAAQIECBAgUEEB878KNlVJBAgQIFBbAfO/2rZe4QQIECBAgAABAgR2KmD+53IQIECAAAECBAgQaJ2AhWcl2WeDLYlBWAIECBAgQIAAAQKVEdiyZcv2ZQULFizYaU3jx4+Piy++OI4++ujK1K0QAgQIECBAgAABAgS6CjzyyCNx7bXXxooVK3ZKM2PGjO1LkwcNGoSPAAECBAgQSCJg/pekUdIkQIAAAQIECBAgULKA+V/JwMITIECAAIEWCZj/tQjesQQIECBAgAABAgTaTMD8r80aIh0CBAgQIECAAIFaCmTby9VRFEWRoVPZYDOYypEAAQIECBAgQIBAOwg888wzMXfu3Fi+fPlO0zn99NPjT/7kT+L4449vh5TlQIAAAQIECBAgQIBAAwQeeOCB+Ku/+qu48847dxpt4sSJMXv27DjooIMacKIQBAgQIECAQCsEzP9aoe5MAgQIECBAgAABAq0XMP9rfQ9kQIAAAQIEmiFg/tcMZWcQIECAAAECBAgQaD8B87/264mMCBAgQIAAAQIE6iuQbS+XhWf1vasqJ0CAAAECBAgQINBWAg8//HBceeWVsXr16p3mddJJJ8VnP/vZGDduXFvlLhkCBAgQIECAAAECBHousHLlyvja174W9957705fGjt2bFx++eVxzDHH9DywJwkQIECAAIG2FjD/a+v2SI4AAQIECBAgQIBAwwTM/xpGKRABAgQIEEglYP6Xql2SJUCAAAECBAgQINBnAfO/PtN5kQABAgQIECBAgEBpAhaelUSbDbYkBmEJECBAgAABAgQIVF5gzZo1cdVVV8X999+/01oPPfTQmDp1akyZMiUGDBhQeRMFEiBAgAABAgQIEMgusG3btliyZEksXrw4nnrqqZ2Wc8IJJ8Rll10WY8aMyV6y/AkQIECAAIGdCJj/uRoECBAgQIAAAQIEqidg/le9nqqIAAECBAj0VcD8r69y3iNAgAABAgQIECDQvgLmf+3bG5kRIECAAAECBAgQ6BTItperoyiKIkPrssFmMJUjAQIECBAgQIAAgXYWWLVqVXzlK1/Z5eKzffbZJz7zmc/EpEmTYvjw4e1cjtwIECBAgAABAgQI1FJg06ZNsWzZsvj6178er7zyyk4NOhedff7zn4/TTjutlk6KJkCAAAECdRQw/6tj19VMgAABAgQIECBQNQHzv6p1VD0ECBAgQKBxAuZ/jbMUiQABAgQIECBAgECrBMz/WiXvXAIECBAgQIAAAQK9E8i2l8vCs97119MECBAgQIAAAQIECDRZYO3atXHdddfF6tWrd3ny2LFjY+LEiXHWWWc1OUPHESBAgAABAgQIECDwdoHbbrstli9f3qO/x1900UUxevRoiAQIECBAgEBNBcz/atp4ZRMgQIAAAQIECKQWMP9L3T7JEyBAgACBpgqY/zWV22EECBAgQIAAAQIEGiJg/tcQRkEIECBAgAABAgQINE3AwrOSqLPBlsQgLAECBAgQIECAAIHaCjz22GNx/fXXb1+asKuvd7/73TFhwoT41Kc+FUcccURtvRROgAABAgQIECBAoNkCjz/+eHzrW9+KW2+9NX72s5/t8vjOZcUXXnhhHHnkkc1O03kECBAgQIBAmwqY/7VpY6RFgAABAgQIECBA4JcC5n+uAgECBAgQINAfAfO//uh5lwABAgQIECBAgED5AuZ/5Rs7gQABAgQIECBAgEBZAtn2cnUURVGUhdHIuNlgG1m7WAQIECBAgAABAgQI/H+B559/PpYsWRJ/8zd/Ey+99NIuaUaMGBFnnHFGjB8/Pg4++GCMBAgQIECAAAECBAg0WGDjxo2xYsWKuOOOO2LDhg27jD5kyJD4oz/6o5gyZUrsv//+Dc5EOAIECBAgQKAqAuZ/VemkOggQIECAAAECBKogYP5XhS6qgQABAgQItJeA+V979UM2BAgQIECAAAEC9RYw/6t3/1VPgAABAgQIECBQHYFse7ksPKvO3VMJAQIECBAgQIAAgdoJLF26NL7xjW/EQw89tNvaR40aFePGjYuPf/zj0bkIzRcBAgQIECBAgAABAn0T6Fxs9g//8A+xcuXKWLdu3W6DHHvssfHpT386Jk+evNtnPUCAAAECBAgQ+L8C5n/uAwECBAgQIECAAIHmC5j/Nd/ciQQIECBAoK4C5n917by6CRAgQIAAAQIEWilg/tdKfWcTIECAAAECBAgQKEfAwrNyXCMbbEkMwhIgQIAAAQIECBAgsAOBziULy5cvj1tuuSVefvnl3RoNGzYsTjnllBg9enScfPLJMWDAgN2+4wECBAgQIECAAAECdRXYtm1b3HPPPbF27dq4++67Y/Pmzbul2HfffeOcc86JiRMnRufyYV8ECBAgQIAAgf4ImP/1R8+7BAgQIECAAAECBHYtYP7nhhAgQIAAAQKtFjD/a3UHnE+AAAECBAgQIFBlAfO/KndXbQQIECBAgAABAgT+VyDbXq6OoiiKDM3LBpvBVI4ECBAgQIAAAQIEqihw2223Reefv/u7v+tReYMGDYoTTzwxPvaxj8Xxxx8fI0eO7NF7HiJAgAABAgQIECBQZYH169fHAw88EN/5znfivvvuiy1btvSo3D/4gz+Is846a/sfXwQIECBAgACBMgTM/8pQFZMAAQIECBAgQKBuAuZ/deu4egkQIECAQB4B8788vZIpAQIECBAgQIBA+wqY/7Vvb2RGgAABAgQIECBAoAyBbHu5LDwr4xaISYAAAQIECBAgQIBAywVeeuml+Pa3vx0rVqyIe+65p8f57LPPPnHMMcfEUUcdFR/5yEfiwx/+cOy55549ft+DBAgQIECAAAECBLIJvPHGG/G9730vvvvd78ajjz4aDz/8cLzyyis9LuPkk0+O8ePHxyc/+ckYMmRIj9/zIAECBAgQIECgPwLmf/3R8y4BAgQIECBAgECdBMz/6tRttRIgQIAAgeoImP9Vp5cqIUCAAAECBAgQKFfA/K9cX9EJECBAgAABAgQIZBCw8KykLmWDLYlBWAIECBAgQIAAAQIE+iDw4osvxsqVK2PVqlWxevXq2LZtW6+iHH744TFy5Mg47LDD4oMf/OD2P+9617t6FcPDBAgQIECAAAECBNpB4L//+7/jBz/4wfY/Tz75ZHT+JscnnniiV6kNGDAgxo4dG6eddlqMGzcuhg4d2qv3PUyAAAECBAgQaLSA+V+jRcUjQIAAAQIECBDIKmD+l7Vz8iZAgAABAgR2JWD+534QIECAAAECBAgQ+F8B8z83gQABAgQIECBAgACBHQlk28vVURRFkaGV2WAzmMqRAAECBAgQIECAQB0Ffv7zn8fdd98da9eujXvvvTeee+65PjEccMABcfDBB8ewYcPiAx/4QLz//e+P973vfbH//vtH5wIIXwQIECBAgAABAgRaJdC54Pf555+PH//4x/GjH/0ofvjDH8bmzZtj48aN/fr770knnRSjR4+OU045Jd75zne2qjznEiBAgAABAgR2KWD+54IQIECAAAECBAhUXcD8r+odVh8BAgQIECCwKwHzP/eDAAECBAgQIECg6gLmf1XvsPoIECBAgAABAgQINF4g214uC88afwdEJECAAAECBAgQIEAgkcDTTz8d999/fzzwwAPx4IMPxksvvdTv7N/73vfGfvvtF+95z3viN3/zN2Po0KExZMiQ2HfffeM3fuM3Yu+99453vetdMXjw4O2LIgYNGhR77LFHvOMd77Asrd/6AhAgQIAAAQIEqiHQ+aGlX/ziF/Hmm2/Gli1bovOD+6+99tr239D46quvxn/+53/Gyy+/vP3vr52/0fw//uM/4qc//Wm88MIL8ZOf/KTfCJ1/fz3uuOPi+OOPjxNOOCEOOeSQfscUgAABAgQIECDQCgHzv1aoO5MAAQIECBAgQGB3AuZ/uxPyfQIECBAgQIBAzwTM/3rm5CkCBAgQIECAAIHmCpj/NdfbaQQIECBAgAABAgTqLmDhWUk3IBtsSQzCEiBAgAABAgQIECBQssCGDRvi0Ucfje9+97vxve99LzZv3lzyicITIECAAAECBAgQaL3AsGHD4sMf/nB85CMfiaOOOipGjBjR+qRkQIAAAQIECBAoQcD8rwRUIQkQIECAAAECBNpewPyv7VskQQIECBAgQKBBAuZ/DYIUhgABAgQIECBAIJWA+V+qdkmWAAECBAgQIECAQF7yCHEAACAASURBVMMFsu3l6iiKomi4QgkBs8GWQCAkAQIECBAgQIAAAQItEHjppZdi/fr18eSTT0bnh6F+8IMfxMaNG1uQiSMJECBAgAABAgQINEbg4IMPjg9+8IPbl5oddthhMXLkyBgyZEhjgotCgAABAgQIEEgmYP6XrGHSJUCAAAECBAgQ2K2A+d9uiTxAgAABAgQI1EjA/K9GzVYqAQIECBAgQKAmAuZ/NWm0MgkQIECAAAECBAj0QiDbXi4Lz3rRXI8SIECAAAECBAgQIECgU2Dr1q3bl55t2rQpnnnmmfjhD38YP/7xj+O5556Ln/70p5AIECBAgAABAgQItFzgPe95TxxwwAHxvve9Lz7wgQ/EQQcdFMOHD4/ODzsNHDiw5flJgAABAgQIECDQzgLmf+3cHbkRIECAAAECBAh0Cpj/uQcECBAgQIAAgb4LmP/13c6bBAgQIECAAAECzREw/2uOs1MIECBAgAABAgQIVEXAwrOSOpkNtiQGYQkQIECAAAECBAgQaHOBLVu2xL/+67/Gv/3bv21ffvbiiy/Gz372s+j8TZEvv/xy/Nd//Ve8+uqr8dprr8Xrr78eP//5z+ONN97YvkTtF7/4RWzbtq3NK5QeAQIECBAgQIBAMwQGDBgQ73jHO7YvJ9tzzz3jne98Z+y1114xePDg2HvvvePXf/3XY999940hQ4bEu9/97hg6dOj2f+T427/92/E7v/M7MWjQoGak6QwCBAgQIECAQO0EzP9q13IFEyBAgAABAgRKETD/K4VVUAIECBAgQIBAvwXM//pNKAABAgQIECBAgEBEmP+5BgQIECBAgAABAgQINFMg216ujqIoimYC9fWsbLB9rdN7BAgQIECAAAECBAgQIECAAAECBAgQIECAAAECBAgQIECAAAECBAgQIECAAAECBAgQIECAAAECBAgQIECAAAECBAgQIECAAAECBAgQIECAAAECBHYlkG0vl4Vn7jMBAgQIECBAgAABAgQIECBAgAABAgQIECBAgAABAgQIECBAgAABAgQIECBAgAABAgQIECBAgAABAgQIECBAgAABAgQIECBAgAABAgQIECBAgACBRAIWnpXUr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cQLMvwAAIABJREFU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gSYI/Pu//3sceeSR8ZOf/KRXp330ox+NVatWxeDBg3v1Xl8e7muO733ve+Oxxx6L3/qt3+rLsd4h0COB8847L26++eYePfurh84999y46aabevXO+vXr47jjjov/+Z//6fF7v/ZrvxYPPvhgjBw5ssfveJAAAQIECBAgQIAAAQIECBAgsCuBvs7qzBPdKwL/K2Ce6CYQIECAAAECBAgQIECAAAECzRQwz2umtrOqKGCeV8WuqokAAQIECBAgQIAAAQIECBAgQCCzQLa9XB1FURQZwLPBZjCVIwECBAgQIECAAAECOxbwgSY3g0D/BHygqX9+3iZAgAABAgQIECBAgAABAgRyCZgn5uqXbNtPwDyx/XoiIwIECBAgQIAAAQIECBAgUGUB87wqd1dtzRAwz2uGsjMIECBAgAABAgQIECBAgAABAgQI9Fwg214uC8963ltPEiBAgAABAgQIECBQEwEfaKpJo5VZmoAPNJVGKzABAgQIECBAgAABAgQIECDQhgLmiW3YFCmlEjBPTNUuyRIgQIAAAQIECBAgQIAAgfQC5nnpW6iAFguY57W4AY4nQIAAAQIECBAgQIAAAQIECBAg8DYBC89KuhLZYEtiEJYAAQIECBAgQIAAgSYI+EBTE5AdUWkBH2iqdHsVR4AAAQIECBAgQIAAAQIECLxNwDzRlSDQPwHzxP75eZsAAQIECBAgQIAAAQIECBDonYB5Xu+8PE3g7QLmee4EAQIECBAgQIAAAQIECBAgQIAAgfYSyLaXq6MoiqK9CHecTTbYDKZyJEDg/7F3L0Balff9wH8I/ouowagJ0iCmZExRO2rF2wTwhlykXqJEghWqE7WSeosmGVKxRm1A0sQk3kaMJlWCEaNIY5SIiICgouCkaRVNYkhMsNWqiIqXCcL7n7NkBZbdfc8572Xfs/t5ZzLp1Od2Ps9z1tlvnve3BAgQIECAAAECrQu40ORkEKhMwIWmyvz0JkCAAAECBAgQIECAAAECBIolIE8s1n5ZbeMJyBMbb0+siAABAgQIECBAgAABAgQIdGYBeV5n3l3PVg8BeV49lM1BgAABAgQIECBAgAABAgQIECBAIL1A0epyKXiWfm+1JECAAAECBAgQIECgiwi40NRFNtpj1kzAhaaa0RqYAAECBAgQIECAAAECBAgQaEABeWIDboolFUpAnlio7bJYAgQIECBAgAABAgQIECBQeAF5XuG30AN0sIA8r4M3wPQECBAgQIAAAQIECBAgQIAAAQIEWggoeFajI1E02BoxGJYAAQIECBAgQIAAgToIuNBUB2RTdGoBF5o69fZ6OAIECBAgQIAAAQIECBAgQKCFgDzRkSBQmYA8sTI/vQkQIECAAAECBAgQIECAAIFsAvK8bF5aE2gpIM9zJggQIECAAAECBAgQIECAAAECBAg0lkDR6nJ1K5VKpcYibH01RYMtgqk1EiBAgAABAgQIECDQuoALTU4GgcoEXGiqzE9vAgQIECBAgAABAgQIECBAoFgC8sRi7ZfVNp6APLHx9sSKCBAgQIAAAQIECBAgQIBAZxaQ53Xm3fVs9RCQ59VD2RwECBAgQIAAAQIECBAgQIAAAQIE0gsUrS6Xgmfp91ZLAgQIECBAgAABAgS6iIALTV1koz1mzQRcaKoZrYEJECBAgAABAgQIECBAgACBBhSQJzbgplhSoQTkiYXaLoslQIAAAQIECBAgQIAAAQKFF5DnFX4LPUAHC8jzOngDTE+AAAECBAgQIECAAAECBAgQIECghYCCZzU6EkWDrRGDYQkQIECAAAECBAgQqIOAC011QDZFpxZwoalTb6+HI0CAAAECBAgQIECAAAECBFoIyBMdCQKVCcgTK/PTmwABAgQIECBAgAABAgQIEMgmIM/L5qU1gZYC8jxnggABAgQIECBAgAABAgQIECBAgEBjCRStLle3UqlUaizC1ldTNNgimFojAQIECBAgQIAAAQKtC7jQ5GQQqEzAhabK/PQmQIAAAQIECBAgQIAAAQIEiiUgTyzWfllt4wnIExtvT6yIAAECBAgQIECAAAECBAh0ZgF5XmfeXc9WDwF5Xj2UzUGAAAECBAgQIECAAAECBAgQIEAgvUDR6nIpeJZ+b7UkQIAAAQIECBAgQKCLCLjQ1EU22mPWTMCFpprRGpgAAQIECBAgQIAAAQIECBBoQAF5YgNuiiUVSkCeWKjtslgCBAgQIECAAAECBAgQIFB4AXle4bfQA3SwgDyvgzfA9AQIECBAgAABAgQIECBAgAABAgRaCCh4VqMjUTTYGjEYlgABAgQIECBAgACBOgi40FQHZFN0aoF6XWjq1IgejgABAgQIECBAgAABAgQIECiMgDyxMFtloQ0qIE9s0I2xLAIECBAgQIAAAQIECBAg0EkF5HmddGM9Vt0E5Hl1ozYRAQIECBAgQIAAAQIECBAgQIAAgVQCRavL1a1UKpVSPVkHNyoabAdzmZ4AAQIECBAgQIAAgQoEXGiqAE9XAhHhQpNjQIAAAQIECBAgQIAAAQIECHQlAXliV9ptz1oLAXliLVSNSYAAAQIECBAgQIAAAQIECLQlIM9zNghUJiDPq8xPbwIECBAgQIAAAQIECBAgQIAAAQLVFihaXS4Fz6p9AoxHgAABAgQIECBAgEDhBVxoKvwWeoAOFnChqYM3wPQECBAgQIAAAQIECBAgQIBAXQXkiXXlNlknFJAndsJN9UgECBAgQIAAAQIECBAgQKCBBeR5Dbw5llYIAXleIbbJIgkQIECAAAECBAgQIECAAAECBLqQgIJnNdrsosHWiMGwBAgQIECAAAECBAjUQcCFpjogm6JTC7jQ1Km318MRIECAAAECBAgQIECAAAECLQTkiY4EgcoE5ImV+elNgAABAgQIECBAgAABAgQIZBOQ52Xz0ppASwF5njNBgAABAgQIECBAgAABAgQIECBAoLEEilaXq1upVCo1FmHrqykabBFMrZEAAQIECBAgQIAAgdYFXGhyMghUJuBCU2V+ehMgQIAAAQIECBAgQIAAAQLFEpAnFmu/rLbxBOSJjbcnVkSAAAECBAgQIECAAAECBDqzgDyvM++uZ6uHgDyvHsrmIECAAAECBAgQIECAAAECBAgQIJBeoGh1uRQ8S7+3WhIgQIAAAQIECBAg0EUEXGjqIhvtMWsm4EJTzWgNTIAAAQIECBAgQIAAAQIECDSggDyxATfFkgolIE8s1HZZLAECBAgQIECAAAECBAgQKLyAPK/wW+gBOlhAntfBG2B6AgQIECBAgAABAgQIECBAgAABAi0EFDyr0ZEoGmyNGAxLgAABAgQIECBAgEAdBFxoqg7yunXrYtmyZTF37tx45JFH4n/+53/i1Vdf3Wrw7bffPvbYY4/49Kc/HYMHD46/+7u/i/333z969uxZnUVUcZTkeVauXBmLFi2Kp59+OlasWBHvvfdeJOeltc92220Xffv2jb/4i7+Igw8+OAYOHNj0jAceeGB87GMfi5a/51ZxqZmGev/992Pp0qUf7tMf/vCHeOONNz4co/k5Dj/88PjsZz8bw4cPjz59+rQ7hwtN6bdg/fr18ctf/jJ+9rOfxbx582LVqlXbvCfJOerfv3+MHDkyxo0b1/S+dO/ePf0kNWyZdv377rtvHHfccTFmzJjYa6+9Gub815DG0AQIECBAgAABAgQIECDQhQTkidXZbHmiPDHLSfqHf/iHuP3227N06RRt0+Zx8sROsd0eggABAgQIECBAgAABAgRqJCDPqw6sPE+el+UkyfPcD8xyXrQlQIAAAQIECBAgQIAAAQIECBDIJlC0ulzdSqVSKdsjdkzrosF2jJJZCRAgQIAAAQIECBCohoALTfkVky9bPfjgg/Gv//qvsXz58twDJcW1vvzlLzcVQNthhx1yj1Npx9dffz1uu+22uOWWW+JXv/pVpcN92D8p9Hb66afHxIkTm4qh1bt41YYNG+LJJ59s2qdkv7J+DjnkkPj6178eo0aNanXt9Sp4lhSeO+KII+Ldd99N/Qi9evWKRx99NAYNGpS6T9Iw6zNNmzYtJk2a1OYcyXmaOnVqzJw5MzZu3JhpLck78cUvfjG+9KUvxZ577pmpb7UaV7L+pODf5MmT4+yzz44dd9yx1SVl9e6qF+KqtZ/GIUCAAAECBAgQIECAAIHKBOSJ+f3kiens5InbOuXJg+SJ8sTmk5Tn/KR7W7UiQIAAAQIECBAgQIAAgSIIyPPy75I8L52dPE+eV8n9OvcDq3N+0r2tWhEgQIAAAQIECBAgQIAAAQIEOodA0epyKXjWOc6dpyBAgAABAgQIECBAoIoCLjRlx3zvvffizjvvjIsvvjjeeuut7AO00SO5uHHllVfG+eefX9fCZ7/73e+ailXdfffdVXuWtgY68MAD49prr42hQ4dGy1ChFpOvXLkyzjzzzIoK0jWvK1n7DTfcEIMHD95qqVmLVSWd83zBrIhfUFy9enVceOGFMWfOnKpsb/JuTJkyJT7ykY9UZbxyg1Rz/cmap0+fHmPHjt2mcF7WM5Tn/JR7Vv+cAAECBAgQIECAAAECBAikFZAnppXa3E6emN1sy0xOnihPzHuC5Imb5OSJeU+QfgQIECBAgAABAgQIEOgcAvK87Psoz8tuJs/b2ixPHuN+YDTdnXU/UJ6X/yeQngQIECBAgAABAgQIECBAgEBXEVDwrEY7XTTYGjEYlgABAgQIECBAgACBOgi40JQN+b/+67/i85//fDz//PPZOmZovfvuu8ePf/zjOPbYY2taFCz5C5Tf+973YvLkyZH83/X8nHrqqU3Fn3bdddeaTJtcOrv88svj29/+dtXH/8pXvhJXXXXVh0XpsharShbU2S80bdiwIW688cZIrKp9tpL346677opjjjmm6nvbPGAt13/iiSfGzTffHHvssceH6896hvKcn5phGZgAAQIECBAgQIAAAQIEupyAPDHblssTs3m11Vqe+A9x++23Z8Is0hcka5nHyRPz5dGZDpvGBAgQIECAAAECBAgQINDQAvK8bNsjz8vmJc9rXSDP/S553iZLeZ48rzo/hYxCgAABAgQIECBAgAABAgQIdGaBotXl6lYqlUpF2JCiwRbB1BoJECBAgAABAgQIEGhdwIWmdCcj+cLVDTfcEJdcckls3LgxXacKW1188cVNf61uhx12qHCkbbu/+eabcfbZZ8c999xT9bHTDjhw4MC49957Y5999knbJVW71atXx8knnxwrVqxI1T5Po2HDhsXMmTObilZlLVaVzNeZLzTV42xtt9128YMf/KDJvmWGkmc/t+zzzjvvNP2lyNtuu63SodrsP2DAgLj//vs/PPtZz1Ce81OzhzEwAQIECBAgQIAAAQIECHQ5AXliui2XJ6ZzytJKntg5C57JE8u/BfLE8kZaECBAgAABAgQIECBAgEDbAvK8dKdDnpfOKUsreZ48L8t52bKt+4HZ/wBGXmv9CBAgQIAAAQIECBAgQIAAAQJFFChaXS4Fz4p4yqyZAAECBAgQIECAAIGaCrjQVJ53/fr18c///M9xzTXXlG9c5RYjRoyIO++8M3bdddeqjZx8gWzMmDGxYMGCqo2Zd6C999475s+fH3vttVfeIbbq98ILL8To0aPjN7/5TVXGa2+Qgw8+OObMmROTJ0+OGTNmZJovT8GqIvwFx5dffjnGjh0bS5YsyeSRp3FyqenBBx+M4cOH5+neap81a9bE5z73uVi4cGHVxmxroOQvUf785z+P5BwpeFZzbhMQIECAAAECBAgQIECAQBUF5InlMeWJ5Y3ytpAnppeTJ25tJU/M9gXb9CdNSwIECBAgQIAAAQIECBBodAF5XvkdkueVN8rbQp6XXk6eJ89rFshzvzT9SdOSAAECBAgQIECAAAECBAgQIFB8AQXParSHRYOtEYNhCRAgQIAAAQIECBCog4ALTe0jJ5eZzjvvvLjlllvqsButT3H00UfHPffcU5WiZ43wPC2fctiwYTF79uzo3bt3RcYvvvhiU/GrehQ7a15oUqyqZ8+esXTp0kxrz3MhpdEvNJ1zzjl1KxbWjJ38FdCkYF6/fv0y+bfWuCMKATZf6Lv88sszFc3Lc34qBjIAAQIECBAgQIAAAQIECBD4s4A8UZ7Y0S+DPDHdDsgTt3WSJ6Y7O1oRIECAAAECBAgQIECAQOcSkOfJ8zr6RMvz0u2APE+e1yzgfmC6d0YrAgQIECBAgAABAgQIECBAoOsKFK0uV7dSqVQqwnYVDbYIptZIgAABAgQIECBAgEDrAi40tX0ykuJgF154YUyfPr3Dj0+1Lv0kz/LFL36xw5+n5QJuuummmDhxYu51dUSxqtyLjYg8F1Ia+ULTpEmTYsWKFbFgwYJKWHL1veyyy+Kqq66KlllKlsE6shBg8m4nRfMeeOCB1EvOc35SD64hAQIECBAgQIAAAQIECBAoIyBPlCc2wksiTyy/C/LE1o3kieXPjhYECBAgQIAAAQIECBAg0LkE5HnyvEY40fK88rsgz5PnNQu4H1j+fdGCAAECBAgQIECAAAECBAgQ6NoCRavLpeBZ1z6vnp4AAQIECBAgQIAAgVYEXGhq+1jMnDkzJkyY0DDn5qKLLorvfve7uQs7vfDCC3HEEUdEsueN9jnssMNi3rx50bt378xLS2qbX3zxxXHttddm7ttRHfJcSGnkC01JQNRRNeY/8YlPxJIlS+Kv/uqvcm/nNddcE1/5yldy9693xzznp95rNB8BAgQIECBAgAABAgQIdF4BeaI8sRFOtzyx/C7IE1s3kieWPztaECBAgAABAgQIECBAgEDnEpDnyfMa4UTL88rvgjxPntcs4H5g+fdFCwIECBAgQIAAAQIECBAgQKBrCyh4VqP9LxpsjRgMS4AAAQIECBAgQIBAHQTyXmiqw9IqnqJ///6xbNmy6Nu3b+axfvGLX8QxxxwTa9euzdy3Vh222267mDNnTpx44omZp2j0omA9evSIhQsXxpAhQzI/W1Ls6thjj40//elPmft2VIc8F1Ia+UJTRzk2zzt9+vQ499xzcy3j2WefjaOOOipee+21XP07olOe89MR6zQnAQIECBAgQIAAAQIECHROAXli6/sqT6zveZcnlveWJ7ZtJE8sf360IECAAAECBAgQIECAAIHOIyDPk+c1wmmW55XfBXmePK9ZwP3A8u+LFgQIECBAgAABAgQIECBAgEDXFihaXa5upeQb3gX4FA22AKSWSIAAAQIECBAgQIBAGwIuNG0L895778XYsWPj/vvvz3VuksJk48ePbyrAtP/++8dOO+3UNE5SPC0pwHbttdfGgw8+mGvsQw45JH7+85/Hbrvtlql/JUWdksJx5513Xpx88smx5557Rs+ePT+c+/33328qFJV8oXPmzJlxzz33xMaNGzOtrblxni+ZJXuVrGvevHm55mzulLh+9atfjSOPPDI+9rGPRfJ7+YYNGyJ5Px544IH41re+Fb/97W8rmmPLznkupBT5QtOoUaPioosuisR51113bfJNzs6vfvWr+M53vtN0dvKem8R1zJgxMWvWrEguxmX5rF+/Pk4//fS4++67s3Tbpm1SMO2f/umftjo/ydi///3vY/78+U3P2NHnp6IH1JkAAQIECBAgQIAAAQIECGwhIE/c9jjIE7c2kSfKEyv9oSlPlCdWeob0J0CAAAECBAgQIECAAIHNAvI8eV6590GeJ88rd0bK/XN5njyv3BnxzwkQIECAAAECBAgQIECAAAEC1RQoWl0uBc+qufvGIkCAAAECBAgQIECgUwi40LTtNt57773xuc99LvLUzD7xxBPjxhtvjH79+rV7PlauXNlUaOk///M/M5+jm266KSZOnJip3xVXXBFXXnllpj5J4bakUNP5558f3bt3T9V3zZo1cc4550RimPVz1llnxa233pqpW1I4bvTo0bn2Kplo4MCBceedd8YBBxzQVISrrU9yFhYuXBhnnnlm/PGPf8y0xtYad5WCZ0kxuuuuu67s+5AUBjv11FNjxYoVuWwHDBgQjz/+ePTp0ydT/yeeeCKSYmV/+tOfMvVrbnzggQfGHXfcEfvuu2+7/ZPieT/5yU+a3tu33nor11xbdspzfiqe1AAECBAgQIAAAQIECBAgQODPAvLEbY+CPHGTiTxx89mQJ+b7kSlP3OQmT8x3fvQiQIAAAQIECBAgQIAAgdYF5HnyvLbeDXmePK/Sn5vyPHlepWdIfwIECBAgQIAAAQIECBAgQIBAHgEFz/KopehTNNgUj6QJAQIECBAgQIAAAQINKuBC09Yb8+abb8bIkSPjySefzLxjX/7yl+Pqq6+O7bffPlXfd955p6kA0syZM1O1b26UFOlatGhR6uJOeZ/pm9/8Znz1q19ttxBYawt//fXX47jjjovly5dneq5hw4bFT3/609hxxx1T9fvggw9iwoQJMWvWrFTtWzYaP358TJ8+PfV8Sf+XX345xo4dG0uWLMk1Z3OnPAWrnn766TjiiCPi3XffTT13r1694tFHH41Bgwal7pM0POOMM2LGjBmZ+rRsnJyf5J1IWyzvxRdfjOHDh8dvfvObzPPmec5Kz09SFDEp0Ne7d+/U6620sFsl5yf1IjUkQIAAAQIECBAgQIAAAQJlBOSJWwPlzd6SUeSJmyzlieV/7MgTtzWSJ5Y/N/LE9EZaEiBAgAABAgQIECBAoDMLyPPkeW2db/cDt5VxPzD9T0P3A7e1cj8w/fnRkgABAgQIECBAgAABAgQIECBQiUDR6nJ1KyV/QrUAn6LBFoDUEgkQIECAAAECBAgQaEPAhaatYR588MEYPXp0ZP318Zxzzokbb7wxdbGz5lmTL0SOGTMmFixYkOmM3nnnnTFu3LhUfZ544ok46qij4k9/+lOq9kmjU089Ne64447Mz9M8QVKE7LTTTks9X9JwyJAhMXfu3Nh5551T9XvmmWdi6NChsXbt2lTtt2yUp9hZc/81a9ZEUuxq4cKFmedt7tDZv6CY9zJcUkju2GOPzXRWm02Ts5MU2kv7WbVqVQwePLipiF3WT1Kcb/bs2ZmKnTXPUckXMSs5P1mfUXsCBAgQIECAAAECBAgQINCWgDxxaxl54iYPeWLbPzPkieV/nsoT2zaSJ5Y/P1oQIECAAAECBAgQIECAQPsC8jx5XmsnRJ4nz6vkD6LK8+R5/t1LgAABAgQIECBAgAABAgQIEOhIgaLV5VLwrCNPi7kJECBAgAABAgQIEGhIAReaNm/LBx98EBMmTIikWFeWz8CBA2P+/PnRr1+/LN0+bPvss882FSR77bXXUvdPiqQl6+zRo0fZPknxtuRLdb/97W9jxYoVsXjx4li2bFn84Q9/aLVvr1694tFHH41BgwaVHbutBnmKSfXv379pXX379k0178033xwTJ05M1XbLRpXuVzLWL37xizjmmGNyFVtL+nfmgmeVXIbL+w4mpjNnzozTTz899XnIe34GDBjQVKDwk5/8ZOq5WjZ86qmnYuTIkXU9P7kXqyMBAgQIECBAgAABAgQIEGghIE/cDJI3y6g0n5InbtoDeWL7P56efvrpOOKII+Ldd99N/XMsbzZ8xhlnRN4vSMoTy2+PPLG8kRYECBAgQIAAAQIECBAg0LaAPE+e1/J05M2AthzH/cD2f+q4H9i6T95MPRnN/UD/piNAgAABAgQIECBAgAABAgQIEGgWUPCsRmehaLA1YjAsAQIECBAgQIAAAQJ1EHChaTPy7373uxg6dGi89NJLmeR/9KMfxfjx4zP12bJxUpDs8ssvj2984xupx9h1111j6dKlsc8++6Tu07JhcyG0//7v/47kC1OPP/54038PGzYs/v3f/z1VMbW2Jn/jjTdixIgRTQXW0n6yfEHx/fffj6To29y5c9MO39Qu+X37nnvuiVNOOSVTv9YaX3HFFXHllVfmGqezXmiqxmW4O+64I9f7NG3atJg0aVKq/UguTo0bNy5mz56dqv2WjW666aZchfYqfee37J/n/GR+UB0IECBAgAABAgQIECBAgEAbAvLEzTDyRHlilh8U8sRtteSJ6U5Qnv8NQZ6YzlYrAgQIECBAgAABAgQIdAUBeZ48z/3AfG+6PE+el+/kRMjz8srpR4AAAQIECBAgQIAAAQIECBBIJ1C0ulzdSkliVIBP0WALQGqJBAgQIECAAAECBAi0IeBC02aY++67L0466aRMZ2XgwIGxaNGi6NOnT6Z+LRs/88wzTcXW1q5dm3qcrH+xLvXAVWi4bt26OP7442Px4sWpR9t5551jyZIlccABB5TtkxSlGzx4cLz44otl227ZYOTIkTFnzpzYYYcdMvVrrXHeL7QmY+UpWPX000/HEUccEe+++27qtef9wuAZZ5wRM2bMSD1Pc8OkCN2sWbMqKpaX5zmT+bMUPHvllVfiM5/5TCR/aTTLp1rvezJnvc9PlufUlgABAgQIECBAgAABAgT41bQQAAAgAElEQVQItCcgT9ysI0+s3rsiT2zfUp7Yto88sfx7mOf8lB9VCwIECBAgQIAAAQIECBAoioA8T55Xi7Mqz5Pn5T1X8rzycvK88kZaECBAgAABAgQIECBAgAABAl1boGh1uRQ869rn1dMTIECAAAECBAgQINCKgAtNm1EuvPDCuP766zOdkzPPPDN++MMfRstfkDMNEhF5LgCdddZZceutt2adqi7t8zxPluJcS5cujaOPPjo++OCDTM8zffr0OPfcczP1aatxMveECROaCnxl/eS5kJLnok8W0y2fIW/Bs2r45v2ZdMEFF8R1112Xaivynp9LL700pkyZkmqOco2Smvxf+MIX4rbbbivXdJt/nuf8ZJ5EBwIECBAgQIAAAQIECBAg0IZA3t/diwDav3//WLZsWfTt2zfVcuWJqZhSNZInts+UJw+SJ7ZvKk9M9WpqRIAAAQIECBAgQIAAAQKdQECet3kT5XnVO9DyPHle3tOU92eSPC+vuH4ECBAgQIAAAQIECBAgQIAAgc4noOBZjfa0aLA1YjAsAQIECBAgQIAAAQJ1EMh7eaAOS6t4iixfUHz77bdj9OjRkRRCyvKpRoGn5vmyXqgaMmRIzJ07N3beeecsS65p23feeadpTd/61rdi+fLlmebKUpzr5ptvjokTJ2Yaf9ddd23a33322SdTv/Ya33HHHTF+/PjM43XGLyj26NEjFi5cGMm5rOTz2muvxZFHHhkrV67MNEwW0zz7lmQ1Dz30UBx77LGZ1tVe43vvvTfGjBmTebwsz5p5cB0IECBAgAABAgQIECBAgEAZAXniJiB5YnVeFXliOsc8eVCjFzyTJ6bb+y1byROzm+lBgAABAgQIECBAgAABAhHyPHleNd8DeV46TXle207uB5Y/Q3nOT/lRtSBAgAABAgQIECBAgAABAgQIdB6BotXl6lYqlUpF4C8abBFMrZEAAQIECBAgQIAAgdYFXGja5LJ69eo4/PDD46WXXkp9VKpdAClrEa899tgjHnvssRgwYEDqNVe74fr16+PXv/51/PSnP40f//jH8eyzz+aeIkvBs8mTJ8fUqVMzzVWLAnG//OUvY+jQoU1fcM3yyXMhpdG/oFit85jnr38m9llM85yfaj3flufkueeeayoQt2bNmizHJ9OzZhpYYwIECBAgQIAAAQIECBAgkEJAnihPTHFM2mwiT5QnNh+OauVt8sTyb2SW7LT8aFoQIECAAAECBAgQIECAQNEE5HnyvErOrDxPnifPy/8GuR+Y305PAgQIECBAgAABAgQIECBAgEB7AkWry6XgmfNMgAABAgQIECBAgACBFgIuNG0CWb58eRx55JHx3nvvpT4jWQp0pRn0Zz/7WZx44olpmja16dGjRyxcuLCpYFK9PmvXro0VK1bE3Llz46GHHqqowFnLNaf1TGqZjx8/vqnAWpZPLb7UVY+/Ntj8jI1e8CwpvPf4449Hnz59smzLNm3r8QXFM844I2bMmJFpnbUomPfGG2/EiBEjmt6pLJ9anOUs82tLgAABAgQIECBAgAABAl1bQJ64af/lieneA3ni1k7yxM0e8sR079CWreSJ2c30IECAAAECBAgQIECAAIEIeZ48L8t7IM+T57V1XuR5Wd6kTW3lednN9CBAgAABAgQIECBAgAABAgQIpBFQ8CyNUo42RYPN8Yi6ECBAgAABAgQIECDQIAJ5LzQlxcHuv//+2GmnnWr+JHnX2L9//1i2bFn07du37BqzFhtLBkxboKvs5H9usHTp0jj66KPjgw8+SNslZs+eHaecckrq9lkaJoWnEr+kuNkjjzwSK1eujOQvNtbqk9Yzb0GsadOmxaRJk6q6/HfeeSdOOumkWLBgQaZx8xSsavSCZ9X6mZCc/3HjxjWd7SyftKZ5z8/f//3fx8yZM6NlZpNljS3bvv/++zFmzJimdyzLJ+2zZhlTWwIECBAgQIAAAQIECBAgkFYgb1ZXrewgzTrzrlGemEa37TbyxPJ+8sTNRtX6mSBPLH/u5InljbQgQIAAAQIECBAgQIBAZxbIm5VV63f3NLZ51yjPS6Mrz6tESZ4nz6vk/LgfWImevgQIECBAgAABAgQIECBAgACBtgWKVperW6lUKhVhQ4sGWwRTayRAgAABAgQIECBAoHWBvJeFOtuFpptvvjkmTpxYuGNSzSJeyeWKpOjaPffcE3PmzIn/+7//q6tH2oJnb7/9dowePbpprVk+SbGq008/PUuXVG3POOOMmDFjRqq2zY3yfMGsqxQ8S4xqaZq34NlZZ50Vt956a6Z9TtO4ls+aZn5tCBAgQIAAAQIECBAgQIBAVgF54iYxeWKEPDHr27Opfb3yIHli+/uTNqOVJ+Y753oRIECAAAECBAgQIECAQOMIyPPkec2nUZ6X772U521yq+ad4VqayvPynXO9CBAgQIAAAQIECBAgQIAAAQJFEihaXS4Fz4p0uqyVAAECBAgQIECAAIG6CLjQtIn5m9/8Znzta1+ri3k1J6m0CNOGDRviySefjClTpsSDDz4YGzdurObyMo2VtuBZ3jN73333xQknnJBpTWkaX3jhhXH99denafphm7Rfptty0Eb/gmKeZ2oLrZYXmvKen2oWF9zyuadOnRqTJ0+u+fnJNIHGBAgQIECAAAECBAgQIECgHYG8v1tX88tQ5TYo7xr79+8fy5Yti759+5abQp4oTyx7RtpqIE/cJCNPzHeE5In53PQiQIAAAQIECBAgQIBAVxbIm5XJ8xrj1LgfmH4f3A9Mb1XL+3lpVlHL+fP+zHM/MM3OaUOAAAECBAgQIECAAAECBAgQaAwBBc9qtA9Fg60Rg2EJECBAgAABAgQIEKiDQN7/cd+FpjpsToop8n4pLCl09pOf/CQuuuiiePXVV1PMVPsme+yxRzz22GMxYMCAdifLe2ZrdaEpT7G8PPum4Fn7ZzCtad7zU6sLTfU6P7V/g81AgAABAgQIECBAgAABAl1FIO/v1vLExjghaTOUlquVJ1Zv/+qVB8kT5YnNAnnf++qdeiMRIECAAAECBAgQIECAQEcKyPM26efJZDpy3yr9vV6eV73dy3N28uQx8jx5XqXvffVOvZEIECBAgAABAgQIECBAgAABAo0tULS6XN1KpVKpsUk3ra5osEUwtUYCBAgQIECAAAECBFoXcKFpk0uevxjXCGdq9OjRMXv27OjZs2fq5fz617+O8ePHx/Lly1P3qUfD/v37x7Jly6Jv377tTpf3zCp4ln4X87wPeS5ptbWiWs6f9/woeJb+/GhJgAABAgQIECBAgAABAp1bIO/v1p2t4Fme/KIRToY8Mf0uyBPTW+V5H+SJ6X23bFmvL9jmW51eBAgQIECAAAECBAgQINCIAvK8TbuSJ79ohP2U56XfBXleeqs874M8L72vPC+flV4ECBAgQIAAAQIECBAgQIAAgbQCRavLpeBZ2p3VjgABAgQIECBAgACBLiPgQtOmrc5zgaMRDknWL4o+8MADMXbs2Hj33XcbYflbrUHBs/a3xF9wbN8n7YWqvD/zFDxruB8ZFkSAAAECBAgQIECAAAECHSSQ93frrDlWJY+Xd41p8yl5YiW7U72+afcr73nwBcn0e5UnX0+b56VZRS3nz3t+5Ilpdk4bAgQIECBAgAABAgQIEKiHQN7fbeV59did8nNk3Qf3A08oj5qxRb0K0Lsf2P7GpM0T8/7Mk+dlfDE0J0CAAAECBAgQIECAAAECBAh0oICCZzXCLxpsjRgMS4AAAQIECBAgQIBAHQTy/o/7WS/SVPIoedeY9gtvydrOPvvs+MEPflDJMjukb5Z9aOTLTAle2v3Kex58QTH9Ea3lFwTTrKKW8+c9P1OmTIlLL700zfIztanXhbhMi9KYAAECBAgQIECAAAECBAi0I5D3d+ssOValG5B3jWnzKXlipTtUnf5p9yvveZAnpt+nWuZ5aVZRy/nznh95Ypqd04YAAQIECBAgQIAAAQIE6iGQ93dbeV49dqf8HFn2wf3A++KEExQ8K3+q8v2B4LQFxzp6/rw/8+R5aXZOGwIECBAgQIAAAQIECBAgQIBAYwgUrS5Xt1KpVGoMuvZXUTTYIphaIwECBAgQIECAAAECrQvk/R/3s1ykqdQ+7xrTfuEtWV+eokOVPlc1+qfdh9///vcxbNiwWLVqVTWmbXWMHXfcMQ4//PA47bTTYujQoU1F5JYsWZJ6vrT79dprr0Xy3CtXrkw9dtJw+vTpce6552bqk6bx1KlTY/LkyWmaftgmz+Uff8GxfeK0pm+88UaMGDEiVqxYUfM9SzNBLb+MmWZ+bQgQIECAAAECBAgQIECAQFaBvFld2hwr63paa593jWnzqWROeWLlOyVPTG+YNvvackR5ojyxWSDP+Ul/OrUkQIAAAQIECBAgQIAAgUYXyJuVyfMaY2fT7oP7ge4HZjmxHX1nrZbzux+Y5SRoS4AAAQIECBAgQIAAAQIECBAopkDR6nIpeFbMc2bVBAgQIECAAAECBAjUUMCFpk24nfkLiuvXr4/TTz897r777qqdpO233z4OOuigGDlyZBx99NFx4IEHxi677PLh+OvWrYvjjz8+Fi9enHrOtF8ozTN2sohp06bFpEmTUq8nbcNaXr7Zcg2+oNj+jqT90l7e8zNmzJiYNWtW9OjRI+3RKNvugw8+iHHjxsXs2bPLtt2yQdpnzTSoxgQIECBAgAABAgQIECBAIKWAPFGemPKobNVMnriZQ564yaKaGVctTeWJed54fQgQIECAAAECBAgQIECgkQTkefK8POdRnifPa3lu5HnZ3yT3A7Ob6UGAAAECBAgQIECAAAECBAgQSCOg4FkapRxtigab4xF1IUCAAAECBAgQIECgQQRcaNq0Effee28kBY2yfA4++OB46KGH4qMf/WiWbnVvO3/+/Bg1alRs3Lgx99xJMbOTTjqpyegzn/lM7Lbbbu2OledLYGkLnr3//vtN65g7d26m5znrrLPi1ltvzdSnXOO8a8lz+UfBs/Z3I61pqVSK8ePHx49//ONy27vVPx8yZEjTmdt5550z9WuvcaP9NcmqPZiBCBAgQIAAAQIECBAgQKBTC8gT5YlpDrg8sXUleeJml7R5XprzVsuCZ/LENDugDQECBAgQIECAAAECBAg0soA8T56X5nzK8+R55c6JPK+c0Lb/3P3A7GZ6ECBAgAABAgQIECBAgAABAgTSCBStLle3UnILrQCfosEWgNQSCRAgQIAAAQIECBBoQ8CFpk0wDz/8cIwYMSKy/NqYtkBXRx6+5C/ETZgwIWbNmpVrGUnfr33ta7HPPvtEy99V2xuwlgXPknnzfIFt9OjRMXv27OjZs2cui9Y6vfbaa3HkkUfGypUrM42Z5/KPgmftE2cxnTx5ckydOjXTnu2xxx7x2GOPxYABAzL1a6/xc889F0khtTVr1mQaM8uzZhpYYwIECBAgQIAAAQIECBAgkEJAnihPbO+YyBPbf4nkiZt9qplx5cmLs8wvT0zxLwdNCBAgQIAAAQIECBAgQKBhBeR58jx5Xv7XU54nz8t/eiLcD6xET18CBAgQIECAAAECBAgQIECAQNsCRavLpeCZ00yAAAECBAgQIECAAIEWAi40bQL55S9/GUOHDo2333479RnZeeedY8mSJXHAAQek7lPvhqtWrYrBgwfHyy+/nGnq5C823n333XHsscdm6tfcuNYFz775zW82FWLL8tl3331j8eLFsfvuu2fp1m7bPOcmGTDLl+maF6DgWfvblsX0jjvuiPHjx2c+B3Pnzo3jjjsuc7+2OuRdR5ZnrdpiDUSAAAECBAgQIECAAAECBP4sIE/cBJEnF5Intv0ayROrl33JE9P9uM6SseXN8eSJ6fZCKwIECBAgQIAAAQIECBCorYA8T57X2glzPzDde5cnB05GzpI9yfPS7UUWU3leOlOtCBAgQIAAAQIECBAgQIAAAQJFFVDwrEY7VzTYGjEYlgABAgQIECBAgACBOgi40LQJOe9f4qv2F5aqveX33XdfnHTSSZmGTX4nvfPOO+Pzn/98pn5bNs5zrvr37x/Lli2Lvn37lp335z//eYwePbpsuy0b9OjRIxYuXBhDhgzJ1K+9xnkvxmS5fNM8v4Jn7W9bFtOlS5fG0UcfHR988EGms3DBBRfEddddl6lPW42TuSdMmBCzZs3KPF6WZ808uA4ECBAgQIAAAQIECBAgQKCMQJ7cJxnyyCOPjPvvvz922mmnmhvnXWOWfEqeuHkb5Ynpj7Q8cbNVNTOuM844I2bMmJF+IzJ+6VSemIlWYwIECBAgQIAAAQIECBBoMIG8WZk8b9NGuh/Y+oHOc66y5K/uB6b7QdKrV6949NFHY9CgQek6/LlVrfO0coup9fzyvHI74J8TIECAAAECBAgQIECAAAECBIotULS6XN1KpVKpCORFgy2CqTUSIECAAAECBAgQINC6QJ6LJ8lIne1CU1J8aNy4cTF79uxMR+XSSy+NKVOmZOpTz8ZTp06NyZMnZ5qyGnu7evXqOPzww+Oll15KPXeWC03PPfdcU+GyNWvWpB4/aTht2rSYNGlSpj5tNa53wSoFz9rftixfkMz7heSBAwfGokWLok+fPhWfoWeeeSaGDh0aa9euzTxWlmfNPLgOBAgQIECAAAECBAgQIECgjIA8cROQPHHzQZEnpvuxIU/c2qmaGVetvyApT0x3xrUiQIAAAQIECBAgQIAAgcYUkOfJ81qeTHleundVnifPS3dSWm/lfmAlevoSIECAAAECBAgQIECAAAECBNoXKFpdLgXPnGgCBAgQIECAAAECBAi0EHChaTPIzTffHBMnTsx0RqpVACm53DBq1KjYaaed4rDDDmv6z7777tv0n9122y26d++eaV3NjWv9Ra+2FpXnL+RlKXi2bt26OP7442Px4sWZXBLXefPmRe/evTP1a61xvS+kKHjW/pZl+YJkUg//C1/4Qtx2222Zz8FNN92U+edEy0mSy3DJz5of/OAHmedPOmR51lwT6ESAAAECBAgQIECAAAECBNoRkCfKE1sej2pkFfLE6mVfzSPJE6tnKk/0r0UCBAgQIECAAAECBAgQKLKAPE+eJ8/L9wa7H7i1WzVy4OYRa32vVZ6X78zrRYAAAQIECBAgQIAAAQIECBAoioCCZzXaqaLB1ojBsAQIECBAgAABAgQI1EHAhabNyHm+AJb0/tGPfhTjx4+vaLduuOGGuOCCC9oc42Mf+1jsv//+cdBBB8Whhx4aBxxwQPTt27epQFp7n1pfDGlr7iuuuCKuvPLKTCZZCp4lA0+ePDmmTp2aaY5q7VdHFKzKcz579eoVjz76aAwaNCiTU0edm+ZF1mP+WbNmxWmnnZbJJWk8YMCAWLBgQXzyk5/M3Le5w+zZs2Ps2LGxcePGXGNU8/JYrgXoRIAAAQIECBAgQIAAAQJdWkCeuHn78+Q11cqn5IkR8sT2fxTlOZ/yxLZN5Yld+l99Hp4AAQIECBAgQIAAAQKFFpDnyfNaHuBq3D1yP7D9Hwt5jOV51TWV5xX6X10WT4AAAQIECBAgQIAAAQIECBBoV6Bodbm6lZIS/QX4FA22AKSWSIAAAQIECBAgQIBAGwIuNG2GWbduXRx//PGxePHiTOdl7733jvnz58dee+2VqV9z41deeSWOOuqoeP755zP1HzhwYCxatCj69OnTZr88haNGjhwZc+bMiR122CHTepobv/DCC3HEEUdEcrayfLJ+QfHhhx+OESNGRNZf9Svdr+SZkv0eNWpUXQtWudDU/mnKeknspZdeisGDB8eLL76Y5Zg2tR02bFgkRct69+6due9TTz0VyTu2du3azH2bO2R91twT6UiAAAECBAgQIECAAAECBFoRkCduRpEnbrKQJ5b/USFP3NaomhlXnhw86/zyxPLnXAsCBAgQIECAAAECBAgQaEwBeZ48r+XJlOeVf1flefI89wPLvydaECBAgAABAgQIECBAgAABAgQ6SqBodbkUPOuok2JeAgQIECBAgAABAgQaVsCFpq235oYbbogLLrgg836ddNJJcfvtt2cugJQU65o2bVpceumlmef8+te/HslfSmzvk+eLXv/v//2/SIqJDR06NPOa3nzzzRgzZkwsWLAgc9+sBc+SuZLLV08++WTmuSopWPXcc881FcZbtWpV5nmbO2T9Ml3ST8Gz9rmzmibvXvKu33jjjbn2cfz48TF9+vTYcccdU/d/4okn4sQTT4zXXnstdZ/WGmZ91oom05kAAQIECBAgQIAAAQIECLQQkCfKE1u+FPLE9n9MyBNb96lmxpUnB886vzzRvw4JECBAgAABAgQIECBAoKgC8jx5njwv29srz5PnJQLuB2Z7b7QmQIAAAQIECBAgQIAAAQIECNRTQMGzGmkXDbZGDIYlQIAAAQIECBAgQKAOAi40bY38u9/9rqnQ10svvZRZ/5RTTolbbrkldt1119R9k78CN3bs2Ni4cWPqPknDXXbZJZYsWRJ/8zd/026/yZMnx9SpUzONnTTee++9I/krhXvttVfqvqtXr44zzzwzV7GzZJJPfOITsWzZsujXr1/qOfMWqEsm+NznPhe33nprpiJ11bjMlMyd9ct0SR8Fz9o/FnlMn3nmmab3fe3atanP3JYNDzzwwLjjjjti3333bbf/e++9F9dee20k72PWd721gfM8a64H1IkAAQIECBAgQIAAAQIECLQiIE/cGkWeuMlDntj6jwt5Yts/RquZcdWj4FnyJPJE/1okQIAAAQIECBAgQIAAgSIKyPPkea2dW3mePG/GjBmZfqTJ89rmcj8w01HSmAABAgQIECBAgAABAgQIECBQsUDR6nJ1KyV/brMAn6LBFoDUEgkQIECAAAECBAgQaEPAhaZtYa644oq48sorc52ZT33qU/H9738/jj766Gj5u92WA27YsCFuv/32mDhxYqxfvz7zXGeddVZMnz49evTo0W7fpBhT8pfm8nySYk533XVXfPrTn263e3JZIykcdtlll8Vbb72VZ6qmPr169YpHH300Bg0alHqMP/7xj3HMMcfECy+8kLrPlg0HDhzY9Iz7779/u/2T/UranXPOOfHuu+/mmmvLTnku/yh41j57HtMkJrr44oubipFV8hk1alRcdNFFcfjhhzcVI0w+69ati9///vdN70byMyF5T6r1yfOs1ZrbOAQIECBAgAABAgQIECBAQJ647RmQJ24ykSduPhvyxPI/K6uZcdWr4Jk8sfy+akGAAAECBAgQIECAAAECjScgz5PntXUq5XnyvCw/seR57gdmOS/aEiBAgAABAgQIECBAgAABAgRqKVC0ulwKntXyNBibAAECBAgQIECAAIFCCrjQtO22rV69OoYPHx7PP/987j1NLgOdf/75MXLkyOjbt2907949ki9Dvfrqq/HQQw/FtGnT4tlnn801/u677x6LFi2K/fbbr2z/PEWythx0u+22ayqYdu6558ZBBx0UPXv2bPrHa9eujZUrV0byV/6S/1SjmFOegmfJWpLCb1/84hfLWrTX4JBDDomvfvWrMWTIkPj4xz/etF/JlxKT9+OBBx6IqVOnxh/+8IeK5tiyc57LP3n2Mq9pvb4g2BZoPedPipINGzYsVq1aVbX9rfVAec5PrddkfAIECBAgQIAAAQIECBDoOgLyRHlie6ddnihPTPvTsJoZlzyxffVqWqfdX+0IECBAgAABAgQIECBAoHEE5HnyPHlehPuBW5+CeuZprZ2/es7vfmDj/PvISggQIECAAAECBAgQIECAAAEC1RJQ8Kxaki3GKRpsjRgMS4AAAQIECBAgQIBAHQRcaGod+a677orTTjutqUhZo32S4ltf+9rXouXvjq2tMylEdvLJJ8e8efMa7TFaXc99990XJ5xwQqa1vvnmm019lixZkqlfRzbO8wUzBc/a37E8ps0jNvL73tpTV/KsHXnuzU2AAAECBAgQIECAAAECnUNAnihPbKSTLE9sezfkifLEZgF5YiP91LIWAgQIECBAgAABAgQI1F9AnifPq/+pa3tGeZ48LxGoZ8GzZD73Axvpp4C1ECBAgAABAgQIECBAgAABAgQqFyhaXa5upUb8pnor+1A02MqPkhEIECBAgAABAgQIEOgoAReaWpdfv359nHfeeXHLLbd01Na0Ou+wYcNi9uzZ0bt379TrmjlzZkyYMCF1+45seM0118Qll1ySeQlPPfVUjBw5MtauXZu5bzU6JL/HZ4kc8nzBzBcU29+pPKbNI3bk+5717CRrruRZq3HejUGAAAECBAgQIECAAAECXVtAnihPbKQ3QJ7Y9m7IE+WJzQLyxEb6qWUtBAgQIECAAAECBAgQqL+APE+eV/9T1/aM8jx5XiJQ74Jn7gc20k8BayFAgAABAgQIECBAgAABAgQIVC5QtLpcCp5VvudGIECAAAECBAgQIECgkwm40NT2hr7++utxwgknxBNPPNEQu77LLrvEI488En/7t3+baT3Jcxx33HGxfPnyTP06ovFZZ50Vt956a66pk0JwY8eOjY0bN+bqn7fT8OHDo1evXvHTn/409RB5vmDmC4rt8+Yx3XLEN998M8aMGRMLFixIvY+VNpw4cWK88cYbTX9BMsun0mfNMpe2BAgQIECAAAECBAgQIECgpYA8UZ7YSG+FPLHt3ZAnyhObBeSJjfRTy1oIECBAgAABAgQIECBQfwF5njyv/qeu7RnlefK8RKDeBc+SOd0PbKSfBNZCgAABAgQIECBAgAABAgQIEKhMQMGzyvza7F002BoxGJYAAQIECBAgQIAAgToIuNDUPvKLL74YSUGr3/zmN3XYjbanSIqdzZs3Lw499NBc65g/f36MGjWqrsXAkstJ77zzTsyaNSv1mg8++OB46KGH4qMf/WjqPs0NS6VSfOtb34pJkyZl7pu3w3777RcPPOhkFocAACAASURBVPBAXH755TFjxozUw+T5gpkvKLbPm8e05YirV6+Ok08+OVasWJF6L/M2POecc+LGG2+Ms88+O9PZSearxrPmXbd+BAgQIECAAAECBAgQIEBAnihPrNVbIE9sWzZPHiRPlCc2C+Q5P7V6z41LgAABAgQIECBAgAABAvUXkOfJ82p16uR58ry8Z6sjCp4la3U/MO+O6UeAAAECBAgQIECAAAECBAgQaCyBotXl6lZKvv1cgE/RYAtAaokECBAgQIAAAQIECLQh4EJT+aPxwgsvxGc/+9l49tlnyzeuQYuk2Nndd98dxx57bO7R610M7Mtf/nJcffXV8cMf/jAmTpyYet29evWKRx99NAYNGpS6z5YNN2zYEP/2b/8Wl156aa7+WTrtvffekRSS22uvvTL/xcE8XzDzBcX2dyePaWsjvvzyyzF+/PhYsGBBluOQqW3z+7H99ttnPjvJRNV61kyL1pgAAQIECBAgQIAAAQIECPxZQJ5Y/ijIE8sbtWwhT6x+9iVPrL6pPDH7u60HAQIECBAgQIAAAQIECHS8gDyv/B7I88obyfPOyPRHLfPc75LnyfOaBfKcn+xvsR4ECBAgQIAAAQIECBAgQIAAgeIKFK0ul4JnxT1rVk6AAAECBAgQIECAQI0EXGhKB7tmzZo455xz4t57703XoUqtBg4c2DTnPvvsU/GI69evj3/+53+Oa665puKx2hogKeD07W9/O84777zo3r175LmEc/3118f555+fe41Jcbcbb7wxLrrooti4cWPucdrrePDBB8ecOXOiX79+Tc2y/sXBPBdS8ljmLSCX9XkSgzzP1JZxR8//3nvvxeTJk+O73/1uVc9P8n7ceuutMWHChGgO1Tr6Wav6gAYjQIAAAQIECBAgQIAAgS4hIE9Mt83yxHRO8sR0TnmyN3li+7Z5TNsaUZ6Y7hxrRYAAAQIECBAgQIAAAQIdIyDPS+cuz0vnJM9L55Qne5LnyfOaBfKcn3QnUysCBAgQIECAAAECBAgQIECAQOcQUPCsRvtYNNgaMRiWAAECBAgQIECAAIE6CLjQlB55w4YN8ZOf/CQmTpwYb731VvqOOVsmRb+mTJkSH/nIR3KOsG235BluuOGGuOSSS6peDCwpznbXXXfF/vvv/+HEb7zxRowYMSJWrFiR+hkOO+ywmDdvXvTu3Tt1n9YaLl68OM4666z47W9/W9E4LTtfcMEFcfXVV8eOO+744T/KWrQqz4UUF5ra38Y8pu2NmBTOW7hwYfzjP/5jVc7QySefHNddd92HRfKa5856dpJ+yRlMxvIhQIAAAQIECBAgQIAAAQIdISBPTK8uT2zfSp44I/VhypN9yRPlic0C8sTUr5qGBAgQIECAAAECBAgQ6JQC8rz02yrPk+clAu4Htn4O8mSUbZ2oPHfmqjl/si73A9P/bNSSAAECBAgQIECAAAECBAgQINBoAkWry9WtlKRRBfgUDbYApJZIgAABAgQIECBAgEAbAi40ZT8aSbGzpBDZ9ddfH++99172Acr0GD58eHzve9+Lfffdt+pjNw+4fPnyOO2006pSyCkpyPaNb3wjzj777Nhhhx22WfOFF17YZJX2k/xOPHfu3Bg1alTaLm22S/bqsssuixtvvLHiAm+HHHJI03Mceuih0fL39qwXcPJcvvEFxfaPQx7TNAcsucj44IMPxpVXXhnJe5P1k5zjK664otVzk4yV9ewkfaZNmxaTJk3KuhTtCRAgQIAAAQIECBAgQIBAVQTkidkZ5Ylbm8kTs2dCebIveaI8sVlAnpj957YeBAgQIECAAAECBAgQ6EwC8rzsuynPk+e5H7jte5Mno2zr7ctzZ66a82+5LvcDs/+M1IMAAQIECBAgQIAAAQIECBAg0NECRavLpeBZR58Y8xMgQIAAAQIECBAg0HACLjTl35J33nmnqTDXd77znVi2bFn+gSJil112iS984QvxpS99Kfbcc8+KxkrbudKLGp/61KeaiomdeuqpseOOO7Y57cMPPxwjRoxo+ot4aT/jxo2LH/3oR9GjR4+0Xdptl5zzb3/723HTTTdlLlKXFKz6l3/5lzjssMOie/furc6T9QJOnss3vqDY/lHIY5r1cL355pvx0EMPxX/8x380vfN//OMfY/369R8Ok7wH/fr1iyOPPDKOP/74OOaYY9p9N5KOWc9O0scXFLPunPYECBAgQIAAAQIECBAgUE0BeWJ+TXmiPLH59GTNhPJkX/JEeWKzgDwx/89tPQkQIECAAAECBAgQINAZBOR5+XdRnifPk+dtfn/yZJRtvX1Z89FknGrO39a63A/M//NSTwIECBAgQIAAAQIECBAgQIBAPQUUPKuRdtFga8RgWAIECBAgQIAAAQIECBRGICl69Otf/zoWL17c9J8VK1bE22+/Ha+++uo2z9C3b9/4+Mc/HoMHD46jjjqq6b+T/1/L3wXr+fCvvPJKzJ8/PxYuXBiPPfZYrF69OpILW82f7bbbrmmNBx98cJxwwglx3HHHdfia8/gkRd6SfZo1a1bMmzcvVq1atdUebb/99jFgwICmglUnn3xy0/707Nkzz1T6EEglkOfy1jXXXBOXXHJJqvE1IkCAAAECBAgQIECAAAECBBpTQJ7YmPvSclXyxGLsU1dapTyxK+22ZyVAgAABAgQIECBAgACBRhKQ5zXSbrS9FnleMfapK61SnteVdtuzEiBAgAABAgQIECBAgAABAvUSKFpdrm6lUqlUL5xK5ikabCXPqi8BAgQIECBAgAABAgQIECBAoKsK5LnQdN999zUVHvQhQIAAAQIECBAgQIAAAQIECBAgQKBrCcgTu9Z+e1oCBAgQIECAAAECBAgQIECAAIFiC8jzir1/Vk+AAAECBAgQIECAAAECBAg0pkDR6nIpeNaY58iqCBAgQIAAAQIECBAgQIAAAQJdTmDdunVx/PHHx+LFi1M/e48ePWLhwoUxZMiQ1H00JECAAAECBAgQIECAAAECBAgQIECg+ALyxOLvoScgQIAAAQIECBAgQIAAAQIECBDoOgLyvK6z156UAAECBAgQIECAAAECBAgQqK+Agmc18i4abI0YDEuAAAECBAgQIECAAAECBAgQqInAz372szjttNOiX79+cdhhh8V+++0X++yzT+y///6x2267xU477VSTebcc9O23347Ro0fH0qVLU8+18847x5IlS+KAAw5I3UdDAgQIECBAgAABAgQIECBAgAABAgQqE5AnVuanNwECBAgQIECAAAECBAgQIECAAIF6Csjz6qltLgIECBAgQIAAAQIECBAgQIBAfQWKVperW6lUKtWXKN9sRYPN95R6ESBAgAABAgQIECBAgAABAgQ6RiC50HTiiSe2O3nfvn1j3333bfpPUhRt7733jk9+8pNNBdG6d+9e8cJXrVoVgwcPjpdffjn1WAMGDIjHH388+vTpk7qPhgQIECBAgAABAgQIECBAgAABAgQIVCYgT6zMT28CBAgQIECAAAECBAgQIECAAAEC9RSQ59VT21wECBAgQIAAAQIECBAgQIAAgfoKFK0ul4Jn9T0fZiNAgAABAgQIECBAgAABAgQINKRAmgtNbS18yJAhMXfu3Nh5550rerZZs2bFaaedlmmM0aNHx+zZs6Nnz56Z+mlMgAABAgQIECBAgAABAgQIECBAgEB+AXlifjs9CRAgQIAAAQIECBAgQIAAAQIECNRbQJ5Xb3HzESBAgAABAgQIECBAgAABAgTqJ6DgWY2siwZbIwbDEiBAgAABAgQIECBAgAABAgRqIrB06dI4+uij44MPPsg8/q677hpJ/3322Sdz3+YOr7/+ehx33HGxfPnyTGNceumlMWXKlEx9NCZAgAABAgQIECBAgAABAgQIECBAoDIBeWJlfnoTIECAAAECBAgQIECAAAECBAgQqKeAPK+e2uYiQIAAAQIECBAgQIAAAQIECNRXoGh1ubqVSqVSfYnyzVY02HxPqRcBAgQIECBAgAABAgQIECBAoGMEnnvuuRgyZEisWbMm1wIuu+yyuOqqq6JlhpNmsPXr18d5550Xt9xyS5rmH7ZJ5nrooYfi2GOPzdRPYwIECBAgQIAAAQIECBAgQIAAAQIEKhOQJ1bmpzcBAgQIECBAgAABAgQIECBAgACBegrI8+qpbS4CBAgQIECAAAECBAgQIECAQH0FilaXS8Gz+p4PsxEgQIAAAQIECBAgQIAAAQIEGlJg3bp1cfzxx8fixYtzrW+77baL73//+3HmmWdG9+7dU4/xq1/9Ki655JKYO3du6j7NDQcOHBiLFi2KPn36ZO6rAwECBAgQIECAAAECBAgQIECAAAEC+QXkifnt9CRAgAABAgQIECBAgAABAgQIECBQbwF5Xr3FzUeAAAECBAgQIECAAAECBAgQqJ+Agmc1si4abI0YDEuAAAECBAgQIECAAAECBAgQqJnAFVdcEVdeeWVF43/qU59qKmA2fPjw2HPPPaNnz54fjrd+/fpYs2ZNvPjii/Hwww/HjBkzIil4lvfz9a9/PZI1+xAgQIAAAQIECBAgQIAAAQIECBAgUH8BeWL9zc1IgAABAgQIECBAgAABAgQIECBAIK+APC+vnH4ECBAgQIAAAQIECBAgQIAAgcYWKFpdrm6lUqnU2KSbVlc02CKYWiMBAgQIECBAgAABAgQIECBAYEuBZ555JoYOHRpr165teJjdd989Fi1aFPvtt1/Dr9UCCRAgQIAAAQIECBAgQIAAAQIECHRGAXliZ9xVz0SAAAECBAgQIECAAAECBAgQINBZBeR5nXVnPRcBAgQIECBAgAABAgQIECDQ1QWKVpdLwbOufmI9PwECBAgQIECAAAECBAgQIEDgzwJJXfyLL744rr322oY3ueyyy+Kqq67apkh+wy/cAgkQIECAAAECBAgQIECAAAECBAh0EgF5YifZSI9BgAABAgQIECBAgAABAgQIECDQJQTkeV1imz0kAQIECBAgQIAAAQIECBAg0AUFFDyr0aYXDbZGDIYlQIAAAQIECBAgQIAAAQIECNRUYPXq1TF8+PB4/vnnazpPJYMPHDgw5s+fH/369atkGH0JECBAgAABAgQIECBAgAABAgQIEKhQQJ5YIaDuBAgQIECAAAECBAgQIECAAAECBOooIM+rI7apCBAgQIAAAQIECBAgQIAAAQJ1EihaXa5upaQ0fwE+RYMtAKklEiBAgAABAgQIECBAgAABAgRaFXjqqadi5MiRsXbt2oYT2mWXXWLevHlx6KGHNtzaLIgAAQIECBAgQIAAAQIECBAgQIBAVxSQJ3bFXffMBAgQIECAAAECBAgQIECAAAECRRWQ5xV156ybAAECBAgQIECAAAECBAgQINC6QNHqcil45iQTIECAAAECBAgQIECAAAECBAhsI3DvvffGuHHjYv369Q2js/3228esWbPilFNOaZg1WQgBAgQIECBAgAABAgQIECBAgAABAhHyRKeAAAECBAgQIECAAAECBAgQIECAQHEE5HnF2SsrJUCAAAECBAgQIECAAAECBAiUE1DwrJxQzn9eNNicj6kbAQIECBAgQIAAAQIECBAgQKBhBB555JH4/Oc/H6+99lqHr2nPPfeM2bNnxyGHHNLha7EAAgQIECBAgAABAgQIECBAgAABAgS2FZAnOhUECBAgQIAAAQIECBAgQIAAAQIEiiMgzyvOXlkpAQIECBAgQIAAAQIECBAgQKA9gaLV5epWKpVKRdjSosEWwdQaCRAgQIAAAQIECBAgQIAAAQLlBFavXh0XXnhhzJkzp1zTmv3z888/P6ZMmRIf+chHajaHgQkQIECAAAECBAgQIECAAAECBAgQqFxAnli5oREIECBAgAABAgQIECBAgAABAgQI1EtAnlcvafMQIECAAAECBAgQIECAAAECBGonULS6XAqe1e4sGJkAAQIECBAgQIAAAQIECBAg0CkEknr5Tz31VHzpS1+KZcuW1e2ZTj755Lj66qvjr//6r+s2p4kIECBAgAABAgQIECBAgAABAgQIEKhMQJ5YmZ/eBAgQIECAAAECBAgQIECAAAECBOopIM+rp7a5CBAgQIAAAQIECBAgQIAAAQLVF1DwrPqmTSMWDbZGDIYlQIAAAQIECBAgQIAAAQIECHSowCuvvBL3339/TJ8+PVasWFH1tRx88MFx0UUXxQknnBC9e/eu+vgGJECAAAECBAgQIECAAAECBAgQIECgfgLyxPpZm4kAAQIECBAgQIAAAQIECBAgQIBApQLyvEoF9SdAgAABAgQIECBAgAABAgQI1F+gaHW5upWSEvwF+BQNtgCklkiAAAECBAgQIECAAAECBAgQqEhgw4YN8b//+7+xfPnyeOKJJ+LFF19sKoK2fv36ePnll5v+u7XPRz/60dhpp53iL//yL+Oggw6KQYMGxeGHHx6f/vSnY/vtt69oTToTIECAAAECBAgQIECAAAECBAgQINCYAvLExtwXqyJAgAABAgQIECBAgAABAgQIECDQmoA8z7kgQIAAAQIECBAgQIAAAQIECBRDoGh1uRQ8K8a5skoCBAgQIECAAAECBAgQIECAAAECBAgQIECAAAECBAgQIECAAAECBAgQIECAAAECBAgQIECAAAECBAgQIECAAAECBAgQIECAAAECBAgQIECAAAECTQIKntXoIBQNtkYMhiVAgAABAgQIECBAgAABAgQIECBAgAABAgQIECBAgAABAgQIECBAgAABAgQIECBAgAABAgQIECBAgAABAgQIECBAgAABAgQIECBAgAABAgQIEOjiAkWry9WtVCqVirBnRYMtgqk1EiBAgAABAgQIECBAgAABAgQIECBAgAABAgQIECBAgAABAgQIECBAgAABAgQIECBAgAABAgQIECBAgAABAgQIECBAgAABAgQIECBAgAABAgQIFE+gaHW5FDwr3hmzYgIECBAgQIAAAQIECBAgQIAAAQIECBAgQIAAAQIECBAgQIAAAQIECBAgQIAAAQIECBAgQIAAAQIECBAgQIAAAQIECBAgQIAAAQIECBAgQIAAgS4soOBZjTa/aLA1YjAsAQIECBAgQIAAAQIECBAgQIAAAQIECBAgQIAAAQIECBAgQIAAAQIECBAgQIAAAQIECBAgQIAAAQIECBAgQIAAAQIECBAgQIAAAQIECBAgQIBAFxcoWl2ubqVSqVSEPSsabBFMrZEAAQIECBAgQIAAAQIECBAgQIAAAQIECBAgQIAAAQIECBAgQIAAAQIECBAgQIAAAQIECBAgQIAAAQIECBAgQIAAAQIECBAgQIAAAQIECBAgQKB4AkWry6XgWfHOmBUTIECAAAECBAgQIECAAAECBAgQIECAAAECBAgQIECAAAECBAgQIECAAAECBAgQIECAAAECBAgQIECAAAECBAgQIECAAAECBAgQIECAAAECBAh0YQEFz2q0+UWDrRGDYQkQIECAAAECBAgQIECAAAECBAgQIECAAAECBAgQIECAAAECBAgQIECAAAECBAgQIECAAAECBAgQIECAAAECBAgQIECAAAECBAgQIECAAAECBLq4QNHqcnUrlUqlIuxZ0WCLYGqNBAgQIECAAAECBAgQIECAAAECBAgQIECAAAECBAgQIECAAAECBAgQIECAAAECBAgQIECAAAECBAgQIECAAAECBAgQIECAAAECBAgQIECAAAECxRMoWl0uBc+Kd8asmAABAgQIECBAgAABAgQIECBAgAABAgQIECBAgAABAgQIECBAgAABAgQIECBAgAABAgQIECBAgAABAgQIECBAgAABAgQIECBAgAABAgQIECBAoAsLKHhWo80vGmyNGAxLgAABAgQIECBAgAABAgQIECBAgAABAgQIECBAgAABAgQIECBAgAABAgQIECBAgAABAgQIECBAgAABAgQIECBAgAABAgQIECBAgAABAgQIECDQxQWKVperW6lUKhVhz4oGWwRTayRAgAABAgQIECBAgAABAgQIECBAgAABAgQIECBAgAABAgQIECBAgAABAgQIECBAgAABAgQIECBAgAABAgQIECBAgAABAgQIECBAgAABAgQIECieQNHqcil4VrwzZsUECBAgQIAAAQIECBAgQIAAAQIECBAgQIAAAQIECBAgQIAAAQIECBAgQIAAAQIECBAgQIAAAQIECBAgQIAAAQIECBAgQIAAAQIECBAgQIAAAQJdWEDBsxptftFga8RgWAIECBAgQIAAAQIECBAgQIAAAQIECBAgQIAAAQIECBAgQIAAAQIECBAgQIAAAQIECBAgQIAAAQIECBAgQIAAAQIECBAgQIAAAQIECBAgQIAAgS4uULS6XN1KpVKpCHtWNNgimFojAQIECBAgQIAAAQIECBAgQIAAAQIECBAgQIAAAQIECBAgQIAAAQIECBAgQIAAAQIECBAgQIAAAQIECBAgQIAAAQIECBAgQIAAAQIECBAgQIBA8QSKVpdLwbPinTErJkCAAAECBAgQIECAAAECBAgQIECAAAECBAgQIECAAAECBAgQIECAAAECBAgQIECAAAECBAgQIECAAAECBAgQIECAAAECBAgQIECAAAECBAgQ6MICCp7VaPOLBlsjBsMSIECAAAECBAgQIECAAAECBAgQIECAAAECBAgQIECAAAECBAgQIECAAAECBAgQIECAAAECBAgQIECAAAECBAgQIECAAAECBAgQIECAAAECBAh0cYGi1eXqViqVSkXYs6LBFsHUGgkQIECAAAECBAgQIECAAAECBAgQIECAAAECBAgQIECAAAECBAgQIECAAAECBAgQIECAAAECBAgQIECAAAECBAgQIECAAAECBAgQIECAAAECBIonULS6XAqeFe+MWTEBAgQIECBAgAABAgQIECBAgAABAgQIECBAgAABAgQIECBAgAABAgQIECBAgAABAgQIECBAgAABAgQIECBAgAABAgQIECBAgAABAgQIECBAgEAXFlDwrEabXzTYGjEYlgABAgQIECBAgAABAgQIECBAgAABAgQIECBAgAABAgQIECBAgAABAgQIECBAgAABAgQIECBAgAABAgQIECBAgAABAgQIECBAgAABAgQIECBAoIsLFK0uV7dSqVQqwp4VDbYIptZIgAABAgQIECBAgAABAgQIECBAgAABAgQIECBAgAABAgQIECBAgAABAgQIECBAgAABAgQIECBAgAABAgQIECBAgAABAgQIECBAgAABAgQIECBQPIGi1eVS8Kx4Z8yKCRAgQIAAAQIECBAgQIAAAQIECBAgQIAAAQIECBAgQIAAAQIECBAgQIAAAQIECBAgQIAAAQIECBAgQIAAAQIECBAgQIAAAQIECBAgQIAAAQIEurCAgmc12vyiwdaIwbAECBAgQIAAAQIECBAgQIAAAQIECBAgQIAAAQIECBAgQIAAAQIECBAgQIAAAQIECBAgQIAAAQIECBAgQIAAAQIECBAgQIAAAQIECBAgQIAAAQJdXKBodbm6lUqlUhH2rGiwRTC1RgIECBAgQIAAAQIECBAgQIAAAQIECBAgQIAAAQIECBAgQIAAAQIECBAgQIAAAQIECBAgQIAAAQIECBAgQIAAAQIECBAgQIAAAQIECBAgQIAAgeIJFK0ul4JnxTtjVkyAAAECBAgQIECAAAECBAgQIECAAAECBAgQIECAAAECBAgQIECAAAECBAgQIECAAAECBAgQIECAAAECBAgQIECAAAECBAgQIECAAAECBAgQINCFBRQ8q9HmFw22RgyGJUCAAAECBAgQIECAAAECBAgQIECAAAECBAgQIECAAAECBAgQIECAAAECBAgQIECAAAECBAgQIECAAAECBAgQIECAAAECBAgQIECAAAECBAgQ6OICRavL1a1UKpWKsGdFgy2CqTUSIECAAAECBAgQIECAAAECBAgQIECAAAECBAgQIECAAAECBAgQIECAAAECBAgQIECAAAECBAgQIECAAAECBAgQIECAAAECBAgQIECAAAECBAgUT6BodbkUPCveGbNiAgQIECBAgAABAgQIECBAgAABAgQIECBAgAABAgQIECBAgAABAgQIECBAgAABAgQIECBAgAABAgQIECBAgAABAgQIECBAgAABAgQIECBAgACBLiyg4FmNNr9osDViMCwBAgQIECBAgAABAgQIECBAgAABAgQIECBAgAABAgQIECBAgAABAgQIECBAgAABAgQIECBAgAABAgQIECBAgAABAgQIECBAgAABAgQIECBAgEAXFyhaXa5upVKpVIQ9KxpsEUytkQABAgQIECBAgAABAgQIECBAgAABAgQIECBAgAABAgQIECBAgAABAgQIECBAgAABAgQIECBAgAABAgQIECBAgAABAgQIECBAgAABAgQIECBAoHgCRavLpeBZ8c6YFRMgQIAAAQIECBAgQIAAAQIECBAgQIAAAQIECBAgQIAAAQIECBAgQIAAAQIECBAgQIAAAQIECBAgQIAAAQIECBAgQIAAAQIECBAgQIAAAQIECHRhAQXParT5RYOtEYNhCRAgQIAAAQIECBAgQIAAAQIECBAgQIAAAQIECBAgQIAAAQIECBAgQIAAAQIECBAgQIAAAQIECBAgQIAAAQIECBAgQIAAAQIECBAgQIAAAQIEurhA0epydSuVSqUi7FnRYItgao0ECBAgQIAAAQIECBAgQIAAAQIECBAgQIAAAQIECBAgQIAAAQIECBAgQIAAAQIECBAgQIAAAQIECBAgQIAAAQIECBAgQIAAAQIECBAgQIAAAQLFEyhaXS4Fz4p3xqyYAAECBAgQIECAAAECBAgQIECAAAECBAgQIECAAAECBAgQIECAAAECBAgQIECAAAECBAgQIECAAAECBAgQIECAAAECBAgQIECAAAECBAgQIECgCwsoeFajzS8abI0Ye3PsvgAAIABJREFUDEuAAAECBAgQIECAAAECBAgQIECAAAECBAgQIECAAAECBAgQIECAAAECBAgQIECAAAECBAgQIECAAAECBAgQIECAAAECBAgQIECAAAECBAgQINDFBYpWl6tbqVQqFWHPigZbBFNrJECAAAECBAgQIECAAAECBAgQIECAAAECBAgQIECAAAECBAgQIECAAAECBAgQIECAAAECBAgQIECAAAECBAgQIECAAAECBAgQIECAAAECBAgQKJ5A0epyKXhWvDNmxQQIECBAgAABAgQIECBAgAABAgQIECBAgACB/8/efUDLVdX7A9+hPCmhBpBIU4rUp2JojxJ6D6GJlEAM0vIeHVQQ+AtKEZ8gGkS6EmqARzFEumAC+AhBio8mbQHhSRFpQkACmf/aJ28md+bO3Dln7sy9c+58zlr/9V+Pu885e3/2PmfM7+75Xg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0AKBn/zkJ+H4448vXXn55ZcPDz74YBg6dGgL7uaSnSBwyy23hJEjR5aGuummm4ZJkyaFwYMHd8LwjbEfBP70pz+F4cOHhxkzZiR3b5f32Le+9a1w+eWXl0RGjx4dxo8f3w9CA/uWr732Wthggw3CK6+8kgx0gQUWCFOmTAnDhg0b2AM3OgIECBAgQIAAAQIECPSTgHpiP8EP4NuqJw7gyW3ToakntunE9FG31BP7CNptCBAgQIAAAQIECBBoGwH1vLaZigHTEfW8ATOVuRmIel5upqolHVXPawmrixIgQIAAAQIECBAgQIAAgQEjIPCsRVOZN9gWMbgsAQIECBAgQIAAAQItErChqUWwHXxZG5o6ePL7aeg2NPUTfJvcttENTZ999lm44YYbwv/8z/+EU089tU1GoxvNEjC/zZJ0HQIECBAgQIAAAQLdBdQTrYpmC6gnNlvU9eoJqCfWExrYP1dPHNjz2+jo1BMblXMeAQIECBAgQIBAHgTU8/IwS/nqo3pevuZrIPRWPW8gzGLjY1DPa9xuIJ+pnjeQZ9fYCBAgQIAAAQIECBAgkE0gb7lcgwqFQiHbEPundd5g+0fJXQkQIECAAAECBAgQaFTAhqZG5ZxXS8CGJmujrwVsaOpr8fa6X9YNTbEk+NBDD4XDDz88TJs2LYwePTqMHz++vQalNw0LmN+G6ZxIgAABAgQIECBAILWAemJqKg1TCqgnpoTSrGkC6olNo8zlhdQTczltLeu0emLLaF2YAAECBAgQIECgjQTU89poMgZIV9TzBshE5mgY6nk5mqwWdFU9rwWoOb6kel6OJ0/XCRAgQIAAAQIECBAg0CKBvOVyCTxr0UJwWQIECBAgQIAAAQIE8iVgQ1O+5isPvbWhKQ+zNLD6aEPTwJrPrKPJuqFp3Lhx4cgjjyzdRuBZVvH2bm9+23t+9I4AAQIECBAgQGBgCKgnDox5bKdRqCe202x0Rl/UEztjnmuNUj2xs+e/cvTqidYDAQIECBAgQIBAJwio53XCLPftGNXz+tbb3UJQz+vsVaCe19nzr55n/gkQIECAAAECBAgQIECgnoDAs3pCDf48b7ANDtNpBAgQIECAAAECBAj0k4ANTf0EP4Bva0PTAJ7cNh2aDU1tOjF91K2sG5oqP/cEnvXRRPXRbcxvH0G7DQECBAgQIECAQEcLqCd29PS3ZPDqiS1hddEeBNQTO3t5qCd29vxXjl490XogQIAAAQIECBDoBAH1vE6Y5b4do3pe33q7m8CzTl8D6nmdvgLKx6+eZz0QIECAAAECBAgQIECAQKVA3nK5BhUKhUIepjFvsHkw1UcCBAgQIECAAAECBOYI2NBkNRAgkHcBX1DM+wz2bf9teOlb776+m/nta3H3I0CAAAECBAgQ6EQB9cROnHVjJjCwBNQTB9Z8tno06k2tFu7f65vf/vV3dwIECBAgQIAAgb4RUM/rG2d3IUCgdQLqea2zHYhXVu8ZiLM6Z0zmd2DPr9ERIECAAAECBAgQIECgEYG85XIJPGtklp1DgAABAgQIECBAgMCAE7ChacBNqQER6DgBG5o6bsp7NWAbXnrF1/Ynm9+2nyIdJECAAAECBAgQGAAC6okDYBINgUCHC6gndvgCyDh89aaMYDlrbn5zNmG6S4AAAQIECBAg0JCAel5DbE4iQKCNBNTz2mgyctAV9Z4cTFIvumh+e4HnVAIECBAgQIAAAQIECAxQAYFnLZrYvMG2iMFlCRAgQIAAAQIECBBokYANTS2CdVkCBPpMwIamPqMeEDey4WVATGPNQZjfgT2/RkeAAAECBAgQINAeAuqJ7TEPekGAQOMC6omN23XimepNA3vWze/Anl+jI0CAAAECBAgQmC2gnmclECCQdwH1vLzPYN/2X72nb737+m7mt6/F3Y8AAQIECBAgQIAAAQLtL5C3XK5BhUKh0P6sIeQNNg+m+kiAAAECBAgQIECAwBwBG5qsBgIE8i5gQ1PeZ7Bv+2/DS9969/XdzG9fi7sfAQIECBAgQIBAJwqoJ3birBszgYEloJ44sOaz1aNRb2q1cP9e3/z2r7+7EyBAgAABAgQI9I2Ael7fOLsLAQKtE1DPa53tQLyyes9AnNU5YzK/A3t+jY4AAQIECBAgQIAAAQKNCOQtl0vgWSOz7BwCBAgQIECAAAECBAacQH9vaJo+fXq45pprwtVXXx2eeuqpMHPmzMR4rrnmCiuuuGLYYYcdwoEHHhjWWGONMPfcc6fyv+WWW8LIkSNLbc8888xw3HHHhY8++ihccsklIf7ff/3rX5Ofr7TSSmGvvfYKhxxySFhuueVqXj9mZj/33HPh0ksvDTfeeGN48cUXw6xZs5L2Cy64YFhrrbXC3nvvHfbdd98wZMiQVP384IMPwogRI8LkyZOT9ssvv3x48MEHw9ChQ5P/+7XXXgvnnXdemDBhQnjhhRdK16zX59jXp59+OowbNy5Ei+JY55133sTxqKOOCnvssUfS71Yclf6bbrppmDRpUhg8eHDZ7eqN/y9/+Us455xzysYQ18Waa64ZvvWtb4UxY8aktq4c5xtvvJG4xrX3xBNPhA8//LDUJPpvuOGGYc8990zWXxqnyg01CyywQJgyZUoYNmxYKuIs59da3/FGn332Wbj99tvDueeeG+6///7SuOIYNt5443DooYeG7bbbLsS1UHlEg5tuuin88pe/DI888kjpWVxyySXDjjvuGL773e+G1VdfvVswe6oBNtAo9ufWW29NnrmuY1lqqaXCrrvuGo4++uiw6qqrJlfu7Yam6Pbwww+H3/zmN+G2224Lr7zySqnHXZ/v+K74/Oc/n3o0cZ1efvnlpfajR48O48ePT31+Xt6PqQf0fw2b/fzFd+UGG2xQmrdqz1/lXPTU51rvrKzjrGwf380vv/xyuOGGG5J19uc//zn87W9/K2sWn7evfOUryefJLrvskuodVzn+yv43+i6Nz8XUqVOTz5I777wzvPPOO6XPvLXXXjt873vfq/k+SWP197//Pdx8883h4osvLnsPd/38j5/Nad477TC/acasDQECBAgQIECAAIGBIqCeqJ7Y7LWsnhiCemLvV5V6Ygjqienq+eqJ5fVU9cSe3z+tqhf3/q3nCgQIECBAgAABAgTSC6jnqeelXy3pWqrnqeelWyk9t1LPU89Luz9XPU89z/7AZrx1XYMAAQIECBAgQIAAAQIDV0DgWYvmNm+wLWJwWQIECBAgQIAAAQIEWiTQXxuaYrhZDN666667Uo1stdVWS8K/Nt9887qBS9UCoUaNGpWEJMVQo2pHDAKLwWNLLLFEtx/HvsZwrWnTpqXq62GHHRZOP/30sPDCC/fYvlbg16KLLhp+8IMfhLPOOqvu/U499dQkzK0YYPX222+HsWPHhuuvv77Hc+M4r7322rDFFlvUvUfWBr3d0JRl/Icffnj48Y9/nCqULI7j9ddfD0cccURdn+KYo+tpp50W4n3mn3/+mhRZAsuqXSTL+bUCz+L6jCFJXcPxqt0rPksxtC+GCMUjhjD97ne/C/EZef/993uc7vgcxEC0NCFwWddNsX0MWbruuuuSdVyvP9/5znfCj370oyQscfjw4WHGjBnJZSrDA2v1Jd4rhk/FMLeuIWc99T2GBf7sZz8Lyy67bN0hNhp4lqf3Y12ELg1a9fy1+4am+Izdd9994cgjjwyPPfZYFrKQ5vOkVuDZJ598kurzIL7nYhjofvvtV/p8femll8I+++wT/vu//7vH/la+T9IMLj7XJ554YvIuSXOsu+664bLLLksCO2sdNjSlkdSGAAECBAgQIECAQPME1BNnW6onNm9NqSf2zxck1RPVE/vj9y1Z3hzqieqJcb2oJ2Z5arQlQIAAAQIECBAgUF1APU89r9nPhnqeel5v1pT9gSHZ75iX/dNZ5lo9Tz1PPS/LE6MtAQIECBAgQIAAAQIECDRLIG+5XIMK8duGOTjyBpsDUl0kQIAAAQIECBAgQKCLQF9vaIr/FLviiivCgQceGGbOnJl5LioDvqpdoHJDTQwEi0Fnv//972ve7+STTw6nnHJK2c/jxooYyHLMMceEWbNmZerrcsstFyZOnBi+9rWv1TyvWuDZHXfcEY4++uhw++23p75fnMNiYNOOO+4YnnzyyVTnxpCbW2+9NWy11Vap2qdt1JsNTffee28444wzwqWXXpr2dmGdddYJN910U90Aqueffz7Evwj33HPPpb52seEmm2yShHAtvfTSVc/NElhW7QJZzq8WeLbKKquEvfbaK/UzFdvHsMEYDBbDu2JwWNpjt912C1deeWWPAXBpr1XZLv7VxhjwFMON0h4HHHBA2H///cM222yTKfCskXsV+5Q2MDBr4Fme3o9p56fYrpXPXzsHnsXPue9///vh7LPPzkpWar/mmmsmoYQrrLBC1WtUCzyLn13xnZD282CuueZK3nG777578nm5/fbbh7feeitVn+N78Z577imFKPZ0UvwidbzH9OnTU1272Cj27xe/+EU49NBDq4aeCjzLxKkxAQIECBAgQIAAgV4LqCfOJlRP7PVSKl1APbHvvyCpnqieGB/Avvx9S9Y3hnqiemJcM+qJWZ8c7QkQIECAAAECBAhUF1DPU8+zP7D+28H+wDlG9geG5A8np/mDwvYHzlk36nnqeep59T9rtCBAgAABAgQIECBAgACB1gjkLZdL4Flr1oGrEiBAgAABAgQIECCQM4Ga1eF9AAAgAElEQVS+3NAUw3x++tOfhhhAVu2IoS7rr79+mHvuucPjjz+ehK5UCxobO3ZsGDduXIiBXdWOyi/ILbjggiGGGxWPGJC19tprhzfffDMJ/Io/v++++8Jaa61VatNTX+N9v/71r4evfOUrSftafV100UVDDDBbb731qvazMvBsySWXTK4bzyke8V4xpGuppZZK+nv33XeXjSW2W2CBBZJwtR//+MdloW5f+MIXkjCzz33uc+HRRx9NPCuP6B3vt8giizRt5Tb6BcVlllkmjBw5Mpx//vllfSnO1z//+c9k/H/961+79XXLLbcMN9xwQ81xvPfee0nITmXoXeVcxnZ/+MMfEuvKY8yYMeGiiy6quu6yBJZVg85yfqVvDLl74IEHwrvvvlu69Kqrrho22mij5P+eOnVq1dCjGBQW18eoUaNKz1kMFdp0003DyiuvHKLFnXfeWXbd4g2uueaaJEypmUcMhophRhdffHG3y8ZnKQaaxXX64osvhilTppSFu0WDGLj00UcfJefGILcHH3wwDB06tGoXa62H2DiuieHDh4cVV1wxxDU3efLk8PLLL3e7Tmw3YcKEEDd41TqybGjK0/sx67y3+vlLE3gWQxTjsxCPRx55JMRnrnh88YtfDFtvvXXp/45f+D388MPDfPPNl3WoZe17mtP4uRM/c4qfI3Gtxef4hRdeqHrP+LxecMEFYZ555un288rxx8/S2PeuY6z3DMWLxuf+17/+dYj36hoM2fV9Evv4l7/8pVsf4vsghplW61+x8UMPPRS23Xbbqu+UlVZaKXlnxc+rWp918TrFgM/KQnR/zG+vFoeTCRAgQIAAAQIECORcQD1RPVE9cU5tWD1RPVE9sf7vW7J+7Kkndv8dmnpi+SpST8z6VGlPgAABAgQIECDQ6QLqeep56nnqecV9uPYH2h+YZv901s9N9Tz1vLhm7A/M+uRoT4AAAQIECBAgQIAAAQLNEhB41izJiuvkDbZFDC5LgAABAgQIECBAgECLBPpyQ1MM5dp11127hZjFALQTTjghLLzwwmWjjOFF5557bjjppJPKwo1io7POOisce+yxVVUqA6GKjZZbbrkkFGvdddctnRdDlp599tkQA126BrXEdt/85jfL+hr796tf/Sr575VhazFQLYawxb52DWlbbbXVwl133RWWXXbZbn2tDDzr2iCGmF144YVhzz33LLtXNDnzzDPDj370o7LrxX87xnCdeHzta18LV111VVhjjTXK2rz66qthn332ScLdikc8L4a+bbfddk1bYY0GnlV2IK6VaNrVLo4xBsztvffe4Zlnnik7JQbhxfVSLXAnhuEceOCBpfZx404MD4ohZpVzWese//Iv/5KEof3bv/1bN6ssgWXVoLOcX2t9x+vGwLif//zn4Utf+lLZbf785z8nz14MC+t6FNdN9Dj99NPDkUceGeaff/5Sk88++yxcdtll4eCDDy5b1zG06Kabbipr29sFdOWVV4b99tuv7DLxLyXGEKUYRhWDEItHfG7jX1A85JBDwowZM7rduqfAs08//TQJs4rz3/WI94rP3M4771x2r9gmPjtHHHFEMuauRwyRikFrMUCx2pEl8CxP78esc93q5y9N4FnXPld+7o0ePTqMHz8+67Dqtq98ruMJ8XMoemyxxRbd1ln8+fvvvx/OOOOMJNircq1VBnMWf145/q7n1bpfvM+///u/h6uvvrrqO6H4PjnvvPO6fX5Ve5/EZ6FW/+K1YmhgfI67BqnF/37YYYeFU045JQwZMqSsH/HdE5+tGL42ffr00s/iuyo+h/FdV+voq/mtuwA0IECAAAECBAgQIDCABdQT1RPVE8v/EId6onpi19plfP2rJ5b/viXrR6J64pyat3ric2XLRz0x69OkPQECBAgQIECAAIHZAup56nnqeep59geGYH9g+v3TWT8/1fPU8+wPzPrUaE+AAAECBAgQIECAAAECzRTIWy7XoELxm+DNVGjBtfIG2wIClyRAgAABAgQIECBAoIUCfbWh6c0330wCXp588snSaGKo13XXXRd23HHHHkf42GOPJeEmXUNP4uaDGD615pprdju3WiBUvFcMT1l//fXrasb7xL4+//zzpbarrLJKEgy28sor93j+3XffHfbYY4/w7rvvltrFELQYUFb577tagWcxOCb+VcX11luv6r1i6FkMr4ptKo8tt9wyCXVbZJFFqp770ksvhdima/BVDH+KwWLNOpoReHbyySeHE088sVsYWbGPb7/9dvjGN74R7r333lK3awWSffzxx2H33XdP5q94xGC0+MWYno4sVlkCy6rdM8v5tQLPDjrooBDDiSoD3Ir3u/3228MOO+xQCsYr/ve4mSk+h9Go2hHLJzFkL4YSFo/FF1883H///WH11VdvyrKp9n5I88zV+otwPQWexQDCGPDXNZgw/tXCGKJULZiwOMDoEH1jKFzXc0eMGJH4dQ2KK56TNvAsT+/HrBPeF89fOwaexfUS361xzRSPoUOHhilTptT9HInnxgC2/fffv4w7hgKOGjWq2xTUCjyLz1Bc7yussELVaXvjjTfCZptt1i08Mjau9z6ZOnVq8jnZNXAwhgjGEMLKI4YMxkDKuLGt63snhq3FANHKz8au57/++utJm65BnTG09LbbbusWklY8T+BZ1qdUewIECBAgQIAAAQLZBdQTu5upJ2ZfR13PUE8MIdavY91g2LBhqTDVE7v/vkE9sT1/35JqQXdppJ6onqiemPWp0Z4AAQIECBAgQIBAfQH1PPU8+wOrPyf2B852sT9wjoP9gfU/UypbqOep56nnZX9unEGAAAECBAgQIECAAAECzRXIWy6XwLPmzr+rESBAgAABAgQIECCQU4G+2tA0YcKEsPfee5cpXXHFFWHfffdNJRfDTrbaaqvwySeflNrH4KFzzjmnW1hKtUCovfbaK8T7zTPPPHXv98tf/jIJqike9QLIKi8YQ2n222+/0n9eZpllkrCWL33pS2VNawWepQnjuuqqq7rZ9RQC1/XGRxxxRIj3KB4xBCuGpM0333x1bdI06O0XFMeMGRMuuuiimsFdxT5U23B06KGHJmPrWqSIoT4bbrhhKeQty5cHK9dCDMa68847w2KLLVZGkeULhtUMs5xfbX2vttpqSQDg5z//+ZpT9M4774RtttkmPPzww2Vtaj1HXRs9/fTTYeONNw4xaC4e0Tc6xGeyGUfl+yGG18XwwE022aTu5a+99trk3dI1175W4FncWBGfzXi/4pE2hCq2j/f4wQ9+EE477bTS+TEwLobJbb311t36mjbwLE/vx7oTUtGgL56/dgw8e+utt8Kmm24annrqqZJImnd7sXG15/X0008vCx4stq0WeBaf0TR/nTcGS55xxhllsxaDRGNA6FJLLVVzuqttVKu1OfaJJ55InuWuQaDxf3t897vf7THsrHjzGD46fPjwEMdZPK655poQP9erHQLPsj6l2hMgQIAAAQIECBDILqCe2N1MPTH7Oup6hnpi3weeqSeqJ/bV71uyvh3UE9UT1ROzPjXaEyBAgAABAgQIEKgvoJ6nnmd/YO3nxP7A2Tb2B852sD+w/mdKZQv1PPU89bzsz40zCBAgQIAAAQIECBAgQKC5AgLPmutZulreYFvE4LIECBAgQIAAAQIECLRIoC82NFULRtl2223DTTfdFOaff/5UI4sbCWKYSvwLasVjhRVWCA888ECIgWJdj2qBUDGEbNSoUXXv9d5774XYt6lTp5bannTSSeFHP/pRqmCWeFK1a1xwwQXhkEMOKbt/tcCzWuFolR2vDMiKP49BYb/+9a/r9vPCCy8MY8eOLV0yhvJMmjQpDB48uK5Pmga9+YJiDJeL4XBrrbVWmluFyvVbbU1UhgHF0Lt77703CfCqd0ybNi3suOOOYaGFFgox7GzttdcOMSCsct1mCSyrds8s51db3yeffHI45ZRT6g0nVAZwpQ1/qxbeNHHixLDTTjvVvWe9BjGELAYXxdC94pEloPCjjz4Ku+66a7jjjjtK59cKPKvcmBVPyBJCFdvHDTqbbbZZeOaZZ0r3q/XspQk8y9P7sd5cVvt5Xzx/7Rh4FsMBf/WrXyUBg/H/xfdODBFbccUVUzOmWT/xYtUCz9Zff/3kmVhkkUV6vF+198mZZ54ZjjvuuLr9rAzPHD16dBg/fny38+K76Yc//GHpv6+77rrhtttuC0OGDKl7j2KDymv0tBFX4FlqVg0JECBAgAABAgQINCygnlhOp57Y8FIqnaie2PeBZ+qJ6ol98fuWRt4O6onqieqJjTw5ziFAgAABAgQIECDQs4B6nnqe/YG1nxH7A2fb2B84Z43YH5jtU1U9Tz1PPS/bM6M1AQIECBAgQIAAAQIECDRfIG+5XIMK8dvyOTjyBpsDUl0kQIAAAQIECBAgQKCLQF9saHrxxRfDRhttFF5//fXSndMGkHWdrPvvvz9svvnmIQYkxSP+e+nOO+8MW221VdmcVn5BLoZTTZ48OcSQlXpHluCpnq514oknhjPOOKPUZPfddw8TJkxIQm+KR7XAs7R/TbE3pmm/QFjPqtbP016/2vizBF3F+6f5y4L/+Mc/QnSN66d4bLLJJuG6664LSy+9dKPDLDuvt+smy/mVvrWeg2oDq1yXMcQtPkOLLbZYjw7V5qpZgWf/+7//m7wfXn755YbfD1dddVXYd999S+fXCjyrbBfnP4YmZgmhijepdFxjjTWSd8wSSyxR5pgmsKo3z3Jfvx8beVj64vlrx8CzRqwqz0mzfuI51QLP4hdWx40bV7cblZ+rWQIh0wSLVXt3pA1U62l99/TspulXXRgNCBAgQIAAAQIECBDoUUA9sZwnS12nJ1j1xJElnlpfwFRPnLOCsqw79cTuT556Ykjq5a3+fUsjH6fqiY2ozT5HPXGOXeX6Vk9sfF05kwABAgQIECBAYGAIqOep57VT4Jn9gTOSBdnTHypVz1PPq/bpo563QXjllVfqPj+xQV72j6nnqecNjP+laRQECBAgQIAAAQIECBDof4G85XIJPOv/NaMHBAgQIECAAAECBAi0gUBfbGi67bbbksCp4rH44osnX6ZZffXVMwlU+yty1YJTKjd81Ao/qnbzyi86xSCkP/7xj+Hzn/98pr7eeOONIYacFY9qgUjVvqB3wgknhNNPP73uvSoDbrKEXqUNJKvbiRoN0l6/2vizBuFV+/LT2WefHY455piy3lX+BbH4wxiEN3r06DBmzJgwbNiwMO+88zY65JDlC4bVbpLl/ErfLKFdlc972oC9VgaeVW7EaeT98Pjjj4cYYhfXQzxqPfMHHnhguPTSS0tTkHb8lXN29913h2222SYUs/RrbUBLsyElT+/HRh+QVj9/As9eCxtsMGdDV5yntO/SyndPlucvzcawaoF+t956a9h+++0zLadXX301GWMMSIxHT595afqV6eYaEyBAgAABAgQIECDQTUA9sZxEPbH3D4l6Ys9fcFRPLBdQT8zP71safTuoJzYml6YeHa9c7Q8oqCceX0KPvzcaP358Y5PgLAIECBAgQIAAAQJtKqCep57XToFnaf8NWpw1+wND8kdd0/5RT/sD7Q/szf7pRj/G1PMak1PPm+Nmf2Bja8hZBAgQIECAAAECBAgQIDBbQOBZi1ZC3mBbxOCyBAgQIECAAAECBAi0SKAvNjRdeOGFYezYsaURVAv/SjO8Tz/9NMS/8HfDDTeUmlf74kHlL+zXWWedcOedd4bFFlus7m1OPPHEcMYZZ5TaLbHEEmHEiBGZw7BeeumlcNddd5WuU23TSbUQqWoBbtU6nTXgp+s10n6BsC5WjQZpr185/hhANnny5LDuuutmunWaX/o///zzYfjw4ckXeaodc801V4jr5Nvf/nbYdtttwworrNCt0NFTp7IEllW7Tpbze7MhpdEgoFYGnlWGAzYSMvjGG2+EDTfcMMRwpXhUCzz7+OOPkxDCGLZUPA4//PAwbty4TOstNq4W4jRx4sSw0047lV0rzdrM0/sxM9T/ndDq5y/r+7DR56DR8ac9LwboxbHcc8894YorrggxWG/WrFk9ft7FH1b7gmK19Zjm3ZMlIDSNY7W/LLrzzjuHJZdcMi1L0u7DDz8M//Vf/xU++eST0nm1NsCm6Vemm2tMgAABAgQIECBAgEA3AfXEchL1xN4/JOqJfRt41ux//1dbAeqJ5SrqidneE+qJ6bzUE2s7qSemW0NaESBAgAABAgQIdI6Aep56XrsEntkfODzMmDEjWZC1/sBm/Jn9gd3fz/YHhtAX+6cb/WRUz0snp56nnpdupWhFgAABAgQIECBAgAABAlkF8pbLNagQqwQ5OPIGmwNSXSRAgAABAgQIECBAoItAX2xoqrxHbzbQpAkQSvsFuWoLofL6zVos1TaoVPvSV9q/YJg14KfrOHrjk8Yj7fUrx7/MMsuEBx98MCy77LJpblNqU/ml0hhqNWHChDDPPPOUXScGa8XAvJkzZ9a9/qKLLhr23HPPsP/++ydBaHPPPXeP52QJLKt2oSzn9ybQr9EgoFZ+QbEZ74fK/lX70mZvAgYr5yxtwFSa91Uzxl/sX5r7pX0+6z4kGRu08vnL+j5s9DnIOOSazeNajH1+8sknw7PPPhvi8x/ffa+88kqPt6gW8BlPqBx/fPfde++9YeONN67b5cp3T7O/8Fy53up2KEODWgGh/T2/GYagKQECBAgQIECAAIHcCqgnlk+demLvl3LaeoV64hxr9cTjSxiN/L5BPXE2n3ri7HpcT18wjj/v73qTemLvP2fiFdQTm+PoKgQIECBAgAABAvkUUM9Tz2ukftLTalfPq19PqPRTz1PPK66J3jyP6nnqeXEd2R/4k3D88XPeKbX2Vebzf7XpNQECBAgQIECAAAECBAg0IpC3XC6BZ43MsnMIECBAgAABAgQIEBhwAnnf0FTtl/9pN9RUm8z+/oLixIkTw0477VR3nWUN+Ol6wd741O1Ylb8wWGuDRpovlaW5X5bAqKeeeiqMGTMmTJs2Lc2lkzbxL0uecMIJ4YgjjggLL7xw1fOybEiqdoEs5/dm/hr9YpbAs/JZqxZ4Vu3LUmk2GGVZv/UWbeX9mv1+rHf/ej9v1fOX9X3Y6HNQb3y1fh7/5sLTTz8dfvrTn4brr78+fPjhhw1dKm3gWb0vaHa9ucCzhqbCSQQIECBAgAABAgQ6XkA9sXwJqCf2/pFIW+9ST5xjrZ6Y/y9IqifWf3eoJ6on1l8l6VsIPEtvpSUBAgQIECBAgMDAE1DPU8/rTcBStSdCPa9vA8+yzF+j+6LsDyxf6fYHNvZZqJ6nntfYyql+lnpeMzVdiwABAgQIECBAgAABAgNbQOBZi+Y3b7AtYnBZAgQIECBAgAABAgRaJJD3DU277757mDBhQvIXq4pH2g011Uh9QbH3Cy2tf398QTGOrmv40FVXXRVmzpyZatCrrbZauPHGG8Pqq6/erX2WLxhWu1mW89P6VruPDU0jwuTJk0s0tTZE1FsQ1TY0XXnllWHUqFFlp/Z34Fmz34/1XNL8vBXPXzsHnr366qtJWOJNN92UhqfUZtFFFw2zZs0K77//fum/CTwrJ7ShKdOS0pgAAQIECBAgQIBAUwXUE8s51RN7v7zS1rvUE+dYqyfmP/BMPTHdu0M9MZ2TemJ9J/XE+kZaECBAgAABAgQIDFwB9Tz1vCyBWWmeBPU8gWdp1kmxTTP+IGia2nC10Db7A0No9vNfb+7V8+oJzf65el59J/W8+kZaECBAgAABAgQIECBAgMBsgbzlcg0qxApKDo68weaAVBcJECBAgAABAgQIEOgikPcNTdUCYNJuqKm2ENIEFDVrAfXmr+JlDfjp2ufe+KQZe9rrp9mEkuZ+MUzo3HPPLTWtFQpU7VqfffZZePbZZ5Mwoquvvjo8+eSTPd4yhp7dddddYdllly1rl+ULhtVukOX8tL7V7iPwrHWBZxMnTgw77bRTGXua90kzNnQVb5rmfr1ZP2mexyxtmvX8ZX0fNvocZBlbbPvYY4+FkSNHhunTp/d46mKLLRa+/OUvh+HDh4fNN988rLfeemHIkCEhzXzGC2cdf9fOVL57ll9++fDggw+GoUOH1h1uGsfK9Zbl+nU7UKNBmn41em3nESBAgAABAgQIECAwW0A9sXwlpP33WzPWj3riB2HEiDn1nUb/nameuGmYNGlSGDx4cN1l2ei/s3uzVut1qhn1tDS16VZ/QVI9sd5Md/+5euJsE/XE7GunpzMafc81txeuRoAAAQIECBAgQKC1Aup56nnNDjxKu/8oTQ0mzepXz1PPS7OW1PNmP01pn880z15v26jnqef1dg1VO189rxWqrkmAAAECBAgQIECAAIF8C+Qtl0vgWb7Xm94TIECAAAECBAgQINAkgb7Y0HThhReGsWPHlnq8xhprhMmTJ4clllgi0yg+/vjjsPvuu4dbb721dN4BBxwQLrnkkrLr9OYX9gceeGC49NJLS9fbcsstw29/+9uw4IILZuprmsa9+dJXbwJueuOTZlxpr185/oUWWijcd9994atf/Wqa2yRtYpb5vvvum4SVFY/DDz88jBs3LvU1ujaMa+yRRx4Jl19+ebj22mvDu+++2+06MVztsMMOK/vvWQLLqnUsy/lpfavdp9Ff9PdmrdabiGYEIr3zzjthm222CQ8//HByu2pfdq32/mh0rTz99NNh4403Dm+//XZpePG9tP3225cNN80XnvP0fqw3l739eaPPX9b3YaPPQZbxvffee0kAXnyndT2WXHLJsP/++ydr5V//9V/D4osv3u2vSBTbp1k/sW3W8XftT6sDz2677bawww47lG7ZyHs+i3ts2xfzm7VP2hMgQIAAAQIECBAYaALqieUzqp7Y+xWett6lnjjHWj1xZAmjkeA79cQQ+uL3Lb1/O/R8BfXEch/1xMZWnHpiY27OIkCAAAECBAgQyJeAep56XrsEnjWyb8T+wBCyzF+j/861P7D8PWF/YGs+59Tz1POasbIafc81496uQYAAAQIECBAgQIAAAQLtKSDwrEXzkjfYFjG4LAECBAgQIECAAAECLRLoiw1Nd999dxJGFDefxKORjSvxvDfeeCNsuOGG4cUXXyxpnH322eGYY44p00n7BblqpD/72c/CscceW/rRCiusEB544IGwzDLLNH0GerNJpDcBN73xSYOQ9vqV44///r3zzjvDVlttleY2SZvKL6bF/3bBBReEQw45JPU1ajWMf13usssuCwcffHCYNWtWqVm1ELzKDS4LLLBAmDJlShg2bFiqflSGAvV0flrfajdu9Bf9vVmr9QCmTZuWbMr66KOPkqZZ7eI58Z2w0UYbhddffz25Rq0vOVb+tc9GAw3Thjil+YJZnt6P9eaymT/P8vxlfR82+hxkGd+ECRPC3nvvXXZKfC+dc845Yf755091qTTrJ14o6/i73rzVgWePP/542GSTTcI//vGP0m1jiOjIkXO+lJwKI0OjvpjfDN3RlAABAgQIECBAgMCAFFBPLJ9W9cTeL/O09S71xDnW6onqiXn4fUvv3w7pr6CeGIJ6Yvr10rWlemJjbs4iQIAAAQIECBDIl4B6nnpelsCsNKtbPS/7Hjf1PPU89bzyt4t6nnpems+bam3U8xqVcx4BAgQIECBAgAABAgQGrkDecrkGFYqVojafk7zBtjmn7hEgQIAAAQIECBAgUCHQFxuaKsOIYheuvPLKMGrUqEzzcf/994fNN988fPrpp8l5tQKy0m6oqXbzyvCheI9bb701bLfddpn6+stf/jIcf/zxYdlllw3rr79+WHfddcMBBxxQFnTTmxCp3gTc9MYnDULa61cb/8knnxxOOeWUNLdJ2lSG9VQLy5o6dWoyhzG47s9//nMShnbqqaemukcsHcR5/M///M9S+2phWpXzEQONJk+enMx7mqPyi7GdFHhWLcgwa2jdxIkTw84779zjHMUfXnXVVWHfffcttVt66aWTdbHiiiummaZSmxNPPDGcccYZpf97jTXWSOZ7iSWWKLtOmi+Y5en9mAnp/xr3x/NXLzSv1Rte4mfUXnvtFW644YYSWXwXxI2LQ4YMScUYA8J22GGHED/3isfo0aPD+PHju53fm8+DVgeevfXWW0mg4VNPPVXq96GHHhrOPffc5DM87fHEE0+ErbfeOsw999xhnXXWCV/+8pfDYYcdloQbVh6tnt+0fdaOAAECBAgQIECAwEAWUE8sn131xN6vdvXEkNSN1RPTrSX1xPI//hDV2vX3LelmtLyVeuJsD/VE9cRGnh/nECBAgAABAgQIEKgloJ6nntcugWdxJuwPnL0e7Q/M9kdt7Q8MyT6yVu+fbuSTVD1PPc/+wEaeHOcQIECAAAECBAgQIECAQDMF8pbLJfCsmbPvWgQIECBAgAABAgQI5FagLzY0ffzxx2H33XdPQqeKR9ZNNDFAZuzYseHSSy8tXWOFFVZIwoqWWWaZMv+0X5CrNmnxy1KbbbZZeOaZZ0o/3mOPPZKgpHnnnTfVPP/9738P22+/fZg2bVqpfQyuieE38803X+m/CTz7IIwYMSL5Il/xiOFwd9xxR1hkkUVSWcdwtB/+8Ic9nl+5xrOuvcr1lCbwLHYozvduu+1WdxzVno9O2tAUQ+W+/e1vh8suu6yh90N8N+y3335hwoQJpfOrzVH84dNPPx023njj8Pbbb5fannnmmeG4446rO0/FBtOnTw9bbLFFeP7550vnjBkzJvz617/uFuCUJvAsT+/H1EhdGvbH89ffgWfvvPNO2GabbcLDDz9ckjj88MPDuHHjUhPGgK9NNtkkvPvuu6Vz8hh4Fp/vOPbzzjuvNI6hQ4eGKVOmhJVXXjmVR7zGD37wg3DaaaeV2i+++OLJJr7VV1+92zUEnqVi1YgAAQIECBAgQIBArwTUE3yR/TAAACAASURBVMv51BN7tZySk9PWc6vVU9UTZ/urJ24aJk2aFAYPHlx3QaonhuSPyvTF71vqTkaVBuqJs1HUE9UTG3l+nEOAAAECBAgQIECgloB6nnpe1v1y9Z4m9bzZQvYH1lsps39uf2B+9k+nm9HyVup56nn2Bzby5DiHAAECBAgQIECAAAECBJopIPCsmZpdrpU32BYxuCwBAgQIECBAgAABAi0S6IsNTbHrMYxo7733LhvFFVdcEfbdd99UI7vvvvvCVlttFT755JNS+0MPPTSce+653UKG0m6oqXbjuLni6KOPDr/4xS9KP55rrrnCddddl4S2pTnOPvvs8J3vfKes6SWXXBIOOOCAsv8m8Kx74FkEOv/885MvW9U7nnzyySSc7q233io1jevhsMMOKzu18i/b/cu//Eu4++67kzChNEflMxIDs2J430ILLVQ6vVrAUa31WXnPamu7k76gGD1uv/32EEMB4/NXPNK+H6r51Qo8q/ZlxizhS9WCl2LdJq6H7bbbrttyShN4lqf3Y5rnpbJNXzx/r732Wthggw3CK6+8kty+vwPP4jup8q8Wxvd//BxIc8ycOTOMGjUqXH/99WXN8xh4Fgdw1113Jc/HrFmzSuM56KCDkhC0NEGijz76aBIy2DX8bZdddgnXXHNNWYho8eICz9KsMm0IECBAgAABAgQI9E5APbHcTz2xd+spnp22nlutnhrPV0/srMAz9cT8/L6lkbeDeuJsNfVE9cRGnh/nECBAgAABAgQIEKgloJ6nntdOgWfqebPXo/2BIdgf2H77pxv5JFXPU8+zP7CRJ8c5BAgQIECAAAECBAgQINBMgbzlcg0qdP0WbTMlmnytvME2efguR4AAAQIECBAgQIBAiwX6akPTm2++mQSWxJCq4hGDTmIQ2m677dbjKB977LEwcuTIMH369FK7RRddNNxzzz1h7bXX7nZu2i/I1bpptSCteL8YPhND13o6/vjHP4Ydd9yxLJhlzTXXTPq61FJLlZ0q8Kx64Fka61dffTXsuuuu4eGHHy6ZrrzyyonzcsstV+b83nvvhW233TZMnTq19N9XWWWVJIRnhRVW6HE+X3rppbDllluGF198sdTuhBNOCKeffnrZedX+CmEcxx133BHWW2+9mvd4/vnnk6Cv5557rqxNp21o+uijj8I3v/nNMGnSpLJnvN4zV8uvVuBZvHi1zRXxGf3d737X43qIcxwDmo488siy4Katt9463HjjjWHw4MHd5jlt4Fme3o9ZP5L64vnrbeBZDLOMn0XzzDNP1uFVbf/hhx+GnXfeOfz+978v/XzFFVdM/u8vfvGLPd4jPgsxdPPCCy/s1m6fffYJV155ZbeQz6zj73rhP/3pT2H48OFhxowZyX/u6dmp7FDaYLFqz3e81sknnxxOPPHEHkPP3n777fCNb3wj3HvvvaXbxxDSGJIYn71qR2W/mj2/TVkkLkKAAAECBAgQIEAg5wLqid0nUD2xd4s6bT23VuCZemLnfUFSPTE/v2/J+nZQT5wtpp5Y/vsC9cSsT5L2BAgQIECAAAECBMoF1PPU89ot8Ew9Tz0vPpVp1oH9gSH09f7prJ+h6nnqefYHZn1qtCdAgAABAgQIECBAgACBZgvkLZdL4FmzV4DrESBAgAABAgQIECCQS4G+2tAUcSZOnJiEVM2aNavM6rDDDksCpBZeeOGy/x5/Cfqb3/wmHHXUUWHmzJllP4v9/u53v9st+CU2SvsFuZ4m7Oyzzw7f+c53yprEkJUf/OAHSRhNtb6ee+654aSTTirrazznuuuuCzFwpfIQeFY98Cw6xTC80047LRx++OFh/vnnL9HF0KkYfDNmzJiyALzYoKe/+BdDgvbbb7+yKVhppZXC+eefnwTxzT333GU/q3WfJZZYIvzhD38IMSCr8ojrO4YcdT1i+Npll10WNt9887K1GtdzXBf/8R//Ed5///1u1+q0wLMI8NBDDyXBdO+++27Jo9Y6+Oyzz5Lgsjinb731Vje/nkKbPv3002RdXXDBBWXnxWc6/rcYvFa5HmKg1LHHHhuuueaasnPqhdqlDTzL2/sx64ddq5+/rIFfMUxs7NixpWHEeYyBdxtuuGHWodVsf8opp4Qf/vCHZT//2te+Fq666qqwxhprdDsvvhNiH+LnzgsvvFD1urU2n2Ydf9eL90XgWbzfo48+mrxruz7f8b/HwMef/exnYdVVV636Dj744IO7eRx00EFJ+GB8P1Q7Gp3fyuc1S/hb0xaOCxEgQIAAAQIECBDIiYB6YvWJUk9sfAGnrefWCjyLd1ZPXCBMmTIlDBs2rNtEpPWtNoNpA88rz+1N7TvtSlJPzM/vW9LOabGdeuJsCfVE9cSsz472BAgQIECAAAECBGoJqOep57Vb4Jl6XucFnsU5V89Tzyu+jbPuz826P67R/WNZ/peE/YHlWvYHZlk92hIgQIAAAQIECBAgQIBAswUEnjVb9P+ulzfYFjG4LAECBAgQIECAAAECLRKo3NDUjNvUCgmJv6T+6U9/Go477riqt4khUuuvv34SNvT444+Hhx9+uFs4WjyxXthJb77AVexYDJ859NBDw8UXX1y3r/GvyE2ePLlqX7/3ve8lYW7zzDNPt+v05ktfWX+B3/XmzfDpaZ2kvX618cd/A8d1UjziFxWHDx8eVlxxxRD/Etydd97ZLTAnzZqo9RfE4rkLLrhg2GCDDZJ7xOPFF18MDz74YPjwww+7DbOnoL2evnD5hS98IWy11Vbhc5/7XHL9+OXDriF+W265ZZhvvvmSwKN4dGLgWRz3DTfckASOVYYidl0Hb775Zrj77rurzk9xwuoFFcW1FEMIf//733eb4673+uc//5k82y+//HK3dj2FGRYbZwk8y9P7MevnRKufv6zvw7h+ttlmm7J3TRzTkksumTyHMXxrwoQJYciQIVmHWmofPxfiuyv2rfKI74ONN944LLLIIiGG902bNi08+eST3db9yiuvnIR9Fd+J8Zxbb701LLTQQmWXzDr+rif3VeBZT893/NlSSy0VNttss8Skp3f9euutF26++eYwdOjQmnPT6PwKPGt4uTuRAAECBAgQIECgAwXUE6tPunpi4w+DeuLkqvUD9cT6a0o9MR+/b6k/k+Ut1BPLPdQTy/+Iknpi1idKewIECBAgQIAAAQIhqOep57VT4Jn9gfYH2h/Y/vuns352quep50WBWvV69bysT5T2BAgQIECAAAECBAgQIJBVIG+5XIMKXb9BnXW0fdg+b7B9SONWBAgQIECAAAECBAg0QaAvNzTF7sZ/ip1//vnhqKOOKgt8SjuUGCB22mmnhRhKVOtI+wW5eveMX1L8/ve/H84+++x6Tav+/Nhjjw0//vGPa/ZV4NkHYcSIEUmgVPH4+c9/noTMxfCftEc95+J1Xn/99SRM67777kt76bJ2p556ahLW19Pae+yxx8LIkSPD9OnTU99jk002Cdddd11y7csvvzw5r1MDz+L7Yfz48eGAAw6oGiBYC3XvvfdOguSmTp2aNKkXeBbbxFClQw45JFx77bWp56rYcOGFF04Csbbffvsez80SeJa392NWtFY+f1kDv2Jo3hZbbFHzPbP00kuHBx54oBSCmHWsxfY33nhj2GuvvTJ/1sV3zFlnnZWEosUQsH/84x/JJZdZZpkkjHHZZZct61LW8Xc9uS8Dz+J9Y6hjfA/PmDEjM+s666wTbrrppm7jr7xQo/Mr8CzzlDiBAAECBAgQIECggwXUE2tPvnpiYw9G2nputXqqeqJ6onpiPn7fkvXtoJ6YXkw9sbqVemL6NaQlAQIECBAgQIDAwBdQz1PPa6fAM/U89Tz1PPW8am/lnvbnZt0f1+j+saz/i8D+wO5i9gdmXUXaEyBAgAABAgQIECBAgEAzBPKWyyXwrBmz7hoECBAgQIAAAQIECOReoK83NBXBnnrqqSTUKIa3pDnWXXfd8Ktf/SrELyjUO9J+Qa7edeLPYwDTvffeGw499NDwzDPPpDklrLTSSuGiiy4Km2++eaj8x3LXCwg86x54NnHixLDRRhuFsWPHhuuvv75H77TOXS8S/5LcKaeckoQJzZo1K9V8rrbaauG8886rO5/Fi7366qvhiCOOSIJ56h2HH354Eoq34IILhq5hO50aeNb1/TBmzJgwbdq0HgmLX+SKdjvvvHMpPC9N4Fm88GeffZaEzR155JHhb3/7W73pSn4e12bcXLPEEkvUbZ818Cxv78e6ABUNWvX8Zd3QFLt19913hz322CO8++673YYxzzzzJO/9GDjW2yMGOsbPuhdeeCHVpeK6j+srhpq99dZbIW44jZ+XxeO3v/1tEqrY9Whk/MXz+zrwLN43viOPOeaYuu/4Yh/jcx6DTuP7cv7550/l2Mj8CjxLRasRAQIECBAgQIAAgURAPbHnhaCemP1BSVvPrVVPVU/s3D+g0LWepp7Y/r9vyfp2UE+sL6ae2N1IPbH+utGCAAECBAgQIECg8wTU89Tz2inwzP7Azg48U8+bLZCX/dNZPzHV8+qLqeep59VfJVoQIECAAAECBAgQIECAQFYBgWdZxVK2zxtsymFpRoAAAQIECBAgQIBAmwj014amOPz45b/nnnsuxL/YFv+qU/wl/syZMxOZ+IWENdZYI+y4445JENQqq6zSY3hYV860X5DLMgUxGCn275JLLgl33HFHePHFF0t9nWuuuUIMWNp2223D/vvvn4SyzT333HUvL/CseuDZTjvtlKyNhx56KJxzzjlh0qRJ4cMPP0w8F1tssbDNNtuEAw88MAkgS+NcbSLi9W699dZw7bXXhj/+8Y8hBgYVj7j2VlxxxWQ+433iOsx6n9j/p59+OowbNy7cdttt4ZVXXkkuH9dKvPaee+4ZDjnkkLDccsuV7ivwrHym4jM3derUxPCee+4pBZJFwzXXXDN5L8TNH0OGDAmVz1LawLPiHeN7JwZcXX311cn/X5yv4pr7+te/Hvbee++wyy67JPdLezQaeJa392Naj2K7Zj9/jQZ+xeCtGDh48803h7/+9a9lw7jyyivDqFGjsg6tavu4vm6//fbks27KlCll4XrxnVZrfcX3SAz5ioGLxSOGtF111VXJZ2TxaHT88fz+CDwr9vuNN94IEyZMCNdcc0149tlnwzvvvFMa05JLLpm4xLC4HXbYIQmFzHpknV+BZ1mFtSdAgAABAgQIEOhkAfXEdLOvnpjOKbZKW8/tqZ6qnrhAUncYNmxYN/i0vtVmrPJ5Hz16dFLjqHf0pvZd79q1fq6emJ/ft2SdY/XEOX+sQz1RPTHr86M9AQIECBAgQIAAgSignpduHajnpXNSz5vtZH9g+vWinlddIE/7p7POtnqeel5cM/YHZn1ytCdAgAABAgQIECBAgACBRgXylss1qBArQzk48gabA1JdJECAAAECBAgQIECAAIE2EOiPL721wbB1gQABAgTaWKD4JfCswYltPCRdI0CAAAECBAgQIECAwIARUE8cMFNpIAQIEBgwAuqJA2YqDYQAAQIECBAgQIAAgRYIqOe1ANUlCRAgQKBXAup5veJzMgECBAgQIECAAAECBNpSIG+5XALP2nIZ6RQBAgQIECBAgAABAgQIdIqADU2dMtPGSYAAgfwIFP+ytcCz/MyZnhIgQIAAAQIECBAg0DkC6omdM9dGSoAAgbwIqCfmZab0kwABAgQIECBAgACB/hBQz+sPdfckQIAAgZ4E1POsDwIECBAgQIAAAQIECAw8AYFnLZrTvMG2iMFlCRAgQIAAAQIECBAgQGCACdjQNMAm1HAIECCQc4FPP/007LXXXuGGG24IW265Zfjtb38bFlxwwZyPSvcJECBAgAABAgQIECAwcATUEwfOXBoJAQIEBoKAeuJAmEVjIECAAAECBAgQIECglQLqea3UdW0CBAgQyCqgnpdVTHsCBAgQIECAAAECBAjkQyBvuVyDCoVCIQ+0eYPNg6k+EiBAgAABAgQIECBAgED/C9jQ1P9zoAcECBAgMEdg6tSpYYsttggzZswIJ598cjjllFPwECBAgAABAgQIECBAgEAbCagnttFk6AoBAgQIBPVEi4AAAQIECBAgQIAAAQI9C6jnWSEECBAg0E4C6nntNBv6QoAAAQIECBAgQIAAgeYJ5C2XS+BZ8+belQgQIECAAAECBAgQIECAQGYBG5oykzmBAAECBFogEP8uxr333hvGjBkTpk+fHoYOHRqmTJkSVl555RbczSUJECBAgAABAgQIECBAoFEB9cRG5ZxHgAABAs0UUE9spqZrESBAgAABAgQIECAwkAXU8wby7BobAQIE8iOgnpefudJTAgQIECBAgAABAgQINCIg8KwRtRTn5A02xZA0IUCAAAECBAgQIECAAAECwYYmi4AAAQIE2kFg5syZYdSoUeH6668P8847b5gwYULYbbfd2qFr+kCAAAECBAgQIECAAAECXQTUEy0HAgQIEGgHAfXEdpgFfSBAgAABAgQIECBAIA8C6nl5mCV9JECAwMAXUM8b+HNshAQIECBAgAABAgQIdLZA3nK5BhViNHcOjrzB5oBUFwkQIECAAAECBAgQIECgDQRsaGqDSdAFAgQIEEgEHn300XDkkUeGs88+O6y77rpUCBAgQIAAAQIECBAgQKANBdQT23BSdIkAAQIdKqCe2KETb9gECBAgQIAAAQIECGQSUM/LxKUxAQIECLRQQD2vhbguTYAAAQIECBAgQIAAgX4WyFsul8Czfl4wbk+AAAECBAgQIECAAAECnS1gQ1Nnz7/REyBAgAABAgQIECBAgAABAgQIEMgioJ6YRUtbAgQIECBAgAABAgQIECBAgAABAv0roJ7Xv/7uToAAAQIECBAgQIAAAQIECBAgQKATBASetWiW8wbbIgaXJUCAAAECBAgQIECAAIEBJmBD0wCbUMMhQIAAAQIECBAgQIAAAQIECBAg0EIB9cQW4ro0AQIECBAgQIAAAQIECBAgQIAAgSYLqOc1GdTlCBAgQIAAAQIECBAgQIAAAQIECBDoJpC3XK5BhUKhkId5zBtsHkz1kQABAgQIECBAgAABAgT6X8CGpv6fAz0gQIAAAQIECBAgQIAAAQIECBAgkBcB9cS8zJR+EiBAgAABAgQIECBAgAABAgQIEAhBPc8qIECAAAECBAgQIECAAAECBAgQIECg1QJ5y+USeNbqFeH6BAgQIECAAAECBAgQIECAAAECBAgQIECAAAECBAgQIECAAAECBAgQIECAAAECBAgQIECAAAECBAgQIECAAAECBAgQIECAAAECBAgQIECAAAECBJooIPCsiZhdL5U32BYxuCwBAgQIECBAgAABAgQIECBAgAABAgQIECBAgAABAgQIECBAgAABAgQIECBAgAABAgQIECBAgAABAgQIECBAgAABAgQIECBAgAABAgQIECBAgECHC+Qtl2tQoVAo5GHO8gabB1N9JECAAAECBAgQIECAAAECBAgQIECAAAECBAgQIECAAAECBAgQIECAAAECBAgQIECAAAECBAgQIECAAAECBAgQIECAAAECBAgQIECAAAECBAgQyJ9A3nK5BJ7lb43pMQECBAgQIECAAAECBAgQIECAAAECBAgQIECAAAECBAgQIECAAAECBAgQIECAAAECBAgQIECAAAECBAgQIECAAAECBAgQIECAAAECBAgQIECAQAcLCDxr0eTnDbZFDC5LgAABAgQIECBAgAABAgQIECBAgAABAgQIECBAgAABAgQIECBAgAABAgQIECBAgAABAgQIECBAgAABAgQIECBAgAABAgQIECBAgAABAgQIECDQ4QJ5y+UaVCgUCnmYs7zB5sFUHwkQIECAAAECBAgQIECAAAECBAgQIECAAAECBAgQIECAAAECBAgQIECAAAECBAgQIECAAAECBAgQIECAAAECBAgQIECAAAECBAgQIECAAAECBPInkLdcLoFn+VtjekyAAAECBAgQIECAAAECBAgQIECAAAECBAgQIECAAAECBAgQIECAAAECBAgQIECAAAECBAgQIECAAAECBAgQIECAAAECBAgQIECAAAECBAgQINDBAgLPWjT5eYNtEYPLEiBAgAABAgQIECBAgAABAgQIECBAgAABAgQIECBAgAABAgQIECBAgAABAgQIECBAgAABAgQIECBAgAABAgQIECBAgAABAgQIECBAgAABAgQIdLhA3nK5BhUKhUIe5ixvsHkw1UcCBAgQIECAAAECBAgQIECAAAECBAgQIECAAAECBAgQIECAAAECBAgQIECAAAECBAgQIECAAAECBAgQIECAAAECBAgQIECAAAECBAgQIECAAIH8CeQtl0vgWf7WmB4TIECAAAECBAgQIECAAAECBAgQIECAAAECBAgQIECAAAECBAgQIECAAAECBAgQIECAAAECBAgQIECAAAECBAgQIECAAAECBAgQIECAAAECBAh0sIDAsxZNft5gW8TgsgQIECBAgAABAgQIECBAgAABAgQIECBAgAABAgQIECBAgAABAgQIECBAgAABAgQIECBAgAABAgQIECBAgAABAgQIECBAgAABAgQIECBAgAABAh0ukLdcrkGFQqGQhznLG2weTPWRAAECBAgQIECAAAECBAgQyL/At771rXD55ZeXBnLmmWeG4447rtvAXnvttbDBBhuEV155JfnZAgssEKZMmRKGDRvWrwg/+clPwvHHH1/qw+jRo8P48eP7vE8ffPBBGDFiRJg8eXLp3hMnTgw77bRTn/fllltuCSNHjizdd9NNNw2TJk0KgwcP7vO+uGF3gT/96U9h+PDhYcaMGXWfpXZZ3+axeQKV87/88suHBx98MAwdOrR5N3ElAgQIECBAgAABAgQIECDQQgH1xObgqic2x7ETrqKe2AmzXHuM6omdPf9GT4AAAQIECBAgQIAAgWYIqOc1QzEE9bzmOHbCVdTzOmGW1fM6e5aNngABAgQIECBAgMDAFMhbLpfAs4G5Do2KAAECBAgQIECAAAECBNpU4NVXXw1nnXVW2H///cNXv/rVtutlu/ev7cDaoEM2NDVnEmxoao5jJ1ylLzY0eRe370ryBcX2nRs9I0CAAAECBAgQIDBQBdr934jt3r+Bui56My71xN7ozTlXPbE5jp1wFfXETpjl2mNUT+zs+Td6AgQIECBAgACBzhRo93pZu/evM1dNz6NWz2vOqlDPa45jJ1xFPa8TZlk9r7Nn2egJECBAgAABAgQIDEwBgWctmte8wbaIwWUJECBAgAABAgQIECBAIKcC77//fvj5z38eTjvttDDvvPOGKVOmhGHDhrXNaNq9f20D1YYdsaGpOZNiQ1NzHDvhKq3c0ORd3P4ryBcU23+O9JAAAQIECBAgQIDAQBFo938jtnv/Bso6aMU41BObo6qe2BzHTriKemInzHLtMaondvb8Gz0BAgQIECBAgEBnCbR7vazd+9dZqyXbaNXzsnnVaq2e1xzHTriKel4nzLJ6XmfPstETIECAAAECBAgQGJgCecvlGlQoFAp5mIq8webBVB8JECBAgAABAgQIECBAoG8E3nzzzbDxxhuH5557LrnhAgss0FaBZ+3ev76ZpfzexYam5sydDU3NceyEq7RqQ5N3cT5Wjy8o5mOe9JIAAQIECBAgQIBA3gXa/d+I7d6/vM9/q/uvntgcYfXE5jh2wlXUEzthlmuPUT2xs+ff6AkQIECAAAECBDpHoN3rZe3ev85ZKY2NVD2vMbfKs9TzmuPYCVdRz+uEWVbP6+xZNnoCBAgQIECAAAECA1Mgb7lcAs8G5jo0KgIECBAgQIAAAQIECBBoI4HXXnstbLDBBuGVV15JetVugWft3r82msq27IoNTc2ZFhuamuPYCVdp1YYm7+J8rB5fUMzHPOklAQIECBAgQIAAgbwLtPu/Edu9f3mf/1b3Xz2xOcLqic1x7ISrqCd2wizXHqN6YmfPv9ETIECAAAECBAh0jkC718vavX+ds1IaG6l6XmNulWep5zXHsROuop7XCbOsntfZs2z0BAgQIECAAAECBAamgMCzFs1r3mBbxOCyBAgQIECAAAECBAgQIJBDgXbfMNTu/cvhlPdpl9NuaOrTTrkZgQEskGVDUxYG7+IsWv3X1hcU+8/enQkQIECAAAECBAh0kkC7/xux3fvXSWulkbGqJzai5hwCjQuoJzZuNxDOVE8cCLNoDAQIECBAgAABAgTqC7R7vazd+1dfuLNbqOd19vwbfd8LqOf1vXk73VE9r51mQ18IECBAgAABAgQIEMgikLdcrkGFQqGQZYD91TZvsP3l5L4ECBAgQIAAAQIECBAg0H4C7b5hqN37134z2l49sqGpveZDbwa+gA1NA3+OexqhDU2dPf9GT4AAAQIECBAgQKCvBNq9Xtfu/eurecrrfdQT8zpz+p1XAfXEvM5cc/qtntgcR1chQIAAAQIECBAg0O4C7V4va/f+tfv89nf/1PP6ewbcv9ME1PM6bcbLx6ue19nzb/QECBAgQIAAAQIE8iyQt1wugWd5Xm36ToAAAQIECBAgQIAAAQK5EGj3DUPt3r9cTHI/dtKGpn7Ed+uOFLChqSOnvTRoG5o6e/6NngABAgQIECBAgEBfCbR7va7d+9dX85TX+6gn5nXm9DuvAuqJeZ255vRbPbE5jq5CgAABAgQIECBAoN0F2r1e1u79a/f57e/+qef19wy4f6cJqOd12oyXj1c9r7Pn3+gJECBAgAABAgQI5FlA4FmLZi9vsC1icFkCBAgQIECAAAECBAgQyKFAu28Yavf+5XDK+7TLNjT1KbebEQg2NHX2IrChqbPn3+gJECBAgAABAgQI9JVAu9fr2r1/fTVPeb2PemJeZ06/8yqgnpjXmWtOv9UTm+PoKgQIECBAgAABAgTaXaDd62Xt3r92n9/+7p963q6cLAAAIABJREFUXn/PgPt3moB6XqfNePl41fM6e/6NngABAgQIECBAgECeBfKWyzWoUCgU8gCeN9g8mOojAQIECBAgQIAAAQI9C/z9738PN998c7jmmmvCI488Et55553khLnmmiusuOKKYYcddgiHHHJIWH311UPlv1nS2Bavf/HFF4cnnngifPjhh6XTll9++bD55puHgw46KKy33nph3nnnTXPJULkxZdNNNw2TJk0KgwcPTs6fPn16uPDCC8O1114bXnzxxTBr1qzkvy+55JJhiy22CEcccURYf/31w9xzz53qfsVGn332WXjqqafCJZdcEm699daya8e+R69tt9027LPPPmGdddbJfP3ifeI/YZ977rlw6aWXhhtvvLHsPgsuuGBYa621wt577x323XffMGTIkExjqGzc2/mv/IVnvc5MnDgx7LTTTj02a+b4e9u/n/zkJ+H4448v9bdyrdUbb5bzK9sWrd5///1w+umnh4suuii8++67ybO55pprhrjBZ8yYMb1eA5VjeOONN5Ln6ZZbbgkPPfRQ8rx1PRZbbLHw5S9/Oeyxxx7hm9/8ZlhuueXqMVT9edd5vuGGG8ILL7xQevfE5+fII48Mu+66a5h//vmT/552Q1OWjWtxjCNHjiz178wzzwzHHXdc8n9/9NFH4aabbgrjxo1L3o0zZ85M/nsc/zbbbJP5PVI5v6NHjw7jx4+va/fee+8lc3HZZZeVvaOL77SvfOUryftgl112SbUWPvjggzBixIgwefLk0r3TPJdd34MPP/xwuPrqq7u9B6PN17/+9WRdxrmL76uejkr/np6vWs9HvH6cm9tvvz2cd955yZotfo7F9/Iaa6wR9ttvv149K/Hdf++99ybv/nvuuSf87W9/S4YVrx/He9hhh5WNt6d1VXfCG2wQP1vj51L83OhqEC9X/Kw9+OCDM332ZdnQVG999/Zd3CBLr09r9vNXq0OtmL9q9+p6n/vvv7/0v8mWWmqpZA0fffTRYdVVV01OtaGp18vHBQgQIECAAAECA1qgt/WkejjqifWEuv+8mfW0enfv7fy34t+IzRx/b/uXpR5YzTrL+eqJ6onV1lCz6xnqifXeit1/rp44I0FZYIEFwpQpU8KwYcO6Iaknpqvnqydmf/6cQYAAAQIECBAgUF2gt/Wceq7qefWE1PMqBdTzZovYH2h/YFwH6nmznwf7A3v+LGnF/jL7A5v//KnnZf/fRM4gQIAAAQIECBAgQIBAVoG85XIJPMs6w9oTIECAAAECBAgQIDDgBWKI0kknnZQExBQDwXoa9CabbBIuv/zy8MUvfjGVzauvvhr+3//7f0lIT5ojhpH94he/SAKU6gWR1Qo8i/9Y/f73vx/OPffcurdcaaWVkpC3ddddt27b2CCGA40dOzY888wzqdrH68eAqhjoliUoLgaqxbCgadOmpbpPDNqJYVgLL7xwqvbFRs2a/95+AbCy080ef2/7l+ULhtUmIMv51TZsxDCxGMgVQ/yqHTGQMIaFzTfffJnmv1rjaH/UUUeFu+66K9O1YkhODAVbdtllU58X3w8xeDAGivV0dH1O+zLwLD5/MUSsGMJWq4+xfzFgKgZ11TvqfYGr8vy4QeXE/8/enUBJUZ39H3/YjCyKKIgElIiasBgXQHEBBGQRBIniwqogCBhEFDciGldIooIKqLhgRBFxAQJBNhEEXECIcddERWXxRSIiJCqCOv/z1Pyrp7u6qvtWd1dN1cy3zsl5X5labn3uraqeZ279euxY635mco/W7U3uB7m+oKgTDTX0a8SIEUb3QQ2qu+OOO+TSSy/1vKcXIvBM782DBw/O2lfqc/XVV8utt96aCNHL1mf2vd9k/3oP1nu+PsM0MNArSM/kmH7W0WA+HSP6PLdD+bJdU6bPpvI8oSmo68/ZN0H2X/Kx9CXbZ555xvoco8//TIt9negzoW3btvLdd8UvqGpw3po1a6RevXp+hijrIoAAAggggAACCJQxgULVk7xYqCdST3QbG9mC2qknlnxZg1pRTyyp+1NPzP4Qop6Y2Yh6ooifv3VRTyx8PZ96Yvb7GGsggAACCCCAAAIIZBagnsf8wELMD813/p1zlFLPo56XPCaYH1j4egLzA5kfyPzA7J8QmR94q/UF8MwPzD5WWAMBBBBAAAEEEEAAAQSiJ0DgWUB9EjfYgBjYLQIIIIAAAggggAACCAQs8Nprr1lhLF999ZWvIx1wwAHy7LPPSseOHTNut3z5crngggt87193qmFfU6ZMkerVq3sewy3wbOrUqTJgwABZv3698TlVqVJFZs2aJeecc47nNhryoyEhffv2NQ4dSt7ZTTfdZIUW6bEyLRpGouc9evRo38fRl9j0ZbbjjjvO6NwL2f+FmtAU1Pnn2z4/gWVu+H62d657zz33WIGEH330kWe/amhf7969jfrdayUd43qcUaNG+R579j5r164tixYtkpYtW2Zti9/7g953nn/+eXnwwQet0EV7+fOf/yzXXXdd2vGc94dq1arJqlWrpEWLFmnrOgO3dJ8a7njmmWfKN998k/VcdIWKFStaYY0aBJYp3NBP4NnXX38t5557rhUw5ndp1KiRFbjVpEkT101zmdCkoUxXXnml1Qd+l/79+4ven93u6fkEns2bN082btzoe9yeccYZ1n2/Zs2aGU8l1+ti/Pjxlr0GAWYbq34tnet/9tlnct555/l67tn7uOqqq+RPf/pTxmdTeX1BMcjrL7kPg+4/+1g6OUtfXjYNoNXtNORv0KBB0rlzZwLP8r1Q2R4BBBBAAAEEEChDAoWsJ7mx+K0XJO+DeiL1RNOweHvcZKqnUk/MfuPKtW6SvGfqidQTvUYa9UQRr9p39qsz8xpB16OoJxa+nk89Md9Rz/YIIIAAAggggED5FqCeV9z/zA/Mf35ovvUy+0pkfqAI8wPd78vMD/T3vGJ+YGYv5gcW+zA/0HucMD+Q+YH+7rqsjQACCCCAAAIIIIAAAlETiFsuV4UinW0XgyVusDEgpYkIIIAAAggggAACCCDgEHj99delS5curmE+DRs2lNNOO01+8YtfyIYNG6yQoL1796bsQScX6AuIxx9/vKvt7Nmz5fzzz3cNTjLZv+402x+cnYFGzZo1k3333Vd0co296GQl/eYh/eP+Dz/8ICtXrpTPP/88rc1HHnmkdT76kpvb4uVVq1Yta/8HH3ywtZmXl/6ep6FUGgDnteivrHfeeadreJOeR/PmzeWYY46xNn/rrbescBvnS3zaL0uWLJETTzwx45gvdP/rCzJ33323aCCShqo899xzsmfPHqsNeu49e/aUOnXqJNr0+9//Pi2YLcjzz7d9fgLL3OD9bO9cVwOi1FQXDdXSa1PH68cff2yN51//+tfy0ksvSd26dfO6z3ldszr2mjZtagWFVapUSXTS2bp16+S9995zvb61fRq0VaNGDc/2ZBp/Gpam9xW361WvY30JUre3lyACz4YMGWLdD/R6the9tjT0RwOybHvn9af9o8GIvXr18jx308AzvedqeNrDDz+csi89ht7rTjjhBKs/Mt3XNLRNw8TcQr38Bp55tUcbZ3qfHT58uEyePFkqV66cck75BJ7pPVUDOJP7wvQZY/LCYKbrwn627Ny507oGt23blnJees0kP49Mjuf3ItbnWadOnVwDEX/5y19K69atrf73aqMe75JLLrHCDr0COQv5gmK+92K/PrmuH/T1Z7crjP7TY2W6fpPvbW6fYTT4Ue+H+nzX5bDDDpM1a9ZIvXr1cuVlOwQQQAABBBBAAIEYCxS6nuSkoJ6YWn+lnkg9ccyYMYnLJFPNjXoi9cRMv/9TT/yLJF9L1BOpJwbxUYx6YslnGOqJQYww9okAAggggAACCOQuQD0v1Y75gSUeJnNrnPNDCzHng/mBxX1APY96HvU87zmmzuuDeh71vNw/CXlvST2Pel4Q44p9IoAAAggggAACCCCAQLgCccvlIvAs3PHB0RBAAAEEEEAAAQQQQCCiAps3b7YCUj788MOUFp599tkyYcIEOfzww1P+XcOWbrrpJutnyUv37t2tcJ+qVaum/Ps///lP6dChQ1qYWp8+fax9OEMyNEBJ96NhOLt27UrZl1dAjq7kDDxL3nD//feX+++/3wpdc4a4vP3221bwmPP8NYjnsssuS+u13bt3i7b9b3/7W+JnGrykL2Eee+yxVqBX8qJ/CH388cfl0ksvTQmKa9WqlRVG5hY+pNu7vdSZ6Ty0XyZNmiQ33HBDSthP48aN5YUXXpAGDRq4jsCg+9/ZL9WqVbNC8zT8J9MS1vnn0j4/gWVu5+hne+e69v40CEyDnX71q18lDqFjQANzNJAsn2XTpk3WNatBXvai/fbggw9a14pbEJKG3/z1r3+VK664ImWc6/WwcOFCK7DQbdm+fbt07drVCk1LXi688EKZOHGiHHTQQSn//umnn1rHmD9/vuv+ggg8c95Lpk6dat1LNGDMXtT+rrvukptvvjmlXdnCIE0DzzRA6/TTT0+5tvVa15fzNATPuaiTBle9+OKLKT/SoMXevXunre838Ezv3VdffXXKfrzuTzo5ce3atdK/f3/55JNPEtvoy5WLFy+2nj/JSz6BZ8n78XqG6VjVMEl9jiUveq/MFBbo9izTa+H222+XkSNHpjz79JxXrFghQ4cOTTnn5OMVOvBMQ8w0XM/Z514O2sZ33nlHLrroInnzzTdTLHQs67c5ui2FDDxL3n8u9+J87nN+tg36+tO2hNV/eqwZM2bIgAEDUgg0PPKJJ56wrsfke5t+hnn66adl2LBh8t1336WxEXjmZySxLgIIIIAAAgggULYEgq4nUU+knnjSSSfJxo0brQuHemL6S49+As/suw/1ROqJ1BPTryXqidQTg/iERj2RemIQ44p9IoAAAggggAAC+QpQz2N+YJDzQ3Od88H8wOIrm/mBzA/UcRB0PYH5gSLMDyz5NMH8wNRPVkFff3o05gfm+2mW7RFAAAEEEEAAAQQQQACBzAIEngU0QuIGGxADu0UAAQQQQAABBBBAAIGABDSg55ZbbknZ+/jx4+Xaa69NCb1IXsHt2/Xcgo00WEaDgRYsWJDYXENu7r33XhkxYkRaOFjyMXSilQa1rF+/PmVbt4AcXcEr8Oyoo46yApf0Wxm9Fg2J0kk9H330UWIVr5fGPvjgA2ndurV8/fXX1roaaLR69Wo5+uijM/aQBoZoUJra6aJeS5culY4dO6Zt5xY4ZXIeuqNly5bJeeedlxIwpy8y3Xrrra7eQfa/W7+YvKAY5vnnMuHKT2CZ26Dws73bhCYN2NNQo+Sws0LeHqZMmWIFONnLPvvsY42rNm3aZD3M8uXLrQCzPXv2JNa9/vrrZdy4ca7baniYhgEmL9nuP17fpqb7CDLwTN31XtakSRPXc9FrW8Ma+/btmxJMpgFjGiRUuXLltO1MA88uv/xy0RBGe9H7p/63s2aUfACdINGjRw/r/mQv3bp1s8IU991335S2+JnQpGFqOha2bNmS2IfJ/cntPtulSxeZO3duSlhYIQLPso0hr2+InTdvnpx11llp/aRjrl+/flbIoL3ovV//2+0ebq+zdetW6xmY3Af2zwodeOZ2r8jmoG3RsD4NE9UQLHvRIFINpnR7bpbHwLOgrz91D6v/tm3bZgVavvfee76uX69v+ibwLOtjkRUQQAABBBBAAIEyKxBkPYl6YsmwoZ5oHnhGPbFk3FBPTL/1Uk8U6+8x1BO9XyDOVkejnlhyXVFPzP7xjnqiCPXE7OOENRBAAAEEEEAAgbAFqOeJ9SWSzA8sGXm5/C7s9cWXucy/o55HPS/T/GTqedTz7CvEKxAwl3uY7pP5gcWyzA9M/SRGPY96XtifzTkeAggggAACCCCAAAIIFF4gbrlcFYrst8wLb1HQPcYNtqAnz84QQAABBBBAAAEEEEAgUIEvv/xS2rVrJx9++GHiOAMHDpSHHnpIqlSpkvHYbgE5zmCf1157zdp/cvhRpvAt5wE//vhjadu2rRVmZi/du3e3QoWqVq2asrpb4JmGq3kFpDmP5Qx5ql+/vqxZs0YaNGiQsuqiRYtEQ4PsxSsYzbl/fVlTA9yWLFmS+JFXEJSzLRqso9udeOKJRuNBg2sGDBiQWFfPRQN3Dj/88JTtg+5/PVguE5rCOv9c2+cnsMytw/xs7zZh46abbhKdiBjEsnv3bunVq5cVEmgvJi/D2ev++OOPovcBDdWyFw0A0zHprG9oIJcGXq1duzaxrob1Pfnkk1nvP25hXrqToALPNKhPw9xatWqVkV1LTdoGvbbtJVMookngmb5A1rNnTyvkzl7mz59vhZllW/T+p/cruwR2yCGHyCuvvCIa3pa8+Ak8c16fpjZ6vDlz5si5556baI+G6em345188smJ5uQbeOb1jHBaud3/NJgvue/sbdyeZQ888IAVFJZtcXuOZRqr2fbn9nO3c7nkkkvkvvvuy3ot6f62b99uBRWuW7cusXuv+0x5CzwL4/oLs/9mzZplha/ai59AS2fQgu6DwLNcrli2QQABBBBAAAEE4i8QdD2JemLJGKGeaB54Rj2xZNxQT3S/z1JPpJ6oI8Pt+qCeWHzNUE8szGc06okljtQTCzOm2AsCCCCAAAIIIFAIAep5JYrMDyy2KOT8UN0f8wPTr1TmBxabMD8wvR514YUXyvTp01MGTRj1BOYHFpMzP5D5gc47dhjXH/MDC/GJln0ggAACCCCAAAIIIIAAApkF4pbLReAZIxoBBBBAAAEEEEAAAQTKvYCG5miQjr1ocM2qVaukRYsWRjbO4AwN0Xn11Velbt261vbObz1q3LixFW5j/9zkIG7hOm5tdAs8Mw0j03a8/PLL0r59e9HAJl28LJxhPC1btpSlS5dKrVq1sp6OfqvYXXfdZQWEqPHvfve7tNAit0kefkLitBFu+5g6daoMGzYspY1B978ezO+EpjDPP5f26TZ+JiS5DQo/2zvXrVy5sqxYsUJat26ddbzlsoK+SDtt2jQrIG/9+vWyY8cO0XHi53im5+e85tzCrzKdgzPMS9cNKvDMT+ib2zeQerXLJPDMbbKRBsj169cvaxdv3rzZCp3UIDu9Vx199NEyatQoqVOnTsq2phOa3NYbPHiw6P1Fx2a2xe36njBhgowePTqxab6BZ17fwuhsm1s4n9uEMt1u7Nixovdve9HgOw2hrFmzZrZTtn7ufI5lGqtGO3Ss5HwWZ/oGRq/9O/fRtGlTWblypdSuXTtlk/IWeBbG9RdW/7mNeWdQbabx5xa0QOBZLlcs2yCAAAIIIIAAAvEXCLqeRD0xdYxQT/Su09pS1BNTxwz1RO/7LPVE6olugWfUE0WoJxbu8xn1xBJL6omFG1fsCQEEEEAAAQQQyFeAel6JIPMDs9fanOMt2/xQXZ/5gelXqen8Od2Seh71vDDqCcwPLB5nzA8s+aJM5gcWj4kwrj/mB+b7aZbtEUAAAQQQQAABBBBAAIHsAgSeZTfKaY24weZ0kmyEAAIIIIAAAggggAACpSLgfIGwS5cuMnfuXKlatapRezZs2CCdO3e2gm40AEZDkXr16iUHHnigFZSkP9PQJHu5/vrrrW/I8rPoMU499VTZunVrYjO38C63wDM/x3MexyvwbN26daJBajpR315uuukmKxCnSpUqfk7NdV0/YTKZDuYM6NF+0T+aJocSBdn/dtv8TmgK8/y1jX7bp9v4mZDk1kd+tneuW79+fVmzZo00aNAg77EW1A5Mz8+5np/wQG272z0miMAzv0Fs2jbntdWtWzeZPXu27LvvvinsJoFnRUVF0r9/f5k5c2ZiWw2XXLBggTRp0qQg3Wg6oemDDz6w7vNff/21dVytWS1cuFDOOOMM43bceOON8uCDD8oxxxwjzZs3t4IfTznllMT2+QSeHXLIIfLKK6+I+pgszvuk24QmP+PM65huzzGvsWrS7uR1dHxcfPHF8thjjyX+Wb+J99FHH7X6x3RxttErXNHPPdpkfOf6rDA9r3zXC/r6C7P/tmzZYn2e+vzzzxMspuGJ9gZPPvmkdT+yFwLP8h1hbI8AAggggAACCMRTIMh6EvXE3MaEn9/VMh2BemJq4LlbPVX9qCfmNk4zbUU9kXpipvFBPbFYh3pi6ijJ5V5c+LtX+h6pJ6aaUE8MY9RxDAQQQAABBBBAILsA9bwSI+YHihRyfqgt6/d3tDDrmdTzst8jclmDeh71POp5qQLMDyz28AqUy/VenMv9ye821POo5/kdM6yPAAIIIIAAAggggAAC0RSIWy5XhSL9jTQGS9xgY0BKExFAAAEEEEAAAQQQQEBEvv32W+nZs6e8+OKLCQ8NI9OQsEIsb731lrRp00b++9//WrvT322WLl0qHTt29LX73bt3WyFqGqpjL25/FHULPNOAoXPOOcfoeKYTb3bu3GlN/Fm7dm3Kfo844ggZOnSonH/++dKwYUNfQTPJO3JO/tfgnldffVXq1q1rdB72SnPmzLHc7MX5bVxB9799XFNXe/2wzj/X9ul2phN2vDrMz/Z+1vU1QAJc2aTNP/74o/Tu3dsKAbOXkSNHyqRJk3y1bMiQITJt2rTENkEEnvkNYtPGOK8/r+vYNBDK+Q1veoyKFSvKueeeK4MGDZJ27dqlhan5gTQNPFu0aJFoeJu9BBHAl0/gmYax6bNiv/32Mzp9E39nyJtXEFimA7rdbwv1gqJbGMCECRNk9OjRRgb2Svqs1r7VbzO2F7dwUT+TTk1887kX+zrBPFYO8voLs/+c31St4bT6b36CE52f7Qg8y2NgsSkCCCCAAAIIIBBTgaDrSdQTzYOrk4dQWPW0oPs/198Rwzr/XNun25nUyzLdFvxs72fdqNyKTNpMPbG4t0zrLUHWM7Qd1BOL+8Ptb1XUE4el3FqoJxZzFKqeTz0xKk8u2oEAAggggAACCMRHIOh6DvU86nl6NTA/MP2eYFLvsrfys25U7j4mbaaeRz3Pa7wyP9DflRxmPUhbRj2Pel7yux/MD/R3vbI2AggggAACCCCAAAIIlJ5A3HK5CDwrvbHCkRFAAAEEEEAAAQQQQCACAvkGhGU7hWXLlknnzp3FzprOJVjDPsbYsWNl/PjxiUOedtppsmDBAqlRo0bi39zOR4Nvunbtmq2p1s/9TLyZMWOGDBgwwHO/1atXl+7du0u/fv2kbdu2UrNmTaM26ErOc61du7a1rypVqhjvQ1f87LPP5IUXXkhsc8ghh8grr7wiGrzkdr76b34C4kwb48c1zPO32++3fbqdyYSdTD5+tneuqyF2+rKahi5Fadm+fbsVzKcvmGrY1969ezNer27hSrmENE2cOFGuuuqqxLGCCDzr27ev6DXvLHxl8jed9GH6gqL66r1s3bp1nodt1qyZaFvPPvts+fWvfy2VKlUyHiKmLyg62+s3YMykQflMaDr99NNl3rx5ovdgk8XE3/ksyzXkzTScz6Tdyeu4fTtkp06d5Fe/+pWvXek1q8/Vr776KrGdBqBqEGryYjq23e6VcfwGRz2PIK+/MPvPNIgx08D58ssv5ZRTThFtty5MaPJ1mbEyAggggAACCCBQJgSoJ6Z2o5+6EvVE80vAj6vuNax6qn0Gftvn9juyW307kxD1RLG+WMUZ1k490T1wK+h6hu6femLxFetW76KeSD2RemLJE416ovnnH9ZEAAEEEEAAAQSCEqCeRz3vpJNOko0bNyYgmB8oUq1aNVm1apW0aNHC89LzU49z24mf7ZkfmPkOyPzAEh/mB4owP7B4PDA/sLCfnKjnUc8r7IhibwgggAACCCCAAAIIIFAaAgSeBaQeN9iAGNgtAggggAACCCCAAAIIFFhg8+bNohNatmzZktizn4CwbM1xhtbkE4phMgEklxfNks/Bz/YaDHP55ZfL1KlTszFYP//Nb34jF198sfTp00cOPfTQjNtcdNFF8vjjjxvt189Kzok6Qfe/3TY/rrpNWOefa/t0O5PxmKlv/GxvEsjkZxzks+7u3btFX055++23ZdOmTbJ27Vor5EyDb37++WfPXZsGFM6fP1969Ojhq4nO+0wQgWca+KTBT34WZ4iRBtStWLFCNCAsefHTv+vXr7dCz5IDqbzapAGJ55xzjnXfad++fdbARNMXFDV4Ul8ithe/E4hMDPMJPMsUqOV2bBN/Z0hUrs8y57G8xqqJUfI6zgAyv9tnWt/NszwGnqlRUNdfmP3n59njNS6c94pcr4dCjlP2hQACCCCAAAIIIBCuQND1JOqJJf1JPbHkRcxsLyBST0y9D5jUO8K6c1BPNJemnmhu5VyTeqI/uzDrUdoy6oklXzBRiHp+mP1HPdHftcXaCCCAAAIIIIBAVAWo56X2jJ95bMwPNB/Vflx1r9TzqOeZjy4R5ge6azE/0GwUmdTLmR84PQWTeh71PP2S9pUrV1rjgvmBZvca1kIAAQQQQAABBBBAAIHSF4hbLleFoqKiotJny96CuMFmPyPWQAABBBBAAAEEEEAAgSgI+PmjZC7tDfIFRbc/oPmdOOM8J7/b//TTT/LMM8/I8OHDZdeuXcZEjRs3Fg260T8IVqpUKW27sCb0BN3/9on5dQ3r/HNtn26X70sefrY3mXBhPPhyWFGDze655x6ZMWOGbNu2LYc9iMQ98CyXYCq3b8h1C3Tz2786EVXDFufOnWvcFxUrVrTuUzfccIPUq1fPdTvTwDPn9ek3YMyk0VF7QdHP9Zrp/Ag8E8k0Xvw+K0zGUqHXCeL64wXFQvcS+0MAAQQQQAABBBAIWiDoehL1RPcepJ5YTVatWiUtWrRwBaKemMrit95U6PsG9USx6v/XXXedL1rqib64UlamnujPLsx6lLbMz2cHP/cv6onf+et4g7Wd9dtC1Mb5AgUDeFZBAAEEEEAAAQQCFvDzmTyXplDPo56nAn5/R6OeRz314ZT2AAAgAElEQVTPz/0mjMAz6nklPcL8QPf5riZjlvmBzA90m58bZj2Wep7Jlco6CCCAAAIIIIAAAgggUFYF4pbLReBZWR2JnBcCCCCAAAIIIIAAAggYCcR5QlPLli1l6dKlUqtWrcS5+p0440TKdXv9NsfFixfL+PHjZc2aNUb2utLAgQNlypQpUr169ZRtwprQE3T/2yfl1zWs88+1fbpdvn8U9rO9nxd8jAefwYoa4jd27FhrjPpZ9JsDa9eubU1ksxcCz4olChF4ZpvaL44++uij8s033xh1kfbL008/LR06dEhbn8CzYhK3QC4/12umjmBCU/wnNAVx/TGhyej2xUoIIIAAAggggAACERIIup4U5AuS1BP9D6Rq1VKDxoLu/1zrddQTU/uWemLmsV7eXpAMop6h+6SeSD3R7Upzq6/6eXb4uX/5/duT/6dg4bYoZD2femLh+oU9IYAAAggggAAC5UXAz2fyXEyo52VWY34gX2BgjxC3+XP2z/z8PpzLdeq1DfMDz0rQRCnwjHpeYevdJtcX8wOnp6D7+exg4pvr334Keb/zuy/qed1l5cqVFpvbF9T79WR9BBBAAAEEEEAAAQQQQCAMAQLPAlKOG2xADOwWAQQQQAABBBBAAAEECiywYcMGOfXUU2Xr1q2JPS9cuFC6du1akCMFOaHJJEDJ+UJetpMqxMsRu3fvlpdfflmee+45mTt3rmzbti3jYYcPHy6TJ0+WypUrJ9YL4xvS9GBB9799Qn5dwzr/XNun2+U7wcHP9n4mBGQb46Y/37x5s5x99tmyfv36jJtoWN+RRx5p3UfatWtn/V/9hrI77rhDxowZk9jW5HrVld0CwbK1OaovKH7wwQfSunVr+frrr61T8Lof5du/RUVF8vnnn8uSJUtEw8+0z37++WdPtgMOOECWL18uxx9/fMo6pi8oagiehjvay+mnny7z5s1LC27M1m+Zfu7s0yAn/Jn4z5kzR3r16pVocq4TOMIKPPP77PPbV0xoKhErxPXnx9NvXznX9/Ps8TqW816R6/WQ77mwPQIIIIAAAggggEDpCQRdT6KeSD1RRzf1xPRr3M/vdCb1jkLfRagn/l3OOiu/FySpJ+Y+Kqkn+rMLsx6lLfNzPD/3L7/PCn9KwaxNPZEXJIMZWewVAQQQQAABBBDILEA9L9WnEL9LMD8wfcz5dWV+YKqhn9+HC3XPo55HPU/Hktt8TeYH5l6/YH5g2flCVPteSz0v9+uhUM8r9oMAAggggAACCCCAAAIImArELZerQpH+1hmDJW6wMSCliQgggAACCCCAAAIIIODy4piizJ49W84555yC+Cxbtkw6d+4s9q9eBx54oBUG1qRJE9/7v/zyy61gMHtxC9nxO3HG2Yh8t3c7qe3bt1vhQo888oiohzOISMOHVq9eLUcffXRi8yFDhsi0adMynqtvQJcNnOdb6P63D+nXNazzz7V9up2fFwzd+srP9mFPaNq7d68MHTpUHnvssZSmV61aVS688ELp2bOnHHfccXLwwQdLpUqVXIeiyfm5BWzl8k2JTz75pPTv3z/RDq99+BmHzhfkBg8ebF3DfpZ169aJBnV9//331mZe979C96/237///W95/PHHZcaMGfLFF1+kNXvEiBHW/TS53mQaeOZsr4a6aVDmfvvt54cn47pRe0Fx0aJF0q1bt0Sb69evL2vWrJEGDRr4OmfnvS2X8e52wLfeekvatGkj//3vfxM/LmR4qfOYvKDo3e25XH9h9l8hgiN27NhhfbazAzEJPPN1G2BlBBBAAAEEEECgTAgEXU+inihCPdF/4Bn1xNTbS6HrTdluXtQTRagnFo8StxckqSeKUE/8h7Rt21a+++47a5xk+sIGP/cvPzX/bPex0vo59cTSkue4CCCAAAIIIIBA+RKgnpfa30H8LkE9j3qe213FZP6cvZ2f34cLcQejnkc9zx5H1POKJZgfmHpnYX6g952Wel4hnkLsAwEEEEAAAQQQQAABBBAIRiBuuVwEngUzDtgrAggggAACCCCAAAIIxERAw1E0xEVDyOxl3Lhxcv311/s6g0GDBsnzzz8vjRo1kubNm4t+A1+rVq3kgw8+EA3D+frrrxP7yyWE5dtvv7VCll588cXEftwCiPKdkJTv9tnQdu3aJZdeeqnMnDkzZdUJEybI6NGjE/82ceJEueqqqxL/3bBhQ3nllVesl2IKuQTd/3Zb/bqGdf65tk+3e/DBB2X48OGJ7tBgqwULFkiNGjWMusj5Emam7cOe0PTaa69Ju3btZM+ePYlz0XCbp556ygrtMllMJmxpEKIGlSVfDwMHDpRHH300JYgr2/Gc3ygYROCZ3ic1DHLffffN1pzEz51BbE2bNpWVK1dK7dq1U/YRZP+q8dKlS6V3797yzTffJI6r9+pXX31V6tatm/g308CzOXPmSK9evRLb5fKynk6I6d69u/ViW8uWLeX444+XUaNGiYbq6RK1wDNnIFXlypVlxYoV1vPNdNFv91U3fQbaS6ECz7788ks55ZRTRL+VudD7djs/JjSZ9brp9Rdm/zmDGDO9XOp1ls5v/ybwzGw8sBYCCCCAAAIIIFCWBIKuJ1FPTB0t1BM3WiDZfn+hnpg6boKsN7ndz6gnptezqCeWjBTqiSLUEwk8M/ksSD3RRIl1EEAAAQQQQAABBHIRoJ6XquZ3Hptfc+p51PPsMcP8QLG+KJn5gelfrqtfOjt9+nS/txfX9U3rCbox8wOLCd38mR+YOryYH2h2eZpef8wPNPNkLQQQQAABBBBAAAEEEEAgXwECz/IV9Ng+brABMbBbBBBAAAEEEEAAAQQQCEDAObHC74s4O3bsEA1DWr9+faJ1M2bMkH79+onbzzRMTUPV/CzOcA3ddurUqTJs2LCU3eQ7Iclk+++//14WL14sy5Yts0LI9A+Rzz77rHHwjX6jY6dOneSf//xnou3OP6DrvtVU/xiqi/5OqCE5Z5xxhh82mTJliowZM0YaNGhgBdCdcMIJokFxdqiQ7izI/rcba+KafGJhnr8e12/7dBtnIJMGH2kf7bfffln7yC3AL0qBZ84AsXr16smqVavkyCOPzHpuuoLbRCWv83O+jOoVCuZ1YLdJOEEEnmmo1+rVq+Xwww83Nrj44ovlscceS6zvFeZm8gKqvuytY05Dyl5//XVp06aNaKCavihnsmg7NJjSXtxeEjad0OSc3KP3Jw1V69ixo0lTrHWcYXAaeqb7qFWrlvXzqAWeuT3LJk+eLJdddpnxObs9xwoVeOYWptalSxeZO3duyv0+W2P1eXb66adbIaV6Ler/9Jlx7LHHpmxa3iY0BX39hdl/bpOn3D5PZRor+s2uGkJrLwSeZbuy+DkCCCCAAAIIIFA2BYKsJ1FPTB8z1BOzB55RT0wdNyb1pkLenagnptezqCeWjDDqicUW1BPbynfffWdZZAqx9HP/yuVvO4W893nti3piqgz1xDBGHcdAAAEEEEAAAQSyC1DPKzEy+V2C+YGpYyrT/FB7TRPX5L1Sz6Oe5/zSUK87GfMDmR/op17kNo5Mtmd+IPMDg5yfy/zA7J9VWQMBBBBAAAEEEEAAAQQQKIRA3HK5KhTZb48X4uwD3EfcYAOkYNcIIIAAAggggAACCCBQYIFZs2ZJnz59Ens94IADrGCfo48+2uhIr732mrRr10727NljrX/ggQfKyy+/LE2aNLH++/LLL7de5LAXDU1avny5HHrooUb715Wcf3D2ehnC78QZZwNMtvczgcLrBC+66CJ5/PHHEz92Bp5pIImafvjhh4l1zjvvPCskqEqVKkZu+iJk165dZd26dYn13cLsgu5/PbiJa/JJhXn+ubRPt3EGMukLbGvWrLHC5bIt+rKLBqRpqJC9RCXw7Mcff5TevXvL7NmzM46bTOfo1n9e5+cMTtL6x3PPPSfnnHNONkbr5877j/5bEIFnut+nnnrKsjFZPv30UyuUbMuWLYnVvbY3mVDjfCGoYcOGVuCijjuTxSSgyjTwbOfOnaJhWmvXrk0cesSIEdZ93lm/cmubjrEBAwaI3nvsZeTIkTJp0qTEf0ct8Ewb5nyWaYjkkiVLpGbNmiZdIBoEquedvBQq8Ez3qQGX6mgv++yzjxXMqePQdHG20SvMzmQ82cc0Gd/2un6fFabnle96YVx/YfWflsKdYYyZnj9OO7frl8CzfEcY2yOAAAIIIIAAAvEUCLqeRD0xfVxQT6xmBfK3aNHC9aKhnpjK4uf38XzvQtQTiwWd9Sz9N+qJxTbUE4sdqCeWn8Az6oklTxbqifk+ZdkeAQQQQAABBBAonAD1vBJLk7kJzA9MHXvZ5ofq2iauyXulnkc9j/mB01MGQRj1BOYHFpM752vbHcH8wJIhyfzAws/PZX5g4T7XsicEEEAAAQQQQAABBBBAwEsgbrlcBJ4xlhFAAAEEEEAAAQQQQKDcC7gF8wwcOFAeeuihrOFaOlF9+PDhMm3atISjBuHMnTtXqlatav2bWyDRDTfcILfeeqtROM7HH38sbdu2tSbF2IvzGPa/+5044+x80+3Hjh0r48ePT2x+wgknyKJFi+Sggw7KOp7cJg2MGzdOrr/++sS2Gkhy5ZVXyr333pv4t4oVK8ozzzwjvXr1ynoMXWHChAly9dVXp6z7yCOPyODBg1P+Lej+14OZutoNC/P8c2mfbqOhfu3btxe9BnTRgsjChQvljDPOyNg/em5//OMf5fbbb09ZLyqBZ27fJHb66afLvHnzpHr16lnHnt/z029EPfvss63gKHsxvZ727t0r/fr1k2effTalXUEFnjVr1swKazz44IOz9rHz+m3cuLG89NJLUrdu3bRtTV5A3bBhg5x66qmydevWxPZPPPGE9O/fP2uf6ArOCVFuAX2mE5p0fzfffLPccsstiWNrCKXa6Et72Ra3kDvntRPFwDO3Z5lpH2zevFk6deqUEmKpToUMPHvvvfesoMyvvvoq0QV67Wp4oUkom1sbjznmGKtfnc+28jahKYzrL8z+W7x4sWgAavL3gJiOZQ3E7dixYyLkVgcbgWfZ7nr8HAEEEEAAAQQQKJsCQdeTqCemjhvqiSJeX4BhS1FPTB0zJvWmQt2dqCcWS7oFnlFPLBll1BOLLUxrMNQTxyQGj9cLqLqC3789Feq+l20/1BNLhKgnZhst/BwBBBBAAAEEEAhPgHpeibXp7xLMDyw2M5kfmsvvaNTzqOeZzLdlfiDzA/VKybfebbo98wNL7kvMDzSv5aqayfxc5geG97mXIyGAAAIIIIAAAggggED5FSDwLKC+jxtsQAzsFgEEEEAAAQQQQAABBAIScL5sYv+R+JprrvEMJdNJJxrA1bdvX/n555+tlunvLs8995wkf/uaBhqdf/75smDBgpTW33XXXTJ69OiMoWf6UoeGIa1fvz6xrQZ/aaDaWWedlaZhOiHJi9F0e7c/bF9yySVy3333ZQ2Je/rpp6VPnz6JoJHKlSvLihUrpHXr1inNcvvj5gEHHGCFO2nYSKbl1VdflTPPPFO++eabxGqZXq4Ksv+1AU5Xr3NOPqcwzz+X9m3ZssUKoPr8888Tzc4WLuR2zdgbRyXwTNszZMiQlBBD0zCrn376yQrau+6669KGp45vDbXab7/90n72wgsvWEFx9n1EV9Agr6lTp3qGrOmx7rjjjpSgQHvHQQWembRL+1jvA6NGjUo5n0zBViYTanTy4IABA0S/cdde9H6gQXEnnnhixvvBzp07pUePHqIvFtmLBifqvvRatBc/gWduE2GPOuoo0b5s2LChZ3u+/vprOffcc617XqaxH8XAM7cJdNoHzz//vJxyyime56z+ek3ps9G5FDLwzG0iqMmY1XX0OT1y5MiU617//YEHHrBCTZ1LWBOaTJ4VGQd/gX4YxvUXZv+5fS4z+XyhAbQalPbRRx+lyBJ4VqCBxm4QQAABBBBAAIEYCgRZT6KemDogqCeKVcNwq6EmS1FPLNEwqTcV8rZDPdE98MykNkM9kXqi81qknvgXGTMmt8Azk2dFIe99XvuinlgsQz0xjNHGMRBAAAEEEEAAAX8C1POKvZgfmFpDKsT8UDdXk9/RqOdRz2N+YMkYCKOewPzAYm+vgH3mB5aMR+YHihR6fi7zA/19bmVtBBBAAAEEEEAAAQQQQCAXgbjlclUo0t8WY7DEDTYGpDQRAQQQQAABBBBAAAEEkgS2bdsmHTp0EJ1Ekrxceumlctttt8lBBx2U8u/ffvutaGCZToRKXrp3726FoFWtWjXl3//5z39a+08O4NIVNMxs0qRJ0qBBg5T1Ncxo3rx5MmzYMPnqq69SfpYpWMx0QpJX55tu7/XNcXo+Gvh0+OGHpx1CX9S89957Rb/9MTnYyctMd6D7uvrqq1P2pYFvf/zjH+XKK6+U/fffP+VneozJkyfLDTfcINpGe9FttF805MhtCbr/tQ810Ov9999PHH7w4MFWW51jJbl9YZ1/Lu3TcsLFF18sjz32WAqpBvFp4JVzTG/fvt26XqZMmeLaB1EKPNMgLA3lS14OPfRQ61zbt2+fFlKo1+vatWvliiuukHXr1rmeX6ZAHB2rI0aMkIcffjhl2xNOOME6ZtOmTVP+XS01LPHxxx93PVaQgWd6QK927dq1y3oRS0OikhddP9M3Upq+gKqBZRp2uGfPnsTu9R5w//33W6GSVapUSfPQa65fv37y5ptvptwPFi9eLJ06dUpZ38+EJt1QJ5zpM8I5TqZNm2bd7ytVqpT4kV4vb731ljWuPvzww6xtiWLgmTba7Vmm7vfcc48MGjQo5X6m5/zOO+/IRRddlOKf7FXIwDPdr4aEar8mG+u/H3fccVZ/aTies8aoY2TgwIFp126mAMegJjTlci/W83OOF/03/dZEDfor1BL09Rdm/+mxXn/9denSpUvK5zIdy7fffrsVfpf8bNZ7vIYZauii8zOZ7ovAs0KNMvaDAAIIIIAAAgjETyDoehL1xOKAauqJ1BOpJ9ZLu0FSTzQLhAq6nkE9sXhoer0gST2x5NKlnlhsUch6PvXE+H12psUIIIAAAggggEAUBKjnFfcC8wODmR+a65wP5gcWj0vT+WOFupcwP9D7CwzUmPmBxSON+YHFDswPFNEvTV61apW0aNEi7Tbk5/6V67OC+YH+5ndqJzE/sFBPTPaDAAIIIIAAAggggAACcRKIWy4XgWdxGl20FQEEEEAAAQQQQAABBAIVcPvjln3AZs2aSatWrawAGw2tWb9+fUpol6531FFHWYEYDRs2dG3n7NmzrVCe5LAve0XdRgOffvGLX8iGDRusP4wmB3bZ62UKYNF1TCckeUH62d7tGwbt/f7yl7+U1q1bS82aNUWDQjQEStd3nnu2b4DyenHLrV/0m9JXrlzp6nvttdfKuHHjRL850WsJsv93795tha0tXLgw5fA6EeCQQw6x/k3bp2EqyUtY559r+5wv6SS3vWXLlnL88cdb/a9hYM4wwcsuu0zmzp0rW7ZssTaLUuCZBop17drVNbysVq1a0rZtWzn44IOtdr/99tvyxhtvpF2vek3r9WSHc9WvX1/WrFmTFgRnm+3cudMaIy+++GLaELXvDzp+3SydGwQReKYFL2dmfvJ9S1/C1vuic8l2jev6phM+vL7hTfeh11Lz5s3lmGOOsZqgk1T1Prpjx460NnmFRvp9QTHT9Vm9enUrnE3HifbtSy+9ZLXJuei5u31TbFQDz7T9bhO57D7Qa6NRo0ae5+wcR4UOPNN2ZLqXJ/fLDz/8IMuWLZMvvvgirV804PD555+X3/72t66PjKBeUMz1XhzGhKagrz8bOoz+s4/l9blM7yf2WNbrVseJBt16LQSeedLwAwQQQAABBBBAoFwIBFlPUkDqidQTqSeW3EqoJ6beVqknjkmAeAVuBV3PoJ5Y3AWZAs+oJxYbUU9MvX8Vop5PPbFcfNTmJBFAAAEEEEAAgUAEqOf5m1/I/MCfU8Zhpvmhuc75YH5gMbHp/LFC3RiYH5geeMb8wPTRxfzA9JoO8wPzCzzL9VnB/MDUsZhtfqe9NvMDC/XUZD8IIIAAAggggAACCCAQFwECzwLqqbjBBsTAbhFAAAEEEEAAAQQQQCBggTfffFPOOuss2bRpk68jacDLggULpEmTJhm3W7RokfTu3Vt27drla/+68gUXXCAPPvigFSLmtfgJLHPbh9/tNQTkvPPOk2+++cb3+dSuXVuefvpp6dChQ8ZtddLAH/7wB9FvM8xlueqqq+RPf/qTFYiUbQmy/71Cguw2XX/99VbomXMJ6/xzaZ++MHbffffJqFGjXIPmvLxvuukmGTRokBUos3HjRmu1KAWeaXs0vEtDz/Qb1fwuV199tYwYMUI0oFADDHWpWrWqFcin337otWzdutUKRVy9erXxIfU6Gjp0qIwfPz6xTRCBZ23atLGu1VtuucW4bTqpYP78+XLcccdl3MbPhDUNHRo+fLjMmDHDuB3JKw4cOFCmTJkiGnzlXPy+oKjb53N96nUwduxY13tTlAPP9LqfOHGi6Dg3XSpWrCi33XabLF68OGV8BxF4pm3K9V6u25qM26BeUNTj53IvDmNCk7YtyOsveSwF3X/2sXQsT58+XQYPHuzrGdanTx/r3q4BlLoQeGZ6J2A9BBBAAAEEEECg7Ark+hmWeiL1xGz15Fx+R8y3XqHbm9ZTc2kf9UT3eyH1xGIXk7qMrkc9Mf1vHdQT8/uckeuz3HTcUk8sfD2femJ+Y56tEUAAAQQQQACB8i6Q6+8A1POo51HPSw2Ay3QvYX6guw7zA4tdMgXoBzk/ifmB2f11DeYHBvcFBuqby99WmB9Yck81/TuCPZaZH1jeP/lz/ggggAACCCCAAAIIlC+BuOVyVSjSKkQMlrjBxoCUJiKAAAIIIIAAAggggICHgIaRaQiNhuKYLJdddpkVVLX//vubrC6bN2+W0aNHy7PPPmu0/hFHHCH33nuvdOvWTZy/Gzl34DewrBDbf/bZZ9YEBD8hTRqSpoE5DRo0MDLQX11XrFhhhUh9+OGHRtuo20MPPSTt27fP6pa8w6D6P9tEjF69esmsWbOkcuXKaecXxvnn2j67bRq69cknn2TsG71GtE801Esn75x00kmRDTzTE/n3v/8t/fv3l3Xr1hmNuU6dOsk999wjTZs2FbdvYjMJd/r+++9l8uTJcsMNN1hhWpmWk08+WWbOnCnvvPOOFdRoL0EEnmkgnYaXrVq1Svr165c1tNHPfdHPC4p6jj/99JM88MADcu2114p6mSx16tSx7qM69ipVquS6SS4TmnRHfq4BXd/k3hTlFxT9nrMdbnniiSdK9+7dreA/e9EgS30eBrHovVyvIw1l/PlnswmXpuM2yBcUc7kXhzWhKcjrzzkGguw/57Hef/990TDEbPd6DU6966675KKLLpKePXsmxjKBZ0FcwewTAQQQQAABBBCIn0BQ9SRbgnqiWF+6QD0x9dqgnnia9SUkNWrUSLtp+K03FequQz2xpEZJPdF7VFFPzPx3BOqJf5ExY8YkBlCmF4B1JeqJxVTUEwv1JGM/CCCAAAIIIIBA+RGgnlcyZ6tatWrWfKAWLVp4DgDmB5rND83ldzQbnfmB/n4fLtTdinoe9TydE9mjR4+MQ4p6HvW8TM9Kv3+PyOVZwfzA4kvUdH6n84JmfmChnprsBwEEEEAAAQQQQAABBKIuELdcLgLPoj6iaB8CCCCAAAIIIIAAAgiUmsD27dtlxowZ8tRTT8m7775rvTSgS8WKFaVZs2Zy9tlny5AhQ0S/LSiXZdOmTfLMM89YwWfO/es3QmrAWd++faVly5aeAT3O45ZG4JndhuTz0YkgO3bsSDSvVq1a8utf/1r69OkjvXv3lrp16+ZCZgUd6R8eH3nkEVmyZIls2LAhEQql/aKhI126dJFBgwb5cnNrTBD9r+3/29/+Jnfeeae88cYbKYFW2s9Lly4VtfJagj7/fNqn4VyLFy+2woVef/31RP9Xr15djj76aOsPzXrN6H/r4hyr+gJc1F5Q1Haqydq1a62gNg3d27hxY6J77HPTF241SMt5L9DQxJEjRybWP+GEE2TRokVy0EEHZR3/Ov4ee+wxeeKJJ6wxb4ef6fjo3LmzXH755dKqVSvr3uCczBBU4JndPzrp8+GHH5a//vWv8t5776XcFzUgbsCAAVKvXr2s52iv4HfCh72dmmifaOibhmhp39jBVvb9QMfVJZdcIhq2pWFFmZZcA8/sfWYaK9pvHTp0sIKSzjjjjKxtiXrgWXIf6HWv34K3fPnyxHWv1s2bN7fGqV73VatWlXx9jQeUY8WdO3da14heT2+//bb85z//SXs26Rj53e9+Z3Rt6sZBBp7Z9x0/z4owJzQFdf159W8Q/ed2LPv6nTRpkjWW7XFif+bTa1dD0fT+7RzLBJ7lenWyHQIIIIAAAgggUDYFgqgnJUtRT/Q/boKupyW3KIj+z6deZ/+OGWQ9NZ/2UU+knqh/Z6Ge6F57pp5IPdF+vmQLPKOemPrZgHqi/89KbIEAAggggAACCJR3gSDqOdTzmB/oZ86H8xoMup5JPS/9rsf8wGKT5PmbzA90fzoyP5D5gW7hoLnMf/V7L2Z+oL/5nW5XMPMDy/unfs4fAQQQQAABBBBAAIHyIUDgWUD9HDfYgBjYLQIIIIAAAggggAACCCCAAAIIIBC4gJ/ArcAbwwHKhICGYGpY3/r16xPns3DhQunatWuZOL8onERykKTJt49Goc20AQEEEEAAAQQQQAABBBBAAAEEyoYA9cSy0Y9ROgvqicH3BvXE4I05AgIIIIAAAggggAACCCCAAAJRFaCeF9WeiW+7qOcF33fU84I35ggIIIAAAggggAACCCCAQJwF4pbLVaGoqKgoDuBxg42DKW1EAAEEEEAAAQQQQAABBBBAAAEE3ASY0MS4KOF3hk4AACAASURBVLTA5s2b5aSTTpItW7ZYu65WrZqsWrVK3L71sNDHLi/7+8c//iFt27aV7777Tgg8Ky+9znkigAACCCCAAAIIIIAAAgggEA0B6onR6Iey1ArqicH3JvXE4I05AgIIIIAAAggggAACCCCAAAJRFaCeF9WeiW+7qOcF33fU84I35ggIIIAAAggggAACCCCAQJwF4pbLReBZnEcbbUcAAQQQQAABBBBAAAEEEEAAAQQCEGBCUwCoMd/lxRdfLIsXL5amTZtK8+bNZcCAAfLb3/7W+Kx0227duon93QuNGjWSV199VerWrWu8D1bMLPDkk09K//79Zb/99pPVq1fLscceCxkCCCCAAAIIIIAAAggggAACCCAQigD1xFCYY3UQ6onR7y7qidHvI1qIAAIIIIAAAggggAACCCCAQFAC1POCko3vfqnnRb/vqOdFv49oIQIIIIAAAggggAACCCBQmgIEngWkHzfYgBjYLQIIIIAAAggggAACCCCAAAIIIBC4ABOaAieO3QH+8pe/yJgxYxLt7tWrl8yaNUsqV66c9Vz27t0r/fr1k2effTan7bMegBVk586d0qNHDyvorFWrVrJkyRKpWbMmMggggAACCCCAAAIIIIAAAggggEAoAtQTQ2GO1UGoJ0a7u6gnRrt/aB0CCCCAAAIIIIAAAggggAACQQtQzwtaOH77p54X7T6jnhft/qF1CCCAAAIIIIAAAggggEAUBOKWy1WhqKioKApw2doQN9hs58PPEUAAAQQQQAABBBBAAAEEEEAAgagKMKEpqj1Teu2aP3++9OzZM9GAatWqyfLly61wrUyLlh7vvPNOue6661JWe+qpp6R3796ld0Jl6MibN2+WESNGiPaRLk888YT079+/DJ0hp4IAAggggAACCCCAAAIIIIAAAlEXoJ4Y9R4Kv33UE8M3Nz0i9URTKdZDAAEEEEAAAQQQQAABBBBAoOwKUM8ru32b65lRz8tVLvjtqOcFb8wREEAAAQQQQAABBBBAAIGyIBC3XC4Cz8rCqOMcEEAAAQQQQAABBBBAAAEEEEAAgQIKMKGpgJhlZFebNm2SDh06yMcff5w4o/3331/uv/9+Of/886VKlSppZ7p9+3a5+eabZcqUKSk/69Spk8yZM0dq1KhRRnRK9zRmzJghAwYMsBoxfPhwmTRpkmt/lG4rOToCCCCAAAIIIIAAAggggAACCJRlAeqJZbl3czs36om5uYWxFfXEMJQ5BgIIIIAAAggggAACCCCAAALRFqCeF+3+KY3WUc8rDXWzY1LPM3NiLQQQQAABBBBAAAEEEECgvAsQeBbQCIgbbEAM7BYBBBBAAAEEEEAAAQQQQAABBBAIXIAJTYETx/IAU6dOlUsvvTSt7Rp21rx5cznmmGOsn+3cuVNefvll+eKLL9LWPfTQQ+X555+X3/72t7E0iGKj//e//8nAgQOlXbt2Vv9UqlQpis2kTQgggAACCCCAAAIIIIAAAgggUIYFqCeW4c7N49SoJ+aBF+Cm1BMDxGXXCCCAAAIIIIAAAggggAACCMREgHpeTDoq5GZSzwsZ3PBw1PMMoVgNAQQQQAABBBBAAAEEECjnAnHL5apQVFRUFIc+ixtsHExpIwIIIIAAAggggAACCCCAAAIIIOAmwIQmxoWbwN69e2XcuHFyyy235ATUuHFjmTNnjjRp0iSn7dkIAQQQQAABBBBAAAEEEEAAAQQQQCCaAtQTo9kvpd0q6oml3QMcHwEEEEAAAQQQQAABBBBAAAEEEHAXoJ7HyHAToJ7HuEAAAQQQQAABBBBAAAEEEEAgvgJxy+Ui8Cy+Y42WI4AAAggggAACCCCAAAIIIIAAAoEIMKEpENYysVP97oQVK1bI0KFD5ZNPPjE6p4oVK8qIESPk9ttvl/33399oG1ZCAAEEEEAAAQQQQAABBBBAAAEEEIiPAPXE+PRV2C2lnhi2OMdDAAEEEEAAAQQQQAABBBBAAAEEsgtQz8tuVF7XoJ5XXnue80YAAQQQQAABBBBAAAEEEIi7AIFnAfVg3GADYmC3CCCAAAIIIIAAAggggAACCCCAQOACTGgKnDj2B/jpp59k/fr1MnPmTFmyZIls2LBB9Bse7aVOnTrStm1bueCCC6Rbt25SvXr12J8zJ4AAAggggAACCCCAAAIIIIAAAggg4C5APZGRkU2AemI2IX6OAAIIIIAAAggggAACCCCAAAIIhCdAPS8867geiXpeXHuOdiOAAAIIIIAAAggggAACCJRXgbjlclUo0tj1GCxxg40BKU1EAAEEEEAAAQQQQAABBBBAAAEEEEAAAQQQQAABBBBAAAEEEEAAAQQQQAABBBBAAAEEEEAAAQQQQAABBBBAAAEEEEAAAQQQQAABBBBAAAEEEEAAAQQQQAABBBCIoUDccrkIPIvhIKPJCCCAAAIIIIAAAggggAACCCCAAAIIIIAAAggggAACCCCAAAIIIIAAAggggAACCCCAAAIIIIAAAggggAACCCCAAAIIIIAAAggggAACCCCAAAIIIIAAAggggAAC5VeAwLOA+j5usAExsFsEEEAAAQQQQAABBBBAAAEEEEAAAQQQQAABBBBAAAEEEEAAAQQQQAABBBBAAAEEEEAAAQQQQAABBBBAAAEEEEAAAQQQQAABBBBAAAEEEEAAAQQQQAABBBBAAIFyLhC3XK4KRUVFRXHos7jBxsGUNiKAAAIIIIAAAggggAACCCCAAAIIIIAAAggggAACCCCAAAIIIIAAAggggAACCCCAAAIIIIAAAggggAACCCCAAAIIIIAAAggggAACCCCAAAIIIIAAAggggAACCMRPIG65XASexW+M0WIEEEAAAQQQQAABBBBAAAEEEEAAAQQQQAABBBBAAAEEEEAAAQQQQAABBBBAAAEEEEAAAQQQQAABBBBAAAEEEEAAAQQQQAABBBBAAAEEEEAAAQQQQAABBBBAAIFyLEDgWUCdHzfYgBjYLQIIIIAAAggggAACCCCAAAIIIIAAAggggAACCCCAAAIIIIAAAggggAACCCCAAAIIIIAAAggggAACCCCAAAIIIIAAAggggAACCCCAAAIIIIAAAggggAACCCCAQDkXiFsuV4WioqKiOPRZ3GDjYEobEUAAAQQQQAABBBBAAAEEEEAAAQQQQAABBBBAAAEEEEAAAQQQQAABBBBAAAEEEEAAAQQQQAABBBBAAAEEEEAAAQQQQAABBBBAAAEEEEAAAQQQQAABBBBAAAEE4icQt1wuAs/iN8ZoMQIIIIAAAggggAACCCCAAAIIIIAAAggggAACCCCAAAIIIIAAAggggAACCCCAAAIIIIAAAggggAACCCCAAAIIIIAAAggggAACCCCAAAIIIIAAAggggAACCCCAQDkWIPAsoM6PG2xADOwWAQQQQAABBBBAAAEEEEAAAQQQQAABBBBAAAEEEEAAAQQQQAABBBBAAAEEEEAAAQQQQAABBBBAAAEEEEAAAQQQQAABBBBAAAEEEEAAAQQQQAABBBBAAAEEEECgnAvELZerQlFRUVEc+ixusHEwpY0IIIAAAggggAACCCCAAAIIIIAAAggggAACCCCAAAIIIIAAAggggAACCCCAAAIIIIAAAggggAACCCCAAAIIIIAAAggggAACCCCAAAIIIIAAAggggAACCCCAAALxE4hbLheBZ/EbY7QYAQQQQAABBBBAAAEEEEAAAQQQQAABBBBAAAEEEEAAAQQQQAABBBBAAAEEEEAAAQQQQAABBBBAAAEEEEAAAQQQQAABBBBAAAEEEEAAAQQQQAABBBBAAAEEEECgHAsQeBZQ58cNNiAGdosAAggggAACCCCAAAIIIIAAAggggAACCCCAAAIIIIAAAggggAACCCCAAAIIIIAAAggggAACCCCAAAIIIIAAAggggAACCCCAAAIIIIAAAggggAACCCCAAAIIIFDOBeKWy1WhqKioKA59FjfYOJjSRgQQQAABBBBAAAEEEEAAAQQQQAABBBBAAAEEEEAAAQQQQAABBBBAAAEEEEAAAQQQQAABBBBAAAEEEEAAAQQQQAABBBBAAAEEEEAAAQQQQAABBBBAAAEEEEAAgfgJxC2Xi8Cz+I0xWowAAggggAACCCCAAAIIIIAAAggggAACCCCAAAIIIIAAAggggAACCCCAAAIIIIAAAggggAACCCCAAAIIIIAAAggggAACCCCAAAIIIIAAAggggAACCCCAAAIIIFCOBQg8C6jz4wYbEAO7RQABBBBAAAEEEEAAAQQQQAABBBBAAAEEEEAAAQQQQAABBBBAAAEEEEAAAQQQQAABBBBAAAEEEEAAAQQQQAABBBBAAAEEEEAAAQQQQAABBBBAAAEEEEAAAQQQKOcCccvlqlBUVFQUhz6LG2wcTGkjAggggAACCCCAAAIIFEbg//7v/+Skk06SjRs3WjusVq2arFq1Slq0aFGYA5TRvfz973+Xs846K3F2p512mixYsEBq1KhRRs+Y0yqkwF/+8hcZM2ZMYpcXXnihTJ8+vZCHYF8IREKgPI71MJ8PF110kTz++OOJvv7zn/8s1113XVrf/+9//5Pu3bvLypUrEz+bP3++9OjRo+DjpDz2ecER2SECCCCAAAIIIIAAAhEXoJ6YWweF+ftibi1kqygL8Pt2lHuHthVSoDyO9TCfD9QTCzla2RcCCCCAAAIIIIAAAvERoJ6XW1+F+ftabi1kqygLlMcaR5T7g7YFJ1Aex3qYzwfqecGNXfaMAAIIIIAAAggggAACCCAQLYG45XIReBat8UNrEEAAAQQQQAABBBBAIIYCTGjKrdPC/IN1bi1kqygLhDnJ46effpLZs2fLO++8I7fddluUWWhbGRQIc6xHhS/M5wMTmqLS697teP/992XixIkybtw4qVu3bvQbbNDCzZs3y1133SWDBg2SY4891mALVkEAAQQQQAABBBAoawLUE3Pr0TB/X8ythWwVZYEwayzUE6M8Esp+28Ic61HRDPP5QD0xKr1OPTH6PUELEUAAAQQQQACBsiVAPS+3/gzz97XcWshWURYIs8ZBPS/KI6Hsty3MsR4VzTCfD9TzotLr1POi3xO0EAEEEEAAAQQQQAABBOIuQOBZQD0YN9iAGNgtAggggAACCCCAAAIIRFCACU25dUqYf7DOrYVsFWWBMCZ5FBUVyeuvvy4jR46UdevWyYUXXijTp0+PMgttK4MCYYz1qLGF+XxgQlPUer+kPfr56tZbb5WpU6fKYYcdJmvWrJF69epFt8EGLdu1a5fcc889cvvtt0uVKlVk1apV0qJFC4MtWQUBBBBAAAEEEECgrAlQT8ytR8P8fTG3FrJVlAXCqLFQT4zyCCg/bQtjrEdNM8znA/XEqPU+9cTo9ggtQwABBBBAAAEEypYA9bzc+jPM39dyayFbRVkgjBoH9bwoj4Dy07YwxnrUNMN8PlDPi1rvU8+Lbo/QMgQQQAABBBBAAAEEEIi7QNxyuSoUaXUuBkvcYGNAShMRQAABBBBAAAEEEECgQAJMaMoNMsw/WOfWQraKskAYkzwmTZoko0aNSjAQeBblEVF22xbGWI+aXpjPByY0Ra33i9vz1ltvSfv27WXHjh3Wf5eFwLNt27ZJ69at5aOPPrLOqVq1agSeRXP40SoEEEAAAQQQQCAUAeqJuTGH+ftibi1kqygLhFFjoZ4Y5RFQftoWxliPmmaYzwfqiVHrfeqJ0ewRWoUAAggggAACCJQ9Aep5ufVpmL+v5dZCtoqyQBg1Dup5UR4B5adtYYz1qGmG+Xygnhe13qeeF80eoVUIIIAAAggggAACCCBQFgTilstF4FlZGHWcAwIIIIAAAggggAACCJSqABOacuMP8w/WubWQraIsEMYkjzCOEWVj2hYNgfI4DsN8PjChKRrj3NmKf/zjH9K2bVv57rvvrB+VhcAzPi9Gc6zRKgQQQAABBBBAoLQE+HyYm3yYvy/m1kK2irJAGDWWMI4RZWPaFg2B8jgOw3w+UE+MxjinnhjNfqBVCCCAAAIIIIBAWRagnpdb74b5+1puLWSrKAuEUeMI4xhRNqZt0RAoj+MwzOcD9bxojHPqedHsB1qFAAIIIIAAAggggAACZUuAwLOA+jNusAExsFsEEEAAAQQQQAABBBCIoAATmiLYKTSpzAuEMckjjGOU+Y7iBBGIuIDphKYwT4N7jwiBZ2GOOI6FAAIIIIAAAgggUBoC1BNLQ51jlneBMH7fDuMY5b0fOX8ESluAemJp94D78aknRrNfaBUCCCCAAAIIIFCWBKjnlaXe5FziIhBGrS2MY8TFm3YiUFYFqOdFs2ep50WzX2gVAggggAACCCCAAAIIxFsgbrlcFYqKioriQB432DiY0kYEEEAAAQQQQAABBBAojAATmgrjyF4Q8CMQxmSjMI7h55xZFwEECi/AhKbCmxZij0xoKoQi+0AAAQQQQAABBBCIsgD1xCj3Dm0rqwJh1PrCOEZZ7R/OC4G4CFBPjGZPUU+MZr/QKgQQQAABBBBAoCwJUM8rS73JucRFIIxaWxjHiIs37USgrApQz4tmz1LPi2a/0CoEEEAAAQQQQAABBBCIt0DccrkIPIv3eKP1CCCAAAIIIIAAAgggEAEBJjRFoBNoQrkTCGOyURjHKHcdxwkjEDEBJjRFrEP+f3OY0BTNfqFVCCCAAAIIIIAAAoUToJ5YOEv2hICpQBi1vjCOYXq+rIcAAsEIUE8MxjXfvVJPzFeQ7RFAAAEEEEAAAQSyCVDPyybEzxEovEAYtbYwjlF4GfaIAAJ+BKjn+dEKb13qeeFZcyQEEEAAAQQQQAABBBAoPwIEngXU13GDDYiB3SKAAAIIIIAAAggggEAEBZjQFMFOoUllXiCMyUZhHKPMdxQniEDEBZjQFM0OYkJTNPuFViGAAAIIIIAAAggUToB6YuEs2RMCpgJh1PrCOIbp+bIeAggEI0A9MRjXfPdKPTFfQbZHAAEEEEAAAQQQyCZAPS+bED9HoPACYdTawjhG4WXYIwII+BGgnudHK7x1qeeFZ82REEAAAQQQQAABBBBAoPwIxC2Xq0JRUVFRHLonbrBxMKWNCCCAAAIIIIAAAggg4C2wd+9eWbFihTz66KOydOlS2bFjh7Vy9erVpXv37nLllVfKiSeeKPq7SiEmNG3atEmeeuopmTlzprz//vuix9elYsWK0qhRI+nWrZsMGTJEmjZtKpUqVQq967Zv3y5/+9vf5OGHH5Z3331Xvv3227T2DRs2TJo0aWKZmCx///vf5ayzzkqsetppp8mCBQukRo0aKZs7ffWH8+fPlx49epgcJq1//Gz/5ZdfyqxZs6y+ST5v3Ue9evXklFNOkQsuuMDqHx0b2RbnuTjP+V//+pfcfffdojZffPFFwrhZs2aif3QfOHCgHHTQQWmH+emnn2Tt2rUyadKktPF6/PHHy7XXXitnnHGGVKlSJVsTXX8e1vi0jzNjxgx577335Oeff7bao+c/aNAgueSSS2T//fe3/i2oyUbOyQ2ZwLzGrHObMK6fP//5z3LddddZh9bxsHjxYpk8ebK8/PLLietVx2jr1q1lxIgRnuNBr+25c+fKlClT5I033kjci+rUqSNnnnmmXHPNNUbXufP6Tm7f999/bx1Dx2vyMWrVqiWdO3eWyy+/XFq1apXXvS75Hr58+XL5z3/+k+gWPU7z5s2t60nvIzVr1jS6Lv73v/9Z9/+VK1da6x922GGyZs0a616g9221UXcdtybWRgf1MdYztU+PpePwsccekyeeeCLlOaMe+jzLNC5M2qrjbv369dZzbOHChbJhw4bENZxsfvbZZ2e9X5o+H9zapaXOjz76SKZNmyazZ8+WTz75JHEvbdmypYwaNUq0DVWrVrX+3XRCk9PXz7NE1w3q/uZs/4UXXijTp0836TLX8/faPozx5ez3TCdRrVo1WbVqlbRo0cL4XN1WDNrPOTErW2P9fL7Jti9+jgACCCCAAAIIIBC+APXEVPMw6iHUE0WoJxbX1aknZr/nZarXUU8Uqw5q/02IemI9a0BRT6wo1BPT7y2m9TTqie735Wx+1BOzP89YAwEEEEAAAQQQKKQA9TzqeSrA/MDiccD8QPe7C/MDve+6zA/MPhfT9JllOhc2jHpLpjYzPzBzjzI/0Htesi3H/EB/7z+Y3kNYDwEEEEAAAQQQQAABBBCwBeKWy0XgGWMXAQQQQAABBBBAAAEEEEgS0KAUfall6NChiZAUL6DzzjtPpk6dKj/88IOcdNJJsnHjRmtVPyEcGpJzxRVXyAsvvGDUD40bN5b77rtP2rdvbxwsZrRjj5V27dolY8eOtcKPTJYTTjjBCtTRYLZsi2mgTWkEnm3dutUKXXr22WeznYb1cw0Su/3222XkyJGJEB23Db0Cz/bs2SPDhw/Pejw9ziOPPCIDBgxI9P9nn30mffv2lddeey1jW3XszJkzxwqrMl3CGp+m40zDzp588kkreOuOO+6QMWPGJE7Fb8iPl0EhA89Mz8tuSz7Xjx0otm7dOunTp0/W+5dzPOi97/nnn5d+/fqJtjvTokFhek/IFPLnNaHJtH1HHHGEFVilk8b8LBqmptfIDTfckPU8dL8aKqlBX3r92mF6XsdzmzD06quvWuFtGqJlB/Q5t9fnhAZC5rrkO6Gpdu3acs8991j3cjtM06stydeYaXil/dxUxw8//DDraWrQmF6/l156qWeonenzwXmwzZs3W/du7ZNMi44vfRlar7mgA89M7wO53t+yvSCXrUNMt/eaMFfI8cWEJiY0ZRuv/BwBBBBAAAEEEIiqAPXE1J4x/T2oEPWQKAWeUU8s7lHqiZnvVNlekAzz+qGeWNxX1BPTv+ChkPUetyuCemLmL/MxvQ9QTxTry4OSv1gp0x3Yz99uM+3HtJ7qtY9s2xN4FtVP/LQLAQQQQAABBMqaAPU86nkqQD2Pep7JvY16nveXADM/sGQEMT8w9WpifqD73YV6HvU8HRl8IarJ05d1EEAAAQQQQAABBBBAIFcBAs9ylcuyXdxgA2JgtwgggAACCCCAAAIIIBCggAbBaLDMjTfeaHwUDR6bPHmydOvWzVfgmU6ceuKJJ2TIkCFZA2jcGnPbbbfJddddZwVtBbVoMFGvXr2sb+/zs2iA0L333muFCGUKzDENtAk78Ozjjz+2+vOjjz7yc9rWum3atJFnnnlGDjnkENdt3QLPNDiqd+/e8t577xkdT331GNo369evl65du8pXX31ltK22a/ny5VlDz8Icnx988IGcc845RkFJepJ6/jNnzpRPP/1U/vCHPyTOO2qBZ2FfP/qC4lFHHWWNpWyhVjaarq9hi4cddphMnDhRrr76aqNxpCtpn82YMcMz4M9tQpNeHxpW98033xgdx/ReYu9MJyL2799fXnzxRaP9J69kEgjoFvg0evRo0f95hZ3Vr19fVq9eLYcffrjvNtkb5BN4tmTJEuuZ9txzz/k6/l133WWdV7bQM30h9Morr5QHH3zQ1/51Ze0rnezlFpxn+nxIPqje2y644ALj++EBBxxghfxp2x9//PHEruyXfZ0n5Ox//Xm2ySdh3N+yvSCXrWNMt3cb/4UeX7ygmH1MZetPfo4AAggggAACCCAQvgD1xFTzsOshUQk8o54oQj2xpLaQ6U6U6QXJsK8f6onFLzZTT0wNPCt0vcd5PVBPnC89engHnlFPdL+DetWrqSdSTwz/0z9HRAABBBBAAIGyIEA9j3qeClDPo56XPFeIep67APMDxZpXyfxA5gdSzyvc/FPqedTzysLvE5wDAggggAACCCCAAAJRFohbLleFIp11GIMlbrAxIKWJCCCAAAIIIIAAAgggkCSgvxrdeeedVoiYc9FQMQ3AOvjgg2Xbtm2ybNky+fbbbxOraejZu+++K//5z3+sf8v2LeGZjqXbN2vWTFq1aiWVKlWSt956ywq1cgvTGT58uEyaNCmQ0LPXX39dunTp4hpMdMQRR8ipp54qv/jFL1w9bBgN6bnmmms8A3NMA23CDDzbuXOnFSTmDEzSMdC8eXM55phjrNPT9V566SXr/J3LwIED5aGHHnLtF+e5aF/vu+++ot/Ybi8awtO5c2epWbOmbNiwQVatWpUWYHXkkUfKo48+KoMHD04JZvvNb35j9Y0ur7zyivzrX/9Ka58GYmnYXuXKlV3vAWGOz88//1w6derkGi6XfC5r165NCYTTa0xfDly0aFHiHAoVeDZt2jTR4+nyxhtvpPTNr371K6u99qKBYSNHjrT6MHkpjetHg8S0z5PDxDIZ2u3VMdSxY0fp169f4j6jQWPqq+NMx/rSpUtd7wVPPfWUFbDmtjivbw131EAqHdNuY10nEq5cuTLtXpcc8JfpoZVpLGmglp6j3sMzXbu1a9e2xlTLli1dD+UMfNJalV5HdsCcfe3WqFEjcf1p8KOGYmYLDst0brkGntWpU8e6b+lLivainnp+xx57rPz000/WWHcLW8z2HNP96Xnr+T388MNpzdd7Ztu2baVRo0byww8/WH2rfeRc9DmmPs77kenzwd5fpmtOz/f44493bYe2T/tdt7eXQgWehXV/Mw0s8xpjpts7x38Q4+vNN9+U+++/32qqfqaaN2+e9cK8Lvvss4+ce+65iYA8/SZQDdvT+3I+i+n55+r32Wefyd133y36Mq9+dtTwwT179li70/tCz549RS3t5fe//70cd9xx+ZwS2yKAAAIIIIAAAgiEKEA9MRW7NOohUQg8o55Y/HKkV21dR0kh691h/b7t51ZCPbH4SyqoJ6aPGuqJqSbUEzO/zBbW/S3oepjd69QT3Z8k2fypJ/p5ArMuAggggAACCCDgX4B6HvU8FaCeRz2Peh71POYHZp/nrvdL6nnU8wo9/5T5gSLMD/T/GZ4tEEAAAQQQQAABBBBAwFwgbrlcBJ6Z9y1rodqBpQAAIABJREFUIoAAAggggAACCCCAQBkWWL16tRWIY4dQ6KlqYMsDDzwgGqSk/7+9aEiMBvdoUNCmTZvSVLIFxcyfP1/OPvvstGAfDVu7/vrrZf/990/Zp4ZkaCDMDTfckBZ8pd9qftVVVxW0Z7xeqrjsssvk5ptvloMOOijleF4e+pLT3Llz5ayzznJtn2mgTZiBZzqZRYOZ7EXPYerUqaIhZsljQH+uk+A0kK5Pnz7y4YcfJrbRUBYNQzv55JPTztvtXOyVDj30UNHjd+jQwQq7s5ddu3bJpZdeKjNnzkzZnxYg7CAYNb7vvvukQYMGKeu8/fbb1lhzhkzpeD/66KNd+yWs8amTITRk69lnn01px+mnn24FKB1++OEp/759+3a58cYbrWvSbSlU4Fnyvk2DppK3Ka3rJ7kNOh7uueeeNEO38aDb2WNJx/u4ceNk1KhRomFCyfe8xx57TIYOHZpy39JQRL3Gk9e1t8n0TWx6j9Pr6vzzz08Z6xoGpPc0vc8kLxokpvdcDa1yW/TFKf1GyRdeeCHlx40bN7auKb0WnQW7999/37qu161bl7aN7sd5LelKzhe0kjfU4CW1S7bQ54PeNw455BDXdpv+o+k4zNQ+bcett95qBfRpAFzysnnzZsvCGfSYLaxtwoQJcvXVV6fsS/tWA6u0b5PvmXqv0nC1/v37yyeffJLYRsfc4sWLU4IE9YemzwddV+8NXbt2TetLvSdMnDgx7Zn16aefyhVXXCF6r3NbChF4Fub9LdsLctnGmen2YY8vDQLV0LzvvvvOOgX9xtQ1a9ZIvXr1sp2Sr5+bnr/XTv1s7/wMkO3zoq8TYWUEEEAAAQQQQACBUhGgnljCXlr1kCgEnlFPLH7hJ4x6d5i/b+d6UzGt4yTvv7Sun+Q2UE8s1qCeWDIqqCeWWFBPTL0jmtbDqCe6P0lM/XRr6om5Po3ZDgEEEEAAAQQQ8Bagnkc9TwWo51HPS75LUM8r1tA5wMwPZH6g8wnK/EDvwLMw/17hp57k9inIdHvqedTz+D0CAQQQQAABBBBAAAEE4i9A4FlAfRg32IAY2C0CCCCAAAIIIIAAAggEIKCBYhrOsmDBgsTeNWDn+eefl1NOOcXziF4vImUKsNi2bZsVaPXee+8l9qvrP/PMM3LmmWdmPDv9ZiN98Sg5ZK127dpWuFazZs0KIvPjjz/K8OHDrYk99qKBNBq2pUbO382SD7p161ZrHZ0cZi8nnHCCLFq0KC1wRn9uGmgTVuDZ7t27pVevXrJw4cJE+zVoToPeMi36besa0pUcKqahQpMmTUrbzCvw7KijjrLCmho2bOh6qC+//FLatWuXEqxmr3jJJZdYYWfOQDb75xoypGPODo3Rf9ewqWHDhqUdK8zxqed7xhlnpARoaYigmrsFaGljM33TahQCz0rz+jEdDxou1a1bt0RYXvJ1rvchvQbcFrXXICgNZbSXAw88UF5++WVp0qRJ2iZegWeNGjWy7rVu29h9rO3o27dvytjo3bu3PPHEE1K5cuW0Y+l41lDA5OXcc8+VRx55RGrWrOl5+eqkkz/84Q+iE3OSFw18u/vuu9Pud14TOjQs7KGHHvK8BvO9OZtOrPNqn8nzzO3ba/V+9Morr0j9+vXTTkFf8mvTpo1s2bIl8TO9j+n988gjj/Q8Zbfnpltwnunzwb6fOft//Pjxcu2116YE6iU3KtO3TxYi8CzM+5vphCSvTjHdPszxpW0l8CzfOwfbI4AAAggggAACCAQtQD2xRLg06yGlHXhGPVGEemLq3ca0jmNvVZrXj92GbPVl6oklfUw9scSCemKJBfXEC2X69OlpH72oJ7p/GjWtx+rWBJ4F/Yme/SOAAAIIIIBAeROgnkc9TwWo51HPc977qOeViDA/0DvwjPmBxeOE+YEl1wvzA1Pvpn7rxbo18wPL26dxzhcBBBBAAAEEEEAAAQTCEIhbLleFIq1IxWCJG2wMSGkiAggggAACCCCAAAII/H+B1157zQqT2rNnT8JEg3X69++f1cgtTCpT4NmsWbOkT58+Kfs1PZZu5PZNk17hPFkb77LCu+++a4XYfPPNN4mf6qSOa665JmPYmb3yxx9/LG3btrUm4dvLU089JRpW5FxMA23CCjzTUDENuLODyzL1o/NcpkyZIhpyZi8tW7aUpUuXSq1atVJWdTsX/X1XQ4I0/CvTMnbsWNEQn+RFg+6WL18uBx98sOembhO1vALZwhqf+iLfgAEDRI9nL5nC8ZJPTl8qGzp0qPWNgslLFALPSvP6UYvGjRtbAYh169b1HA87duyQzp07y/r161PWMbmPfPDBB9K6dWv5+uuvrW117Oo479ixY9brW1fQa0rHa6tWrTKOdbfJUxrapfe/o48+OmVbnSihgVl6L/Y7lnR9t2/a8wqSdHtBa5999rHMTz755IznlM8PTSfWeb1A9sADD1hBltkW58urGjy4cuVK0Wsz2z3PtG91P3PmzBENpLNLkm6Gps8Ht/4/77zz5Mknn8waQKfb9ujRIyWkU9uX7wuKYd/f/Lwg5zYGTLcPc3xpO5nQlO2K5ecIIIAAAggggAACpS1APbGkB0qzHlLagWfUE8Wq74VR7w779+1c7zGmdRx7/6V5/WgbqCcW94RpbZp6YuqVQT2x2IN6or/AsyDq1dQTc31qsR0CCCCAAAIIIFC+BKjnUc9TAep51POcdz7qeakizA/8n3Tv3t2aM2cvzA8slmB+YMm1EvbfK0zn93l9sjPdnvmB7oKmfro1X2BQvn6/4GwRQAABBBBAAAEEEIiiQNxyuQg8i+Iook0IIIAAAggggAACCCAQqoAzSErDeJYsWSI1a9bM2g4NbNHwqPvuuy+xrldQllvwlAb1zJ07VzRYxmRxO17Dhg3llVdekfr165vsIuM6N998s9xyyy2Jdfy86GNv5NxHt27dZPbs2bLvvvumHNs00CaswDPncSpXriwrVqywAp6yLevWrZMzzzxT9ttvP9Gws+OPP140QMrZr27nYjrenF7aJq8XaZztvfzyy2Xy5MmJf3YLBwtzfGqo3Kmnnipbt25NtMkrGM/N3u1FwCgEnpXm9aNON910k2gbsi3OP8Cbhvt99dVXoi8Sv//++4lDzJ8/3wqNci5u43XEiBHWOHQWz9zau2nTJunQoYNoiKK9uI33ZcuWWQFudniWaYBg8jHdxpPbsdwmdHiFG2brAz8/N51Y59Y+P88Ht+vSrX/djjN48GCZOnWq6H0z2+IWUjZhwgQZPXp0YlPT58PLL78s7du3F51EpIvfCWbOlzIz3VfdztvNJ+z7m58JNW59Y7p9WOPLbiOBZ9muJH6OAAIIIIAAAgggUNoC1BNLeqA06yGlHXhGPXG39OrVy/oyB3sJqt4d9u/bud5jTOs49v5L8/rRNlBPLP5SB5MvJKGemH5VUE8sNsk38Czs+5tpPdDrPmi6PfVEd0FTP92aFyRzfRqzHQIIIIAAAggg4C5APY96ntvnbOYHivVFk0HMXw37991c733U81LlmB+YHnjG/MDiMcL8wJJrJez7m596ktu90HR76nnU83J9lrIdAggggAACCCCAAAIIREeAwLOA+iJusAExsFsEEEAAAQQQQAABBBAosIDbH+iuv/56GTdunPGRnIErXuFBbn/knDFjhvTr18/4WLqi83j6+9LSpUulY8eOvvbjXNnNwjRQK3lfzvYdcsghViBbo0aNUg5pGmgTVuDZf//7X9FwNm2/vbRp00aeeeYZ0XMoxOJ2LhqYN2nSpKy7d7r6mXBlMjEnzPGpIUE9e/ZMnLPXGPFC0XCj3r17W0F69lLagWelff34uQ84J3GaTsoxDXzSPnFe336DqHQfzqA+t/DEXM8leWy5jSe3Y7mdf9++fUXv4yYhblkvco8VTK5f3dStffrS8axZs4yCyHbs2GGFx61fvz7RErdAL7dv8vT7UuiNN94oDz74oBxzzDHSvHlz+d3vfiennHJK4rimzwenjelYtg/kds75vqAY9v3NdEKS1/gz3T6s8WW3k8CzXO8YbIcAAggggAACCCAQhgD1xBLl0q6HlHbgGfXE9C81CKreHfbv27neS0zrOF61nDDr8dQTi3vZbz1Jt6GeWGxHPbHYgXrihTJ9+vS02yb1RPcniWk9Vrcm8CzXpzHbIYAAAggggAAC6QLU86jn2QLU86jnOe8Q1PNSRZgfmB54xvzA3L40gvmB3p/I/M5/9lNPcjuq6fbU86jn8XsEAggggAACCCCAAAIIxF8gbrlcFYqKioriwB432DiY0kYEEEAAAQQQQAABBBAQcYY8+XnJx/b78ssvraAW3ZcuXoFnixYtsgK17OXAAw+0wrWaNGniqyvcvkUtlxehnAd1C7zSEJuuXbv6at/mzZvlpJNOki1btljbeZmaBtqEFXimbb355pvllltuSTnfqlWrioZpDRw4UFq0aCFVqlTx5ZG8stu5mL4E6Ax/8TN+TCbmhDk+nSFVbuFS2ZAnTpwoV111VWK10g48K+3rx09onHM8mPrnM6EplxcH58yZIxrYZS8amvjqq69K3bp1rX/69ttvreC8F198MbGOaYCgc3xp+Nbw4cMT/3zYYYfJmjVrpF69eol/K9RL3NnGtvPnJtevbuPWPg3v1BBPk8W0f533ivr161tWDRo0MDmM0Tomzwe3iT+59P+QIUNk2rRpiXbl+4Ji2Pc30wlJXvCm24c1vux2EnhmdKmwEgIIIIAAAggggEApCVBPLIEv7XpIaQeeqQT1xHDq3WH/vp3r7cW0jqP7L+3rh3picS/nUk/S7agnutcj3b5AgXriysQtxc0n7PubaT2QeqK7QFh+enQCz3J9GrMdAggggAACCCCQLkA9j3pe8qignkc9L3k8UM9LvWeazh/TrZzzu5gfmPsT2HQchjV/i3oe9Tx7NAcx/9TeN/MDc79nsCUCCCCAAAIIIIAAAggg4CUQt1wuAs8YywgggAACCCCAAAIIIFCuBdatWyf6Ytz3339vOey3336yevVqOfbYY41dnKE7XoFnzhdgmjZtKitXrpTatWsbH0tX9PvtTqY71/C19u3bW/vXRX/B1TChOnXqmO7CWk89nnvuOdmzZ09iO7dQL5NAG91BmIFnH3/8sbRt29Y6pttSsWJF0YkZF198sXTp0kUaNmxoOZku+ZxLPn/cNZkQEdb41Nz1/v37y8yZMxNsgwcPlkceecSU0VrPOamitAPPSvv6cQvo8gI1GQ9u2+YzoSmXbzp0jnnnvdUt/HHq1KkybNgwX2NJV3b2n9t93O38TQMLfTcoaQPT/nJr34QJE2T06NFGhzftX2d7WrduLRqOqc/PQi0mzwe3b931c752W53hifkEnpXG/S2sF+zCGl92v+TzzPMzDsPyc/s84/V50U/7WRcBBBBAAAEEEECgdASoJ5a4l3Y9JAqBZ9QTSwLkg6p3l8bv27neXUzrOG71qLDr8dQTi3uZemJ36+9U9uKnvkY9sViNeuKFMn369LTbJvVE9yeJn3okgWe5Po3ZDgEEEEAAAQQQSBegnkc9L3lUUM+jnpc8Hqjnpd4zTes9upVzfhfzA3N/ApuOw7DqLcwP9A48K42/V/ipJ7mNQtPtwxpfdhuZH5j7PYMtEUAAAQQQQAABBBBAAAEvAQLPAhobcYMNiIHdIoAAAggggAACCCCAQIEFnH909/OST3JTkv8g6BVg4fwjsNcLeSanaPoHSJN92es4Lfxsm21dtxc+TAJtdL/5hITlsv2cOXOkd+/esnfv3mynJQcccIBccMEFMmjQICsIrVKlShm3cZ5L5cqVZcWKFaKBQdmWfP64azIhIqzx6fZHca8XgjKZOD1KO/CstK8fP9+QaDIe3OzzmdDk55ve7GM7v2HXeb3ke29IPsds4Wq6rp/zz3Y9+/m5aX/l2z7T7cePHy9jx45NnMLpp58u8+bNk+rVq/s5rYzrmjwfCtX/zmPl84Jiadzf8v08YLq96fjw6li/2+fzzPMzEE3P32uffrbnBUU/PcO6CCCAAAIIIIBAtAWoJ5b0T2nXQ6IQeKYa1BOLx0RQ9e7S+H0717uQaR1H91/a1w/1xOJenj9/vvTo0cN3l1NPNK+XUk/0fkGyNO5vfupZbheG6fZ+64HOY/ndnnqi79sYGyCAAAIIIIAAAuVKgHoe9TzngKeeRz3PHhPU81KvDj+/jzvvrcwPzP3RajoO/fSPW2tMt6eeRz3PHj9+6uem48veN/W83O8ZbPn/2LsTaCmqq+3jG0EDghoUB1Qk4hBBV5yYVEZBQBQMoKhMsoICvkyKEwKfGgVMVHwjgwEVBURAEJHkCogoAiKgxCmAM0ZQX1QQhzBEhfutXTfddFdXdZ9T1VPBv9bKSsKt4dSvTp3qu++ppxFAAAEEEEAAAQQQQAABP4Go5XKVK9Vo8QgsUYONAClNRAABBBBAAAEEEEAAAY+XiqIaeBbmZbJYRyj0C1bF8oKieqxfv1569uwp+g2fpkulSpVk6NChMnDgQDn00EM9NwsTdhLmj7smEyJyGXiWeG0L8QKP6TV0r2fiVuz3j9e525xX4vY2ExJMQ6TSXZtMgVaZfm5z3d33l27rnqxhc/42x860run1Cts+0+1NX2jLdF7pfk7g2T+kSZMmsmPHDocpXaBj2Othur1p//C7rrbbh3nm2fQ90/P326fN9mE+A9icE+sigAACCCCAAAII5F5gX3lBknqif18JUnOgnpjdwDPqieHGsjBfQEI90cyeeqJ54JlN/cRMP3Ut6onUE6knBr172A4BBBBAAAEEENg/BKjn7b3OzA/ca0E9j3qe9gbTeVm6brHeP9TzzJ5l1POo58V6Cl+I2kOmTJmScuPYzu9z78B2e+p5ZmMXayGAAAIIIIAAAggggAACNgJRy+Ui8Mzm6rIuAggggAACCCCAAAII7HMC+8qEpk6dOsnMmTOlQoUKga9RsU7ICPKCYSJC0O01H/y9996T+++/X5566in5+eefjWxPO+000W+BrF27dsr6YcJOwvxx12RiTi4DzxL7J4FnRt0oaSVeUNwY90gMIQt6b3tdAff9pWPpkiVLpFGjRvHVbSdk2F9p7y1M7l/dMmz7TLfnBUW+wTHWU/kGRxGb+yHMZ4BsjSfsBwEEEEAAAQQQQCA7AtQT9zpST0zuU9QTm0pJSYlUqVLF+mZz/35FPdGakHqiiGSqF2b6uY069UTzeqRN/cTmGiSuS+AZgWdh/oZm0+/C9meb7akn2lwZ1kUAAQQQQAABBNILUM+jnufXQ6jnUc8znZelfahY6+Fe/dvmvBK3N50/5uXhFyKVboTOVK/L9HOb5x/1POp5sf5C4BmBZ16Bb37jCfU8m5GWdRFAAAEEEEAAAQQQQKDQAgSe5egKRA02RwzsFgEEEEAAAQQQQAABBLIssK9MaOrRw/sPkDZc2bIwPabJCyi6r7CTFsJur23YvXu3fPjhhzJ37lyZPn26rFu3Lu1paujZiy++KMcff3zSemFeTgjzsobJBJZcBp4l9s/9JfDshBNOkFWrVkn16tVNbwmr9UzvH6+dmvQHr+3yPaFJAwc1cOzbb791mnPwwQfLsmXL5Nxzz3X+fzbu7dh5uu8v97F0PZvzt7qYGVY2vV5h22e6/bBhw2TUqFHxVrdo0ULmzZsnlStXztppm/TvbF1/97GY0MSEJiY0Ze1WZkcIIIAAAggggMA+K5CtGlriBHmv30MVMF/1mqAXK1sWpsc3+X0xGzWDbPzOST3R9KqWrZfuhRHqiXaWfmub3j/UE828qSea10upJ/IFCrG7ii9Q4AsUzEZY1kIAAQQQQAABBLIvkK0aFvU8+2tjWo8IW48Lu72eGfU8u+tLPU+E+YF/l/bt28c7TpDAM+YHlvExP1CkadPUAMZsjO3qy/zAa2Tq1Knxe9XvfQPT+aN+Twvb7cPMibd5YtkElnnt12b7MO8I2JwT6yKAAAIIIIAAAggggAACfgJRy+UqV6pfSRGBJWqwESCliQgggAACCCCAAAIIICAiJi+lZIL65Zdf5KqrrpI5c+Y4q/q9oDhx4kTp27dvfHd16tSRpUuXSrVq1TIdIunnu3btkk6dOsn8+fPj/96rVy957LHHrPbjXnnBggXStm3b+D8fcsghsnz5cjnzzDND7ddv4yhNaHKfg16DN9980/kj8NNPPy3fffddymmOHTtW+vfvn/TvYf6YGeaPuyYTIvLZP23+AOzXf1599VVp3ry56P2nSzZC/9zHMnGLbVOs94+Xn815JW5vMyHBfX8HGaPeeOMNZyLLzp07nWYcfvjhote9du3azv/fsmWL8/P169fHmzlhwgTp06eP9Zi1ePFiadWqlcTKZF7jn835WzcgzQam1yts+0y3d7dHQ+n0eaRm2VpMng/Zetn5qaeekm7dusWbHibwTHeS7/Et7PFMtzftH359wHb7MM88m35oev5++7TZPsxnAJtzYl0EEEAAAQQQQACB3AtQT9xrXKz1kLAvwYTd3qsXUk/0vzdN6t02v3/5HYl6YvILiF4vkPnZmdan3Nvb1AOoJ2bv+WV6vWyuj1frTLennugfeEY90b/fm/av2B6oJ2ZvDGFPCCCAAAIIIIDAvihAPY96XpB+TT2Pep5boFjr4V5XyrQ+RD0veX60bT0iyNgS5nqFbZ/p9tTzqOfF+ilfYGA3H5T5gdkaFdkPAggggAACCCCAAAIIBBWIWi4XgWdBrzTbIYAAAggggAACCCCAwD4h8Pnnn0vDhg3liy++iJ/PvHnzkr55LNOJbtu2zQnKWbNmjbOqX+CZSaBOpmPpz7/66is5//zzZcOGDfHVR48eLYMHDzbZ3Hedd955Rxo3biw//vhjYAubBpgE2uj+vEKNbP6I6nVeNttnOif9dsfJkydL7969Zc+ePfHVW7RoIdqXKleuHP+3MH/MDPOyhskElnz2z1GjRsmwYcPiLjYv18U2cocUFTrwrFjvH6/+a9IfvLYznfCi27rvbw1T1FDIihUrZrql4j93X2N3SKTJy7CmB3vwwQflpptuiq9eq1Ytee211+Too4+O/5vN+Zse12Q90+sVtn2m2z/77LNO6GZsOe6442TVqlVy/PHHm5yOs46OZ5deeqnzvKxbt66cffbZMmjQIKlUqZLzc5Png4bTaVDZ9OnT48ft2bOnPP744+Iu0KZrmI5FOibFlrCBZ/ke3wYOHCgasBlbbMbC7du3y2WXXSYvvfRSxu1N+4efte32YZ55xh1RRPLlp20K8xnA5pxYFwEEEEAAAQQQQCD3AtQT9xoXaz2EemLZNQrzu5VJPYJ6Yup4Y+IW26pY7x+vUdTmvBK3t6kHUE/M3vPL9HrZXB+v1pluTz0x/QuS1BO9+75p/4ptHeaZZ3P3UU+00WJdBBBAAAEEEECgeASo51HPC9sbmR+YLGgyfzXfv+8GvcamdRTdP/W8ZGXqeUF7XfC6sm29xH0k0+2p51HPi/Udm7n2pv2Lel72xg72hAACCCCAAAIIIIAAAgi4BQg8y1GfiBpsjhjYLQIIIIAAAggggAACCGRZwCvsY8CAATJmzBjjI5l+C6QGlF1wwQWyefPm+L6nTZsmXbt2NT6Wrvjqq69K8+bN5ZdffnG209+XFi1aJC1btrTaj3tlrxcB+/Xr5wSp2ITHrF27Vi666CIpX768E2Rz6qmnSv/+/eWEE05IOqRJoI1u4PVHUA1O6tixo9H5ur9ZTzfy+iPs6tWrZf78+bJixQp59913pU+fPnLPPfcYHUODd4YMGSL33XdffH09Xw0Bql69evzfwoSdhHlZw2RiTj77p/uaHH744U6/rl27trH3H/7wBydoLrbYhPwYHURETNxi+yrW+8frXG3OK3F7mwkJ7vtbQ7GWL18uJ554ohG/3lPua+wVZuUOq9IxR8fDqlWrGh1HV9Kx9KqrrnIC2WKLV0CbzfkbH9xgRdPrFbZ9ptu7J+8FeQa5w+zc1830+eAOqnOH4mXi9TrnsIFn+R7f3P2jS5cuop8tTJ7bXhNQ/cZS0/7hZ267fZhnXqbrnvjzfPnpMcN8BrA5J9ZFAAEEEEAAAQQQyL0A9cS9xsVaD6GeWHaNwvxuZVKPoJ6YOt6YuFFP/Ju0a9cuBY96YvaeX6b90LZe426h6fbUE9O/IEk90bvvm/av2NZhnnk2dx/1RBst1kUAAQQQQAABBIpHgHoe9byYAPMD8zd/Nd+/7wYdcUzrKLr/Yq2He527zXklbm/z+zj1vKC9Lnhd2eb6eLXOdHvqedTzYv1nXwg8o56XvbGKPSGAAAIIIIAAAggggEDxC0Qtl6tcqb5BGoElarARIKWJCCCAAAIIIIAAAggg8F8B9x+zTj75ZHn55ZelRo0aRkZ33XWX/PGPf4yve/DBB8uyZcvk3HPPTdp+165d0qlTJydUK7Y0bdpUSkpKpEqVKkbH0mCevn37yqRJk+Lr16xZ0wnp0kChMIv+eqhhb+PHj4/vRsO69FzUxGTRfdxxxx0yYsSI+Op+YVamgTZef2QfOXKkDB061KRJ4v62dd3I64+w7n5ge23c5xO1wLN89s8vvvjCCf/77LPP4tfQL2TI6yJ/+umn0rhxY9H9xJZCB54V6/3j5VeICU3ajhkzZjjBYiaL1zX22n7x4sXSqlUriZW3tH70zDPPGAcialvcL0Lpv3n1R9MJPybnZ7OO6fUK2z7T7b///ntp3bq16CTQ2GITjqnPse7du8vMmTPj27uDRk2fD+5rZ3v9V65cKc2aNZOffvop41hk6pPv8c3dPxo1auR8zjjkkEMydjP3/aMb7O+BZ7nyU1sCzzJ2SVZAAAEEEEAAAQQiJUA9sexyFWs9hHpi2fUJE/5iUo+gnpg6bJm4xbYq1vvHazC2Oa/E7U3rKbqNux6k/0Y9Mdij0fR62Vwfr5ZUgFFAAAAgAElEQVSYbk89Mf0LktQTvfu5af+KbR3mmWdzp+WrHks90eaqsC4CCCCAAAIIIGAmQD2Pep4KMD8wf/NX8/37rtlIQD0vk5PN7+PU8zJpmv+cep6I33xt5gemPrtyNb/N5v4PUy+mnmc+NrAmAggggAACCCCAAAIIIGArELVcLgLPbK8w6yOAAAIIIIAAAggggMA+J7B27VonPOm7776Ln9vw4cPl7rvvFvcvee6T//jjj6VJkyZOiEVs8Qs8059rwMvVV1+dtJsnn3xSunXrZuS6fPlyadmyZVI4i03QTKaDvPjii9KmTRvZs2dPfNXrrrvOCUE78MADM20ub731llx44YVJlr///e+dF5MqVqyYtL1poI2G42hI0pw5c+Lba9jO3LlzpVKlSmnb5HV9dAOvwLNXX31VmjdvLno8XQ466CDRMBjtGyaLyUsOYcJOwrysYTohIl/9M8zLfF6henp9Ch14pm0oxvvHq++a9gf3tjYTGrwmNJ1++ulOmORRRx2V9pbSa3zjjTfKQw89FF/vtNNOk1deeUWOPvropG29XparV6+e6LeEHnHEERlv3Z9//lm6du0qs2fPjq/761//WnSsPeOMM5K2tzn/jAe2WMH0eoVtn832XkGfem0bNGiQ8cy8JiFpQJc+e2KL6fNh586d0qFDB3nhhRfi25pef69rrzvxC1809cn3+PbUU08lfYbw67/uC+N3/vtb4Fm+/NQ/zGeAjDcWKyCAAAIIIIAAAgjkXYB64l7yYqyHUE8suz7UE8scqCeWOZjWW7wGVNP6lHtb03qKV/v036gnBnu8mV4vm+vj1RKb7aknlgl6/W2KeqJ3P7fpX2GfeTZ3GvVEGy3WRQABBBBAAAEEikuAeh71PBVgfmD+5q/m+/fdoCOOaR0ltv9irIdTz0t/9ZkfuNfHpt5CPY96nl890++Os+lf1POCPrXYDgEEEEAAAQQQQAABBBBIL0DgWY56SNRgc8TAbhFAAAEEEEAAAQQQQCAHAl7hOgcccIBMmjRJrrnmGt/Qs2+//VYuv/xyWbJkSVKr0gWeff31104g2Lp16+LbaJCYBk117Ngx7dm9/fbb0r59e9m0aVN8PQ020ZCZs88+OysyGh7TuXNnKSkpSdrfnXfeKcOGDUsbeubloY4LFy6Uiy66KKV9Ni9YuSeW6H5nzZolnTp18j1vv+ujG3i9VOIVnHTKKac4IVY1a9ZM6/uvf/1LWrRoIRs2bIivN3ToUBk5cmTSdmHCTvLxgmI++6feA82aNZMtW7bEjTRcTq/rMccc4+mt96r+vEuXLkmhfLpyPgLPtL/pvVqhQgXP9hXr/eNurO1Erdj2NhMSvALPdD8a7jhhwgSpXLmy7zXWgMVBgwYlXWO/ECrdie7v+uuvT9qfhmfptTrssMN8712dzHT77bfL6NGjk9bp27evjB07NuU625x/Vgbk/+7E9HqFbZ/N9p9++qkTBqnfxhpbTMZLr3HZ69sZbZ4PXhMJM/Wz3bt3y3333Sc6TruXsIFnur98jm/uZ4MeP1NQabrzL9bAM30urFixQmrVqpXN2yvl5f9c+el+3Z8B9FminyH1WzdZEEAAAQQQQAABBKInQD1x7zUr1noI9cT8BJ5RT0wev9z9jnriv+XSSy+VpUuXxqG8avP6Q+qJ2XsWUk8U8ao5xoSpJ/7D+SKnHTt2xDsd9UTz+y9f9VjqiebXhDURQAABBBBAAAFTAep51PNUgPmBItTzqOelGzdt5o9RzzN9AmVej3oe9bx085/zVY+yuf+9erXt9u7zYn5g5rGCNRBAAAEEEEAAAQQQQACBTAJRy+UqV6qV+wgsUYONAClNRAABBBBAAAEEEEAAgQSBzz77zAnl+uijj5Jc+vfv74RWHXroofF/11+j3nnnHbn66qvl/fffT3FMF3imK+sLPR06dEgJbPI6lq6vLw0+8cQTcsMNN4gG9CQu+ofuW265xTeULchFfuutt5xQtu+++y5p87Zt28qDDz4ov/3tb5P+XT00sKN3797yySefJP0s3UsSNoE2Xn+wVedHH31UrrzySilfvnz8uBrkoiFwGoDkbk9sJb+XqqZNmybdu3dPOoeTTjpJ/vrXvzomicfRlWLn3rNnz6QgumrVqskrr7wip59+etK+ij3wLJ/9U+3uv/9+ue2221K8H3nkEWnevHlSv96+fbs88MADot8c57XkIvBs4sSJouFXsUUDBp9//nk5//zzfW+tYrx/3I01nSDj3s5mQoLfhCbdZ7169WTy5MlSp06dpEP88MMPMmTIEOd+S1x0/QULFsgRRxzh6a7t0sBIfVEtcdF716sv6ToffPCBM2YtW7YsaZt0oV025x9k7PXbxvR6hW2f7fZeQXM1atRwwkLd46Xfc9MvFNPm+aDPxX79+jnPA3e/8epnW7dulcGDB8vUqVM9ybMReJbP8c3ruumJ6TNQzyXx84v+u4bV3XTTTTJ37lyrsdS2f4QZP3Tb9957zwkC05C82DJq1Ci59dZbU57FYe63fPlpGzXgU1+2Xb9+fbzJvXr1cgIWK1WqFOY02BYBBBBAAAEEEECgQALUE/fCF2M9hHpifgLPtBfkq96dz9+3gw4r1BOT5WzqCdQTg/a61O2oJ6Z/QZJ6YmoQIfVE8/uPeqK5FWsigAACCCCAAALFKEA9j3qeCjA/kHpe4vhEPY96XqKATT0zm8856nnU89LNf85XPSps/7fdnvmB2RxF2BcCCCCAAAIIIIAAAgggUCYQtVwuAs/ouQgggAACCCCAAAIIIIDAfwVef/11ad26dUrQlway1K1bV84880znW/40yEq/6c5vyRR45vdiVmx/GpLVoEEDJ9BDg9XWrFmTEo6m62b6xvUwF3bOnDnSuXNnz+MeddRR0qxZMznssMMcj0WLFqWY6bHr168vzz33nFSvXt2zKTaBNr/88osTPKVBOu5FQ6hatWrltEevy+LFi0XDsWKLBhhpexPDcPwCzzRcTs+7pKQk5TiVK1eWhg0bSq1atZyfbdiwQVatWpV0rNhGfkF0UQg8y2f/9HuxSB0T+1m6+yBmnovAM+1L2rfcWfFHHnmkVKxY0Qn/mzlzZkoQV7HdP+7ObDpBxr2dzYQE9/2tBTO3Y82aNZ3wn1/96leiL0brWOd1f7/wwgvOeJJu8ZuUqtvovduyZUunT6Ubw3UsSXcsm/MPM/4GvV5h22e7fbr719Tcb6y0eT6ol17XTp06yUsvvZRCH+tnFSpUkNWrV8u6devSXp5sBJ7pAfI5vj377LNy+eWXp9xj+vlF77GTTz5Z/vOf/8jSpUtF75XYoj/X8LeHH35YduzY4fyz31hq2z/CjB+6rVc4WOx+Pvzww+XAAw90ghMbN24c+nbLh582cteuXU4/nT9/flKb9Vz0Gyp10ZBdd/Bq6BNkBwgggAACCCCAAAI5FaCeuJe32Ooh1BPzF3hGPXHvfUA9MXnItaknUE/M3uPKtP5rc328Wme7PfXEshfK27Vr53mxqScGHz+oJyZ/kVP2RhP2hAACCCCAAAII7JsC1POo5zE/sOxLXr2+qDTWO7I5fzWfv+8GGbWo5wX/fZx6XpAe570N9bz0gWeqxvxA5geGueOYHxhGj20RQAABBBBAAAEEEEAgSgIEnuXoakUNNkcM7BYBBBBAAAEEEEAAAQRyLKATGK644grPAC+/Q7dp08YJJ3v++eedVTIFnuk6Omnkr3/9q9xwww1OKIrtcuutt8qIESOcwI9cLXo+Gv4VC0GxOY4GxM2dO1eOP/54381sA20+//xz6dChg2cokt9BNJxMw8v0JZIhQ4bEV0v3UsnmzZud816+fLnNKcfXveeee+S2227zvDZRCDzLd//UcDoNs9NvzzRdtN/rvTN+/PiMIT2m+/RaTwP0LrzwQt+AJA2oWbFiRTwEL3EfxXb/JLbNdIKM28TmBTb3/a2hRGr5xz/+0fiS1KhRw7l3zzrrLKNtdIzQe3flypVG6yeudNJJJ8kzzzyT9lg252/dgDQbmF6vsO0Lsr0+v26//XYZPXq09SnfeeedMmzYMM+x0vb5oAcPMnZXq1ZNevfuLaNGjYq3P1uBZ7rDfI1vQa6Dhp1piOgZZ5zhhKIVW+CZfk668cYb5aGHHvLtW/rc6Nq1q3Xfc2+QD7/YMSdMmCDXX3+9b5uHDh3qhJ6xIIAAAggggAACCERLgHri3utVbPUQ6on/kCZNmsR/5zvhhBOcL3Dw+4KKMPWjfNa78/X7dpCRiHpisppNvYl6YpAe570N9cTML0hST7Sv61JP3Hu/UU/M3njFnhBAAAEEEEAAgUIJUM+jnhdkjklif2V+oIjN/FXqeamjXS7m14ap78a2pZ73b7n00kudL5WMLenmGmfrOUY9j3pepi98zkc9yub+9+r7ttszPzBbIwj7QQABBBBAAAEEEEAAAQT2CkQtl6tcqf52GIElarARIKWJCCCAAAIIIIAAAggg4COgL8INHDjQCezKtNx8881y9913O4FNU6dOdVY3CTyL7Xf9+vXSq1cv50Uzk6VevXry8MMPi054yMeiFoMHD5bZs2cbHU6DqDSIbcCAAVKpUqW02wQJtPnhhx+cgJxx48ZlbI+Go6mVhlK5JwRkmoSg3+R41113yQMPPCB79uzJeCxd4bTTTnMCuJo3by7u32FjO4hK4Fm+++fu3btl1qxZzn2k1zjdosFUM2bMEH25JvGFzUx/8De6iB4rpZvkWKFCBVmyZIk0atTIc/fFdv/EGmk6QcZ9UjYTErzub73vli1b5gQUZbrO/fv3d0J/Dj30UKtLp/eujg8apqX/O9OiY9Ydd9zhBCtVrlw57eo255/puDY/N71eYdsXdHstLep9oMFhn3zyScZT03v4kUceSTtWBnk+6IH1mo8dO1aGDx+eMUz0vPPOk+nTp8s///lPad++fbzd2Qw8053ma3yzPY6GnWnQ2T/+kfzyu99YGrR/xGCDbJ9pgnE2w8Fy7RdzyDSJt1OnTjJz5kzR5wsLAggggAACCCCAQLQEqCfuvV7FVg+hnpifwDPqiXvvAeqJey1s6gHUE7P33KOeaPaCJPVEu7/LUE9MvkepJ2ZvzGJPCCCAAAIIIIBAoQSo51HPY35gWR/I1/xV29+jmB8oEnT+lF5X0/qQewymnkfgmddzmfmB7dJ+XMnX+GZ7HOp51PMK9Tmb4yKAAAIIIIAAAggggEDhBKKWy0XgWeH6CkdGAAEEEEAAAQQQQACBIhbQP9C+9957MmbMGFmwYIFs3Lgx3loNa7nqqqukT58+UqNGDeffr7nmmkCBZ7qtHuujjz6SKVOmyPPPP+9MItFvY9JFw3jq1Kkjl1xyiXOMU045xTdMK5ecX331lRPAoRNJPvzwQ9m2bVv8cEceeaScc845TnBb27ZtM4YGxTYMMyFj06ZNMnHiRHn66adlw4YN8VCyE044QS6++GInsK527dpxK9vAs1gbNZhk/vz5znFee+010cCy2KLXplatWtK6dWu59tprnetUvnz5tJchaoFn+e6f6q1BgxpYtXbtWtH/r4sGUWmoWL9+/aRNmzbOfWEa0pON+0InOd57773y3HPPyZdffpm0y2nTpjkBXumWYrt/CjWhqaSkRKpUqeKEnT366KPyxBNPyLp16xw6DbA7/fTTpVu3btK9e3epXr16qEuXeO9qyNo333yTNGZpWN6VV15pNWbZTOgK1XjXxqbXK2z7wm6vE2pWr17thJlpAFric7Nq1apy4YUXOs+x2D2czijM80H3u3XrVpk8ebI8+eSTSc9UbUerVq2cZ0SDBg2cMdt9rGwHniU+T/IxvvmNo3ru9evXTxpHtW2mY2nY/hF0e51grGPFhAkTnPEiMYQ0F+FgufJL7O96r+jz5P7775c333wzKZxPA20XLVoker1YEEAAAQQQQAABBKInQD0x+ZoVWz2EeqKI1k71izdM6i6m9QivOzWf9W7qifmpxwftDzb1gHT1IOqJds9E0+tlc328WhB2e+qJ6a9rvsa3XNXDwvaPoNtTT7QbL1gbAQQQQAABBBDY3wWo51HPUwHmB+Z3/mq+ft+1Hd+YH1gmZvP7OPU8217mvz71PPMvMIgpMj8wdZ418wPN7slc1UMTj878QLNrwVoIIIAAAggggAACCCCQfQECz7Jv6uwxarA5YmC3CCCAAAIIIIAAAggggAACCCCAQNELhA2sKvoTpIEIIIAAAggggAACCCCAAAIIIIAAAgggkDUB6olZo2RHCCCAAAIIIIAAAggggAACCCCAAAII5FyAel7OiTkAAggggAACCCCAAAIIIIAAAgggYCUQtVyucqX6tSQRWKIGGwFSmogAAggggAACCCCAAAIIIIAAAgjkRIAJTTlhZacIIIAAAggggAACCCCAAAIIIIAAAgjskwLUE/fJy8pJIYAAAggggAACCCCAAAIIIIAAAgjsowLU8/bRC8tpIYAAAggggAACCCCAAAIIIIBAZAWilstF4FlkuxoNRwABBBBAAAEEEEAAAQQQQAABBIpTgAlNxXldaBUCCCCAAAIIIIAAAggggAACCCCAAALFKEA9sRivCm1CAAEEEEAAAQQQQAABBBBAAAEEEEDAW4B6Hj0DAQQQQAABBBBAAAEEEEAAAQQQKC4BAs9ydD2iBpsjBnaLAAIIIIAAAggggAACCCCAAAIIFL0AE5qK/hLRQAQQQAABBBBAAAEEEEAAAQQQQAABBIpGgHpi0VwKGoIAAggggAACCCCAAAIIIIAAAggggEBGAep5GYlYAQEEEEAAAQQQQAABBBBAAAEEEMirQNRyucqVlpaW5lUo4MGiBhvwNNkMAQQQQAABBBBAAAEEEEAAAQQQiLwAE5oifwk5AQQQQAABBBBAAAEEEEAAAQQQQAABBPImQD0xb9QcCAEEEEAAAQQQQAABBBBAAAEEEEAAgdAC1PNCE7IDBBBAAAEEEEAAAQQQQAABBBBAIKsCUcvlIvAsq5efnSGAAAIIIIAAAggggAACCCCAAAIIMKGJPoAAAggggAACCCCAAAIIIIAAAggggAACpgLUE02lWA8BBBBAAAEEEEAAAQQQQAABBBBAAIHCC1DPK/w1oAUIIIAAAggggAACCCCAAAIIIIBAogCBZznqD1GDzREDu0UAAQQQQAABBBBAAAEEEEAAAQSKXoAJTUV/iWggAggggAACCCCAAAIIIIAAAggggAACRSNAPbFoLgUNQQABBBBAAAEEEEAAAQQQQAABBBBAIKMA9byMRKyAAAIIIIAAAggggAACCCCAAAII5FUgarlc5UpLS0vzKhTwYFGDDXiabIYAAggggAACCCCAAAIIIIAAAghEXoAJTZG/hJwAAggggAACCCCAAAIIIIAAAggggAACeROgnpg3ag6EAAIIIIAAAggggAACCCCAAAIIIIBAaAHqeaEJ2QECCCCAAAIIIIAAAggggAACCCCQVYGo5XIReJbVy8/OEEAAAQQQQAABBBBAAAEEEEAAAQSY0EQfQAABBBBAAAEEEEAAAQQQQAABBBBAAAFTAeqJplKshwACCCCAAAIIIIAAAggggAACCCCAQOEFqOcV/hrQAgQQQAABBBBAAAEEEEAAAQQQQCBRgMCzHPWHqMHmiIHdIoAAAggggAACCCCAAAIIIIAAAkUvwISmor9ENBABBBBAAAEEEEAAAQQQQAABBBBAAIGiEaCeWDSXgoYggAACCCCAAAIIIIAAAggggAACCCCQUYB6XkYiVkAAAQQQQAABBBBAAAEEEEAAAQTyKhC1XK5ypaWlpXkVCniwqMEGPE02QwABBBBAAAEEEEAAAQQQQAABBBBAAAEEEEAAAQQQQAABBBBAAAEEEEAAAQQQQAABBBBAAAEEEEAAAQQQQAABBBBAAAEEEEAAAQQQQAABBBBAAAEEEEAAAQQQQCCtQNRyuQg8o0MjgAACCCCAAAIIIIAAAggggAACCCCAAAIIIIAAAggggAACCCCAAAIIIIAAAggggAACCCCAAAIIIIAAAggggAACCCCAAAIIIIAAAggggAACCCCAAAIIIIAAAgggECEBAs9ydLGiBpsjBnaLAAIIIIAAAggggAACCCCAAAIIIIAAAggggAACCCCAAAIIIIAAAggggAACCCCAAAIIIIAAAggggAACCCCAAAIIIIAAAggggAACCCCAAAIIIIAAAggggAACCCCwnwtELZerXGlpaWkUrlnUYKNgShsRQAABBBBAAAEEEEAAAQQQQAABBBBAAAEEEEAAAQQQQAABBBBAAAEEEEAAAQQQQAABBBBAAAEEEEAAAQQQQAABBBBAAAEEEEAAAQQQQAABBBBAAAEEEEAAAQSiJxC1XC4Cz6LXx2gxAggggAACCCCAAAIIIIAAAggggAACCCCAAAIIIIAAAggggAACCCCAAAIIIIAAAggggAACCCCAAAIIIIAAAggggAACCCCAAAIIIIAAAggggAACCCCAAAIIIIDAfixA4FmOLn7UYHPEwG4RQAABBBBAAAEEEEAAAQQQQAABBBBAAAEEEEAAAQQQQAABBBBAAAEEEEAAAQQQQAABBBBAAAEEEEAAAQQQQAABBBBAAAEEEEAAAQQQQAABBBBAAAEEEEAAAQT2c4Go5XKVKy0tLY3CNYsabBRMaSMCCCCAAAIIIIAAAggggAACCCCAAAIIIIAAAggggAACCCCAAAIIIIAAAggggAACCCCAAAIIIIAAAggggAACCCCAAAIIIIAAAggggAACCCCAAAIIIIAAAggggED0BKKWy0XgWfT6GC1GAAEEEEAAAQQQQAABBBBAAAEEEEAAAQQQQAABBBBAAAEEEEAAAQQQQAABBBBAAAEEEEAAAQQQQAABBBBAAAEEEEAAAQQQQAABBBBAAAEEEEAAAQQQQAABBBDYjwUIPMvRxY8abI4Y2C0CCCCAAAIIIIAAAggggAACCCCAAAIIIIAAAggggAACCCCAAAIIIIAAAggggAACCCCAAAIIIIAAAggggAACCCCAAAIIIIAAAggggAACCCCAAAIIIIAAAggggMB+LhC1XK5ypaWlpVG4ZlGDjYIpbUQAAQQQQAABBBBAAAEEEEAAAQQQQAABBBBAAAEEEEAAAQQQQAABBBBAAAEEEEAAAQQQQAABBBBAAAEEEEAAAQQQQAABBBBAAAEEEEAAAQQQQAABBBBAAAEEEIieQNRyuQg8i14fo8UIIIAAAggggAACCCCAAAIIIIAAAggggAACCCCAAAIIIIAAAggggAACCCCAAAIIIIAAAggggAACCCCAAAIIIIAAAggggAACCCCAAAIIIIAAAggggAACCCCAAAL7sQCBZzm6+FGDzREDu0UAAQQQQAABBBBAAIEcCPzf//2fNGzYUDZu3Bjf+9/+9jdp165dDo5mvss///nPMmTIkPgGPXr0kClTppjvgDURKBKBa665RqZOnRpvzZ/+9Ce57bbbCto69/3VtGlTKSkpkSpVqhS0XRwcAQSiL/CPf/xDmjRpIjt27HBO5uCDD5Zly5bJueeem3JyPOujf705AwQQQAABBBBAAIH9U4B64v553Tnr/AlQT8yfNUdCAIHCC1BPLPw1oAUIIIAAAggggAAC+74A9bx9/xpzhoUVoJ5XWH+OjgAC+RWgnpdfb46GAAIIIIAAAggggAACCCBgJhC1XK5ypaWlpWanVti1ogZbWC2OjgACCCCAAAIIIIAAAjYCTGiy0WLdYhTYvXu3zJkzR/75z3/KPffcU3RNZEJT0V0SGoQAAjkUYEJTDnHZNQIIIIAAAggggAACRSJAPbFILgTNCCxAPdGeji9QsDdjCwQQMBOgnmjmxFoIIIAAAggggAACCIQRoJ4XRo9ti0GAep79VaCeZ2/GFgggYCZAPc/MibUQQAABBBBAAAEEEEAAAQTyKxC1XC4Cz/LbPzgaAggggAACCCCAAAIIFKEAE5qK8KLQJCMBzTB//fXXZcCAAfLGG29Ijx49ZMqUKUbb5nMlAs/yqc2xEECg0AJMaCr0FeD4CCCAAAIIIIAAAgjkXoB6Yu6NOUJuBKgnBnflBcngdmyJAALpBagn0kMQQAABBBBAAAEEEMi9APW83BtzhNwIUM8L7ko9L7gdWyKAAPU8+gACCCCAAAIIIIAAAggggED0BAg8y9E1ixpsjhjYLQIIIIAAAggggAACCORAgAlNOUBll3kRGDNmjAwaNCh+LALPzNmZ0GRuxZoIIGAnwAuKdl6sjQACCCCAAAIIIIBAFAWoJ0bxqtFmFaCeGLwfUE8MbseWCCCQXoB6Ij0EAQQQQAABBBBAAIHcC1DPy70xR8iNAPW84K7U84LbsSUCCFDPow8ggAACCCCAAAIIIIAAAghETyBquVzlSvXrHiKwRA02AqQ0EQEEEEAAAQQQQAABBP4rwIQmukJUBdyTcgg8M7+STGgyt2JNBBCwE+AFRTsv1kYAAQQQQAABBBBAIIoC1BOjeNVoswpQTwzeD6gnBrdjSwQQSC9APZEeggACCCCAAAIIIIBA7gWo5+XemCPkRoB6XnBX6nnB7dgSAQSo59EHEEAAAQQQQAABBBBAAAEEoicQtVwuAs+i18doMQIIIIAAAggggAACCGRZgAlNWQZld3kTYEJTcGomNAW3Y0sEEEgvYPOCIpYIIIAAAggggAACCCAQTQHqidG8brSawLMwfYB6Yhg9tkUAgXQC1BPpHwgggAACCCCAAAII5F6Ael7ujTlCbgSYHxjclXpecDu2RACB9ALU8+ghCCCAAAIIIIAAAggggAACxShA4FmOrkrUYHPEwG4RQAABBBBAAAEEEEAgBwJMaMoBKrvMiwATmoIzM6EpuB1bIoBAegEmNNFDEEAAAQQQQAABBBDY9wWoJ+7713hfPUPqicGvLPXE4HZsiQAC1BPpA29gusYAACAASURBVAgggAACCCCAAAIIFFqAel6hrwDHDypAPS+oXOqXPzRt2lRKSkqkSpUqwXfKlggggICIMD+QboAAAggggAACCCCAAAIIIFCMAlHL5SpXWlpaWoyQ7jZFDTYKprQRAQQQQAABBBBAAAEEygSY0ERPiKoAE5qCXzleUAxux5YIIJBegAlN9BAEEEAAAQQQQAABBPZ9AeqJ+/413lfPkHpi8CtLPTG4HVsigAD1RPoAAggggAACCCCAAAKFFqCeV+grwPGDClDPCypH4FlwObZEAIFMAswPzCTEzxFAAAEEEEAAAQQQQAABBAohELVcLgLPCtFLOCYCCCCAAAIIIIAAAggUlQATmorqctAYCwEmNFlguVblBcXgdmyJAALpBZjQRA9BAAEEEEAAAQQQQGDfF6CeuO9f4331DKknBr+y1BOD27ElAghQT6QPIIAAAggggAACCCBQaAHqeYW+Ahw/qAD1vKByBJ4Fl2NLBBDIJMD8wExC/BwBBBBAAAEEEEAAAQQQQKAQAgSe5Ug9arA5YmC3CCCAAAIIIIAAAgggkAOBsBOadu3aJa+88orMnTtXli5dKhs2bJCff/453tIDDzxQatWqJa1bt5YuXbpI3bp1pXz58hnPJN1kle3bt8sTTzwhjzzyiKxbt0727Nnj7O+kk06SSy65RPr06SO1a9cW9+9SGQ+asMLWrVvlueeek0cffVTWrl0reszYcsIJJ0jz5s3luuuuk/r164ueo8nitm7atKmUlJRI5cqVZfny5XLbbbfJqlWrnF1VrVpVWrVqJQMHDpQGDRqkNfNr6wEHHODYt23bNismJufotU4223fNNdfI1KlTjZoS861SpYrR+qYrlZaWykcffSSTJk2SOXPmyCeffOJsqt7avwcNGiQdOnSQSpUqOf/ubvOf/vQn51qbLps2bZIZM2bI9OnTZf369fH7K/H6XnvttVKnTh2je0uPG/YFRb3HlyxZIo8//ri8/PLL8s0338RPR/vuOeecIz179pR27drJYYcdZnSq//73v+XSSy91xhFd9D7T+6F69erOed9yyy2ycOFC537Xe6ZRo0bSr18/adOmTdp7MJv9z+hEfFZKd366iY4P48ePl5kzZ8b7VGxcu+qqq5x7uEaNGil71/743nvvyZgxY+Tvf/+7fPnll846Oi5pn7jhhhvkiiuucMxsF73OOjll1qxZznX++OOPk8ZC7YN6nfRe0/Fdx0XT8dDdFj3/J598MqWfH3vssU4/0rEwNq5nskzct7uv/+1vf3P2p4uen/YpdX/99ddl27ZtSXbdu3d3+vERRxxhSxfff778gjQwV9fXZkJTmImpu3fvltWrVzt9f9GiRfHrFxsfBgwY4IwPsc8c6fpCop9N+73cw27/1VdfOZ8N9H7Wfqn3RuKiY+ypp57q3NedO3f2HBeC9Ae2QQABBBBAAAEEEEDARoB6orcW9USbXpR+3WzWc6gnUk+knph8v1FPTK49u0cj6on+4zP1xL21ZeqJ2XvmsycEEEAAAQQQQACB/AhQz6Oel+ueRj0veU4j8wO9exzzA5kfyPzA4PMrg4zj1POo5wXpN2yDAAIIIIAAAggggAACCERVIGq5XOVKdRZXBJaowUaAlCYigAACCCCAAAIIIIDAfwWCTmj64Ycf5J577pGHHnooKeAsE6yGkmlQmQbjpAsk8wpBmTx5sjz//PPStWtX0eOnWxo2bChTpkxxQkFsls8//1z+3//7f6LHMlmOPPJIx0BDRzIFuXkFnmlg1r333iujR4/2PJwaaZBLy5YtU36uBsOGDZNx48aZNFXq1avnnJeGIOVjyUX7Cv2CovYPDV7SgL90i/ZzDSlT86CBZxrypWFVL774otHlOu2005zgpkz3lu4saODZzp075bHHHpPhw4dnvAf1OBqIpaFkI0aMkEMPPTTteXhNaHrttdccaw2RiwUbuncyYcIEJwzMveSi/xldCJ+V/CZs/frXv5Y77rhDHnjggYy71zFXw/JioWLffvut9O3bV2bPnp1222rVqsnTTz8tF154YcZj6Aq21zm2U73Gej1MxsPYNhomefvtt8vYsWMztk2DBB9++GHREEO/cDz3TvxeUNRgvV69eiWFy/k14Oabb5a77747HmKYqaH59MvUFq+f57p9NoFfQQLPtJyrgYu9e/fOeP3OOussp+/rZ4FiDzyzHfNj11bvCw19O/7444N0B7ZBAAEEEEAAAQQQQCCQAPXEZDbqiYG6kedGuajnUE/0vz7UE5NtctH/wtwd1BO99agn7nUJUo8N0iepJ5apJX6ZRqKjTT3Uyz/o9tQTg/RmtkEAAQQQQAABBPZfAep51PNy1ftzUU+hnkc9zy3A/EDmByZ+ea67fzA/MHXMoJ5HPS9Xz332iwACCCCAAAIIIIAAAggUs0DUcrkIPCvm3kTbEEAAAQQQQAABBBBAIC8CQSY0vf3229K+fXvZtGlT4DZquM/gwYN9Q8/cf4Tu3r27nHnmmaLBM6bLwQcfLLNmzZJLLrnEaJOXX35ZrrzyStmyZYvR+okr9ezZ0wkeq1y5su+2buvGjRtLkyZNZOTIkb7bNGjQQF544QU57LDDktZ54403pFOnTtbXQAOoNKBNQ6jSBc5ZA7g2yFX7CjmhybZ/aJCVBvRNnDhRpk6dGhfK9A2OGuaj32R37bXXWoUJxg7gDsXyupZBAs82b94s3bp1k5deesm6e+jLk88++6zUrl3bd1uvF/h0jND/+IWdHXfccbJ8+XI58cQTi/7+8Do/vbdvvPFGWbhwobGpXrtbbrlFNm7c6Ixt69atM9pWQ9Lmz5/vGZ6YuAN9SVsDlNasWWO0X6+VNIRNA5hiwWx+OwpyrFNOOcUZ1zUMUEPLdLGZ0DRv3jzHLl2Inld727RpIzNnzkwZi93rBjkn9z5M/YJcoHy0z+YFPdvAs927dzsBoRr8Z7roWKz3moakDRkyJL5ZsbygqGO+hlXa9snE89dQwwULFkjdunVNWVgPAQQQQAABBBBAAIFQAtQT9/LZ1osS4aknJndD6oki1BP39gnqiSLUE1MfVUFqW9QTQz3yJYi5bb2TeuI/nL8V7tixw6HTv20uW7ZMzj33XM+LRz0xXJ9mawQQQAABBBBAYH8VoJ5HPS8XfZ96HvW8xH5FPY96ntc4E6S2RD0v3IgdxJx6Xvp6nNvHpp6p21LPC9en2RoBBBBAAAEEEEAAAQQQMBUg8MxUynK9qMFanh6rI4AAAggggAACCCCAQAEFbCc0ffbZZ3LRRRfJRx99lNJqDZ1p2LBhPBBmw4YNsmrVKtm+fXvKupkm7LtDUHT9Xbt2JQUfHXvssU54z69+9St56623PAN6YkEn9evXT6s8Z84c6dy5s2ewUs2aNaVp06bOcfSc9EWDn3/+OWV/mQJx3NYaBvTLL784f8zUJXY++r8XL14sX375pYwdO1b69++fdKzXX39dWrduLd99911KG0466SS54IILnLZ+/fXXzn68/GOhSbkIPctl+yZNmiSrV692zvvNN98U/cNxbPnNb37j9M3YohMfBgwYIBUrVgx9h6U7Jw2YOfvss+U///mPE8Ck90hsqVWrlmgQjW4fW9IFnmlfuP/++33DfE4//XTRELzy5cvLO++84/R5rzCwTIFJtoFn6e57DfnT+/Coo46S77//Xl555RWn77mXTIE87hf4tG9WqFAhfq/pvdyqVSupUqWKrFixQj744AMnuE/vkcR+nMv+F6Yjuc/vyCOPlHPOOccJYootOia0bdvWsfS7f3Us1KCme++9Nyl8zmQ89AtQjB1fr58GKXqF2ml7zz//fKdtumj7dCzctm1bCotej2eeeUY6duzoS5buWIljrlc/1zboPaBjqi42gWcaajl79uyk+8Z0jM8UVphPvyB9MV/ts5nQYxN4lm581HtHXwrUMdfr3tHnQbNmzeTRRx+N0xVL4Jnf5w89pzp16jgvNmp/17A3nSysIYde475+TikpKXHGSBYEEEAAAQQQQAABBHItQD2xTJh6YvZ6Wi7rOdQTqSdST6SeSD0x2HhNPZF6YrCew1YIIIAAAggggAACxShAPY96Xrb7JfU85gcyPzD1rmJ+YLIJ8wPDza8MMm5Tz6OeF6TfsA0CCCCAAAIIIIAAAgggsK8IRC2Xq1xp7K3yIr8CUYMtck6ahwACCCCAAAIIIIAAAgkCNhOaNJxLg5T0JbHE5frrr5d77rlHjjjiiBRb/bVr5cqV0qtXL3n//feTfu4VVhRbwR2CkrjhWWedJU899ZQTBJK4bN26VQYPHixTp05N+ncNiXr55ZfjQT3uRmpY2oUXXpgSIHb11VfL6NGjpXr16kmbaOjIrFmzHIsffvgh6Wf6bxrApEFN7sXLWtc54IAD5MEHH3SCzTTURBd1+/TTT0VDng4//PD4rvyCp3Tbu+66K+UaaFv13NV/06ZN8f3oMefOnSvt27fP6v2Qz/bZBOWEOUntVxdffLETNJO49OjRw7lu7n6v1+2GG25wQqm8lnShSbpNhw4dUsJsbrvtNhk6dKgceuihSbvcuXOn09+GDx+eEsL3wAMPyE033eTZBpvAM52Io8FVL774YtK+9FsZdSw477zzkgLHdKX169dLz549U8x0G93P8ccfn9Iu94SfxBVuvPFGGTlypFSqVCn+z9qfNRDomGOOicT9ke78NMRs4sSJomFcek6xRa+v9pe77747yUvrRLGSlt94qN/U16VLF1m+fHl8W91u/vz5ouGMXovXuKtjxF/+8hc58cQTPbfR4LnevXs74WeJi4Yy6hiTeM1iP9dniYYRTpgwIWmbevXqyeTJk1PGdh1nhw0bJuPGjfNsg03gWeIO9F7TMd59buquwYN33nlnSp/XQL+jjz66oH5Bx7N8Xd9cBZ5p2KU+q3fs2BEn0PtlxIgRTn9K7Gv67Hv66afluuuuS1o/0a4YAs90HNNz+vjjj+NN8xsPEseFJ554wnnOJIavZrq/g/YbtkMAAQQQQAABBBBAwEuAeqI4X75APTE79wf1RHHqwNQTqSe67yjqiXtFqCfutQhSjw06WlNPTJajnhi0J7EdAggggAACCCCAQDEIUM+jnpfNfkg9j3qe9ifmB6beVdTzqOd5jbXU8/4sQ4YMidPovOspU6Z4PpaYH1jGovNXmR+YzU8u7AsBBBBAAAEEEEAAAQT2F4Go5XIReLa/9EzOEwEEEEAAAQQQQAABBHwFbCY0rV27Vho3bpwUDKZBSxrG4/6F0H3Ab775Rtq2bStr1qyJ/6hu3bqyaNEiqVq1akr7/ALPWrRoIXPmzJHDDjvM85w05OS+++5zwqESF7+QKf3DYOfOnaWkpCS+uoaBPfTQQ6KBbOnOSwOFNDAn8Zx024ULF8pFF12U0j6/wLNRo0Y5f9DNZOgVOKfHmz59unMO6bbfvHmzs05i+JGGCy1YsMAzqC7ILZPv9uUr8ExDmTTUL3HRa3brrbfGA+rcXhpCo/3n0UcfTaH064v6rYf6ouy6devi22jwjYbrXXLJJWkvydtvv+2E1yWG2lWrVk00nEkD/9yLTeCZ1/lffvnl8thjj/neh3o8Nbj99tudQKnEZdCgQfK///u/Kf3Vb8KPBqc98sgjSUFgXhj57n+294jf+Wmo4QsvvCD169f33KWOUTrO6DruJdN4+K9//Ut0nQ0bNsQ31WCoMWPGpOzrq6++kmbNmiUFU15xxRVOuGRiCJtXI7WN3bt3d8bm2KJBdCtWrJBatWqlbKLjUMuWLeWnn36K/6xbt25OAFrlypU9HTTgTSe6aHjjnj17ktYJEniW6R7W42nomYYNJi7z5s3zDIrMp59t39P189m+XASe+T2rdXzs1KmTL4nX2BhbuRheUNQQP70nY8tBBx0kixcvdj5rZVo0zFTDOBPvI/3so+GQLAgggAACCCCAAAII5FqAeiL1RK8vvgjS7/Jdz6GeuPcqUU8UyXf/s71HqCfuFaOemNx7bOuxtn2PemLy31qoJwbpQWyDAAIIIIAAAgggUGwC1POo51HPS39XMj8wdX4k8wPtR3LqedTz/HoN9bzMgWfMD0ztPcwPtB+H2QIBBBBAAAEEEEAAAQT2bwECz3J0/aMGmyMGdosAAggggAACCCCAAAI5ELCZ0DRx4kTp27dvvBWnnXaaE6h09NFHG7VMg3M01Ca2HHfccbJq1So5/vjjU7b3Cjw75ZRT5MUXX5SaNWumPZ4GLXXt2lVmz56dsa0rV650Qn4SA0NMQ9x05x9//LE0adJE1DG2XHrppU5IVaVKlZLa6WWtBvqyzoknnpjR0CtwTp1uueWWjGFpfm2dMWOGXHXVVRmPbbJCvtuXjxcUv//+e2ndurXoN4fFFtMQKN22Xbt2SSFzug+/wLOZM2fK1VdfnUT95JNPJt0z6a6D10tffuFipoFnXudvE5TndS/6BbF5TfjR8B8dY84777yMXTDf/S9jg1wr+E1oGjt2rPTv3z/t7txjp66cLtAucWcDBw4UPUZs0eBJDSarWLFi0jE1ZKlVq1aiQV+6aBCb9qkzzjjD6FRfffVVad68ufOiqC46/i1dulS0vyQu+nMNR9P+Hls0lE8nZxx11FFpj6Vtu+OOO2TEiBFJ69kGnvmN0e6De4WEaZiUO1BTt8uXn9HF8Fgpn+3LReCZ17Pa9PnnNTYqUaEDz3bt2uWEtc2fPz9+xTQoU+/XTAGouoHeS/r8Tgwa7NKli0ybNs1o+6B9ie0QQAABBBBAAAEEEFAB6onUE6kn+o8F1BNT66nUE4M9O6gnlrlRT/TuP6b12GC9L7/1TuqJ/3D+zrhjxw7ncukX4SxbtkzOPffcpMtHPTFob2Y7BBBAAAEEEEAAAep5IswPZH5gupGAeh71vGzVu6nnUc9LN9ZQzyvT6dGjh/PFt+6F+YGpvYf5gXyORwABBBBAAAEEEEAAAQTsBKKWy1WuNPYWp9155n3tqMHmHYgDIoAAAggggAACCCCAQGABmxcUFy1a5ARraPjTxo0b5frrrxcNfzFdwry0oMewCedy//FTf6/SUJE2bdokNdcdBmQb4qY7GzdunAwYMCC+X7+XEbysNexEg38qVKiQkfGuu+6SP/7xj/H1bF4Ui23k3odf+FHGxniskO/25SPwzD3JwCaAS4kWLlwoapxYfvAKPPN6UUWD1ubOnZsSnOd3bfQY2g/Hjx8fX0XDAVesWCEarJe4mAaeuUOS/O6jdP3FK4jMy8Brwk/dunVFx52qVatm7JL57n8ZG+Rawev8TAMP3WOn7rpnz57y+OOPZww2cgdVNm3aVEpKSqRKlSpJLXznnXdk0qRJ8vrrr8uGDRucIMjp06cbjU26I9Nnie77ggsukM2bN8ePbzO2e4WQ2QaezZs3T9q3b5/xEnpNGPGbcJMvv4yN9lkhn+0L86z38x02bJiMGjUqfnY2z2q9jhrWqv07cSl04Jl+K6W2SQPZ1qxZI9u2bXNC2Bo1amR8mU3HcuMdsiICCCCAAAIIIIAAAoYCpr8D6u6oJ3qjUk8sc8l3PYd6YnJ/pJ5Y3PV26oll/ZV6ovdzxOZZbPh4T1qNeiL1xCD9hm0QQAABBBBAAAEEilfA5ncI6nnU89L1ZOp5qTrMDxRhfmBZv6CeRz0v3fhp8ywO8omCeh71vCD9hm0QQAABBBBAAAEEEEAAgX1JIGq5XASe7Uu9j3NBAAEEEEAAAQQQQACBQAK5/iNqYqPChKDYhJv4TR4YOnRoUkCbhou0atXKCRqJLe51TFC9XriZMGGC9OnTJ2lzL2sNjNNjZlq8JkN4hUZl2o87wOuYY45xArFq1aqVadO0Py9E+/LxgqL7GDYBXArm1ce8rptXH5o2bZp07drV6rq4r68WanQiYsuWLZP2YxqS4w4Zsj1/PahXaJRX0J5XH+rSpYuog7vg5EYpRP+zujA+E5pMAwfD9I+///3vSeFefoFntufjXt/0WfLUU09Jt27d4pv7hfKla4+7X9oEntmOee5j+QVy5csv7HGCbm96fXX/YZ71Xr5e97eGO44ZM8b4dNxjo25Y6MAz48anWdF0LM/GsdgHAggggAACCCCAAAKJAja/I4SVC/M7BvXEf8ull14qS5cujV8G6ol/liFDhsQ9cvF7PvXE5NBy6onBR0Gvmgj1RBHqiWV9Kp/P4iC92KZ9YZ711BPtrg71RDsv1kYAAQQQQAABBPYlAZvP6GHPO8xnfOp51PPc/Y/5gal3JPMDi7PerVeKel5Zf2V+oPeTNJ/P4iDPcpv2hXnWU8+zuzrU8+y8WBsBBBBAAAEEEEAAAQT2bwECz3J0/aMGmyMGdosAAggggAACCCCAAAI5ELD5I2XYw4f5I6dp8FFiG91BNS1atJB58+ZJ5cqVndX0G60aN24sP/74o/P//cKhMp33rl27pFOnTjJ//vz4ql5/lA1j7RV4pMe7+OKLMzUv6eeff/65NGzYUL744otQ5+w+aCHal+sJTV5BXbYhO+p07bXXyqRJk+JkXi+WLliwQPRltdhy+OGHi05Oql27ttX13bJli2ig1fr169Mez+SP4Nu3b5fLLrtMXnrppfi+gpy/bjxx4kTp27dvfD9eAVVhQssK0f+sLozPhCbTgEX32GEzVhVb4NnAgQNl7NixcT4dO2fOnCkVKlQwJnXfLzaBZ40aNXLG6kMOOcToeLkeZ2KNCPN8MDqRkCvZtC/Ms97r2el+bumpzJkzRzp27Gh8Vl5jI4FnxnysiAACCCCAAAIIIIBAioDN7whh+cL8jkE9cYNccMEFsnnz5vhloJ6Y28Az6onUE23qdpnGR696KfVEcf4WQz2RwLPY/UM9MdNIkvxzk78N2e2RtRFAAAEEEEAAAQSiIkA9j/mBXl+Yadt/CzE/K9fzdqjnUc+jnmc+Epg+S5gf6G1q6md+RbK7pk37wvztjnqe3XWjnmfnxdoIIIAAAggggAACCCCwfwtELZerXGlpaWkULlnUYKNgShsRQAABBBBAAAEEEECgTMDmj5RBzDQM7N1333XCSaZNmyZffvllfDcHH3ywLFu2TM4999yUXbv/SOcVEpWpPe5vCqtVq5a89tprcvTRRzubLl68WFq1aiWxXw2Dhkzpvtzhaho6VVJSIlWqVIk3022tAT9LliwRDeDJtHh9M5+GUR155JGZNk36uYZYPfPMM/LTTz/F/12vS9euXa324165EO3L9YQmDcLTEDI9t9gyevRoGTx4sJXVgw8+KDfddFN8G6++7A4Eq1OnjixdulSqVatmdSyvSVheEwRM/gjuFRA0YcIE6dOnj1WbdGV3//C6971e4DPtm4Xof7YIYQLd3GNHurHT3a5cBp79/PPP8uGHHzpBklOnTpUPPvgg6fDuQCmvcMiRI0eKvqhps7jDKm0Cz9zBl5mOm8txxtYvU1uz/fOg7cv2hCab/fkZePW9qAaebd261fkso59xnn32WdHrFFu8Pntku1+wPwQQQAABBBBAAAEEVIB6IvVE05pNujumEPWcXP6er+dKPTH1yxioJwZ/blBPFKGemNx/gtbrgvdCuy2Dts+m/mcyjtvsj3pi6t8y7a46ayOAAAIIIIAAAghERYB6HvU86nnedyv1POp52jOycX/ofqjnUc9zjzRB62X5+nwRtH029TfqefZXk/mB9mZsgQACCCCAAAIIIIAAAgioQNRyuQg8o98igAACCCCAAAIIIIDAfi+QjQlNu3fvFv0D2/r16+WLL76Q1atXy+uvvy5r164VDdjyW2wCzzQwrWPHjlbXyx304w7FyfRzm4OZBEhlM7TIpm2Z1g0SJufep9sy0zFtfu7XPpM/hNscx71uNu4N3afbxut8TPqP6blcc801TvhUbAkaeJat89d2mExw8Jrw4xdIVAz9z/R6xNYLE+iWzbHDNhBJAyG//fZb+eSTT0S/qfXNN9+M/2fbtm1pGdzXz2uSYJDxx+1hE3jmdT+kO4mw40w2/Wz7nMn6uWifyf0ea5uJ74IFC5zwydhyzDHHyIoVK0RDTG0W99hYzIFn+jLvV1995QTGbtq0yflcpSFneg/u2bPH97Rt728bP9ZFAAEEEEAAAQQQQCBRIBs1A+qJIib1oGzWBLLZi4P8Pl8M9RyT30PDOGXj3tDjU0+knqj9gHqid4hgkPGHemKYkS15W+qJ7VIwbeqhXlci7Pa6T+qJ2evj7AkBBBBAAAEEENhXBbJRs6CeRz2P+YH+IwT1POp51PPK7g/mB4abX5mLzyHU86jn5aJfsU8EEEAAAQQQQAABBBBAoBgFCDzL0VWJGmyOGNgtAggggAACCCCAAAII5EAg6IQmDTKbPXu2PPDAA7Ju3bpALbMJPDMNPkpsyBtvvCEa/rFz507nn/MZeOYVwMMLioG6iRB4ZufmDvXxCsAJ8kKttiLIfajbuV/Y8drX/hh4ZuqZzbHDJBBJv7lv4cKFzovXK1euTBuwlK53us8v6PPGfYxif0ExV352I4H/2rlun80LeiYvmmcrnNR9rGILPNNgs7/85S/Ot8Z+/fXXgS63yf0daMdshAACCCCAAAIIIICASyDo73fUE5Mh3b+nUE/M3q1GPdHOknqinVemtYMEcnntM0y9lHpisij1xEy9Nv3PqSeW+VBPDNeP2BoBBBBAAAEEEECgsALU89rHL0C6L9XLdJWo5/1d2rffa5nJy+bn1PNstESo59l5ZVqbeh7zA4cMGRLvJiZfqJrrelmmPpvp57luH/MD/yFNmjSRHTt2OJci3bsQideK+YGZei4/RwABBBBAAAEEEEAAAQTCCUQtl6tcqcaUR2CJGmwESGkiAggggAACCCCAAAII/FfAdkKTflvjrFmzpG/fvvLDDz9YOR577LGix4v9KpbrwLNXX31VmjdvLr/88ovTznwGntWtW1cWLVoktjNjJQAAIABJREFUVatWjRtl8yUjK/gMK2djwgbf4OiPXOhvcOzUqZPMnDlTKlSoEG9koQPPtC1LliyRRo0axdsU5gW+QvQ/23swzPllc+xIF4ikY7Nel969e8snn3xidYo6vm/evDkpHG1/CzzLtZ/VBfFYOV/tY0KT3YQm/Sw1bNgwGTdunNUlPvDAA6VatWrO56rYQuCZFSErI4AAAggggAACCIQQoJ6YmxckqSeG6JSuTXlB0s7S/YIk9UQ7P/fa2ai36z6pJ4pT92jYsKFs3Lgxzmz6JRKJ16VYA8/yVa8L2qPz1T7qidQTg/ZRtkMAAQQQQAABBBAwF7D9/Yr5gd627vlW1PPM+2CmNannZRJK/jn1PDuvTGtTz8skVPZz5geKM/c9l/Mrza6E/1r5ah/1POp5Yfsq2yOAAAIIIIAAAggggAACuRCIWi4XgWe56AXsEwEEEEAAAQQQQAABBCIlYDOhSb/16fbbb5fRo0enPccDDjjACRerX7++aPiG/ufUU0+Vd9991/hbjdwThObMmSMdO3a0snWHIOUz8MwrdCSboUVhvm3SCtFw5UzWhruxWs3dR0y+Wc3mADb3Rrr9FjrwzMul0IFnXmGHYV7gK0T/s+lLum6Y88vm2OEXiKSTXcaPHy+DBg1KCi3zOs/q1as74/v5558vzZo1k9/97neybdu2jC8f/vjjj9K2bVvRMMrYEmTCWDG+oJgPP9s+l7h+PtuX7QlN7vDSww8/3OlDtWvXtiLRULFRo0bFt/F7Odam/V4NsNn+888/lw4dOsiaNWvSnkvlypXl5JNPlgsuuMC55/S/9T687777JPEbRgk8s+oSrIwAAggggAACCCAQQsCmZkI90R86SH3G9Fvi9ajFXi8pRPuoJ3r3R/cLktQTQwyQWdyUeqII9cSyDhW0HhumO1JPFOdLCqgnhulFbIsAAggggAACCCBQTALU83LzBQbMDzxBVq1a5fzemquFeh71vJhAIerJtv2aeh71vFifoZ639+4xGceZHyjC/EDbEZf1EUAAAQQQQAABBBBAAIFUAQLPctQrogabIwZ2iwACCCCAAAIIIIAAAjkQsJnQ9PTTT8vVV1/tfEtV4tKyZUvp1q2bE35To0YNqVixomdLbUJA3H/kDBKK89RTTzntii3ub1VcvHixtGrVKn4+QUNUdP8DBw6UsWPHxo/VokULmTdvnvNHyNgSJrRowYIFTlBQbDnkkENk+fLlcuaZZ+agV9jvshDtM/lDuP2Z7N3CawJKNvqh1z4mTpwoffv2jR+8Tp06snTpUqlWrZrVKezatUs6deok8+fPj2/Xq1cveeyxx5L2Y/JC7ZYtW5ywwvXr18e3nTBhgvTp08eqTbqy+17z6r9hJvwUov/ZIoQ5vzBjh3uyl18g0urVq+XCCy+UHTt2JJ3aWWedJdddd50TVvmb3/xGqlSp4nnqJs+S7du3y2WXXSYvvfRSfB8jR46UoUOHWnG+88470rhxY+eFR13SBUCGHSdMt8+HnxWSa+V8ti/Ms97rhWr39a5UqZIzPtarV8+KxP3ydqEDzzT0oXfv3jJ58uSk89DzUwe9V/T+O+qoo6R8+fKe52oyllshsTICCCCAAAIIIIAAAoYCJr8DxnZFPdEflXpi/uudpr/nG94KKatRT6SeGLTveG1HPVGEemK4emyY/kg9UYR6YpgexLYIIIAAAggggAACxSZAPY/5gdnok4WYn0U9L/XKMT+wzKTY5s9qm6jnUc8LO78yzFhNPY96Xpj+w7YIIIAAAggggAACCCCAwL4gELVcrnKl7rf0i/QqRA22SBlpFgIIIIAAAggggAACCHgImE5o+v7776V169aifxSNLRrGpIEh5513npFtmBAUr9CmTAd1vzSoQVAzZ86UChUqOJu+99570qhRI/n222/ju9KgqIsvvjjTrpN+7vXSjVd7w4QWuQNftAEaqNa+/d5voLRqdJZXLkT7cj2hSUsGGpg3ffr0uFbPnj3l8ccfF/fv6ek4hw0bJqNGjYqv4hV4ZhIIZnLJvvrqKyd4cMOGDfHVR48eLYMHD07a3CQkx3RylEm7HnzwQbnpppviq9aqVUtee+01Ofroo+P/FmbCTyH6n8l5J64T5vzCjB0mgWe//PKLdO/e3RkfY8uBBx4oGhp5+eWXG/V302fJtddeK5MmTYofxz0um7i675dCB57l08/Ex71OvtsX5lnvFXjmNa5NmzZNunbtaszh9Zz2CzxzfzY4+OCDZdmyZXLuuecaHc89wddv+5UrV0qzZs3kp59+iu9XQ1hnzJghGsBqspiM5Sb7YR0EEEAAAQQQQAABBGwFTH8HpJ7oL0s9UaQQ9Rzqial9knpiWaC+LsVUb9f2UE8suy7UE72fJabPYttnvK5PPdH75VzqiUF6E9sggAACCCCAAAIIFIuA6e8Q1POo56Xrs9Tz/HWYHyjC/EDqebE7hHoe9bxEAZO/yzA/0P/5wvzAYvk0TTsQQAABBBBAAAEEEEAgCgJRy+Ui8CwKvYo2IoAAAggggAACCCCAQE4FTCc0vfrqq9K8eXPnRYfY8uSTTzqBUKbLs88+KxpuE1vShYi4/0hXt25dWbRokVStWtXocF4TsNxBU9u2bRMNF1mzZk18n0OHDpWRI0caHSO2koZLXXDBBbJ58+b4dhMmTJA+ffok7SdMaNGWLVukadOmsn79+vg++/XrJ2PHjjUKI4pttHbtWrnoooukfPnyoqannnqq9O/fXzQwKMxSiPaZ/CE8zDnptu6JOHXq1JGlS5eKhv2ZLF4vpXkFnnn1IdtAH22P+z7VQo3eNy1btkxqrukfwd2TsWzvQz2ojhlXXXWVzJkzJ96Gtm3bOv+/YsWK8X8L8wJfIfqfyfVPXCfM+YUZO0wCz7z63/Dhw+Xuu+82Hl/eeOMNZ4zauXNn/LS9XgDTELXE58Zpp50mr7zySlL4XSZbd78sdOBZPv0y2Xj9PN/ty3bgmdcYYhs+6WXg94Ki+36rVKmSM+7Xq1fPiN/93PD7rOPux9WrV3eC1U4++WSj43iFcuo9WFJSIlWqVDHaByshgAACCCCAAAIIIBBUgHoi9UTqif53D/XE5C9/oJ4YdKQt7hck81lvop7o3YdM67FBemA+r6+2j3pi8hfGUE8M0mvZBgEEEEAAAQQQQCCTAPU86nnU86jn+c0pYX5gdubPag9jfmDZfUY9j3peooDJPG/mB3r3GeYHZvqEy88RQAABBBBAAAEEEEAAgWQBAs9y1COiBpsjBnaLAAIIIIAAAggggAACORAwndDk/iP04Ycf7oQr1a5d26hV+oe3AQMGyPjx4+Pr2wSeHXTQQU4oznnnnWd0vIULF4qGKulxdfHbfuDAgU5oWGzRoJGXX35ZatSoYXQcXcn9B1m/8woTWuTlFyQc5Y477pARI0bEz832OvqhFKJ9Jn8IN76IPiu6X7TR38+feeYZ6dixo9GuV65cKc2aNZOffvopvr5X4NmuXbucMMD58+fH17MNrtE/+vft21cmTZoU30fNmjVlxYoVctxxxyW11zTwbPHixU4oYOw+sj1/PajbUP/NyyDMhJ9C9D+jDpCwUpjzCzN2mASemQblpTvncePGOWN84uIVKPXee+9Jo0aN5Ntvv42vOmPGDCcUz2TZunWrXHzxxaIv9MWWQgee5dPPxMi9Tr7bl+0XFPV8Jk6c6IxvscX2+WfaP3X/Xp+LNKDRZNz3Gsu9PhOYBkGmu976zZb6fHn//fcDPzeC9Ce2QQABBBBAAAEEEEDA73OzSei1bR2KemLq7yjp6qnu3lns9ZJCtI96YnIvoZ6Y/PcK23qD9uFc1dv1SlFPLOuv1BO9P3vY1LtsP71QTxSx8aWeaNvDWB8BBBBAAAEEEECgEALMD2R+oM08T78+Sj3PW4b5gcwPjPUM6nnU89I9423qTbafFajnUc+z7TOsjwACCCCAAAIIIIAAAgjsiwJRy+UqVxp7Y7fIr0bUYIuck+YhgAACCCCAAAIIIIBAgoDphCZ32Mghhxwiy5cvlzPPPNPIU9dt2bJlUvCTTeCZHuTSSy+VWbNmSaVKldIe8/vvv5d27do57YstrVu3lrlz56Zs6zXhZPjw4XL33XeL+3cxr4N+/PHH0qRJEycgJdOxwoQW6b5ffPFFadOmjezZsyd+rOuuu84JkTvwwAMzXoe33npLLrzwQvnuu+/i6/7+978XDRuqWLFixu0zrZDv9uXjBcWdO3dKhw4d5IUXXoiffr169WTBggVyxBFHpCX5+eefpWvXrjJ79uyk9bzCvnSFmTNnytVXX5207pNPPindunXLRO/83Ose69evnxPo5+7LpoFnei/pvbN69Wrr89cNvAx+/etfO20944wzks4rzISfKNwfYc4vzNhhEnjmDrZTTw3f02Axk8VrHNTtvF521xdpu3fv7vT32GJ6T+n6o0ePlptvvjmpWYUOPMunn8n1cK+T7/blIvDs008/lcaNG8sXX3xh/fz77LPP5KKLLpKPPvooicarf+oK27Ztc4Ie16xZE1/fbyx1W5t+1vEKRmvRooXMmzdPKleunPEye71QrRvZBmVmPBArIIAAAggggAACCCDgI0A9MTXgnnpisNuFemKyG/VE6omJPYJ6YpkG9cTU8dWmHhtkdKaeSD0xSL9hGwQQQAABBBBAAIHiFqCeRz2P+YH+9yjzA5kfmK37g3oe9Ty/kYZ63pA4TY8ePWTKlCkpVMwPTCZhfmBxf7amdQgggAACCCCAAAIIIFCcAlHL5SLwrDj7Ea1CAAEEEEAAAQQQQACBPAqYTmjSgKe2bdsmtWzUqFEyZMiQjMFgGirWvn172bJlS9L2Gly2dOlS0bAb9+IOZIr9XI956623Svny5T2VdALKgAEDZNKkSfGf6y+rzzzzjHTs2DFlG12/c+fOUlJSkvSzBx54QAYPHpz23D7//HMnDCsxFOWAAw5wgtX0fN1LmNAi3ZdfW++8804ZNmxY2tCzb7/9Vi6//HJZsmRJvFna1oULFzpBMNlY8t0+dx/p1KmTE6JUoUKFbJxOfB9eL15qCNmECRN8g2l2794t9913nwwdOjSlLX6BZ19//bUTSLdu3br4Nhpkp+fk1XcTd/z22287fW7Tpk3xf9ZgsZdfflnOPvvsjPdXupAcPc/rr78+aR8avKftOuyww3yt9QXN22+/3QmoSlz69u3rhLC5r1OYCT9RuD/CnF+YscMk8Oydd95xwqR+/PHH+KXq2bOnPPLIIxnDFHUyjgYnJvbb2E7mzJnj2Xe9QqF69erl9It0gZbPP/+8M17v2LEjqU8VOvAs3362A1y+25eLwDM9Z6/PBfpvt9xyi++zWkMb9dnw0ksvpbD5BZ7pZKE//OEPMnny5KTxVIMv69ev78uv94J+TnIHq/mFu1577bVJn1V0PR2zGzRokPYS6/NFx9XbbrstZb1GjRo5YYUaSsuCAAIIIIAAAggggEAuBagnUk+knpj+DqOeSD0xG2Mw9cS9itQT91oEqcfa9kfqidQTbfsM6yOAAAIIIIAAAggUvwD1POp51POo5zE/MPfzZ6nnUc/zGmmo5/3Zec8gtvgFnunPmR9YpsT8wOL/bE0LEUAAAQQQQAABBBBAoDgFCDzL0XWJGmyOGNgtAggggAACCCCAAAII5EDAdEKT17cnaWDWyJEjZdCgQZ4hNRq+pAFlGpjkt/gFjvgFnul+9A+eDz74oBxxxBFJu9U2XnfddSnBJpmCe9566y0naOq7775L2p+GmY0ZM0aOP/74pH/XPybOmzdP+vTpkxLipscfP368Z0hQmNCiWAP82qohK2ry29/+NqmtGtyiIWe9e/eWTz75JOln6doatKvls30TJ04UDc+KLRrwpYFI559/ftDme26nwV39+vWTRx99NOnnGtSngTh16tRJ+vetW7c6YXlTp0713J9f4JmurPeD9rs9e/Ykbdu/f3/nXjv00EOT/l1D5p544gm54YYbRNuZuKQLAnLfX+kmNOlEHA1c0xc1E5eTTjrJCcRq3rx5StjQBx984PS5ZcuWJW1zyimnOPupWbNmik2YCT9RuD/CnF+YscMk8ExDoVq3bi2rV69Oui4adKf91d3vdCXt5zrWjRgxIqXvxXbi19d/+eUXJ5jS/Wxo0qSJ06fc49j27dudsXj48OEp94Yeq9CBZ/n2sx3g8t2+XAWe+YWXaT+95557Uj4TrF+/Xrp27SoaCOm1+H3+iI3Fl112WdJmNWrUcMZ895inY++sWbPkf/7nf+SHH35IOZRf4JmGRl599dVGx9CV9LOH3qM63r/xxhue55TuXtANrrnmmqRnk1/bbPsY6yOAAAIIIIAAAgjsfwLUE0WoJx6YtY5PPbGszkI9kXqi+6ainrhXhHpiuHqs7YBNPZF6YqzPUE+0vXtYHwEEEEAAAQQQKF4B6nnU8/RLN7O1UM+jnqd9ifmBqXcU9TzqeYm9Isz8Stvxmnoe9TzqebZ3DesjgAACCCCAAAIIIIDAvigQtVyucqX65ncElqjBRoCUJiKAAAIIIIAAAggggMB/BUwnNOmvT3fccYcTbuNedELMOeecI7/73e+cH3399ddO0NG2bduSVtXQHA3X2Lx5c/zf58yZ44QpuRd3IFOnTp3k2WeflcRf4+rWrStnn322EwKyYsUKZxKFe9F15s6dmxJa5l5P29G5c2fPMB0NZ9JAqF/96leyYcMG59zc4VK6vxYtWoju57DDDvPsX2FCixJ3mK6tRx11lDRr1sxpg/4Re9GiRSlBbrqv+vXry3PPPSfVq1fP+r2Qr/YtXrxYWrVqldQn9GSOPPJIqVixohOapIEy7mC8ICfsF7Sj+4r1jwoVKjhhNOvWrUt7iHSBZ9q/77//frnttts893H66adLgwYNpHz58vLOO+/ImjVrPPtspjA7m8Azbchnn30m+k2fH330UUq7KleuLC1bthTte+r0yiuvOGOAe9FAuhdeeMHpe15LmAk/Ubg/wpxfmLHDJPBM/aZNmybdu3dPuTQabKn9TgP+tN/pNX711Vflyy+/TFpXnwPHHnus01dii4b0DR061PN6ax/RoEmv+yVxzPXq51onS3wWFDrwrBB+tuNYPq9vrgLP9Jz1Gy814NNrLIp9JvjPf/4jS5cuTeqL7j6j+0oXeOZ1v8bMtZ/rmOf3mUA/C+gzSAM4dfELFdNJbRdffLFneFnVqlVFAwB1XNXl3XfflTfffDPls4feKzo+/PTTT856xx13nKxatcr3Mw8vKNreOayPAAIIIIAAAggg4CdAPbFMhnpi9u4R6onUE6knpt5P1BOTTagnhqvH2o7Y1BOTa9DUE8t6EF+gYHsnsT4CCCCAAAIIIFA8AtTzqOdluzdSz6OeRz2Pep4KMD9QJFfzK23Hbep51PO0zzA/0PbOYX0EEEAAAQQQQAABBBDYlwSilstF4Nm+1Ps4FwQQQAABBBBAAAEEEAgkYDqhSXeuQTdXXXWVLFy40PpY5513nkyfPt0JTJs0aVJ8e78/eLsDmZ555hlZuXKljB492vjYGjqif8Q95phjjLZZsGCBc34//PCD0fqJK1155ZUyceJE37AzXTdMaJG7QRqkogFtO3bssG6raQic9Y4TNshH+9K94KRN0euuQXi1atUKcyrxbTWoT82XL19uvL9q1apJ7969ZdSoUfFt0gWe6Uoa5PTXv/5VbrjhBs9gvUwHv/XWW537LN03c9oGnukxP//8c+f89T60XU466STRe/iss87y3TTMC3xRuD/CnF+YscM08ExDHAcOHCgTJkywvbyi13fGjBnOvXHTTTfFt+/SpYszBrsLhrEVNBztkksuyRgSmNggHb969uwp/fv3j/9zMQSeFcLP5kLls325DDzTc37vvfecoNT333/fiEAnlT344IPOfzZu3BjfJl3gma709ttvS/v27WXTpk1Gx9GVGjduLLNmzXJCK6dOnepsl+4lQA2t1NCzLVu2GB8jtuLNN98s/fr1c8JWNYxVl0qVKjlhbxpQ6LUwocmamQ0QQAABBBBAAAEEfASoJ+6FoZ6YvduEemKZJfXEMgfqiSLUE1PHF+qJe++PIPVYmxGbeiL1RO0v1BNt7hrWRQABBBBAAAEEiluAeh71vFz0UOp51PMS+xX1POp5XuMM9Tzqee65yj169JApU6akfSwxP7CMh/mBufj0wj4RQAABBBBAAAEEEEBgXxYg8CxHVzdqsDliYLcIIIAAAggggAACCCCQAwGbCU16+O3bt8vtt98uY8eONWqNBtHcf//90qlTJylfvrwTCta3b9/4tk2bNpWSkhKpUqVK0v7cf+TUYJK2bdvK+PHjnT/i6csWfosGPWng04ABA5zwD5tFQ50GDx4ss2fPNtpMJ2o89NBDTtv8Qn1iOwoTWuTVGNu2hnExwnCtlI/2LV68WK644gr57rvvUppYoUIFWbJkiTRq1ChI8z232blzp9P3hw8fnjGMLBby989//tMJzYktmQLPYuutX79eevXqJatWrTJqvwbcPPzww6KBUJmWIIFnuk89/3Hjxsmdd97p/O9Mi/a5O+64Q2688UapXLly2tXDvMAXhfsjzPmFGTtMA8/UUMfVv/zlLzJs2LCM/VvXP/TQQ52x9tprr3XGWr0fW7Vq5YT26VKzZk0ndPC4447zvfYaMKnH036VadGgM13v5ZdfTrqnNNTwtddek6OPPjplF0EmzCTuxGb7QvhlMkv8eb7al+vAMz0n036jz2gNWT311FOlYcOGVoFnehx9jmkQ4Ny5czNS62eOe++91xnrEl8ETBd4pjv98MMPpVu3bvLGG29kPIaucNFFFzn3aZ06dWTXrl3O56v58+cbPWN4QdGImJUQQAABBBBAAAEEDASoJyYj2dbAqCf6dzJbyyD1TuqJe/2pJ4a7l4P0P4MhNr4K9URvLdO6kG5NPdGmx6WuSz2ReiL1xHD3EFsjgAACCCCAAALFJEA9L1wNgHoe9Tw/AeYHivOlrMwPLOsh1POo57kFsjG/0ubzBPU86nnU82zuGNZFAAEEEEAAAQQQQACBfU0garlc5Upjb2AW+ZWIGmyRc9I8BBBAAAEEEEAAAQQQSBCwndAU23TTpk3y2GOPybx580SDmWIBZAcccIBo+IwGgHXp0sUJX9Kgs9iydu1aady4cTyg6qCDDnJCcvTfEhevwLN27do5q2ibNfhs5syZ8sknnzj/psc9/fTTnZARfYnliCOOCHWd9fxmzZrlBJ9pmzXoLXacdOeX7qBhQovS7ferr75yLGbMmOEEp2zbti2++pFHHinnnHOOE5yl1yRT6FQoNJ+Nc90+fRFSQ2aee+45+fLLL5NaMW3aNOnatWvWT2vr1q0yefJkefLJJ5P6f9WqVZ3AJw3IadCggdP33YFTpoFn2mgtW3z00UfON5rpt2Im3ms6WUgDby655BKn359yyikZQ/diEEEDz2Lb6/2gATtPP/20LFu2TL755pukPtekSRO58sorrfpcmAk/Ubg/wpxfmLHDJvAs5qj9W+8dHVMSxz/9uYZYNm/e3Bnf9b+1H8YWvdebNWsm77//fvzf9B7RMKdMS+yZosFS69atkz179jibHHvssaJjv4bm/fa3v3X+zeacbALLvNoYZPtC+GXyTfx5rtuXj8Cz2Plov9EgVffnAf3sMWjQIOnQoYMTxhf0s05sHNZvjRwzZowsWLAgHpoW+7yjY12fPn2kRo0acWabwDPdaPfu3bJ69Wp55JFHnKDOjRs3xvelz+0zzjjDCffs3Llz0nF0JQ0B1LC12KIvq2s7vT4HMaHJ5k5hXQQQQAABBBBAAIF0AkE/Y1NP9K6X2lhnClU27bm5rteZtsNvvVy3j3oi9cR0fTTX/c/0/qCemF6KeqJImHqsaT/U9agnlmnpFzPF/k6Zzk//rkM90aaHsS4CCCCAAAIIIIBAPgSo53krMz8we70v1/UU6nnU86jn+QvYzKWL7SXX9R6v1lLPo56n/aJHjx7OfGjThfmBzA807SushwACCCCAAAIIIIAAAghELZeLwDP6LAIIIIAAAggggAACCCCAAAIIIIAAAhESeOqpp5JC1Fq0aOGEbxYi0DFCbPt1U4NO3t6v0Th5BBBAAAEEEEAAAQQQQAABBBBAYB8RoJ64j1zIPJ4G9cQ8YnMoBBBAAAEEEEAAAQQQQAABBBBAwCVAPY8uYStAPc9WjPURQAABBBBAAAEEEEAAgX1PgMCzHF3TqMHmiIHdIoAAAggggAACCCCAAAIIIIAAAgjs5wKjRo2SYcOGxRVsv/VvP+fbL0+fCU375WXnpBFAAAEE/j87d8ziZ5VHAfi9kims0ttZCOIXSJMmopVBiI2ltrYWKliKhUU6bfwCltqmUcRai4BYiIKtYiOCoMhZsAgYd91kyB3m/H/PdoszN+d9zq0uwyFAgAABAgQIECBAgMBfAt4TXYSHFfCe+LBifp4AAQIECBAgQIAAAQIECBAg8OgEvOc9OsspJ3nPm9K07yRAgAABAgQIECBAgMD/Fmjb5VpJ0lBoG2yDqYwECBAgQIAAAQIECBAgQIAAAQIXK/Dll18eL7300vH4448f165dO27cuHG8/PLLf/3/B/nfb7/9dty6deu4c+fOvR+/ffv28frrrz/Ir/uZoQL+oGlo8T6bAAECBAgQIECAAAECBAgQqBfwnlhfYeUHeE+srE1oAgQIECBAgAABAgQIECBA4BIIeM+7BCUMjOA9b2DpPpkAAQIECBAgQIAAAQL3CbTtchk8c4UJECBAgAABAgQIECBAgAABAgQIXJDA/X9YcuXKleOzzz47rl+//kAJvvjii+O55547fv/9979+/mF//4H+ET90cgL+oOnkKvVBBAgQIECAAAECBAgQIECAwBAB74lDir5kn+k98ZIVIg4BAgQaHGN3AAAgAElEQVQIECBAgAABAgQIECBQI+A9r6aqkwrqPe+k6vQxBAgQIECAAAECBAgQOJeAwbNzsf3/X2qD/f9f5CcIECBAgAABAgQIECBAgAABAgSmCfz666/HzZs3j88///zep7/66qvHhx9+eJydnf0rxw8//HA8//zzx7fffnvv565du3bcuXPnuHr16jRK3/sQAv6g6SGw/CgBAgQIECBAgAABAgQIECBA4BIJeE+8RGUMiuI9cVDZPpUAAQIECBAgQIAAAQIECBB4pALe8x4pp8MeUMB73gNC+TECBAgQIECAAAECBAicsEDbLtdKkoY+2mAbTGUkQIAAAQIECBAgQIAAAQIECBC4eIH33nvveOutt/72D9+6deu4ffv28eSTT/4j0J9//nl8+umnx2uvvXZ899139/77Y489dnz88cfHiy++ePEf4V+sEvAHTVV1CUuAAAECBAgQIECAAAECBAgQ+JuA90QX4qIFvCdetLh/jwABAgQIECBAgAABAgQIEDglAe95p9Rmx7d4z+voSUoCBAgQIECAAAECBAjsFGjb5TJ4tvM2OJsAAQIECBAgQIAAAQIECBAgQIDAfQI//vjj8eyzzx5ff/31P2yeeOKJ4/r168fVq1f/+m937949vvrqq+OPP/74x8++8cYbx7vvvntcuXKFMYF/FfAHTS4IAQIECBAgQIAAAQIECBAgQKBXwHtib3etyb0ntjYnNwECBAgQIECAAAECBAgQIHAZBLznXYYWZmXwnjerb19LgAABAgQIECBAgACB/yZg8GzTvWiD3cTgWAIECBAgQIAAAQIECBAgQIAAgRMQ+Oabb46bN28e33///bm+5p133jnefPPN4+zs7Fy/75dmCfiDpll9+1oCBAgQIECAAAECBAgQIEDg9AS8J55ep5f5i7wnXuZ2ZCNAgAABAgQIECBAgAABAgQaBLznNbR0Ohm9551Ol76EAAECBAgQIECAAAEC5xVo2+VaSXLej73I32uDvUgb/xYBAgQIECBAgAABAgQIECBAgECfwC+//HK8/fbbx/vvv//A4Z9++unjgw8+OG7cuHHc/172wIf4wXEC/qBpXOU+mAABAgQIECBAgAABAgQIEDhBAe+JJ1jqJf0k74mXtBixCBAgQIAAAQIECBAgQIAAgSoB73lVdVWH9Z5XXZ/wBAgQIECAAAECBAgQeCQCbbtcBs8eSe0OIUCAAAECBAgQIECAAAECBAgQIHA+gZ9//vn45JNPjo8++ui4e/fu8dNPP9076Ozs7HjmmWeOF1544XjllVeOp556ytDZ+ZhH/5Y/aBpdv48nQIAAAQIECBAgQIAAAQIETkzAe+KJFXoJP8d74iUsRSQCBAgQIECAAAECBAgQIECgVsB7Xm11NcG959VUJSgBAgQIECBAgAABAgS2CRg820Tb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jw2dwIAACAASURBVA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n94H3QAAIABJREFU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DwH3bu4AZgIARioNJ/0ZsqeFg3DSA08DY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LJqV65AAAgAElEQVQ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KAkL8QAACAASURBV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/dm5g1vZcSiGglD+QXNi+MDToI9Ve+OCLmpN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AP2n4wAAIABJREFU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Jgai17AAAgAElEQVQ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ruzgWe9pSEyAAAECBAgQIECAAAECBAgQIECAAAECBAgQIECAAAECBAgQIECAAAECBAgQIECAAAECBAgQIECAAAECBAgQIECAAAECBAgQIECAAAECBAgQIEDg7wW2/f3RP7xo8OwPMZ0iQIAAAQIECBAgQIAAAQIECBAgQIAAAQIECBAgQIAAAQIECBAgQIAAAQIECBAgQIAAAQIECBAgQIAAAQIECBAgQIAAAQIECBAgQIAAAQIECBAg8H8LGDz7I/Fzzh9dcoYAAQIECBAgQIAAAQIECBAgQIAAAQIECBAgQIAAAQIECBAgQIAAAQIECBAgQIAAAQIECBAgQIAAAQIECBAgQIAAAQIECBAgQIAAAQIECBAgQIDAdwQMnv1RlwbP/gjSGQIECBAgQIAAAQIECBAgQIAAAQIECBAgQIAAAQIECBAgQIAAAQIECBAgQIAAAQIECBAgQIAAAQIECBAgQIAAAQIECBAgQIAAAQIECBAgQIAAgU8JGDz7VJ1+hgABAgQIECBAgAABAgQIECBAgAABAgQIECBAgAABAgQIECBAgAABAgQIECBAgAABAgQIECBAgAABAgQIECBAgAABAgQIECBAgAABAgQIECBAgACBfxE4+/VJtn/5G98SIECAAAECBAgQIECAAAECBAgQIECAAAECBAgQIECAAAECBAgQIECAAAECBAgQIECAAAECBAgQIECAAAECBAgQIECAAAECBAgQIECAAAECBAgQIPBTAgbPfqoOYQgQIECAAAECBAgQIECAAAECBAgQIECAAAECBAgQIECAAAECBAgQIECAAAECBAgQIECAAAECBAgQIECAAAECBAgQIECAAAECBAgQIECAAAECBAh8S8Dg2bf69DcECBAgQIAAAQIECBAgQIAAAQIECBAgQIAAAQIECBAgQIAAAQIECBAgQIAAAQIECBAgQIAAAQIECBAgQIAAAQIECBAgQIAAAQIECBAgQIAAAQIEfkrA4NlP1SEMAQIECBAgQIAAAQIECBAgQIAAAQIECBAgQIAAAQIECBAgQIAAAQIECBAgQIAAAQIECBAgQIAAAQIECBAgQIAAAQIECBAgQIAAAQIECBAgQIAAgW8JGDz7Vp/+hgABAgQIECBAgAABAgQIECBAgAABAgQIECBAgAABAgQIECBAgAABAgQIECBAgAABAgQIECBAgAABAgQIECBAgAABAgQIECBAgAABAgQIECBAgMBPCRg8+6k6hCFAgAABAgQIECBAgAABAgQIECBAgAABAgQIECBAgAABAgQIECBAgAABAgQIECBAgAABAgQIECBAgAABAgQIECBAgAABAgQIECBAgAABAgQIECDwLQGDZ9/q098QIECAAAECBAgQIECAAAECBAgQIECAAAECBAgQIECAAAECBAgQIECAAAECBAgQIECAAAECBAgQIECAAAECBAgQIECAAAECBAgQIECAAAECBAgQ+CkBg2c/VYcwBAgQIECAAAECBAgQIECAAAECBAgQIECAAAECBAgQIECAAAECBAgQIECAAAECBAgQIECAAAECBAgQIECAAAECBAgQIECAAAECBAgQIECAAAECBL4lYPDsW336GwIECBAgQIAAAQIECBAgQIAAAQIECBAgQIAAAQIECBAgQIAAAQIECBAgQIAAAQIECBAgQIAAAQIECBAgQIAAAQIECBAgQIAAAQIECBAgQIAAAQI/JWDw7KfqEIYAAQIECBAgQIAAAQIECBAgQIAAAQIECBAgQIAAAQIECBAgQIAAAQIECBAgQIAAAQIECBAgQIAAAQIECBAgQIAAAQIECBAgQIAAAQIECBAgQIDAtwQMnn2rT39DgAABAgQIECBAgAABAgQIECBAgAABAgQIECBAgAABAgQIECBAgAABAgQIECBAgAABAgQIECBAgAABAgQIECBAgAABAgQIECBAgAABAgQIECBA4KcEDJ79VB3CECBAgAABAgQIECBAgAABAgQIECBAgAABAgQIECBAgAABAgQIECBAgAABAgQIECBAgAABAgQIECBAgAABAgQIECBAgAABAgQIECBAgAABAgQIEPiWgMGzb/XpbwgQIECAAAECBAgQIECAAAECBAgQIECAAAECBAgQIECAAAECBAgQIECAAAECBAgQIECAAAECBAgQIECAAAECBAgQIECAAAECBAgQIECAAAECBAj8lIDBs5+qQxgCBAgQIECAAAECBAgQIECAAAECBAgQIECAAAECBAgQIECAAAECBAgQIECAAAECBAgQIECAAAECBAgQIECAAAECBAgQIECAAAECBAgQIECAAAEC3xIwePatPv0NAQIECBAgQIAAAQIECBAgQIAAAQIECBAgQIAAAQIECBAgQIAAAQIECBAgQIAAAQIECBAgQIAAAQIECBAgQIAAAQIECBAgQIAAAQIECBAgQIAAgZ8SMHj2U3UIQ4AAAQIECBAgQIAAAQIECBAgQIAAAQIECBAgQIAAAQIECBAgQIAAAQIECBAgQIAAAQIECBAgQIAAAQIECBAgQIAAAQIECBAgQIAAAQIECBAgQOBbAgbPvtWnvyFAgAABAgQIECBAgAABAgQIECBAgAABAgQIECBAgAABAgQIECBAgAABAgQIECBAgAABAgQIECBAgAABAgQIECBAgAABAgQIECBAgAABAgQIECDwUwIGz36qDmEIECBAgAABAgQIECBAgAABAgQIECBAgAABAgQIECBAgAABAgQIECBAgAABAgQIECBAgAABAgQIECBAgAABAgQIECBAgAABAgQIECBAgAABAgQIfEvA4Nm3+vQ3BAgQIECAAAECBAgQIECAAAECBAgQIECAAAECBAgQIECAAAECBAgQIECAAAECBAgQIECAAAECBAgQIECAAAECBAgQIECAAAECBAgQIECAAAECBH5KwODZT9UhDAECBAgQIECAAAECBAgQIECAAAECBAgQIECAAAECBAgQIECAAAECBAgQIECAAAECBAgQIECAAAECBAgQIECAAAECBAgQIECAAAECBAgQIECAAIFvCRg8+1af/oYAAQIECBAgQIAAAQIECBAgQIAAAQIECBAgQIAAAQIECBAgQIAAAQIECBAgQIAAAQIECBAgQIAAAQIECBAgQIAAAQIECBAgQIAAAQIECBAgQIDATwkYPPupOoQhQIAAAQIECBAgQIAAAQIECBAgQIAAAQIECBAgQIAAAQIECBAgQIAAAQIECBAgQIAAAQIECBAgQIAAAQIECBAgQIAAAQIECBAgQIAAAQIECBAg8C0Bg2ff6tPfECBAgAABAgQIECBAgAABAgQIECBAgAABAgQIECBAgAABAgQIECBAgAABAgQIECBAgAABAgQIECBAgAABAgQIECBAgAABAgQIECBAgAABAgQIEPgpAYNnP1WHMAQIECBAgAABAgQIECBAgAABAgQIECBAgAABAgQIECBAgAABAgQIECBAgAABAgQIECBAgAABAgQIECBAgAABAgQIECBAgAABAgQIECBAgAABAgS+JWDw7Ft9+hsCBAgQIECAAAECBAgQIECAAAECBAgQIECAAAECBAgQIECAAAECBAgQIECAAAECBAgQIECAAAECBAgQIECAAAECBAgQIECAAAECBAgQIECAAAECPyVg8Oyn6hCGAAECBAgQIECAAAECBAgQIECAAAECBAgQIECAAAECBAgQIECAAAECBAgQIECAAAECBAgQIECAAAECBAgQIECAAAECBAgQIECAAAECBAgQIECAwLcEDJ59q09/Q4AAAQIECBAgQIAAAQIECBAgQIAAAQIECBAgQIAAAQIECBAgQIAAAQIECBAgQIAAAQIECBAgQIAAAQIECBAgQIAAAQIECBAgQIAAAQIECBAgQOCnBAye/VQdwhAgQIAAAQIECBAgQIAAAQIECBAgQIAAAQIECBAgQIAAAQIECBAgQIAAAQIECBAgQIAAAQIECBAgQIAAAQIECBAgQIAAAQIECBAgQIAAAQIECBD4loDBs2/16W8IECBAgAABAgQIECBAgAABAgQIECBAgAABAgQIECBAgAABAgQIECBAgAABAgQIECBAgAABAgQIECBAgAABAgQIECBAgAABAgQIECBAgAABAgQI/JSAwbOfqkMYAgQIECBAgAABAgQIECBAgAABAgQIECBAgAABAgQIECBAgAABAgQIECBAgAABAgQIECBAgAABAgQIECBAgAABAgQIECBAgAABAgQIECBAgAABAt8SMHj2rT79DQECBAgQIECAAAECBAgQIECAAAECBAgQIECAAAECBAgQIECAAAECBAgQIECAAAECBAgQIECAAAECBAgQIECAAAECBAgQIECAAAECBAgQIECAAIGfEjB49lN1CEOAAAECBAgQIECAAAECBAgQIECAAAECBAgQIECAAAECBAgQIECAAAECBAgQIECAAAECBAgQIECAAAECBAgQIECAAAECBGjdLJ4AAAKgSURBVAgQIECAAAECBAgQIEDgWwIGz77Vp78hQIAAAQIECBAgQIAAAQIECBAgQIAAAQIECBAgQIAAAQIECBAgQIAAAQIECBAgQIAAAQIECBAgQIAAAQIECBAgQIAAAQIECBAgQIAAAQIECBAg8FMCBs9+qg5hCBAgQIAAAQIECBAgQIAAAQIECBAgQIAAAQIECBAgQIAAAQIECBAgQIAAAQIECBAgQIAAAQIECBAgQIAAAQIECBAgQIAAAQIECBAgQIAAAQIECHxLwODZt/r0NwQIECBAgAABAgQIECBAgAABAgQIECBAgAABAgQIECBAgAABAgQIECBAgAABAgQIECBAgAABAgQIECBAgAABAgQIECBAgAABAgQIECBAgAABAgR+SsDg2U/VIQwBAgQIECBAgAABAgQIECBAgAABAgQIECBAgAABAgQIECBAgAABAgQIECBAgAABAgQIECBAgAABAgQIECBAgAABAgQIECBAgAABAgQIECBAgACBbwkYPPtWn/6GAAECBAgQIECAAAECBAgQIECAAAECBAgQIECAAAECBAgQIECAAAECBAgQIECAAAECBP5r545pAAAAEIb5d42NhdQBlB8CBAgQIECAAAECBAgQIECAAAECBAgQIECAAAECBAgQIJAScHiWmkMYAgQIECBAgAABAgQIECBAgAABAgQIECBAgAABAgQIECBAgAABAgQIECBAgAABAgQIECBAgAABAgQIECBAgAABAgQIECBAgAABAgQIECBAgAABAl8CDs++9tSGAAECBAgQIECAAAECBAgQIECAAAECBAgQIECAAAECBAgQIECAAAECBAgQIECAAAECBAgQIECAAAECBAgQIECAAAECBAgQIECAAAECBAgQIECAQEpg6e8b0BzD0g4AAAAASUVORK5CYII="/>
          <p:cNvSpPr>
            <a:spLocks noChangeAspect="1" noChangeArrowheads="1"/>
          </p:cNvSpPr>
          <p:nvPr/>
        </p:nvSpPr>
        <p:spPr bwMode="auto">
          <a:xfrm>
            <a:off x="63500" y="-136525"/>
            <a:ext cx="11725275" cy="109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94" y="266602"/>
            <a:ext cx="5839640" cy="4424763"/>
          </a:xfrm>
          <a:prstGeom prst="rect">
            <a:avLst/>
          </a:prstGeom>
        </p:spPr>
      </p:pic>
      <p:sp>
        <p:nvSpPr>
          <p:cNvPr id="26" name="직사각형 4"/>
          <p:cNvSpPr/>
          <p:nvPr/>
        </p:nvSpPr>
        <p:spPr>
          <a:xfrm>
            <a:off x="-77031" y="5008653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TextBox 6"/>
          <p:cNvSpPr txBox="1"/>
          <p:nvPr/>
        </p:nvSpPr>
        <p:spPr>
          <a:xfrm>
            <a:off x="45719" y="4997693"/>
            <a:ext cx="9052561" cy="99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사진 클릭 시 </a:t>
            </a:r>
            <a:r>
              <a:rPr lang="ko-KR" altLang="en-US" dirty="0" err="1"/>
              <a:t>상세화면</a:t>
            </a:r>
            <a:r>
              <a:rPr lang="ko-KR" altLang="en-US" dirty="0"/>
              <a:t> 표시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클릭 시 이미지를 확대하여 </a:t>
            </a:r>
            <a:r>
              <a:rPr lang="ko-KR" altLang="en-US" dirty="0" err="1"/>
              <a:t>모달창으로</a:t>
            </a:r>
            <a:r>
              <a:rPr lang="ko-KR" altLang="en-US" dirty="0"/>
              <a:t> 띄움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‘</a:t>
            </a:r>
            <a:r>
              <a:rPr lang="ko-KR" altLang="en-US" dirty="0" err="1"/>
              <a:t>새글쓰기</a:t>
            </a:r>
            <a:r>
              <a:rPr lang="ko-KR" altLang="en-US" dirty="0"/>
              <a:t>’</a:t>
            </a:r>
            <a:r>
              <a:rPr lang="en-US" altLang="ko-KR" dirty="0"/>
              <a:t>, ‘</a:t>
            </a:r>
            <a:r>
              <a:rPr lang="ko-KR" altLang="en-US" dirty="0"/>
              <a:t>수정하기’ 버튼 클릭 시 </a:t>
            </a:r>
            <a:r>
              <a:rPr lang="ko-KR" altLang="en-US" dirty="0" err="1"/>
              <a:t>모달창</a:t>
            </a:r>
            <a:r>
              <a:rPr lang="ko-KR" altLang="en-US" dirty="0"/>
              <a:t> 표시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: '</a:t>
            </a:r>
            <a:r>
              <a:rPr lang="ko-KR" altLang="en-US" dirty="0" err="1"/>
              <a:t>새글쓰기</a:t>
            </a:r>
            <a:r>
              <a:rPr lang="en-US" altLang="ko-KR" dirty="0"/>
              <a:t>' </a:t>
            </a:r>
            <a:r>
              <a:rPr lang="ko-KR" altLang="en-US" dirty="0"/>
              <a:t>또는 </a:t>
            </a:r>
            <a:r>
              <a:rPr lang="en-US" altLang="ko-KR" dirty="0"/>
              <a:t>'</a:t>
            </a:r>
            <a:r>
              <a:rPr lang="ko-KR" altLang="en-US" dirty="0"/>
              <a:t>수정하기</a:t>
            </a:r>
            <a:r>
              <a:rPr lang="en-US" altLang="ko-KR" dirty="0"/>
              <a:t>'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글쓰기</a:t>
            </a:r>
            <a:r>
              <a:rPr lang="en-US" altLang="ko-KR" dirty="0"/>
              <a:t>/</a:t>
            </a:r>
            <a:r>
              <a:rPr lang="ko-KR" altLang="en-US" dirty="0"/>
              <a:t>수정 가능 </a:t>
            </a:r>
            <a:r>
              <a:rPr lang="ko-KR" altLang="en-US" dirty="0" err="1"/>
              <a:t>모달창</a:t>
            </a:r>
            <a:r>
              <a:rPr lang="ko-KR" altLang="en-US" dirty="0"/>
              <a:t> 열림</a:t>
            </a:r>
            <a:r>
              <a:rPr lang="en-US" altLang="ko-KR" dirty="0"/>
              <a:t>. (</a:t>
            </a:r>
            <a:r>
              <a:rPr lang="ko-KR" altLang="en-US" dirty="0" err="1"/>
              <a:t>새글쓰기</a:t>
            </a:r>
            <a:r>
              <a:rPr lang="ko-KR" altLang="en-US" dirty="0"/>
              <a:t> 화면 참고</a:t>
            </a:r>
            <a:r>
              <a:rPr lang="en-US" altLang="ko-KR" dirty="0" smtClean="0"/>
              <a:t>)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 ‘삭제하기’ 버튼 클릭 시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: '</a:t>
            </a:r>
            <a:r>
              <a:rPr lang="ko-KR" altLang="en-US" dirty="0"/>
              <a:t>삭제하기</a:t>
            </a:r>
            <a:r>
              <a:rPr lang="en-US" altLang="ko-KR" dirty="0"/>
              <a:t>' </a:t>
            </a:r>
            <a:r>
              <a:rPr lang="ko-KR" altLang="en-US" dirty="0"/>
              <a:t>클릭 시</a:t>
            </a:r>
            <a:r>
              <a:rPr lang="en-US" altLang="ko-KR" dirty="0"/>
              <a:t>, alert</a:t>
            </a:r>
            <a:r>
              <a:rPr lang="ko-KR" altLang="en-US" dirty="0"/>
              <a:t>로 </a:t>
            </a:r>
            <a:r>
              <a:rPr lang="en-US" altLang="ko-KR" dirty="0"/>
              <a:t>"</a:t>
            </a:r>
            <a:r>
              <a:rPr lang="ko-KR" altLang="en-US" dirty="0"/>
              <a:t>삭제하시겠습니까</a:t>
            </a:r>
            <a:r>
              <a:rPr lang="en-US" altLang="ko-KR" dirty="0"/>
              <a:t>?" </a:t>
            </a:r>
            <a:r>
              <a:rPr lang="ko-KR" altLang="en-US" dirty="0"/>
              <a:t>메시지 표시</a:t>
            </a:r>
            <a:r>
              <a:rPr lang="en-US" altLang="ko-KR" dirty="0"/>
              <a:t>. </a:t>
            </a:r>
            <a:r>
              <a:rPr lang="ko-KR" altLang="en-US" dirty="0"/>
              <a:t>이벤트</a:t>
            </a:r>
            <a:r>
              <a:rPr lang="en-US" altLang="ko-KR" dirty="0"/>
              <a:t>: "</a:t>
            </a:r>
            <a:r>
              <a:rPr lang="ko-KR" altLang="en-US" dirty="0"/>
              <a:t>네</a:t>
            </a:r>
            <a:r>
              <a:rPr lang="en-US" altLang="ko-KR" dirty="0"/>
              <a:t>" </a:t>
            </a:r>
            <a:r>
              <a:rPr lang="ko-KR" altLang="en-US" dirty="0"/>
              <a:t>버튼 클릭 시 바로 삭제됨</a:t>
            </a:r>
            <a:r>
              <a:rPr lang="en-US" altLang="ko-KR" dirty="0"/>
              <a:t>. </a:t>
            </a:r>
            <a:r>
              <a:rPr lang="ko-KR" altLang="en-US" dirty="0"/>
              <a:t>필요한 버튼</a:t>
            </a:r>
            <a:r>
              <a:rPr lang="en-US" altLang="ko-KR" dirty="0"/>
              <a:t>: "</a:t>
            </a:r>
            <a:r>
              <a:rPr lang="ko-KR" altLang="en-US" dirty="0"/>
              <a:t>네</a:t>
            </a:r>
            <a:r>
              <a:rPr lang="en-US" altLang="ko-KR" dirty="0"/>
              <a:t>", "</a:t>
            </a:r>
            <a:r>
              <a:rPr lang="ko-KR" altLang="en-US" dirty="0"/>
              <a:t>아니오</a:t>
            </a:r>
            <a:r>
              <a:rPr lang="en-US" altLang="ko-KR" dirty="0"/>
              <a:t>" </a:t>
            </a:r>
            <a:r>
              <a:rPr lang="ko-KR" altLang="en-US" dirty="0"/>
              <a:t>버튼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29" name="직사각형 17"/>
          <p:cNvSpPr/>
          <p:nvPr/>
        </p:nvSpPr>
        <p:spPr>
          <a:xfrm>
            <a:off x="6570838" y="907524"/>
            <a:ext cx="536318" cy="30136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타원 30"/>
          <p:cNvSpPr/>
          <p:nvPr/>
        </p:nvSpPr>
        <p:spPr>
          <a:xfrm>
            <a:off x="6354814" y="76040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2" name="직사각형 17"/>
          <p:cNvSpPr/>
          <p:nvPr/>
        </p:nvSpPr>
        <p:spPr>
          <a:xfrm>
            <a:off x="6156177" y="1282759"/>
            <a:ext cx="498038" cy="20963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타원 32"/>
          <p:cNvSpPr/>
          <p:nvPr/>
        </p:nvSpPr>
        <p:spPr>
          <a:xfrm>
            <a:off x="6010600" y="113781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5" name="제목 1"/>
          <p:cNvSpPr txBox="1"/>
          <p:nvPr/>
        </p:nvSpPr>
        <p:spPr>
          <a:xfrm>
            <a:off x="83285" y="43204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dirty="0" smtClean="0"/>
              <a:t>1</a:t>
            </a:r>
            <a:r>
              <a:rPr lang="en-US" dirty="0" smtClean="0"/>
              <a:t>2</a:t>
            </a:r>
            <a:r>
              <a:rPr dirty="0" smtClean="0"/>
              <a:t>.</a:t>
            </a:r>
            <a:r>
              <a:rPr lang="ko-KR" altLang="en-US" dirty="0" smtClean="0"/>
              <a:t>사진갤러리</a:t>
            </a:r>
            <a:endParaRPr dirty="0"/>
          </a:p>
        </p:txBody>
      </p:sp>
      <p:sp>
        <p:nvSpPr>
          <p:cNvPr id="28" name="타원 27"/>
          <p:cNvSpPr/>
          <p:nvPr/>
        </p:nvSpPr>
        <p:spPr>
          <a:xfrm>
            <a:off x="7124920" y="117155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0" name="직사각형 17"/>
          <p:cNvSpPr/>
          <p:nvPr/>
        </p:nvSpPr>
        <p:spPr>
          <a:xfrm>
            <a:off x="6668374" y="1273650"/>
            <a:ext cx="536318" cy="30136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3"/>
          <p:cNvSpPr/>
          <p:nvPr/>
        </p:nvSpPr>
        <p:spPr>
          <a:xfrm>
            <a:off x="0" y="-1"/>
            <a:ext cx="914400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직사각형 4"/>
          <p:cNvSpPr/>
          <p:nvPr/>
        </p:nvSpPr>
        <p:spPr>
          <a:xfrm>
            <a:off x="0" y="5013176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직사각형 5"/>
          <p:cNvSpPr/>
          <p:nvPr/>
        </p:nvSpPr>
        <p:spPr>
          <a:xfrm>
            <a:off x="-1" y="-1"/>
            <a:ext cx="1763690" cy="50131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extBox 6"/>
          <p:cNvSpPr txBox="1"/>
          <p:nvPr/>
        </p:nvSpPr>
        <p:spPr>
          <a:xfrm>
            <a:off x="45719" y="4997693"/>
            <a:ext cx="9052561" cy="25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endParaRPr dirty="0"/>
          </a:p>
        </p:txBody>
      </p:sp>
      <p:sp>
        <p:nvSpPr>
          <p:cNvPr id="100" name="제목 1"/>
          <p:cNvSpPr txBox="1"/>
          <p:nvPr/>
        </p:nvSpPr>
        <p:spPr>
          <a:xfrm>
            <a:off x="45719" y="0"/>
            <a:ext cx="1672250" cy="43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1600" b="1"/>
            </a:lvl1pPr>
          </a:lstStyle>
          <a:p>
            <a:r>
              <a:t>화면 설계서</a:t>
            </a:r>
          </a:p>
        </p:txBody>
      </p:sp>
      <p:sp>
        <p:nvSpPr>
          <p:cNvPr id="102" name="제목 1"/>
          <p:cNvSpPr txBox="1"/>
          <p:nvPr/>
        </p:nvSpPr>
        <p:spPr>
          <a:xfrm>
            <a:off x="45719" y="4725144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804672">
              <a:lnSpc>
                <a:spcPct val="80000"/>
              </a:lnSpc>
              <a:defRPr sz="1232"/>
            </a:lvl1pPr>
          </a:lstStyle>
          <a:p>
            <a:r>
              <a:t>화면 설명</a:t>
            </a:r>
          </a:p>
        </p:txBody>
      </p:sp>
      <p:sp>
        <p:nvSpPr>
          <p:cNvPr id="103" name="직사각형 30"/>
          <p:cNvSpPr/>
          <p:nvPr/>
        </p:nvSpPr>
        <p:spPr>
          <a:xfrm>
            <a:off x="-1" y="4653136"/>
            <a:ext cx="1763690" cy="36004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제목 1"/>
          <p:cNvSpPr txBox="1"/>
          <p:nvPr/>
        </p:nvSpPr>
        <p:spPr>
          <a:xfrm>
            <a:off x="45719" y="80932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lang="ko-KR" altLang="en-US" dirty="0" err="1" smtClean="0"/>
              <a:t>새글쓰기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 defTabSz="804672">
              <a:lnSpc>
                <a:spcPct val="80000"/>
              </a:lnSpc>
              <a:defRPr sz="1232"/>
            </a:pPr>
            <a:endParaRPr dirty="0"/>
          </a:p>
        </p:txBody>
      </p:sp>
      <p:sp>
        <p:nvSpPr>
          <p:cNvPr id="4" name="AutoShape 2" descr="data:image/png;base64,iVBORw0KGgoAAAANSUhEUgAAEzwAABH8CAYAAADdqfJ2AAAAAXNSR0IArs4c6QAAKhF0RVh0bXhmaWxlACUzQ214R3JhcGhNb2RlbCUzRSUzQ3Jvb3QlM0UlM0NteENlbGwlMjBpZCUzRCUyMjAlMjIlMkYlM0UlM0NteENlbGwlMjBpZCUzRCUyMjElMjIlMjBwYXJlbnQlM0QlMjIwJTIyJTJGJTNFJTNDbXhDZWxsJTIwaWQlM0QlMjIyJTIyJTIwdmFsdWUlM0QlMjIlMjIlMjBzdHlsZSUzRCUyMnJvdW5kZWQlM0QwJTNCd2hpdGVTcGFjZSUzRHdyYXAlM0JodG1sJTNEMSUzQiUyMiUyMHZlcnRleCUzRCUyMjElMjIlMjBwYXJlbnQlM0QlMjIxJTIyJTNFJTNDbXhHZW9tZXRyeSUyMHglM0QlMjItMTcyMTkuNSUyMiUyMHklM0QlMjItNTc3MCUyMiUyMHdpZHRoJTNEJTIyMTIwOS41JTIyJTIwaGVpZ2h0JTNEJTIyMTEzMCUyMiUyMGFzJTNEJTIyZ2VvbWV0cnklMjIlMkYlM0UlM0MlMkZteENlbGwlM0UlM0NteENlbGwlMjBpZCUzRCUyMjMlMjIlMjB2YWx1ZSUzRCUyMiUyMiUyMHN0eWxlJTNEJTIycm91bmRlZCUzRDAlM0J3aGl0ZVNwYWNlJTNEd3JhcCUzQmh0bWwlM0QxJTNCJTIyJTIwdmVydGV4JTNEJTIyMSUyMiUyMHBhcmVudCUzRCUyMjElMjIlM0UlM0NteEdlb21ldHJ5JTIweCUzRCUyMi0xNzIwMCUyMiUyMHklM0QlMjItNTc1MCUyMiUyMHdpZHRoJTNEJTIyMjAwJTIyJTIwaGVpZ2h0JTNEJTIyNzAlMjIlMjBhcyUzRCUyMmdlb21ldHJ5JTIyJTJGJTNFJTNDJTJGbXhDZWxsJTNFJTNDbXhDZWxsJTIwaWQlM0QlMjI0JTIyJTIwdmFsdWUlM0QlMjIlMjIlMjBzdHlsZSUzRCUyMmVuZEFycm93JTNEbm9uZSUzQmh0bWwlM0QxJTNCcm91bmRlZCUzRDAlM0JlbnRyeVglM0QxJTNCZW50cnlZJTNEMCUzQmVudHJ5RHglM0QwJTNCZW50cnlEeSUzRDAlM0IlMjIlMjBlZGdlJTNEJTIyMSUyMiUyMHRhcmdldCUzRCUyMjMlMjIlMjBwYXJlbnQlM0QlMjIxJTIyJTNFJTNDbXhHZW9tZXRyeSUyMHdpZHRoJTNEJTIyNTAlMjIlMjBoZWlnaHQlM0QlMjI1MCUyMiUyMHJlbGF0aXZlJTNEJTIyMSUyMiUyMGFzJTNEJTIyZ2VvbWV0cnklMjIlM0UlM0NteFBvaW50JTIweCUzRCUyMi0xNzIwMCUyMiUyMHklM0QlMjItNTY4MCUyMiUyMGFzJTNEJTIyc291cmNlUG9pbnQlMjIlMkYlM0UlM0NteFBvaW50JTIweCUzRCUyMi0xNzE1MCUyMiUyMHklM0QlMjItNTczMCUyMiUyMGFzJTNEJTIydGFyZ2V0UG9pbnQlMjIlMkYlM0UlM0MlMkZteEdlb21ldHJ5JTNFJTNDJTJGbXhDZWxsJTNFJTNDbXhDZWxsJTIwaWQlM0QlMjI1JTIyJTIwdmFsdWUlM0QlMjIlMjIlMjBzdHlsZSUzRCUyMmVuZEFycm93JTNEbm9uZSUzQmh0bWwlM0QxJTNCcm91bmRlZCUzRDAlM0JlbnRyeVglM0QxJTNCZW50cnlZJTNEMSUzQmVudHJ5RHglM0QwJTNCZW50cnlEeSUzRDAlM0IlMjIlMjBlZGdlJTNEJTIyMSUyMiUyMHRhcmdldCUzRCUyMjMlMjIlMjBwYXJlbnQlM0QlMjIxJTIyJTNFJTNDbXhHZW9tZXRyeSUyMHdpZHRoJTNEJTIyNTAlMjIlMjBoZWlnaHQlM0QlMjI1MCUyMiUyMHJlbGF0aXZlJTNEJTIyMSUyMiUyMGFzJTNEJTIyZ2VvbWV0cnklMjIlM0UlM0NteFBvaW50JTIweCUzRCUyMi0xNzIwMCUyMiUyMHklM0QlMjItNTc1MCUyMiUyMGFzJTNEJTIyc291cmNlUG9pbnQlMjIlMkYlM0UlM0NteFBvaW50JTIweCUzRCUyMi0xNzAwMCUyMiUyMHklM0QlMjItNTgyMCUyMiUyMGFzJTNEJTIydGFyZ2V0UG9pbnQlMjIlMkYlM0UlM0MlMkZteEdlb21ldHJ5JTNFJTNDJTJGbXhDZWxsJTNFJTNDbXhDZWxsJTIwaWQlM0QlMjI2JTIyJTIwdmFsdWUlM0QlMjIlMjZsdCUzQmZvbnQlMjBzdHlsZSUzRCUyNnF1b3QlM0Jmb250LXNpemUlM0ElMjAyNXB4JTNCJTI2cXVvdCUzQiUyNmd0JTNCTG9nbyUyNmx0JTNCJTJGZm9udCUyNmd0JTNCJTIyJTIwc3R5bGUlM0QlMjJyb3VuZGVkJTNEMCUzQndoaXRlU3BhY2UlM0R3cmFwJTNCaHRtbCUzRDElM0IlMjIlMjB2ZXJ0ZXglM0QlMjIxJTIyJTIwcGFyZW50JTNEJTIyMSUyMiUzRSUzQ214R2VvbWV0cnklMjB4JTNEJTIyLTE3MTQ1JTIyJTIweSUzRCUyMi01NzM1JTIyJTIwd2lkdGglM0QlMjI5MCUyMiUyMGhlaWdodCUzRCUyMjQwJTIyJTIwYXMlM0QlMjJnZW9tZXRyeSUyMiUyRiUzRSUzQyUyRm14Q2VsbCUzRSUzQ214Q2VsbCUyMGlkJTNEJTIyNyUyMiUyMHZhbHVlJTNEJTIyJTI2bHQlM0Jmb250JTIwc3R5bGUlM0QlMjZxdW90JTNCZm9udC1zaXplJTNBJTIwMTdweCUzQiUyNnF1b3QlM0IlMjZndCUzQiVFQiVBMSU5QyVFQSVCNyVCOCUyNmx0JTNCc3BhbiUyMHN0eWxlJTNEJTI2cXVvdCUzQmNvbG9yJTNBJTIwcmdiYSgwJTJDJTIwMCUyQyUyMDAlMkMlMjAwKSUzQiUyMGZvbnQtZmFtaWx5JTNBJTIwbW9ub3NwYWNlJTNCJTIwZm9udC1zaXplJTNBJTIwMHB4JTNCJTIwdGV4dC1hbGlnbiUzQSUyMHN0YXJ0JTNCJTIwdGV4dC13cmFwLW1vZGUlM0ElMjBub3dyYXA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JTI1MjIlMjUyMHN0eWxlJTI1M0QlMjUyMmVuZEFycm93JTI1M0Rub25lJTI1M0JodG1sJTI1M0QxJTI1M0Jyb3VuZGVkJTI1M0QwJTI1M0JlbnRyeVglMjUzRDElMjUzQmVudHJ5WSUyNTNEMCUyNTNCZW50cnlEeCUyNTNEMCUyNTNCZW50cnlEeSUyNTNEMCUyNTNCJTI1MjIlMjUyMGVkZ2UlMjUzRCUyNTIyMSUyNTIyJTI1MjBwYXJlbnQlMjUzRCUyNTIyMSUyNTIyJTI1M0UlMjUzQ214R2VvbWV0cnklMjUyMHdpZHRoJTI1M0QlMjUyMjUwJTI1MjIlMjUyMGhlaWdodCUyNTNEJTI1MjI1MCUyNTIyJTI1MjByZWxhdGl2ZSUyNTNEJTI1MjIxJTI1MjIlMjUyMGFzJTI1M0QlMjUyMmdlb21ldHJ5JTI1MjIlMjUzRSUyNTNDbXhQb2ludCUyNTIweCUyNTNEJTI1MjItMTcyMDAlMjUyMiUyNTIweSUyNTNEJTI1MjItNTY4MCUyNTIyJTI1MjBhcyUyNTNEJTI1MjJzb3VyY2VQb2ludCUyNTIyJTI1MkYlMjUzRSUyNTNDbXhQb2ludCUyNTIweCUyNTNEJTI1MjItMTcwMDAlMjUyMiUyNTIweSUyNTNEJTI1MjItNTc1MCUyNTIyJTI1MjBhcyUyNTNEJTI1MjJ0YXJnZXRQb2ludCUyNTIyJTI1MkYlMjUzRSUyNTNDJTI1MkZteEdlb21ldHJ5JTI1M0UlMjUzQyUyNTJGbXhDZWxsJTI1M0UlMjUzQyUyNTJGcm9vdCUyNTNFJTI1M0MlMjUyRm14R3JhcGhNb2RlbCUyNTNFJTI2bHQlM0IlMkZzcGFuJTI2Z3QlM0IlRUMlOUQlQjglMjZsdCUzQiUyRmZvbnQlMjZndCUzQiUyMiUyMHN0eWxlJTNEJTIycm91bmRlZCUzRDAlM0J3aGl0ZVNwYWNlJTNEd3JhcCUzQmh0bWwlM0QxJTNCJTIyJTIwdmVydGV4JTNEJTIyMSUyMiUyMHBhcmVudCUzRCUyMjElMjIlM0UlM0NteEdlb21ldHJ5JTIweCUzRCUyMi0xNjM4MCUyMiUyMHklM0QlMjItNTc1MCUyMiUyMHdpZHRoJTNEJTIyODAlMjIlMjBoZWlnaHQlM0QlMjIzMCUyMiUyMGFzJTNEJTIyZ2VvbWV0cnklMjIlMkYlM0UlM0MlMkZteENlbGwlM0UlM0NteENlbGwlMjBpZCUzRCUyMjglMjIlMjB2YWx1ZSUzRCUyMiUyNmx0JTNCc3BhbiUyMHN0eWxlJTNEJTI2cXVvdCUzQmZvbnQtc2l6ZSUzQSUyMDE3cHglM0IlMjZxdW90JTNCJTI2Z3QlM0IlRUQlOUElOEMlRUMlOUIlOTAlRUElQjAlODAlRUMlOUUlODUlMjZsdCUzQiUyRnNwYW4lMjZndCUzQiUyMiUyMHN0eWxlJTNEJTIycm91bmRlZCUzRDAlM0J3aGl0ZVNwYWNlJTNEd3JhcCUzQmh0bWwlM0QxJTNCJTIyJTIwdmVydGV4JTNEJTIyMSUyMiUyMHBhcmVudCUzRCUyMjElMjIlM0UlM0NteEdlb21ldHJ5JTIweCUzRCUyMi0xNjI2NiUyMiUyMHklM0QlMjItNTc1MCUyMiUyMHdpZHRoJTNEJTIyODAlMjIlMjBoZWlnaHQlM0QlMjIzMCUyMiUyMGFzJTNEJTIyZ2VvbWV0cnklMjIlMkYlM0UlM0MlMkZteENlbGwlM0UlM0NteENlbGwlMjBpZCUzRCUyMjklMjIlMjB2YWx1ZSUzRCUyMiUyNmx0JTNCc3BhbiUyMHN0eWxlJTNEJTI2cXVvdCUzQmZvbnQtc2l6ZSUzQSUyMDE3cHglM0IlMjZxdW90JTNCJTI2Z3QlM0IlRUMlODMlODglRUElQjglODAlRUMlOTMlQjAlRUElQjglQjAlMjZsdCUzQiUyRnNwYW4lMjZndCUzQiUyMiUyMHN0eWxlJTNEJTIycm91bmRlZCUzRDAlM0J3aGl0ZVNwYWNlJTNEd3JhcCUzQmh0bWwlM0QxJTNCZmlsbENvbG9yJTNEJTIzZmZmMmNjJTNCc3Ryb2tlQ29sb3IlM0QlMjNkNmI2NTYlM0IlMjIlMjB2ZXJ0ZXglM0QlMjIxJTIyJTIwcGFyZW50JTNEJTIyMSUyMiUzRSUzQ214R2VvbWV0cnklMjB4JTNEJTIyLTE2MzAwJTIyJTIweSUzRCUyMi01NjAwJTIyJTIwd2lkdGglM0QlMjI4MCUyMiUyMGhlaWdodCUzRCUyMjMwJTIyJTIwYXMlM0QlMjJnZW9tZXRyeSUyMiUyRiUzRSUzQyUyRm14Q2VsbCUzRSUzQ214Q2VsbCUyMGlkJTNEJTIyMTAlMjIlMjB2YWx1ZSUzRCUyMiUyMiUyMHN0eWxlJTNEJTIycm91bmRlZCUzRDElM0J3aGl0ZVNwYWNlJTNEd3JhcCUzQmh0bWwlM0QxJTNCJTIyJTIwdmVydGV4JTNEJTIyMSUyMiUyMHBhcmVudCUzRCUyMjElMjIlM0UlM0NteEdlb21ldHJ5JTIweCUzRCUyMi0xNzA0Ni41JTIyJTIweSUzRCUyMi01NTAwJTIyJTIwd2lkdGglM0QlMjIyMzAlMjIlMjBoZWlnaHQlM0QlMjIyMzAlMjIlMjBhcyUzRCUyMmdlb21ldHJ5JTIyJTJGJTNFJTNDJTJGbXhDZWxsJTNFJTNDbXhDZWxsJTIwaWQlM0QlMjIxMSUyMiUyMHZhbHVlJTNEJTIyJTIyJTIwc3R5bGUlM0QlMjJyb3VuZGVkJTNEMSUzQndoaXRlU3BhY2UlM0R3cmFwJTNCaHRtbCUzRDElM0IlMjIlMjB2ZXJ0ZXglM0QlMjIxJTIyJTIwcGFyZW50JTNEJTIyMSUyMiUzRSUzQ214R2VvbWV0cnklMjB4JTNEJTIyLTE2NzI2LjUlMjIlMjB5JTNEJTIyLTU1MDAlMjIlMjB3aWR0aCUzRCUyMjIzMCUyMiUyMGhlaWdodCUzRCUyMjIzMCUyMiUyMGFzJTNEJTIyZ2VvbWV0cnklMjIlMkYlM0UlM0MlMkZteENlbGwlM0UlM0NteENlbGwlMjBpZCUzRCUyMjEyJTIyJTIwdmFsdWUlM0QlMjIlMjIlMjBzdHlsZSUzRCUyMnJvdW5kZWQlM0QxJTNCd2hpdGVTcGFjZSUzRHdyYXAlM0JodG1sJTNEMSUzQiUyMiUyMHZlcnRleCUzRCUyMjElMjIlMjBwYXJlbnQlM0QlMjIxJTIyJTNFJTNDbXhHZW9tZXRyeSUyMHglM0QlMjItMTY0MDYuNSUyMiUyMHklM0QlMjItNTUwMCUyMiUyMHdpZHRoJTNEJTIyMjMwJTIyJTIwaGVpZ2h0JTNEJTIyMjMwJTIyJTIwYXMlM0QlMjJnZW9tZXRyeSUyMiUyRiUzRSUzQyUyRm14Q2VsbCUzRSUzQ214Q2VsbCUyMGlkJTNEJTIyMTMlMjIlMjB2YWx1ZSUzRCUyMiVFQyU4MiVBQyVFQyVBNyU4NCUyMCVFQSVCMCVBNCVFQiU5RiVBQyVFQiVBNiVBQyUyMCVFQSVCMiU4MCVFQyU4MyU4OSUyMiUyMHN0eWxlJTNEJTIyc3Ryb2tlV2lkdGglM0QxJTNCc2hhZG93JTNEMCUzQmRhc2hlZCUzRDAlM0JhbGlnbiUzRGNlbnRlciUzQmh0bWwlM0QxJTNCc2hhcGUlM0RteGdyYXBoLm1vY2t1cC5mb3Jtcy5zZWFyY2hCb3glM0JzdHJva2VDb2xvciUzRCUyM2Q2YjY1NiUzQm1haW5UZXh0JTNEJTNCc3Ryb2tlQ29sb3IyJTNEJTIzMDA4Y2ZmJTNCZm9udFNpemUlM0QxNyUzQmFsaWduJTNEbGVmdCUzQnNwYWNpbmdMZWZ0JTNEMyUzQndoaXRlU3BhY2UlM0R3cmFwJTNCZmlsbENvbG9yJTNEJTIzZmZmMmNjJTNCJTIyJTIwdmVydGV4JTNEJTIyMSUyMiUyMHBhcmVudCUzRCUyMjElMjIlM0UlM0NteEdlb21ldHJ5JTIweCUzRCUyMi0xNjg0MSUyMiUyMHklM0QlMjItNTYwMCUyMiUyMHdpZHRoJTNEJTIyNDEzJTIyJTIwaGVpZ2h0JTNEJTIyMzAlMjIlMjBhcyUzRCUyMmdlb21ldHJ5JTIyJTJGJTNFJTNDJTJGbXhDZWxsJTNFJTNDbXhDZWxsJTIwaWQlM0QlMjIxNC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3MDIzLjUlMjIlMjB5JTNEJTIyLTUyNjAlMjIlMjB3aWR0aCUzRCUyMjE4MCUyMiUyMGhlaWdodCUzRCUyMjEyMCUyMiUyMGFzJTNEJTIyZ2VvbWV0cnklMjIlMkYlM0UlM0MlMkZteENlbGwlM0UlM0NteENlbGwlMjBpZCUzRCUyMjE1JTIyJTIwdmFsdWUlM0QlMjIlMjZsdCUzQmgxJTIwc3R5bGUlM0QlMjZxdW90JTNCbWFyZ2luLXRvcCUzQSUyMDBweCUzQiUyNnF1b3QlM0IlMjZndCUzQkhlYWRpbmclMjZsdCUzQiUyRmgxJTI2Z3QlM0IlMjZsdCUzQnAlMjZndCUzQkxvcmVtJTIwaXBzdW0lMjBkb2xvciUyMHNpdCUyMGFtZXQlMkMlMjBjb25zZWN0ZXR1ciUyMGFkaXBpc2ljaW5nJTIwZWxpdCUyQyUyMHNlZCUyMGRvJTIwZWl1c21vZCUyMHRlbXBvciUyMGluY2lkaWR1bnQlMjB1dCUyMGxhYm9yZSUyMGV0JTIwZG9sb3JlJTIwbWFnbmElMjBhbGlxdWEuJTI2bHQlM0IlMkZwJTI2Z3QlM0IlMjIlMjBzdHlsZSUzRCUyMnRleHQlM0JodG1sJTNEMSUzQndoaXRlU3BhY2UlM0R3cmFwJTNCb3ZlcmZsb3clM0RoaWRkZW4lM0Jyb3VuZGVkJTNEMCUzQiUyMiUyMHZlcnRleCUzRCUyMjElMjIlMjBwYXJlbnQlM0QlMjIxJTIyJTNFJTNDbXhHZW9tZXRyeSUyMHglM0QlMjItMTY2OTglMjIlMjB5JTNEJTIyLTUyNjAlMjIlMjB3aWR0aCUzRCUyMjE4MCUyMiUyMGhlaWdodCUzRCUyMjEyMCUyMiUyMGFzJTNEJTIyZ2VvbWV0cnklMjIlMkYlM0UlM0MlMkZteENlbGwlM0UlM0NteENlbGwlMjBpZCUzRCUyMjE2JTIyJTIwdmFsdWUlM0QlMjIlMjZsdCUzQmgxJTIwc3R5bGUlM0QlMjZxdW90JTNCbWFyZ2luLXRvcCUzQSUyMDBweCUzQiUyNnF1b3QlM0IlMjZndCUzQkhlYWRpbmclMjZsdCUzQiUyRmgxJTI2Z3QlM0IlMjZsdCUzQnAlMjZndCUzQkxvcmVtJTIwaXBzdW0lMjBkb2xvciUyMHNpdCUyMGFtZXQlMkMlMjBjb25zZWN0ZXR1ciUyMGFkaXBpc2ljaW5nJTIwZWxpdCUyQyUyMHNlZCUyMGRvJTIwZWl1c21vZCUyMHRlbXBvciUyMGluY2lkaWR1bnQlMjB1dCUyMGxhYm9yZSUyMGV0JTIwZG9sb3JlJTIwbWFnbmElMjBhbGlxdWEuJTI2bHQlM0IlMkZwJTI2Z3QlM0IlMjIlMjBzdHlsZSUzRCUyMnRleHQlM0JodG1sJTNEMSUzQndoaXRlU3BhY2UlM0R3cmFwJTNCb3ZlcmZsb3clM0RoaWRkZW4lM0Jyb3VuZGVkJTNEMCUzQiUyMiUyMHZlcnRleCUzRCUyMjElMjIlMjBwYXJlbnQlM0QlMjIxJTIyJTNFJTNDbXhHZW9tZXRyeSUyMHglM0QlMjItMTYzODEuNSUyMiUyMHklM0QlMjItNTI2MCUyMiUyMHdpZHRoJTNEJTIyMTgwJTIyJTIwaGVpZ2h0JTNEJTIyMTIwJTIyJTIwYXMlM0QlMjJnZW9tZXRyeSUyMiUyRiUzRSUzQyUyRm14Q2VsbCUzRSUzQ214Q2VsbCUyMGlkJTNEJTIyMTclMjIlMjB2YWx1ZSUzRCUyMiUyMiUyMHN0eWxlJTNEJTIycm91bmRlZCUzRDElM0J3aGl0ZVNwYWNlJTNEd3JhcCUzQmh0bWwlM0QxJTNCJTIyJTIwdmVydGV4JTNEJTIyMSUyMiUyMHBhcmVudCUzRCUyMjElMjIlM0UlM0NteEdlb21ldHJ5JTIweCUzRCUyMi0xNzA0Ni41JTIyJTIweSUzRCUyMi01MTMwJTIyJTIwd2lkdGglM0QlMjIyMzAlMjIlMjBoZWlnaHQlM0QlMjIyMzAlMjIlMjBhcyUzRCUyMmdlb21ldHJ5JTIyJTJGJTNFJTNDJTJGbXhDZWxsJTNFJTNDbXhDZWxsJTIwaWQlM0QlMjIxOCUyMiUyMHZhbHVlJTNEJTIyJTIyJTIwc3R5bGUlM0QlMjJyb3VuZGVkJTNEMSUzQndoaXRlU3BhY2UlM0R3cmFwJTNCaHRtbCUzRDElM0IlMjIlMjB2ZXJ0ZXglM0QlMjIxJTIyJTIwcGFyZW50JTNEJTIyMSUyMiUzRSUzQ214R2VvbWV0cnklMjB4JTNEJTIyLTE2NzI2LjUlMjIlMjB5JTNEJTIyLTUxMzAlMjIlMjB3aWR0aCUzRCUyMjIzMCUyMiUyMGhlaWdodCUzRCUyMjIzMCUyMiUyMGFzJTNEJTIyZ2VvbWV0cnklMjIlMkYlM0UlM0MlMkZteENlbGwlM0UlM0NteENlbGwlMjBpZCUzRCUyMjE5JTIyJTIwdmFsdWUlM0QlMjIlMjIlMjBzdHlsZSUzRCUyMnJvdW5kZWQlM0QxJTNCd2hpdGVTcGFjZSUzRHdyYXAlM0JodG1sJTNEMSUzQiUyMiUyMHZlcnRleCUzRCUyMjElMjIlMjBwYXJlbnQlM0QlMjIxJTIyJTNFJTNDbXhHZW9tZXRyeSUyMHglM0QlMjItMTY0MDYuNSUyMiUyMHklM0QlMjItNTEzMCUyMiUyMHdpZHRoJTNEJTIyMjMwJTIyJTIwaGVpZ2h0JTNEJTIyMjMwJTIyJTIwYXMlM0QlMjJnZW9tZXRyeSUyMiUyRiUzRSUzQyUyRm14Q2VsbCUzRSUzQ214Q2VsbCUyMGlkJTNEJTIyMjAlMjIlMjB2YWx1ZSUzRCUyMiUyNmx0JTNCaDElMjBzdHlsZSUzRCUyNnF1b3QlM0JtYXJnaW4tdG9wJTNBJTIwMHB4JTNCJTI2cXVvdCUzQiUyNmd0JTNCSGVhZGluZyUyNmx0JTNCJTJGaDElMjZndCUzQiUyNmx0JTNCcCUyNmd0JTNCTG9yZW0lMjBpcHN1bSUyMGRvbG9yJTIwc2l0JTIwYW1ldCUyQyUyMGNvbnNlY3RldHVyJTIwYWRpcGlzaWNpbmclMjBlbGl0JTJDJTIwc2VkJTIwZG8lMjBlaXVzbW9kJTIwdGVtcG9yJTIwaW5jaWRpZHVudCUyMHV0JTIwbGFib3JlJTIwZXQlMjBkb2xvcmUlMjBtYWduYSUyMGFsaXF1YS4lMjZsdCUzQiUyRnAlMjZndCUzQiUyMiUyMHN0eWxlJTNEJTIydGV4dCUzQmh0bWwlM0QxJTNCd2hpdGVTcGFjZSUzRHdyYXAlM0JvdmVyZmxvdyUzRGhpZGRlbiUzQnJvdW5kZWQlM0QwJTNCJTIyJTIwdmVydGV4JTNEJTIyMSUyMiUyMHBhcmVudCUzRCUyMjElMjIlM0UlM0NteEdlb21ldHJ5JTIweCUzRCUyMi0xNzAyMy41JTIyJTIweSUzRCUyMi00ODkwJTIyJTIwd2lkdGglM0QlMjIxODAlMjIlMjBoZWlnaHQlM0QlMjIxMjAlMjIlMjBhcyUzRCUyMmdlb21ldHJ5JTIyJTJGJTNFJTNDJTJGbXhDZWxsJTNFJTNDbXhDZWxsJTIwaWQlM0QlMjIyMS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2Njk4JTIyJTIweSUzRCUyMi00ODkwJTIyJTIwd2lkdGglM0QlMjIxODAlMjIlMjBoZWlnaHQlM0QlMjIxMjAlMjIlMjBhcyUzRCUyMmdlb21ldHJ5JTIyJTJGJTNFJTNDJTJGbXhDZWxsJTNFJTNDbXhDZWxsJTIwaWQlM0QlMjIyMiUyMiUyMHZhbHVlJTNEJTIyJTI2bHQlM0JoMSUyMHN0eWxlJTNEJTI2cXVvdCUzQm1hcmdpbi10b3AlM0ElMjAwcHglM0IlMjZxdW90JTNCJTI2Z3QlM0JIZWFkaW5nJTI2bHQlM0IlMkZoMSUyNmd0JTNCJTI2bHQlM0JwJTI2Z3QlM0JMb3JlbSUyMGlwc3VtJTIwZG9sb3IlMjBzaXQlMjBhbWV0JTJDJTIwY29uc2VjdGV0dXIlMjBhZGlwaXNpY2luZyUyMGVsaXQlMkMlMjBzZWQlMjBkbyUyMGVpdXNtb2QlMjB0ZW1wb3IlMjBpbmNpZGlkdW50JTIwdXQlMjBsYWJvcmUlMjBldCUyMGRvbG9yZSUyMG1hZ25hJTIwYWxpcXVhLiUyNmx0JTNCJTJGcCUyNmd0JTNCJTIyJTIwc3R5bGUlM0QlMjJ0ZXh0JTNCaHRtbCUzRDElM0J3aGl0ZVNwYWNlJTNEd3JhcCUzQm92ZXJmbG93JTNEaGlkZGVuJTNCcm91bmRlZCUzRDAlM0IlMjIlMjB2ZXJ0ZXglM0QlMjIxJTIyJTIwcGFyZW50JTNEJTIyMSUyMiUzRSUzQ214R2VvbWV0cnklMjB4JTNEJTIyLTE2MzgxLjUlMjIlMjB5JTNEJTIyLTQ4OTAlMjIlMjB3aWR0aCUzRCUyMjE4MCUyMiUyMGhlaWdodCUzRCUyMjEyMCUyMiUyMGFzJTNEJTIyZ2VvbWV0cnklMjIlMkYlM0UlM0MlMkZteENlbGwlM0UlM0NteENlbGwlMjBpZCUzRCUyMjIzJTIyJTIwdmFsdWUlM0QlMjIlMjZsdCUzQnNwYW4lMjBzdHlsZSUzRCUyNnF1b3QlM0Jmb250LXNpemUlM0ElMjAxN3B4JTNCJTI2cXVvdCUzQiUyNmd0JTNCJUVCJUE3JTg4JUVDJTlEJUI0JUVEJThFJTk4JUVDJTlEJUI0JUVDJUE3JTgwJTI2bHQlM0IlMkZzcGFuJTI2Z3QlM0IlMjIlMjBzdHlsZSUzRCUyMnJvdW5kZWQlM0QwJTNCd2hpdGVTcGFjZSUzRHdyYXAlM0JodG1sJTNEMSUzQiUyMiUyMHZlcnRleCUzRCUyMjElMjIlMjBwYXJlbnQlM0QlMjIxJTIyJTNFJTNDbXhHZW9tZXRyeSUyMHglM0QlMjItMTYxNTAlMjIlMjB5JTNEJTIyLTU3NTAlMjIlMjB3aWR0aCUzRCUyMjEwMS4yNSUyMiUyMGhlaWdodCUzRCUyMjMwJTIyJTIwYXMlM0QlMjJnZW9tZXRyeSUyMiUyRiUzRSUzQyUyRm14Q2VsbCUzRSUzQyUyRnJvb3QlM0UlM0MlMkZteEdyYXBoTW9kZWwlM0UOLvDqAAAgAElEQVR4XuzdD5Bd1V0H8LMFY8JEKWsywFSWpNqZGo2jA4ldBSJbln9T1kkhjG0pxbF2cBh0SotRg4TSKYPTUhVQ0UqnVKrUpGZmzRTowoaAdTHUP51IrJY26Xb8QxK3lloTQ8t17qt7zSab3Pv2vfvuPe9+3szOWPfcc8/5/H65977w3jcDSZIkwYsAAQIECBAgQIAAAQIECBAgQIAAAQIECBAgQIAAAQIECBAgQIAAAQIECBAgQIAAAQIECBAgQIAAAQIECBAgQIAAAQIECBAgQIAAAQIECBAgQIAAAQIlCAwIPCtB1ZQECBAgQIAAAQIECBAgQIAAAQIECBAgQIAAAQIECBAgQIAAAQIECBAgQIAAAQIECBAgQIAAAQIECBAgQIAAAQIECBAgQIAAAQIECBAgQIAAAQIECLQEBJ5pBAIECBAgQIAAAQIECBAgQIAAAQIECBAgQIAAAQIECBAgQIAAAQIECBAgQIAAAQIECBAgQIAAAQIECBAgQIAAAQIECBAgQIAAAQIECBAgQIAAAQIEShMQeFYarYkJECBAgAABAgQIECBAgAABAgQIECBAgAABAgQIECBAgAABAgQIECBAgAABAgQIECBAgAABAgQIECBAgAABAgQIECBAgAABAgQIECBAgAABAgQIEBB4pgcIECBAgAABAgQIECBAgAABAgQIECBAgAABAgQIECBAgAABAgQIECBAgAABAgQIECBAgAABAgQIECBAgAABAgQIECBAgAABAgQIECBAgAABAgQIEChNQOBZabQmJkCAAAECBAgQIECAAAECBAgQIECAAAECBAgQIECAAAECBAgQIECAAAECBAgQIECAAAECBAgQIECAAAECBAgQIECAAAECBAgQIECAAAECBAgQIEBA4JkeIECAAAECBAgQIECAAAECBAgQIECAAAECBAgQIECAAAECBAgQIECAAAECBAgQIECAAAECBAgQIECAAAECBAgQIECAAAECBAgQIECAAAECBAgQIECgNAGBZ6XRmpgAAQIECBAgQIAAAQIECBAgQIAAAQIECBAgQIAAAQIECBAgQIAAAQIECBAgQIAAAQIECBAgQIAAAQIECBAgQIAAAQIECBAgQIAAAQIECBAgQIAAAYFneoAAAQIECBAgQIAAAQIECBAgQIAAAQIECBAgQIAAAQIECBAgQIAAAQIECBAgQIAAAQIECBAgQIAAAQIECBAgQIAAAQIECBAgQIAAAQIECBAgQIAAgdIEBJ6VRmtiAgQIECBAgAABAgQIECBAgAABAgQIECBAgAABAgQIECBAgAABAgQIECBAgAABAgQIECBAgAABAgQIECBAgAABAgQIECBAgAABAgQIECBAgAABAgQEnukBAgQIECBAgAABAgQIECBAgAABAgQIECBAgAABAgQIECBAgAABAgQIECBAgAABAgQIECBAgAABAgQIECBAgAABAgQIECBAgAABAgQIECBAgAABAgRKExB4VhqtiQkQIECAAAECBAgQIECAAAECBAgQIECAAAECBAgQIECAAAECBAgQIECAAAECBAgQIECAAAECBAgQIECAAAECBAgQIECAAAECBAgQIECAAAECBAgQEHimBwgQIECAAAECBAgQIECAAAECBAgQIECAAAECBAgQIECAAAECBAgQIECAAAECBAgQIECAAAECBAgQIECAAAECBAgQIECAAAECBAgQIECAAAECBAgQKE1A4FlptCYmQIAAAQIECBAgQIAAAQIECBAgQIAAAQIECBAgQIAAAQIECBAgQIAAAQIECBAgQIAAAQIECBAgQIAAAQIECBAgQIAAAQIECBAgQIAAAQIECBAgQEDgmR4gQIAAAQIECBAgQIAAAQIECBAgQIAAAQIECBAgQIAAAQIECBAgQIAAAQIECBAgQIAAAQIECBAgQIAAAQIECBAgQIAAAQIECBAgQIAAAQIECBAgQKA0AYFnpdGamAABAgQIECBAgAABAgQIECBAgAABAgQIECBAgAABAgQIECBAgAABAgQIECBAgAABAgQIECBAgAABAgQIECBAgAABAgQIECBAgAABAgQIECBAgAABgWd6gAABAgQIECBAgAABAgQIECBAgAABAgQIECBAgAABAgQIECBAgAABAgQIECBAgAABAgQIECBAgAABAgQIECBAgAABAgQIECBAgAABAgQIECBAgACB0gQEnpVGa2ICBAgQIECAAAECBAgQIECAAAECBAgQIECAAAECBAgQIECAAAECBAgQIECAAAECBAgQIECAAAECBAgQIECAAAECBAgQIECAAAECBAgQIECAAAECBASe6QECBAgQIECAAAECBAgQIECAAAECBAgQIECAAAECBAgQIECAAAECBAgQIECAAAECBAgQIECAAAECBAgQIECAAAECBAgQIECAAAECBAgQIECAAAECBEoTEHhWGq2JCRAgQIAAAQIECBAgQIAAAQIECBAgQIAAAQIECBAgQIAAAQIECBAgQIAAAQIECBAgQIAAAQIECBAgQIAAAQIECBAgQIAAAQIECBAgQIAAAQIECBAQeKYHCBAgQIAAAQIECBAgQIAAAQIECBAgQIAAAQIECBAgQIAAAQIECBAgQIAAAQIECBAgQIAAAQIECBAgQIAAAQIECBAgQIAAAQIECBAgQIAAAQIECBAoTUDgWWm0JiZAgAABAgQIECBAgAABAgQIECBAgAABAgQIECBAgAABAgQIECBAgAABAgQIECBAgAABAgQIECBAgAABAgQIECBAgAABAgQIECBAgAABAgQIECBAQOCZHiBAgAABAgQIECBAgAABAgQIECBAgAABAgQIECBAgAABAgQIECBAgAABAgQIECBAgAABAgQIECBAgAABAgQIECBAgAABAgQIECBAgAABAgQIECBAoDQBgWel0ZqYAAECBAgQIECAAAECBAgQIECAAAECBAgQIECAAAECBAgQIECAAAECBAgQIECAAAECBAgQIECAAAECBAgQIECAAAECBAgQIECAAAECBAgQIECAAAGBZ3qAAAECBAgQIECAAAECBAgQIECAAAECBAgQIECAAAECBAgQIECAAAECBAgQIECAAAECBAgQIECAAAECBAgQIECAAAECBAgQIECAAAECBAgQIECAAIHSBASelUZrYgIECBAgQIAAAQIECBAgQIAAAQIECBAgQIAAAQIECBAgQIAAAQIECBAgQIAAAQIECBAgQIAAAQIECBAgQIAAAQIECBAgQIAAAQIECBAgQIAAAQIEBJ7pAQIECBAgQIAAAQIECBAgQIAAAQIECBAgQIAAAQIECBAgQIAAAQIECBAgQIAAAQIECBAgQIAAAQIECBAgQIAAAQIECBAgQIAAAQIECBAgQIAAAQIEShMQeFYarYkJECBAgAABAgQIECBAgAABAgQIECBAgAABAgQIECBAgAABAgQIECBAgAABAgQIECBAgAABAgQIECBAgAABAgQIECBAgAABAgQIECBAgAABAgQIEBB4pgcIECBAgAABAgQIECBAgAABAgQIECBAgAABAgQIECBAgAABAgQIECBAgAABAgQIECBAgAABAgQIECBAgAABAgQIECBAgAABAgQIECBAgAABAgQIEChNQOBZabQmJkCAAAECBAgQIECAAAECBAgQIECAAAECBAgQIECAAAECBAgQIECAAAECBAgQIECAAAECBAgQIECAAAECBAgQIECAAAECBAgQIECAAAECBAgQIEBA4JkeIECAAAECBAgQIECAAAECBAgQIECAAAECBAgQIECAAAECBAgQIECAAAECBAgQIECAAAECBAgQIECAAAECBAgQIECAAAECBAgQIECAAAECBAgQIECgNAGBZ6XRmpgAAQIECBAgQIAAAQIECBAgQIAAAQIECBAgQIAAAQIECBAgQIAAAQIECBAgQIAAAQIECBAgQIAAAQIECBAgQIAAAQIECBAgQIAAAQIECBAgQIAAAYFneoAAAQIECBAgQIAAAQIECBAgQIAAAQIECBAgQIAAAQIECBAgQIAAAQIECBAgQIAAAQIECBAgQIAAAQIECBAgQIAAAQIECBAgQIAAAQIECBAgQIAAgdIEBJ6VRmtiAgQIECBAgAABAgQIECBAgAABAgQIECBAgAABAgQIECBAgAABAgQIECBAgAABAgQIECBAgAABAgQIECBAgAABAgQIECBAgAABAgQIECBAgAABAgQEnukBAgQIECBAgAABAgQIECBAgAABAgQIECBAgAABAgQIECBAgAABAgQIECBAgAABAgQIECBAgAABAgQIECBAgAABAgQIECBAgAABAgQIECBAgAABAgRKExB4VhqtiQkQIECAAAECBAgQIECAAAECBAgQIECAAAECBAgQIECAAAECBAgQIECAAAECBAgQIECAAAECBAgQIECAAAECBAgQIECAAAECBAgQIECAAAECBAgQEHimBwgQIECAAAECBAgQIECAAAECBAgQIECAAAECBAgQIECAAAECBAgQIECAAAECBAgQIECAAAECBAgQIECAAAECBAgQIECAAAECBAgQIECAAAECBAgQKE1A4FlptCYmQIAAAQIECBAgQIAAAQIECBAgQIAAAQIECBAgQIAAAQIECBAgQIAAAQIECBAgQIAAAQIECBAgQIAAAQIECBAgQIAAAQIECBAgQIAAAQIECBAgQEDgmR4gQIAAAQIECBAgQIAAAQIECBAgQIAAAQIECBAgQIAAAQIECBAgQIAAAQIECBAgQIAAAQIECBAgQIAAAQIECBAgQIAAAQIECBAgQIAAAQIECBAgQKA0AYFnpdGamAABAgQIECBAgAABAgQIECBAgAABAgQIECBAgAABAgQIECBAgAABAgQIECBAgAABAgQIECBAgAABAgQIECBAgAABAgQIECBAgAABAgQIECBAgACBaALPBgYGVIsAAQIECBAgQIAAAQIECBAgQIAAAQIECBAgQIAAAQIECBAgQIAAAQIECBAgQIAAAQIECBAgQIAAAQIECBAgQIAAAQIECBAgQIAAAQIECBAgQIAAgWMEkiSptYnAs1qXx+IIECBAgAABAgQIECBAgAABAgQIECBAgAABAgQIECBAgAABAgQIECBAgAABAgQIECBAgAABAgQIECBAgAABAgQIECBAgAABAgQIECBAgAABAgQInFxA4FmXOmRgYKBLM5mGAAECBAgQIECAAAECBAgQIECAAAECBAgQIECAAAECBAgQIECAAAECBAgQIECAAAECBAgQIECAAAECBAgQIECAAAECBAgQIECAAAECBAgQIECAQP8ICDzrUi0FnnUJ0jQECBAgQIAAAQIECBAgQIAAAQIECBAgQIAAAQIECBAgQIAAAQIECBAgQIAAAQIECBAgQIAAAQIECBAgQIAAAQIECBAgQIAAAQIECBAgQIAAAQJ9JSDwrEvlPDbwrO6wXdq2aQgQIECAAAECBAgQIECAAAECBAgQIECAAAECBAgQIECAAAECBAgQIECAAAECBAgQIECAAAECBAgQIECAAAECBAgQIECAAAECBAgQIECAAAECBAjMEYgtl2sgiSQ5LDZYfy4IECBAgAABAgQIECBAgAABAgQIECBAgAABAgQIECBAgAABAgQIECBAgAABAgQIECBAgAABAgQIECBAgAABAgQIECBAgAABAgQIECBAgAABAgQIlCEQWy6XwLMyusCcBAgQIECAAAECBAgQIECAAAECBAgQIECAAAECBAgQIECAAAECBAgQIECAAAECBAgQIECAAAECBAgQIECAAAECBAgQIECAAAECBAgQIECAAAECBEoSEHgGtiQB0xIgQIAAAQIECBAgQIAAAQIECBAgQIAAAQIECBAgQIAAAQIECBAgQIAAAQIECBAgQIAAAQIECBAgQIAAAQIECBAgQIAAAQIECBAgQIAAAQIECBAIQeBZSV0Q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KwFo54AACAASURBV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KYlQIAAAQIECBAgQIAAAQIECBAgQIAAAQIECBAgQIAAAQIECBAgQIAAAQIECBAgQIAAAQIECBAgQIAAAQIECBAgQIAAAQIECBAgQIAAAQIECBBouEBsuVwDSZIkMdQsNtgYTK2RAAECBAgQIECAAAECBAgQIECAAAECBAgQIECAAAECBAgQIECAAAECBAgQIECAAAECBAgQIECAAAECBAgQIECAAAECBAgQIECAAAECBAgQIEAgPoHYcrkEnsXXY1ZMgAABAgQIECBAgAABAgQIECBAgAABAgQIECBAgAABAgQIECBAgAABAgQIECBAgAABAgQIECBAgAABAgQIECBAgAABAgQIECBAgAABAgQIECDQYAGBZyUVPzbYkhhMS4AAAQIECBAgQIAAAQIECBAgQIAAAQIECBAgQIAAAQIECBAgQIAAAQIECBAgQIAAAQIECBAgQIAAAQIECBAgQIAAAQIECBAgQIAAAQIECBAg0HCB2HK5BpIkSWKoWWywMZhaIwECBAgQIECAAAECBAgQIECAAAECBAgQIECAAAECBAgQIECAAAECBAgQIECAAAECBAgQIECAAAECBAgQIECAAAECBAgQIECAAAECBAgQIECAQHwCseVyCTyLr8esmAABAgQIECBAgAABAgQIECBAgAABAgQIECBAgAABAgQIECBAgAABAgQIECBAgAABAgQIECBAgAABAgQIECBAgAABAgQIECBAgAABAgQIECBAoMECAs9KKn5ssCUxmJYAAQIECBAgQIAAAQIECBAgQIAAAQIECBAgQIAAAQIECBAgQIAAAQIECBAgQIAAAQIECBAgQIAAAQIECBAgQIAAAQIECBAgQIAAAQIECBAgQKDhArHlcg0kSZLEULPYYGMwtUYCBAgQIECAAAECBAgQIECAAAECBAgQIECAAAECBAgQIECAAAECBAgQIECAAAECBAgQIECAAAECBAgQIECAAAECBAgQIECAAAECBAgQIECAAIH4BGLL5RJ4Fl+PWTEBAgQIECBAgAABAgQIECBAgAABAgQIECBAgAABAgQIECBAgAABAgQIECBAgAABAgQIECBAgAABAgQIECBAgAABAgQIECBAgAABAgQIECBAgECDBQSelVT82GBLYjAtAQIECBAgQIAAAQIECBAgQIAAAQIECBAgQIAAAQIECBAgQIAAAQIECBAgQIAAAQIECBAgQIAAAQIECBAgQIAAAQIECBAgQIAAAQIECBAgQIBAwwViy+UaSJIkiaFmscHGYGqNBAgQIECAAAECBAgQIECAAAECBAgQIECAAAECBAgQIECAAAECBAgQIECAAAECBAgQIECAAAECBAgQIECAAAECBAgQIECAAAECBAgQIECAAAEC8QnElssl8Cy+HrNiAgQIECBAgAABAgQIECBAgAABAgQIECBAgAABAgQIECBAgAABAgQIECBAgAABAgQIECBAgAABAgQIECBAgAABAgQIECBAgAABAgQIECBAgACBBgsIPCup+LHBlsRgWgIECBAgQIAAAQIECBAgQIAAAQIECBAgQIAAAQIECBAgQIAAAQIECBAgQIAAAQIECBAgQIAAAQIECBAgQIAAAQIECBAgQIAAAQIECBAgQIAAgYYLxJbLNZAkSRJDzWKDjcHUGgkQIECAAAECBAgQIECAAAECBAgQIECAAAECBAgQIECAAAECBAgQIECAAAECBAgQIECAAAECBAgQIECAAAECBAgQIECAAAECBAgQIECAAAECBOITiC2XS+BZfD1mxQQIECBAgAABAgQIECBAgAABAgQIECBAgAABAgQIECBAgAABAgQIECBAgAABAgQIECBAgAABAgQIECBAgAABAgQIECBAgAABAgQIECBAgAABAg0WEHhWUvFjgy2JwbQECBAgQIAAAQIECBAgQIAAAQIECBAgQIAAAQIECBAgQIAAAQIECBAgQIAAAQIECBAgQIAAAQIECBAgQIAAAQIECBAgQIAAAQIECBAgQIAAAQINF4gtl2sgSZIkhprFBhuDqTUSIECAAAECBAgQIECAAAECBAgQIECAAAECBAgQIECAAAECBAgQIECAAAECBAgQIECAAAECBAgQIECAAAECBAgQIECAAAECBAgQIECAAAECBAjEJxBbLpfAs/h6zIoJECBAgAABAgQIECBAgAABAgQIECBAgAABAgQIECBAgAABAgQIECBAgAABAgQIECBAgAABAgQIECBAgAABAgQIECBAgAABAgQIECBAgAABAgQaLCDwrKTixwZbEoNpCRAgQIAAAQIECBAgQIAAAQIECBAgQIAAAQIECBAgQIAAAQIECBAgQIAAAQIECBAgQIAAAQIECBAgQIAAAQIECBAgQIAAAQIECBAgQIAAAQIEGi4QWy7XQJIkSQw1iw02BlNrJECAAAECBAgQIECAAAECBAgQIECAAAECBAgQIECAAAECBAgQIECAAAECBAgQIECAAAECBAgQIECAAAECBAgQIECAAAECBAgQIECAAAECBAgQiE8gtlwugWfx9ZgVEyBAgAABAgQIECBAgAABAgQIECBAgAABAgQIECBAgAABAgQIECBAgAABAgQIECBAgAABAgQIECBAgAABAgQIECBAgAABAgQIECBAgAABAgQINFhA4FlJxY8NtiQG0xIgQIAAAQIECBAgQIAAAQIECBAgQIAAAQIECBAgQIAAAQIECBAgQIAAAQIECBAgQIAAAQIECBAgQIAAAQIECBAgQIAAAQIECBAgQIAAAQIECDRcILZcroEkSZIYahYbbAym1kiAAAECBAgQIECAAAECBAgQIECAAAECBAgQIECAAAECBAgQIECAAAECBAgQIECAAAECBAgQIECAAAECBAgQIECAAAECBAgQIECAAAECBAgQIBCfQGy5XALP4usxKyZAgAABAgQIECBAgAABAgQIECBAgAABAgQIECBAgAABAgQIECBAgAABAgQIECBAgAABAgQIECBAgAABAgQIECBAgAABAgQIECBAgAABAgQIEGiwgMCzkoofG2xJDG1Pe6xb2xM4gAABAgQIECBAgAABAgsUSJJkgUc6jAABAgQIECBAgAABAgQIECBAgAABAgQIECBAgAABAgQIECBAgAABAgQIFBfw/ZniVkYSINDfAj6/29/1bXd37o/tihlPgEC/Crg/9mtly9mX+2c5rmYlQIAAgRA8k+iCsgRiy+UaSCL50xAbbFkN1u68HqjbFTOeAAECBAgQIECAAIFuCUTydrNb2zUPAQIECBAgQIAAAQIECBAgQIAAAQIECBAgQIAAAQIECBAgQIAAAQIECFQk4PszFcE7LQECtRPw+d3alaTSBbk/Vsrv5AQI1EjA/bFGxYhgKe6fERTJEgkQIBCpgGeSSAsXwbJjy+USeBZBU3WyRA/Uneg5lgABAgQIECBAgACBTgT85Usneo4lQIAAAQIECBAgQIAAAQIECBAgQIAAAQIECBAgQIAAAQIECBAgQIAAgaICvj9TVMo4AgT6XcDnd/u9wu3tz/2xPS+jCRDoXwH3x/6tbRk7c/8sQ9WcBAgQIJAKeCbRB2UJCDwrSTY22JIY2p7WA3XbZA4gQIAAAQIECBAgQKBLAv7ypUuQpiFAgAABAgQIECBAgAABAgQIECBAgAABAgQIECBAgAABAgQIECBAgACBkwr4/owGIUCAwHcEfH5XJxwt4P6oHwgQIOD+qAfaF3D/bN/MEQQIECBQTMB79mJORrUvEFsu10ASyZ+G2GDbb51yjjjWbfHixeHw4cO5JxsdHQ3XXHNN62dwcDB3vAEECBAgQIAAAQIECPSXwMzMTNi6dWvrZ2JiIndz873XiOTtZu7eDCBAgAABAgQIECBAgAABAgQIECBAgAABAgQIECBAgAABAgQIECBAgACBegv43lG962N1BAiUJ+D6V55tP8ysP/qhivZAgMBCBFz/FqLmmFkB/aMXCBAgQKBbAu4p3ZI0T55AbL0m8CyvopH//tiG/J//+Z8stGDbtm2Fdrd+/fos/GzRokWFjjGIAAECBAgQIECAAIH4BI4cOdLR+4Xv/u7vnrNpgWfx9YAVEyBAgAABAgQIECBAgAABAgQIECBAgAABAgQIECBAgAABAgQIECBAIEaB2L7QFaOxNRMgUE8B17961qUuq9IfdamEdRAg0GsB179ei/fX+fRPf9XTbggQIFClgHtKlfrNOndsvSbwrM/782QNOTMzk4UZTExM5EosWbIkCz4bGxvLHW8AAQIECBAgQIAAAQJxCIyPj2fvDQ4dOpS76NHR0ey9weDgYDY+tjfEuRs1gAABAgQIECBAgAABAgQIECBAgAABAgQIECBAgAABAgQIECBAgAABAgSiEPD5tSjKZJEECJQg4PpXAmofTak/+qiYtkKAQFsCrn9tcRl8jID+0RIECBAg0C0B95RuSZonTyC2XhN4llfRyH9ftCGnp6ezgIOpqancXS9fvjwLOBgZGckdbwABAgQIECBAgAABAvUSmJyczN4DHDhwIHdxw8PD2XuAoaGheccXff+RezIDCBAgQIAAAQIECBAgQIAAAQIECBAgQIAAAQIECBAgQIAAAQIECBAgQIBAGwI+v9YGlqEECPSVgOtfX5Wz65vRH10nNSEBApEIuP5FUqiaLlP/1LQwlkWAAIEIBdxTIixapEuOrdcEnkXaaEWXvZCG3LNnTyv4YMuWLeEf/uEfck+1cuXKLPhg7dq1ueMNIECAAAECBAgQIECgGoFdu3ZlIWd79+7NXcSP/MiPhA0bNrSe91etWpU7fiHvP3InNYAAAQIECBAgQIAAAQIECBAgQIAAAQIECBAgQIAAAQIECBAgQIAAAQIECOQI+PyaFiFAoKkCrn9NrXyxfeuPYk5GESDQfwKuf/1X017uSP/0Utu5CBAg0N8C7in9Xd867S62XhN4VqfuKWEtnTbkbCBCGn62b9++3BWuXr06Cz8rEoiQO6EBBAgQIECAAAECBAh0JDAbaJyGGu/evTt3rhUrVmQhZ+0GGnf6/iN3cQYQIECAAAECBAgQIECAAAECBAgQIECAAAECBAgQIECAAAECBAgQIECAAIF5BHx+TVsQINBUAde/pla+2L71RzEnowgQ6D8B17/+q2kvd6R/eqntXAQIEOhvAfeU/q5vnXYXW68JPKtT95Swlm425OTkZEhDEtLws4MHD+audnh4OAs/Gxoayh1vAAECBAgQIECAAAEC3RGYnp5uPbunP1NTU7mTLlu2LAs5GxkZyR1/ogHdfP+x4EU4kAABAgQIECBAgAABAgQIECBAgAABAgQIECBAgAABAgQIECBAgAABAgQaJ+Dza40ruQ0TIPB/Aq5/WuFkAvpDfxAg0FQB17+mVr47+9Y/3XE0CwECBAiE4J6iC3olEFuvCTzrVWdUdJ6yGnJ8fDwLPzt8+HDu7kZHR7Pws8HBwdzxBhAgQIAAAQIECBAg0J7AzMxMFnI2MTGRe/DixYuzkLOxsbHc8UUGlPX+o8i5jSFAgAABAgQIECBAgAABAgQIECBAgAABAgQIECBAgAABAgQIECBAgACB5gr4/Fpza2/nBJou4PrX9A44+f71h/4gQKCpAq5/Ta18d/atf7rjaBYCBAgQEHimB3onENvzi8Cz3vVGJWcquyGPHDmShSps27at0B7Xr1+fhZ8tWrSo0DEGESBAgAABAgQIECBwvEDdnsfLfv+hBwgQIECAAAECBAgQIECAAAECBAgQIECAAAECBAgQIECAAAECBAgQIECAwHwCPr+mLwgQaKqA619TK19s3/qjmJNRBAj0n4DrX//VtJc70j+91HYuAgQI9LeAe0p/17dOu4ut1wSe1al7SlhLLxtyZmYmCz+bmJjI3c2SJUuy4LOxsbHc8QYQIECAAAECBAgQIPAdgfHx8ezZ+9ChQ7kso6Oj2bP34OBg7viFDujl+4+FrtFxBAgQIECAAAECBAgQIECAAAECBAgQIECAAAECBAgQIECAAAECBAgQINB/Aj6/1n81tSMCBIoJuP4Vc2rqKP3R1MrbNwECrn96oBMB/dOJnmMJECBA4GgB9xT90CuB2HpN4FmvOqOi81TVkNPT01kAw9TUVO7uly9fngUwjIyM5I43gAABAgQIECBAgEDTBCYnJ7Nn7AMHDuRuf3h4OHvGHhoayh3fjQFVvf/oxtrNQYAAAQIECBAgQIAAAQIECBAgQIAAAQIECBAgQIAAAQIECBAgQIAAAQLxCvj8Wry1s3ICBDoTcP3rzK/fj9Yf/V5h+yNA4EQCrn96oxMB/dOJnmMJECBA4GgB9xT90CuB2HpN4FmvOqOi89ShIffs2ZMFM+zevTtXYuXKlVkww9q1a3PHG0CAAAECBAgQIECgXwV27dqVPUvv3bs3d5urV6/OnqVXrVqVO77bA+rw/qPbezIfAQIECBAgQIAAAQIECBAgQIAAAQIECBAgQIAAAQIECBAgQIAAAQIECNRfwOfX6l8jKyRAoBwB179yXPtlVv3RL5W0DwIE2hVw/WtXzPijBfSPfiBAgACBbgm4p3RL0jx5ArH1msCzvIpG/vu6NeRsYMOWLVvCvn37cnWrDmzIXaABBAgQIECAAAECBLos0G5g8IoVK8KGDRtaQWdVBwbX7f1Hl0tjOgIECBAgQIAAAQIECBAgQIAAAQIECBAgQIAAAQIECBAgQIAAAQIECBCoqYDPr9W0MJZFgEDpAq5/pRNHfQL9EXX5LJ4AgQ4EXP86wHNo0D+agAABAgS6JeCe0i1J8+QJxNZrAs/yKhr57+vckJOTk2Hr1q0hDT87ePBgrvTw8HArxCH9GRoayh1vAAECBAgQIECAAIFYBKanp1vPxunP1NRU7rKXLVuWhZyNjIzkju/VgDq//+iVgfMQIECAAAECBAgQIECAAAECBAgQIECAAAECBAgQIECAAAECBAgQIECAQO8FfH6t9+bOSIBAPQRc/+pRh7quQn/UtTLWRYBA2QKuf2UL9/f8+qe/62t3BAgQ6KWAe0ovtZt9rth6TeBZn/drLA05Pj6ehZ8dPnw4tyqjo6NZ+Nng4GDueAMIECBAgAABAgQI1E1gZmYmCzmbmJjIXd7ixYuzkLOxsbHc8VUMiOX9RxU2zkmAAAECBAgQIECAAAECBAgQIECAAAECBAgQIECAAAECBAgQIECAAAEC5Qn4/Fp5tmYmQKDeAq5/9a5P1avTH1VXwPkJEKhKwPWvKvn+OK/+6Y862gUBAgTqIOCeUocqNGMNsfWawLM+78vYGvLIkSNZ6MO2bdsKVWf9+vVZ+NmiRYsKHWMQAQIECBAgQIAAgSoE+v15N7b3H1X0gHMSIECAAAECBAgQIECAAAECBAgQIECAAAECBAgQIECAAAECBAgQIECAQPcFfH6t+6ZmJEAgDgHXvzjqVNUq9UdV8s5LgEDVAq5/VVcg7vPrn7jrZ/UECBCok4B7Sp2q0d9ria3XBJ71dz+G2Bry6HLMzMxk4WcTExO5lVqyZEkWfDY2NpY73gACBAgQIECAAAECvRIYHx/Pnm0PHTqUe9rR0dHs2XZwcDB3fF0GxPz+oy6G1kGAAAECBAgQIECAAAECBAgQIECAAAECBAgQIECAAAECBAgQIECAAAEC7Qv4/Fr7Zo4gQKA/BFz/+qOOZe1Cf5Qla14CBOou4PpX9wrVe336p971sToCBAjEJOCeElO14l5rbL0m8CzufstdfWwNeaINTU9PZwERU1NTuftevnx5FhAxMjKSO94AAgQIECBAgAABAt0WmJyczJ5hDxw4kDv98PBw9gw7NDSUO76OA/rl/Ucdba2JAAECBAgQIECAAAECBAgQIECAAAECBAgQIECAAAECBAgQIECAAAECBE4s4PNruoMAgaYKuP41tfLF9q0/ijkZRYBA/wm4/vVfTXu5I/3TS23nIkCAQH8LuKf0d33rtLvYek3gWZ26p4S1xNaQRQj27NmTBUfs3r0795CVK1dmwRFr167NHW8AAQIECBAgQIAAgYUK7Nq1K3tW3bt3b+40q1evzp5VV61alTu+7gP68f1H3c2tjwABAgQIECBAgAABAgQIECBAgAABAgQIECBAgAABAgQIECBAgAABAgRC8Pk1XUCg/wR+8zd/M/zqr/7qnI3dfffdYePGjf232Q525PrXAV4DDo25P/7mb/4mXHTRReG///u/s0qtW7cubN++PSxdurSU6v3Xf/1XeNOb3hR27tyZzX/aaaeFp59+Opx33nmlnLPOk1ZRgzp56IeTV2O++/T1118fHnrooVqUMebrXy0AG74I/dNZA7h+tn/9bPr7nPl6JlUcHx8PV111VWcNGdnR3gf/f8H65VnUPSWyP4QRLze2XhN4FnGzFVl6bA1ZZE9Hj5kNlNiyZUvYt29f7uH9FiiRu2EDCBAgQIAAAQIEShdoN5B3xYoVYcOGDa2gs34L5O339x+lN5MTECBAgAABAgQIECBAgAABAgQIECBAgAABAgQIECBAgAABAgQIECBAgMCCBHx+bUFsDiJQawFf9C5WHte/Yk5NHRVzf1QRcFDHgJavf/3rrcC1NOgtDWLbv39/+NrXvjanpc8444wwNDQUfuqnfipcfvnlraC4008/veO2r6IGHS+6ixPUsR9mt/fiiy+GiYmJ8Oijj4Znn302fPWrXw0vv/xytvtXvepV4eyzzw7nn39+KygmDfI788wzu6gTgsCzrnKarGYCMd8/60BZ5+tnHXya8j7nL/7iL8LY2Ngc8hMFYwo8+3+mpvRHkT+L/fIs6p5SpNrGdEMgtl4TeNaNqtd4jtgashPKycnJsHXr1pCGnx08eDB3quHh4VbIRPqT/mWOFwECBAgQIECAAIGiAtPT061nz/Rnamoq97Bly5ZlIWcjIyO542Md0KT3H7HWyLoJECBAgAABAgQIECBAgAABAgQIECBAgAABAgQIECBAgAABAgQIECDQjwI+v9aPVbWnKgW+/e1vh3/+538OjzzySHj88cfDl7/85XDgwIE5S0qDVNJ//PeKK64Il112WTj33HPDsX8WO9mDL3oX03P9K+bU1FEx90cVAQd1CWhJg6see+yx8P73vz8899xzC2rfNWvWhM2bN7cC0E455ZQFzVFFDRa00JIOqks/zG4vvTenffG+971vQX3xAz/wA+H2229vfbdlyZIlHasJPOuY0AQ1Foj5/lkH1rpdP+tgcvQamvI+R+DZwjqvKf1RRKdfnkXdU4pU25huCMTWawLPulH1Gs8RW0N2i3J8fDwLPzt8+HDutKOjo1n42eDgYO54AwgQIECAAAECBJonMDMzk4Wcpf8STt5r8eLFWcjZsf8aQd6xsf6+qe8/Yq2XdRMgQIAAAQIECBAgQIAAAQIECBAgQIAAAQIECBAgQIAAAQIECBAgQKBfBHx+rV8qaR9VC7z00kvh3nvvDXfddVc4dOhQW8vpRZDK3XffHTZu3NjWuvp9sOtfv1e4s/3F3B9VBBxUHdCSJEnYsWNHeNe73hW+9KUvdVb8/zs6DT772Mc+FlatWtX2fFXUoO1FlnhA1f1w9Nb27NkTbrjhhgUFnR1LlN6v//AP/zBcfPHFHQWVCjwrsflMXblAzPfPyvFCCHW6ftbB49g1NCXQSuDZwrqvKf1RRKdfnkXdU4pU25huCMTWawLPulH1Gs8RW0N2m/LIkSNZKMW2bdsKTb9+/fos/GzRokWFjjGIAAECBAgQIECgPwU8T7ZX16a//2hPy2gCBAgQIECAAAECBAgQIECA3ELTwwAAIABJREFUAAECBAgQIECAAAECBAgQIECAAAECBAgQ6JaAz691S9I8TRV4+eWXw2//9m+HTZs2hfT/7uRVZpCKwLPjK+P610m39v+xMfdHFQEHVQa0pCGTt99+e/jQhz5USmO+//3vbwVGftd3fVfh+auoQeHF9WBglf0wu71vf/vb4f777w+33HJLeOWVV7q663e/+93hAx/4QFiyZMmC5hV4tiA2B0UiEPP9sw7Edbh+zueQXlM/97nPhU9+8pNhcnIyvPDCC+Gb3/xmNnT58uXhR3/0R8MVV1wRrr322nDOOeeUwtmUQKvYAs/0Rynt3tGk/fIs6p7SURs4uA2B2HpN4FkbxY1xaGwNWabxzMxMFn42MTGRe6r0Tfo111zT+hkbG8sdbwABAgQIECBAgED/CIyPj2fPjkX+dbrR0dHs2XFwcLB/INrcifcfbYIZToAAAQIECBAgQIAAAQIECBAgQIAAAQIECBAgQIAAAQIECBAgQIAAAQJdEfD5ta4wmqShAv/+7/8errvuuvDkk092VeC9731vuPPOO7sapCLw7PgSuf51tW37brKY+6OKgIOqAlrSsJUbb7wxPPzww/P2YPpd1+uvv771nYU0iOX7vu/7wimnnNIam4ZU7t+/P/zt3/5t6/itW7eeMBgrPce9995bOPSsihrU6Q9hVf0wa5DW9td+7dfCPffcMy9LGszzcz/3c+Hqq68Oadho+l2W2T/z6dr37dsX0u/GfPSjHw1f+tKX5p0j7ak/+qM/Cqeffnrb9ALP2iZzQEQCMd8/68Bc9fXzWIP0u4Hpte62224LL730UmGiNWvWtIJIL7zwwuz6WvjgkwwsI/DsHe94R/j4xz/ejeW1NcfJ3p/FEnjWhP5oq6g1Gtwvz6LuKTVqqj5fSmy9JvBMQ/a5wPzbm56ezgIspqamcg3SN/6z4WcjIyO54w0gQIAAAQIECBCITyD9lxnS/7iX/hw4cCB3A8PDw9kz4tDQUO74JgyI7Q1xE2pijwQIECBAgAABAgQIECBAgAABAgQIECBAgAABAgQIECBAgAABAgQIEGiCgM+vnbjK832Zum490csQq6q+CF7UvJcW6ZpeeOGFcOWVV4YvfvGL8y7xkksuCanZRRddFM4+++wsJOfw4cPhq1/9akg/f/vAAw+Ev//7v5/3+G4HqfTap2jdqhzn+lelfv3PHXN/VBFwUEVASxpqddNNN4WPfOQjxzXU937v94bf+73fC9dee23hkLI0PO2+++4Lt99+eysM7dhX+lxw6623FgpuKbsGVT2jpCFgV111Ve4f4Cr6YXZRSZKED37wg2Hjxo3z9kV67037Yjb47mSbSefasWNHeNe73jVv8Nkv/MIvhN/93d8t3GOz5xJ4lttCBkQsUPf7Z1XXzzR886GHHsqtbJXXz2MXt3PnzvDzP//zJwx+zN1MCGH9+vWt+/FZZ51VZHjuGIFnx/fQfD2TQha9Z+ein2BAU/pjdvvzhdAt1K6T44rWtexn0U720M6xdb+ntLMXY+stEFuvCTyrdz91vLrYGrLjDS9ggj179mTBFrt3786dYeXKlVmwxdq1a3PHG0CAAAECBAgQIFBfgV27dmXPgnv37s1d6OrVq7NnwVWrVuWOb9oA7z+aVnH7JUCAAAECBAgQIECAAAECBAgQIECAAAECBAgQIECAAAECBAgQIECAQD0EfH7txHWo6svw7XRGL0OsBJ79f2W+8pWvhNHR0XnDztIv9d9zzz0h/R5VkVf6/awbbrghPPfcc8cN72aQSi97pci+6zDG9a8OVajvGmLujyoCDqoIaPnkJz8Z3vKWt4Q0lOro1/nnnx+2bNkSVqxYsaAG+8d//Mfw5je/OXzhC1+Yc/yrXvWq8Nhjj7Wu/3mvsmtQ1TNK0ZCNKvphtibpGtN78SuvvDKnTJdeemn40z/90zA4OJhXvuN+f+jQobBp06bwW7/1W8f9rp0gvNmDBZ61XQIHRCRQ9/tnVdfPmALP0vtqGub4y7/8y8ddSxfSiuecc04rfOvHfuzHFnL4nGMEnlUfeNa0/phtQIFnHf/xXdAEdb+nLGhTDqqlQGy9JvCslm3UvUXF1pDd2/nCZpoNvEj/Imjfvn25kwi8yCUygAABAgQIECBQO4F2A2/T/0C4YcOGVtCZwNuTl9P7j9q1uwURIECAAAECBAgQIECAAAECBAgQIECAAAECBAgQIECAAAECBAgQIECgEQI+v3biMlf1Zfh2Gq+XIVYCz75Tma9//evh6quvDk8++eScUqVBOA8++GBInY79c5VX05dffjmk/fYbv/Ebxw3tVpBKL3slb791+b3rX10qUc91VNUf8wVF1UXoZNeRXgdc7d+/P4yMjITnn39+Ds/FF1/c+ofdFxJqdfREJwq2XLduXdi+fXtYunTpScvSj4Fnp556atixY0e44IILcluy1/0wu6AT9cUb3/jG8KlPfSqcfvrpuWs/0YD0Xn3TTTeFj3zkI3OGLFu2LDz11FPhh3/4hwvPLfCsMJWBEQpUdf8sSlXVe7xYAs/SMKsPfvCDYePGjfOSrlmzJtx6660hvR8uX7689b7n8OHD4YUXXgh//Md/HB544IHw0ksvHXfsq1/96vD44493/P1CgWfVBp41sT9mm1ngWdGrbHfH1f2e0t3dmq1Kgdh6TeBZld3Sg3PH1pA9ICl8isnJydZfCqXhZwcPHsw9bnh4uBWCkf4MDQ3ljjeAAAECBAgQIECgdwLT09OtZ7v0Z2pqKvfE6X+smQ05S/8DolcxAe8/ijkZRYAAAQIECBAgQIAAAQIECBAgQIAAAQIECBAgQIAAAQIECBAgQIAAAQLdFfD5tRN7VvVl+HYq3MsQK4Fn36nMPffcE9773vfOKVMadvZnf/ZnrSC0hb7SL49/+MMfPm7uRYsWhSeeeCJceOGFhacuIwig8MkjGuj6F1GxKlhqVf0h8KxYsR955JHwlre8Zc7ghQRPnexszzzzTLjkkkvCkSNHsmFFQ7/6MfDstNNOC08//XQ477zzcotUVeDZ/fffH26++eY563vta1/bCildsWJF7rrzBpwo9DQNQrvvvvsKB54KPMuT9vuYBaq6fxY1q+o9XiyBZ2k45LXXXhteeeWVOaTnnHNO+NjHPhbSYNGThTsfOnSoFZi2efPm40ryute9LkxMTIRzzz23aLmOG9eU9znzhWudqIdO9Ow4Pj4errrqqgVbz3dgk/tD4FlXW6nwZHW/pxTeiIG1F4it1wSe1b6lOltgbA3Z2W7LOzp9GJoNP0sTevNeo6OjWfhZpyn6eefyewIECBAgQIAAgfkFZmZmspCz9C8S816LFy/OQs7Gxsbyhvv9PALef2gLAgQIECBAgAABAgQIECBAgAABAgQIECBAgAABAgQIECBAgAABAgQIEKhCwOfXqlBf2Dmb8uXuIjpVWbzwwgvhoosuCv/2b/82Z5npem699dbCQScn2uO3vvWtVlDLAw88MGfIm970plag2pIlS4rwhKp8Ci2uRoNc/2pUjBoupar+EHhWrBne+c53hgcffHDO4Ntuuy3ceeedHV+LZydNr8lvf/vbQxqudvTrAx/4QPj1X//1ky607MCzYkoLH5Xe597whjeE6enpbJLXvOY14dlnnw3f//3fnztxFYFnaRjZZZddFv76r/96zvp+//d/P9x44425ay46YL4gvNQm/f+vXLmy0DQCzwoxGRSpQFX3z6JcvXhOnu8eEEPg2d/93d+FkZGR8J//+Z9zONPg5fS9yFlnnVWIOQ1yTrMl3va2t4WXX355zjFvfOMbQxqadfrppxea69hBvajfghbW5YPqGHimPxZW5KqeCas678KUTnxU3e8p3d6v+aoTiK3XBJ5V1ys9OXNsDdkTlA5OkqbYpw+n6c+2bdsKzbR+/fos/Cz910i8CBAgQIAAAQIEyhPwvFaebZGZvf8oomQMAQIECBAgQIAAAQIECBAgQIAAAQIECBAgQIAAAQIECBAgQIAAAQIECHRbwOfXui1a3nxN+XJ3EcGqLO64447wvve9b84S161bF7Zv3x6WLl1aZOm5Y/bv398KGnj++eezsen3qp566qkwPDyce3w6oCqfQour0SDXvxoVo4ZLqao/BJ7lN8N8RqeeemrYsWNHuOCCC/InaGPEn//5n4err756zhFvfetbw8MPP3zSYLXYQyY+//nPhzTg5hvf+Ea291WrVoWdO3eGZcuW5QpWEXg2n/nrX//61v3zzDPPzF1z0QGHDh0K6XefH3/88TmHpD2RhvsUeQk8K6JkTKwCVd0/i3r14jk5xsCz9Np27bXXtt7XHP163eteFyYmJsK5555blDgblwabpXO+8sorc4790Ic+FN7znve0PV+T3ufULfBMfyyoXVsHVfVMWNV5Fy41/5F1v6d0e7/mq04gtl4TeFZdr/TkzLE1ZE9QunSSmZmZLPwsfcjNe6X/+sg111zT+hkbG8sb7vcECBAgQIAAAQJtCIyPj2fPZulfPuW9RkdHs2ezwcHBvOF+X1DA+4+CUIYRIECAAAECBAgQIECAAAECBAgQIECAAAECBAgQIECAAAECBAgQIECAQFcFfH6tq5ylTtaLL+eXuoEuTl6FxcGDB0MabrZnz55sJ+mfn09/+tPh8ssv7+LuQrj//vvDzTffPGfOm266Kdx3330nDdiZPaAKn64C9Ggy178eQUd6Gv3RXuF6GXD14osvhp/8yZ8MX/7yl7NFnnXWWeGzn/1seO1rX9vewnNGLzQsYqHHdXXxHUz26KOPhiuvvHLODOn/TsNrFi9enDtzL/thdjGf+MQnwnXXXTdnbTfccEP46Ec/WujembupowbMd59N79v33ntvoWkEnhViMihSgbrfP3vxnBxj4Fka8JnmOCRJknXeaaedFiYnJ8NP/MRPLKgb07ne/e53h9/5nd+Zc/xrXvOa8Mwzz4SVK1e2PW8v6tf2oko4oG6BZ/pj4UWu6pmwqvMuXGr+I+t+T+n2fs1XnUBsvSbwrLpe6cmZY2vInqCUcJLp6eksYGNqair3DMuXL88CNtJ/rcSLAAECBAgQIECgfYH0Lxu3bt3a+jlw4EDuBOm/BjcbQDs0NJQ73oD2Bbz/aN/MEQQIECBAgAABAgQIECBAgAABAgQIECBAgAABAgQIECBAgAABAgQIECDQuYDPr3Vu2KsZmvLl7iKeVVj85V/+Zbj44ovDt771rWyJ559/fvjMZz4TzjjjjCLLLjxm79694cILLwz/8i//kh2zatWqsHPnzrBs2bLcearwyV1UDQe4/tWwKDVakv5orxi9DLiaL4Ay/cfc0+v0D/3QD7W38JzRzz33XCvs8uh/XD7939u3bw9Lly494dGxh0x8+MMfDu95z3vm7K+dQK9e9sPsIjdt2hTuuuuuOWu+5557wi233NLVnkgne+KJJ8Kll146JxionUA4gWddL4kJayRQ9/tnL56TYws8S+9x69evD48//vicTrrtttvCnXfe2VFo5P79+0OaB/H888/PmXvz5s3hjjvuaLtze1G/thdVwgF1CjzTH50VuKpnwqrO25nW8UfX/Z7S7f2arzqB2HpN4Fl1vdKTM8fWkD1BKfkk6b9wMhu8sXv37tyzpcm9s8Eba9euzR1vAAECBAgQIECgyQK7du3KnrXSD0HkvVavXp09a6UfkPAqV8D7j3J9zU6AAAECBAgQIECAAAECBAgQIECAAAECBAgQIECAAAECBAgQIECAAAEC8wv4/Fo8ndGUL3cXqUgVFp2GvxTZ1+yYNFTtZ3/2Z8OnPvWp7LAlS5a0As/WrFmTO1UVPrmLquEA178aFqVGS9If7RWjlwFX853r1FNPDTt27AgXXHBBewvPGf2JT3wiXHfddXNGvfWtbw0PP/zwSQNgYg6ZSJKktec/+ZM/mbPvdM9ve9vbCvn2sh9mF/SOd7wjfPzjH5+zvvHx8XDVVVcVWnM7gzqtr8CzdrSNjU2g7vfPXjwnxxZ4NjU1FX76p386HDlyJGu3H/zBHwyTk5PhnHPO6bgFH3jggfCLv/iLc+Z5/etfH5566qlw5plntjV/L+qXLugP/uAPwo033jhnbddff3146KGHTrre+YLK2gnEnJ28ToFn+qOtFj1ucKfPDAs9e1XnXeh6T3Rc3e8p3d6v+aoTiK3XBJ5V1ys9OXNsDdkTlB6eZDaQY8uWLWHfvn25ZxbIkUtkAAECBAgQINBAgXYDZVesWBE2bNjQCjoTKNvbhvH+o7fezkaAAAECBAgQIECAAAECBAgQIECAAAECBAgQIECAAAECBAgQIECAAAEC3xHw+bV4OqFXX+6OQaQKi/mCVNJAsje/+c2lkM23x6LBLVX4lIJQ8qSufyUDRz69/mivgL0OuHrnO98ZHnzwwTmL/JVf+ZVw9913nzSIrJ1dpeGTb3/728Mjjzwy57D0HBs3bjzpVDGHTBw8eDCsW7cupN9HmX21E7qZHtPrfkjPKfCsne4++VjXv+5ZNnGmuvdPL56TYws827RpU7jrrrvmtOvmzZvDHXfc0ZUWfvHFF1uBal/4whey+dI++fSnPx0uv/zyts7Ri/qlC2oncOzoDSz0uGMR2plnvntuOl/R9455BdAfeUIn/31Vz4RVnbczreOPrvs9pdv7NV91ArH1msCz6nqlJ2eOrSF7glLRSdIE4K1bt4Y0/Cz9y5K81/DwcCukI/0ZGhrKG+73BAgQIECAAIG+Epienm49O6U/aYJ+3mvZsmVZyNnIyEjecL8vScD7j5JgTUuAAAECBAgQIECAAAECBAgQIECAAAECBAgQIECAAAECBAgQIECAAAECJxXw+bV4GqRXX+6OQaTXFt/85jfDz/zMz4Qnn3wy4zn11FPDjh07wgUXXFAK2Xxfci8SspMuptc+pQD0YFLXvx4gR3yKmPrjP/7jP8Jf/dVfhcceeyx89rOfDf/6r/8aDhw4cJz+2Wef3fq+5UUXXRQuvfTS8IY3vCEsXbq0K1XqdcBVGuKRXpePfr361a8O6XdRf/zHf7wre3rmmWfCJZdcEo4cOZLNt2jRovDUU0+F9DusJ3vFHDIx39pXrVoVdu7cGdLvnxR59bof0jUJPCtSmWJjYrr+FduRUb0UqHv/9OI5OabAs6997WutZ4LPfe5zWZucdtpp4emnnw7nnXde11rnl37pl8J99903Z76bb7453HvvvW2doxf1SxfUTuDY0RtY6HHHIrQzT5mBZ/qjrfacd/B814P07xDSwL/v+Z7v6fwEJ5gh5mfRo7dU93tKaQU0cc8FYus1gWc9b5HenjC2huytTnVnS/8iajb87PDhw7kLGR0dzcLPBgcHc8cbQIAAAQIECBCIUWBmZiYLOZuYmMjdwuLFi7OQs7GxsdzxBpQv4P1H+cbOQIAAAQIECBAgQIAAAQIECBAgQIAAAQIECBAgQIAAAQIECBAgQIAAAQLHC/j8Wjxd0asvd8cg0muLKoJbBJ6V34muf+Ubx3yGuvfHoUOHwpYtW8Jdd90V/umf/mnB1GvWrAmbN28Ol19+eTjllFMWPE+vr5NpyNsVV1wRnnvuuTlrvvjii1vfrej0u6Rf+cpXQvrd1C9+8Ytz5r/sssvCtm3bwpIlS05qFXPIxHz32Kuvvjo88sgjIQ37LPLqdT+ka9q0aVPrz8PRr3vuuSfccsstRZbc1phHH300XHnllXOOacdoPuPrr78+PPTQQ22to6zBdb/+lbVv83ZHoO7904v3ETEFnn3+858PF154YfjGN76RNcC6devC9u3buxaKmk78xBNPtILVkiTJznP++eeHz3zmM+GMM84o3Hy9qF+6mHYCx45e/EKPOxagnXnKDDzTH4Vb84QD57sepAHEzz77bEjDiMt6xfwserRJ3e8pZdXPvL0XiK3XBJ71vkd6esbYGrKnODU4WZqKn/7FU/qT/gVRkdf69euz8LM0Sd+LAAECBAgQIBCzgOehmKt3/Nq9/+ivetoNAQIECBAgQIAAAQIECBAgQIAAAQIECBAgQIAAAQIECBAgQIAAgf9l706A5irrfPE/BYZJAMGJQUgJYdjuZSl0vKwZhEAgIrkEb8giXCByS1BGCJQixgGGRSGmgBkclktkmTIS1BsIOLnsIZEQNCEyliWXpQRZAhR7JPiHxISQf52Wt8m7dPp09+nT5zn96aqUM7zPec7zfJ7fec7pN93fECAQi4DPr8WyUiHk9eXuGETytuhEcIvAs/ZXov2v/cYxn6Go9bFu3bowZ86ccNppp4V33nknM+JddtklXH/99SEJDOs79zQn6cQ+OXfu3DB58uTwwQcf9BpiEqCShMH93d/9XZqh92vz+9//PiTfRX322Wd7/Sz5TmoS2JIEw9R7xRoykQTpJXO/7777ek1x9uzZ4YQTTqg37erPO1EPt9xySzjxxBN7jfF//s//GZKxN1PTG5vsQM8hU6dODVdddVUqI4FnqZg0ilSgqPfPHs483kfEFHh2++23hySwccPXueeeGy699NJMK/Dll18OBx10UEgCRXteSTjpww8/HPbYY4/U58pj/ZLBNBI4tuHgmz2uL0Aj/bQz8Ex9pC7Nmg0HCkndbrvtwq9+9auw8847t36CGj3E+izadzpFv6e0bQF1nLtAbLUm8Cz3Esn3hLEVZL46xTrbihUrquFn8+fPrzu4JD1/4sSJlT/HHHNM3fYaECBAgAABAgSKJDBv3rzqs0/yl0n1Xsm/KtTz7NPqv1JU71x+3ryA9x/N2zmSAAECBAgQIECAAAECBAgQIECAAAECBAgQIECAAAECBAgQIECAAAECBJoX8Pm12nZf+cpXwk9+8pPmcXM4csaMGWHatGk5nKlYp8jri+49s+5EcIvAs/bXnP2v/cYxn6GI9bFy5crw9a9/Pfyf//N/2kb7ne98J1xyySVh0KBBDZ2jE/vk2rVrw+mnnx5uuOGGfmPdaqutwpVXXhmOP/74kHyfNM3r3XffDVdffXW44IILQtJ331dy7znnnHNShWfFGjIx0LibCaTpRD0MNPYdd9yxEijy6U9/Ok0JpGpTKxTuP/7jP1J/X1ngWSpqjSIVKOL9c0PKPN5HxBR4Nn369HDeeef1qrYkUPTYY4/NtAJXr15dCVa7++67e/Wb/P9HHXVU6nPlsX7JYAYKqUoTotlIUNnGJt1IP+0MPFMfqUuzZsOBAlmTZ9NFixaF/fbbr/UT1Ogh1mfRvtMp+j2lbQuo49wFYqs1gWe5l0i+J4ytIPPVKe7Zli9fXg0AWbJkSd2BbrPNNtUAkNGjR9dtrwEBAgQIECBAoBMCCxcurD7jvPHGG3WHMHLkyOozzogRI+q216DzAt5/dH4NjIAAAQIECBAgQIAAAQIECBAgQIAAAQIECBAgQIAAAQIECBAgQIAAAQLdKODza7VXXeBZca+IvL7o3iOQhOB86UtfCgsWLKiifOxjHwu//OUvw+c///m2QAk8awtrr07tf+03jvkMRauPFStWVL4jkOw7A72SgLIknOSEE04In/vc58KwYcPC4MGDq02TMIy33norLF68ONx8883hgQceCB988MGAfZ166qnh2muvbSj0rBMBV8ngk/CpqVOnhptuumnAuSSBElOmTKnYfeYznwmf/OQnw6abblppm4Savf766+G3v/1tmD17duU7G7VMzj777PCDH/wgtUmsIRMXXXRRuPjii3tZjh07NiThNxvWU71ruxP1UCvw5brrrgunnXZavSGn/nlyDR1xxBFhzZo11WOSQLXkv++0006p+hF4lopJo0gFinb/7MuYx/uImALP+r7n3XzzzcNDDz0U9tlnn8wr8Mwzz6wEi274mjlzZiXMNe0rj/VLxtLsfbyV93AbGhQl8Ex9pK3M2u2SQMEkOK7vqx3Bghueo9kabn3G2fZQ9HtKtrPVWycFYqs1gWedrJYczh1bQeZAEt0pnnjiiWowyGOPPVZ3/MkvE5JfXCV/9t9//7rtNSBAgAABAgQItFNg2bJl1WeZ5557ru6p9t577+qzzJ577lm3vQbFEvD+o1jrYTQECBAgQIAAAQIECBAgQIAAAQIECBAgQIAAAQIECBAgQIAAAQIECBDoFgGfX6u90gLPinsV5PVF9w0FBqqHJCAnCRdqxyv5UnTy5egNX/PmzQvjxo2re7pO+NQdVAEb2P8KuCgFGlKR6iMJ9Zo8eXK48847+wlttdVW4X//7/9d+XkSepb2lQQ5JqEjF1xwQSX4q+/r/PPPD9/73vdCX4da/Xci4KpnLMn4k33vn//5n9NOP3W7TTbZJPzrv/5rOOOMM6pBaWkOjjFk4rXXXguHHnpoeOqpp3pN8Wc/+1k47rjj0ky72qZT9ZDcl0866aReY915550rgaV/93d/19AcBmq8cuXKMGHChF4BqEm7s846K1x55ZWprxeBZy0vhQ4KLFCk++dATHk8J8cSeDbQXp0EOC5dujRsv/32mVfZQPaXXnppOPfcc1OfK4/1SwbT7H38Rz/6Ub+QzRkzZoRp06alnmPSsAiBZ+qjoSUbsPH7779feYZKws36vpK6T+q/Xa9ma7hd42m236LfU5qdl+OKJxBbrQk8K14NZTqi2Aoy08mXsLOewJBbb701PP/883VnKDCkLpEGBAgQIECAQBsEGg1sTf7CZdKkSQJb27AWeXfp/Ufe4s5HgAABAgQIECBAgAABAgQIECBAgAABAgQIECBAgAABAgQIECBAgAABAomAz6/VrgOBZ8W9RvL6ovuGAkngzdlnn90LZerUqeGqq67KHGqgL0Z//OMfD4sXLw6f/exn656vEz51B1XABva/Ai5KgYZUpPqYOXNm+Md//Md+Oscee2y44YYbwtChQ5uWe/LJJ0PST9+QqyTo69577w1jxoxJ1XenAq42HNyiRYsqISN955JqAgM02m/RGA6GAAAgAElEQVS//cKPf/zj0Mw/SB9jyMRAdbb77ruHBx98MGy77bYNMXaqHt56661w1FFHhd/85je9xnv44YdXwka23nrrhuaxYeMkWO/000+vXHMbvoYNG1Yx2muvvVL3LfAsNZWGEQoU6f45EF8ez8mxBJ79+c9/DmPHjg0PP/xwlSoJifz1r3/d8L6fplQbCfGq1V8e65ecu9n7eFbja8RqoHtuMoe0Ydm1rNVHmqreeJs333wzjBo1KiTfGe77Sq695Nlk8ODBrZ9ogB6areG2DKaFTot+T2lhag4tmEBstSbwrGAFlPVwYivIrOdf5v4WLlwYbrvttpCEnyUPCvVeI0eOrISIJH9GjBhRr7mfEyBAgAABAgQaEli+fHnl2ST5s2TJkrrHJn8Z0hNyNnr06LrtNYhDwPuPONbJKAkQIECAAAECBAgQIECAAAECBAgQIECAAAECBAgQIECAAAECBAgQIFA2AZ9fq72iAwWetfql4bLVT6fmk9UXyRsZfxIEcNhhh4UkjKznte+++4b7778//O3f/m0jXdVt+9xzz4WDDz44vPzyy02dqxM+dSdVwAb2vwIuSoGGVJT6eP3110PyvYHHH3+8l86Xv/zlcNNNN4UtttiiZbUXXnihEmz29NNP9+rr6KOPDnPmzAlDhgype45OBVz1Hdi6desqQW0XX3xxv9CrupP4sEGy/86YMSMccMABYdNNN017WK92sYVM1AoKu/DCC8NFF13UsEEn62H+/Pnhi1/8Yvjggw96jTsJPZs9e3bYbrvtGp7PqlWrwje/+c3wox/9qN+xV1xxRb9A1HonEHhWT8jPYxYoyv2zlmEez8mxBJ698sor4cADDwzJdxt7Xkk405133hm23HLLzMuwkRCvTq5fcu5m7+NZ1VcjVu0KPFMfrV8CA/0OoafX5HnkV7/6VUhCBtvxaraG2zGWVvos+j2llbk5tlgCsdWawLNi1U/mo4mtIDMH6JIOk79o6gk/W716dd1ZJ7+46wk/a+VfPqh7Ig0IECBAgACBUgusWLGiGnKW/GVKvVeS1N4TcnbMMcfUa+7nEQp4/xHhohkyAQIECBAgQIAAAQIECBAgQIAAAQIECBAgQIAAAQIECBAgQIAAAQIESiDg82u1F1HgWXELPKsvkjcywz/96U/hC1/4Qnj00UerhyXXz913310JVsnydc0114SpU6f26jL5/6+66qpUp+mET6qBFayR/a9gC1Kw4RSlPh544IHK3rN+/fqq0PDhw8NDDz0Udt1118zUkpCwsWPH9jpP8v3JJKhhjz32qHueTgZc1RrcypUrK05JcMuiRYtCEh6X7OUbvpLAyhEjRoSDDjoojBs3Lnz+85/PJOQltpCJmTNnhn/8x3/sZTNs2LDw4IMPhr322qvu+vdt0Ml6SK6Vyy+/PEybNq3fuLfaaquQzHXy5MmpwuySvn75y1+Gr33ta+GPf/xjv/5OPfXUcO2114ZBgwY1ZCTwrCEujSMTKMr9sxZbHs/JAs8G1m8kxKuT65ecu9n7eJr6GqhNmst8ypQpYdasWf2aCjz7iCSNfxrrrNrUW+v/+I//CO36rnCzNZzV3LPqp+j3lKzmqZ/OC8RWawLPOl8zbR1BbAXZVowu6HzNmjXV0JE77rgj1YzHjx9fDT/bbLPNUh2jEQECBAgQINC9Ap43unft08zc+480StoQIECAAAECBAgQIECAAAECBAgQIECAAAECBAgQIECAAAECBAgQIECAQNYCPr9WW1TgWdbVll1/nfoi80UXXRQuvvjiXhMZNWpUJUxnyy23zGSCSSDP6NGjw+OPP17tL/neUhI6M3LkyFTn6JRPqsEVqJH9r0CLUcChFKU+zjvvvDB9+vReQo0EIKalbTUso5MBV2nnmGe7mEImXnzxxcp955lnnulFdNZZZ4Urr7wy9L0W0jh2uh7WrVsXLrvssnDuuecOONxtttkm/K//9b/ChAkTwi677BKScL+eeSZjf/7558O8efPCv//7vw8YdJZ0euKJJ1bC07bYYos0JL3aCDxrmMwBEQkU5f5ZiyyP52SBZwPrxxR49sorr4QDDzwwLF++vDqZNO/7Bqqv2bNnhxNOOKHaT70QrFq1K/Cs/kaYx/VdfxR/bbFq1aqQZJHcd999NQ85+eSTK88azTxr1RtHTM+iG5tL0e8p9dbBz+MRiK3WBJ7FU1tNjTS2gmxqkg4aUGDFihXV8LP58+fXVRoyZEg1+KxdKap1B6EBAQIECBAgUFiB5C85brvttsqf5BcV9V5jxoypPlskf2ni1R0C3n90xzqbJQECBAgQIECAAAECBAgQIECAAAECBAgQIECAAAECBAgQIECAAAECBIom4PNrtVdE4FnRqvWj8XTqi8zPPfdcOPjgg8PLL7/cCycZzznnnNPyF5XXrl0bTj/99HDDDTf06n/SpEnhlltuCYMGDUq1KJ3ySTW4AjWy/xVoMQo4lKLUR573ojPPPDNcffXVvVZjxowZYdq0aXVXqNMBV3UHmHODWEIm1q9fH775zW+Gf/u3f+slNGzYsErQ5l577dWUXK0AvUY6qxXskraPZG4333xzOOWUU0Jyf83y9Z3vfCdccsklqe/Lfc8t8CzL1dBX0QSKcv+s5ZLHc3LWgWeNrnHyXcZx48bVPazZUK+6Hddo0K2BZ33XQ+DZwAUSU32kuQYG2gf6HvfpT386LF68OOy0005pumyoTSzPovUmVfR7Sr3x+3k8ArHVmsCzeGqrqZHGVpBNTdJBdQWS5N2egJIlS5bUbZ8ku0+cOLHyJ0m19yJAgAABAgS6U2DhwoXVZ4g33nijLkLyr631PEOMGDGibnsNyifg/Uf51tSMCBAgQIAAAQIECBAgQIAAAQIECBAgQIAAAQIECBAgQIAAAQIECBAgEIOAz6/VXqU8Q2ZiqJUijTGPoIJa8/2Xf/mX8O1vf7vXjzfZZJMwZ86cMGHChKaZkmCWyy+/vF+w0Cc+8YmQfDb5c5/7XOq+O+mTepAFaGj/K8AiFHgIRamPPO9FrewdAs96F3MsIRPz588PX/ziF8MHH3zQawLnn39++N73vtd0kGcRAs96JvTEE0+Ek08+OfzmN79pecfZZZddwvXXXx8OO+ywpm2SQQg8a3kpdFBggaLcP2sRtXKvS8su8GxgqZgCrZoNgxuovgSepbtyYqqPNDO66KKLwsUXX9yrabI/Ju/7N3wlYcNnnHFGmi4bahPLs2i9SRX9nlJv/H4ej0BstSbwLJ7aamqksRVkU5N0UEMCyS82esLPHnvssbrHJmmqPcEl+++/f932GhAgQIAAAQJxCyxbtqz6rJD86231XnvvvXf1WWHPPfes19zPSy7g/UfJF9j0CBAgQIAAAQIECBAgQIAAAQIECBAgQIAAAQIECBAgQIAAAQIECBAgUFABn1+rvTB5hswUtDwKO6yBvkg+d+7ccOyxx7Z9zEmIS3KeJCRmw1cSenbTTTeFpG76Xlf1BrV27dpK+Mk///M/92ua/PdzzjmnoT7zCHKoN6cYfm7/i2GVOjfGotRHnvei8847L0yfPr0X+syZM8PXv/71ugsh8Kw3UQwhEy+99FIYM2ZMeOqpp3oNfq+99qoEbX7qU5+qu+61GhQp8CwZ47p168KiRYvCd7/73aaCz5Kgs0suuaQSbDpo0KCmXXoOFHjWMqEOCixQlPtnLaI8npNjCTwbaK/eeeedw69//euw7bbbZl5lt99+e7+A6ClTpoRZs2alPlce65cMZqDAs3333Tfcf//94W//9m9rjjdN4FmayTYS/lXrnts3aC3NeTdsoz4aFfuo/WuvvRYOPfTQXs9Ym2++eTjllFPCVVdd1avjAw44INx3331h6623bv6EAxwZw7NomgkX/Z6SZg7axCEQW60JPIujrpoeZWwF2fREHdiUgECTptgcRIAAAQIESicgELV0S9qxCXn/0TF6JyZAgAABAgQIECBAgAABAgQIECBAgAABAgQIECBAgAABAgQIECBAgEBXC/j8Wu3lzzNkpquLsInJZ/VF8iZOXTnkhRdeCP/9v//38Pjjj/frYvz48eFf/uVfwk477ZSq++TzyCeffPKAASynnnpquPbaaxsOV8krCCDVBAvcyP5X4MUpwNCKUh9nnnlmuPrqq3uJXHjhheGiiy7KVGnVqlUh2b+SwIWeV2KQBHscccQRdc8l8Kw3UdFDJpKgzdNPPz3ccMMNvQaerPnPfvaz8OUvf7numm+sQdECzzYc68qVKyt1/Ytf/CIsXbo0vPjiiyHx6HklAabDhw8PSbDNuHHjwtFHH5158I/As5bKy8EFFyjK/bMWUx7PyTEHnn3605+u7I3bb7995pU2kP2ll14azj333NTnymP9ksEMFHg2YsSIik1yj2ikvpoJHitq4Jn6SFeqs2fPDieddFKvxkceeWS47rrrwtixY/uFzSbPXscdd1y6zlO2KvqzaMpp9At+X79+fdpDtSPQkEDRn1/6TkbgWUPLG1/j2AoyPuHyjDhJq7/tttvCrbfeGt588826Exs5cmSYOHFi5U/ycOtFgAABAgQIxCWwfPnyyr0/+bNkyZK6gx82bFiYNGlS5d4/evTouu016E4B7z+6c93NmgABAgQIECBAgAABAgQIECBAgAABAgQIECBAgAABAgQIECBAgAABAp0W8Pm12isg8KzT1Vn7/J0OPEtGtrHQs+TnSUBQUkOHHHJI5UvxgwYNqkxo9erVlXCV5PtIM2fODL/73e8GnOhXv/rVSsjRkCFDGl6IvIIAGh5YwQ6w/xVsQQo2nKLURxKS8aUvfamXzl577VXZQz71qU9lprZ48eLKvrVmzZpqnzvuuGP41a9+FZJwi3qvogWeJQFWK1asCB988MFGh/7WW2/1C51IDnj//ffDb3/72/D2229Xj//LX/4SHnnkkfDee+9V/lvSdxKI8olPfCI8/PDDYY899qi2LXLIRBIUcfnll4dp06b1s2k2aLNvR0Wrh3r1m/fPBZ7lLe58eQoU5f5Za855PCdnHXi2+eabh4ceeijss88+mS9l3/e8yXuPRYsWhf322y/zc51yyinhpptu6tVv8n7o61//eupz5bF+yWD+/Oc/V4Kpkvt7zytN4NlAQbV33313OOqoo1LPMWlYhMCzZBzqo6FlqzROni2T9f7Nb37T6+Dkvf0ZZ5xRCS2++OKLe/0sud7uueee8MlPfrLxE9Y4osjPoo1Msuj3lEbmom2xBWKrNYFnxa6nlkcXW0G2PGEdZCKQ/AKxJ/ws+QuIeq8xY8ZUw8+GDh1ar7mfEyBAgAABAh0SSP6iqyfkbP78+XVHMXjw4GrI2THHHFO3vQYEvP9QAwQIECBAgAABAgQIECBAgAABAgQIECBAgAABAgQIECBAgAABAgQIECDQCQGfX6utLvCsExWZ7pxFWZvkM8ZJOMztt9+ebuApW33/+9+vBNH0hKSlPKzaLK8ggEbHVbT29r+irUixxlOU+njuuefCwQcfHF5++eVeQFkFUyWdrly5MkyYMCEsWLCg1zlOP/30SvBiX4uBVqodAVfvvvtuJeyt77iKVSkhDBREU+SQiblz54bJkyf3C4PbbbfdQvJ9mSTortVXO+qh1TEV6XiBZ0VaDWPJWqAo989a88rjOTmmwLPp06eH8847rxdXcp849thjMy2Nge7pSa3cf//9lcDVtK881i8Zy0D3sTSBZ33fpzYbVleUwDP1kbYyP2o3e/bscNJJJ/U6cPfddw8PPvhg2HbbbcPjjz8eDj300PDmm2/2anPdddeF0047rfET1jiiyM+ijUyy6PeURuaibbEFYqs1gWfFrqeWRxdbQbY8YR1kKpD8SwY9oSh33HFHqr7Hjx9fDT/bbLPNUh2jEQECBAgQINA+Affz9tnqub+A9x+qggABAgQIECBAgAABAgQIECBAgAABAgQIECBAgAABAgQIECBAgAABAgQ6IeDza7XVixKq1Ym6KPo5s/oieRbzXLduXZgzZ07ly8nvvPNOS13usssu4aabbgqjRo1qqZ+8ggBaGmQBDrb/FWARCjyEItXHQNd0QvfNb34zXHrppWHIkCFNS7766qvhxBNP7BcqNmzYsEoww1577ZWq73YFXJ155pmV0LUivwYKbClqyMSyZcvCkUceGd5+++1epJtsskm49957w5gxYzKhblc9ZDI4ndQVKNL+V3ewGhROoOj1k8dzckyBZ/fcc08YO3ZsrzqaOnVquOqqqzKtrWeffTYcdNBBIXnu6HkNHTo0PPzww2GPPfZIfa481i8ZjMCzvy6J+khdmpWGr7/+ehg9enQl1GzD14wZMyqB5slr/fr14YILLgiXXHJJrza77rprWLhwYdhhhx0aO2mN1kV9Fm10ckW/pzQ6H+2LKxBbrQk8K24tZTKy2Aoyk0nrpC0Cyb/W0hN+liTc13slv2CcOHFi5c8xxxxTr7mfEyBAgAABAhkLzJs3r3rvXrVqVd3ek7/Q6bl3J79o8yLQjID3H82oOYYAAQIECBAgQIAAAQIECBAgQIAAAQIECBAgQIAAAQIECBAgQIAAAQIEWhXw+bXaggLPWq2u9h1fpMCznlkmYWczZ84MV1xxRXjjjTcamnwSdDZ9+vQwYcKEsOmmmzZ07ECN8woCaHmgHe7A/tfhBSj46YtUHytXrqzsDwsWLOinluwf1113XSVcoZH9Y+3atZWwxm984xsDhjUme9nZZ5+depXaFXD1ox/9qBIoWfRX8j2UcePGVYdZxJCJ3/3ud5Xvq7744ov9OJP7xjnnnBP61n2z7u2qh2bH47jGBIq0/zU2cq2LIFD0+snjOTmmwLMnn3wyfP7znw9JFkLP64ADDgj33Xdf2HrrrTMrqeQ++aUvfalXf8l577777vDxj3889XnyWL9kMALP/rok6iN1aTYUZJY8iyXP7s8880yvE5x11lnhyiuvzOR5rIjPouk1P2pZ9HtKM3NyTDEFYqs1gWfFrKPMRhVbQWY2cR21VWD58uXVAJUlS5bUPdc222xTDVBJHly8CBAgQIAAgfYIJOnnPQGlaT5gMHLkyOo9esSIEe0ZlF67SsD7j65abpMlQIAAAQIECBAgQIAAAQIECBAgQIAAAQIECBAgQIAAAQIECBAgQIBAYQR8fq32UgwUeFaYheszkBkzZoRp06YVdXiZj6vv2iRfkl+8eHH47Gc/m/m5Gu1w3bp14Q9/+EP4+c9/XgkKePbZZ/sFoA0fPjzsv//+4aijjgpjx44NO+ywQ6On2Wj7vIIAMh10Bzqz/3UAPaJTFq0+XnjhhZD8Y+1PP/30gIrJ9xCPP/74SujW3nvvHZJ/zH3QoEHVtqtXrw6vvfZaWLZsWZg7d264/fbbQxJ6NtArCTr7wQ9+0Ov4ekvXroCrBx54IHzhC1+ohEj0fW2yySYh2U+T/+37Sua/zz779AqBe/7558P8+fN7NT344IMrQZWN7MObbbZZxXdj4WBFC5lIAjWS+81A9XPqqaeGa6+9tqH17lQ91Duvn2cjULT9L5tZ6SUvgaLXTx7PyTEFng10/07ucw8++GBIvj+ZxSu5h0+dOrVyr9nwlfy3q666qqFT5LF+yYAEnv11WdRH+vJMnrGPPPLI8Pbbb/c66Oabbw4nnnhiv45mz54dTjrppF7/PXmmvffeeyvP/K2+ivYs2ux8in5PaXZejiueQGy1JvCseDWU6YhiK8hMJ6+zXASeeOKJarDKY489VvecO+20UzVYJflLDS8CBAgQIECgNYHklwg9IWfPPfdc3c6Sv/SbOHFi5c+ee+5Zt70GBBoR8P6jES1tCRAgQIAAAQIECBAgQIAAAQIECBAgQIAAAQIECBAgQIAAAQIECBAgQCArAZ9fqy0p8CyrKsu2n2a/fJ7tKIrdW15BAMVWqD86+199o25uUcT6SAK7Jk2aFB599NG2Lc33v//9SoDmhmFpaU7WrsCzNOdO2+b//t//G4455phezadMmRJmzZqVtovU7YoUMvHkk0+Go48+uhLA2fd1+OGHVwLwtt5669RzS9MwhnpIM49ubVPE/a9b1yLGeRe9fvJ4To4p8CypsYsuuihcfPHFvcrt9NNPD1dfffVGwz3T1mfyvc0kYPTll1+uHpLUyf333x+OOOKItN1U2uWxfsl5kpC2JKTqpz/9aXV8I0aMCEuXLq2ErdZ69f0dwuabbx4eeuihSghrI69GnlkGuucm55o3b14lCLfVl/qoL7hy5cowYcKEsGDBgl6Nk+CyJGR4yy237NdJEjx8wgknhFtvvbXXz3bbbbdKQO+OO+5Y/8QbaVGkZ9FWJlL0e0orc3NssQRiqzWBZ8Wqn8xHE1tBZg6gw1wFBK7kyu1kBAgQINDFAgJHu3jxCz517z8KvkCGR4AAAQIECBAgQIAAAQIECBAgQIAAAQIECBAgQIAAAQIECBAgQIAAgZIK+Pxa7YUVeFbMohd4Vn9d8goCqD+SYrew/xV7fTo9uqLWx6pVqyoBJOeff35IghKyeu2+++5h5syZYdSoUU11GUPAVSPhIU0hbHBQUUImfve731VC3l588cV+UzrssMPCbbfdFoYOHdrqdPsdX8R6KNLzQ5612MziFnX/a2YujslfoOj1k8dzcmyBZ//v//2/SiDZ22+/XS2YJNQrCeraddddWy6igcwPOOCAcN999zUcuJnH+vVMuO/vA5oJPPv0pz9dCUnbfvvtG3Js5D7R7sAz9bHxpUvC8WbMmBHOPffcXg0/8YlPhIULF4bPfe5zNTtIwoyT8Nm+obRJwPEtt9zScADxhicqyrNoQ4U/QOOi31NanZ/jiyMQW60JPCtO7bRlJLEVZFsQdNoRgeThJflFUZLI+uabb9Ydw8iRI8PEiRMrf5KHZS8CBAgQIECgt8Dy5csr99bkz5IlS+ryDBs2rPKvHiX31tGjR9dtrwGBLAS8/8hCUR8ECBAgQIAAAQIECBAgQIAAAQIECBAgQIAAAQIECBAgQIAAAQIECBAg0KiAz6/VFhN41mg15dP+T3/6U/jCF74QHn300eoJk4CeO++8M2y55Zb5DKLgZ8kzCKDgFBsdnv0v5tVr/9iLXh9vvfVWuOyyy8L111/fK6CkUZn99tsvXHjhheGLX/xi2HTTTRs9vNq+iAFXfSfTSHhI0xAfHliEkIm77rorTJ48Obz33nv9prPvvvuGO+64o+EAlrQuRawHgWdpVy+Eou9/6WeiZScEil4/eTwnxxZ49v7774eTTjop/PznP+9VMmeddVa48sor++0JjdTVM888Ew455JDwyiuv9DosCW8944wzGumq0jaP9esZVN/fByQBoQ8//HDYY489ao67mZC0gTpr5Jml3YFn6mPjZTp37tzK89YHH3zQq+EVV1wRzj777Lo1Xuv4pNbPOeecpq+/IjyL1p18igZFv6ekmIImkQjEVmsCzyIprGaHGVtBNjtPxxVbYN68edXws9WrV9cd7JgxY6rhZ+1I1q87gCYb9L3emuzGYQQIECDQZoEkbTyW14oVK6ohZ/Pnz6877MGDB1dDzpJ/vcaLQN4C3n/kLe58BAgQIECAAAECBAgQIECAAAECBAgQIECAAAECBAgQIECAAAECBAgQIJAI+Pxa++sgzy9lt382nT9D8mX5Aw88MCT/KHLPS+BZ73VRc+nq1P6XzqlbW8VSH+vWrQvPP/98eOCBB8I999wTli1b1i9UpGcNBw0aFHbeeeeQ7JlHH310JYBk6623zmSJixhw1XdijYSHtIrSyZCJpCauueaa8K1vfatf+EYyr3aHnSXnKGI9CDxLX9Wx7H/pZ6RlngJFr588npNjCzxL6mPx4sXhiCOOCGvWrKmWyyabbBLuvffekGQXNPNau3Zt+NrXvhZ+/OMf9zp89913Dw8++GDYdtttG+42j/XrGVTf8LLNN988PPTQQ2GfffapOe4yBp6pj9plmjx3H3nkkf3Ch5Pn7Dlz5oQhQ4bUrfHkO9uXX355mDZtWr+2SWha8jzXTA5HJ59F6066gQZFv6c0MBVNCy4QW60JPCt4QbU6vNgKstX5Or7YAskbhNtuu63yJ0nOT/MaP358Nfxss802S3NIx9o086DVscE6MQECBLpYoOiBZ2W/X3Zx6XXF1L3/6IplNkkCBAgQIECAAAECBAgQIECAAAECBAgQIECAAAECBAgQIECAAAECBAgUTsDn19q/JHl+Kbv9s+n8GV566aVK4NnLL79cHcyUKVPCrFmzOj+4goxAzaVbCPtfOqdubRVzfbQStNLsehcx4KrvXJoJPBvIslmjPMI533nnnTB16tTwk5/8ZMBhHnbYYZXvqA4dOrTZaaQ6roj1IPAs1dJVGsW8/6WfpZbtEih6/eTxnNzKfbhT++f7779fuX/MnDmzV2nstttuYf78+WHHHXdsqGQ2FuJ08803hxNPPLGh/noa57F+PedqNPAsMTzuuOPC3Llzq3MbMWJEWLp0aRg+fHhD823kmWWgmklONm/evDBu3LiGzlursfroL/PCCy9UwgCffvrplq+ZJBzw9NNPDzfccEOvvpLQwZtuuikktdhoFofAs0xKXyddJFD055e+SyHwrOTFGVtBlnw5TG8DgRUrVlTDz5I3CfVeSfrrxIkTK3+OOeaYes078vNGH7I6MkgnJUCAAIFQ1MCz5JcvPcGgq1atqrtSyS8Seu6N7f5LmrqD0YDAhwLefygFAgQIECBAgAABAgQIECBAgAABAgQIECBAgAABAgQIECBAgAABAgQIEOiEgM+vtV89zy9lt382nT/DQF/c/epXvxpuvPHGzg+uICNQc+kWwv6XzqlbW8VcH60ErTS73p0KaGlkvI2Eh/T0G1Pg2aJFi0JyP/zjH/84IEsSLpME2WyxxRaNsDXVtoj1IPAs/VLGvP+ln6WW7RIoev3k8bq5xSEAACAASURBVJzcyn24k/tnrQCnvfbaK/ziF78Iu+66a6qySb6Deu2114azzjorfPDBB72OmTRpUrjlllvCoEGDUvXVt1Ee69dzzvPOOy9Mnz69OoTNN988PPTQQ2GfffYZcOxZ3mcaeWbJI/AsmbD6+GjZX3311TB58uSwePHiXrXwiU98Itx3331h//33b7i+V65cGSZMmBAWLFjQ69gk9Ozf/u3fKoFojeRxCDxreAkc0OUCRX9+6bs8As9KXrCxFWTJl8P0aggsX768GvCyZMmSuk7bbLNNNeBl9OjRddvn1aCRB6y8xuQ8BAgQINBfoEiBZwsXLqzeA9944426yzVy5MjqPTBJxvciUDQB7z+KtiLGQ4AAAQIECBAgQIAAAQIECBAgQIAAAQIECBAgQIAAAQIECBAgQIAAge4Q8Pm19q9znl/Kbv9sOn+Ghx9+OBx22GHh/fffrw5mxowZYdq0aR0bXCeDCQaatJpLVwr2v3RO3doq5vpoJWil2fUu2j440DwaCQ/pOT6GwLN33nknJKEs11xzTc3l+/73v1+5TzYbMNNoXRSxHrIMomnUo2/7Zmqx1XM2cnzM+18j89S2PQJFr5+BnpPbI9G71ylTpoRZs2bVPVWn989ly5aFI488Mrz99tu9xjps2LDw05/+NBxxxBEbDV1K7knf/e53w3XXXddvrrvttluYP39+2HHHHes61GqQ5/ucvudqJvBszz33DEkgaeLXyKuR+0RegWfJ+NVHCLXCzhKfpGbOOeechoLJNqyLWqFySZtvfvOb4dJLLw1DhgxJVUoCz1IxaUSgKlD055e+SyXwrOTFG1tBlnw5TC+FwBNPPFENfnnsscfqHrHTTjtVg1+aSYqte4IGGrjeGsDSlAABAjkKFG1/Tn4hctttt1X+PPfcc3Ul9t577+q9LvnlkBeBIgsU7XorspWxESBAgAABAgQIECBAgAABAgQIECBAgAABAgQIECBAgAABAgQIECBAgEB2Aj6/lp1lrZ7y/FJ2+2fT+TMM9OXvmTNnhq9//esdG1yngwn6TlzNpSsF+186p25tFXN9CDwbuGobCQ/p6aHIgWfr1q0Lc+bMCaeddlpIAmYGeiXhLDfddFP48pe/3HT4RjN7QNHui8kcBJ6lX8mY97/0s9SyXQJFrx+BZ/VXfu7cuWHy5Mnhgw8+6Nf47//+78O5554bRo0aFbbZZpvKvWX16tXhmWeeCTfeeGO4/vrrw6pVq/odt8MOO4R58+aF5PhWXnm+z8ki8CxxuvPOO8OWW25ZmXZyL/rzn/8cXnzxxfDoo49WviebhOGdfPLJvVgaeWbJM/AsGWQ310dS5//jf/yP8Pjjj/cr4+nTp4fvfOc7YdNNN22lxMOTTz4Zjj766PDss8/26+fwww8PP/7xj8P2229f9xwCz+oSaUCgl0DRn1/6LpfAs5IXcGwFWfLlML0GBWILhHG9NbjAmhMgQCAngSLszzEHeua0TE5TEoEiXG8loTQNAgQIECBAgAABAgQIECBAgAABAgQIECBAgAABAgQIECBAgAABAgQIEGhAwOfXGsBqsmmeX8pucohRHfav//qv4eyzz+415uTL8+PGjevYPIoW7KLm0pWC/S+dU7e2irk+ui3w7JVXXgkHHnhgWL58ebVcR4wYEZYuXRqGDx9e/W+NhIe0WvftDJlIgs4WLlwYzjzzzPDUU0/VHOruu+8ebr/99rDHHnu0Op2Gjy/afTGZgMCz9MsY8/6XfpZatkug6PUj8Kz+yq9fv74SxHXCCSeEtWvX1j+gToudd965EvqVxf0oy/c5naqFvlwzZswI06ZN6/WfG3lmyTvwrFvqo+86LVmyJBxzzDHhzTff7Ffxp556arj22mvDoEGDWr5ekg42Fnq21VZbhSTwPQkl3Fi4WjufRTOZZMpOin5PSTkNzSIQiK3WBJ5FUFStDDG2gmxlro4tt0Dyy6vkjcWtt9464ENU39mPHDkyTJw4sfIn+cVeHi/XWx7KzkGAAIHGBTq1Pyd/yZTcu5I/yS8C6r2GDRsWJk2aVLl3jR49ul5zPydQSIFOXW+FxDAoAgQIECBAgAABAgQIECBAgAABAgQIECBAgAABAgQIECBAgAABAgQIEMhNwOfX2k+d5Zey2z/a4p9h+vTp4bzzzqsOdMiQIWHRokVhv/3269jgixbsoubSlYL9L51Tt7aKuT4EnoXK9yLLFniWhM7cdddd4Z/+6Z82GnSWXLPf+MY3wmWXXRa22GKLjlzCRbsvJggCz9KXQsz7X/pZatkugaLXT6dCrqZMmRJmzZpVl71I++fvf//78OUvf7nuPWdjk0q+85mEMw0dOrTu3NM0yPJ9Tqdqoe88B6qNIgee9Yy/7PXRM88kaDYJM/v2t789YADgiSeeWKnxrJ+5NhZ69jd/8zchCX3/whe+UPOyEXiWZkfRhsBHAkV/fum7VgLPSl69sRVkyZfD9DISSB5eesLPVq9eXbfXMWPGVMPPsnozMdBJXW91l0IDAgQIdEQgz/15xYoV1ZCz+fPn153v4MGDqyFnSTK6F4HYBfK83mK3Mn4CBAgQIECAAAECBAgQIECAAAECBAgQIECAAAECBAgQIECAAAECBAgQyE7A59eys6zVU5Zfym7/aIt/hq985SvhJz/5SXWgH//4x8PixYvDZz/72Y4NvkjBBAmCmktXCva/dE7d2irm+hB4Vs7As1WrVoWpU6eGm266qeZlOWzYsPDTn/40HHHEEaFvDed5LRftvpjMfaAx5WlS71xpw5Dq9ZPFz2Pe/7KYvz5aE1A/rfkVbf9M7j0/+9nPwne/+93wxhtvpJ7cgQceGH74wx+G/fffP9P7UZbvc4oSeDZ27Ngwd+7ckHxftucVQ+BZMtYy10cyvzVr1oTTTz893HjjjQPWfrvCznpO9tJLL4Xx48eHRx99tHr+TTbZJMyZMydMmDBho9ejwLPU25WGBCoCsT2/CDwreeHGVpAlXw7Ty1ggecBKgs+SP3fccUeq3pMHookTJ1b+bLbZZqmOSdvI9ZZWSjsCBAjkK9Du/blo96N8dZ2NQG+Bdl9vvAkQIECAAAECBAgQIECAAAECBAgQIECAAAECBAgQIECAAAECBAgQIECAwEACPr/W/rrI8kvZ7R9tsc8wUADAiBEjwtKlS8Pw4cM7NviiBROouXSlYP9L59StrWKuD4Fn5Qw8S67FlStXhuOOOy7ce++9/S7NM844I1x66aVhq6226vhlW7T7YgIi8Cx9WcS8/6WfpZbtElA/rckWcf9MZrRu3brwhz/8IcyePTvcdddd4ZlnngnvvvtudbLbbLNN+MxnPhMmTZoUkgCvHXbYoTWIGkdn+T4n78CzQYMGhe222y4k/7vvvvuGffbZpxIIl/zfW265Za8ZxxJ41jPoMtZHz9wGCh1LfvbVr341XH311WHIkCFtqfWeTlesWBFOPfXUcPvtt1f+0xVXXBG+9a1v1Q0SFHjW1mXReQkFYnt+EXhWwiLccEqxFWTJl8P02iiQPOj0hJ/Nnz+/7pmSB6+e4LNjjjmmbvs0DVxvaZS0IUCAQP4C7dqf582bV733JCnu9V5jxoyp3nuGDh1ar7mfE4hSoF3XW5QYBk2AAAECBAgQIECAAAECBAgQIECAAAECBAgQIECAAAECBAgQIECAAAECuQn4/Fr7qbP8Una7RvuVr3wl/OQnP2lX94Xqd9SoUeHOO+/s96XyVgZZtGCCGGquFe+sjrX/ZSVZzn5irg+BZ+UNPEuutiT0bMKECWHBggWVi2+XXXYJ119/fTjssMPqhl/kdbUW7b6YzFvgWfrVj3n/Sz9LLdsloH5aky3i/tnajLI9ulve58QWeJbtKjffW7vqI8niOP7448P9999fGdzZZ58dfvCDH1TC6/J4rV27Nlx22WVh8ODBqcLOkjEJPMtjZZyjTAKxPb8IPCtT9Q0wl9gKsuTLYXo5CSxfvrwaQLNkyZK6Z00Sl3vCz0aPHl23fa0Grrem6RxIgACBtgpkuT8vXLiweo9544036o575MiR1XtM8q+ueREou0CW11vZrcyPAAECBAgQIECAAAECBAgQIECAAAECBAgQIECAAAECBAgQIECAAAECBLIT8Pm17Cxr9dSuL91mOXKBZ61pCiZoza9TR9v/OiUfx3ljqY/169eHJIRhzZo1Vdjf//73Yfz48WHDf6A++Q7g9OnTw+OPPx7ef//9Xovwl7/8JTzyyCNh9erVvf77unXrKmEJSf89r6RN8ueXv/xl2Geffar/vZP74CuvvBIOPPDAkHw3sueVfA9l6dKlYfjw4R0puHaHTLz66qvhlFNOCUmI5xlnnBGGDBnSkXnWOmkn66GRMRUJbcqUKWHWrFmFGFIs+18hsAyin4D6aa0oirh/tjajbI+O4b11FjMWeNacYjvrIwmcPfPMM8Phhx8eTjrppMKEzNaSavezaHMr1PhR7imNmzmiOYHYak3gWXPrHM1RsRVkNLAGGo3AE088UQ2meeyxx+qOe6eddqoG0+y///5122/YwPXWEJfGBAgQyE2g1f152bJl1XvJc889V3fce++9d/Vesueee9ZtrwGBMgm0er2VycJcCBAgQIAAAQIECBAgQIAAAQIECBAgQIAAAQIECBAgQIAAAQIECBAgQCA/AZ9fa791O790m9XoBZ61JimYoDW/Th1t/+uUfBznzbs+XnvttfAP//AP4dlnn40C6O677w5HHXVUdayd3Ae7MfCs6EXSyXqoZTPQmDoVjNdIkE0n1jrv/a8Tc3TO9gmon9Zsi7h/tjajbI+O4b11FjNu5D4xUM0kY5g3b14YN25cFsOJpo9uqY80CyLwLI2SNgQ+Eojt+UXgWcmrN7aCLPlymF6HBdodWON66/ACOz0BAgRqCDSzP+cZmGnhCJRJoJnrrUzzNxcCBAgQIECAAAECBAgQIECAAAECBAgQIECAAAECBAgQIECAAAECBAgQ6IxAt35+TcBX73rj0dr1J5igNb9OHd2t+1+nvGM7b971USusoqhufUM0OrkPFjHwrKjrlte4OlkPteYo8Cz96ue9/6UfmZYxCKif1lapiPtnazPK9uhuCbQSeNZc3XRLfaTREXiWRkkbAh8JxPb8IvCs5NUbW0GWfDlMr0ACCxcuDLfddlu49dZbw5tvvll3ZCNHjgwTJ06s/EkS7wd6ud7qMmpAgACBjgik3Z+XL19euTckf5YsWVJ3rMOGDQuTJk2q3BtGjx5dt70GBLpBIO311g0W5kiAAAECBAgQIECAAAECBAgQIECAAAECBAgQIECAAAECBAgQIECAAAEC+Ql06+fXBHzlV2PdcCbBBHGucrfuf3GuVv6jzrs+1q9fH0488cTw05/+NP/JNnHG2bNnhxNOOKF6ZCf3QYFnTSxgmw/pZD3UmprAs/SLnvf+l35kWsYgoH5aW6Ui7p+tzSjbo7sl0ErgWXN10y31kUZH4FkaJW0IfCQQ2/OLwLOSV29sBVny5TC9ggok/xJDT/jZ6tWr645yzJgx1fCzoUOHVtu73urSaUCAAIGOCGxsf16xYkU15Gz+/Pl1xzd48OBqyNkxxxxTt70GBLpNwPNQt624+RIgQIAAAQIECBAgQIAAAQIECBAgQIAAAQIECBAgQIAAAQIECBAgQKAYAt36+TWBZ8Wov7KMQjBBnCvZrftfnKuV/6g7UR9nnnlmuPrqq1NPdvjw4eFjH/tY3fabb755OOCAA8Lf/M3f1Gyb9LX33nv3+3nyD97/1//6X6v/fdNNNw2f/OQnQ/K/G746uQ8KPKtbArk36GQ91JqswLP0ZdCJ/S/96LQsuoD6aW2Firh/tjajbI/ulkArgWfN1U231EcaHYFnaZS0IfCRQGzPLwLPSl69sRVkyZfD9AousGbNmmrozR133JFqtOPHj6+Gn/X9ZWnyL1J4ESBAgEDnBfo+D/3lL39pab/fbLPNOj8pIyBQUAHvPwq6MIZFgAABAgQIECBAgAABAgQIECBAgAABAgQIECBAgAABAgQIECBAgACBkgt06+fXBJ6VvLBznp5ggpzBMzpdt+5/GfGVvhv10dgSd3IfFHjW2Frl0bqT9VBrfgLP0q+8/S+9lZb9BdRPa1VRxP2ztRlle3S3BFoJPGuubrqlPtLoCDxLo6QNgY8EYnt+EXhW8uqNrSBLvhymF5HAihUrqmE48+fPrzvyIUOGhFWrVvVqJ/CsLpsGBAgQyEWg7/PQQHv2QAMZM2ZMNdRy6NChuYzVSQjELuD9R+wraPwECBAgQIAAAQIECBAgQIAAAQIECBAgQIAAAQIECBAgQIAAAQIECBCIU8Dn1+JcN6MuloBggmKtR9rR2P/SSnVnO/XR2Lp3ch8UeNbYWuXRupP1UGt+As/Sr7z9L72Vlv0F1E9rVVHE/bO1GWV7dLcEWgk8a65uuqU+0ugIPEujpA2BjwRie34ReFby6o2tIEu+HKYXqcDy5cur4WdLlixJPQuBZ6mpNCRAgEBbBfo+D23sZCNHjqyGnI0YMaKt49I5gTIKeP9RxlU1JwIECBAgQIAAAQIECBAgQIAAAQIECBAgQIAAAQIECBAgQIAAAQIECBRfwOfXir9GRlh8AcEExV+jgUZo/4tz3fIatfpoTLqT+6DAs8bWKo/WnayHWvMTeJZ+5e1/6a207C+gflqriiLun63NKNujuyXQSuBZc3XTLfWRRkfgWRolbQh8JBDb84vAs5JXb2wFWfLlML0SCDzxxBPV8LPHHntsozMSeFaCBTcFAgRKIVAv8GzvvfeuhpztueeepZizSRDolID3H52Sd14CBAgQIECAAAECBAgQIECAAAECBAgQIECAAAECBAgQIECAAAECBAh0t4DPr3X3+pt9NgKCCbJxzLsX+1/e4nGdT300tl6d3AcFnjW2Vnm07mQ91JqfwLP0K2//S2+lZX8B9dNaVRRx/2xtRtke3S2BVgLPmqubbqmPNDoCz9IoaUPgI4HYnl8EnpW8emMryJIvh+mVTGDZsmXV8LPnnnuu3+wEnpVswU2HAIFoBQYKPNtpp52qIWf7779/tHMzcAJFE/D+o2grYjwECBAgQIAAAQIECBAgQIAAAQIECBAgQIAAAQIECBAgQIAAAQIECBDoDgGfX+uOdTbL9goIJmivb7t6t/+1S7Yc/aqPxtaxk/ugwLPG1iqP1p2sh1rzE3iWfuXtf+mttOwvoH5aq4oi7p+tzSjbo7sl0ErgWXN10y31kUZH4FkaJW0IfCQQ2/OLwLOSV29sBVny5TC9EgssXLgwHH744b1mKPCsxAtuagQIRCXQ93lowYIFYfTo0VHNwWAJxCLg/UcsK2WcBAgQIECAAAECBAgQIECAAAECBAgQIECAAAECBAgQIECAAAECBAgQKJeAz6+Vaz3NpjMCAwUTdGYk9c86b968MG7cuPoNu6CF/a8LFrmFKaqPxvA6GdAyUOBZY6PPt/WMGTPCtGnT8j1pzmfrZD3UmmrR79VTpkwJs2bNynmlBj6d/a8QyxDtINRPa0tXxP2ztRlle3S3BFoJPGuubrqlPtLoCDxLo6QNgY8EYnt+EXhW8uqNrSBLvhymV3IB11vJF9j0CBCIVsD+HO3SGXiEAq63CBfNkAkQIECAAAECBAgQIECAAAECBAgQIECAAAECBAgQIECAAAECBAgQIFACAZ9fK8EimkLHBYoeorIhkMCzjzTsfx2/dAo9APXR2PJ0MqBF4Flja5VH607WQ635Ff1eLfAsj8p0jjwE3D9bUy7i/tnajLI9ulsCrQSeNVc33VIfaXQEnqVR0oZAvL8fEnhW8ur1QF3yBTa9Qgm43gq1HAZDgACBqoD9WTEQyE/A9ZaftTMRIECAAAECBAgQIECAAAECBAgQIECAAAECBAgQIECAAAECBAgQIECAwEcCPr+mGgi0LlD0EJUNZyjwzP7XesV3Rw/uj42tcycDWgSeNbZWebTuZD3Uml/R79UCz/KoTOfIQ8D9szXlIu6frc0o26O7JdBK4FlzddMt9ZFGR+BZGiVtCMT7+yGBZyWvXg/UJV9g0yuUgOutUMthMAQIEKgK2J8VA4H8BFxv+Vk7EwECBAgQIECAAAECBAgQIECAAAECBAgQIECAAAECBAgQIECAAAECBAh8JODza6qBQOsCRQ9R2XCGAs/sf61XfHf04P7Y2Dp3MqBF4Flja5VH607WQ635Ff1eLfAsj8p0jjwE3D9bUy7i/tnajLI9ulsCrQSeNVc33VIfaXQEnqVR0oZAvL8fEnhW8ur1QF3yBTa9Qgm43gq1HAZDgACBqoD9WTEQyE/A9ZaftTMRIECAAAECBAgQIECAAAECBAgQIECAAAECBAgQIECAAAECBAgQIECAwEcCPr+mGggQ6FYB+1+3rny6eauPdE49rQS0NOZV9tbqIe4Vtv/FvX6dHr36aW0F7J8b9xNo1d+nVqBnNwZdq4+P6kPgWWt7saO7TyC25xeBZyWv0dgKsuTLYXolF3C9lXyBTY8AgWgF7M/RLp2BRyjgeotw0QyZAAECBAgQIECAAAECBAgQIECAAAECBAgQIECAAAECBAgQIECAAAECJRDw+bUSLKIpECDQlID9rym2rjlIfTS21AJaGvMqe2v1EPcK2//iXr9Oj179tLYC9s+N+wm06u8j8OwjE/XxkYXAs9b2Ykd3n0Bszy8Cz0peo7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88/fwwAAIABJREFU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iv5ApseAQLRCtifo106A49QwPUW4aIZMgECBAgQIECAAAECBAgQIECAAAECBAgQIECAAAECBAgQIECAAAECBEog4PNrJVhEUyBAoCkB+19TbF1zkPromqU2UQIE+gjY/5REKwLqpxU9xxIgQIDAhgLuKeohL4HYak3gWV6V0aHzxFaQHWJyWgKZCLjeMmHUCQECBDIXsD9nTqpDAjUFXG+KgwABAgQIECBAgAABAgQIECBAgAABAgQIECBAgAABAgQIECBAgAABAgQ6IeDza51Qd04CBIogYP8rwioUdwzqo7hrY2QECLRXwP7XXt+y965+yr7C5keAAIH8BNxT8rPu9jPFVmsCz0pesbEVZMmXw/RKLuB6K/kCmx4BAtEK2J+jXToDj1DA9RbhohkyAQIECBAgQIAAAQIECBAgQIAAAQIECBAgQIAAAQIECBAgQIAAAQIESiDg82slWERTIECgKQH7X1NsXXOQ+uiapTZRAgT6CNj/lEQrAuqnFT3HEiBAgMCGAu4p6iEvgdhqTeBZXpXRofPEVpAdYnJaApkIuN4yYdQJAQIEMhewP2dOqkMCNQVcb4qDAAECBAgQIECAAAECBAgQIECAAAECBAgQIECAAAECBAgQIECAAAECBDoh4PNrnVB3TgIEiiBg/yvCKhR3DOqjuGtjZAQItFfA/tde37L3rn7KvsLmR4AAgfwE3FPys+72M8VWawLPSl6xsRVkyZfD9Eou4Hor+QKbHgEC0QrYn6NdOgOPUMD1FuGiGTIBAgQIECBAgAABAgQIECBAgAABAgQIECBAgAABAgQIECBAgAABAgRKIODzayVYRFMgQKApAftfU2xdc5D66JqlNlECBPoI2P+URCsC6qcVPccSIECAwIYC7inqIS+B2GpN4FleldGh88RWkB1icloCmQi43jJh1AkBAgQyF7A/Z06qQwI1BVxvioMAAQIECBAgQIAAAQIECBAgQIAAAQIECBAgQIAAAQIECBAgQIAAAQIEOiHg82udUHdOAgSKIGD/K8IqFHcM6qO4a2NkBAi0V8D+117fsveufsq+wuZHgACB/ATcU/Kz7vYzxVZrAs9KXrGxFWTJl8P0Si7geku/wP/f//f/haOPPjosWrRoowdNmTIlzJo1K33HWhIgQGAAAfuzsiCQn4DrLT9rZyJAgAABAgQIECBAgAABAgQIECBAgAABAgQIECBAgAABAgQIECBAgACBjwR8fk01ECDQrQL2v25d+XTzVh/pnLQiQKB8Ava/8q1pnjNSP3lqOxcBAgTKLeCeUu71LdLsYqs1gWdFqp42jCW2gmwDgS4J5CbgektPLfAsvZWWBAi0LmB/bt1QDwTSCrje0kppR4AAAQIECBAgQIAAAQIECBAgQIAAAQIECBAgQIAAAQIECBAgQIAAAQJZCvj8Wpaa+iJAICYB+19Mq5X/WNVH/ubOSIBAMQTsf8VYh1hHoX5iXTnjJkCAQPEE3FOKtyZlHVFstSbwrKyV+OG8YivIki+H6ZVcwPWWfoEFnqW30pIAgdYF7M+tG+qBQFoB11taKe0IECBAgAABAgQIECBAgAABAgQIECBAgAABAgQIECBAgAABAgQIECBAIEsBn1/LUlNfBAjEJGD/i2m18h+r+sjf3BkJECiGgP2vGOsQ6yjUT6wrZ9wECBAonoB7SvHWpKwjiq3WBJ6VtRI/nFdsBVny5TC9kgu43tIvsMCz9FZaEiDQuoD9uXVDPRBIK+B6SyulHQECBAgQIECAAAECBAgQIECAAAECBAgQIECAAAECBAgQIECAAAECBAhkKeDza1lq6osAgZgE7H8xrVb+Y1Uf+Zs7IwECxRCw/xVjHWIdhfqJdeWMmwABAsUTcE8p3pqUdUSx1ZrAs7JW4ofziq0gS74cpldyAddb+gUWeJbeSksCBFoXsD+3bqgHAmkFXG9ppbQjQIAAAQIECBAgQIAAAQIECBAgQIAAAQIECBAgQIAAAQIECBAgQIAAgSwFfH4tS019ESAQk4D9L6bVyn+s6iN/c2ckQKAYAva/YqxDrKNQP7GunHETIECgeALuKcVbk7KOKLZaE3hW1kr8cF6xFWTJl8P0Si7geku/wALP0ltpSYBA6wL259YN9UAgrYDrLa2UdgQIECBAgAABAgQIECBAgAABAgQIECBAgAABAgQIECBAgAABAgQIECCQpYDPr2WpqS8CBGISsP/FtFr5j1V95G/ujAQIFEPA/leMdYh1FOon1pUzbgIECBRPwD2leGtS1hHFVmsCz8paiR/OK7aCLPlymF7JBVxv6RdY4Fl6Ky0JEGhdwP7cuqEeCKQVcL2lldKOAAECBAgQIECAAAECBAgQIECAAAECBAgQIECAAAECBAgQIECAAAECBLIU8Pm1LDX1RYBATAL2v5hWK/+xqo/8zZ2RAIFiCNj/irEOsY5C/cS6csZNgACB4gm4pxRvTco6othqTeBZWSvxw3nFVpAlXw7TK7mA6y39Ags8S2+lJQECrQvYn1s31AOBtAKut7RS2hEgQIAAAQIECBAgQIAAAQIECBAgQIAAAQIECBAgQIAAAQIECBAgQIBAlgI+v5alpr4IEIhJwP4X02rlP1b1kb+5MxIgUAwB+18x1iHWUaifWFfOuAkQIFA8AfeU4q1JWUcUW60JPCtrJX44r9gKsuTLYXolF3C9pV9ggWfprbQkQKB1Aftz64Z6IJBWwPWWVko7AgQIECBAgAABAgQIECBAgAABAgQIECBAgAABAgQIECBAgAABAgQIEMhSwOfXstTUFwECMQnY/2JarfzHqj7yN3dGAgSKIWD/K8Y6xDoK9RPryhk3AQIEiifgnlK8NSnriGKrNYFnZa3ED+cVW0GWfDlMr+QCrrf0CyzwLL2VlgQItC5gf27dUA8E0gq43tJKaUeAAAECBAgQIECAAAECBAgQIECAAAECBAgQIECAAAECBAgQIECAAAECWQr4/FqWmvoiQCAmAftfTKuV/1jVR/7mzkiAQDEE7H/FWIdYR6F+Yl054yZAgEDxBNxTircmZR1RbLUm8KyslfjhvGIryJIvh+mVXMD1ln6BBZ6lt9KSAIHWBezPrRvqgUBaAddbWintCBAgQIAAAQIECBAgQIAAAQIECBAgQIAAAQIECBAgQIAAAQIECBAgQCBLAZ9fy1JTXwQIxCRg/4tptfIfq/rI39wZCRAohoD9rxjrEOso1E+sK2fcBAgQKJ6Ae0rx1qSsI4qt1gSelbUSP5xXbAVZ8uUwvZILuN7SL7DAs/RWWhIg0LqA/bl1Qz0QSCvgeksrpR0BAgQIECBAgAABAgQIECBAgAABAgQIECBAgAABAgQIECBAgAABAgQIZCng82tZauqLAIGYBOx/Ma1W/mNVH/mbOyMBAsUQsP8VYx1iHYX6iXXljJsAAQLFE3BPKd6alHVEsdWawLOyVuKH84qtIEu+HKZXcgHXW/oFFniW3kpLAgRaF7A/t26oBwJpBVxvaaW0I0CAAAECBAgQIECAAAECBAgQIECAAAECBAgQIECAAAECBAgQIECAAIEsBfp+fi3LvvVFgACBmATWr18f03CNtc0C7o9tBtY9AQLRCLg/RrNUhRio+2chlsEgCBAgUEoBzySlXNZCTCq273cLPCtE2bRvELEVZPsk9Eyg/QKut/TGAs/SW2lJgEDrAvbn1g31QCCtgOstrZR2BAgQIECAAAECBAgQIECAAAECBAgQIECAAAECBAgQIECAAAECBAgQIJClgC+kZ6mpLwIEYhbw5emYVy/7sbs/Zm+qRwIE4hRwf4xz3To1avfPTsk7LwECBMov4Jmk/GvcqRnG9v1ugWedqpSczhtbQebE4jQE2iLgekvPKvAsvZWWBAi0LmB/bt1QDwTSCrje0kppR4AAAQIECBAgQIAAAQIECBAgQIAAAQIECBAgQIAAAQIECBAgQIAAAQJZCvhCepaa+iJAIGYBX56OefWyH7v7Y/ameiRAIE4B98c4161To3b/7JS88xIgQKD8Ap5Jyr/GnZphbN/vFnjWqUrJ6byxFWROLE5DoC0Crrf0rALP0ltpSYBA6wL259YN9UAgrYDrLa2UdgQIECBAgAABAgQIECBAgAABAgQIECBAgAABAgQIECBAgAABAgQIECCQpYAvpGepqS8CBGIW8OXpmFcv+7G7P2ZvqkcCBOIUcH+Mc906NWr3z07JOy8BAgTKL+CZpPxr3KkZxvb9boFnnaqUnM4bW0HmxOI0BNoi4HpLzyrwLL2VlgQItC5gf27dUA8E0gq43tJKaUeAAAECBAgQIECAAAECBAgQIECAAAECBAgQIECAAAECBAgQIECAAAECBAgQIECAAAECBAgQIECAAAECBAgQIECAAIHWBGL7frfAs9bWu/BHx1aQhQc1QAIbEXC9pS8PgWfprbQkQKB1Aftz64Z6IJBWwPWWVko7AgQIECBAgAABAgQIECBAgAABAgQIECBAgAABAgQIECBAgAABAgQIECBAgAABAgQIECBAgAABAgQIECBAgAABAgQItCYQ2/e7BZ61tt6FPzq2giw8qAES2IiA6y19eQg8S2+lJQECrQvYn1s31AOBtAKut7RS2hEgQIAAAQIECBAgQIAAAQIECBAgQIAAAQIECBAgQIAAAQIECBAgQIAAAQIECBAgQIAAAQIECBAgQIAAAQIECBAgQKA1gdi+3y3wrLX1LvzRsRVk4UENkMBGBFxv6ctD4Fl/q7Vr14Y//OEP4a677gq//vWvw29/+9uwYsWK8O677/ZqvMUWW4Rtt9027LvvvmHUqFGVP//lv/yXMGjQoPQLkGPLdevWheeffz488MADYeHCheHRRx8NL774Ykjm2/NKxr7DDjuEAw88MBx11FFhzJgxlTnG8hpojn/6059C8mfDVzLP7bbbLvy3//bfwj/8wz+EQw89NHzmM58JgwcPjmWq0Y7T/hzt0hl4hAKutwgXzZAJECBAgAABAgQIECBAgAABAgQIECBAgAABAgQIECBAgAABAgQIECBAgAABAgQIECBAgAABAgQIECBAgAABAgQIEIhSILbvdws8i7LM0g86toJMPzMtCRRPwPWWfk0Env3VKgn9uvfee8M111xTCQT74IMP0iNu0HKTTTYJX/ziF8N5550XDjjggLDppps21U+WByWhZj/84Q/Dv//7v4e333674a7322+/cOGFF1bmNdB8/vM//zMccsgh4b333huw7xEjRoSlS5eG4cOHN3zuNAckIWePPPJIuOqqq8Ltt9/eK8AtzfEbtkmC3s4999zKXIsaXNfonIrW3v5ctBUxnjILuN7KvLrmRoAAAQIECBAgQIAAAQIECBAgQIAAAQIECBAgQIAAAQIECBAgQIAAAQIECBAgQIAAAQIECBAgQIAAAQIECBAgQIBAkQRi+363wLMiVU8bxhJbQbaBQJcEchNwvaWn7vbAs1WrVoUbb7wxnH/++eGdd95JD5ei5TbbbBNmzJgRjj/++DBkyJAUR2Tb5KWXXgrf+ta3wq233ppJx7vssku4/vrrw2GHHRY2vMY6FXiWBJ3NnTs3nHPOOWH58uWZzLGnk2S9kuCzM888M2y11VaZ9t3tndmfu70CzD9PAddbntrORYAAAQIECBAgQIAAAQIECBAgQIAAAQIECBAgQIAAAQIECBAgQIAAAQIECBAgQIAAAQIECBAgQIAAAQIECBAgQIBANwvE9v1ugWclr9bYCrLky2F6JRdwvaVf4G4NPFu/fn2YM2dO+NrXvpZ50Flf/VpBYelXqbGWSRDYtddeG7797W+HtWvXNnZwitbf+MY3wmWXXRa22GKLSutOBJ4tWrQofPWrXw1//OMfU4y4+SZJ2NnMmTPD5MmTw6abbtp8R46sCtifFQOB/ARcb/lZOxMBAgQIECBAgAABAgQIECBAgAABAgQIECBAgAABAgQIECBAgAABAgQIECBAgAABAgQIECBAgAABAgQIECBAgAABAt0tENv3uwWelbxeYyvIki+H6ZVcwPWWfoG7MfBsxYoV4bTTTgu33npreqgMWiYBZN/73vfCkCFDMuht4C6SuZ166qnh9ttvb9s5ko733XffcMcdd4Ttt98+18CzVatWhQsuuCBcccUVbZ1f384nTZpUCT4bOnRoruct48nsz2VcVXMqqoDrragrY1wECBAgQIAAAQIECBAgQIAAAQIECBAgQIAAAQIECBAgQIAAAQIECBAgQIAAAQIECBAgQIAAAQIECBAgQIAAAQIECJRNILbvdws8K1sF9plPbAVZ8uUwvZILuN7SL3C3BZ49+eST4dhjjw1PPfVUeqQMWx5++OFh9uzZYbvttsuw17929dJLL4Xx48eHRx99NPO+B+pwt912C/Pnzw9vvvlmOOSQQ8J777034HlHjBgRli5dGoYPH97SuF599dVw4oknhgULFrTUT7MH77777pUguT322KPZLhwXQrA/KwMC+Qm43vKzdiYCBAgQIECAAAECBAgQIECAAAECBAgQIECAAAECBAgQIECAAAECBAgQIECAAAECBAgQIECAAAECBAgQIECAAAECBLpbILbvdws8K3m9xlaQJV8O0yu5gOst/QJ3U+DZsmXLwpFHHhnefvvt9EBtaLnXXnuFu+66K+y4446Z9Z6EgU2ePDksXrw4sz7TdJSEnk2fPj185StfaWvg2QsvvBDGjBkTnn766TTDalubYcOGhXvuuSfsu+++bTtH2Tu2P5d9hc2vSAKutyKthrEQIECAAAECBAgQIECAAAECBAgQIECAAAECBAgQIECAAAECBAgQIECAAAECBAgQIECAAAECBAgQIECAAAECBAgQIFBmgdi+3y3wrMzVGEKIrSBLvhymV3IB11v6Be6WwLNWws6SgLKDDjoo7L///mHrrbeu4L7++uvhkUceCYsWLQpJGFejryQw64477gjbb799o4f2a79y5cowYcKEsGDBgob6GjRoUDjkkEMqc9t7770rx/7lL38Jv/71ryvzevzxx1P1t8UWW1TCztavXz9g+xEjRoSlS5eG4cOHp+qvb6NWws6SULlRo0aFAw44IHzqU5+qdJ14JfXwq1/9KvUcNxzTDjvsEObNmxf+/u//vqn5dPtB9udurwDzz1PA9ZantnMRIECAAAECBAgQIECAAAECBAgQIECAAAECBAgQIECAAAECBAgQIECAAAECBAgQIECAAAECBAgQIECAAAECBAgQINDNArF9v1vgWcmrNbaCLPlymF7JBVxv6Re4GwLPmgnM2n333cOll14axo4dGwYPHrxR0CRA67bbbgv/9E//FN54443U+IcffniYO3duNUQt9YEbNExCxi6//PIwbdq01Ifvt99+4Yc//GElBGzTTTetedy7774bfv7znzc8r74dthJ41kyY2zbbbBN+8IMfhIkTJ9a1Xb16dbj77rvDeeedF5566qnUhrvttluYP39+SALVvBoTsD835qU1gVYEXG+t6DmWAAECBAgQIECAAAECBAgQIECAAAECBAgQIECAAAECBAgQIECAAAECBAgQIECAAAECBAgQIECAAAECBAgQIECAAAEC6QVi+363wLP0axtly9gKMkpkgybwoYDrLX0plD3wbO3ateGEE04It956ayqUrbbaKsycOTNMnjx5o2FgA3W2atWqcPXVV4fzzz8/JOdN85o+fXr47ne/G/rWbJpjkzaPPPJIGD16dHjvvffqHtLs3JJ5JaFqF154Yd1zDNSg2cCzJMztggsuCJdcckmq8w4aNKjSdurUqWHIkCGpjulptG7dujBnzpxw2mmnhXfeeSfVsSeffHK4/vrrQ3Jer/QC9uf0VloSaFXA9daqoOMJECBAgAABAgQIECBAgAABAgQIECBAgAABAgQIECBAgAABAgQIECBAgAABAgQIECBAgAABAgQIECBAgAABAgQIECCQTiC273cLPEu3rtG2iq0go4U2cAIh9AuPSoKTvAYWKHvg2ezZs8NJJ52UavkPPvjgSujVdtttl6p9rUZPPvlkOPbYY8NTTz1Vt5/NNtssPPDAAyE5d6OvZO2S88yfP7/uoXvttVf4xS9+EXbddde6bWs1SMY5adKk8PbbbzfUR7OBZ4sXLw5HHHFEWLNmTd3z7bzzzuHOO+8Me+yxR922G2vw6quvhhNPPDEsWLAgVT8333xzpb1XegHPQ+mttCTQqoDrrVVBxxMgQIAAAQIECBAgQIAAAQIECBAgQIAAAQIECBAgQIAAAQIECBAgQIAAAQIECBAgQIAAAQIECBAgQIAAAQIECBAgQCCdQGzf7xZ4lm5do20VW0FGC23gBASeNVQDZQ48e/3118Po0aPD448/Xtdk4sSJ4cYbbwxbb7113bZpGrz00kth/Pjx4dFHH63bfNSoUZWwri233LJu2w0b3H777SEZd71Av3333TfccccdYfvtt2+o/4EaL1u2LBx55JENhZ41E3i2atWqMHny5IpLvVeW80vOtXLlynDKKaeE2267rd6pKwFyCxcuDDvssEPdthr8VcDzkEogkJ+A6y0/a2ciQIAAAQIECBAgQIAAAQIECBAgQIAAAQIECBAgQIAAAQIECBAgQIAAAQIECBAgQIAAAQIECBAgQIAAAQIECBAgQKC7BWL7frfAs5LXa2wFWfLlML2SC7je0i9wmQPPrrnmmjB16tS6GIcffniYO3duZmFnPSd84YUXwpgxY8LTTz9ddww/+9nPwnHHHVe3XU+DtOu22267hfnz54cdd9wxdd/1Gt51113h2GOPDWvWrKnXtPLzZgLP7r333jB27Ni6YW7tmF8y5iT0bMKECWHBggV153jhhReGiy66qG47Df4qYH9WCQTyE3C95WftTAQIECBAgAABAgQIECBAgAABAgQIECBAgAABAgQIECBAgAABAgQIECBAgAABAgQIECBAgAABAgQIECBAgAABAgQIdLdAbN/vFnhW8nqNrSBLvhymV3IB11v6BU4bnDVlypQwa9as9B13uOVrr70WDj300PDUU09tdCTDhw8PDz30UNh1113bMuJHHnkkjB49Orz33nsb7f/II48Md9xxRxgyZEiqcaQJBNtkk03CnDlzKsFdWb7Wr18fLr/88jBt2rRU3TYaeLZq1aowfvz4cN999220/8022yw88MAD4eCDD041jkYbPf/88yEJw3v22Wc3eujuu+8eHnzwwbDttts2eoqubG9/7splN+kOCbjeOgTvtAQIECBAgAABAgQIECBAgAABAgQIECBAgAABAgQIECBAgAABAgQIECBAgAABAgQIECBAgAABAgQIECBAgAABAgQIdJ1AbN/vFnhW8hKNrSBLvhymV3IB11v6BS5r4Nm8efPCl770pboQ1113XTjttNPqtmu2QRIOdsEFF4RLLrlko1187GMfC7/85S/D5z//+bqnSvqcOnVquPbaazfadtKkSeGWW24JgwYNqttnow3eeuutcNRRR4Xf/OY3dQ9tNPDsP//zP8MhhxxSNyTurLPOCldeeWXoe73XHVADDWbPnh1OOumkukck7U444YS67TQI/dYrqWcvAgTaI+B5qD2ueiVAgAABAgQIECBAgAABAgQIECBAgAABAgQIECBAgAABAgQIECBAgAABAgQIECBAgAABAgQIECBAgAABAgQIECBAgEBfgdi+3y3wrOQ1HFtBlnw5TK/kAq639AtcxsCz999/vxJS9fOf/3yjEPvtt1+45557wic/+cn0YE20fPHFF8Po0aPDM888s9GjkxCzq666qu4ZXn755XDQQQeFF154oWbbzTbbLDz44INh5MiRdftrtkHie/zxx9c9vNHAs4suuihcfPHFG+13+PDh4aGHHgq77rpr3fO30iDt9TF27Ngwd+7cMHjw4FZO1xXH2p+7YplNsiACrreCLIRhECBAgAABAgQIECBAgAABAgQIECBAgAABAgQIECBAgMD/z879B9lV1vcDf0ZCmpBY5LIBnOpCorRmbdQpEFggiWxYoFGWiUkoSohWrKHDD6c/pjDQsbYqhbZqNVpjRx1iA6YmsMMSKbJkIRBYiYmjpoRObUnY1uFH4iJSstsQyXfutZwvhuw95+7eX8+5rzuTGUc+5znP83o+z9l7/zhvAgQIECBAgAABAgQIECBAgACXfSefAAAgAElEQVQBAgQIECBAgAABAgQIECBAIPcCsb3fLfAs5y0ZW0PmfDssL+cCzlv2Dc4a6LRixYqwZs2a7AM3sDJLIFhxeqtWrQpXXXVVXWaaJcSro6MjbN68ObS1tZWdU19fX7jooovK1px//vmht7c3TJ06tWbre+6558J5550Xtm3bVvYelQSeZe3HK6+8srR/h571Wiw2S7BboVAIW7ZsCbNnz67FFHI1pudzrrbTYppcwHlr8g0yPQIECBAgQIAAAQIECBAgQIAAAQIECBAgQIAAAQIECBAgQIAAAQIECBAgQIAAAQIECBAgQIAAAQIECBAgQIAAAQIEciMQ2/vdAs9y03qHX0hsDZnz7bC8nAs4b9k3OGvAVEyBZ/fdd18piOvgwYNjQpxwwgnh4YcfDrNmzcqONYHK7du3h/nz54d9+/aNOcqkSZPC/fffH84+++yyd7rmmmtKYV/lPqtXrw4rV66cwIyzXZolyK2SwLPHH3+8tP7h4eEJO2VbQXpV1gC9tWvXhksvvTR9wBav8Hxu8Qaw/LoKOG915XYzAgQIECBAgAABAgQIECBAgAABAgQIECBAgAABAgQIECBAgAABAgQIECBAgAABAgQIECBAgAABAgQIECBAgAABAgRaWCC297sFnuW8WWNryJxvh+XlXMB5y77BeQw8u/nmm8N1111XFmHJkiVh3bp1oRgyVo9PVue0oLIXXnghLFq0KGzZsmXMaRcKhdJ/nz17ds2XVrzPOeecEw4cODDmvSoJPOvr6wsXXXRR2Xmfeuqp4d577w3HHHNMzddXvEExOO/DH/5wuOWWW8re7+qrrw5f+MIX6jKnmG/i+Rzz7pl7bALOW2w7Zr4ECBAgQIAAAQIECBAgQIAAAQIECBAgQIAAAQIECBAgQIAAAQIECBAgQIAAAQIECBAgQIAAAQIECBAgQIAAAQIECMQqENv73QLPYu20jPOOrSEzLksZgaYUcN6yb0vWIK4VK1aENWvWZB+4QZXFcKrly5eH2267rewMPvOZz4Q//uM/russb7jhhnDjjTeWvefll18evvrVr45Z88QTT4SzzjorPP3002PW1DMQ7JlnnglnnnlmKM5rrE8lgWdFn6JTuU+aUS029dZbby31VbnPwoULw5133hmmTZtWiynkZkzP59xspYVEIOC8RbBJpkiAAAECBAgQIECAAAECBAgQIECAAAECBAgQIECAAAECBAgQIECAAAECBAgQIECAAAECBAgQIECAAAECBAgQIECAQC4EYnu/W+BZLtpu7EXE1pA53w7Ly7mA85Z9g/MWePbCCy+ERYsWhS1btoyJUOyPe++9N5x77rnZoapQeccdd4QlS5aUHWnBggVh48aNYfr06Yetu++++8J5550XisFuY30+8IEPhLVr14ZDz0EVlvCaIUZHR0truvvuu8ccPmvgWdawutWrV4eVK1fWYjljjvm9730vFPdmZGRkwuus68Sb8Gaez024KaaUWwHnLbdba2EECBAgQIAAAQIECBAgQIAAAQIECBAgQIAAAQIECBAgQIAAAQIECBAgQIAAAQIECBAgQIAAAQIECBAgQIAAAQIECDSZQGzvdws8a7IGqvZ0YmvIaq/feATqKeC8ZdfOW+DZU089Fc4444wwNDQ0JkKhUCgFos2ePTs7VBUqt2/fHubPnx/27ds35mizZs0KjzzySDj++OMPW/OVr3wlXHHFFWVn8+lPfzpcf/31VZhxtiE+8pGPhK997WtjFmcNPMvSi40Kq8vSV69//evDQw89FN75zndmg2vRKs/nFt14y26IgPPWEHY3JUCAAAECBAgQIECAAAECBAgQIECAAAECBAgQIECAAAECBAgQIECAAAECBAgQIECAAAECBAgQIECAAAECBAgQIECgBQVie79b4FnOmzS2hsz5dlhezgWct+wbnCVkqjjaihUrwpo1a7IP3KDKH/7wh2HevHnhhRdeGHMGaaFitZp6ltCsE044ITz88MOhOMfDfW688cZwww03lJ3i6tWrw8qVK2u1jNeMe/PNN4frrrtuzPtlDTx75plnwplnnhmeeOKJMcdqVKhYlnMyadKkcP/994ezzz67bvYx3sjzOcZdM+dYBZy3WHfOvAkQIECAAAECBAgQIECAAAECBAgQIECAAAECBAgQIECAAAECBAgQIECAAAECBAgQIECAAAECBAgQIECAAAECBAgQiE0gtve7BZ7F1mEVzje2hqxwecoJNJWA85Z9O7IEORVHiyXwbPv27WH+/Plh3759YyIsWLAgbNy4MUyfPj07VBUq9+7dG4r33rlz55ijHXXUUeHBBx8Mp5xyymFrPvjBD4ZvfOMbZWfT19cXLrzwwirMONsQd9xxR1iyZMmYxVkDz7IEwmUdK9vMs1eNjo6W1nj33Xc3lX32FTRPpedz8+yFmeRfwHnL/x5bIQECBAgQIECAAAECBAgQIECAAAECBAgQIECAAAECBAgQIECAAAECBAgQIECAAAECBAgQIECAAAECBAgQIECAAAECzSEQ2/vdAs+ao29qNovYGrJmEAYmUAcB5y07ct4Cz+66667Q09NTFmDhwoXhzjvvDNOmTcsOVYXKLNYxBp6lmWcNKcsSVjdr1qzwyCOPhOOPP74KO1LZEM0YNlfZCpqj2vO5OfbBLFpDwHlrjX22SgIECBAgQIAAAQIECBAgQIAAAQIECBAgQIAAAQIECBAgQIAAAQIECBAgQIAAAQIECBAgQIAAAQIECBAgQIAAAQIEGi8Q2/vdAs8a3zM1nUFsDVlTDIMTqLGA85YdOEsIV3G0FStWhDVr1mQfuEGVaeFbjVxLFutygWcvvvhiuOiii8KmTZvK6vb19YULL7ywbjuQZl7NwLMFCxaEjRs3hunTp9dtfa/cSOBZdcg9n6vjaBQCWQSctyxKaggQIECAAAECBAgQIECAAAECBAgQIECAAAECBAgQIECAAAECBAgQIECAAAECBAgQIECAAAECBAgQIECAAAECBAgQIDBxgdje7xZ4NvE9b+oRYmvIpsY0OQIpAs5b9hbJEsJVHE3gWXbTsSqzWJcLPMtyffHeAs8mvleHG0HgWXVcPZ+r42gUAlkEnLcsSmoIECBAgAABAgQIECBAgAABAgQIECBAgAABAgQIECBAgAABAgQIECBAgAABAgQIECBAgAABAgQIECBAgAABAgQIECAwcYHY3u8WeDbxPW/qEWJryKbGNDkCKQLOW/YWyRqiJfAsu+lYlVmsBZ7ND/v27RsTe8GCBWHjxo1h+vTpE9+QCkcQeFYh2Bjlns/VcTQKgSwCzlsWJTUECBAgQIAAAQIECBAgQIAAAQIECBAgQIAAAQIECBAgQIAAAQIECBAgQIAAAQIECBAgQIAAAQIECBAgQIAAAQIECBCYuEBs73cLPJv4njf1CLE1ZFNjmhyBFAHnLXuLZAnhKo4m8Cy76ViVWazLBZ4dOHAgXHLJJeH2228vO5m+vr5w4YUXTnzCGUe46667Qk9Pz5jV7e3t4bvf/W544xvfWHbE7du3h/nzBZ5lZI+2zPM52q0z8QgFnLcIN82UCRAgQIAAAQIECBAgQIAAAQIECBAgQIAAAQIECBAgQIAAAQIECBAgQIAAAQIECBAgQIAAAQIECBAgQIAAAQIECBCIUiC297sFnkXZZtknHVtDZl+ZSgLNJ+C8Zd+TLCFcxdHyFHi2cOHCcOedd4Zp06Zlh6pCZRbrcoFnxSl88IMfDN/4xjfKzqbegWd33HFHWLJkyZhzqmbg2axZs8IjjzwSjj/++CrsSGVDNKN9ZStojmrP5+bYB7NoDQHnrTX22SoJECBAgAABAgQIECBAgAABAgQIECBAgAABAgQIECBAgAABAgQIECBAgAABAgQIECBAgAABAgQIECBAgAABAgQIEGi8QGzvdws8a3zP1HQGsTVkTTEMTqDGAs5bduAsIVzF0WIJPNu+fXuYP39+2Ldv35gICxYsCBs3bgzTp0/PDlWFyqeeeiqcccYZYWhoaMzRCoVC2LJlS5g9e/Zha6655pqwatWqsrO56aabwrXXXluFGWcb4uabbw7XXXfdmMVZA8+y+GQdK9vMs1dlOSfF5869994bzj333OwDt2Cl53MLbrolN0zAeWsYvRsTIECAAAECBAgQIECAAAECBAgQIECAAAECBAgQIECAAAECBAgQIECAAAECBAgQIECAAAECBAgQIECAAAECBAgQINBiArG93y3wLOcNGltD5nw7LC/nAs5b9g3OEuRUHC2WwLMf/vCHYd68eeGFF14YE2HWrFnhkUceCccff3x2qCpUPvHEE+Gss84KTz/99JijpQV6pYWLFQe+/vrrw6c//ekqzDjbEGkhbGlreuUuzzzzTDjzzDND0Wmsz+tf//rw0EMPhXe+853ZJlelqueeey6cd955Ydu2bWOOeNRRR4UHH3wwnHLKKVW6az6H8XzO575aVXMKOG/NuS9mRYAAAQIECBAgQIAAAQIECBAgQIAAAQIECBAgQIAAAQIECBAgQIAAAQIECBAgQIAAAQIECBAgQIAAAQIECBAgQIBA/gRie79b4Fn+evBXVhRbQ+Z8Oywv5wLOW/YNzlvg2VNPPRXOOOOMMDQ0NCZCoVAIW7ZsCbNnz84OVYXK4j3POeeccODAgTFHO/XUU8O9994bjjnmmMPW3HXXXaGnp6fsbJYsWRLWrVsXJk2aVIVZlx+iuJZLLrkk3H777WMWZg08y9KLxbNd9Dn33HNrvrZX3yBLWN0JJ5wQHn744VAM1PMZW8DzWXcQqJ+A81Y/a3ciQIAAAQIECBAgQIAAAQIECBAgQIAAAQIECBAgQIAAAQIECBAgQIAAAQIECBAgQIAAAQIECBAgQIAAAQIECBAgQKC1BWJ7v1vgWc77NbaGzPl2WF7OBZy37BucJWSqONqKFSvCmjVrsg/coMoXXnghLFq0qBRoNtanUaFZt956a1i+fHlZmeLci+FhU6ZMOWzdD3/4wzBv3rxQXOdYn46OjrB58+bQ1tZW813Yu3dvWLBgQdi5c+eY98oaeHbw4MGSz2233VZ23qtXrw4rV66s+dpefYMsYXX1dK/r4qt8M8/nKoMajkAZAedNexAgQIAAAQIECBAgQIAAAQIECBAgQIAAAQIECBAgQIAAAQIECBAgQIAAAQIECBAgQIAAAQIECBAgQIAAAQIECBAgQKA+ArG93y3wrD590bC7xNaQDYNyYwJVEHDesiPmLfAsa2jWTTfdFK699trsUFWovOaaa8KqVavKjnT11VeHL3zhC2PWZAkYO+qoo8KDDz4YTjnllCrMuvwQ27dvD/Pnzw/79u0bszBr4FlxgBtvvDHccMMNZW/6oQ99KHz9618Ph57zWi72K1/5SrjiiivK3iItrK6W84tpbM/nmHbLXGMXcN5i30HzJ0CAAAECBAgQIECAAAECBAgQIECAAAECBAgQIECAAAECBAgQIECAAAECBAgQIECAAAECBAgQIECAAAECBAgQIEAgFoHY3u8WeBZLZ41znrE15DiX6TICTSHgvGXfhrwFnhVXfvPNN4frrruuLMKSJUvCunXrwqRJk7JjTaDyueeeC+edd17Ytm1b2VFWr14dVq5cOWbNgQMHwiWXXBJuv/32CY0zgaX8yqVZgsAqCTzr6+sLF110UdnpnXrqqeHee+8NxxxzTLWWUXacrOZpYXV1mWwEN/F8jmCTTDE3As5bbrbSQggQIECAAAECBAgQIECAAAECBAgQIECAAAECBAgQIECAAAECBAgQIECAAAECBAgQIECAAAECBAgQIECAAAECBAgQaHKB2N7vFnjW5A010enF1pATXa/rCTRSwHnLrp/HwLP77ruvFC528ODBMSFOOOGE8PDDD4dZs2Zlx5pA5eDgYHj3u98d9u/fP+YoxfC1+++/P5x99tll73TrrbeG5cuXl61ZtGhRKRRtypQpE5h1+UtHRkbC4sWLw3e+852yhZUEnj3++OOl9Q8PD0/YqVoL37VrV5g3b174yU9+UnbItWvXhksvvbRat83tOJ7Pud1aC2tCAeetCTfFlAgQIECAAAECBAgQIECAAAECBAgQIECAAAECBAgQIECAAAECBAgQIECAAAECBAgQIECAAAECBAgQIECAAAECBAgQyKVAbO93CzzLZRv+/0XF1pA53w7Ly7mA85Z9g/MYeFYMpjrrrLPCk08+WRZi1apV4aqrrsqONc7KYvDaddddF/7mb/6m7AgdHR1h8+bNoa2trWxdllCwo446Kjz44IPhlFNOGees0y/LEuJWHKWSwLOs/XjllVeG4v4detbTZ115xS233BJ+//d/v+yFhUIhbNmyJcyePbvyG7TYFZ7PLbbhlttQAeetofxuToAAAQIECBAgQIAAAQIECBAgQIAAAQIECBAgQIAAAQIECBAgQIAAAQIECBAgQIAAAQIECBAgQIAAAQIECBAgQIBACwnE9n63wLOcN2dsDZnz7bC8nAs4b9k3OGvA1IoVK8KaNWuyD9zAymLA2Ic//OFQDKoq9znttNPCv/zLv4Rjjz22prPdtWtXmDdvXigGsZX7fOhDHwpf//rXU0O8Dhw4EC677LKwbt26suPVMhSsOIcrrrgifO1rX0u1qyTwrDjYzTffXAqIK/d54xvfWAp0e+tb35p6/4kUPP/88+H8888Pjz76aNlhFixYEDZu3BimT58+kdu1xLWezy2xzRbZJALOW5NshGkQIECAAAECBAgQIECAAAECBAgQIECAAAECBAgQIECAAAECBAgQIECAAAECBAgQIECAAAECBAgQIECAAAECBAgQIJB7gdje7xZ4lvOWjK0hc74dlpdzAect+wbnMfCsuPp77rknLFq0KBTDz8p9vvzlL5eCu2r1Kd7/4x//ePjUpz5V9hbFnr377rvDBRdckGkqWdY3efLkcN9995XC1qr96e/vL8315ZdfTh260sCzf/3Xfy3N+Wc/+1nZsT/2sY+Fz33uc6kBcakTLFOwdu3aUrhc2mfVqlXhqquuSivz30N4zX6lnVFoBAiMX8D3ofHbuZIAAQIECBAgQIAAAQIECBAgQIAAAQIECBAgQIAAAQIECBAgQIAAAQIECBAgQIAAAQIECBAgQIAAAQIECBAgQIAAAQKVCMT2frfAs0p2N8La2BoyQmJTJpAIOG/ZmyGvgWfPPvts6OrqCo899lhZjDe+8Y3hwQcfDG9961uzo1VQ+eijj5bmsW/fvrJXve1tbwsPPPBAOP744zON/vzzz4fzzz8/FMcv9zn55JNDMZzsxBNPzDRulqInn3wydHd3hx//+MdZykOlgWcjIyPh4osvDhs3biw7fi0D3Yo33r17d1i4cGF44oknys7jDW94Q3jooYfCb//2b2fyaPUiz+dW7wDrr6eA81ZPbfciQIAAAQIECBAgQIAAAQIECBAgQIAAAQIECBAgQIAAAQIECBAgQIAAAQIECBAgQIAAAQIECBAgQIAAAQIECBAgQKCVBWJ7v1vgWc67NbaGzPl2WF7OBZy37Buc18CzosAXv/jFcPXVV6diFEOtbr/99nD00Uen1lZSUEkw2KpVq8JVV11VyfDhjjvuCEuXLg0HDx4se1011zc8PFy65/333595rpUGnhUHvueee8KiRYtS11aLQLfi/YuBckuWLAmbNm1KXeeVV14Zivt36HMn9cIWLfB8btGNt+yGCDhvDWF3UwIECBAgQIAAAQIECBAgQIAAAQIECBAgQIAAAQIECBAgQIAAAQIECBAgQIAAAQIECBAgQIAAAQIECBAgQIAAAQIEWlAgtve7BZ7lvElja8icb4fl5VzAecu+wXkOPHv22WdDV1dXeOyxx1JBLrjggrBu3bqqhZ49/fTT4eKLLw4PPfRQ6r3f/va3h4GBgXDcccel1r66YGRkpHSPjRs3pl43b9688K1vfSuccMIJqbVjFezevTssW7YsbNu2raIxxhN4Vsnain7f/va3w4knnljRvMYqfvHFF8MVV1wR1q5dmzpeW1tbeOCBB0JxDj7ZBDyfszmpIlANAeetGorGIECAAAECBAgQIECAAAECBAgQIECAAAECBAgQIECAAAECBAgQIECAAAECBAgQIECAAAECBAgQIECAAAECBAgQIECAQLpAbO93CzxL39OoK2JryKixTb7lBZy37C2Q58CzosI///M/h/e///3h4MGDqSjFULDbbrstvOlNb0qtLVfw+OOPh/e9733h3/7t31LHKfbqN7/5zfB7v/d7qbWHK9i6dWs4//zzw89+9rPU69/85jeHW265JZxzzjnh0DNS7uJf/OIXpbC0YgjYz3/+89T7HFownsCz4hiPPvpoKbBu3759qfecNWtW6O3tDe94xztSa8sVFIPqli9fHjZt2pRpnBtvvDFcd911FXlmGjjHRZ7POd5cS2s6Aeet6bbEhAgQIECAAAECBAgQIECAAAECBAgQIECAAAECBAgQIECAAAECBAgQIECAAAECBAgQIECAAAECBAgQIECAAAECBAgQyKlAbO93CzzLaSO+sqzYGjLn22F5ORdw3rJvcNbAs6VLl4YvfOEL2QeuYeXkyZNDoVDIFDL10ksvhY9+9KOloK8sn1//9V8Pq1evDhdffHE44ogjslyS1BTv9Y1vfCP84R/+YSj+7yyfP/iDPwhf+tKXwpFHHpml/DU1xSC3v/3bvw3XXntt5uvPOOOM8JnPfCacfvrpZddYXMM999wTPv7xj4cf/OAHmcc/tHC8gWfFtd10003h+uuvz3TvouGnPvWpcPXVV4epU6dmuuaVomKoW39/f7jsssvC3r17M127cOHCcPvtt4ejjz46U72iXwp4PusEAvUTcN7qZ+1OBAgQIECAAAECBAgQIECAAAECBAgQIECAAAECBAgQIECAAAECBAgQIECAAAECBAgQIECAAAECBAgQIECAAAECBAi0tkBs73cLPMt5v8bWkDnfDsvLuYDzln2DswaeZR+x9pULFiwIGzduDNOnT890syeffDJ0d3eHH//4x5nqi0Vve9vbwl/8xV+ECy+8MEybNq3sdc8//3zo7e0t1Q8NDWW+x9vf/vYwMDAQjjvuuMzXHK6wuIfve9/7SoFdlXyKAWHz588Pv/M7v1P6N2nSpHDgwIHw/e9/P2zevDls27YtvPzyy5UMedja8QaeFQcr2i5ZsiRs2rQp8zxmzJhR2otLLrkkHHvssWWvGx0dDd/5znfCJz7xiYpC3dra2sIDDzwQinvoU5mA53NlXqoJTETAeZuInmsJECBAgAABAgQIECBAgAABAgQIECBAgAABAgQIECBAgAABAgQIECBAgAABAgQIECBAgAABAgQIECBAgAABAgQIECCQXSC297sFnmXf2ygrY2vIKJFNmsD/CThv2VuhFQLPihpbt24N559/fvjZz36WHef/KouhVmeddVaYO3duOProo0v/77PPPhseffTRUjBYMVCt0s/JJ59cCig78cQTK730sPXFObznPe8Jjz32WFXGyzpI0bQYkLZnz54xL5lI4Flx0PEE1r0ymaJvMSDv9NNPT4LliiFqxX54+OGHx+X1hje8oRSSVuwHn8oFPJ8rN3MFgfEKOG/jlXMdAQIECBAgQIAAAQIECBAgQIAAAQIECBAgQIAAAQIECBAgQIAAAQIECBAgQIAAAQIECBAgQIAAAQIECBAgQIAAAQIEKhOI7f1ugWeV7W901bE1ZHTAJkzgVQLOW/Z2aJXAs6LII488UgoFG0/oWXbR9MpZs2aFjRs3htmzZ6cXV1BR79Czyy+/PFx//fXhnHPOCUNDQ2POtBg4Vlzv9OnTK1jNr5b+x3/8R1i0aFH48Y9/PO4xqnFhMexs/fr14dxzz63GcC05hudzS267RTdIwHlrELzbEiBAgAABAgQIECBAgAABAgQIECBAgAABAgQIECBAgAABAgQIECBAgAABAgQIECBAgAABAgQIECBAgAABAgQIECDQcgKxvd8t8CznLRpbQ+Z8Oywv5wLOW/YNbqXAs6LKD37wg9DT0xP+67/+KztSFStPPfXU0NvbG970pjdVcdT/P9TTTz8dli9fHjZt2lST8V8ZdOXKleFzn/tcKTzujDPOqHngWfG+//3f/x0WL14ctm3bVtO1jTX4m9/85tDX1xfe9a53NeT+ebmp53NedtI6YhBw3mLYJXMkQIAAAQIECBAgQIAAAQIECBAgQIAAAQIECBAgQIAAAQIECBAgQIAAAQIECBAgQIAAAQIECBAgQIAAAQIECBAgQCAPArG93y3wLA9dV2YNsTVkzrfD8nIu4Lxl3+BWCzwryhRDwYqBXcXwqnp+/vRP/zT81V/9VZg6dWpNbzsyMhI+/vGPh7/7u7+r+n2OPPLI0rhXXnllOOKII8JTTz1Vt8Cz4mJefPHF8Gd/9mfhH/7hH6q+tnIDLlu2LKxevToUCoW63jePN/N8zuOuWlOzCjhvzboz5kWAAAECBAgQIECAAAECBAgQIECAAAECBAgQIECAAAECBAgQIECAAAECBAgQIECAAAECBAgQIECAAAECBAgQIECAQN4EYnu/W+BZ3jrwkPXE1pA53w7Ly7mA85Z9g1sx8Kyo84tf/CJ861vfCldccUX4+c9/nh1sHJWnnXZauOWWW0JHR8c4rh7/JTt37gyXX355+O53vzv+QV515eHWUe/As+J0Dh48GO6///7w0Y9+NPznf/5nVdY21iBvectbwj/+4z+Gc845Jxz6XKnpjXM8uOdzjjfX0ppOwHlrui0xIQIECBAgQIAAAQIECBAgQIAAAQIECBAgQIAAAQIECBAgQIAAAQIECBAgQIAAAQIECBAgQIAAAQIECBAgQIAAAQIEcioQ2/vdAs9y2oivLCu2hsz5dlhezgWct+wb3KqBZ68IFcPOPh9l0gkAACAASURBVP3pT4dVq1aFkZGR7HAZKt/2treFm266Kbz3ve8NRxxxRIYrql9SDAd7/PHHw8033xzWrl0bXn755YpvcsEFF4RPfOITYe7cua8J/coSeLZw4cJw5513hmnTplV873IXFPfrq1/9avjkJz8Z9uzZU9WxZ8yYUdq797///WHq1KlVHbvVB/N8bvUOsP56Cjhv9dR2LwIECBAgQIAAAQIECBAgQIAAAQIECBAgQIAAAQIECBAgQIAAAQIECBAgQIAAAQIECBAgQIAAAQIECBAgQIAAAQIEWlkgtve7BZ7lvFtja8icb4fl5VzAecu+wa0eePaK1Isvvhjuvvvu8NnPfjZ897vfzQ54SGUxHGvFihXhmmuuCbNnz35NQNi4B67ChS+99FL493//9/Dtb387PPLII+H73/9+ePrpp0Px/3/lc+SRR4Y3v/nNYd68eWHJkiVh/vz54eijjx7z7tu3by/V7Nu3b8yaoseaNWuqsILDD1Gc//333x8+//nPh3vuuWdcoW7FkV/3uteFpUuXho997GPh9NNPb1hIXc2gmmRgz+cm2QjTaAkB560lttkiCRAgQIAAAQIECBAgQIAAAQIECBAgQIAAAQIECBAgQIAAAQIECBAgQIAAAQIECBAgQIAAAQIECBAgQIAAAQIECBBoAoHY3u8WeNYETVPLKcTWkLW0MDaBWgs4b7UWzvf4o6Oj4Uc/+lF44IEHkmCw4eHhUAxFe/XnmGOOCccdd1w466yzSqFfCxYsCCeeeGJThZzVeqeyBJ5dfvnl4atf/Wqtp1Ia/5VQt82bN4fiv23btoXnnnuu9O/Vn2nTpoXjjz8+nHrqqaV9O+ecc8Jv/uZvCjmrwy55PtcB2S0I/J+A86YVCBAgQIAAAQIECBAgQIAAAQIECBAgQIAAAQIECBAgQIAAAQIECBAgQIAAAQIECBAgQIAAAQIECBAgQIAAAQIECBAgUB+B2N7vFnhWn75o2F1ia8iGQbkxgSoIOG9VQDQEgQwC3/ve90qBYSMjI2NW33TTTeHaa6/NMJqSVhDwfG6FXbbGZhFw3pplJ8yDAAECBAgQIECAAAECBAgQIECAAAECBAgQIECAAAECBAgQIECAAAECBAgQIECAAAECBAgQIECAAAECBAgQIECAAIG8C8T2frfAs5x3ZGwNmfPtsLycCzhvOd9gy2sagbvuuiv09PSUnc/atWvDpZde2jRzNpHGCng+N9bf3VtLwHlrrf22WgIECBAgQIAAAQIECBAgQIAAAQIECBAgQIAAAQIECBAgQIAAAQIECBAgQIAAAQIECBAgQIAAAQIECBAgQIAAAQIEGicQ2/vdAs8a1yt1uXNsDVkXFDchUCMB561GsIYlcIjAZz/72fAnf/InY7oUz+K9994bzj33XHYESgKezxqBQP0EnLf6WbsTAQIECBAgQIAAAQIECBAgQIAAAQIECBAgQIAAAQIECBAgQIAAAQIECBAgQIAAAQIECBAgQIAAAQIECBAgQIAAAQKtLRDb+90Cz3Ler7E1ZM63w/JyLuC85XyDW3x5Tz31VFi4cGF4+eWXw+mnn17619HRUfp37LHHhiOOOKIuQgcPHgzLly8Pt91225j3KxQKYcuWLWH27Nl1mZObNL+A53Pz75EZ5kfAecvPXloJAQIECBAgQIAAAQIECBAgQIAAAQIECBAgQIAAAQIECBAgQIAAAQIECBAgQIAAAQIECBAgQIAAAQIECBAgQIAAAQLNLRDb+90Cz5q7nyY8u9gacsILNgCBBgo4bw3Ed+uaCxQDz84444wwNDR02Hsdc8wx4dprry39q+XnJz/5STjrrLPCk08+OeZtiiFsmzdvDm1tbbWcirEjEvB8jmizTDV6Aect+i20AAIECBAgQIAAAQIECBAgQIAAAQIECBAgQIAAAQIECBAgQIAAAQIECBAgQIAAAQIECBAgQIAAAQIECBAgQIAAAQIEIhGI7f1ugWeRNNZ4pxlbQ453na4j0AwCzlsz7II51ErgmWeeCWeeeWZ44oknxrzFkiVLwrp168KkSZNqNY2wdu3acNlll5Ud/wMf+ECp7tAzWbNJGbjpBTyfm36LTDBHAs5bjjbTUggQIECAAAECBAgQIECAAAECBAgQIECAAAECBAgQIECAAAECBAgQIECAAAECBAgQIECAAAECBAgQIECAAAECBAgQaGqB2N7vFnjW1O008cnF1pATX7ERCDROwHlrnL07117gf/7nf8J73/vesHnz5jFv9hu/8RvhoYceCjNnzqzJhH7605+G3/3d3w3f+973yo6/evXqsHLlyprMwaBxCng+x7lvZh2ngPMW576ZNQECBAgQIECAAAECBAgQIECAAAECBAgQIECAAAECBAgQIECAAAECBAgQIECAAAECBAgQIECAAAECBAgQIECAAAEC8QnE9n63wLP4eqyiGcfWkBUtTjGBJhNw3ppsQ0yn6gIf+chHwte+9rWy4375y18OV1xxRdXvffDgwXDTTTeF66+/vuzYhUIhbNmyJcyePbvqczBgvAKez/HunZnHJ+C8xbdnZkyAAAECBAgQIECAAAECBAgQIECAAAECBAgQIECAAAECBAgQIECAAAECBAgQIECAAAECBAgQIECAAAECBAgQIECAQJwCsb3fLfAszj7LPOvYGjLzwhQSaEIB560JN8WUqirwla98JTXM7OSTTw79/f3hxBNPrOq9b7/99nDxxReHl19+uey4l1xySfinf/qnMGnSpKre32BxC3g+x71/Zh+XgPMW136ZLQECBAgQIECAAAECBAgQIECAAAECBAgQIECAAAECBAgQIECAAAECBAgQIECAAAECBAgQIECAAAECBAgQIECAAAEC8QrE9n63wLN4ey3TzGNryEyLUkSgSQWctybdGNOqmsDjjz8ezj777DA8PFx2zIULF4ZiQNnRRx894XsfPHgwbNiwIVx66aXhpZdeKjve5MmTw3333RfmzZs34fsaIF8Cns/52k+raW4B562598fsCBAgQIAAAQIECBAgQIAAAQIECBAgQIAAAQIECBAgQIAAAQIECBAgQIAAAQIECBAgQIAAAQIECBAgQIAAAQIECBDIj0Bs73cLPMtP7x12JbE1ZM63w/JyLuC85XyDLS8cOHAgXHbZZWHdunWpGu9617vCrbfeGjo6OlJrxyr4+c9/Hm644YbwxS9+MdMYl19+eVi9enWYNGlSpnpFrSPg+dw6e22ljRdw3hq/B2ZAgAABAgQIECBAgAABAgQIECBAgAABAgQIECBAgAABAgQIECBAgAABAgQIECBAgAABAgQIECBAgAABAgQIECBAgEBrCMT2frfAs5z3ZWwNmfPtsLycCzhvOd9gyysJPPTQQ+Hcc88N+/fvzyRywQUXhD//8z8Pc+fODUceeWTqNQcPHgxPPvlkWLVqVfjyl78cRkZGUq8pFpx88smhv78/nHjiiZnqFbWWgOdza+231TZWwHlrrL+7EyBAgAABAgQIECBAgAABAgQIECBAgAABAgQIECBAgAABAgQIECBAgAABAgQIECBAgAABAgQIECBAgAABAgQIECDQOgKxvd8t8CznvRlbQ+Z8Oywv5wLOW8432PJKAgcOHAhXX311WL16dUUir3vd68Lb3/72cNppp4VTTjklHHfcccn1zz77bPjBD34QfvSjH4Xvf//74aWXXqp47N7e3tDT01PRdYpbR8DzuXX22kobL+C8NX4PzIAAAQIECBAgQIAAAQIECBAgQIAAAQIECBAgQIAAAQIECBAgQIAAAQIECBAgQIAAAQIECBAgQIAAAQIECBAgQIAAgdYQiO39boFnOe/L2Boy59theTkXcN5yvsGWlwg8//zzYcmSJWHTpk0NVykGqX3rW98qzceHwFgCns96g0D9BJy3+lm7EwECBAgQIECAAAECBAgQIECAAAECBAgQIECAAAECBAgQIECAAAECBAgQIECAAAECBAgQIECAAAECBAgQIECAAAECrS0Q2/vdAs9y3q+xNWTOt8Pyci7gvOV8gy3vVwSefPLJ8J73vCc89thjDZM58sgjw6233hqWLl0aDj1/DZuUGzelgOdzU26LSeVUwHnL6cZaFgECBAgQIECAAAECBAgQIECAAAECBAgQIECAAAECBAgQIECAAAECBAgQIECAAAECBAgQIECAAAECBAgQIECAAAECTScQ2/vdAs+aroWqO6HYGrK6qzcagfoKOG/19Xa3xgs8/fTTYfny5WHTpk11n8xb3vKW8M1vfjOcdtppdb+3G8Yn4Pkc356ZcbwCzlu8e2fmBAgQIECAAAECBAgQIECAAAECBAgQIECAAAECBAgQIECAAAECBAgQIECAAAECBAgQIECAAAECBAgQIECAAAECBAjEJRDb+90Cz+Lqr4pnG1tDVrxAFxBoIgHnrYk2w1TqJvDSSy+Fv//7vw833HBDKP7venyuvvrq8Nd//ddh2rRp9bide+RAwPM5B5toCdEIOG/RbJWJEiBAgAABAgQIECBAgAABAgQIECBAgAABAgQIECBAgAABAgQIECBAgAABAgQIECBAgAABAgQIECBAgAABAgQIECAQuUBs73cLPIu84dKmH1tDpq3HfyfQzALOWzPvjrnVWuCnP/1p+Mu//MvwpS99Kbz88ss1ud2HPvSh8MlPfjK86U1vqsn4Bs2vgOdzfvfWyppPwHlrvj0xIwIECBAgQIAAAQIECBAgQIAAAQIECBAgQIAAAQIECBAgQIAAAQIECBAgQIAAAQIECBAgQIAAAQIECBAgQIAAAQIE8ikQ2/vdAs/y2YfJqmJryJxvh+XlXMB5y/kGW14mgRdffDH09vaGz3/+82Hbtm2ZrilX9Fu/9Vvhj/7oj8LSpUvDscceO+HxDNCaAp7PrbnvVt0YAeetMe7uSoAAAQIECBAgQIAAAQIECBAgQIAAAQIECBAgQIAAAQIECBAgQIAAAQIECBAgQIAAAQIECBAgQIAAAQIECBAgQIBA6wnE9n63wLOc92hsDZnz7bC8nAs4bznfYMurWGB0dDT86Ec/Cg888EDYvn17KQDtueeeK/079HPMMceE4r9TTz01nHLKKeHd7353eMc73hGmTJlS8X1dQOBQAc9nPUGgfgLOW/2s3YkAAQIECBAgQIAAAQIECBAgQIAAAQIECBAgQIAAAQIECBAgQIAAAQIECBAgQIAAAQIECBAgQIAAAQIECBAgQIAAgdYWiO39boFnOe/X2Boy59theTkXcN5yvsGWR4BAtAKez9FunYlHKOC8RbhppkyAAAECBAgQIECAAAECBAgQIECAAAECBAgQIECAAAECBAgQIECAAAECBAgQIECAAAECBAgQIECAAAECBAgQIECAQJQCsb3fLfAsyjbLPunYGjL7ylQSaD4B56359sSMCBAgUBTwfNYHBOon4LzVz9qdCBAgQIAAAQIECBAgQIAAAQIECBAgQIAAAQIECBAgQIAAAQIECBAgQIAAAQIECBAgQIAAAQIECBAgQIAAAQIECBBobYHY3u8WeJbzfo2tIXO+HZaXY4GBgYGwcOHCX1nhwYMHc7xiSyNAgEA8Aod+H9q0aVPo6uqKZwFmSiAiAb8/ItosUyVAgAABAgQIECBAgAABAgQIECBAgAABAgQIECBAgAABAgQIECBAgAABAgQIECBAgAABAgQIECBAgAABAgQIECBAIGqB2N7vFngWdbulTz62hkxfkQoCzSOwdevWsGHDhtK/Xbt2vWZiAs+aZ6/MhACB1hY49PtQUWPmzJlh6dKlpX9z585tbSCrJ1BFAb8/qohpKAIECBAgQIAAAQIECBAgQIAAAQIECBAgQIAAAQIECBAgQIAAAQIECBAgQIAAAQIECBAgQIAAAQIECBAgQIAAAQIECJQRiO39boFnOW/n2Boy59theTkQ2LlzZxJytmPHjrIrEniWgw23BAIEciFwuMCzVy9szpw5SfhZR0dHLtZsEQQaJeD3R6Pk3ZcAAQIECBAgQIAAAQIECBAgQIAAAQIECBAgQIAAAQIECBAgQIAAAQIECBAgQIAAAQIECBAgQIAAAQIECBAgQIAAgVYTiO39boFnOe/Q2Boy59theZEKDA0NJSFng4ODmVch8CwzlUICBAjUVCAt8OzVN+/s7EzCz9rb22s6L4MTyKOA3x953FVrIkCAAAECBAgQIECAAAECBAgQIECAAAECBAgQIECAAAECBAgQIECAAAECBAgQIECAAAECBAgQIECAAAECBAgQIECgGQVie79b4FkzdlEV5xRbQ1Zx6YYiMCGB4eHhJOSsv78/daypU6eGkZGRX6kTeJbKpoAAAQJ1ETj0+9DhntmHm0h3d3cSflYoFOoyVzchELuA3x+x76D5EyBAgAABAgQIECBAgAABAgQIECBAgAABAgQIECBAgAABAgQIECBAgAABAgQIECBAgAABAgQIECBAgAABAgQIECAQi0Bs73cLPIuls8Y5z9gacpzLdBmBqgjs378/CTnr7e3NNObixYuTMJxf+7Vf+5VrBJ5lIlREgACBmgsc+n3of//3fyf0vJ88eXLN5+wGBGIV8Psj1p0zbwIECBAgQIAAAQIECBAgQIAAAQIECBAgQIAAAQIECBAgQIAAAQIECBAgQIAAAQIECBAgQIAAAQIECBAgQIAAAQIEYhOI7f1ugWexdViF842tIStcnnICVRHo6+srBd+sX78+jI6Opo7Z3d2dhJwVCoWk3nlLpVNAgACBhgiUez4PDw8n4Wf9/f2p85syZUpYtmxZ6e9AT09Par0CAq0m4PtQq+249RIgQIAAAQIECBAgQIAAAQIECBAgQIAAAQIECBAgQIAAAQIECBAgQIAAAQIECBAgQIAAAQIECBAgQIAAAQIECBAg0CiB2N7vFnjWqE6p031ja8g6sbgNgTAwMJCEnO3duzdVpLOzMwk5a29vP2y985bKqIAAAQINEcj6fB4aGkrCzwYHB1Pn2tbWloSfdXV1pdYrINAKAlnPWytYWCMBAgQIECBAgAABAgQIECBAgAABAgQIECBAgAABAgQIECBAgAABAgQIECBAgAABAgQIECBAgAABAgQIECBAgAABAgRqKRDb+90Cz2rZDU0wdmwN2QRkppBjga1btyZBNrt27Upd6Zw5c5KQs46OjtR65y2VSAEBAgQaIjCe5/POnTuTvxk7duxInffMmTOTvxlz585NrVdAIK8C4zlvebWwLgIECBAgQIAAAQIECBAgQIAAAQIECBAgQIAAAQIECBAgQIAAAQIECBAgQIAAAQIECBAgQIAAAQIECBAgQIAAAQIECNRSILb3uwWe1bIbmmDs2BqyCchMIWcC9Qyscd5y1jyWQ4BAbgQm+nyudWBmbqAthEAIYaLnDSIBAgQIECBAgAABAgQIECBAgAABAgQIECBAgAABAgQIECBAgAABAgQIECBAgAABAgQIECBAgAABAgQIECBAgAABAgQIZBOI7f1ugWfZ9jXaqtgaMlpoE28qgaGhobBhw4bSv8HBwdS5zZgxIyxdurT0r6urK7V+rALnbdx0LiRAgEBNBar5fB4YGEj+xuzZsyd13p2dncnfmPb29tR6BQRiF6jmeYvdwvwJECBAgAABAgQIECBAgAABAgQIECBAgAABAgQIECBAgAABAgQIECBAgAABAgQIECBAgAABAgQIECBAgAABAgQIECBQS4HY3u8WeFbLbmiCsWNryCYgM4VIBYaHh5MAmv7+/tRVTJ06NQmg6enpSa3PUuC8ZVFSQ4AAgfoL1Or53NfXl/ztGRkZSV1Yd3d38renUCik1isgEKNArc5bjBbmTIAAAQIECBAgQIAAAQIECBAgQIAAAQIECBAgQIAAAQIECBAgQIAAAQIECBAgQIAAAQIECBAgQIAAAQIECBAgQIAAgVoKxPZ+t8CzWnZDE4wdW0M2AZkpRCSwf//+JGimt7c308wXL16chM1Mnjw50zVZi5y3rFLqCBAgUF+BWj+fm+3vUX113Y3ArwrU+rzxJkCAAAECBAgQIECAAAECBAgQIECAAAECBAgQIECAAAECBAgQIECAAAECBAgQIECAAAECBAgQIECAAAECBAgQIECAAIFfCsT2frfAs5x3bmwNmfPtsLwqCfT19ZWCztavXx9GR0dTR+3u7k5CzgqFQmr9eAuct/HKuY4AAQK1Fajn83l4eDgJ4+zv709d2JQpU8KyZctKf6d6enpS6xUQaHaBep63ZrcwPwIECBAgQIAAAQIECBAgQIAAAQIECBAgQIAAAQIECBAgQIAAAQIECBAgQIAAAQIECBAgQIAAAQIECBAgQIAAAQIECNRSILb3uwWe1bIbmmDs2BqyCchMoUkFBgYGkpCzvXv3ps6ys7MzCTlrb29Pra9GgfNWDUVjECBAoPoCjXo+Dw0NJeFng4ODqQtra2tLws+6urpS6xUQaEaBRp23ZrQwJwIECBAgQIAAAQIECBAgQIAAAQIECBAgQIAAAQIECBAgQIAAAQIECBAgQIAAAQIECBAgQIAAAQIECBAgQIAAAQIECNRSILb3uwWe1bIbmmDs2BqyCchMoYkEtm7dmgTF7Nq1K3Vmc+bMSULOOjo6UuurXeC8VVvUeAQIEKiOQDM8n3fu3Jn8TduxY0fqwmbOnJn8TZs7d25qvQICzSLQDOetWSzMgwABAgQIECBAgAABAgQIECBAgAABAgQIECBAgAABAgQIECBAgAABAgQIECBAgAABAgQIECBAgAABAgQIECBAgAABArUUiO39boFnteyGJhg7toZsAjJTaLBAzIEwzluDm8ftCRAgMIZAsz2fYwv01FgEKhFotvNWydzVEiBAgAABAgQIECBAgAABAgQIECBAgAABAgQIECBAgAABAgQIECBAgAABAgQIECBAgAABAgQIECBAgAABAgQIECBAICaB2N7vFngWU3eNY66xNeQ4luiSHAgMDQ2FDRs2lP4NDg6mrmjGjBlh6dKlpX9dXV2p9fUqOPS81eu+7kOAAAEClQkcPHiwsgtqWD0wMJD8DdyzZ0/qnTo7O5O/ge3t7an1CgjUW8Dvj3qLux8BAgQIECBAgAABAgQIECBAgAABAgQIECBAgAABAgQIECBAgAABAgQIECBAgAABAgQIECBAgAABAgQIECBAgAABAq0qENv73QLPct6psTVkzrfD8l4lMDw8nAS89Pf3p9pMnTo1CXjp6elJrW9EgcCzRqi7JwECBCoXaKbAs1fPvq+vL/nbODIykrqw7u7u5G9joVBIrVdAoB4Cfn/UQ9k9CBAgQIAAAQIECBAgQIAAAQIECBAgQIAAAQIECBAgQIAAAQIECBAgQIAAAQIECBAgQIAAAQIECBAgQIAAAQIECBAgEEJs73cLPMt518bWkDnfjpZf3v79+5Mgl97e3kweixcvTsJcJk+enOmaRhUJPGuUvPsSIECgMoFmDTx7ZRV5/3tZ2W6pjk3A74/Ydsx8CRAgQIAAAQIECBAgQIAAAQIECBAgQIAAAQIECBAgQIAAAQIECBAgQIAAAQIECBAgQIAAAQIECBAgQIAAAQIECBCIVSC297sFnsXaaRnnHVtDZlyWssgE+vr6SkFn69evD6Ojo6mz7+7uTkLOCoVCan2zFAg8a5adMA8CBAiUF2j2wLNXz354eDgJC+3v70/d2ilTpoRly5aV/o729PSk1isgUG0Bvz+qLWo8AgQIECBAgAABAgQIECBAgAABAgQIECBAgAABAgQIECBAgAABAgQIECBAgAABAgQIECBAgAABAgQIECBAgAABAgQIHF4gtve7BZ7lvJNja8icb0dLLW9gYCAJOdu7d2/q2js7O5OQs/b29tR6BQQIECBAoNUEhoaGkvCzwcHB1OW3tbUl4WddXV2p9QoIVEPA749qKBqDAAECBAgQIECAAAECBAgQIECAAAECBAgQIECAAAECBAgQIECAAAECBAgQIECAAAECBAgQIECAAAECBAgQIECAAAEC6QKxvd8t8Cx9T6OuiK0ho8Y2+bB169YkiGXXrl2pInPmzElCzjo6OlLrFRAgQIAAAQK/FNi5c2fyN3fHjh2pLDNnzkz+5s6dOze1XgGB8Qr4/TFeOdcRIECAAAECBAgQIECAAAECBAgQIECAAAECBAgQIECAAAECBAgQIECAAAECBAgQIECAAAECBAgQIECAAAECBAgQIECgMoHY3u8WeFbZ/kZXHVtDRgdswgJX9AABAgQIEGiwgMDRBm+A2/+KgN8fGoIAAQIECBAgQIAAAQIECBAgQIAAAQIECBAgQIAAAQIECBAgQIAAAQIECBAgQIAAAQIECBAgQIAAAQIECBAgQIAAAQL1EYjt/W6BZ/Xpi4bdJbaGbBiUG1ckMDQ0FDZs2FD6Nzg4mHrtjBkzwtKlS0v/urq6UusVECBAgAABAuMTGBgYSP5G79mzJ3WQzs7O5G90e3t7ar0CAmkCfn+kCfnvBAgQIECAAAECBAgQIECAAAECBAgQIECAAAECBAgQIECAAAECBAgQIECAAAECBAgQIECAAAECBAgQIECAAAECBAgQqI5AbO93Czyrzr437SixNWTTQppYGB4eTgJU+vv7U0WmTp2aBKj09PSk1isgQIAAAQIEqivQ19eX/O0eGRlJHby7uzv5210oFFLrFRA4nIDfH/qCAAECBAgQIECAAAECBAgQIECAAAECBAgQIECAAAECBAgQIECAAAECBAgQIECAAAECBAgQIECAAAECBAgQIECAAAEC9RGI7f1ugWf16YuG3SW2hmwYlBsfVmD//v1JUEpvb28mpcWLFydhKZMnT850jSICBAgQIECgdgL+ntfO1sivFfD7Q1cQIECAAAECBAgQIECAAAECBAgQIECAAAECBAgQIECAAAECBAgQIECAAAEC1IKIDwAAIABJREFUBAgQIECAAAECBAgQIECAAAECBAgQIECgPgKxvd8t8Kw+fdGwu8TWkA2DcuNfEejr6ysFna1fvz6Mjo6m6nR3dychZ4VCIbVeAQECBAgQINAYgeHh4STMtL+/P3USU6ZMCcuWLSv9ne/p6UmtV0DA7w89QIAAAQIECBAgQIAAAQIECBAgQIAAAQIECBAgQIAAAQIECBAgQIAAAQIECBAgQIAAAQIECBAgQIAAAQIECBAgQIAAgfoIxPZ+t8Cz+vRFw+4SW0M2DMqNw8DAQBJytnfv3lSRzs7OJOSsvb09tV4BAQIECBAg0FwCQ0NDSfjZ4OBg6uTa2tqS8LOurq7UegWtKeD3R2vuu1UTIECAAAECBAgQIECAAAECBAgQIECAAAECBAgQIECAAAECBAgQIECAAAECBAgQIECAAAECBAgQIECAAAECBAgQIFB/gdje7xZ4Vv8eqesdY2vIuuK4Wdi6dWsSdLJr165UkTlz5iQhZx0dHan1CggQIECAAIE4BHbu3Jl8J9ixY0fqpGfOnJl8J5g7d25qvYLWEfD7o3X22koJECBAgAABAgQIECBAgAABAgQIECBAgAABAgQIECBAgAABAgQIECBAgAABAgQIECBAgAABAgQIECBAgAABAgQIEGisQGzvdws8a2y/1PzusTVkzUHcIAg00QQECBAgQIBAOQGBqPpjIgJ+f0xEz7UECBAgQIAAAQIECBAgQIAAAQIECBAgQIAAAQIECBAgQIAAAQIECBAgQIAAAQIECBAgQIAAAQIECBAgQIAAAQIECBDILhDb+90Cz7LvbZSVsTVklMgRTHpoaChs2LCh9G9wcDB1xjNmzAhLly4t/evq6kqtV0CAAAECBAjkU2BgYCD5DrFnz57URXZ2dibfIdrb21PrFeRPwO+P/O2pFREgQIAAAQIECBAgQIAAAQIECBAgQIAAAQIECBAgQIAAAQIECBAgQIAAAQIECBAgQIAAAQIECBAgQIAAAQIECBAg0JwCsb3fLfCsOfuoarOKrSGrtnADheHh4SSgpL+/P1Vk6tSpSUBJT09Par0CAgQIECBAoLUE+vr6ku8WIyMjqYvv7u5OvlsUCoXUegX5EPD7Ix/7aBUECBAgQIAAAQIECBAgQIAAAQIECBAgQIAAAQIECBAgQIAAAQIECBAgQIAAAQIECBAgQIAAAQIECBAgQIAAAQIECDS/QGzvdws8a/6emtAMY2vICS3WxWH//v1JEElvb28mkcWLFydhJJMnT850jSICBAgQIECgdQV832jdvc+ycr8/siipIUCAAAECBAgQIECAAAECBAgQIECAAAECBAgQIECAAAECBAgQIECAAAECBAgQIECAAAECBAgQIECAAAECBAgQIECAwMQFYnu/W+DZxPe8qUeIrSGbGrOJJ9fX11cKOlu/fn0YHR1NnWl3d3cSclYoFFLrFRAgQIAAAQIEDicwPDychK329/enIk2ZMiUsW7as9D2kp6cntV5BfAJ+f8S3Z2ZMgAABAgQIECBAgAABAgQIECBAgAABAgQIECBAgAABAgQIECBAgAABAgQIECBAgAABAgQIECBAgAABAgQIECBAgECcArG93y3wLM4+yzzr2Boy88IUhoGBgSTkbO/evakinZ2dSchZe3t7ar0CAgQIECBAgEAlAkNDQ0n42eDgYOqlbW1tSfhZV1dXar2COAT8/ohjn8ySAAECBAgQIECAAAECBAgQIECAAAECBAgQIECAAAECBAgQIECAAAECBAgQIECAAAECBAgQIECAAAECBAgQIECAAIH4BWJ7v1vgWfw9V3YFsTVkzrdjwsvbunVrEnK2e/fu1PHmzJmThJx1dHSk1isgQIAAAQIECFRDYOfOnUn42Y4dO1KHPOmkk5Lws7lz56bWK2heAb8/mndvzIwAAQIECBAgQIAAAQIECBAgQIAAAQIECBAgQIAAAQIECBAgQIAAAQIECBAgQIAAAQIECBAgQIAAAQIECBAgQIAAgXwJxPZ+t8CzfPXfa1YTW0PmfDvGtbxKA0NmzpyZhJwJDBkXuYsIECBAgACBKgq8Eti6YcOGsGvXrtSRBbamEjV1gd8fTb09JkeAAAECBAgQIECAAAECBAgQIECAAAECBAgQIECAAAECBAgQIECAAAECBAgQIECAAAECBAgQIECAAAECBAgQIECAQI4EYnu/W+BZjprvcEuJrSFzvh2Zlzc0NBSKoSDFf4ODg6nXzZgxIwk56+rqSq1XQIAAAQIECBBohMDAwEDyHWfPnj2pU+js7Ey+47S3t6fWK2i8gN8fjd8DMyBAgAABAgQIECBAgAABAgQIECBAgAABAgQIECBAgAABAgQIECBAgAABAgQIECBAgAABAgQIECBAgAABAgQIECBAoDUEYnu/W+BZzvsytobM+XaUXd7w8HASANLf359KMXXq1CQApKenJ7VeAQECBAgQIECgmQT6+vqS7z4jIyOpU+vu7k6++xQKhdR6BY0R8PujMe7uSoAAAQIECBAgQIAAAQIECBAgQIAAAQIECBAgQIAAAQIECBAgQIAAAQIECBAgQIAAAQIECBAgQIAAAQIECBAgQIBA6wnE9n63wLOc92hsDZnz7XjN8vbv358EffT29mZa/uLFi5Owj8mTJ2e6RhEBAgQIECBAoFkFfB9q1p0Z37z8/hifm6sIECBAgAABAgQIECBAgAABAgQIECBAgAABAgQIECBAgAABAgQIECBAgAABAgQIECBAgAABAgQIECBAgAABAgQIECBQqUBs73cLPKt0hyOrj60hI+Md93T7+vpKQWfr168Po6OjqeN0d3cnIWeFQiG1XgEBAgQIECBAIEaB4eHhJAy2v78/dQlTpkwJy5YtK31P6unpSa1XUHsBvz9qb+wOBAgQIECAAAECBAgQIECAAAECBAgQIECAAAECBAgQIECAAAECBAgQIECAAAECBAgQIECAAAECBAgQIECAAAECBAgQKArE9n63wLOc921sDZnn7RgYGEhCzvbu3Zu61M7OziTkrL29PbVeAQECBAgQIEAgTwJDQ0NJ+Nng4GDq0tra2pLws66urtR6BbUR8PujNq5GJUCAAAECBAgQIECAAAECBAgQIECAAAECBAgQIECAAAECBAgQIECAAAECBAgQIECAAAECBAgQIECAAAECBAgQIECAwKECsb3fLfAs5z0cW0PmbTu2bt2ahJzt3r07dXlz5sxJQs46OjpS6xUQIECAAAECBFpBYOfOnUn42Y4dO1KXfNJJJyXhZ3Pnzk2tV1A9Ab8/qmdpJAIECBAgQIAAAQIECBAgQIAAAQIECBAgQIAAAQIECBAgQIAAAQIECBAgQIAAAQIECBAgQIAAAQIECBAgQIAAAQIECJQTiO39boFnOe/n2BoyD9tRaSDHzJkzk5AzgRx56ABrIECAAAECBGop8Eqg7IYNG8KuXbtSbyVQNpWoqgV+f1SV02AECBAgQIAAAQIECBAgQIAAAQIECBAgQIAAAQIECBAgQIAAAQIECBAgQIAAAQIECBAgQIAAAQIECBAgQIAAAQIECBAYUyC297sFnuW8mWNryFi3Y2hoKBRDN4r/BgcHU5cxY8aMJOSsq6srtV4BAQIECBAgQIDAawUGBgaS72B79uxJJers7Ey+g7W3t6fWK6hcwO+Pys1cQYAAAQIECBAgQIAAAQIECBAgQIAAAQIECBAgQIAAAQIECBAgQIAAAQIECBAgQIAAAQIECBAgQIAAAQIECBAgQIAAgfEIxPZ+t8Cz8exyRNfE1pAR0Ybh4eEkYKO/vz916lOnTk0CNnp6elLrFRAgQIAAAQIECGQX6OvrS76bjYyMpF7Y3d2dfDcrFAqp9QqyCfj9kc1JFQECBAgQIECAAAECBAgQIECAAAECBAgQIECAAAECBAgQIECAAAECBAgQIECAAAECBAgQIECAAAECBAgQIECAAAECBCYqENv73QLPJrrjTX59bA3Z5Jxh//79SZBGb29vpukuXrw4CdOYPHlypmsUESBAgAABAgQIjE/A97XxuVXrKr8/qiVpHAIECBAgQIAAAQIECBAgQIAAAQIECBAgQIAAAQIECBAgQIAAAQIECBAgQIAAAQIECBAgQIAAAQIECBAgQIAAAQIECJQXiO39boFnOe/o2BqyWbejr6+vFHS2fv36MDo6mjrN7u7uJOSsUCik1isgQIAAAQIECBCovsDw8HASVtvf3596gylTpoRly5aVvsf19PSk1it4rYDfH7qCAAECBAgQIECAAAECBAgQIECAAAECBAgQIECAAAECBAgQIECAAAECBAgQIECAAAECBAgQIECAAAECBAgQIECAAAEC9RGI7f1ugWf16YuG3SW2hmwY1GFuPDAwkISc7d27N3VqnZ2dSchZe3t7ar0CAgQIECBAgACB+gkMDQ0l4WeDg4OpN25ra0vCz7q6ulLrFfxSwO8PnUCAAAECBAgQIECAAAECBAgQIECAAAECBAgQIECAAAECBAgQIECAAAECBAgQIECAAAECBAgQIECAAAECBAgQIECAAIH6CMT2frfAs/r0RcPuEltDNgzq/268devWJORs9+7dqdOZM2dOEnLW0dGRWq+AAAECBAgQIECg8QI7d+5Mws927NiROqGTTjopCT+bO3duan0rF/j90cq7b+0ECBAgQIAAAQIECBAgQIAAAQIECBAgQIAAAQIECBAgQIAAAQIECBAgQIAAAQIECBAgQIAAAQIECBAgQIAAAQIECNRTILb3uwWe1bM7GnCv2BqyAUSh0sCLmTNnJiFnAi8asWPuSYAAAQIECBConsArgbcbNmwIu3btSh1Y4G15Ir8/UltIAQECBAgQIECAAAECBAgQIECAAAECBAgQIECAAAECBAgQIECAAAECBAgQIECAAAECBAgQIECAAAECBAgQIECAAAECBKoiENv73QLPqrLtzTtIbA1ZL8mhoaFQDLUo/hscHEy97YwZM5KQs66urtR6BQQIECBAgAABAvEJDAwMJN8R9+zZk7qAzs7O5Dtie3t7an0rFPj90Qq7bI0ECBAgQIAAAQIECBAgQIAAAQIECBAgQIAAAQIECBAgQIAAAQIECBAgQIAAAQIECBAgQIAAAQIECBAgQIAAAQIECDSDQGzvdws8a4auqeEcYmvIGlKE4eHhJMCiv78/9VZTp05NAix6enpS6xUQIECAAAECBAjkR6Cvry/57jgyMpK6sO7u7uS7Y6FQSK3Pa4HfH3ndWesiQIAAAQIECBAgQIAAAQIECBAgQIAAAQIECBAgQIAAAQIECBAgQIAAAQIECBAgQIAAAQIECBAgQIAAAQIECBAgQKDZBGJ7v1vgWbN1UJXnE1tDVnn5Yf/+/UlQRW9vb6bhFy9enIRVTJ48OdM1iggQIECAAAECBPIp4PtkZfva6r8/KtNSTYAAAQIECBAgQIAAAQIECBAgQIAAAQIECBAgQIAAAQIECBAgQIAAAQIECBAgQIAAAQIECBAgQIAAAQIECBAgQIAAgfELxPZ+t8Cz8e91FFfG1pDVQu3r6ysFna1fvz6Mjo6mDtvd3Z2EnBUKhdR6BQQIECBAgAABAq0nMDw8nITp9vf3pwJMmTIlLFu2rPQ9s6enJ7U+DwWt+vsjD3tnDQQIECBAgAABAgQIECBAgAABAgQIECBAgAABAgQIECBAgAABAgQIECBAgAABAgQIECBAgAABAgQIECBAgAABAgQIxCUQ2/vdAs/i6q+KZxtbQ1a8wFddMDAwkISc7d27N3Wozs7OJOSsvb09tV4BAQIECBAgQIAAgVcEhoaGkvCzwcHBVJi2trYk/Kyrqyu1PtaCVvr9EesemTcBAgQIECBAgAABAgQIECBAgAABAgQIECBAgAABAgQIECBAgAABAgQIECBAgAABAgQIECBAgAABAgQIECBAgAABAvkQiO39boFn+ei7MVcRW0NWuh1bt25NQs52796devmcOXOSkLOOjo7UegUECBAgQIAAAQIE0gR27tyZhJ/t2LEjrTycdNJJSfjZ3LlzU+tjKsj774+Y9sJcCRAgQIAAAQIECBAgQIAAAQIECBAgQIAAAQIECBAgQIAAAQIECBAgQIAAAQIECBAgQIAAAQIECBAgQIAAAQIECBDIt0Bs73cLPMt3P4bYGjLLdlQaKDFz5swk5CxvgRJZvNQQIECAAAECBAjUT+CVQN4NGzaEXbt2pd44b4G8efz9kbqJCggQIECAAAECBAgQIECAAAECBAgQIECAAAECBAgQIECAAAECBAgQIECAAAECBAgQIECAAAECBAgQIECAAAECBAgQINAAgdje7xZ41oAmqectY2vIsWyGhoZCMTSi+G9wcDCVcMaMGUnIWVdXV2q9AgIECBAgQIAAAQLVFhgYGEi+w+7Zsyd1+M7OzuQ7bHt7e2p9Mxbk5fdHM9qaEwECBAgQIECAAAECBAgQIECAAAECBAgQIECAAAECBAgQIECAAAECBAgQIECAAAECBAgQIECAAAECBAgQIECAAAECBF4tENv73QLPct6/sTXkq7djeHg4CYjo7+9P3ampU6cmARE9PT2p9QoIECBAgAABAgQI1Eugr68v+W47MjKSetvu7u7ku22hUEitb5aCmH9/NIuheRAgQIAAAQIECBAgQIAAAQIECBAgQIAAAQIECBAgQIAAAQIECBAgQIAAAQIECBAgQIAAAQIECBAgQIAAAQIECBAgQCCLQGzvdws8y7KrEdfE1pD79+9PgiB6e3szyS9evDgJg5g8eXKmaxQRIECAAAECBAgQaIRA3r/vxvb7oxE94J4ECBAgQIAAAQIECBAgQIAAAQIECBAgQIAAAQIECBAgQIAAAQIECBAgQIAAAQIECBAgQIAAAQIECBAgQIAAAQIECBCohkBs73cLPKvGrjfxGLE0ZF9fXynobP369WF0dDRVtLu7Owk5KxQKqfUKCBAgQIAAAQIECDSbwPDwcBL229/fnzq9KVOmhGXLlpW+B/f09KTWN6Iglt8fjbBxTwIECBAgQIAAAQIECBAgQIAAAQIECBAgQIAAAQIECBAgQIAAAQIECBAgQIAAAQIECBAgQIAAAQIECBAgQIAAAQIECFRTILb3uwWeVXP3m3CsZm7IgYGBJORs7969qXqdnZ1JyFl7e3tqvQICBAgQIECAAAECsQgMDQ0l4WeDg4Op025ra0vCz7q6ulLr61XQzL8/6mXgPgQIECBAgAABAgQIECBAgAABAgQIECBAgAABAgQIECBAgAABAgQIECBAgAABAgQIECBAgAABAgQIECBAgAABAgQIEKiHQGzvdws8q0dXNPAezdaQW7duTULOdu/enSozZ86cJOSso6MjtV4BAQIECBAgQIAAgdgFdu7cmYSf7dixI3U5J510UhJ+Nnfu3NT6WhY02++PWq7V2AQIECBAgAABAgQIECBAgAABAgQIECBAgAABAgQIECBAgAABAgQIECBAgAABAgQIECBAgAABAgQIECBAgAABAgQIEGikQGzvdws8a2S31OHezdCQlQY2zJw5Mwk5a3RgQx22yC0IECBAgAABAgQIjCnwSmDwhg0bwq5du1KlGh0Y3Ay/P1KRFBAgQIAAAQIECBAgQIAAAQIECBAgQIAAAQIECBAgQIAAAQIECBAgQIAAAQIECBAgQIAAAQIECBAgQIAAAQIECBAgQCAHArG93y3wLAdNV24JjWrIoaGhUAxlKP4bHBxMVZ4xY0YSctbV1ZVar4AAAQIECBAgQIBAqwkMDAwk37H37NmTuvzOzs7kO3Z7e3tqfTUKGvX7oxpzNwYBAgQIECBAgAABAgQIECBAgAABAgQIECBAgAABAgQIECBAgAABAgQIECBAgAABAgQIECBAgAABAgQIECBAgAABAgRiEojt/W6BZzF11zjmWs+GHB4eTgIY+vv7U2c7derUJIChp6cntV4BAQIECBAgQIAAAQK/FOjr60u+e4+MjKSydHd3J9+9C4VCav14C+r5+2O8c3QdAQIECBAgQIAAAQIECBAgQIAAAQIECBAgQIAAAQIECBAgQIAAAQIECBAgQIAAAQIECBAgQIAAAQIECBAgQIAAAQIE8iAQ2/vdAs/y0HVl1lDrhty/f38StNDb25tJc/HixUnYwuTJkzNdo4gAAQIECBAgQIAAgdcKNNv38Vr//tADBAgQIECAAAECBAgQIECAAAECBAgQIECAAAECBAgQIECAAAECBAgQIECAAAECBAgQIECAAAECBAgQIECAAAECBAgQIPBLgdje7xZ4lvPOrVVD9vX1lYLO1q9fH0ZHR1MVu7u7k5CzQqGQWq+AAAECBAgQIECAAIHKBIaHh5Mw4v7+/tSLp0yZEpYtW1b6nt7T05Nan6WgVr8/stxbDQECBAgQIECAAAECBAgQIECAAAECBAgQIECAAAECBAgQIECAAAECBAgQIPD/2Ll7VjurLQCjWY0fbdA2aCvaCmkDaQV/p4JgG0gbsFVslbSGtFGbebFw4831unPiWZAnaxR2b1ZmxpwWpzgPAQIECBAgQIAAAQIECBAgQIAAAQIECBA4SaD2+92CZ2/5dd7mQT5+/PgSOXv27NlVufv3718iZ/fu3bv6vQ8IECBAgAABAgQIELgdgadPn17iZ0+ePLn66AcffHCJnz148ODq9//vg9v8+eO1h/AHCRAgQIAAAQIECBAgQIAAAQIECBAgQIAAAQIECBAgQIAAAQIECBAgQIAAAQIECBAgQIAAAQIECBAgQIAAAQIECBAgcIBA7fe7Bc/e8qP8twf53XffXSJnP//881Wtzz777BI5++STT65+7wMCBAgQIECAAAECBPYK/Pjjj5f42ffff3/1L/voo48u8bPPP//86vd//eDf/vxxo7/MxwQIECBAgAABAgQIECBAgAABAgQIECBAgAABAgQIECBAgAABAgQIECBAgAABAgQIECBAgAABAgQIECBAgAABAgQIEDhYoPb73YJnb/mxvs5B/hlE+Oqrr+788MMPV4U+/vjjS+TspkGEq4/7gAABAgQIECBAgACBWxP4M2j89ddf3/npp5+uvvvpp59e4mevEjR+nZ8/rg7hAwIECBAgQIAAAQIECBAgQIAAAQIECBAgQIAAAQIECBAgQIAAAQIECBAgQIAAAQIECBAgQIAAAQIECBAgQIAAAQIECBD4H4Ha73cLnr3lR/yqB/n06dM7f0QP/vjvyZMnV1U+/PDDS+TswYMHV7/3AQECBAgQIECAAAECb5bA48ePLz8D/PLLL1eHu3///uVngHv37v3t96/688fVv8wHBAgQIECAAAECBAgQIECAAAECBAgQIECAAAECBAgQIECAAAECBAgQIECAAAECBAgQIECAAAECBAgQIECAAAECBAgQIPCPArXf7xY8e8sP+p8O8vnz55fAwaNHj65KvP/++5fAwRdffHH1ex8QIECAAAECBAgQINAQ+Pbbby8/G7x48eLq0A8fPrz8bHD37t3L97UfiK/+Q31AgAABAgQIECBAgAABAgQIECBAgAABAgQIECBAgAABAgQIECBAgAABAgQIECBAgAABAgQIECBAgAABAgQIECBAgACBN1Sg9vvdgmdv6CHd1lgvH+Rvv/12CRl88803r/TXfPnll5eYwTvvvPNKf8ZHBAgQIECAAAECBAj0BH7//fd/9fPCu++++1//6JnpIZiYAAECBAgQIECAAAECBAgQIECAAAECBAgQIECAAAECBAgQIECAAAECBAgQIECAAAECBAgQIECAAAECBAgQIECAAAECAQHBs01LqsFuYrjxsy+7vffee3d+/fXXq+88fPjwEjm7e/fu1e99QIAAAQIECBAgQIDA2yXw/PnzS/zs0aNHV/9xf/ezhuDZVTYfECBAgAABAgQIECBAgAABAgQIECBAgAABAgQIECBAgAABAgQIECBAgAABAgQIECBAgAABAgQIECBAgAABAgQIECBA4LUEal2uNZHfQK/Bvtb1bPhDL7tt+Cs8SYAAAQIECBAgQIAAgb8ViPy4aXsECBAgQIAAAQIECBAgQIAAAQIECBAgQIAAAQIECBAgQIAAAQIECBAgQIAAAQIECBAgQIAAAQIECBAgQIAAAQIECBDICdS6XIJnuRO72cCCZzfz8jUBAgQIECBAgAABArcnIHh2e5ZeIkCAAAECBAgQIECAAAECBAgQIECAAAECBAgQIECAAAECBAgQIECAAAECBAgQIECAAAECBAgQIECAAAECBAgQIECAwF8FBM823UMNdhPDjZ8VPLsxmT9AgAABAgQIECBAgMAtCQie3RKkZwgQIECAAAECBAgQIECAAAECBAgQIECAAAECBAgQIECAAAECBAgQIECAAAECBAgQIECAAAECBAgQIECAAAECBAgQIPCSQK3LtSbyG+g12Dfl/wzBszdlE+YgQIAAAQIECBAgcJ5A5MfN8xbjX0yAAAECBAgQIECAAAECBAgQIECAAAECBAgQIECAAAECBAgQIECAAAECBAgQIECAAAECBAgQIECAAAECBAgQIECAQF6g1uUSPMufnH8AAQIECBAgQIAAAQIECBAgQIAAAQIECBAgQIAAAQIECBAgQIAAAQIECBAgQIAAAQIECBAgQIAAAQIECBAgQIAAAQIECBAgQIAAAQIECBAgQIDASQKCZ5u2XYPdxOBZAgQIECBAgAABAgQIECBAgAABAgQIECBAgAABAgQIECBAgAABAgQIECBAgAABAgQIECBAgAABAgQIECBAgAABAgQIECBAgAABAgQIECBAgACBwwVqXa41M1PYWQ22YGpGAgQIECBAgAABAgQIECBAgAABAgQIECBAgAABAgQIECBAgAABAgQIECBAgAABAgQIECBAgAABAgQIECBAgAABAgQIECBAgAABAgTR1eWMAAAgAElEQV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P1QP3oAACAASURBV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kbO+2QAAIABJREFU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CBAgQIAAAQIECBAgQIAAAQIECBAgQIAAAQIECBAgQIAAAQIECBAgQIAAAQIECBAgQIDAwQKCZ5uWX4PdxOBZAgQIECBAgAABAgQIECBAgAABAgQIECBAgAABAgQIECBAgAABAgQIECBAgAABAgQIECBAgAABAgQIECBAgAABAgQIECBAgAABAgQIECBAgACBwwVqXa41M1PYWQ22YGpGAgQIECBAgAABAgQIECBAgAABAgQIECBAgAABAgQIECBAgAABAgQIECBAgAABAgQIECBAgAABAgQIECBAgAABAgQIECBAgAABAgQIECBAgACBnkCtyyV41rsxExMgQIAAAQIECBAgQIAAAQIECBAgQIAAAQIECBAgQIAAAQIECBAgQIAAAQIECBAgQIAAAQIECBAgQIAAAQIECBAgQIAAAQIECBAgQIAAAQIECBwsIHi2afk12E0MniVAgAABAgQIECBAgAABAgQIECBAgAABAgQIECBAgAABAgQIECBAgAABAgQIECBAgAABAgQIECBAgAABAgQIECBAgAABAgQIECBAgAABAgQIEDhcoNblWjMzhZ3VYAumZiRAgAABAgQIECBAgAABAgQIECBAgAABAgQIECBAgAABAgQIECBAgAABAgQIECBAgAABAgQIECBAgAABAgQIECBAgAABAgQIECBAgAABAgQIEOgJ1Lpcgme9GzMxAQIECBAgQIAAAQIECBAgQIAAAQIECBAgQIAAAQIE/sPevcdbPtf7A/+sSGZMYkw1Ibc6aqYbupwu43LmZJgpl4xICqGhUIfjFqXwC8WJ4jiuE6UiRlG5TFIxUn7dThekkkQmjUkSQj7nsY3Zs9fste211l7f/f2+9/e5/5z9+X4+7+/z/Vmb9Vif72sRIECAAAECBAgQIECAAAECBAgQIECAAAECBAgQIECAAAECBAgQIECAAAECBAgQIECAAIEaCwg8K6j50WALYjAtAQIECBAgQIAAAQIECBAgQIAAAQIECBAgQIAAAQIECBAgQIAAAQIECBAgQIAAAQIECBAgQIAAAQIECBAgQIAAAQIECBAgQIAAAQIECBAgQIBAzQWi5XI1cs45Qs+iwUYwVSMBAgQIECBAgAABAgQIECBAgAABAgQIECBAgAABAgQIECBAgAABAgQIECBAgAABAgQIECBAgAABAgQIECBAgAABAgQIECBAgAABAgQIECBAgEA8gWi5XALP4u0xFRMgQIAAAQIECBAgQIAAAQIECBAgQIAAAQIECBAgQIAAAQIECBAgQIAAAQIECBAgQIAAAQIECBAgQIAAAQIECBAgQIAAAQIECBAgQIAAAQIECNRYQOBZQc2PBlsQg2kJECBAgAABAgQIECBAgAABAgQIECBAgAABAgQIECBAgAABAgQIECBAgAABAgQIECBAgAABAgQIECBAgAABAgQIECBAgAABAgQIECBAgAABAgRqLhAtl6uRc84RehYNNoKpGgkQIECAAAECBAgQIECAAAECBAgQIECAAAECBAgQIECAAAECBAgQIECAAAECBAgQIECAAAECBAgQIECAAAECBAgQIECAAAECBAgQIECAAAECBOIJRMvlEngWb4+pmAABAgQIECBAgAABAgQIECBAgAABAgQIECBAgAABAgQIECBAgAABAgQIECBAgAABAgQIECBAgAABAgQIECBAgAABAgQIECBAgAABAgQIECBAoMYCAs8Kan402IIYTEuAAAECBAgQIECAAAECBAgQIECAAAECBAgQIECAAAECBAgQIECAAAECBAgQIECAAAECBAgQIECAAAECBAgQIECAAAECBAgQIECAAAECBAgQIFBzgWi5XI2cc47Qs2iwEUzVSIAAAQIECBAgQIAAAQIECBAgQIAAAQIECBAgQIAAAQIECBAgQIAAAQIECBAgQIAAAQIECBAgQIAAAQIECBAgQIAAAQIECBAgQIAAAQIECBAgEE8gWi6XwLN4e0zFBAgQIECAAAECBAgQIECAAAECBAgQIECAAAECBAgQIECAAAECBAgQIECAAAECBAgQIECAAAECBAgQIECAAAECBAgQIECAAAECBAgQIECAAAECNRYQeFZQ86PBFsRgWgIECBAgQIAAAQIECBAgQIAAAQIECBAgQIAAAQIECBAgQIAAAQIECBAgQIAAAQIECBAgQIAAAQIECBAgQIAAAQIECBAgQIAAAQIECBAgQIAAgZoLRMvlauScc4SeRYONYKpGAgQIECBAgAABAgQIECBAgAABAgQIECBAgAABAgQIECBAgAABAgQIECBAgAABAgQIECBAgAABAgQIECBAgAABAgQIECBAgAABAgQIECBAgACBeALRcrkEnsXbYyomQIAAAQIECBAgQIAAAQIECBAgQIAAAQIECBAgQIAAAQIECBAgQIAAAQIECBAgQIAAAQIECBAgQIAAAQIECBAgQIAAAQIECBAgQIAAAQIECBCosYDAs4KaHw22IAbTEiBAgAABAgQIECBAgAABAgQIECBAgAABAgQIECBAgAABAgQIECBAgAABAgQIECBAgAABAgQIECBAgAABAgQIECBAgAABAgQIECBAgAABAgQI1FwgWi5XI+ecI/QsGmwEUzUSIECAAAECBAgQIECAAAECBAgQIECAAAECBAgQIECAAAECBAgQIECAAAECBAgQIECAAAECBAgQIECAAAECBAgQIECAAAECBAgQIECAAAECBAjEE4iWyyXwLN4eUzEBAgQIECBAgAABAgQIECBAgAABAgQIECBAgAABAgQIECBAgAABAgQIECBAgAABAgQIECBAgAABAgQIECBAgAABAgQIECBAgAABAgQIECBAgECNBQSeFdT8aLAFMZiWAAECBAgQIECAAAECBAgQIECAAAECBAgQIECAAAECBAgQIECAAAECBAgQIECAAAECBAgQIECAAAECBAgQIECAAAECBAgQIECAAAECBAgQIECg5gLRcrkaOeccoWfRYCOYqpEAAQIECBAgQIAAAQIECBAgQIAAAQIECBAgQIAAAQIECBAgQIAAAQIECBAgQIAAAQIECBAgQIAAAQIECBAgQIAAAQIECBAgQIAAAQIECBAgQCCeQLRcLoFn8faYigkQIECAAAECBAgQIECAAAECBAgQIECAAAECBAgQIECAAAECBAgQIECAAAECBAgQIECAAAECBAgQIECAAAECBAgQIECAAAECBAgQIECAAAECBGosIPCsoOZHgy2IwbQECBAgQIAAAQIECBAgQIAAAQIECBAgQIAAAQIECBAgQIAAAQIECBAgQIAAAQIECBAgQIAAAQIECBAgQIAAAQIECBAgQIAAAQIECBAgQIAAAQI1F4iWy9XIOecIPYsGG8FUjQQIECBAgAABAgQIECBAgAABAgQIECBAgAABAgQIECBAgAABAgQIECBAgAABAgQIECBAgAABAgQIECBAgAABAgQIECBAgAABAgQIECBAgAABAvEEouVyCTyLt8dUTIAAAQIECBAgQIAAAQIECBAgQIAAAQIECBAgQIAAAQIECBAgQIAAAQIECBAgQIAAAQIECBAgQIAAAQIECBAgQIAAAQIECBAgQIAAAQIECBAgUGMBgWcFNT8abEEMpiVAgAABAgQIECBAgAABAgQIECBAgAABAgQIECBAgAABAgQIECBAgAABAgQIECBAgAABAgQIECBAgAABAgQIECBAgAABAgQIECBAgAABAgQIEKi5QLRcrkbOOUfoWTTYCKZqJECAAAECBAgQIECAAAECBAgQIECAAAECBAgQIECAAAECBAgQIECAAAECBAgQIECAAAECBAgQIECAAAECBAgQIECAAAECBAgQIECAAAECBAgQiCcQLZdL4Fm8PaZiAgQIECBAgAABAgQIECBAgAABAgQIECBAgAABAgQIECBAgAABAgQIECBAgAABAgQIECBAgAABAgQIECBAgAABAgQIECBAgAABAgQIECBAgACBGgsIPCuo+dFgC2IwLQECBAgQIECAAAECBAgQIECAAAECBAgQIECAAAECBAgQIECAAAECBAgQIECAAAECBAgQIECAAAECBAgQIECAAAECBAgQIECAAAECBAgQIECAQM0FouVyNXLOOULPosFGMFUjAQIECBAgQIAAAQIECBAgQIAAAQIECBAgQIAAAQIECBAgQIAAAQIECBAgQIAAAQIECBAgQIAAAQIECBAgQIAAAQIECBAgQIAAAQIECBAgQIBAPIFouVwCz+LtMRUTIECAAAECBAgQIECAAAECBAgQIECAAAECBAgQIECAAAECBAgQIECAAAECBAgQIECAAAECBAgQIECAAAECBAgQIECAAAECBAgQIECAAAECBAjUWEDgWUHNjwZbEINpCRAgQIAAAQIECBAgQIAAAQIECBAgQIAAAQIECBAgQIAAAQIECBAgQIAAAQIECBAgQIAAAQIECBAgQIAAAQIECBAgQIAAAQIECBAgQIAAAQIEai4QLZerkXPOEXoWDTaCqRoJECBAgAABAgQIECBAgAABAgQIECBAgAABAgQIECBAgAABAgQIECBAgAABAgQIECBAgAABAgQIECBAgAABAgQIECBAgAABAgQIECBAgAABAgTiCUTL5RJ4Fm+PqZgAAQIECBAgQIAAAQIECBAgQIAAAQIECBAgQIAAAQIECBAgQIAAAQIECBAgQIAAAQIECBAgQIAAAQIECBAgQIAAAQIECBAgQIAAAQIECBAgQKDGAgLPCmp+NNiCGExLgAABAgQIECBAgAABAgQIECBAgAABAgQIECBAgAABAgQIECBAgAABAgQIECBAgAABAgQIECBAgAABAgQIECBAgAABAgQIECBAgAABAgQIECBQc4FouVyNnHOO0LNosBFM1UiAAAECBAgQIECAAAECBAgQIECAAAECBAgQIECAAAECBAgQIECAAAECBAgQIECAAAECBAgQIECAAAECBAgQIECAAAECBAgQIECAAAECBAgQIBBPIFoul8CzeHtMxQQIECBAgAABAgQIECBAgAABAgQIECBAgAABAgQIECBAgAABAgQIECBAgAABAgQIECBAgAABAgQIECBAgAABAgQIECBAgAABAgQIECBAgAABAjUWEHhWUPOjwRbEYFoCBAgQIECAAAECBAgQIECAAAECBAgQIECAAAECBAgQIECAAAECBAgQIECAAAECBAgQIECAAAECBAgQIECAAAECBAgQIECAAAECBAgQIECAAIGaC0TL5WrknHOEnkWDjWCqRgIECBAgQIAAAQIECBAgQIAAAQIECBAgQIAAAQIECBAgQIAAAQIECBAgQIAAAQIECBAgQIAAAQIECBAgQIAAAQIECBAgQIAAAQIECBAgQIAAgXgC0XK5BJ7F22MqJkCAAAECBAgQIECAAAECBAgQIECAAAECBAgQIECAAAECBAgQIECAAAECBAgQIECAAAECBAgQIECAAAECBAgQIECAAAECBAgQIECAAAECBAgQqLGAwLOCmh8NtiAG0xIgQIAAAQIECBAgQIAAAQIECBAgQIAAAQIECBAgQIAAAQIECBAgQIAAAQIECBAgQIAAAQIECBAgQIAAAQIECBAgQIAAAQIECBAgQIAAAQIECNRcIFouVyPnnCP0LBpsBFM1EiBAgAABAgQIECBAgAABAgQIECBAgAABAgQIECBAgAABAgQIECBAgAABAgQIECBAgAABAgQIECBAgAABAgQIECBAgAABAgQIECBAgAABAgQIxBOIlssl8CzeHlMxAQIECBAgQIAAAQIECBAgQIAAAQIECBAgQIAAAQIECBAgQIAAAQIECBAgQIAAAQIECBAgQIAAAQIECBAgQIAAAQIECBAgQIAAAQIECBAgQIBAjQUEnhXU/GiwBTGYlgABAgQIECBAgAABAgQIECBAgAABAgQIECBAgAABAgQIECBAgAABAgQIECBAgAABAgQIECBAgAABAgQIECBAgAABAgQIECBAgAABAgQIECBAoOYC0XK5GjnnHKFn0WAjmKqRAAECBAgQIECAAAECBAgQIECAAAECBAgQIECAAAECBAgQIECAAAECBAgQIECAAAECBAgQIECAAAECBAgQIECAAAECBAgQIECAAAECBAgQIEAgnkC0XC6BZ/H2mIoJECBAgAABAgQIECBAgAABAgQIECBAgAABAgQIECBAgAABAgQIECBAgAABAgQIECBAgAABAgQIECBAgAABAgQIECBAgAABAgQIECBAgAABAgRqLCDwrKDmR4MtiMG0BAgQIECAAAECBAgQIECAAAECBAgQIECAAAECBAgQIECAAAECBAgQIECAAAECBAgQIECAAAECBAgQIECAAAECBAgQIECAAAECBAgQIECAAAECNReIlsvVyDnnCD2LBhvBVI0ECBAgQIAAAQIECBAgQIAAAQIECBAgQIAAAQIECBAgQIAAAQIECBAgQIAAAQIECBAgQIAAAQIECBAgQIAAAQIECBAgQIAAAQIECBAgQIAAAQLxBKLlcgk8i7fHVEyAAAECBAgQIECAAAECBAgQIECAAAECBAgQIECAAAECBAgQIECAAAECBAgQIECAAAECBAgQIECAAAECBAgQIECAAAECBAgQIECAAAECBAgQIFBjAYFnBTU/GmxBDKYlQIAAAQIECBAgQIAAAQIECBAgQIAAAQIECBAgQIAAAQIECBAgQIAAAQIECBAgQIAAAQIECBAgQIAAAQIECBAgQIAAAQIECBAgQIAAAQIECBCouUC0XK5GzjlH6Fk02AimaiRAgAABAgQIECBAgAABAgQIECBAgAABAgQIECBAgAABAgQIECBAgAABAgQIECBAgAABAgQIECBAgAABAgQIECBAgAABAgQIECBAgAABAgQIEIgnEC2XS+BZvD2mYgIECBAgQIAAAQIECBAgQIAAAQIECBAgQIAAAQIECBAgQIAAAQIECBAgQIAAAQIECBAgQIAAAQIECBAgQIAAAQIECBAgQIAAAQIECBAgQIAAgRoLCDwrqPnRYAtiMC0BAgQIECBAgAABAgQIECBAgAABAgQIECBAgAABAgQIECBAgAABAgQIECBAgAABAgQIECBAgAABAgQIECBAgAABAgQIECBAgAABAgQIECBAgEDNBaLlcjVyzjlCz6LBRjBVIwECBAgQIECAAAECBAgQIECAAAECBAgQIECAAAECBAgQIECAAAECBAgQIECAAAECBAgQIECAAAECBAgQIECAAAECBAgQIECAAAECBAgQIECAQDyBaLlcAs/i7TEVEyBAgAABAgQIECBAgAABAgQIECBAgAABAgQIECBAgAABAgQIECBAgAABAgQIECBAgAABAgQIECBAgAABAgQIECBAgAABAgQIECBAgAABAgQI1FhA4FlBzY8GWxCDaQkQIECAAAECBAgQIECAAAECBAgQIECAAAECBAgQIECAAAECBAgQIECAAAECBAgQIECAAAECBAgQIECAAAECBAgQIECAAAECBAgQIECAAAECBGouEC2Xq5FzzhF6Fg02gqkaCRAgQIAAAQIECBAgQIAAAQIECBAgQIAAAQIECBAgQIAAAQIECBAgQIAAAQIECBAgQIAAAQIECBAgQIAAAQIECBAgQIAAAQIECBAgQIAAAQIE4glEy+USeBZvj6mYAAECBAgQIECAAAECBAgQIECAAAECBAgQIECAAAECBAgQIECAAAECBAgQIECAAAECBAgQIECAAAECBAgQIECAAAECBAgQIECAAAECBAgQIECgxgICzwpqfjTYghhMS4AAAQIECBAgQIAAAQIECBAgQIAAAQIECBAgQIAAAQIECBAgQIAAAQIECBAgQIAAAQIECBAgQIAAAQIECBAgQIAAAQIECBAgQIAAAQIECBAgUHOBaLlcjZxzjtCzaLARTNVIgAABAgQIECBAgAABAgQIECBAgAABAgQIECBAgAABAgQIECBAgAABAgQIECBAgAABAgQIECBAgAABAgQIECBAgAABAgQIECBAgAABAgQIECAQTyBaLpfAs3h7TMUECBAgQIAAAQIECBAgQIAAAQIECBAgQIAAAQIECBAgQIAAAQIECBAgQIAAAQIECBAgQIAAAQIECBAgQIAAAQIECBAgQIAAAQIECBAgQIAAAQI1FhB4VlDzo8EWxGBaAgQIECBAgAABAgQIECBAgAABAgQIECBAgAABAgQIECBAgAABAgQIECBAgAABAgQIECBAgAABAgQIECBAgAABAgQIECBAgAABAgQIECBAgACBmgtEy+Vq5JxzhJ5Fg41gqkYCBAgQIECAAAECBAgQIECAAAECBAgQIECAAAECBAgQIECAAAECBAgQIECAAAECBAgQIECAAAECBAgQIECAAAECBAgQIECAAAECBAgQIECAAIF4AtFyuQSexdtjKiZAgAABAgQIECBAgAABAgQIECBAgAABAgQIECBAgAABAgQIECBAgAABAgQIECBAgAABAgQIECBAgAABAgQIECBAgAABAgQIECBAgAABAgQIEKixgMCzgpofDbYgBtMSIECAAAECBAgQIECAAAECBAgQIECAAAECBAgQIECAAAECBAgQIECAAAECBAgQIECAAAECBAgQIECAAAECBAgQIECAAAECBAgQIECAAAECBAjUXCBaLlcj55wj9CwabARTNRIgQIAAAQIECBAgQIAAAQIECBAgQIAAAQIECBAgQIAAAQIECBAgQIAAAQIECBAgQIAAAQIECBAgQIAAAQIECBAgQIAAAQIECBAgQIAAAQIECMQTiJbLJfAs3h5TMQECBAgQIECAAAECBAgQIECAAAECBAgQIECAAAECBAgQIECAAAECBAgQIECAAAECBAgQIECAAAECBAgQIECAAAECBAgQIECAAAECBAgQIECAQI0FBJ4V1PxosAUxmJYAAQIECBAgQIAAAQIECBAgQIAAAQIECBAgQIAAAQIECBAgQIAAAQIECBAgQIAAAQIECBAgQIAAAQIECBAgQIAAAQIECBAgQIAAAQIECBAgQKDmAtFyuRo55xyhZ9FgI5iqkQABAgQIECBAgAABAgQIECBAgAABAgQIECBAgAABAgQIECBAgAABAgQIECBAgAABAgQIECBAgAABAgQIECBAgAABAgQIECBAgAABAgQIECBAIJ5AtFwugWfx9piKCRAgQIAAAQIECBAgQIAAAQIECBAgQIAAAQIECBAgQIAAAQIECBAgQIAAAQIECBAgQIAAAQIECBAgQIAAAQIECBAgQIAAAQIECBAgQIAAAQIEaiwg8Kyg5keDLYjBtAQIECBAgAABAgQIECBAgAABAgQIECBAgAABAgQIECBAgAABAgQIECBAgAABAgQIECBAgAABAgQIECBAgAABAgQIECBAgAABAgQIECBAgAABAjUXiJbL1cg55wg9iwYbwVSNBAgQIECAAAECBAgQIECAAAECBAgQIECAAAECBAgQIECAAAECBAgQIECAAAECBAgQIECAAAECBAgQIECAAAECBAgQIECAAAECBAgQIECAAAEC8QSi5XIJPIu3x1RMgAABAgQIECBAgAABAgQIECBAgAABAgQIECBAgAABAgQIECBAgAABAgQIECBAgAABAgQIECBAgAABAgQIECBAgAABAgQIECBAgAABAgQIECBQYwGBZwU1PxpsQQymJUCAAAECBAgQIECAAAECBAgQIECAAAECBAgQIECAAAECBAgQIECAAAECBAgQIECAAAECBAgQIECAAAECBAgQIECAAAECBAgQIECAAAECBAgQqLlAtFyuRs45R+hZNNgIpmokQIAAAQIECBAgQIAAAQIECBAgQIAAAQIECBAgQIAAAQIECBAgQIAAAQIECBCPTfE0AAAgAElEQVQgQIAAAQIECBAgQIAAAQIECBAgQIAAAQIECBAgQIAAAQIECBCIJxAtl0vgWbw9pmICBAgQIECAAAECBAgQIECAAAECBAgQIECAAAECBAgQIECAAAECBAgQIECAAAECBAgQIECAAAECBAgQIECAAAECBAgQIECAAAECBAgQIECAAIEaCwg8K6j50WALYjAtAQIECBAgQIAAAQIECBAgQIAAAQIECBAgQIAAAQIECBAgQIAAAQIECBAgQIAAAQIECBAgQIAAAQIECBAgQIAAAQIECBAgQIAAAQIECBAgQIBAzQWi5XI1cs45Qs+iwUYwVSMBAgQIECBAgAABAgQIECBAgAABAgQIECBAgAABAgQIECBAgAABAgQIECBAgAABAgQIECBAgAABAgQIECBAgAABAgQIECBAgAABAgQIECBAgEA8gWi5XALP4u0xFRMgQIAAAQIECBAgQIAAAQIECBAgQIAAAQIECBAgQIAAAQIECBAgQIAAAQIECBAgQIAAAQIECBAgQIAAAQIECBAgQIAAAQIECBAgQIAAAQIECNRYQOBZQc2PBlsQg2kJECBAgAABAgQIECBAgAABAgQIECBAgAABAgQIECBAgAABAgQIECBAgAABAgQIECBAgAABAgQIECBAgAABAgQIECBAgAABAgQIECBAgAABAgRqLhAtl6uRc84RehYNNoKpGgkQIECAAAECBAgQIECAAAECBAgQIECAAAECBAgQIECAAAECBAgQIECAAAECBAgQIECAAAECBAgQIECAAAECBAgQIECAAAECBAgQIECAAAECBOIJRMvlEngWb4+pmAABAgQIECBAgAABAgQIECBAgAABAgQIECBAgAABAgQIECBAgAABAgQIECBAgAABAgQIECBAgAABAgQIECBAgAABAgQIECBAgAABAgQIECBAoMYCAs8Kan402IIYTEuAAAECBAgQIECAAAECBAgQIECAAAECBAgQIECAAAECBAgQIECAAAECBAgQIECAAAECBAgQIECAAAECBAgQIECAAAECBAgQIECAAAECBAgQIFBzgWi5XI2cc47Qs2iwEUzVSIAAAQIECBAgQIAAAQIECBAgQIAAAQIECBAgQIAAAQIECBAgQIAAAQIECBAgQIAAAQIECBAgQIAAAQIECBAgQIAAAQIECBAgQIAAAQIECBAgEE8gWi6XwLN4e0zFBAgQIECAAAECBAgQIECAAAECBAgQIECAAAECBAgQIECAAAECBAgQIECAAAECBAgQIECAAAECBAgQIECAAAECBAgQIECAAAECBAgQIECAAAECNRYQeFZQ86PBFsRgWgIECBAgQIAAAQIECBAgQIAAAQIECBAgQIAAAQIECBAgQIAAAQIECBAgQIAAAQIECBAgQIAAAQIECBAgQIAAAQIECBAgQIAAAQIECBAgQIAAgZoLRMvlauScc4SeRYONYKpGAgQIECBAgAABAgQIECBAgAABAgQIECBAgAABAgQIECBAgAABAgQIECBAgAABAgQIECBAgAABAgQIECBAgAABAgQIECBAgAABAgQIECBAgACBeALRcrkEnsXbYyomQIAAAQIECBAgQIAAAQIECBAgQIAAAQIECBAgQIAAAQIECBAgQIAAAQIECBAgQIAAAQIECBAgQIAAAQIECBAgQIAAAQIECBAgQIAAAQIECBCosYDAs4KaHw22IAbTEiBAgAABAgQIECBAgAABAgQIECBAgAABAgQIECBAgAABAgQIECBAgAABAgQIECBAgAABAgQIECBAgAABAgQIECBAgAABAgQIECBAgAABAgQI1FwgWi5XI+ecI/QsGmwEUzUSIECAAAECBAgQIECAAAECBAgQIECAAAECBAgQIECAAAECBAgQIECAAAECBAgQIECAAAECBAgQIECAAAECBAgQIECAAAECBAgQIECAAAECBAjEE4iWyyXwLN4eUzEBAgQIECBAgAABAgQIECBAgAABAgQIECBAgAABAgQIECBAgAABAgQIECBAgAABAgQIECBAgAABAgQIECBAgAABAgQIECBAgAABAgQIECBAgECNBQSeFdT8aLAFMZiWAAECBAgQIECAAAECBAgQIECAAAECBAgQIECAAAECBAgQIECAAAECBAgQIECAAAECBAgQIECAAAECBAgQIECAAAECBAgQIECAAAECBAgQIECg5gLRcrkaOeccoWfRYCOYqpEAAQIECBAgQIAAAQIECBAgQIAAAQIECBAgQIAAAQIECBAgQIAAAQIECBAgQIAAAQIECBAgQIAAAQIECBAgQIAAAQIECBAgQIAAAQIECBAgQCCeQLRcLoFn8faYigkQIECAAAECBAgQIECAAAECBAgQIECAAAECBAgQIECAAAECBAgQIECAAAECBAgQIECAAAECBAgQIECAAAECBAgQIECAAAECBAgQIECAAAECBGosIPCsoOZHgy2IwbQECBAgQIAAAQIECBAgQIAAAQIECBAgQIAAAQIECBAgQIAAAQIECBAgQIAAAQIECBAgQIAAAQIECBAgQIAAAQIECBAgQIAAAQIECBAgQIAAAQI1F4iWy9XIOecIPYsGG8FUjQQIECBAgAABAgQIECBAgAABAgQIECBAgAABAgQIECBAgAABAgQIECBAgAABAgQIECBAgAABAgQIECBAgAABAgQIECBAgAABAgQIECBAgAABAvEEouVyCTyLt8dUTIAAAQIECBAgQIAAAQIECBAgQIAAAQIECBAgQIAAAQIECBAgQIAAAQIECBAgQIAAAQIECBAgQIAAAQIECBAgQIAAAQIECBAgQIAAAQIECBAgUGMBgWcFNT8abEEMpiVAgAABAgQIECBAgAABAgQIECBAgAABAgQIECBAgAABAgQIECBAgAABAgQIECBAgAABAgQIECBAgAABAgQIECBAgAABAgQIECBAgAABAgQIEKi5QLRcrkbOOUfoWTTYCKZqJECAAAECBAgQIECAAAECBAgQIECAAAECBAgQIECAAAECBAgQIECAAAECBAgQIECAAAECBAgQIECAAAECBAgQIECAAAECBAgQIECAAAECBAgQiCcQLZdL4Fm8PaZiAgQIECBAgAABAgQIECBAgAABAgQIECBAgAABAgQIECBAgAABAgQIECBAgAABAgQIECBAgAABAgQIECBAgAABAgQIECBAgAABAgQIECBAgACBGgsIPCuo+dFgC2IwLQECBAgQIECAAAECBAgQIECAAAECBAgQIECAAAECBAgQIECAAAECBAgQIECAAAECBAgQIECAAAECBAgQIECAAAECBAgQIECAAAECBAgQIECAQM0FouVyNXLOOULPosFGMFUjAQIECBAgQIAAAQIECBAgQIAAAQIECBAgQIAAAQIECBAgQIAAAQIECBAgQIAAAQIECBAgQIAAAQIECBAgQIAAAQIECBAgQIAAAQIECBAgQIBAPIFouVwCz+LtMRUTIECAAAECBAgQIECAAAECBAgQIECAAAECBAgQIECAAAECBAgQIECAAAECBAgQIECAAAECBAgQIECAAAECBAgQIECAAAECBAgQIECAAAECBAjUWEDgWUHNjwZbEINpCRAgQIAAAQIECBAgQIAAAQIECBAgQIAAAQIECBAgQIAAAQIECBAgQIAAAQIECBAgQIAAAQIECBAgQIAAAQIECBAgQIAAAQIECBAgQIAAAQIEai4QLZerkXPOEXoWDTaCqRoJECBAgAABAgQIECBAgAABAgQIECBAgAABAgQIECBAgAABAgQIECBAgAABAgQIECBAgAABAgQIECBAgAABAgQIECBAgAABAgQIECBAgAABAgTiCUTL5RJ4Fm+PqZgAAQIECBAgQIAAAQIECBAgQIAAAQIECBAgQIAAAQIECBAgQIAAAQIECBAgQIAAAQIECBAgQIAAAQIECBAgQIAAAQIECBAgQIAAAQIECBAgQKDGAgLPCmp+NNiCGExLgAABAgQIECBAgAABAgQIECBAgAABAgQIECBAgAABAgQIECBAgAABAgQIECBAgAABAgQIECBAgAABAgQIECBAgAABAgQIECBAgAABAgQIECBQc4FouVyNnHOO0LNosBFM1UiAAAECBAgQIECAAAECBAgQIECAAAECBAgQIECAAAECBAgQIECAAAECBAgQIECAAAECBAgQIECAAAECBAgQIECAAAECBAgQIECAAAECBAgQIBBPIFoul8CzeHtMxQQIECBAgAABAgQIECBAgAABAgQIECBAgAABAgQIECBAgAABAgQIECBAgAABAgQIECBAgAABAgQIECBAgAABAgQIECBAgAABAgQIECBAgAABAjUWEHhWUPOjwRbEYFoCBAgQIECAAAECBAgQIECAAAECBAgQIECAAAECBAgQIECAAAECBAgQIECAAAECBAgQIECAAAECBAgQIECAAAECBAgQIECAAAECBAgQIECAAIGaC0TL5WrknHOEnkWDjWCqRgIECBAgQIAAAQIECBAgQIAAAQIECBAgQIAAAQIECBAgQIAAAQIECBAgQIAAAQIECBAgQIAAAQIECBAgQIAAAQIECBAgQIAAAQIECBAgQIAAgXgC0XK5BJ7F22MqJkCAAAECBAgQIECAAAECBAgQIECAAAECBAgQIECAAAECBAgQIECAAAECBAgQIECAAAECBAgQIECAAAECBAgQIECAAAECBAgQIECAAAECBAgQqLGAwLOCmh8NtiAG0xIgQIAAAQIECBAgQIAAAQIECBAgQIAAAQIECBAgQIAAAQIECBAgQIAAAQIECBAgQIAAAQIECBAgQIAAAQIECBAgQIAAAQIECBAgQIAAAQIECNRcIFouVyPnnCP0LBpsBFM1EiBAgAABAgQIECBAgAABAgQIECBAgAABAgQIECBAgAABAgQIECBAgAABAgQIECBAgAABAgQIECBAgAABAgQIECBAgAABAgQIECBAgAABAgQIxBOIlssl8CzeHlMxAQIECBAgQIAAAQIECBAgQIAAAQIECBAgQIAAAQIECBAgQIAAAQIECBAgQIAAAQIECBAgQIAAAQIECBAgQIAAAQIECBAgQIAAAQIECBAgQIBAjQUEnhXU/GiwBTGYlgABAgQIECBAgAABAgQIECBAgAABAgQIECBAgAABAgQIECBAgAABAgQIECBAgAABAgQIECBAgAABAgQIECBAgAABAgQIECBAgAABAgQIECBAoOYC0XK5GjnnHKFn0WAjmKqRAAECBAgQIECAAAECBAgQIECAAAECBAgQIECAAAECBAgQIECAAAECBAgQIECAAAECBAgQIECAAAECBAgQIECAAAECBAgQIECAAAECBAgQIEAgnkC0XC6BZ/H2mIoJECBAgAABAgQIECBAgAABAgQIECBAgAABAgQIECBAgAABAgQIECBAgAABAgQIECBAgAABAgQIECBAgAABAgQIECBAgAABAgQIECBAgAABAgRqLCDwrKDmR4MtiMG0BAgQIECAAAECBAgQIECAAAECBAgQIECAAAECBAgQIECAAAECBAgQIECAAAECBAgQIECAAAECBAgQIECAAAECBAgQIECAAAECBAgQIECAAAECNReIlsvVyDnnCD2LBhvBVI0ECBAgQIAAAQIECBAgQIAAAQIECBAgQIAAAQIECBAgQIAAAQIECBAgQIAAAQIECBAgQIAAAQIECBAgQIAAAQIECBAgQIAAAQIECBAgQIAAAQLxBKLlcgk8i7fHVEyAAAECBAgQIECAAAECBAgQIECAAAECBAgQIECAAAECBAgQIECAAAECBAgQIECAAAECBAgQIECAAAECBAgQIECAAAECBAgQIECAAAECBAgQIFBjAYFnBTU/GmxBDKYlQIAAAQIECBAgQIAAAQIECBAgQIAAAQIECBAgQIAAAQIECBAgQIAAAQIECBAgQIAAAQIECBAgQIAAAQIECBAgQIAAAQIECBAgQIAAAQIECBCouUC0XK5GzjlH6Fk02AimaiRAgAABAgQIECBAgAABAgQIECBAgAABAgQIECBAgAABAgQIECBAgAABAgQIECBAgAABAgQIECBAgAABAgQIECBAgAABAgQIECBAgAABAgQIEIgnEC2XS+BZvD2mYgIECBAgQIAAAQIECBAgQIAAAQIECBAgQIAAAQIECBAgQIAAAQIECBAgQIAAAQIECBAgQIAAAQIECBAgQIAAAQIECBAgQIAAAQIECBAgQIAAgRoLCDwrqPnRYAtiMC0BAgQIECBAgAABAgQIECBAgAABAgQIECBAgAABAgQIECBAgAABAgQIECBAgAABAgQIECBAgAABAgQIECBAgAABAgQIECBAgAABAgQIECBAgEDNBaLlcjVyzjlCz6LBRjBVIwECBAgQIECAAAECBAgQIECAAAECBAgQIECAAAECBAgQIECAAAECBAgQIECAAAECBAgQIECAAAECBAgQIECAAAECBAgQIECAAAECBAgQIECAQDyBaLlcAs/i7TEVEyBAgAABAgQIECBAgAABAgQIECBAgAABAgQIECBAgAABAgQIECBAgAABAgQIECBAgAABAgQIECBAgAABAgQIECBAgAABAgQIECBAgAABAgQI1FhA4FlBzY8GWxCDaQkQIECAAAECBAgQIECAAAECBAgQIECAQCkCt1y5cynrWpQAAQIECBAgQIAAAQIECBAgQIAAAQIECBAgQKA7gSkzL+ruQlcRIECAAAECYQSc5wjTKoUSIFCwgPc/BQObngABAgQIECBAgACBygpEy+Vq5JxzZTUHFBYNNoKpGgkQIECAAAECBAgQIECAAAECBAgQIECAQLsCDsi2K2UcAQIECBAgQIAAAQIECBAgQIAAAQIECBAgQKAaAh74r0YfVEGAAAECBIoUcJ6jSF1zEyAQScD7n0jdUisBAgQIECBAgAABAr0UiJbLJfCsl903FwECBAgQIECAAAECBAgQIECAAAECBAgQGKMCDsiO0ca6LQIECBAgQIAAAQIECBAgQIAAAQIECBAgQGDMCnjgf8y21o0RIECAAIF+Aec5bAYCBAgsEfD+x04gQIAAAQIECBAgQKCuAgLPCup8NNiCGExLgAABAgQIECBAgAABAgQIECBAgAABAgRKEXBAthR2ixIgQIAAAQIECBAgQIAAAQIECBAgQIAAAQIEuhbwwH/XdC4kQIAAAQJhBJznCNMqhRIgULCA9z8FA5ueAAECBAgQIECAAIHKCkTL5WrknHNlNQcUFg02gqkaCRAgQIAAAQIECBAgQIAAAQIECBAgQIBAuwLLH5CdMu3Qdi81jgABAgQIECBAgAABAgQIECBAgAABAgQIECBAYBQEblnwyaZVPPA/CuiWIECAAAECJQs4z1FyAyxPgEBpAt7/lEZvYQIECBAgQIAAAQIEKiYQLZdL4FnFNpByCBAgQIAAAQIECBAgQIAAAQIECBAgQIBAFQUckK1iV9REgAABAgQIECBAgAABAgQIECBAgAABAgQIEFgm4IF/u4EAAQIECNRPwHmO+vXcHRMgsETA+x87gQABAgQIECBAgAABAksEBJ4VtBOiwRbEYFoCBAgQIECAAAECBAgQIECAAAECBAgQIFCKgAOypbBblAABAgQIECBAgAABAgQIECBAgAABAgQIECDQtoAH/tumMpAAAQIECIwZAec5xkwr3QgBAh0KeP/TIZjhBAgQIECAAAECBAiMWYFouVyNnHOO0I1osBFM1UiAAAECBAgQIECAAAECBAgQIECAAAECBNoVcEC2XSnjCBAgQIAAAQIECBAgQIAAAQIECBAgQIAAAQLlCHjgvxx3qxIgQIAAgTIFnOcoU9/aBAiUKeD9T5n61iZAgAABAgQIECBAoEoC0XK5BJ5VafeohQABAgQIECBAgAABAgQIECBAgAABAgQIVFTAAdmKNkZZBAgQIECAAAECBAgQIECAAAECBAgQIECAAIGnBDzwbysQIECAAIH6CTjPUb+eu2MCBJYIeP9jJxAgQIAAAQIECBAgQGCJgMCzgnZCNNiCGExLgAABAgQIECBAgAABAgQIECBAgAABAgRKEXBAthR2ixIgQIAAAQIECBAgQIAAAQIECBAgQIAAAQIE2hbwwH/bVAYSIECAAIExI+A8x5hppRshQKBDAe9/OgQznAABAgQIECBAgACBMSsQLZerkXPOEboRDTaCqRoJECBAgAABAgQIECBAgAABAgQIECBAgEC7Ag7ItitlHAECBAgQIECAAAECBAgQIECAAAECBAgQIECgHAEP/JfjblUCBAgQIFCmgPMcZepbmwCBMgW8/ylT39oECBAgQIAAAQIECFRJIFoul8CzKu0etRAgQIAAAQIECBAgQIAAAQIECBAgQIAAgYoKOCBb0cYoiwABAgQIECBAgAABAgQIECBAgAABAgQIECDwlIAH/m0FAgQIECBQPwHnOerXc3dMgMASAe9/7AQCBAgQIECAAAECBAgsERB4VtBOiAZbEINpCRAgQIAAAQIECBAgQIAAAQIECBAgQIBAKQIOyJbCblECBAgQIECAAAECBAgQIECAAAECBAgQIECAQNsCHvhvm8pAAgQIECAwZgSc5xgzrXQjBAh0KOD9T4dghhMgQIAAAQIECBAgMGYFouVyNXLOOUI3osFGMFUjAQIECBAgQIAAAQIECBAgQIAAAQIECBBoV8AB2XaljCNAgAABAgQIECBAgAABAgQIECBAgAABAgQIlCPggf9y3K1KgAABAgTKFHCeo0x9axMgUKaA9z9l6lubAAECBAgQIECAAIEqCUTL5RJ4VqXdoxYCBAgQIECAAAECBAgQIECAAAECBAgQIFBRAQdkK9oYZREgQIAAAQIECBAgQIAAAQIECBAgQIAAAQIEnhLwwL+tQIAAAQIE6ifgPEf9eu6OCRBYIuD9j51AgAABAgQIECBAgACBJQICzwraCdFgC2IwLQECBAgQIECAAAECBAgQIECAAAECBAgQKEXAAdlS2C1KgAABAgQIECBAgAABAgQIECBAgAABAgQIEGhbwAP/bVMZSIAAAQIExoyA8xxjppVuhACBDgW8/+kQzHACBAgQIECAAAECBMasQLRcrkbOOUfoRjTYCKZqJECAAAECBAgQIECAAAECBAgQIECAAAEC7Qo4INuulHEECBAgQIAAAQIECBAgQIAAAQIECBAgQIAAgXIEPPBfjrtVCRAgQIBAmQLOc5Spb20CBMoU8P6nTH1rEyBAgAABAgQIECBQJYFouVwCz6q0e9RCgAABAgQIECBAgAABAgQIECBAgAABAgQqKuCAbEUboywCBAgQIECAAAECBAgQIECAAAECBAgQIECAwFMCHvi3FQgQIECAQP0EnOeoX8/dMQECSwS8/7ETCBAgQIAAAQIECBAgsERA4FlBOyEabEEMpiVAgAABAgQIECBAgAABAgQIECBAgAABAqUIOCBbCrtFCRAgQIAAAQIECBAgQIAAAQIECBAgQIAAAQJtC3jgv20qAwkQIECAwJgRcJ5jzLTSjRAg0KGA9z8dghlOgAABAgQIECBAgMCYFYiWy9XIOecI3YgGG8FUjQQIECBAgAABAgQIECBAgAABAgQIECBAoF0BB2TblTKOAAECBAgQIECAAAECBAgQIECAAAECBAgQIFCOgAf+y3G3KgECBAgQKFPAeY4y9a1NgECZAt7/lKlvbQIECBAgQIAAAQIEqiQQLZdL4FmVdo9aCBAgQIAAAQIECBAgQIAAAQIECBAgQIBARQUckK1oY5RFgAABAgQIECBAgAABAgQIECBAgAABAgQIEHhKwAP/tgIBAgQIEKifgPMc9eu5OyZAYImA9z92AgECBAgQIECAAAECBJYICDwraCdEgy2IwbQECBAgQIAAAQIECBAgQIAAAQIECBAgQKAUAQdkS2G3KAECBAgQIECAAAECBAgQIECAAAECBAgQIECgbQEP/LdNZSABAgQIEBgzAs5zjJlWuhECBDoU8P6nQzDDCRAgQIAAAQIECBAYswLRcrkaOeccoRvRYCOYqpEAAQIECBAgQIAAAQIECBAgQIAAAQIECLQr4IBss9SDf38ovfXt/5G+u+DH/b8YP27ldN3VZ6dXbzSlXdYxOY5N8W392pXXpW13Pqhpod12eUs6/8yji1+8YiuwWNaQH/30lrTZVu9NDz38SP8/bj5tk/T1i09JE1YZX7HOxStn930+mj73pW80FX7C0Qekww7cPd7N9KjiT5x8fjr8o6f6W9QjT9MQIECAAAECBAgQIECAAAECBHoh4IH/XiiagwABAgQIxBJwnqPzfvlstXMzV9RPIMLrxPuf+u1Ld0yAAAECBAgQIECAQGuBaLlcAs/sZAIECBAgQIAAAQIECBAgQIAAAQIECBAgQGBYAQdkm4mEeg29ZdgM+3IaNKBVkNLlF30qbTNzs5aTCflaxsJimUWEw8advzqqc8VYDzzr5m+3wLPq7E+VECBAgAABAgQIECBAgAABAgSWCnjg314gQIAAAQL1E3CeI6VOP3P32Wr9XifuuHOBCK8T738676srCBAgQIAAAQIECBAYmwICzwrqazTYghhMS4AAAQIECBAgQIAAAQIECBAgQIAAAQIEShFwQLaZvZtgmFIaV8KibDpH7/TwtZCvZcYslllEOGzc+aujOldUJfCsVcjY0wUktivYzd9ugWft6hpHgAABAgQIECBAgAABAgQIEBg9AQ/8j561lQgQIECAQFUEnOeofuBZq8/iqrJ/+uoYP27ldN3VZ6dXbzSlSmWppWSBCGcQvP8peZNYngABAgQIECBAgACByghEy+Vq5JxzZfSeppBosBFM1UiAAAECBAgQIECAAAECBAgQIECAAAECBNoVcEC2WaqbYJh2rVuNaxXqNJL5ur22nVCd0bbp9l6WXqMyyWwAACAASURBVDcatsMdDhZ41n0XBZ4ts4tw2Hj5TrequfvdMPyVw70Wn24GgWeDdQSeDb/njCBAgAABAgQIECBAgAABAgQIjLaAB/5HW9x6BAgQIECgfAHnOQSejXQXjuRz1JGu7frqCkQ4g+D9T3X3j8oIECBAgAABAgQIEBhdgWi5XALPRnd/WI0AAQIECBAgQIAAAQIECBAgQIAAAQIECIQUqPoB2aG+DbedgK5uGjLaoV6jEcrVjkM7nqNt007dTzdmNGyHOxws8Kz7Lgo8W2YX4bDx8p0e7cCzZ08Yn66/+pz0qlds2PGmE3g2mEzgWcfbyAUECBAgQIAAAQIECBAgQIAAgcIFPPBfOLEFCBAgQIBA5QSqfp5jNMA6/cx9tD9bHepMy2jYtLPGcGca2pnDmLEnMNqvk24Evf/pRs01BAgQIECAAAECBAiMRQGBZwV1NRpsQQymJUCAAAECBAgQIECAAAECBAgQIECAAAECpQhU/YCswLPR2RYCz7pzHu5wcKeHr4V8LesDi2UWEQ4bL/8KGu3As3XWnpy+f+156QWTJ3X8YhZ4NphM4FnH28gFBAgQIECAAAECBAgQIECAAIHCBTzwXzixBQgQIECAQOUEqn6eYyBYq8+X2jmHMBx6p5+5j/ZnqwLPhuug31dRYLRfJ90YeP/TjZprCBAgQIAAAQIECBAYiwLRcrkaOeccoRHRYCOYqpEAAQIECBAgQIAAAQIECBAgQIAAAQIECLQrUPUDsgLP2u3kyMa1c9C4VS+GC/waWVUju7pVYNbIZhx89XAhS50evi465OuehYvS66fvke68a2GvKVrOt/m0TdLXLz4lTVhlfMfrFW1R1sHzE44+IB124O4deUQ4bLz8DY124NnUl26QvnvlWWnSGqt1ZNs3WODZYDKBZx1vIxcQIECAAAECBAgQIECAAAECwQQe+ucz0jf/sGq68d5V0v8uGp9++7dnpYUPrZgefGyFJ+9kwjP/mSaPfzy96Nn/SK+a9FB6w/P+nrZc+4E0fsUnSrtTD/yXRm9hAgQIECBQmkDVz3MMhKlr4Flpm2OIhZf/7LMqZzqW3x+9rqvVWYiRnFfopq+jfR5jaY3DnVtpdS8RziB4/9PNLnQNAQIECBAgQIAAAQJjUSBaLpfAs7G4C90TAQIECBAgQIAAAQIECBAgQIAAAQIECBDosUDVD8iO9cCzbtvZyqWbQ4ydrB8t8KyTe2tn7J/uXZze+Ob3pNvvuLt/+Gs2nprmX3ZaWn21VVtOIfBM4NnyG6MugWftvKa6HXPkMaen406a23T5rBlvSvMuODGtvPJKHU8r8GwwmcCzjreRCwgQIECAAAECBAgQIECAAIEgApfdsVq64DcT07zbV0+dfrt8I6U0e4O/pHe9eHHabr37R/2OPfA/6uQWJECAAAECpQtU/TzHQCCBZ6VvlycLEHi27MvfBJ4NvScFnlXj9aoKAgQIECBAgAABAgQItCMg8KwdpS7GRIPt4hZdQoAAAQIECBAgQIAAAQIECBAgQIAAAQIEKitQ9QOyAs9abx2BZ6P/kvrfn9+WNt1q7/S3Bx/qX3z2dtPThZ89Pq244gotCxJ4JvBs+Y0h8Gxkr93HH/9nesd7PpTmXXZt00QH7LNz+syJh3Q1ucCzwWwCz7raSi4iQIAAAQIECBAgQIAAAQIEKizwxd9MTCf97PnpJ4vG96TKjSc9lA5+5Z/SO1+8uCfztTOJwLN2lIwhQIAAAQJjS6Dq5zkGags8q8beE3gm8KydnSjwrB0lYwgQIECAAAECBAgQIFANgWi5XI2cc6dfOlSKdDTYUpAsSoAAAQIECBAgQIAAAQIECBAgQIAAAQIEChKo+gFZgWetGy/wrKAXxNNMe+nl16bZ7zq0acTHj3p/OuLgPYe8SuCZwLPlN4fAs5G9du/+473pTVvulX7/h3uaJpp3wSfTDttO72ryKgeeXXDOsWnXnWZ2dV9LL2r134vx41ZO1119dnr1RlNazi3wbETkLiZAgAABAgQIECBAgAABAgQqJPCLxePSId9fO11116qFVLX12g+kE19/V3r5xIcLmX/gpALPCie2AAECBAgQqJxA1c9zDAQTeFaN7SPwrH6BZ5tP6/xchsCzarxeVUGAAAECBAgQIECAAIF2BKLlcgk8a6erxhAgQIAAAQIECBAgQIAAAQIECBAgQIAAgZoLVP2ArMCz1hv0bw8+lGbN/kBacONP+wess/bk9P1rz0svmDypkF3dTWhOIYWUNOkHDjkxnXrmRf2r9314OP+r/53e/G+vG7KiqgWeFUnX6wOxX7vyurTtzgc1lbzbLm9J5595dJG30dO5Wx3qF3g2MuJrvn1TmrH9fmngd39NXH3VtGD+uWnKS9bvavIqB551s1+WR+jmb7fAs662kosIECBAgAABAgQIECBAgACBigmcdcuktO/166ahvkX+pas9kmas/UB6w/P+nl428eH0wgmPplWf+c8n7+KBx1ZIf3hwpfTLxePSjfeukubftWq69f6VW95hI6V0xqa/T3OmLCpUQOBZobwmJ0CAAAEClRSo+nmOgWgCz8rfQo8//s/0jvd8KM277Nr+Ykb6WWqv7mr5/THcFzR1uu49Cxel10/fI915V3mBZ53W3M34VucoZs14U5p3wYlp5ZVXanvKXp/vaHvhDgZ6/9MBlqEECBAgQIAAAQIECIxpAYFnBbU3GmxBDKYlQIAAAQIECBAgQIAAAQIECBAgQIAAAQKlCFT9gKzAs9bbotVhzcnPXyPd8M25aYP11ipkL3UTmlNIISVM+qd7F6ctZs1Jt952R//qa635vHT91eek9dddc8iKBJ51/k3CSzEFni3bVhEOG4/Wy3L54MG+dbf69zekr3zxpDRu3LO6KqMqgWet7u2AfXZOnznxkK7ua+lF3fztFng2InIXEyBAgAABAgQIECBAgAABAhUQOPymtdInfjq5ZSV7bHhf2uuli9K0yQ92VOmChRPSubdOSufdtkbL6w7baGE64XV3dzRnJ4M98N+JlrEECBAgQGBsCFT9PMdAZYFn5e+5Vp8LFv3Fee3eddGBZ7f86ndp2oy90uK/PNBf0ubTuj+v0O59jfa4T532hfSfR5zctGw3XxwX4QyC9z+jvbusR4AAAQIECBAgQIBAVQWi5XI18sCvta6qakopGmyFKZVGgAABAgQIECBAgAABAgQIECBAgAABAgQ6Fqj6AVmBZ61b2uqw5oorrpC+/Y0z07Q3bNTxPmjngm5Cc9qZN8KYq675Xpo1+4Np4Mdvs7ebni787PGpz32oH4Fn3R8gFni2bFdFOGw8Gq/jVsGDfeueetKhaf85O3VdQhUCz1p923rfDXXzbdzLQ3Tzt1vgWdfbyYUECBAgQIAAAQIECBAgQIBABQT2v2Gd9N+/fO6gSnZY//70sVf/Mb1i4sMjqvLni8elj/1ozXTp71YbNM9+L/tzOu1Nd45o/qEu9sB/IawmJUCAAAEClRao+nmOgXgCz8rfSlUOPDvymNPTcSfN7Ufq+zKr7155dnrtJlN7AleXz9T33v/YdO7nLmsyO+HoA9JhB+7ekWMEL+9/OmqpwQQIECBAgAABAgQIjGGBaLlcAs/G8GZ0awQIECBAgAABAgQIECBAgAABAgQIECBAoFcCVT8gK/Csdaev+fZNacb2+zUFcPWNPOOUI9I+e+7Qq+3RNE83oTmFFDLKk/YFEb17zkfShZfMb1r5S3OPS+/YccbTViPwTODZ4R89tWmPjNXDxqPxsjzj3HnpfQce37TUWms+L11/9Tlp/XXX7LqEKgSeLbrv/rT5zDnp5ltvb7qPyc9fI93wzblpg/XW6vr+uvnbLfCsa24XEiBAgAABAgQIECBAgAABAiULHH7TWukTP508qIozpt2Z9pn6555Wd+bNz037Llhn0JyHbbQwnfC6u3u6Vt9kHvjvOakJCRAgQIBA5QWqfp5jIKDAs/K3U1UDz/q+WO5de38kffHiq5qQLr/oU2mbmZv1BK7VGZp11p6cvn/teekFkyf1ZI2yJxnq/NQV8z6TZm75xo7KE3jWEZfBBAgQIECAAAECBAgQKFVA4FlB/NFgC2IwLQECBAgQIECAAAECBAgQIECAAAECBAgQKEWg6gdkBZ613hatDgv3jZy93fR04WePTyuuuELP91M3oTk9L6KECW+86Wdpi1n7pEcffax/9XZDlgSeCTwTeNabF+29f16cpr913/TLW5oDwfabs1M69cRD0vKfOXeyahUCz1odKF96D5dd+Km07azuD/p387db4FknO8hYAgQIECBAgAABAgQIECBAoCoCZ90yKe1z/bpN5ay5ymPpon+/PU2b/GAhZS5YOCHt/K0N0h///sym+c/c9PdpzpRFPV1T4FlPOU1GgAABAgRCCFT9PMdARIFn5W+pqgae/eX+B9KM7fZPP/zJzU1I/3Xcgemg/XftCdyZcy9N+/7HcU1zjRv3rPTdK89Or91kak/WKHuS2++4O71pyz3Twj/d11/KsyeMf/ILwl71ig07Kk/gWUdcBhMgQIAAAQIECBAgQKBUgWi5XI3cF30e4CcabABSJRIgQIAAAQIECBAgQIAAAQIECBAgQIAAgbYFqn5AVuDZ4FY+8sijafa7DklXzL9h0C/bDeJqe4MMGNhNaE4361TpmsceezztuveH08VfuaaprA++b5d08gkHDRuyJPBM4JnAs968os84d15634HHN0220krPTN+54sz0hte9ckSLVCHwbKgQy74be8eOM9Lnzzq26yDLbv52Czwb0ZZyMQECBAgQIECAAAECBAgQIFCCwC8Wj0uvvGRqGvgARV/Y2VUzf51eMfHhQiv6+eJxaesr/6Up9KyRUvrZjjenl/dwbYFnhbbR5AQIECBAoJICVT/PMRBN4Fn5W6iqgWdDffnTXrttl8457SM9gdt7/2PTuZ+7bNBcF5xzbNp1p5k9WaPsSa759k1pxvb7pYGPjb9m46lp/mWnpdVXW7Wj8gSedcRlMAECBAgQIECAAAECBEoViJbLJfCs1O1icQIECBAgQIAAAQIECBAgQIAAAQIECBAgEEOg6gdkBZ4N3ke3/Op3adqMvdLivzzQcpOdetKhaf85O/V8A3YTmtPzIkZ5wsuvuC697Z0HpyeeeKJ/5dWe8+wnvyH35VNfNGw1rYKUhr1ouQG77fKWdP6ZR3d62aiP7/WB2K9deV3adueDmu4jisXSolsd6j/h6APSYQfu3lF/em3b0eIVGPyb2/+QNtv6vemehYuaquk7AH/GKUd0HQS2dLKyA8/++sCDaavt908/+OEvWmp38jen1QTd/O0WeFaBja8EAgQIECBAgAABAgQIECBAoCOBmVf8S7rqruaH/K/f9ldp2uQHO5qn28ELFk5Im17+kqbLt177gXTlrF93O+Wg6wSe9YzSRAQIECBAIIxA1c9zDIQUeFb+tqpq4NlpZ305HXDwJwcBdRvWtfxEf7n/gTRju/3TD39y86A1RvrlUuV3dVkFRx5zejrupLlNJe2x6zZp7ulHDftlfcvfR4QzCN7/VGn3qYUAAQIECBAgQIAAgTIFBJ4VpB8NtiAG0xIgQIAAAQIECBAgQIAAAQIECBAgQIAAgVIEqn5A9m8PPpRmzf5AWnDjT5t8+kJu9tlzh56bdRMM0/MihplwqMOgSy977SZT05WXnprWmPicnpYWwaaXN3zX3femLbd7f7r1tjuapv3g+3ZJJ59wUFsHRgWebZK+fvEpacIq4ztujcCzZWQRDht33OA2L3jsscfTnA98PJ33ha81XTFpjdXSd644K71sygZtzjT0sLIDz7757R+krd92QFOw4vLVjiTcbajg0E7hogUOdnp/xhMgQIAAAQIECBAgQIAAAQJxBb74m4lp12vXb7qBM6bdmfaZ+udRvakzb35u2nfBOk1rfmH679I7X7y4J3V44L8njCYhQIAAAQKhBKp+nmMgpsCz8rdWq88Fp750g/TdK89KfZ+vlvHz8MP/ePJL5q7+1o2Dlh8/buV03dVnp1dvNGVEpbX6PH3phGut+bwnv9Bu/XXXHNEaZV881JdoXXDOsWnXnWZ2XF6EMwje/3TcVhcQIECAAAECBAgQIDBGBaLlcjVyzjlCL6LBRjBVIwECBAgQIECAAAECBAgQIECAAAECBAgQaFeg6gdk71m4KL1++h7pzrsWNt3Sx496fzri4D3bvc22x1U91GuoQ4zL3+D/nPyhtO9es9u+73YGVt2mnXtod0xfyNJ+//mJdPZ5X2m65AWTJ6Xrrjo7vXiDF7Y1lcAzgWeHf/TUpr1ywtEHpMMO3L2t/bN0UITDxh3dUAeDzzh3XnrfgccPuuLDh+6Vjjly3/7gwVYBeR0sM2hoN33qZr2+vzW77v3hdPFXrum/vO/vy4YvXiddMf+G/n9baaVnpmsuPz1t+saNO15G4FnHZC4gQIAAAQIECBAgQIAAAQIEgglscumU9JNFy750YYf170/ztvxtKXcx+5svSpf+blmYxMaTHko/3uGWntTigf+eMJqEAAECBAiEEqj6eY6BmMedNDcdeczpTb6XX/SptM3MzUZk3uoz96ebt86frbb6XHDzad1/Zj+ixj118Y03/SxtMWuf9Oijj7Wcrhefy37s+LPS0cefNWS5X5p7XHrHjjN6cTulzdHKceLqq6YF889NU17SHP7cTpERXife/7TTSWMIECBAgAABAgQIEKiDQLRcLoFnddiV7pEAAQIECBAgQIAAAQIECBAgQIAAAQIECIxQoOoHZIf6JtZ3vn3r1PdNpct/gDNCjlT1UK8LL5mfdtnziGFvsy8w59qvn5FeuPbzhx3b7oCq27R7H8ON6/tOoRM//fl02FGfGTS00yA5gWfdH55uFWC12y5vSeefefRwLazM71t9i3k3B7YjHDYuAv2mH/0ybbX9/un+v/6tafrXbjI1XXnpqWmNic/p//eogWff/PYP0tZvOyA98cQT/ffy0Q/NSdvM3DRtttV700MPP9L/731hZ1/78snpOatO6Ihb4FlHXAYTIECAAAECBAgQIECAAAECwQQuu2O1tP38FzVV/bMdb06vmPhwKXfy88Xj0isvmdq09ldn/DZtt979I67HA/8jJjQBAQIECBAIJ1D18xwDQTsNJmu3GZ3OW9fPVvs8F913f9p85px086239/OWGXj2+OP/TO+e85HUd85lqJ9/fc3L09VfPa3jz0CXztfOlwaWadDuPh9uXKtQt1kz3pTmXXBiWnnllYa7fNDvI7xOvP/puK0uIECAAAECBAgQIEBgjAoIPCuosdFgC2IwLQECBAgQIECAAAECBAgQIECAAAECBAgQKEWg6gdkhwqxec3GU9P8y05Lq6+2ak/dqhzqdd/iv6aZOxyQ/v+Pb266541euWG67dd3NgXj9A3Yd6/Z6dQTD00rrrhCT4yqbNOTG3xqknmXXZt22v3wpgCivl9t+W//mi794olpwirj216u08PXkUO+en0gNrLF0g0i8Kztl8qggb//wz1py233S7/+7Z1Nv1tppWemay4/PfWFfw38iRh41nf4fpudDkzXf+8n/bcyaY3V0neuOCtNfen66aiPn5H+3yfPbbrPD75vl3TyCQd1FPYp8Kz7fehKAgQIECBAgAABAgQIECBAoPoCb79mg3TJ7av3F7rHhvelz25xR6mFv+c766Xzblujv4YdN/hLuvjNy0Inui3OA//dyrmOAAECBAjEFaj6eY6Bsp1+Nt5uVzqdt9efW7dbZxXG3bNwUXr99D3SnXct7C+nzLCvG2/6Wdpi1j7p0UcfG5Kn79niSz7/ibTDttO7Irzqmu+lWbM/mPq+2K7vp2++viCwb1y9oH++vn+7Yt6n09ZvfmNXa5R90Z/uXZy2mDUn3Xpb8/ucM045Iu2z5w5dlRfhdeL9T1etdREBAgQIECBAgAABAmNQIFouVyMvfZde8WZEg604p/IIECBAgAABAgQIECBAgAABAgQIECBAgEBHAlU/IHvkMaen406aO+ieJq6+alow/9w05SXrd3S/ww2ucqjXf516QTr4yFOabmFp+M8XL74qnXHuvKbfPeMZz0hfPv+ENHu77g6GLm9VZZvh+tru72/60S/TVtvvn+7/69+aLlkaQvSyKRu0O9WT4zo9fB055KvXB2IjWyzdJALPOnq59A9e+Kf7ngwdHBgE1m96zAfSIR9896DAr2iBZ30f5Z/46c+nw476TBPShw/dKx1z5L5P3t+9f16cpr913/TLW5Y9DNvN3/Vu/na32ru77fKWdP6ZR3fXVFcRIECAAAECBAgQIECAAAECBAoQeOjxZ6QJczdOS6INlvxcv+2v0rTJDxawWvtTLlg4IW16+Uv6L2iklB7c6ydp/ApPtD9Ji5Ee+B8Rn4sJECBAgEBIgaqf51iKOtQX8Jxw9AHpsAN3H5F9p5+59/pz6xEVP8oXtwo8K+szvocf/seTn/l+/arrl/1/caPx5Bf39Z1tGfjoc7ehbH1rvO2dB6erv3Vj/xov3XC9NPf0o9Lbdzs83f3He/v/vds1RrmFLZe78JL5aZc9j2j63VprPi9df/U5af111+yqxAivE+9/umqtiwgQIECAAAECBAgQGIMC0XK5BJ6NwU3olggQIECAAAECBAgQIECAAAECBAgQIECAQK8FqnxA9pFHHk2z33VIumL+DS1v+4Jzjk277jSzpyTdBMP0tIAhJusLvOn7xtZF993fNGKv3bZLfd/aesedf0ybbf3e1HeAdeDPBuutlb719f/5P/buO16uqtwb+HMCQRJaCJEL0kGUAHJRePFyLyiCdKQkFIM0QQIaqpQAoQsYikqLklAMUpQSmlykSOQVr3oRxBchQZAOihopAUEpmfezE3LOmZw550zbM7POfPd/5qy91trftWb8bObZvx2rrlxdkWP3vlrVpl7+Dz48I7YddVgP42oChubPqdLi65RDvupdEJuyxfz1F3hW+afz9dlvxui9jo1773ugx8n7fekLMeXCCTF48MKVd9zHGaU+p/V4+KKvSd7zs/+NbXY5NObM6XrINSu+v+fW78aKKyzbeWqpEMahQxaN638wMbbfepOyHKr57hZ4VhatRgQIECBAgAABAgQIECBAgECTBW59dljsfPcanbNYa9g/Y+bujzV5VvOGH3n9OvH4a4t2zuWWrZ6KnVYt/u/7lU7UA/+VimlPgAABAgTSF2jleo7uulkdw2e3HRszHu96kU/296ye4bKLT6ppISr9zb3ev1vXNPkGn/z/fv9EbLr1V+KNN9/qHLlZgWfXTctCuiYUBZt9esN148arzom9Djwx/u8vflukc9Wlp8dee2xXkVip31xPOX5snHLcgXHoMefGpCnX1zxGRRPKoXGpULdsmHFjd4+Lzj2mx4vCyp1CCp8T9z/lrqZ2BAgQIECAAAECBAgMdAGBZzmtcGqwOTHolgABAgQIECBAgAABAgQIECBAgAABAgQINEWglQtkn372pfivLfePl//y95I2WfhN9mbWBX9rqAWymmCYWsYr59xSb77NzhuxzLC4744psc7I1ed2U6pgNPv3LTbbKKZdfU4steTi5QzXa5tWtKnpgrqd/Mv/fSS23/XweO31N3p0efbph8Uxh+9d1T6rtPg65ZCvehfEpmwxfxMJPKvsE/rKq7Nj172PjZ/9/MEeJ665xspxz22TYpWVlq+s0zJaNzrw7LkX/hxb7jgunnzq+c7ZZf8/9sMrzow9Rm9VNOPszebnXnBVjD/5wqJ/H7bUEnHDD86Oz39uo36vsJrvboFn/bJqQIAAAQIECBAgQIAAAQIECLSAwHEPrBBn/265zpkctu5f44L/fKEFZhZx+C9Xigsf7Qq2H7/+yzFxo5dqmpsH/mviczIBAgQIEEhSoJXrObqDzvzDM7HJVgdE9ntf92O7rf4rpl19biy66CJV+1f6m3s9f7cuNXbVF9LiJ352k0/F7TecH4svNrTmmZb6PTTr9IdXnBVf3HWruOm26bHr3uOLwtAqfZlfqd9Al19uRPz8zkvjo6uvFI/OeGpu+Fv3GpCstmb67ZfEsh8eXvM1NqqDO3/6y9hu9OFFVossMjjuu2NybLzRelVPo56fk6on0c+J7n/yktUvAQIECBAgQIAAAQKpCaSWy9VRyKqfEzhSg02A1BQJECBAgAABAgQIECBAgAABAgQIECBAgEDZAq1cIPujG7M3vp7Q67Ws8JFl4/67LovVVvlI2dfbX8NqgmH667OWv/cWdpP1uWAQ17vvvhfjjjo7Lp16c48hD9xvl5j0rfExePDCVU+n1WyqvpBuJ2a+N95yb3zpKydG5rfgcfABo+PCc46p2q3S4uu8Q75KFa3Ww7G3Pmopis7bIs/rnt+3wLPylbNgy933PS7u/+XDPU7Kituz4vqRH1+t/A4raNnIwLMXX/pr7LLn0fHgwzOKZtjXd3Rv3+1DhywaP/z+WfGFbTftM5Cxmu9ugWcVbCBNCRAgQIAAAQIECBAgQIAAgaYJbHvHmnHni0t2jv/DzZ+JL370labNp/vAP/rj8Bgzveu/Z22z4uz4yXZP1jQ3D/zXxOdkAgQIECCQpEAr13N0B/3JPVko02E9jLPf+X750+/Hvy1bfcBUpb+51zPISeBZ5R+b3n7b7F470NtL/7KXHk65cEJZ9RlXX3dH7H3gyUUTPPHYA+L0CQfP/e00qwU58rhvxwXf+2FRm8O/Oia+M/HrVb3wrnKN2s7InLLflu+691dFHe22y+fjmsvOKMuptxnU83NS21X2frb7n7xk9UuAAAECBAgQIECAQGoCqeVyCTxLbYeZLwECBAgQIECAAAECBAgQIECAAAECBAgQaIJAqxbIvvfe+7H32JMiCz3r65j/Bth60VUTDFOvsUv1M+3WzqtJ1gAAIABJREFU6XNDgObMmVP05y022yimXX1OLLXk4kX//vrsN2P0XsfGvfc90KO7WkPPWs2mVvesOPTkMy+J8y68qmRXtYadZZ1WWnydd8iXwLOupS61n2vdU+WcP/G0Q2P8kfuW07SzTQrFxhVd0AKNsze+77DbEfH0sy/16GbYUkvEXbdcHBttsE4tQ/R5bqMCz3oLdVvrY6vGPbd+N1ZcYdle55l9t3/lkG/MDWhc8DjthIPimMP3iSFDPlTy/Gq+uwWe5bbddEyAAAECBAgQIECAAAECBAjUUeBj160bT77e9d9EHtl1Rnxi+Nt1HKH6rn7/ypBY78a1OztYc6l/xRN7PFp9hxHhgf+a+JxMgAABAgSSFGjVeo4FMSec/t0467wrehgvvPBC8bP/nhybbLx+1f6V/uZez99WBZ5VvmylgsgWWWRw/PS278am//nJzg4feOix2HrnQ+K1198oGmTBF/+VmsEfn34hPrPNgfHnl2d1/vmjq68U02+/JFZa8d86/+3Z5/8UW+zw1aLfoQcNGhR33nxRbPm5T1d+cQ0+47pp2UsiJ8wNb5t/1Gv+9fyc5MXi/icvWf0SIECAAAECBAgQIJCagMCznFYsNdicGHRLgAABAgQIECBAgAABAgQIECBAgAABAgSaItCqBbKPzngqNt36K0XFjVkR7IzHn45XXp3dabX1FhvHzdee12vQS6Wo9QhBuu26b8cXtv1MpUP3aN9bgWcWAJQVan7y3z9ecoznXvhzbLnjuHjyqed7/L2WEK9qQnNqRsipgyf++Hzs9ZUT4ze/nVFyhKMO3Su+eeohNb0RN+u40uLrgRx4lhUb/8fm+8XzL75c9aruM2b7uHLyaVWf3/3EenzWq5mIwLMutaww+8c/uT/GfPmEeOvtf/bgzL7r/vvGC+I/P71eNdRln9OIwLOs6H7nMUfFYzOfLppXJYFufQVa/p9PrR1TLzk11l5r9R7XXc13t8CzsrePhgQIECBAgAABAgQIECBAgEATBZb8/vrxxrsLdc7g1f1+F8MWeb+JM+oa+rV3Foqlp3YFeywx+P2Y/eXf1TQ3D/zXxOdkAgQIECCQpECr1nN0x+zvd9dqfh/t3n+lv7nXM8hJ4FllH5vealwO/+qY+M7Er0f354iz34rPveCqGH/yhUWDZIFe1185MUbvtHnJwd9997340ldOjBtu/mnR37/3neMjq4dZ8CgVwLbmGivHPbdNilVWWr6yC2xg6xdf+mtsudPX4vEnni0adbddPh/XXHZGzbUs9fyc5MXi/icvWf0SIECAAAECBAgQIJCaQGq5XB2F7tHdLaydGmwLU5oaAQIECBAgQIAAAQIECBAgQIAAAQIECBCoWKBVC2RP/eaUOO2bUzqvJ/s94aZrzo1Lp94cd9z9P53/nr0J9r47JsfGG9UnEKe/YtxygOsReNZbaFl/xZ3z5/fgwzNi21GHxay/v9Zjygfss1NcdO6xFYfEVROaU45XI9u8/fa/4qLJ18WJ3/huZIWwpY7sjcFZ4NlCCw2qeWqVFl8LPOubXOBZVyjYZzf5VNx+w/mx+GJDa96nzegg+yyefOYlcd6FV5UcfsQywyL7Lq3Xd3tf15hn4Fn2k/1P73sg9tx/Qo/v43K/z7vPPQv83HXvY+NnP3+w5CVlRfwnjz8wll9uROffq/nuFnjWjE+FMQkQIECAAAECBAgQIECAAIFKBQZN2SAK3U56/8CHYlBHpb3k035OIWKhSzfo7Dyb1pyxD9U0mAf+a+JzMgECBAgQSFKgVes5umOWepld97/X+hK7Sn9zTyHIKcnN2M+ke6txyV7c9JObLoplhi/Vo4fewssGD144fvT9s2LUjsWhZ72FpG35uU/HTdeeW/K382yMsYedGVOv+XHR+H2d0+z1ya7zyOO+HRd874dFUxk6ZNH4+V2Xxgbrj6x5iil8Ttz/1LzMOiBAgAABAgQIECBAYIAIpJbLJfBsgGw8l0GAAAECBAgQIECAAAECBAgQIECAAAECBPIUaMUC2b/89ZXYbLuxRW8qXetjq8Z9d0yZG/IyZv8Tiki+uOtWcdWUb8TCCy9UM1UrBJ5lhaDb73p4PDbz6R7Xk4VxHXP43kVvvu3tont7e27WfovNNoqrL/1GLPdvy5RtVk1oTtmd59wwKwjN9k5WyPrUMy+WHC0rmr3s4pNi7y9uV5ZvOVOutPi6GYFnjQrO+vPLs+I/Nt8vnn/x5XLoSrYReDYwAs8eefTJ2GO/43u8jXr+oq++6gpzw9xGfny1qvdKJSfmFXj2j7fejuNPuXhuyGKpo5Lv8+7nZ6FnY758Qtw9/dcl+z1wv11i0rfGd77Vu5rvboFnlewgbQkQIECAAAECBAgQIECAAIFmCQg8K/3fnZq1HsYlQIAAAQIE6i/QivUcC17lxVOuj0OPPqfXix+21BJx/12Xxbprr1EVUKnf8irtqFG/iVc6r4HS/vXZb8bovY6Ne+97oOiSsrW/65aLY6MN1un1Uvt6GeDlk06KfffcobN+Y9qt02P3fY+LOXPmdPaXjTH99kvik//+8YrHyF4mdeE5x3T+rtoq63HPz/43ttnl0KLrzOZ24rEHxOkTDq5LPYvAs1ZZbfMgQIAAAQIECBAgQIBA/wICz/o3qqpFarBVXaSTCBAgQIAAAQIECBAgQIAAAQIECBAgQIBAiwq0YoHsJZdPi68e+c0isVOOHxunHj82/vq3V2LzHQ4uCgNbZJHBcd8dk2PjjdarWbnZgWcz//BM7LDbEfH0sy/1uJYFQ2zKudhf/u8jc8PTXnv9jR7NV1rx3+YGxWXFveUc1YTmlNNvnm2yoLMs+C0rsP7Nb2f0OtQaq60YP/z+WZG9Xbieh8CzLs0UAs/q+Ubkeu6jFIqNy7ne2W/8IyacNimyhx56O6oJYyxn7L7a1Dvw7P3358S0W++NY068oNeAv7NOGRfHHrFvLLTQoKqmn4WpHXLUOT3eRJ75Tbv6nFhqycU7+63mu1vgWVXL4iQCBAgQIECAAAECBAgQIECgwQJLfn/9eOPdrhehvLrf72LYIu83eBalh3vtnYVi6anrd/5xicHvx+wv/66muc38RXGQyMhtBZ7VBOpkAgQIECCQgEAr1nN0Zyv1O9Qn1vlovPDiX4pqFC4679g4ZOzuVYkLPKuKrWEn9RZ2NmjQoLj+yokxeqfN+53LH59+IbYbfXg8+dTzPdpefN6xMW7s7nPrPrbe+ZAetS/nnXlEHHXoXv2OcdsdP49d9jy6R4hYtS+p6nfAKhv0FgCXvSTynlu/GyuusGyVPReflkINgvufuiy1TggQIECAAAECBAgQGAACqeVydRSyJzgSOFKDTYDUFAkQIECAAAECBAgQIECAAAECBAgQIECAQNkCrVYgWyrQbMQyw+K+O6bEOiNXn3tdpQLRdtvl83HNZWfU/ObVaoJhysbup+H0//ub2GO/42PW31/r0bJUiE254z748IzYdtRhJfvN+sgKi888ZVwsucRifXbZTJtyr3V+u3fffS/u/Okv4+QzL4nfPfJEn6fvM2b7yAqs+7v+SueQtRd4Vo3avHN+/JOfx457fL2og2ytrpx8WvWddjszpf2cQrFxX4vy9tv/ih/eeFccedy3Igs96+04ctyecebJ42LIkA/VZY3L7aTegWdZIX72xu1SwZXZnLIAzwlH71/z/19lwWqTLr0+jp5wfmTfeWuusXLcc9ukWGWl5YsuvZq9LvCs3N2jHQECBAgQIECAAAECBAgQINBMgY9dt248+XrXf0t6ZNcZ8YnhbzdzSp1j//6VIbHejV0v2FhzqX/FE3s8WtPcPPBfE5+TCRAgQIBAkgKtVs+xIOKvHngkNtvuoHjnnXc7/3TpRSfGzT/+Wdxx9/90/tunN1w37rrl4qKX9pS7IALPypVqfLss7OyL+50wtzZjwaPSILFSdS3z62T+9Oe/lXxx4H5f+kJMuXBCWb+7Zo9an3vBVTH+5At7zLXWl1XVS76v8Librz0vdtzuM/UaKlKoQXD/U7fl1hEBAgQIECBAgAABAokLpJbLJfAs8Q1n+gQIECBAgAABAgQIECBAgAABAgQIECBAoBECrVYgWypk5fCvjonvTPx6zP+x5u+vvB7bjjo0fvPbGZ1E2dth61HgV00wTK3rlAXVfGfStXH8qRf3eJts1veGn1x77rXV8qbWmX94pmQB6Py5Z2Ff35l4VIzZdetew4aaYVOpbVYAeua5V8TFU66LLGSpryO75msuPyO233qTzr1V6Xj9tRd41p9Q738XeNZlk0KxcamVnB90dtwpF8XfZr3a62I34rPY106sd+BZNlapN4xn/z91wTlHx7gDd6vrd86Mx5+eG3p26gkHxUYbrNPjUqv57hZ4Vv13lzMJECBAgAABAgQIECBAgACBxglse8eaceeLS3YO+MPNn4kvfvSVxk2gj5F+9MfhMWb6ap0ttllxdvxkuydrmpsH/mviczIBAgQIEEhSoNXqObojvvfe+7H32JPiRzfe3fnPK3xk2bj/rsvi7nt/HQcfcVbnv2e1HjdedXaM2nHzitdB4FnFZA054ZVXZ8eYL58Qd0//dY/xDtxvl5j0rfFlBZF1Pzl7md2OXzwyXnjxL511MtkLA+f/W/e2vb0Mqq+Lz2pzxh11dlw69eYezY46dK/45qmHVDznemH3NbcFa6bqMWYKNQjuf+qx0vogQIAAAQIECBAgQGAgCAg8y2kVU4PNiUG3BAgQIECAAAECBAgQIECAAAECBAgQIECgKQKtVCD72MynY7PtxkZWsDj/GLHMsLjvjimxzsjVi3xuum167Lr3+Mjewjr/yNpMv/2SWPbDw6u2rCYYpurBIuLZ5/8Ue+5/YmRvPi51ZNf03zdeEKustHwtw8w99+W//D32OvCkuPe+B0r21V9BaKNtqrngvt7K272/Q8buHmeeMi6yoKV2OlIoWp2/HgLPunZmSuuWzToLpfzeZTfGWd+6ot/gwV2+8Lm48Jxjagp0rPUznEfgWTann/7sgdhtn/Hx2utvzP2uyTtgsTeHar67BZ7VuqucT4AAAQIECBAgQIAAAQIECDRC4LgHVoizf7dc51CHrfvXuOA/X2jE0P2OcfgvV4oLH122s9349V+OiRu91O95fTXwwH9NfE4mQIAAAQJJCrRSPceCgI/OeCo23forc38Lm3/s96UvxBXfPTmeff7Pc//20p/+2vm3rbfYeO6L3oYM+VBFa1HpS8ZS+221IowWaZzVuey293Hx4MNdLymcP7Vdd94iLrv4pFhqycWrmu0fn34hshdqfeusI+PDI5aOcV8/O6Ze8+OivoYttUTcdcvFJV8G1d+g2Uv0Ru91bMm6mZ132CymXDhh7riNPPqqc9lis41i2tXnVO3Z23Wk8Dlx/9PIXWgsAgQIECBAgAABAgRaWSC1XK6OQvcnfFpYNjXYFqY0NQIECBAgQIAAAQIECBAgQIAAAQIECBAgULFAqxTIZm8rHXvYmT0KFU889oA4fcLBseDvCW+//a/Yfd/j4vY77y+65lrfbFpNMEzF6BEx+41/xPmTro0zzr08smsvdWz4ybXnFvyuuELXQ1HVjNX9nMxtwumT4juTri3qqpyC0EbZ1HqNfb359v98au2YesmpsfZaxQF6tY6ZyvkpFK3OtxR41rWrUli3f/7znbjr3l/FxG9PjV//5vf9fiSaGQC24OTyCjzLxpl26/S44qpbY/IFE+r6Xd4vcLcG1Xx3CzyrRFhbAgQIECBAgAABAgQIECBAoFkCtz47LHa+e43O4dca9s+YuftjzZpO0bgjr18nHn9t0c5/u2Wrp2KnVbte9lLNJD3wX42acwgQIECAQNoCrVLPsaBi9tjqocecG5OmXN/5p0GDBsWdN18UW37u03NfXLfg37OajzumXRDbfP4/K1oUgWcVcTWk8Suvzo4xXz4h7p7+66LxsrX90dSz6hrO9f77c+LKa2+Pg484a25tzdAhi8b1P5gY22+9SdXX+uJLf41d9jy6R2Db2acfFkcdulcstNCgqvuu5sTsN+Ws/mnOnDlFp2d1PNlLHz/57x+vpts+z0mhBsH9T92XXYcECBAgQIAAAQIECCQqkFoul8CzRDeaaRMgQIAAAQIECBAgQIAAAQIECBAgQIAAgUYKtEqB7HXT7o4x+0+YW/g6/1jrY6vGPbd+t9eQmMdmPh2bbTc2Zv296yGhrIg2CwnbcbvPVMVYTTBMNQM998KfY8sdx8WTTz1f8vStNv+P+OH3z4rhSy9ZTfd9npMZ//ddv4gvHXDi3OC1zOz6KyfG6J027/O8RtnU44IXfCvvGqutOPcNwDtss2nDi1PrcT316iOFotX51yrwrGvVU1i37Dtt+10Pj+x7ua9j8OCF44yTvhaHHrRHxW9vr9fnYMF+8gw8y2vOlfRbzXe3wLNKhLUlQIAAAQIECBAgQIAAAQIEmiXw1vuDYvHLPxldvypE3L/jH2KT5d5s1pTmjvuLlxePTW/rCiXoiIg39384hi5cHGBQ6SQ98F+pmPYECBAgQCB9gVap51hQstTvl1tvsfHcWo0hQz40t/mvHngkNtvuoHjnnXc7T//sJp+K2284PxZfbGjZiyPwrGyqhjZc8GV7eYSddb+gZ5//U3z1iIlxyEG71xR2Nr/P7qFnWc3MBeccHeMO3K3HyxjzRu0t7KzcOp5q55dCDYL7n2pX13kECBAgQIAAAQIECAw0AYFnOa1oarA5MeiWAAECBAgQIECAAAECBAgQIECAAAECBAg0RaAVCmT/+PQL8ZltDow/vzyryOCqS0+PvfbYrk+Xb110dRw94fyiNmuusXLcc9ukWGWl5Ss2rSYYpuJBPjjhgYcei613PiRee/2Noi6OHLdnnHnyuNzDgLK37n7t6xNjg/XXiqMP27vfws1G2lRr2v28zPdrR06ce21ZmFsWtNTuRwpFq/PXSOBZ125NZd36CnLMCrKzAvFTjh8bywxfqt0/ig29/mq+uwWeNXSJDEaAAAECBAgQIECAAAECBAjUILDbT1ePG59eurOH/T729/j+Zs/W0GPtp375vlVj6hPLdHa06+qvxg2f7/tFAeWM6oH/cpS0IUCAAAECA0ugFeo5FhR999334ktfOTFuuPmnnX/Kng+98aqzY9SOXS9ZywKxdtnz6Ljr3l8VdVFOHUj3E1IIPCv121qr7MRqQubKnXv2sr2rfnRH3HvfA3HhucfEUksuXu6pLdEuq5k5Yvx58YVtPxO77rxFvzUz9Zx0Znf9TffEngecGHPm9AxGPu/MI+Lrh3wptzmlUIPg/qeeO05fBAgQIECAAAECBAikLJBaLldHIbvrTeBIDTYBUlMkQIAAAQIECBAgQIAAAQIECBAgQIAAAQJlCzS7QPb12W/G6L2OnVsA2f3YbZfPxzWXndFvSFVWJLv7vsfF7XfeX3T+FpttFNOuPqfigspqgmHKxi7RsPvbWocOWTQun3Ry7DF6y9yKFmuZa6NtaplrJee2cvFxdh37jNk+rpx8WiWX1GvbFIpW509e4FnXMqa0bgsGOWZBg4d/dUwc9/X9BJ3V5VOsEwIECBAgQIAAAQIECBAgQIAAge4Ctz47LHa+e40ilEd2nRGfGP52U6B+/8qQWO/GtYvGvmWrp2KnVV+reT4e+K+ZUAcECBAgQCA5gWbXc5QCu+m26bHr3uOj+6OrvYVq3fnTX8Z2ow8varv6qivEvbd/L1Zd+SNlrYfAs7KYem2UZ+BZbTNr37Ozz86V194eB4z7Rsmws7NPPyyOObz/lxbWIphCDYL7n1pW2LkECBAgQIAAAQIECAwkgdRyuQSeDaTd51oIECBAgAABAgQIECBAgAABAgQIECBAgEBOAs0skM3e/DvuqLPj0qk3F13diGWGxX13TIl1Rq5e1lU/+/yfYosdvhpPP/tSUfsD99slJn1rfL+had1PanSoV1bI+L3Lboz7f/VwnPuNI2LFFZYt65qb0ajRNo26RoFnn4rbbzg/Fl9saKPIyxpH4FkXUwrFxt0XNQtyPOWsS+Low/aOLLxysaFDylpzjQgQIECAAAECBAgQIECAAAECBAhUI/Cpm0bGw7O6/vvmqNVei2lbPlVNVzWfM/qeNeKmZ4Z19vPJEW/Fb0fNrLnfrAMP/NeFUScECBAgQCApgWbWc5SCevGlv8aWO30tHn/i2c4/Dxo0KO68+aLY8nOf7nFKby+wq6SWQ+BZbVtW4FltfvU+O6uTympUTjrjeyW7PurQveKbpx5SUZ1TNXNMoQbB/U81K+scAgQIECBAgAABAgQGooDAs5xWNTXYnBh0S4AAAQIECBAgQIAAAQIECBAgQIAAAQIEmiLQrALZLOjr3AuuivEnX9jjuq+69PTYa4/tKvLIAnZ23/e4Hm8/PfiA0XHhOceUXQw4UEO9KsLspfFAtRF4JvBs/pYfOmTR+Pldl8YG64+sx0embn2kUGxct4vVEQECBAgQIECAAAECBAgQIECAAIEKBa794/D40vTVis66ZJPn46C1/1ZhT7U1nzzjw3HwL1Yu6uSazZ+JPT/6Sm0df3C2B/7rwqgTAgQIECCQlECz6jlKIb333vtx6DHnxCWXTyv6c/YCpGsuO6PXmoz7f/lwfH7Hr8U777zbeV4Wknb9lRNj9E6b97seAs/6JeqzgcCz2vzqefbsN/4RXz3im3HtDXeW7LZRYWfZ4CnUILj/qefu0xcBAgQIECBAgAABAikLpJbL1VHInhRK4EgNNgFSUyRAgAABAgQIECBAgAABAgQIECBAgAABAmULNKNANvsJ4/qb7ok9DzixR0BZJW/y7X6RfQWoVVIUOFBDvcreEH00HKg2As8Ens3f9gLP6vFNUV4fpb5PyjuzMa0mnnZojD9y38YMZhQCBAgQIECAAAECBAgQIECAAIGaBba9Y82488Uli/q5f8c/xCbLvVlz3+V08IuXF49Nb/t4UdNtVpwdP9nuyXJOL6uNB/7LYtKIAAECBAgMKIFm1HP0BljqJXQjlhkW990xJdYZuXqv7llQ2sFHnBWX/+DWojblnJudkELgWatsuj+/PCv+Y/P94vkXX+6cksCz1lidRx59MvbY7/h4/IlnS07olOPHxoSj9y/7ZY61XpXAs1oFnU+AAAECBAgQIECAAIHGCaSWyyXwrHF7w0gECBAgQIAAAQIECBAgQIAAAQIECBAgQCBZgUYXyPYVdrbWx1aNe279bqy4wrJVeb777nsx7qiz49KpN/c4/6D9R8V3vnlUDBnyoT77HqihXlWBLnASm3oo9t1HqaLSfcZsH1dOPq0ug6dQtDr/Qn/8k5/Hjnt8vei662mR0n5Oad3K3agCz7qkSu31ch0b2a6en79GzttYBAgQIECAAAECBAgQIECAQHsIPPrKkFjvxrWj+xvjP7LYu3Hntk/GJ4a/nSvC718ZEtv8ZM340z8Gd47TERGP7Doj1q3j2ALPcl1GnRMgQIAAgZYUaHQ9R28Ij818OjbbbmzM+vtrRU3OO/OIyF5A19/xx6dfiM9sc2BkgVzdjy022yimXX1OLLXk4r12IfCsP92uvws8K9+qUS3ff39OTLr0+jh6wvmR1TQteAwaNCguOOfoGHfgbrHgA+x5zjGFGgT3P3nuAH0TIECAAAECBAgQIJCSgMCznFYrNdicGHRLgAABAgQIECBAgAABAgQIECBAgAABAgSaItDIAtks7GzSpTfE4ceeF3PmzCm63mFLLRF33XJxbLTBOjU5vD77zRi917Fx730P9Ohn1I6bx6UXnRjDl16y1zFaMQQp7+CncsFb0abcuafSTuBZ10rlve9T2s8pFBtX+hkTeNb3Xq/UsxHtBZ41QtkYBAgQIECAAAECBAgQIECAQC0CU2aOiIPuX6Woiyz07Lotno5Nlnuzlq57PfcXLy8ee9y7elHYWdZ48qbPxdiRxYEetU7AA/+1CjqfAAECBAikJ9DIeo7edF55dXbsuvex8bOfP1jUpJywsu4nXH3dHbH3gSf3GGavPbaLSy44PhYbOqTkFASelb9vBZ6Vb9WIljMefzr2O/jU+M1vZ5QcbuiQReP6H0yM7bfepBHTKRojhRoE9z8N3xYGJECAAAECBAgQIECgRQVSy+XqKGRPDSVwpAabAKkpEiBAgAABAgQIECBAgAABAgQIECBAgACBsgUaVSCbvan0zPOuiNO+OaXH3LI3ll5/5cQYvdPmZc+7r4bPvfDn2HLHcfHkU8/3aLbWx1aN66Z+M9Zbd82SXbRiCFLewU/loreiTblzT6WdwLOulcp736e0n1MoNq70MybwrO+9XqlnI9oLPGuEsjEIECBAgAABAgQIECBAgACBWgWOe2CFOPt3y/Xo5pJNno+D1v5brd0XnT95xofj4F+s3KPP8eu/HBM3eqmuY2WdeeC/7qQ6JECAAAECLS/QqHqO3iB6e+FcNS+0y2pGxh52Zky95sc9hjtwv11i0rfGx+DBC/f4m8Cz8repwLPyrfJsOfuNf8SE0ybFxVOu73WYrHbppmvOjZEfXy3PqfTadwo1CO5/mrI1DEqAAAECBAgQIECAQAsKpJbLJfCsBTeRKREgQIAAAQIECBAgQIAAAQIECBAgQIAAgVYTaESBbPbG3wMPPSNuum16ycs/+/TD4pjD944Ff4ypxWrmH56JHXY7Ip5+tudDRVmR7CXnnxD77rlDLLTQoKJhWjEEKe/gp3KdW9Gm3Lmn0k7gWddK5b3vU9rPKRQbV/oZK+W/8orLxa+nT43llxtRaXc1tT/7O1fGcadcVNTHxNMOjfFH7ltTv+WeXGqvl3tuI9sJPGuktrEIECBAgAABAgQIECBAgACBWgQO+Z+VY9JjH+7RxajVXotTN/hTfGL427V0H79/ZUic+tBH4qZnhvXoZ9w6f4uL/6vny1gEjmUEAAAgAElEQVRqGvCDkz3wXw9FfRAgQIAAgbQEGlHP0ZtIFnb2lUO+ETfecm+PJtXWePT18roD9tkpLjr32Bgy5ENF4wk8K3/PCjwr3yqPlv946+247Mpb4uQzLoks9Ky3Y7ddPj+3Zmn40kvmMY2y+kyhBsH9T1lLqREBAgQIECBAgAABAm0gIPAsp0VODTYnBt0SIECAAAECBAgQIECAAAECBAgQIECAAIGmCORdIPub386IMV8+IZ565sWS13fK8WNjwtH7l3xTb60gv3vkidjxi0fGCy/+pUdXa66xctxz26RYZaXli/7WiiFIeQc/levcijblzj2VdikHnmX744033iqi/vsrr8fjTzwbWTF8dm2//d3jkRWx3/CDs2OTjdfvc1ny3vcp7ecUio0r/YwJPKtUrLHtS4XACTxr7BoYjQABAgQIECBAgAABAgQIEKhNYPmr14uX3xpcspP9Pvb3OGCtWbHJcm9WNMgvXl48Ln98REx9YpmS541f/+WYuFHPl7BUNEgfjT3wXy9J/RAgQIAAgXQE8q7n6E0ie6ldVudx9/Rf92iShTVdc9kZVdd4PPDQY7H1zofEa6+/0aPvUTtuHpdedGJREJTAs/L3q8Cz8q3q2TKri/jeZTfGWd+6It5++1+9dt3XyxnrOZ9y+kqhBsH9TzkrqQ0BAgQIECBAgAABAu0gkFouV0ehUCiksDCpwaZgao4ECBAgQIAAAQIECBAgQIAAAQIECBAgQKBcgTwLZN9997047Nhz45LLp5WczsEHjI4Lzzmm6kLYcq5x5h+eiR12OyKefrbrIaPVV10hbr/h/Bj58dV6dNGKIUh5Bz+V45i1aUWbcueeSrtmBJ41wyZ7W/FB+4/qc+i8931e+/mf/3wnXn1tdo9rmx/+lv3hX++8E//7m0fjn/96Jx559Ml4/sWX4wvbfiYmX3BCSZMUio0r3UcCzyoVa2x7gWeN9TYaAQIECBAgQIAAAQIECBAgUF+Bg+5fJabMHNFvp2sN+2dsteLs2HjZf8Q6w9+OlRZ/J5Yc/P7c82a/u1C88OYi8dgrQ+JXf10s7n5xyXj8tUVL9tkREZds+lyMHTmr3zFraeCB/1r0nEuAAAECBNIUyLOeozeR7PfLPfY7fu6LrRY8enuxXKW6026dHrvve1zMmTOn6NRhSy0Rd91ycWy0wTqd/y7wrHxdgWflW9WzZfbSty13HBdPPvV8r91uvNF6ce0VZ8SqK3+knkNX3VcKNQjuf6peXicSIECAAAECBAgQIDDABFLL5RJ4NsA2oMshQIAAAQIECBAgQIAAAQIECBAgQIAAAQJ5CORdINtb6Fkjws7mez37/J9it72PiwcfnhGlCmS7u+YVglTL2uUd/FTL3JxbX4F2CTw7YJ+d4rKLT+oTL+99X+qzXt/VrKy37bb6r5h29bmx6KKL9DgxhWLjyq62dIDiyisuF7+ePjWWX67/h1ErHa+v9qXCvSaedmiMP3Lfeg6TVF8Cz5JaLpMlQIAAAQIECBAgQIAAAQIEuglkQWdZ4Fn3Y6XF3okX/tHzv7vVA26bFWfHuf/xYqw7/O16dNdnHx74z53YAAQIECBAoOUE8q7nWPCC33vv/Zj47alx0hnf62HRX61FJXiFQiHOveCqGH/yhZ2nZf3f8IOz4/Of26ioqxQCz0r9tlaJRzlts99QF154oT6bZuuXhZ51Pz67yafmvhBw8cWGljOMNlUKZPVI2446LGb9/bWiHgYPXjjOO/OIGHfg7rHQQoOq7L3+p6VQg+D+p/7rrkcCBAgQIECAAAECBNIUEHiW07qlBpsTg24JECBAgAABAgQIECBAgAABAgQIECBAgEBTBBpRIJuFno076uy4dOrNc6/xlOPHxoSj94+ssK9Rxyuvzo4jxp8XO++wWYzacfNehxV41qgVaZ1xGlF8XMvV7jNm+7hy8mm1dNF5bqmi1bp0XGEnm2y8ftwx7cJYYvHei6rbLfBsw0+uHXffenEsPWzJHpopFBtXuAWi1HetwLNKFfNrL/AsP1s9EyBAgAABAgQIECBAgAABAvkJPDRraGx408iiATYY8VY8OGpmXPvH4XHeI/8WD8+qT9DDJ0e8FUev95fY86Ov5HdBC/Tsgf+GURuIAAECBAi0jEAj6jkWvNisvuPM866I0745pfNPgwYNiuuvnBijd+q91qJStO4vz8tqR370/bNK1nIIPKtUtri9wLPa/Co5+4GHHoutdz4kXnv9jbmn7fKFz8WF5xwTK66wbCXdNKRtCjUI7n8ashUMQoAAAQIECBAgQIBAAgKp5XJ1FLKo+wSO1GATIDVFAgQIECBAgAABAgQIECBAgAABAgQIECBQtkCjCmSzYtWvH//t+PjHVo1xB+4WC/4+UPaEc24o8Cxn4BbsXuBZeYuy2NAhMXx4zzCu+WcPHbJofHrDdeNDH1qks8PsLdOfWPujc//3kksuFmt/fPVYZJGFY5nhw/p9e3G7BZ6t8JFl49f3Ti1Z7JxCsXF5u6irlcCzSsUa217gWWO9jUaAAAECBAgQIECAAAECBAjURyALO8tCz7ofWdhZFno2/7j12WFx9R+Hx7Snl45KH7boiIjRq78ae330ldhp1dfqM+kKevHAfwVYmhIgQIAAgQEi0Kh6jgW5uoeeZWFnl086Kfbdc4e613nMryPZbNMNew1TE3hW22YWeFabX6Vn//RnD8TpZ18apx4/Nj73mQ3r/pmpdD69tU+hBsH9T71WWz8ECBAgQIAAAQIECKQukFoul8Cz1Hec+RMgQIAAAQIECBAgQIAAAQIECBAgQIAAgQYINKtAtgGXVtUQAs+qYkv6pHYKPEtpoVo98Cwr7M8C3QYNyh5zLH0MX3qp2GD9tWKhhRbqbNA9BO5DHxoc6627ZiwyeHAsPWzJWHTRrrC47j2mUGxc6d4SeFapWGPbCzxrrLfRCBAgQIAAAQIECBAgQIAAgdoFDrp/lZgyc0RRR5M3fS7GjpxVsvO33hsU97y4ZPzqr4vF/5s1NJ5640Px8lsLx5vvzvtveYsPfj+WG/perLHEv+LfR7wVGy/7j9hypdkxdKE5tU+2yh488F8lnNMIECBAgEDCAs2s58jCyM694AcxbKkl4qtf2bVpwU0Cz2rbwALPavMbqGenUIPg/meg7j7XRYAAAQIECBAgQIBApQICzyoVK7N9arBlXpZmBAgQIECAAAECBAgQIECAAAECBAgQIEAgCYFmFsi2IpDAs1ZclXznJPAsX99qe8878KzaeTXjvBSKjSt1EXhWqVhj2ws8a6y30QgQIECAAAECBAgQIECAAIHaBLKgsyzwrPuRBZ1lgWcD6fDA/0BaTddCgAABAgTKE1DPEZFq4NnE0w6N8UfuW95CJ9Kq1FokMvWKpznQg+JSqEFw/1PxtnUCAQIECBAgQIAAAQIDVCC1XK6OQqFQSGEtUoNNwdQcCRAgQIAAAQIECBAgQIAAAQIECBAgQIBAuQIKZIulBJ6Vu3MGTrtSwT4Dsfg4tRUTeNa1YikUG1e6vwSeVSrW2PYCzxrrbTQCBAgQIECAAAECBAgQIECgeoGHZg2NDW8aWdTBBiPeigdHzay+0xY90wP/LbowpkWAAAECBHIUUM8h8CzH7VVx1wLPKiZr2RNSqEFw/9Oy28fECBAgQIAAAQIECBBosEBquVwCzxq8QQxHgAABAgQIECBAgAABAgQIECBAgAABAgRSFFAgW7xqAs9S3MW1zVngWW1+eZ0t8KxLNoVi40r3gcCzSsUa217gWWO9jUaAAAECBAgQIECAAAECBAhUL5CFnWWhZ92PLOwsCz0baIcH/gfairoeAgQIECDQv4B6DoFn/e+SxrUQeNY467xHSqEGwf1P3rtA/wQIECBAgAABAgQIpCIg8CynlUoNNicG3RIgQIAAAQIECBAgQIAAAQIECBAgQIAAgaYIKJAtZhd41pRt2NRBBZ41lb/XwQWeddGkUGxc6S4SeFapWGPbCzxrrLfRCBAgQIAAAQIECBAgQIAAgeoEDrp/lZgyc0TRyZM3fS7GjpxVXYctfpYH/lt8gUyPAAECBAjkIKCeQ+BZDtuq6i4FnlVN13InplCD4P6n5baNCREgQIAAAQIECBAg0CSB1HK5OgqFQqFJVhUNmxpsRRenMQECBAgQIECAAAECBAgQIECAAAECBAgQaHEBBbLFCyTwrMU3bA7TE3iWA2oduhR41oWYQrFxpUsu8KxSsca2F3jWWG+jESBAgAABAgQIECBAgAABApULZEFnWeBZ9yMLOssCzwbq4YH/gbqyrosAAQIECPQuoJ5D4JnPB4E8BFKoQXD/k8fK65MAAQIECBAgQIAAgRQFUsvlEniW4i4zZwIECBAgQIAAAQIECBAgQIAAAQIECBAg0GABBbLF4ALPGrwBW2A4gWctsAglpiDwrAslhWLjSneRwLNKxRrbXuBZY72NRoAAAQIECBAgQIAAAQIECFQm8NCsobHhTSOLTtpgxFvx4KiZlXWUWGsP/Ce2YKZLgAABAgTqIKCeQ+BZHbaRLgj0EEihBsH9j41LgAABAgQIECBAgACBeQICz3LaCanB5sSgWwIECBAgQIAAAQIECBAgQIAAAQIECBAg0BQBBbLF7ALPmrINmzqowLOm8vc6uMCzLpoUio0r3UUCzyoVa2x7gWeN9TYaAQIECBAgQIAAAQIECBAgUJlAFnaWhZ51P7Kwsyz0bCAfHvgfyKvr2ggQIECAQGkB9RwCz3w2COQhkEINgvufPFZenwQIECBAgAABAgQIpCiQWi5XR6FQKKQAnRpsCqbmSIAAAQIECBAgQIAAAQIECBAgQIAAAQIEyhVQIFssJfCs3J0zcNoJPGvNtRR41rUuKRQbV7qLBJ5VKtbY9gLPGuttNAIECBAgQIAAAQIECBAgQKB8gYPuXyWmzBxRdMLkTZ+LsSNnld9Joi098J/owpk2AQIECBCoQUA9h8CzGraPUwn0KpBCDYL7HxuYAAECBAgQIECAAAEC8wRSy+USeGbnEiBAgAABAgQIECBAgAABAgQIECBAgAABAv0KKJAtJkol8KzfhW1wg5VXXC5+PX1qLL9c8YNmDZ5GVcOVCvapqqOcT7rtum/HF7b9TM6jtE73As+61iKFYuNKd06p79pK+8iz/cTTDo3xR+6b5xAt3bfAs5ZeHpMjQIAAAQIECBAgQIAAAQJtK5AFnWWBZ92PLOgsCzxrh8MD/+2wyq6RAAECBAgUC6jnSDfwrNX2crv//tlq69Hs+aRQg+D+p9m7xPgECBAgQIAAAQIECLSKgMCznFYiNdicGHRLgAABAgQIECBAgAABAgQIECBAgAABAgSaIqBAtphd4Fl121DgWXVulZwl8CxinzHbx5WTT6uEbUC0TaHYuFJogWeVijW2vcCzxnobjQABAgQIECBAgAABAgQIEOhf4KFZQ2PDm0YWNdxgxFvx4KiZ/Z88QFp44H+ALKTLIECAAAECFQio5xB4VsF26bOpwLN6SQ6MflKoQXD/MzD2mqsgQIAAAQIECBAgQKB2gdRyuToKhUKh9svOv4fUYPMXMQIBAgQIECBAgAABAgQIECBAgAABAgQIEGicgALZYmuBZ9XtPYFn1blVcpbAM4Fnb739z84t89lNPhW333B+LL7Y0Eq2Ucu0FXjWMktRciICz1p7fcyOAAECBAgQIECAAAECBAi0o0AWdpaFnnU/srCzLPSsXQ4P/LfLSrtOAgQIECDQJaCeQ+BZvT4PAs/qJTkw+hF4NjDW0VUQIECAAAECBAgQINAeAqnlcgk8a4996SoJECBAgAABAgQIECBAgAABAgQIECBAgEBNAgpki/kEnlW3nQSeVedWyVkCzwSeCTyr5BNTW9t2L/gXeFbb/nE2AQIECBAgQIAAAQIECBAgUF+Bg+5fJabMHFHU6eRNn4uxI2fVd6AW703gWYsvkOkRIECAAIEcBNRzCDyr17Zq998/6+U4UPoReDZQVtJ1ECBAgAABAgQIECDQDgICz3Ja5dRgc2LQLQECBAgQIECAAAECBAgQIECAAAECBAgQaIqAAtli9lYMPGvKxjAogSYL/PgnP48d9/h60Sz2GbN9XDn5tCbPrPHDp1Bs3HgVI+YpIPAsT119EyBAgAABAgQIECBAgAABApUIZEFnWeBZ9yMLOssCz9rtEHjWbivuegkQIECAQIR6jsp3gd9WKzdzRvsJpPA5cf/TfvvSFRMgQIAAAQIECBAgUFogtVyujkKhUEhhMVODTcHUHAkQIECAAAECBAgQIECAAAECBAgQIECAQLkCCmSLpQSelbtztCOQr4DAsy7fFIqN890Nem+0gMCzRosbjwABAgQIECBAgAABAgQIECgl8NCsobHhTSOL/rTBiLfiwVEz2xLMA/9tuewumgABAgTaXEA9R+UbwG+rlZs5o/0EUvicuP9pv33pigkQIECAAAECBAgQKC2QWi6XwDM7mQABAgQIECBAgAABAgQIECBAgAABAgQIEOhXQIFsv0QaECBAgAABAgQIECBAgAABAgQIECBAgAABAg0WyMLOstCz7kcWdpaFnrXj4YH/dlx110yAAAEC7S6gnqPdd4DrJ9C+Au5/2nftXTkBAgQIECBAgAABAsUCAs9y2hGpwebEoFsCBAgQIECAAAECBAgQIECAAAECBAgQINAUAQWyTWE3KAECBAgQIECAAAECBAgQIECAAAECBAgQINCLwEH3rxJTZo4o+uvkTZ+LsSNnta2ZB/7bduldOAECBAi0sYB6jjZefJdOoM0F3P+0+QZw+QQIECBAgAABAgQIdAqklsvVUSgUCimsX2qwKZiaIwECBAgQIECAAAECBAgQIECAAAECBAgQKFdAgWy5UtoRIECAAAECBAgQIECAAAECBAgQIECAAAECeQtkQWdZ4Fn3Iws6ywLP2vnwwH87r75rJ0CAAIF2FVDP0a4r77oJEHD/Yw8QIECAAAECBAgQIEBgnkBquVwCz+xcAgQIECBAgAABAgQIECBAgAABAgQIECBAoF8BBbL9EmlAgAABAgQIECBAgAABAgQIECBAgAABAgQINEDgoVlDY8ObRhaNtMGIt+LBUTMbMHprD+GB/9ZeH7MjQIAAAQJ5CKjnyENVnwQIpCDg/ieFVTJHAgQIECBAgAABAgQaISDwLCfl1GBzYtAtAQIECBAgQIAAAQIECBAgQIAAAQIECBBoioAC2aawG5QAAQIECBAgQIAAAQIECBAgQIAAAQIECBBYQCALO8tCz7ofWdhZFnrW7ocH/tt9B7h+AgQIEGhHAfUc7bjqrpkAgUzA/Y99QIAAAQIECBAgQIAAgXkCqeVydRQKhUIKi5cabAqm5kiAAAECBAgQIECAAAECBAgQIECAAAECBMoVUCBbrpR2BAgQIECAAAECBAgQIECAAAECBAgQIECAQF4CB92/SkyZOaKo+8mbPhdjR87Ka8ik+vXAf1LLZbIECBAgQKAuAuo56sKoEwIEEhRw/5PgopkyAQIECBAgQIAAAQK5CKSWyyXwLJdtoFMCBAgQIECAAAECBAgQIECAAAECBAgQIDCwBBTIDqz1dDUECBAgQIAAAQIECBAgQIAAAQIECBAgQCA1gSzoLAs8635kQWdZ4JljnoAH/u0EAgQIECDQfgLqOdpvzV0xAQLuf+wBAgQIECBAgAABAgQIdBcQeJbTfkgNNicG3RIgQIAAAQIECBAgQIAAAQIECBAgQIAAgaYIKJBtCrtBCRAgQIAAAQIECBAgQIAAAQIECBAgQIAAgYh4aNbQ2PCmkUUWG4x4Kx4cNZNPNwGBZ7YDAQIECBBoPwH1HO235q6YAIF5Au5/7AQCBAgQIECAAAECBAjME0gtl6ujUCgUUli81GBTMDVHAgQIECBAgAABAgQIECBAgAABAgQIECBQroAC2XKltCNAgAABAgQIECBAgAABAgQIECBAgAABAgTqLZCFnWWhZ92PLOwsCz1zdAl44N9uIECAAAEC7SegnqP91twVEyAwT8D9j51AgAABAgQIECBAgACBeQKp5XIJPLNzCRAgQIAAAQIECBAgQIAAAQIECBAgQIAAgX4FFMj2S6QBAQIECBAgQIAAAQIECBAgQIAAAQIECBAgkIPAQfevElNmjijqefKmz8XYkbNyGC3tLj3wn/b6mT0BAgQIEKhGQD1HNWrOIUBgIAi4/xkIq+gaCBAgQIAAAQIECBCoh4DAs3oolugjNdicGHRLgAABAgQIECBAgAABAgQIECBAgAABAgSaIqBAtinsBiVAgAABAgQIECBAgAABAgQIECBAgAABAm0tkAWdZYFn3Y8s6CwLPHP0FPDAv11BgAABAgTaT0A9R/utuSsmQGCegPsfO4EAAQIECBAgQIAAAQLzBFLL5eooFAqFFBYvNdgUTM2RAAECBAgQIECAAAECBAgQIECAAAECBAiUK6BAtlwp7QgQIECAAAECBAgQIECAAAECBAgQIECAAIF6CmSBZ1nwWXZsMOKteHDUzHp2P6D68sD/gFpOF0OAAAECBMoSUM9RFpNGBAgMQAH3PwNwUV0SAQIECBAgQIAAAQJVCaSWyyXwrKpldhIBAgQIECBAgAABAgQIECBAgAABAgQIEGgvAQWy7bXerpYAAQIECBAgQIAAAQIECBAgQIAAAQIECLSSQBZ4lgWfZWFnWeiZo7SAB/7tDAIECBAg0H4C6jnab81dMQEC8wTc/9gJBAgQIECAAAECBAgQmCcg8CynnZAabE4MuiVAgAABAgQIECBAgAABAgQIECBAgAABAk0RUCDbFHaDEiBAgAABAgQIECBAgAABAgQIECBAgAABAh8IPDRrqLCzfnaDB/59XAgQIECAQPsJqOdovzV3xQQIzBNw/2MnECBAgAABAgQIECBAYJ5AarlcHYVCoZDC4qU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qAAtmmsBuUAAECBAgQIECAAAECBAgQIECAAAECBAgQIFC2gAf+y6bSkAABAgQIDBgB9RwDZildCAECFQq4/6kQTHMCBAgQIECAAAECBAasQGq5XB2FQqGQwmqkBpuCqTkSIECAAAECBAgQIECAAAECBAgQIECAAIFyBRTIliulHQECBAgQIECAAAECBAgQIECAAAECBAgQIECgOQIe+G+Ou1EJECBAgEAzBdRzNFPf2AQINFPA/U8z9Y1NgAABAgQIECBAgEArCaSWyyXwrJV2j7kQIECAAAECBAgQIECAAAECBAgQIECAAIEWFVAg26ILY1oECBAgQIAAAQIECBAgQIAAAQIECBAgQIAAgQ8EPPBvKxAgQIAAgfYTUM/RfmvuigkQmCfg/sdOIECAAAECBAgQIECAwDwBgWc57YTUYHNi0C0BAgQIECBAgAABAgQIECBAgAABAgQIEGiKgALZprAblAABAgQIECBAgAABAgQIECBAgAABAgQIECBQtoAH/sum0pAAAQIECAwYAfUcA2YpXQgBAhUKuP+pEExzAgQIECBAgAABAgQGrEBquVwdhUKhkMJqpAabgqk5EiBAgAABAgQIECBAgAABAgQIECBAgACBcgUUyJYrpR0BAgQIECBAgAABAgQIECBAgAABAgQIECBAoDkCHvhvjrtRCRAgQIBAMwXUczRT39gECDRTwP1PM/WNTYAAAQIECBAgQIBAKwmklssl8KyVdo+5ECBAgAABAgQIECBAgAABAgQIECBAgACBFhVQINuiC2NaBAgQIECAAAECBAgQIECAAAECBAgQIECAAIEPBDzwbysQIECAAIH2E1DP0X5r7ooJEJgn4P7HTiBAgAABAgQIECBAgMA8AYFnOe2E1GBzYtAtAQIECBAgQIAAAQIECBAgQIAAAQIECBBoioAC2aawG5QAAQIECBAgQIAAAQIECBAgQIAAAQIECBAgULaAB/7LptKQAAECBAgMGAH1HANmKV0IAQIVCrj/qRBMcwIECBAgQIAAAQIEBqxAarlcHYVCoZDCaqQ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qAAtmmsBuUAAECBAgQIECAAAECBAgQIECAAAECBAgQIFC2gAf+y6bSkAABAgQIDBgB9RwDZildCAECFQq4/6kQTHMCBAgQIECAAAECBAasQGq5XB2FQqGQwmqkBpuCqTkSIECAAAECBAgQIECAAAECBAgQIECAAIFyBRTIliulHQECBAgQIECAAAECBAgQIECAAAECBAgQIECgOQIe+G+Ou1EJECBAgEAzBdRzNFPf2AQINFPA/U8z9Y1NgAABAgQIEC2d+QkAACAASURBVCBAgEArCaSWyyXwrJV2j7kQIECAAAECBAgQIECAAAECBAgQIECAAIEWFVAg26ILY1oECBAgQIAAAQIECBAgQIAAAQIECBAgQIAAgQ8EPPBvKxAgQIAAgfYTUM/RfmvuigkQmCfg/sdOIECAAAECBAgQIECAwDwBgWc57YTUYHNi0C0BAgQIECBAgAABAgQIECBAgAABAgQIEGiKgALZprAblAABAgQIECBAgAABAgQIECBAgAABAgQIECBQtoAH/sum0pAAAQIECAwYAfUcA2YpXQgBAhUKuP+pEExzAgQIECBAgAABAgQGrEBquVwdhUKhkMJqpAabgqk5EiBAgAABAgQIECBAgAABAgQIECBAgACBcgUUyJYrpR0BAgQIECBAgAABAgQIECBAgAABAgQIECBAoDkCHvhvjrtRCRAgQIBAMwXUczRT39gECDRTwP1PM/WNTYAAAQIECBAgQIBAKwmklssl8KyVdo+5ECBAgAABAgQIECBAgAABAgQIECBAgACBFhVQINuiC2NaBAgQIECAAAECBAgQIECAAAECBAgQIECAAIEPBDzwbysQIECAAIH2E1DP0X5r7ooJEJgn4P7HTiBAgAABAgQIECBAgMA8AYFnOe2E1GBzYtAtAQIECBAgQIAAAQIECBAgQIAAAQIECBBoioAC2aawG5QAAQIECBAgQIAAAQIECBAgQIAAAQIECBAgULaAB/7LptKQAAECBAgMGAH1HANmKV0IAQIVCrj/qRBMcwIECBAgQIAAAQIEBqxAarlcHYVCoZDCaqQGm4KpORIgQIAAAQIECBAgQIAAAQIECBAgQIAAgXIFFMiWK6UdAQIECBAgQIAAAQIECBAgQIAAAQIECBAgQKA5Ah74b467UQkQIECAQDMF1HM0U9/YBAg0U8D9TzP1jU2AAAECBAgQIECAQCsJpJbLJfCslXaPuRAgQIAAAQIECBAgQIAAAQIECBAgQIAAgRYVUCDbogtjWgQIECBAgAABAgQIECBAgAABAgQIECBAgACBDwQ88G8rECBAgACB9hNQz9F+a+6KCRCYJ+D+x04gQIAAAQIECBAgQIDAPAGBZznthNRgc2LQLQECBAgQIECAAAECBAgQIECAAAECBAgQaIrAggWyTZmEQQkQIECAAAECBAgQIECAAAECBAgQIECAAAECBMoWGLntdWW31ZAAAQIECBBIU0A9R5rrZtYECNRfwP1P/U31SIAAAQIECBAgQIBAGgKp5XJ1FAqFQgq0qcGmYGqOBAgQIECAAAECBAgQIECAAAECBAgQIECgXAEFsuVKaUeAAAECBAgQIECAAAECBAgQIECAAAECBAgQaA0BD/y3xjqYBQECBAgQyFNAPUeeuvomQCAlAfc/Ka2WuRIgQIAAAQIECBAgUE+B1HK5BJ7Vc/X1RYAAAQIECBAgQIAAAQIECBAgQIAAAQIEBqiAAtkBurAuiwABAgQIECBAgAABAgQIECBAgAABAgQIEBiwAh74H7BL68IIECBAgECngHoOm4EAAQLzBNz/2AkECBAgQIAAAQIECLSrgMCznFY+NdicGHRLgAABAgQIECBAgAABAgQIECBAgAABAgSaIqBAtinsBiVAgAABAgQIECBAgAABAgQIECBAgAABAgQIVC3ggf+q6ZxIgAABAgSSEVDPkcxSmSgBAjkLuP/JGVj3BAgQIECAAAECBAi0rEBquVwdhUKh0LKa3Sa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AABAgQIECBAgAABAgQIECBAgAABAgQIpCeQWi6XwLP09pgZEyBAgAABAgQIECBAgAABAgQIECBAgAABAgQIECBAgAABAgQIECBAgAABAgQIECBAgAABAgQIECBAgAABAgQIECBAgAABAgQIECBAgAABAgQItLGAwLOcFj812JwYdEuAAAECBAgQIECAAAECBAgQIECAAAECBAgQIECAAAECBAgQIECAAAECBAgQIECAAAECBAgQIECAAAECBAgQIECAAAECBAgQIECAAAECBAgQINDmAqnlcnUUCoVCCmuWGmwKpuZIgAABAgQIECBAgAABAgQIECBAgAABAgQIECBAgAABAgQIECBAgAABAgQIECBAgAABAgQIECBAgAABAgQIECBAgAABAgQIECBAgAABAgQIECCQnkBquVwCz9LbY2ZMgAABAgQIECBAgAABAgQIECBAgAABAgQIECBAgAABAgQIECBAgAABAgQIECBAgAABAgQIECBAgAABAgQIECBAgAABAgQIECBAgAABAgQIECDQxgICz3Ja/NRgc2LQLQECBAgQIECAAAECBAgQIECAAAECBAgQIECAAAECBAgQIECAAAECBAgQIECAAAECBAgQIECAAAECBAgQIECAAAECBAgQIECAAAECBAgQIECAQJsLpJbL1VEoFAoprFlqsCmYmiMBAgQIECBAgAABAgQIECBAgAABAgQIECBAgAABAgQIECBAgAABAgQIECBAgAABAgQIECBAgAABAgQIECBAgAABAgQIECBAgAABAgQIECBAgEB6Aqnlcgk8S2+PmTEBAgQIECBAgAABAgQIECBAgAABAgQIECBAgAABAgQIECBAgAABAgQIECBAgAABAgQIECBAgAABAgQIECBAgAABAgQIECBAgAABAgQIECBAgEAbCwg8y2nxU4PNiUG3BAgQIECAAAECBAgQIECAAAECBAgQIECAAAECBAgQIECAAAECBAgQIECAAAECBAgQIECAAAECBAgQIECAAAECBAgQIECAAAECBAgQIECAAAECbS6QWi5XR6FQKKSwZqnBpmBqjgQIECBAgAABAgQIECBAgAABAgQIECBAgAABAgQIECBAgAABAgQIECBAgAABAgQIECBAgAABAgQIECBAgAABAgQIECBAgAABAgQIECBAgAABAukJpJbLJfAsvT1mxgQIECBAgAABAgQIECBAgAABAgQIECBAgAABAgQIECBAgAABAgQIECBAgAABAgQIECBAgAABAgQIECBAgAABAgQIECBAgAABAgQIECBAgAABAm0sIPAsp8VPDTYnBt0SIECAAAECBAgQIECAAAECBAgQIECAAAECBAgQIECAAAECBAgQIECAAAECBAgQIECAAAECBAgQIECAAAECBAgQIECAAAECBAgQIECAAAECBAi0uUBquVwdhUKhkMKapQabgqk5EiBAgAABAgQIECBAgAABAgQIECBAgAABAgQIECBAgAABAgQIECBAgAABAgQIECBAgAABAgQIECBAgMD/Z+eObQAGYhiIIfsPrUzh4vBcwBAo1yJ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tCCzcAAAIABJREFU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C7/lJqAAAgAElEQVQ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ECBAgAABAgQIECBAgAABAgQIECBAgAABAgQIECBAgAABAgQIECBAgAABAgQIECBAgAABAgQIECBAgAABAgQIECBAoCdQ2+UyeNb7MYkJECBAgAABAgQIECBAgAABAgQIECBAgAABAgQIECBAgAABAgQIECBAgAABAgQIECBAgAABAgQIECBAgAABAgQIECBAgAABAgQIECBAgAABAgQeFjB4dlR+DfaIwVkCBAgQIECAAAECBAgQIECAAAECBAgQIECAAAECBAgQIECAAAECBAgQIECAAAECBAgQIECAAAECBAgQIECAAAECBAgQIECAAAECBAgQIECAAIHHBWq7XN+2FTqrwRZMZSRAgAABAgQIECBAgAABAgQIECBAgAABAgQIECBAgAABAgQIECBAgAABAgQIECBAgAABAgQIECBAgAABAgQIECBAgAABAgQIECBAgAABAgQIEOgJ1Ha5DJ71fkxiAgQIECBAgAABAgQIECBAgAABAgQIECBAgAABAgQIECBAgAABAgQIECBAgAABAgQIECBAgAABAgQIECBAgAABAgQIECBAgAABAgQIECBAgACBhwUMnh2VX4M9YnCWAAECBAgQIECAAAECBAgQIECAAAECBAgQIECAAAECBAgQIECAAAECBAgQIECAAAECBAgQIECAAAECBAgQIECAAAECBAgQIECAAAECBAgQIEDgcYHaLte3bYXOarAFUxkJECBAgAABAgQIECBAgAABAgQIECBAgAABAgQIECBAgAABAgQIECBAgAABAgQIECBAgAABAgQIECBAgAABAgQIECBAgAABAgQIECBAgAABAgR6ArVdLoNnvR+TmAABAgQIECBAgAABAgQIECBAgAABAgQIECBAgAABAgQIECBAgAABAgQIECBAgAABAgQIECBAgAABAgQIECBAgAABAgQIECBAgAABAgQIECBA4GEBg2dH5ddgjxicJUCAAAECBAgQIECAAEX+v14AACAASURBVAECBAgQIECAAAECBAgQIECAAAECBAgQIECAAAECBAgQIECAAAECBAgQIECAAAECBAgQIECAAAECBAgQIECAAAECBAgQeFygtsv1bVuhsxpswVRGAgQIECBAgAABAgQIECBAgAABAgQIECBAgAABAgQIECBAgAABAgQIECBAgAABAgQIECBAgAABAgQIECBAgAABAgQIECBAgAABAgQIECBAgACBnkBtl8vgWe/HJCZAgAABAgQIECBAgAABAgQIECBAgAABAgQIECBAgAABAgQIECBAgAABAgQIECBAgAABAgQIECBAgAABAgQIECBAgAABAgQIECBAgAABAgQIEHhYwODZUfk12CMGZwkQIECAAAECBAgQIECAAAECBAgQIECAAAECBAgQIECAAAECBAgQIECAAAECBAgQIECAAAECBAgQIECAAAECBAgQIECAAAECBAgQIECAAAECBB4XqO1yfdtW6KwGWzCVkQABAgQIECBAgAABAgQI/OzdfbRWZZk/8OuclaKTjTOK0WqcWaIlBDOBgmmiZqaCQqFogy8LSywQ0/I1RaGZCRXN19REKLFk+cKUJAUKamYqpgkKzUBQKa6ZphWJzjjZKNpi/9bh1zzTIyDn5dnPs++9P2ct/5jO3vd9XZ9r/6HfwUsCBAgQIECAAAECBAgQIECAAAECBAgQIECAAAECBAgQIECAAAECBAgQIECAAAECBAgQIECAAAECBAgQIECAAAECBAikJ5DaXi4Lz9L7xlRMgAABAgQIECBAgAABAgQIECBAgAABAgQIECBAgAABAgQIECBAgAABAgQIECBAgAABAgQIECBAgAABAgQIECBAgAABAgQIECBAgAABAgQIECBQYQELz3IafmqwOTE4lgABAgQIECBAgAABAgQIECBAgAABAgQIECBAgAABAgQIECBAgAABAgQIECBAgAABAgQIECBAgAABAgQIECBAgAABAgQIECBAgAABAgQIECBAoOICqe3lasuyLEthZqnBpmCqRgIECBAgQIAAAQIECBAgQIAAAQIECBAgQIAAAQIECBAgQIAAAQIECBAgQIAAAQIECBAgQIAAAQIECBAgQIAAAQIECBAgQIAAAQIECBAgQIAAgfQEUtvLZeFZet+YigkQIECAAAECBAgQIECAAAECBAgQIECAAAECBAgQIECAAAECBAgQIECAAAECBAgQIECAAAECBAgQIECAAAECBAgQIECAAAECBAgQIECAAAECBCosYOFZTsNPDTYnBscSIECAAAECBAgQIECAAAECBAgQIECAAAECBAgQIECAAAECBAgQIECAAAECBAgQIECAAAECBAgQIECAAAECBAgQIECAAAECBAgQIECAAAECBAhUXCC1vVxtWZZlKcwsNdgUTNVIgAABAgQIECBAgAABAgQIECBAgAABAgQIECBAgAABAgQIECBAgAABAgQIECBAgAABAgQIECBAgAABAgQIECBAgAABAgQIECBAgAABAgQIECCQnkBqe7ksPEvvG1MxAQIECBAgQIAAAQIECBAgQIAAAQIECBAgQIAAAQIECBAgQIAAAQIECBAgQIAAAQIECBAgQIAAAQIECBAgQIAAAQIECBAgQIAAAQIECBAgQIBAhQUsPMtp+KnB5sTgWAIECBAgQIAAAQIECBAgQIAAAQIECBAgQIAAAQIECBAgQIAAAQIECBAgQIAAAQIECBAgQIAAAQIECBAgQIAAAQIECBAgQIAAAQIECBAgQIAAgYoLpLaXqy3LsiyFmaUGm4KpGgkQIECAAAECBAgQIECAAAECBAgQIECAAAECBAgQIECAAAECBAgQIECAAAECBAgQIECAAAECBAgQIECAAAECBAgQIECAAAECBAgQIECAAAECBNITSG0vl4Vn6X1jKiZAgAABAgQIECBAgAABAgQIECBAgAABAgQIECBAgAABAgQIECBAgAABAgQIECBAgAABAgQIECBAgAABAgQIECBAgAABAgQIECBAgAABAgQIEKiwgIVnOQ0/NdicGBxLgAABAgQIECBAgAABAgQIECBAgAABAgQIECBAgAABAgQIECBAgAABAgQIECBAgAABAgQIECBAgAABAgQIECBAgAABAgQIECBAgAABAgQIECBQcYHU9nK1ZVmWpTCz1GBTMFUjAQIECBAgQIAAAQIECBAgQIAAAQIECBAgQIAAAQIECBAgQIAAAQIECBAgQIAAAQIECBAgQIAAAQIECBAgQIAAAQIECBAgQIAAAQIECBAgQIBAegKp7eWy8Cy9b0zFBAgQIECAAAECBAgQIECAAAECBAgQIECAAAECBAgQIECAAAECBAgQIECAAAECBAgQIECAAAECBAgQIECAAAECBAgQIECAAAECBAgQIECAAAECFRaw8Cyn4acGmxODYwkQIECAAAECBAgQIECAAAECBAgQIECAAAECBAgQIECAAAECBAgQIECAAAECBAgQIECAAAECBAgQIECAAAECBAgQIECAAAECBAgQIECAAAECBCoukNperrYsy7IUZpYabAqmaiRAgAABAgQIECBAgAABAgQIECBAgAABAgQIECBAgAABAgQIECBAgAABAgQIECBAgAABAgQIECBAgAABAgQIECBAgAABAgQIECBAgAABAgQIEEhPILW9XBaepfeNqZgAAQIECBAgQIAAAQIECBAgQIAAAQIECBAgQIAAAQIECBAgQIAAAQIECBAgQIAAAQIECBAgQIAAAQIECBAgQIAAAQIECBAgQIAAAQIECBAgQKDCAhae5TT81GBzYnAsAQIECBAgQIAAAQIECBAgQIAAAQIECBAgQIAAAQIECBAgQIAAAQIECBAgQIAAAQIECBAgQIAAAQIECBAgQIAAAQIECBAgQIAAAQIECBAgQIBAxQVS28vVlmVZlsLMUoNNwVSNBAgQIECAAAECBAgQIECAAAECBAgQIECAAAECBAgQIECAAAECBAgQIECAAAECBAgQIECAAAECBAgQIECAAAECBAgQIECAAAECBAgQIECAAAEC6QmktpfLwrP0vjEVEyBAgAABAgQIECBAgAABAgQIECBAgAABAgQIECBAgAABAgQIECBAgAABAgQIECBAgAABAgQIECBAgAABAgQIECBAgAABAgQIECBAgAABAgQIVFjAwrOchp8abE4MjiVAgAABAgQIECBAgAABAgQIECBAgAABAgQIECBAgAABAgQIECBAgAABAgQIECBAgAABAgQIECBAgAABAgQIECBAgAABAgQIECBAgAABAgQIEKi4QGp7udqyLMtSmFlqsCmYqpEAAQIECBAgQIAAAQIECBAgQIAAAQIECBAgQIAAAQIECBAgQIAAAQIECBAgQIAAAQIECBAgQIAAAQIECBAgQIAAAQIECBAgQIAAAQIECBAgQCA9gdT2cll4lt43pmICBAgQIECAAAECBAgQIECAAAECBAgQIECAAAECBAgQIECAAAECBAgQIECAAAECBAgQIECAAAECBAgQIECAAAECBAgQIECAAAECBAgQIECAAIEKC1h4ltPwU4PNicGxBAgQIECAAAECBAgQIECAAAECBAgQIECAAAECBAgQIECAAAECBAgQIECAAAECBAgQIECAAAECBAgQIECAAAECBAgQIECAAAECBAgQIECAAAECFRdIbS9XW5ZlWQozSw02BVM1EiBAgAABAgQIECDQeIENGzbEv//7v8d//Md/xK9//etYt25d/Pa3v43169fHSy+9FP/1X/8Vr7zySrz66qvx+9//Pl577bV4/fXX480334w//OEPsXHjxsYX5UQCBAgQIECAAIHkBNrb2+Md73hHbLfddrHDDjvEjjvuGO985ztjp512ip133jn+4i/+Inbdddfo3bt3vPvd744+ffrEe9/73virv/qr+Ou//uvo1atXcj0rmAABAgQIECCQgoD8L4UpqZEAAQIECBAgUHwB+V/xZ6RCAgQIECBAoJoC8r9qzl3XBAgQIECAAIFGC8j/Gi3qPAIECBAgQIAAAQIE3k4gtb1cFp75ngkQIECAAAECBAgQINBFgY7lZKtWrYrVq1fHz3/+8/jFL34Rzz//fKxdu3bTkjM/BAgQIECAAAECBFot0LH8rG/fvrHnnnvG+9///th7772jf//+MWDAgE1L1PwQIECAAAECBAhsXUD+5+sgQIAAAQIECBAouoD8r+gTUh8BAgQIECBQZAH5X5GnozYCBAgQIECAAIEOAfmf74AAAQIECBAgQIAAga4IWHjWFa0uPJsabBda8ygBAgQIECBAgAABAgUWWL9+fSxbtiyeffbZWLFiRfz0pz/dtOzMDwECBAgQIECAAIFUBTqWnn3wgx+MQYMGxT777BNDhgyJ3r17p9qOugkQIECAAAECPRKQ//WIz8sECBAgQIAAAQIFFJD/FXAoSiJAgAABAgRaJiD/axm9iwkQIECAAAECBHISkP/lBOtYAgQIECBAgAABAgkLpLaXqy3LsiwF79RgUzBVIwECBAgQIECAAAECmwt0LDV74okn4sc//nH85Cc/iTVr1mAiQIAAAQIECBAgUHqBfv36xYc+9KH48Ic/HAceeOCmZWh+CBAgQIAAAQJlFJD/lXGqeiJAgAABAgQIENiWgPxvW0J+T4AAAQIECJRFQP5XlknqgwABAgQIECBAoCsC8r+uaHmWAAECBAgQIECAQPkEUtvLZeFZ+b5BHREgQIAAAQIECBAg0AWBlStXxsMPPxyPPPJIPProo9HxX3Ts6c/f/M3fxO677x7vfe974z3veU/06dMnevfuHbvuumv85V/+Zey8887xrne9K3baaafYcccdo1evXrH99tvHO97xjmhvb+/p9d4nQIAAAQIECBAogcDGjRvjD3/4Q7zxxhuxYcOGeO211+LVV1+N3/3ud/HKK6/Ef/7nf8ZLL7206e9f161bF7/5zW/i17/+dfzqV7+Kf/u3f+uxQMffvx5yyCFx6KGHxmGHHRYDBw7s8ZkOIECAAAECBAi0QkD+1wp1dxIgQIAAAQIECGxLQP63LSG/J0CAAAECBAh0TkD+1zknTxEgQIAAAQIECDRXQP7XXG+3ESBAgAABAgQIEKi6gIVnOX0BqcHmxOBYAgQIECBAgAABAgR6KNCxKOL++++PxYsXx4MPPhhr167t1ol9+/aNAQMGRMd/Cef9739/vO9974s999wz9thjD0vLuiXqJQIECBAgQIAAgUYJdPxhqRdeeCGef/75+OUvfxm/+MUvYs2aNbFq1aoe/f3vEUccEcOHD4+jjjpq0+JePwQIECBAgACBIgrI/4o4FTURIECAAAECBAg0UkD+10hNZxEgQIAAAQKpCcj/UpuYegkQIECAAAECBLoqIP/rqpjnCRAgQIAAAQIECBBIbS9XW5ZlWQpjSw02BVM1EiBAgAABAgQIEKiKwLp162L+/PmxYMGCWLhwYXT8P4C68rPvvvvGkCFDYp999okPfvCDm/5617ve1ZUjPEuAAAECBAgQIECgEAK/+93v4qc//emmv5599tlYtmxZPPPMM12qrb29PUaOHBmjRo2K0aNHR58+fbr0vocJECBAgAABAo0WkP81WtR5BAgQIECAAAECqQrI/1KdnLoJECBAgACBtxOQ//k+CBAgQIAAAQIECPx/AfmfL4EAAQIECBAgQIAAgS0JpLaXy8Iz3zEBAgQIECBAgAABAqUUWL9+fdxzzz0xb968eOCBBzrd4y677BIHHXRQHHjggfHhD384PvShD8UOO+zQ6fc9SIAAAQIECBAgQCA1gddffz1+8pOfxI9//ON44okn4vHHH4+XX365020ceeSRMWbMmDjuuOOid+/enX7PgwQIECBAgACBngjI/3qi510CBAgQIECAAIEqCcj/qjRtvRIgQIAAgfIIyP/KM0udECBAgAABAgQI5Csg/8vX1+kECBAgQIAAAQIEUhCw8CynKaUGmxODYwkQIECAAAECBAgQ2IbA3Llzo+Ov7373u52y6tWrVxx++OHx0Y9+NA499NAYMmRIp97zEAECBAgQIECAAIEyCyxbtiweeeSR+OEPfxgPPfRQbNiwoVPtHnvssTF27NhNf/khQIAAAQIECOQhIP/LQ9WZBAgQIECAAAECVROQ/1Vt4volQIAAAQLpCMj/0pmVSgkQIECAAAECBIorIP8r7mxURoAAAQIECBAgQCAPgdT2crVlWZblAdHoM1ODbXT/ziNAgAABAgQIECBAYOsCS5cujTlz5sQdd9wRL7300jap+vXrF0cddVQMHz48jjzyyGhvb9/mOx4gQIAAAQIECBAgUFWBjRs3xgMPPBCLFy+O+++/P9asWbNNil133TVOPvnkGDduXAwdOnSbz3uAAAECBAgQIPB2AvI/3wcBAgQIECBAgACB/ATkf/nZOpkAAQIECBDonID8r3NOniJAgAABAgQIECDQHQH5X3fUvEOAAAECBAgQIEAgLYHU9nJZeJbW96VaAgQIECBAgAABAgT+RGD27NnxzW9+Mx577LFtunQsWRg9enR8/OMfj0GDBm3zeQ8QIECAAAECBAgQILBlgRUrVsT3v//9mD9/fnT8ywfb+jn44IPj05/+dIwfP35bj/o9AQIECBAgQKBOQP7ngyBAgAABAgQIECDQfAH5X/PN3UiAAAECBKoqIP+r6uT1TYAAAQIECBAg0EoB+V8r9d1NgAABAgQIECBAIB8BC8/ycY3UYHNicCwBAgQIECBAgACBygu88MILMWvWrPj6178e69evf1uPjsVmxx9/fIwZMyYGDBhQeTsABAgQIECAAAECBBotsGrVqpg3b1585zvfiY4/CPV2P717947PfvazMWHChNhjjz0aXYrzCBAgQIAAgZIIyP9KMkhtECBAgAABAgQIlEJA/leKMWqCAAECBAgUSkD+V6hxKIYAAQIECBAgQKDiAvK/in8A2idAgAABAgQIECiNQGp7udqyLMtS0E8NNgVTNRIgQIAAAQIECBBISeDJJ5+Mm2++OebMmfO2Zb/73e+Ok046KU444YTYf//9U2pRrQQIECBAgAABAgSSFnjqqafi7rvvjjvvvDN++9vfvm0v48aNizPOOCMOOOCApHtWPAECBAgQINA4Aflf4yydRIAAAQIECBAgQCAPAflfHqrOJECAAAEC1RGQ/1Vn1jolQIAAAQIECBBIU0D+l+bcVE2AAAECBAgQIECgQyC1vVwWnvluCRAgQIAAAQIECBAotMDixYvjxhtvjIULF75tnSNHjoyOpQljx44tdD+KI0CAAAECBAgQIFAFgblz525aVtyZv48/66yzYvjw4VVg0SMBAgQIECCwBQH5n8+CAAECBAgQIECAQHoC8r/0ZqZiAgQIECDQKgH5X6vk3UuAAAECBAgQIECg+wLyv+7beZMAAQIECBAgQIBAKwQsPMtJPTXYnBgcS4AAAQIECBAgQKAyAgsWLIjrrrsuHn744a32vMsuu8RnPvOZOPXUU6N///6VsdEoAQIECBAgQIAAgVQEVq9eHbfddlt84xvfiJdffnmrZR922GFxzjnnxKhRo1JpTZ0ECBAgQIBADwXkfz0E9DoBAgQIECBAgACBAgjI/wowBCUQIECAAIGCCsj/CjoYZREgQIAAAQIECBDogoD8rwtYHiVAgAABAgQIECDQQoHU9nK1ZVmWtdCr01enBtvpxjxIgAABAgQIECBAgECdwKJFi+Kqq65620VngwcPjokTJ8aECROivb2dIAECBAgQIECAAAECBRfYuHFjzJo1K2bOnBnLly/farUdi88uuOCCGDFiRME7Uh4BAgQIECDQXQH5X3flvEeAAAECBAgQIECguALyv+LORmUECBAgQKDZAvK/Zou7jwABAgQIECBAgED+AvK//I3dQIAAAQIECBAgQKAnAqnt5bLwrCfT9i4BAgQIECBAgAABAg0TePzxx+OKK66IhQsXbvXMI444Ij73uc/F6NGjG3avgwgQIECAAAECBAgQaK7A/Pnz42tf+1o8+OCDW7145MiRcdFFF8VBBx3U3OLcRoAAAQIECOQmIP/LjdbBBAgQIECAAAECBAolIP8r1DgUQ4AAAQIEmiYg/2satYsIECBAgAABAgQItFRA/tdSfpcTIECAAAECBAgQ2KKAhWc5fRipwebE4FgCBAgQIECAAAECpRP4+c9/HpdeemnMmTNnq70dc8wx8YUvfCEOPfTQ0vWvIQIECBAgQIAAAQJVFXjkkUfiq1/9atx7771bJRg3blxMmTIl9t5776oy6ZsAAQIECCQvIP9LfoQaIECAAAECBAgQINAtAflft9i8RIAAAQIEkhOQ/yU3MgUTIECAAAECBAgQaIiA/K8hjA4hQIAAAQIECBAg0BCB1PZytWVZljWk85wPSQ02Zw7HEyBAgAABAgQIEEheYMOGDfFP//RPMX369K32MmbMmDj33HNj2LBhyferAQIECBAgQIAAAQIEtiywZMmSuPbaa2PevHlbJZo8eXL8wz/8Q/Tq1QsjAQIECBAgkIiA/C+RQSmTAAECBAgQIECAQM4C8r+cgR1PgAABAgRaJCD/axG8awkQIECAAAECBAgUTED+V7CBKIcAAQIECBAgQKCSAqnt5bLwrJKfqaYJECBAgAABAgQItFZg9uzZm5YV/OpXv9piISNHjowvfvGLccghh7S2ULcTIECAAAECBAgQINA0gUcffTS+8pWvxMKFC7d45+67775pafL48eObVpOLCBAgQIAAge4JyP+65+YtAgQIECBAgAABAmUWkP+Vebp6I0CAAIGqCcj/qjZx/RIgQIAAAQIECBDYtoD8b9tGniBAgAABAgQIECCQl4CFZznJpgabE4NjCRAgQIAAAQIECCQtsHTp0rjkkkvigQce2GIfBx54YFx88cXRsfDMDwECBAgQIECAAAEC1RToWHh2+eWXxxNPPLFFgCOPPDIuu+yyGDp0aDWBdE2AAAECBAosIP8r8HCURoAAAQIECBAgQKAgAvK/ggxCGQQIECBAoBsC8r9uoHmFAAECBAgQIECAQMUE5H8VG7h2CRAgQIAAAQIECiGQ2l6utizLskLIbaOI1GBTMFUjAQIECBAgQIAAgWYKdCwymz59+hav3GOPPWLq1Kkxfvz4ZpbkLgIECBAgQIAAAQIECizQ8V+GnzZtWrzwwgtbrHLy5MmbFqP5IUCAAAECBIohIP8rxhxUQYAAAQIECBAgQCAVAflfKpNSJwECBAgQ+P8C8j9fAgECBAgQIECAAAECXRGQ/3VFy7MECBAgQIAAAQIEeiaQ2l4uC896Nm9vEyBAgAABAgQIECCwDYH77rsvLrjggli1atUWn+xYdPaP//iP0d7ezpIAAQIECBAgQIAAAQJ1Ahs3btz0zwsdi8+29DNgwIC46qqr4uijjyZHgAABAgQItEhA/tcieNcSIECAAAECBAgQKIGA/K8EQ9QCAQIECJReQP5X+hFrkAABAgQIECBAgEBuAvK/3GgdTIAAAQIECBAgQKBOwMKznD6I1GBzYnAsAQIECBAgQIAAgWQE3nzzzTj33HPjpptu2mLNxx9//KalBf3790+mJ4USIECAAAECBAgQINAagdWrV0fHsuTvfOc7WyzgzDPPjGuvvTa222671hToVgIECBAgUEEB+V8Fh65lAgQIECBAgAABAjkJyP9ygnUsAQIECBDogYD8rwd4XiVAgAABAgQIECBAoE5A/ueDIECAAAECBAgQIJCvQGp7udqyLMvyJWnM6anBNqZrpxAgQIAAAQIECBBIU2DRokVx9tlnx5o1azZroG/fvjF9+vQYO3Zsms2pmgABAgQIECBAgACBlgnMnTs3Jk+eHGvXrt2shn79+sX1118fI0aMaFl9LiZAgAABAlURkP9VZdL6JECAAAECBAgQINBcAflfc73dRoAAAQIEtiYg//NtECBAgAABAgQIECCQh4D8Lw9VZxIgQIAAAQIECBCISG0vl4VnvloCBAgQIECAAAECBBoqcNFFF8WVV165xTM7lqB1/G777bdv6J0OI0CAAAECBAgQIECgOgJvvPFGXHjhhZuWm23pp+N3V1xxRXVAdEqAAAECBJosIP9rMrjrCBAgQIAAAQIECFRMQP5XsYFrlwABAgQKJyD/K9xIFESAAAECBAgQIECgVALyv1KNUzMECBAgQIAAAQIFEbDwLKdBpAabE4NjCRAgQIAAAQIECBRWYMWKFfG5z30ulixZslmNgwYNiquvvjoOP/zwwtavMAIECBAgQIAAAQIE0hJ46KGH4vzzz4+OfxZ568+wYcPia1/7WnT8s4gfAgQIECBAoDEC8r/GODqFAAECBAgQIECAAIHOCcj/OufkKQIECBAg0CgB+V+jJJ1DgAABAgQIECBAgEBnBOR/nVHyDAECBAgQIECAAIHOCaS2l6sty7Ksc6219qnUYFur5XYCBAgQIECAAAECzRWYNWtWTJo0KTZu3LjZxR0LCK666qrmFuQ2AgQIECBAgAABAgQqI3DBBRdsWrD81p/29vaYMWNGTJgwoTIWGiVAgAABAnkJyP/yknUuAQIECBAgQIAAAQLbEpD/bUvI7wkQIECAQM8F5H89N3QCAQIECBAgQIAAAQLdE5D/dc/NWwQIECBAgAABAgT+VCC1vVwWnvl+CRAgQIAAAQIECBDokcDEiROj4w88vfVnr732ihtuuCGOPvroHp3vZQIECBAgQIAAAQIECGxL4L777ovPf/7z8dxzz232aMfCs5kzZ27rCL8nQIAAAQIEtiIg//NpECBAgAABAgQIECDQagH5X6sn4H4CBAgQKLOA/K/M09UbAQIECBAgQIAAgTQE5H9pzEmVBAgQIECAAAECxRWw8Cyn2aQGmxODYwkQIECAAAECBAgURmDlypVx2mmnxVNPl91sQAAAIABJREFUPbVZTZ/61Kfipptuip122qkw9SqEAAECBAgQIECAAIFyC7z66qtx5plnxre+9a3NGt1///3j1ltvjYEDB5YbQXcECBAgQKCBAvK/BmI6igABAgQIECBAgACBHgvI/3pM6AACBAgQIFAnIP/zQRAgQIAAAQIECBAgUCQB+V+RpqEWAgQIECBAgACB1ARS28vVlmVZlgJyarApmKqRAAECBAgQIECAQHcFvv3tb8epp54av//97zc7YsaMGXH66ad392jvESBAgAABAgQIECBAoEcCt9xyS0yaNGmzM975znfGbbfdFp/85Cd7dL6XCRAgQIBAFQTkf1WYsh4JECBAgAABAgQIpCkg/0tzbqomQIAAgWIJyP+KNQ/VECBAgAABAgQIECDwfwLyP18DAQIECBAgQIAAga4LpLaXy8Kzrs/YGwQIECBAgAABAgQqLXDZZZfFlClTNjPYd999Y9asWTFkyJBK+2ieAAECBAgQIECAAIHWCyxbtiwmTJgQzzzzzGbFXHrppXHJJZe0vkgVECBAgACBggrI/wo6GGURIECAAAECBAgQIFATkP/5GAgQIECAQPcF5H/dt/MmAQIECBAgQIAAAQLNEZD/NcfZLQQIECBAgAABAuURsPAsp1mmBpsTg2MJECBAgAABAgQItFRg/Pjxcdttt21Ww6mnnhrf+MY3or29vaX1uZwAAQIECBAgQIAAAQL/K7Bx48b4zGc+s9V/hpk9ezYsAgQIECBA4C0C8j+fBAECBAgQIECAAAECqQjI/1KZlDoJECBAoEgC8r8iTUMtBAgQIECAAAECBAi8nYD8z/dBgAABAgQIECBAoPMCqe3lasuyLOt8e617MjXY1km5mQABAgQIECBAgEDjBdatWxcnnXRSPPzww5sdfvXVV8d5553X+EudSIAAAQIECBAgQIAAgQYIXHPNNXH++edvdtJhhx0Wd955Z/Tp06cBtziCAAECBAikLSD/S3t+qidAgAABAgQIECBQZQH5X5Wnr3cCBAgQ6KyA/K+zUp4jQIAAAQIECBAgQKBoAvK/ok1EPQQIECBAgAABAkUUSG0vl4VnRfyK1ESAAAECBAgQIECgQALPPvtsnHjiibFmzZq6qnbZZZe4/fbbY+TIkQWqVikECBAgQIAAAQIECBDYXGDhwoVxyimnxMsvv1z3y379+sVdd90V++yzDzYCBAgQIFBZAflfZUevcQIECBAgQIAAAQKlEZD/lWaUGiFAgACBHATkfzmgOpIAAQIECBAgQIAAgaYKyP+ayu0yAgQIECBAgACBBAUsPMtpaKnB5sTgWAIECBAgQIAAAQJNFVi8eHGMHTs2Xnnllbp7hw4dGnPmzIn+/fs3tR6XESBAgAABAgQIECBAoLsCq1evjnHjxsXSpUvrjth5551j7ty5MXz48O4e7T0CBAgQIJCsgPwv2dEpnAABAgQIECBAgACBtwjI/3wSBAgQIEBgcwH5n6+CAAECBAgQIECAAIGyCMj/yjJJfRAgQIAAAQIECOQhkNperrYsy7I8IBp9Zmqwje7feQQIECBAgAABAgSaLXDXXXfFSSedtNm1Y8aMiTvuuCN22GGHZpfkPgIECBAgQIAAAQIECPRI4PXXX4+TTz455s2bt9k5d955Z5x44ok9Ot/LBAgQIEAgJQH5X0rTUisBAgQIECBAgAABAp0RkP91RskzBAgQIFAVAflfVSatTwIECBAgQIAAAQLVEZD/VWfWOiVAgAABAgQIEOiaQGp7uSw869p8PU2AAAECBAgQIECgEgIzZ86M008/fbNezzzzzLjxxhsrYaBJAgQIECBAgAABAgTKK3DWWWfFTTfdtFmDt9xyS0ycOLG8jeuMAAECBAj8UUD+51MgQIAAAQIECBAgQKDMAvK/Mk9XbwQIECDQGQH5X2eUPEOAAAECBAgQIECAQKoC8r9UJ6duAgQIECBAgACBvAQsPMtJNjXYnBgcS4AAAQIECBAgQCB3gWuvvTbOO++8ze6ZNm1aTJkyJff7XUCAAAECBAgQIECAAIFmCFx66aUxderUza665ppr4txzz21GCe4gQIAAAQItEZD/tYTdpQQIECBAgAABAgQINFlA/tdkcNcRIECAQGEE5H+FGYVCCBAgQIAAAQIECBDIUUD+lyOuowkQIECAAAECBJITSG0vV1uWZVkKyqnBpmCqRgIECBAgQIAAAQJvFbj88svjkksu2Qzm5ptvjkmTJgEjQIAAAQIECBAgQIBAqQRmzJgRZ5xxxmY9XXbZZXHxxReXqlfNECBAgACBDgH5n++AAAECBAgQIECAAIEqCcj/qjRtvRIgQICA/M83QIAAAQIECBAgQIBA1QTkf1WbuH4JECBAgAABAgS2JpDaXi4Lz3zLBAgQIECAAAECBAhsEpg2bVp86Utf2kzjjjvuiJNOOokSAQIECBAgQIAAAQIESilw5513xsknn7xZb1/+8pdj6tSppexZUwQIECBQTQH5XzXnrmsCBAgQIECAAAECVReQ/1X9C9A/AQIEqiMg/6vOrHVKgAABAgQIECBAgMD/Ccj/fA0ECBAgQIAAAQIEIiw8y+krSA02JwbHEiBAgAABAgQIEMhFYGt/2Onee++N0aNH53KnQwkQIECAAAECBAgQIFAUgfnz58cxxxyzWTmWnhVlQuogQIAAgZ4KyP96Kuh9AgQIECBAgAABAgRSFpD/pTw9tRMgQIBAZwTkf51R8gwBAgQIECBAgAABAmUVkP+VdbL6IkCAAAECBAgQ6KxAanu52rIsyzrbXCufSw22lVbuJkCAAAECBAgQINAVgcsvvzwuueSSule22267+N73vhcjRozoylGeJUCAAAECBAgQIECAQLICixYtik984hPx5ptv1vVw2WWXxcUXX5xsXwonQIAAAQLyP98AAQIECBAgQIAAAQIEIuR/vgICBAgQKKuA/K+sk9UXAQIECBAgQIAAAQJdEZD/dUXLswQIECBAgAABAmUTSG0vl4VnZfsC9UOAAAECBAgQIECgCwLXXnttnHfeeXVv9OrVKxYsWBCHH354F07yKAECBAgQIECAAAECBNIXeOihh2LUqFGxYcOGumauueaaOPfcc9NvUAcECBAgUDkB+V/lRq5hAgQIECBAgAABAgTeRkD+5/MgQIAAgbIJyP/KNlH9ECBAgAABAgQIECDQEwH5X0/0vEuAAAECBAgQIJCygIVnOU0vNdicGBxLgAABAgQIECBAoGECM2fOjNNPP73uvO222y7uu+8+y84apuwgAgQIECBAgAABAgRSE+j4Q09HH310vPnmm3Wl33LLLTFx4sTU2lEvAQIECFRYQP5X4eFrnQABAgQIECBAgACBrQrI/3wcBAgQIFAWAflfWSapDwIECBAgQIAAAQIEGikg/2ukprMIECBAgAABAgRSEUhtL1dblmVZCripwaZgqkYCBAgQIECAAIHqCtx1111x0kknbQZw//33x4gRI6oLo3MCBAgQIECAAAECBAhExKJFi+Koo47azOLOO++ME088kREBAgQIECi8gPyv8CNSIAECBAgQIECAAAECLRSQ/7UQ39UECBAg0BAB+V9DGB1CgAABAgQIECBAgEBJBeR/JR2stggQIECAAAECBLYqkNpeLgvPfMwECBAgQIAAAQIEKiawePHiLS41u/fee2P06NEV09AuAQIECBAgQIAAAQIEtiwwf/78OOaYYzb7Zccfhho+fDg2AgQIECBQWAH5X2FHozACBAgQIECAAAECBAokIP8r0DCUQoAAAQJdEpD/dYnLwwQIECBAgAABAgQIVFRA/lfRwWubAAECBAgQIFBRAQvPchp8arA5MTiWAAECBAgQIECAQI8Enn322fjoRz8ar7zySt05d9xxR5x00kk9OtvLBAgQIECAAAECBAgQKJvAnXfeGSeffHJdWzvvvHP88Ic/jH322ads7eqHAAECBEogIP8rwRC1QIAAAQIECBAgQIBA0wTkf02jdhEBAgQINEhA/tcgSMcQIECAAAECBAgQIFAJAflfJcasSQIECBAgQIAAgYhIbS9XW5ZlWQqTSw02BVM1EiBAgAABAgQIVEtg3bp18ZGPfCTWrFlT1/jNN98ckyZNqhaGbgkQIECAAAECBAgQINBJgRkzZsQZZ5xR93S/fv3iRz/6UfTp06eTp3iMAAECBAjkLyD/y9/YDQQIECBAgAABAgQIlE9A/le+meqIAAECZRWQ/5V1svoiQIAAAQIECBAgQCBPAflfnrrOJkCAAAECBAgQKIpAanu5LDwrypejDgIECBAgQIAAAQI5C3zsYx+Lhx9+uO6WadOmxZQpU3K+2fEECBAgQIAAAQIECBBIW+DSSy+NqVOn1jVx2GGHxQ9+8IO0G1M9AQIECJRKQP5XqnFqhgABAgQIECBAgACBJgrI/5qI7SoCBAgQ6LaA/K/bdF4kQIAAAQIECBAgQKDiAvK/in8A2idAgAABAgQIVEDAwrOchpwabE4MjiVAgAABAgQIECDQLYHx48fHbbfdVvfumWeeGTfeeGO3zvMSAQIECBAgQIAAAQIEqiZw1llnxU033VTX9qmnnhqzZ8+uGoV+CRAgQKCAAvK/Ag5FSQQIECBAgAABAgQIJCUg/0tqXIolQIBA5QTkf5UbuYYJECBAgAABAgQIEGiwgPyvwaCOI0CAAAECBAgQKJRAanu52rIsywoluJViUoNNwVSNBAgQIECAAAEC1RC47LLLYsqUKXXNjhkzJu65555qAOiSAAECBAgQIECAAAECDRI47rjjYt68eXWndfzXHy+55JIG3eAYAgQIECDQdQH5X9fNvEGAAAECBAgQIECAAIEtCcj/fBcECBAgUEQB+V8Rp6ImAgQIECBAgAABAgRSFJD/pTg1NRMgQIAAAQIECHRGILW9XBaedWaqniFAgAABAgQIECCQqMC3v/3t+Pu///u66ocOHRqPPfZY7LDDDol2pWwCBAgQIECAAAECBAi0RuD111+Pgw8+OJYuXVpXwD//8z/HJz/5ydYU5VYCBAgQqLSA/K/S49c8AQIECBAgQIAAAQINFpD/NRjUcQQIECDQYwH5X48JHUCAAAECBAgQIECAAIGagPzPx0CAAAECBAgQIFBWAQvPcppsarA5MTiWAAECBAgQIECAQKcFVq5cGfvvv3/8/ve/r72zyy67xJIlS6J///6dPseDBAgQIECAAAECBAgQIPB/AqtXr45hw4bFyy+/XPsf3/nOd8ZTTz0VAwcOREWAAAECBJomIP9rGrWLCBAgQIAAAQIECBCokID8r0LD1ioBAgQKLiD/K/iAlEeAAAECBAgQIECAQJIC8r8kx6ZoAgQIECBAgACBbQiktperLcuyLIWppgabgqkaCRAgQIAAAQIEyi1wwAEHbPoX7v/0Z8GCBTFy5MhyN647AgQIECBAgAABAgQI5CywcOHCGDVqVN0tHQunn3zyyZxvdjwBAgQIEPg/Afmfr4EAAQIECBAgQIAAAQL5CMj/8nF1KgECBAh0TUD+1zUvTxMgQIAAAQIECBAgQKCzAvK/zkp5jgABAgQIECBAIBWB1PZyWXiWypelTgIECBAgQIAAAQJdEJg4cWLMmjWr7o2rr746zjvvvC6c4lECBAgQIECAAAECBAgQ2JrANddcE+eff37drydMmBAzZ86ERoAAAQIEcheQ/+VO7AICBAgQIECAAAECBCouIP+r+AegfQIECLRYQP7X4gG4ngABAgQIECBAgACB0gvI/0o/Yg0SIECAAAECBColYOFZTuNODTYnBscSIECAAAECBAgQ2KZAx6Kzjj/w9Kc/p556asyePXub73qAAAECBAgQIECAAAECBDovMH78+LjtttvqXuhYeNax+MwPAQIECBDIS0D+l5escwkQIECAAAECBAgQIFAvIP/zRRAgQIBAKwTkf61QdycBAgQIECBAgAABAlUUkP9Vcep6JkCAAAECBAiUUyC1vVxtWZZlKYwiNdgUTNVIgAABAgQIECBQPoEVK1bEvvvuGxs3bqw11/F/P/3009He3l6+hnVEgAABAgQIECBAgACBFgp0/LPXfvvtF88880ytio5/9ur4vwcNGtTCylxNgAABAmUVkP+VdbL6IkCAAAECBAgQIECgiALyvyJORU0ECBAot4D8r9zz1R0BAgQIECBAgAABAsUSkP8Vax6qIUCAAAECBAgQ6L5Aanu5LDzr/qy9SYAAAQIECBAgQKBwAgcddFAsWbKkrq6lS5fGkCFDClergggQIECAAAECBAgQIFAGgWXLlsXQoUPrWhk2bFg8/vjjZWhPDwQIECBQMAH5X8EGohwCBAgQIECAAAECBEovIP8r/Yg1SIAAgUIJyP8KNQ7FECBAgAABAgQIECBQAQH5XwWGrEUCBAgQIECAQAUELDzLacipwebE4FgCBAgQIECAAAECWxW46KKL4sorr6z7/YwZM+L000+nRoAAAQIECBAgQIAAAQI5Ctxyyy0xadKkuhsuvPDCuOKKK3K81dEECBAgUDUB+V/VJq5fAgQIECBAgAABAgSKIiD/K8ok1EGAAIFyC8j/yj1f3REgQIAAAQIECBAgUFwB+V9xZ6MyAgQIECBAgACBzgmktperLcuyrHOttfap1GBbq+V2AgQIECBAgACBqgksWrQojjrqqLq2P/WpT8U3v/nNqlHolwABAgQIECBAgAABAi0R+PSnPx3f+ta36u6+//77Y8SIES2px6UECBAgUC4B+V+55qkbAgQIECBAgAABAgTSE5D/pTczFRMgQCAlAflfStNSKwECBAgQIECAAAECZRSQ/5VxqnoiQIAAAQIECFRHILW9XBaeVefb1CkBAgQIECBAgEBJBd588834u7/7u1izZk2tw7322iuWL18eO+20U0m71hYBAgQIECBAgAABAgSKJfDqq6/G4MGD47nnnqsV1q9fv/iXf/mX2G677YpVrGoIECBAICkB+V9S41IsAQIECBAgQIAAAQIlFZD/lXSw2iJAgEABBOR/BRiCEggQIECAAAECBAgQqLyA/K/ynwAAAgQIECBAgEDSAhae5TS+1GBzYnAsAQIECBAgQIAAgc0EzjrrrLjpppvq/veFCxfG0UcfTYsAAQIECBAgQIAAAQIEmihw3333xciRI+tuPPPMM+PGG29sYhWuIkCAAIGyCcj/yjZR/RAgQIAAAQIECBAgkKqA/C/VyambAAECxRaQ/xV7PqojQIAAAQIECBAgQKA6AvK/6sxapwQIECBAgACBsgmktperLcuyLIUhpAabgqkaCRAgQIAAAQIE0hfYUph+/vnnx1VXXZV+czogQIAAAQIECBAgQIBAggIXXHBBXH311XWVW0qd4CCVTIAAgYIIyP8KMghlECBAgAABAgQIECBA4I8C8j+fAgECBAg0UkD+10hNZxEgQIAAAQIECBAgQKDnAvK/nhs6gQABAgQIECBAoPkCqe3lsvCs+d+IGwkQIECAAAECBAg0TGDgwIGxatWq2nmDBg2K5cuXN+x8BxEgQIAAAQIECBAgQIBA1wUGDx4cK1asqL04YMCAWLlyZdcP8gYBAgQIVF5A/lf5TwAAAQIECBAgQIAAAQIFFJD/FXAoSiJAgECiAvK/RAenbAIECBAgQIAAAQIESi0g/yv1eDVHgAABAgQIECilgIVnOY01NdicGBxLgAABAgQIECBAoCZw8cUXx/Tp0+tEHnzwwTj88MMpESBAgAABAgQIECBAgEALBR566KE44ogj6iqYPHlyXH755S2sytUECBAgkJqA/C+1iamXAAECBAgQIECAAIGqCMj/qjJpfRIgQCBfAflfvr5OJ0CAAAECBAgQIECAQHcF5H/dlfMeAQIECBAgQIBAqwRS28vVlmVZ1iqsrtybGmxXevMsAQIECBAgQIAAga4KLF26NPbbb7+6184+++y47rrrunqU5wkQIECAAAECBAgQIEAgB4Fzzjknrr/++rqTn3766Rg6dGgOtzmSAAECBMomIP8r20T1Q4AAAQIECBAgQIBA2QTkf2WbqH4IECDQXAH5X3O93UaAAAECBAgQIECAAIGuCsj/uirmeQIECBAgQIAAgVYKpLaXy8KzVn4t7iZAgAABAgQIECDQTYHhw4fHAw88UHu7b9++sXr16th+++27eaLXCBAgQIAAAQIECBAgQKCRAm+88Ub0798/1q5dWzv2yCOPjMWLFzfyGmcRIECAQEkF5H8lHay2CBAgQIAAAQIECBAojYD8rzSj1AgBAgRaIiD/awm7SwkQIECAAAECBAgQINBpAflfp6k8SIAAAQIECBAgUAABC89yGkJqsDkxOJYAAQIECBAgQIBAzJ49O0477bQ6ibvvvjvGjh1LhwABAgQIECBAgAABAgQKJDB37tw44YQT6iq69dZbY/z48QWqUikECBAgUDQB+V/RJqIeAgQIECBAgAABAgQIbFlA/ufLIECAAIHuCMj/uqPmHQIECBAgQIAAAQIECDRfQP7XfHM3EiBAgAABAgQIdE8gtb1cbVmWZd1rtblvpQbbXB23ESBAgAABAgQIVEVgw4YN8b73vS9+9atf1Vo+/vjj49vf/nZVCPRJgAABAgQIECBAgACBpAQ++clPxne+851azbvvvnv88pe/jF69eiXVh2IJECBAoDkC8r/mOLuFAAECBAgQIECAAAECjRKQ/zVK0jkECBCohoD8rxpz1iUBAgQIECBAgAABAuURkP+VZ5Y6IUCAAAECBAiUWSC1vVwWnpX5a9QbAQIECBAgQIBA6QQuvvjimD59el1fP/vZz6J///6l61VDBAgQIECAAAECBAgQKIPA6tWr4wMf+EBdK5MnT47LL7+8DO3pgQABAgQaLCD/azCo4wgQIECAAAECBAgQIJCzgPwvZ2DHEyBAoGQC8r+SDVQ7BAgQIECAAAECBAiUXkD+V/oRa5AAAQIECBAgUAoBC89yGmNqsDkxOJYAAQIECBAgQKDCAj//+c+jX79+dQJTp06NL3/5yxVW0ToBAgQIECBAgAABAgSKL/ClL30ppk2bVlfomjVrYu+99y5+8SokQIAAgaYJyP+aRu0iAgQIECBAgAABAgQINFRA/tdQTocRIECgtALyv9KOVmMECBAgQIAAAQIECJRcQP5X8gFrjwABAgQIECBQAoHU9nK1ZVmWpeCeGmwKpmokQIAAAQIECBBIS+CUU06JOXPm1IreY4894rnnnov29va0GlEtAQIECBAgQIAAAQIEKiawcePG2GuvveKFF16odT5u3Li4/fbbKyahXQIECBB4OwH5n++DAAECBAgQIECAAAECaQrI/9Kcm6oJECDQbAH5X7PF3UeAAAECBAgQIECAAIHGCMj/GuPoFAIECBAgQIAAgfwEUtvLZeFZft+CkwkQIECAAAECBAg0TODxxx+Pgw8+uO68W2+9NcaPH9+wOxxEgAABAgQIECBAgAABAvkJzJ49O0477bS6Cx577LE46KCD8rvUyQQIECCQjID8L5lRKZQAAQIECBAgQIAAAQJbFJD/+TAIECBA4O0E5H++DwIECBAgQIAAAQIECKQtIP9Le36qJ0CAAAECBAiUXcDCs5wmnBpsTgyOJUCAAAECBAgQqKjAqFGjYuHChbXuDzzwwFiyZElFNbRNgAABAgQIECBAgACBNAWGDRsWTzzxRK34kSNHxoIFC9JsRtUECBAg0FAB+V9DOR1GgAABAgQIECBAgACBlgjI/1rC7lICBAgkISD/S2JMiiRAgAABAgQIECBAgMDbCsj/fCAECBAgQIAAAQJFFUhtL1dblmVZUTH/tK7UYFMwVSMBAgQIECBAgEAaAosWLYqjjjqqrtiOfyG+41+M90OAAAECBAgQIECAAAEC6Qh0LLLu+Bda/vTn/vvvjxEjRqTThEoJECBAoOEC8r+GkzqQAAECBAgQIECAAAECLRGQ/7WE3aUECBAovID8r/AjUiABAgQIECBAgAABAgQ6JSD/6xSThwgQIECAAAECBFogkNpeLgvPWvCRuJIAAQIECBAgQIBAVwQ+9rGPxcMPP1x7pWPRWcfCMz8ECBAgQIAAAQIECBAgkJ5Ax8Kzjj/49L8/hx12WPzgBz9IrxEVEyBAgEDDBOR/DaN0EAECBAgQIECAAAECBFouIP9r+QgUQIAAgcIJyP8KNxIFESBAgAABAgQIECBAoNsC8r9u03mRAAECBAgQIEAgRwELz3LCTQ02JwbHEiBAgAABAgQIVEygY7HZxz/+8bquf/SjH8UhhxxSMQntEiBAgAABAgQIECBAoBwCjz76aHzkIx+pa+b73/9+dPxBKD8ECBAgUD0B+V/1Zq5jAgQIECBAgAABAgTKLSD/K/d8dUeAAIGuCsj/uirmeQIECBAgQIAAAQIECBRbQP5X7PmojgABAgQIECBQVYHU9nK1ZVmWpTCs1GBTMFUjAQIECBAgQIBA8QXe+l93HDNmTNxzzz3FL1yFBAgQIECAAAECBAgQILBVgeOOOy7mzZtX+/1hhx0WP/jBD4gRIECAQAUF5H8VHLqWCRAgQIAAAQIECBAovYD8r/Qj1iABAgQ6LSD/6zSVBwkQIECAAAECBAgQIJCMgPwvmVEplAABAgQIECBQGYHU9nJZeFaZT1OjBAgQIECAAAECqQksXrw4RowYUVf2448/HsOGDUutFfUSIECAAAECBAgQIECAwJ8ILFmyJA466KA6k0WLFsXw4cM5ESBAgECFBOR/FRq2VgkQIECAAAECBAgQqJSA/K9S49YsAQIEtiog//NxECBAgAABAgQIECBAoJwC8r9yzlVXBAgQIECAAIGUBSw8y2l6qcHmxOBYAgQIECBAgACBCgmMGjUqFi5cWOv4mGOOie9+97sVEtAqAQIECBAgQIAAAQIEyitw7LHHxr333ltrcOTxM5c4AAAgAElEQVTIkbFgwYLyNqwzAgQIENhMQP7noyBAgAABAgQIECBAgEB5BeR/5Z2tzggQINBZAflfZ6U8R4AAAQIECBAgQIAAgfQE5H/pzUzFBAgQIECAAIEyC6S2l6sty7IshYGkBpuCqRoJECBAgAABAgSKK/Dkk0/Ghz/84boCf/jDH8ahhx5a3KJVRoAAAQIECBAgQIAAAQKdFnjkkUfiox/9aN3zP/7xj+OAAw7o9BkeJECAAIF0BeR/6c5O5QQIECBAgAABAgQIEOiMgPyvM0qeIUCAQHkF5H/lna3OCBAgQIAAAQIECBAg0CEg//MdECBAgAABAgQIFEkgtb1cFp4V6etRCwECBAgQIECAAIE/CpxyyikxZ86cmscRRxwRDzzwAB8CBAgQIECAAAECBAgQKJHAkUceGQ8++GCto3HjxsXtt99eog61QoAAAQJbE5D/+TYIECBAgAABAgQIECBQfgH5X/lnrEMCBAjI/3wDBAgQIECAAAECBAgQqK6A/K+6s9c5AQIECBAgQKBoAhae5TSR1GBzYnAsAQIECBAgQIBABQReeOGF6Nu3b12n9957b4wePboC3WuRAAECBAgQIECAAAEC1RGYP39+HHPMMXUNr127NvbYY4/qIOiUAAECFRSQ/1Vw6FomQIAAAQIECBAgQKCSAvK/So5d0wQIEAj5n4+AAAECBAgQIECAAAEC1RCQ/1VjzrokQIAAAQIECKQgkNperrYsyzKwKQiokQABAgQIECBAoCoCF198cUyfPr3W7uDBg+PZZ5+tSvv6JECAAAECBAgQIECAQKUE9tlnn1i+fHmt58mTJ8fll19eKQPNEiBAoGoC8r+qTVy/BAgQIECAAAECBAhUWUD+V+Xp650AgaoKyP+qOnl9EyBAgAABAgQIECBQRQH5XxWnrmcCBAgQIECAQPEELDzLaSapwebE4FgCBAgQIECAAIEKCOy2226xfv36WqczZsyI008/vQKda5EAAQIECBAgQIAAAQLVE7jlllti0qRJtcZ79+4dL774YvUgdEyAAIEKCcj/KjRsrRIgQIAAAQIECBAgUHkB+V/lPwEABAhUUED+V8Gha5kAAQIECBAgQIAAgcoKyP8qO3qNEyBAgAABAgQKJZDaXq62LMuyQglupZjUYFMwVSMBAgQIECBAgEDxBGbPnh2nnXZarbBddtll07/o3t7eXrxiVUSAAAECBAgQIECAAAECPRbYuHFjdPyLLy+//HLtrFtvvTXGjx/f47MdQIAAAQLFE5D/FW8mKiJAgAABAgQIECBAgECeAvK/PHWdTYAAgeIJyP+KNxMVESBAgAABAgQIECBAIE8B+V+eus4mQIAAAQIECBDorEBqe7ksPOvsZD1HgAABAgQIECBAoAkChxxySDz22GO1m774xS/GlVde2YSbXUGAAAECBAgQIECAAAECrRK48MIL4ytf+Urt+oMPPjgeffTRVpXjXgIECBDIUUD+lyOuowkQIECAAAECBAgQIFBQAflfQQejLAIECOQgIP/LAdWRBAgQIECAAAECBAgQKLiA/K/gA1IeAQIECBAgQKACAhae5TTk1GBzYnAsAQIECBAgQIBAiQWWLl0a++23X12HP/vZz6J///4l7lprBAgQIECAAAECBAgQILB69er4wAc+UAfx9NNPx9ChQ+EQIECAQIkE5H8lGqZWCBAgQIAAAQIECBAg0AUB+V8XsDxKgACBhAXkfwkPT+kECBAgQIAAAQIECBDogYD8rwd4XiVAgAABAgQIEGiIQGp7udqyLMsa0nnOh6QGmzOH4wkQIECAAAECBEoo8IUvfCFuuOGGWmcjR46MBQsWlLBTLREgQIAAAQIECBAgQIDAWwVGjRoVCxcurP3Pn//85+OrX/0qKAIECBAokYD8r0TD1AoBAgQIECBAgAABAgS6KCD/6yKYxwkQIJCggPwvwaEpmQABAgQIECBAgAABAg0SkP81CNIxBAgQIECAAAEC3RJIbS+XhWfdGrOXCBAgQIAAAQIECDReoHfv3vHSSy/VDr777rtj7Nixjb/IiQQIECBAgAABAgQIECBQOIG5c+fGCSecUKtr1113jfXr1xeuTgURIECAQPcF5H/dt/MmAQIECBAgQIAAAQIEUheQ/6U+QfUTIEBg2wLyv20beYIAAQIECBAgQIAAAQJlFZD/lXWy+iJAgAABAgQIpCFg4VlOc0oNNicGxxIgQIAAAQIECJRU4K3B9rvf/e5Yt25dSbvVFgECBAgQIECAAAECBAhsSaBPnz7x29/+tvYri7B9JwQIECiPgPyvPLPUCQECBAgQIECAAAECBLorIP/rrpz3CBAgUHwB+V/xZ6RCAgQIECBAgAABAgQI5C0g/8tb2PkECBAgQIAAAQJbE0htL1dblmVZCuNMDTYFUzUSIECAAAECBAgUR2DMmDHx3e9+t1bQ2WefHdddd11xClQJAQIECBAgQIAAAQIECOQucM4558T1119fu+fYY4+NefPm5X6vCwgQIEAgfwH5X/7GbiBAgAABAgQIECBAgEDRBeR/RZ+Q+ggQINB9Aflf9+28SYAAAQIECBAgQIAAgbIIyP/KMkl9ECBAgAABAgTSE0htL5eFZ+l9YyomQIAAAQIECBAomcD69etjt912q+vqySefjP33379knWqHAAECBAgQIECAAAECBN5O4KmnnooDDjig7pEXX3wxevfuDY4AAQIEEhaQ/yU8PKUTIECAAAECBAgQIECggQLyvwZiOooAAQIFEpD/FWgYSiFAgAABAgQIECBAgEALBeR/LcR3NQECBAgQIECg4gIWnuX0AaQGmxODYwkQIECAAAECBEooMHPmzDj99NNrnQ0aNCiWL19ewk61RIAAAQIECBAgQIAAAQLbEhg8eHCsWLGi9tgtt9wSEydO3NZrfk+AAAECBRaQ/xV4OEojQIAAAQIECBAgQIBAkwXkf00Gdx0BAgSaICD/awKyKwgQIECAAAECBAgQIJCIgPwvkUEpkwABAgQIECBQMoHU9nK1ZVmWpTCD1GBTMFUjAQIECBAgQIBAMQSGDx8eDzzwQK2YadOmxZQpU4pRnCoIECBAgAABAgQIECBAoKkCl156aUydOrV255FHHhmLFy9uag0uI0CAAIHGCsj/GuvpNAIECBAgQIAAAQIECKQsIP9LeXpqJ0CAwJYF5H++DAIECBAgQIAAAQIECBD4XwH5n2+BAAECBAgQIECgFQKp7eWy8KwVX4k7CRAgQIAAAQIECPxRYN26dfGe97ynzmPlypUxYMAARgQIECBAgAABAgQIECBQQYFVq1bFwIED6zr/zW9+E3369KmghpYJECCQvoD8L/0Z6oAAAQIECBAgQIAAAQKNFJD/NVLTWQQIEGi9gPyv9TNQAQECBAgQIECAAAECBIokIP8r0jTUQoAAAQIECBCojoCFZznNOjXYnBgcS4AAAQIECBAgUDKBWbNmxcSJE2tdDR06NJ5++umSdakdAgQIECBAgAABAgQIEOiKwH777RdLly6tvTJz5syYMGFCV47wLAECBAgURED+V5BBKIMAAQIECBAgQIAAAQIFEpD/FWgYSiFAgEAPBeR/PQT0OgECBAgQIECAAAECBEooIP8r4VC1RIAAAQIECBAouEBqe7nasizLCm66qbzUYFMwVSMBAgQIECBAgEDrBT7xiU/E97///Voh06ZNiylTprS+MBUQIECAAAECBAgQIECAQMsELr300pg6dWrt/o9//OPxve99r2X1uJgAAQIEui8g/+u+nTcJECBAgAABAgQIECBQVgH5X1knqy8CBKooIP+r4tT1TIAAAQIECBAgQIAAgbcXkP/5QggQIECAAAECBJotkNpeLgvPmv2FuI8AAQIECBAgQIDAHwVee+212GmnnWLjxo01k+XLl8egQYMYESBAgAABAgQIECBAgECFBVasWBGDBw+uCbS3t8err74aO+64Y4VVtE6AAIH0BOR/6c1MxQQIECBAgAABAgQIEGiGgPyvGcruIECAQP4C8r/8jd1AgAABAgQIECBAgACBFAXkfylOTc0ECBAgQIAAgbQFLDzLaX6pwebE4FgCBAgQIECAAIESCcybNy+OO+64Wkf9+vWL1atXl6hDrRAgQIAAAQIECBAgQIBAdwX69+8fa9asqb1+zz33xJgxY7p7nPcIECBAoAUC8r8WoLuSAAECBAgQIECAAAECiQjI/xIZlDIJECDwNgLyP58HAQIECBAgQIAAAQIECGxNQP7n2yBAgAABAgQIEGimQGp7udqyLMuaCdTdu1KD7W6f3iNAgAABAgQIEKiOwMSJE2PWrFm1hs8+++y47rrrqgOgUwIECBAgQIAAAQIECBDYqsA555wT119/fe33EyZMiJkzZxIjQIAAgYQE5H8JDUupBAgQIECAAAECBAgQaLKA/K/J4K4jQIBADgLyvxxQHUmAAAECBAgQIECAAIGSCMj/SjJIbRAgQIAAAQIEEhFIbS+XhWeJfFjKJECAAAECBAgQKJ/AnnvuGWvXrq01dv/998eIESPK16iOCBAgQIAAAQIECBAgQKDLAosWLYqjjjqq9l7fvn3j+eef7/I5XiBAgACB1gnI/1pn72YCBAgQIECAAAECBAgUXUD+V/QJqY8AAQLbFpD/bdvIEwQIECBAgAABAgQIEKiqgPyvqpPXNwECBAgQIECgNQIWnuXknhpsTgyOJUCAAAECBAgQKInAypUr42//9m9r3fTq1Sv+53/+J9rb20vSoTYIECBAgAABAgQIECBAoCcCGzdujD/7sz+LDRs21I7513/91xg4cGBPjvUuAQIECDRJQP7XJGjXECBAgAABAgQIECBAIFEB+V+ig1M2AQIE/igg//MpECBAgAABAgQIECBAgMDbCcj/fB8ECBAgQIAAAQLNFEhtL1dblmVZM4G6e1dqsN3t03sECBAgQIAAAQLVELjxxhvj85//fK3ZkSNHxoIFC6rRvC4JECBAgAABAgQIECBAoFMCo0aNioULF9aeveGGG+Kss87q1LseIkCAAIHWCsj/WuvvdgIECBAgQIAAAQIECKQgIP9LYUpqJECAwJYF5H++DAIECBAgQIAAAQIECBDYloD8b1tCfk+AAAECBAgQINAogdT2cll41qjJO4cAAQIECBAgQIBAFwSOO+64mDdvXu2Nq6++Os4777wunOBRAgQIECBAgAABAgQIECi7wDXXXBPnn39+rc0xY8bEPffcU/a29UeAAIFSCMj/SjFGTRAgQIAAAQIECBAgQCBXAflfrrwOJ0CAQK4C8r9ceR1OgAABAgQIECBAgACBUgjI/0oxRk0QIECAAAECBJIQsPAspzGlBpsTg2MJECBAgAABAgRKIrDbbrvF+vXra90sXbo0hgwZUpLutEGAAAECBAgQIECAAAECjRBYtmxZDB06tHZU796948UXX2zE0c4gQIAAgZwF5H85AzueAAECBAgQIECAAAECJRCQ/5VgiFogQKCyAvK/yo5e4wQIECBAgAABAgQIEOi0gPyv01QeJECAAAECBAgQ6KFAanu52rIsy3rYc1NeTw22KSguIUCAAAECBAgQSFJgxYoVMXjw4Frtu+yyS7z00ktJ9qJoAgQIECBAgAABAgQIEMhXYNddd42XX365dsny5ctj0KBB+V7qdAIECBDokYD8r0d8XiZAgAABAgQIECBAgEClBOR/lRq3ZgkQKImA/K8kg9QGAQIECBAgQIAAAQIEmiAg/2sCsisIECBAgAABAgQitb1cFp75aAkQIECAAAECBAg0WWDGjBlxxhln1G79xCc+EfPnz29yFa4jQIAAAQIECBAgQIAAgRQERo8eHd/73vdqpd58880xadKkFEpXIwECBCorIP+r7Og1ToAAAQIECBAgQIAAgS4LyP+6TOYFAgQItFxA/tfyESiAAAECBAgQIECAAAECyQjI/5IZlUIJECBAgAABAkkLWHiW0/hSg82JwbEECBAgQIAAAQIlEDjllFNizpw5tU6uuOKKuPDCC0vQmRYIECBAgAABAgQIECBAoNECV155ZVx00UW1Y8eNGxe33357o69xHgECBAg0UED+10BMRxEgQIAAAQIECBAgQKDkAvK/kg9YewQIlFJA/lfKsWqKAAECBAgQIECAAAECuQjI/3JhdSgBAgQIECBAgMBbBFLby9WWZVmWwhRTg03BVI0ECBAgQIAAAQKtEejfv3+sWbOmdvmPfvSjOOSQQ1pTjFsJECBAgAABAgQIECBAoNACjz76aHzkIx+p1divX79YvXp1oWtWHAECBKouIP+r+hegfwIECBAgQIAAAQIECHReQP7XeStPEiBAoCgC8r+iTEIdBAgQIECAAAECBAgQKL6A/K/4M1IhAQIECBAgQKAMAqnt5bLwrAxfnR4IECBAgAABAgSSEVi/fn3stttudfW+9tprscMOOyTTg0IJECBAgAABAgQIECBAoHkCr7/+euy44451F7744ovRu3fv5hXhJgIECBDotID8r9NUHiRAgAABAgQIECBAgACBiJD/+QwIECCQloD8L615qZYAAQIECBAgQIAAAQKtFpD/tXoC7idAgAABAgQIVEPAwrOc5pwabE4MjiVAgAABAgQIEEhcYPHixTFixIhaF/vuu28sW7Ys8a6UT4AAAQIECBAgQIAAAQJ5CgwZMiSeeeaZ2hWLFi2K4cOH53mlswkQIECgmwLyv27CeY0AAQIECBAgQIAAAQIVFpD/VXj4WidAIDkB+V9yI1MwAQIECBAgQIAAAQIEWi4g/2v5CBRAgAABAgQIECi9QGp7udqyLMtSmEpqsCmYqpEAAQIECBAgQKD5AldccUVMnjy5dvFnP/vZmDVrVvMLcSMBAgQIECBAgAABAgQIJCMwYcKE+PrXv16rd/r06XHRRRclU79CCRAgUCUB+V+Vpq1XAgQIECBAgAABAgQINEZA/tcYR6cQIECgGQLyv2You4MAAQIECBAgQIAAAQLlEpD/lWueuiFAgAABAgQIFFEgtb1cFp4V8StSEwECBAgQIECAQGkFTjzxxLj77rtr/d18880xadKk0varMQIECBAgQIAAAQIECBDoucCMGTPijDPOqB10wgknxF133dXzg51AgAABAg0XkP81nNSBBAgQIECAAAECBAgQKL2A/K/0I9YgAQIlEpD/lWiYWiFAgAABAgQIECBAgECTBOR/TYJ2DQECBAgQIECgwgIWnuU0/NRgc2JwLAECBAgQIECAQOICAwcOjFWrVtW6ePzxx2PYsGGJd6V8AgQIECBAgAABAgQIEMhTYMmSJXHQQQfVrhgwYECsXLkyzyudTYAAAQLdFJD/dRPOawQIECBAgAABAgQIEKiwgPyvwsPXOgECyQnI/5IbmYIJECBAgAABAgQIECDQcgH5X8tHoAACBAgQIECAQOkFUtvL1ZZlWZbCVFKDTcFUjQQIECBAgAABAs0VePPNN2P77bevu/S///u/413veldzC3EbAQIECBAgQIAAAQIECCQl8Lvf/S7+/M//vK7mN954I7bbbruk+lAsAQIEyi4g/yv7hPVHgAABAgQIECBAgACBfATkf/m4OpUAAQKNFpD/NVrUeQQIECBAgAABAgQIEKiGgPyvGnPWJQECBAgQIECglQKp7eWy8KyVX4u7CRAgQIAAAQIEKiWwYsWKGDx4cK3nvn37xvPPP18pA80SIECAAAECBAgQIECAQPcE9txzz1i7dm3t5eXLl8egQYO6d5i3CBAgQCAXAflfLqwOJUCAAAECBAgQIECAQCUE5H+VGLMmCRBIXED+l/gAlU+AAAECBAgQIECAAIEWCsj/WojvagIECBAgQIBABQQsPMtpyKnB5sTgWAIECBAgQIAAgYQF5s6dGyeccEKtg5EjR8aCBQsS7kjpBAgQIECAAAECBAgQINAsgVGjRsXChQtr1919990xduzYZl3vHgIECBDohID8rxNIHiFAgAABAgQIECBAgACBLQrI/3wYBAgQKL6A/K/4M1IhAQIECBAgQIAAAQIEiiog/yvqZNRFgAABAgQIECiHQGp7udqyLMtSoE8NNgVTNRIgQIAAAQIECDRXYNq0afGlL32pdun/Y+feXr5Px7+Bf2emUNhiy7IswrbFhlGE+QesimKPKMpii9hBbFkUNWKPogz+AUOUsWGxjSzKcostlFHjerqfHld++vUw532fx3W8z+N1bU7353Mex+s4O/u8v1Pne9/73ssnPvGJ2iKsRoAAAQIECBAgQIAAAQKRAu973/sun/zkJ69r//CHP3z50Ic+FNmLogkQIHCqgN//Tp2svggQIECAAAECBAgQILBfwO9/+42tQIAAgdsV8Pvf7Qp6ngABAgQIECBAgAABAnMF/P43d/Y6J0CAAAECBAhUCKTdy+XCs4pdYQ0CBAgQIECAAAECl8vlLW95y+VLX/rStcX9999/efvb386GAAECBAgQIECAAAECBAj8R4HPfe5zl3e84x3X/+7Nb37z5Ytf/OJ/fM4/IECAAIE6Ab//1VlbiQABAgQIECBAgAABAqcJ+P3vtInqhwCBEwX8/nfiVPVEgAABAgQIECBAgACBGgG//9U4W4UAAQIECBAgMFXAhWebJp8Gu4nBawkQIECAAAECBIIFXvayl10eeuih6w6++c1vXl796lcHd6R0AgQIECBAgAABAgQIEKgSePDBBy/33Xff9XL33nvv5Xvf+17V8tYhQIAAgf9CwO9//wWSf0KAAAECBAgQIECAAAEC/6uA3/9sDAIECPQX8Ptf/xmpkAABAgQIECBAgAABAl0F/P7XdTLqIkCAAAECBAicIZB2L9ddV1dXVwn0abAJpmokQIAAAQIECBCoFXjqU596+cMf/nC96C9/+cvLs571rNoirEaAAAECBAgQIECAAAECkQK/+tWvLs9+9rOva3/KU55y+f3vfx/Zi6IJECBwqoDf/06drL4IECBAgAABAgQIECCwX8Dvf/uNrUCAAIHbFfD73+0Kep4AAQIECBAgQIAAAQJzBfz+N3f2OidAgAABAgQIVAik3cvlwrOKXWENAgQIECBAgACB8QIPP/zw5XGPe9z/cHjkkUcud99993gbAAQIECBAgAABAgQIECDwnwX+8Y9/XO65557/8Q//9re/XR772Mf+54f9CwIECBDYLuD3v+3EFiBAgAABAgQIECBAgMDRAn7/O3q8miNA4AABv/8dMEQtECBAgAABAgQIECBA4AYF/P53g/iWJkCAAAECBAgMEHDh2aYhp8FuYvBaAgQIECBAgACBUIFf/OIXl+c+97nX1T/jGc+4/PrXvw7tRtkECBAgQIAAAQIECBAgcBMCz3zmMy+/+c1vrpf++c9/fnnOc55zE6VYkwABAgT+TcDvf7YEAQIECBAgQIAAAQIECNyugN//blfQ8wQIENgn4Pe/fbbeTIAAAQIECBAgQIAAgSkCfv+bMml9EiBAgAABAgTqBdLu5brr6urqqp7p0a+YBvvoO/QEAQIECBAgQIDAyQLf/e53L694xSuuW3zpS196eeihh05uWW8ECBAgQIAAAQIECBAgcIcF7r333sv3v//967d+5zvfubz85S+/w6t4HQECBAisCPj9b0XNMwQIECBAgAABAgQIECDwrwJ+/7MfCBAg0FfA7399Z6MyAgQIECBAgAABAgQIpAj4/S9lUuokQIAAAQIECOQJpN3L5cKzvD2mYgIECBAgQIAAgUCBr3zlK5c3velN15W/7nWvuzzwwAOBnSiZAAECBAgQIECAAAECBG5K4PWvf/3la1/72vXyX/7yly9vfOMbb6oc6xIgQIDAvwj4/c92IECAAAECBAgQIECAAIHbFfD73+0Kep4AAQL7BPz+t8/WmwkQIECAAAECBAgQIDBFwO9/UyatTwIECBAgQIBAvYALzzaZp8FuYvBaAgQIECBAgACBUIFPf/rTl/e85z3X1b/zne+8fOYznwntRtkECBAgQIAAAQIECBAgcBMC73rXuy6f/exnr5f+1Kc+dXn3u999E6VYkwABAgT+TcDvf7YEAQIECBAgQIAAAQIECNyugN//blfQ8wQIENgn4Pe/fbbeTIAAAQIECBAgQIAAgSkCfv+bMml9EiBAgAABAgTqBdLu5brr6urqqp7p0a+YBvvoO/QEAQIECBAgQIDAyQIf+MAHLh//+MevW/zIRz5y+eAHP3hyy3ojQIAAAQIECBAgQIAAgTss8NGPfvTyoQ996Pqt73//+y8f+9jH7vAqXkeAAAECKwJ+/1tR8wwBAgQIECBAgAABAgQI/KuA3//sBwIECPQV8Ptf39mojAABAgQIECBAgAABAikCfv9LmZQ6CRAgQIAAAQJ5Amn3crnwLG+PqZgAAQIECBAgQCBQ4G1ve9vlC1/4wnXl999//+Xtb397YCdKJkCAAAECBAgQIECAAIGbEvjc5z53ecc73nG9/Fvf+tbL5z//+Zsqx7oECBAg8C8Cfv+zHQgQIECAAAECBAgQIEDgdgX8/ne7gp4nQIDAPgG//+2z9WYCBAgQIECAAAECBAhMEfD735RJ65MAAQIECBAgUC/gwrNN5mmwmxi8lgABAgQIECBAIFTgta997eUb3/jGdfVf/epXL69//etDu1E2AQIECBAgQIAAAQIECNyEwAMPPHB5wxvecL30a17zmsvXv/71myjFmgQIECDwbwJ+/7MlCBAgQIAAAQIECBAgQOB2Bfz+d7uCnidAgMA+Ab//7bP1ZgIECBAgQIAAAQIECEwR8PvflEnrkwABAgQIECBQL5B2L9ddV1dXV/VMj37FNNhH36EnCBAgQIAAAQIEThZ41atedfn2t7993eI3v/nNy6tf/eqTW9YbAQIECBAgQIAAAQIECNxhgQcffPBy3333Xb/1la985eVb3xzqoI4AACAASURBVPrWHV7F6wgQIEBgRcDvfytqniFAgAABAgQIECBAgACBfxXw+5/9QIAAgb4Cfv/rOxuVESBAgAABAgQIECBAIEXA738pk1InAQIECBAgQCBPIO1eLhee5e0xFRMgQIAAAQIECAQKvOhFL7r8+Mc/vq78Bz/4weXFL35xYCdKJkCAAAECBAgQIECAAIGbEvjhD394eclLXnK9/Atf+MLLj370o5sqx7oECBAg8C8Cfv+zHQgQIECAAAECBAgQIEDgdgX8/ne7gp4nQIDAPgG//+2z9WYCBAgQIECAAAECBAhMEfD735RJ65MAAQIECBAgUC/gwrNN5mmwmxi8lgABAgQIECBAIFTg+c9//uVnP/vZdfU/+clPLrf+mz8CBAgQIECAAAECBAgQIPDfCvz0pz+9vOAFL7j+58973vMut/6bPwIECBC4eQG//938DFRAgAABAgQIECBAgACBdAG//6VPUP0ECJws4Pe/k6erNwIECBAgQIAAAQIECNQI+P2vxtkqBAgQIECAAIGJAmn3ct11dXV1lTCoNNgEUzUSIECAAAECBAjUCTz96U+//O53v7te8Le//e3laU97Wl0BViJAgAABAgQIECBAgACBeIFbufJWvvzn361ceStf+iNAgACBmxfw+9/Nz0AFBAgQIECAAAECBAgQSBfw+1/6BNVPgMDJAn7/O3m6eiNAgAABAgQIECBAgECNgN//apytQoAAAQIECBCYKJB2L5cLzybuUj0TIECAAAECBAiUCzz5yU++/OlPf7pe949//OPlSU96UnkdFiRAgAABAgQIECBAgACBXIFbufJWvvzn361ceStf+iNAgACBmxfw+9/Nz0AFBAgQIECAAAECBAgQSBfw+1/6BNVPgMDJAn7/O3m6eiNAgAABAgQIECBAgECNgN//apytQoAAAQIECBCYKODCs01TT4PdxOC1BAgQIECAAAECoQJPeMITLn/961+vq//zn/98ufXf/BEgQIAAAQIECBAgQIAAgf9W4C9/+cvliU984vU/f/zjH3+59d/8ESBAgMDNC/j97+ZnoAICBAgQIECAAAECBAikC/j9L32C6idA4GQBv/+dPF29ESBAgAABAgQIECBAoEbA7381zlYhQIAAAQIECEwUSLuX666rq6urhEGlwSaYqpEAAQIECBAgQKBO4LGPfezl73//+/WCDz/88OUxj3lMXQFWIkCAAAECBAgQIECAAIF4gVu58la+/OffrVx5K1/6I0CAAIGbF/D7383PQAUECBAgQIAAAQIECBBIF/D7X/oE1U+AwMkCfv87ebp6I0CAAAECBAgQIECAQI2A3/9qnK1CgAABAgQIEJgokHYvlwvPJu5SPRMgQIAAAQIECJQL3HPPPZd//OMf1+s+8sgjl7vvvru8DgsSIECAAAECBAgQIECAQK7ArVx5K1/+8+9WrryVL/0RIECAwM0L+P3v5megAgIECBAgQIAAAQIECKQL+P0vfYLqJ0DgZAG//508Xb0RIECAAAECBAgQIECgRsDvfzXOViFAgAABAgQITBRw4dmmqafBbmLwWgIECBAgQIAAgVAB37Ohg1M2AQIECBAgQIAAAQIEmgnIl80GohwCBAj8PwHns61AgAABAgQIECBAgAABAndCQL68E4reQYAAgTsv4Hy+86beSIAAAQIECBAgQIAAgYkC8uXEqeuZAAECBAgQILBfIO07866rq6ur/Sy3v0Ia7O137A0ECBAgQIAAAQInCfiePWmaeiFAgAABAgQIECBAgMDNCciXN2dvZQIECPz/BJzP9gcBAgQIECBAgAABAgQI3AkB+fJOKHoHAQIE7ryA8/nOm3ojAQIECBAgQIAAAQIEJgrIlxOnrmcCBAgQIECAwH6BtO9MF57t3xNWIECAAAECBAgQIHBJCwpGRoAAAQIECBAgQIAAAQI9BeTLnnNRFQECBJzP9gABAgQIECBAgAABAgQI3AkB+fJOKHoHAQIE7ryA8/nOm3ojAQIECBAgQIAAAQIEJgrIlxOnrmcCBAgQIECAwH6BtO9MF57t3xNWIECAAAECBAgQIODCM3uAAAECBAgQIECAAAECBO6IQNr/iLojTXsJAQIEAgSczwFDUiIBAgQIECBAgAABAgQCBOTLgCEpkQCBkQLO55Fj1zQBAgQIECBAgAABAgTuuIB8ecdJvZAAAQIECBAgQOByibvHwIVnti0BAgQIECBAgACBAgE/SBcgW4IAAQIECBAgQIAAAQIDBOTLAUPWIgECkQLO58ixKZoAAQIECBAgQIAAAQLtBOTLdiNREAECBP6vgPPZRiBAgAABAgQIECBAgACBOyEgX94JRe8gQIAAAQIECBD4d4G070wXntnD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69Nb6QAAIABJREFU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hvmsYtAAAgAElEQVQ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ECAAAECBAgQyBCQLzPmpEoCBOYJOJ/nzVzHBAgQIECAAAECBAgQ2CEgX+5Q9U4CBAgQIECAAIG070wXntmzBAgQIECAAAECBAoE0oJCAYklCBAgQIAAAQIECBAgQGBBQL5cQPMIAQIECgSczwXIliBAgAABAgQIECBAgMAAAflywJC1SIBApIDzOXJsiiZAgAABAgQIECBAgEA7Afmy3UgURIAAAQIECBA4QiDtO9OFZ0dsO00QIECAAAECBAh0F0gLCt091UeAAAECBAgQIECAAIGpAvLl1MnrmwCB7gLO5+4TUh8BAgQIECBAgAABAgQyBOTLjDmpkgCBeQLO53kz1zEBAgQIECBAgAABAgR2CMiXO1S9kwABAgQIECBAIO0704Vn9iwBAgQIECBAgACBAoG0oFBAYgkCBAgQIECAAAECBAgQWBCQLxfQPEKAAIECAedzAbIlCBAgQIAAAQIECBAgMEBAvhwwZC0SIBAp4HyOHJuiCRAgQIAAAQIECBAg0E5Avmw3EgURIECAAAECBI4QSPvOdOHZEdtOEwQIECBAgAABAt0F0oJCd0/1ESBAgAABAgQIECBAYKqAfDl18vomQKC7gPO5+4TUR4AAAQIECBAgQIAAgQwB+TJjTqokQGCegPN53sx1TIAAAQIECBAgQIAAgR0C8uUOVe8kQIAAAQIECBBI+8504Zk9S4AAAQIECBAgQKBAIC0oFJBYggABAgQIECBAgAABAgQWBOTLBTSPECBAoEDA+VyAbAkCBAgQIECAAAECBAgMEJAvBwxZiwQIRAo4nyPHpmgCBAgQIECAAAECBAi0E5Av241EQQQIECBAgACBIwTSvjNdeHbEttMEAQIECBAgQIBAd4G0oNDdU30ECBAgQIAAAQIECBCYKiBfTp28vgkQ6C7gfO4+IfURIECAAAECBAgQIEAgQ0C+zJiTKgkQmCfgfJ43cx0TIECAAAECBAgQIEBgh4B8uUPVOwkQIECAAAECBNK+M114Zs8SIECAAAECBAgQKBBICwoFJJYgQIAAAQIECBAgQIAAgQUB+XIBzSMECBAoEHA+FyBbggABAgQIECBAgAABAgME5MsBQ9YiAQKRAs7nyLEpmgABAgQIECBAgAABAu0E5Mt2I1EQAQIECBAgQOAIgbTvTBeeHbHtNEGAAAECBAgQINBdIC0odPdUHwECBAgQIECAAAECBKYKyJdTJ69vAgS6Czifu09IfQQIECBAgAABAgQIEMgQkC8z5qRKAgTmCTif581cxwQIECBAgAABAgQIENghIF/uUPVOAgQIECBAgACBtO9MF57ZswQIECBAgAABAgQKBNKCQgGJJQgQIECAAAECBAgQIEBgQUC+XEDzCAECBAoEnM8FyJYgQIAAAQIECBAgQIDAAAH5csCQtUiAQKSA8zlybIomQIAAAQIECBAgQIBAOwH5st1IFESAAAECBAgQOEIg7TvThWdHbDtNECBAgAABAgQIdBdICwrdPdVHgAABAgQIECBAgACBqQLy5dTJ65sAge4CzufuE1IfAQIECBAgQIAAAQIEMgTky4w5qZIAgXkCzud5M9cxAQIECBAgQIAAAQIEdgjIlztUvZMAAQIECBAgQCDtO9OFZ/YsAQIECBAgQIAAgQKBtKBQQGIJAgQIECBAgAABAgQIEFgQkC8X0DxCgACBAgHncwGyJQgQIECAAAECBAgQIDBAQL4cMGQtEiAQKeB8jhybogkQIECAAAECBAgQINBOQL5sNxIFESBAgAABAgSOEEj7znTh2RHbThMECBAgQIAAAQLdBdKCQndP9REgQIAAAQIECBAgQGCqgHw5dfL6JkCgu4DzufuE1EeAAAECBAgQIECAAIEMAfkyY06qJEBgnoDzed7MdUyAAAECBAgQIECAAIEdAvLlDlXvJECAAAECBAgQSPvOdOGZPUuAAAECBAgQIECgQCAtKBSQWIIAAQIECBAgQIAAAQIEFgTkywU0jxAgQKBAwPlcgGwJAgQIECBAgAABAgQIDBCQLwcMWYsECEQKOJ8jx6ZoAgQIECBAgAABAgQItBOQL9uNREEECBAgQIAAgSME0r4zXXh2xLbTBAECBAgQIECAQHeBtKDQ3VN9BAgQIECAAAECBAgQmCogX06dvL4JEOgu4HzuPiH1ESBAgAABAgQIECBAIENAvsyYkyoJEJgn4HyeN3MdEyBAgAABAgQIECBAYIeAfLlD1TsJECBAgAABAgTSvjNdeGbPEiBAgAABAgQIECgQSAsKBSSWIECAAAECBAgQIECAAIEFAflyAc0jBAgQKBBwPhcgW4IAAQIECBAgQIAAAQIDBOTLAUPWIgECkQLO58ixKZoAAQIECBAgQIAAAQLtBOTLdiNREAECBAgQIEDgCIG070wXnh2x7TRBgAABAgQIECDQXSAtKHT3VB8BAgQIECBAgAABAgSmCsiXUyevbwIEugs4n7tPSH0ECBAgQIAAAQIECBDIEJAvM+akSgIE5gk4n+fNXMcECBAgQIAAAQIECBDYISBf7lD1TgIECBAgQIAAgbTvTBee2bMECBAgQIAAAQIECgTSgkIBiSUIECBAgAABAgQIECBAYEFAvlxA8wgBAgQKBJzPBciWIECAAAECBAgQIECAwAAB+XLAkLVIgECkgPM5cmyKJkCAAAECBAgQIECAQDsB+bLdSBREgAABAgQIEDhCIO0704VnR2w7TRAgQIAAAQIECHQXSAsK3T3VR4AAAQIECBAgQIAAgakC8uXUyeubAIHuAs7n7hNSHwECBAgQIECAAAECBDIE5MuMOamSAIF5As7neTPXMQECBAgQIECAAAECBHYIyJc7VL2TAAECBAgQIEAg7TvThWf2LAECBAgQIECAAIECgbSgUEBiCQIECBAgQIAAAQIECBBYEJAvF9A8QoAAgQIB53MBsiUIECBAgAABAgQIECAwQEC+HDBkLRIgECngfI4cm6IJECBAgAABAgQIECDQTkC+bDcSBREgQIAAAQIEjhBI+8504dkR204TBAgQIECAAAEC3QXSgkJ3T/URIECAAAECBAgQIEBgqoB8OXXy+iZAoLuA87n7hNRHgAABAgQIECBAgACBDAH5MmNOqiRAYJ6A83nezHVMgAABAgQIECBAgACBHQLy5Q5V7yRAgAABAgQIEEj7znThmT1LgAABAgQIECBAoEAgLSgUkFiCAAECBAgQIECAAAECBBYE5MsFNI8QIECgQMD5XIBsCQIECBAgQIAAAQIECAwQkC8HDFmLBAhECjifI8emaAIECBAgQIAAAQIECLQTkC/bjURBBAgQIECAAIEjBNK+M114dsS20wQBAgQIECBAgEB3gbSg0N1TfQQIECBAgAABAgQIEJgqIF9Onby+CRDoLuB87j4h9REgQIAAAQIECBAgQCBDQL7MmJMqCRCYJ+B8njdzHRMgQIAAAQIECBAgQGCHgHy5Q9U7CRAgQIAAAQIE0r4zXXhmzxIgQIAAAQIECBAoEEgLCgUkliBAgAABAgQIECBAgACBBQH5cgHNIwQIECgQcD4XIFuCAAECBAgQIECAAAECAwTkywFD1iIBApECzufIsSmaAAECBAgQIECAAAEC7QTky3YjURABAgQIECBA4AiBtO9MF54dse00QYAAAQIECBAg0F0gLSh091QfAQIECBAgQIAAAQIEpgrIl1Mnr28CBLoLOJ+7T0h9BAgQIPB/2LmDGwBCGAZg+2/NDkhUDfEAdxQXVeQD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xkKx6oAACAASURBVA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+ppSLQAAIABJREFU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Dd+3JoAAAgAElEQVQ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AgQKBVQL5s7bx9EyCwXcB83t4h9REgQIAAAQIECBAgQCBDQL7M6JMqCRDoEzCf+3puxwQIECBAgAABAgQIEHghIF++UPVPAgQIECBAgACBtHumB8+cWQIECBAgQIAAAQIDAmlBYYDEEgQIECBAgAABAgQIECBwISBfXqD5hAABAgMC5vMAsiUIECBAgAABAgQIECBQICBfFjTZFgkQiBQwnyPbpmgCBAgQIECAAAECBAisE5Av17VEQQQIECBAgACBLwTS7pkePPvi2NkEAQIECBAgQIDAdoG0oLDdU30ECBAgQIAAAQIECBBoFZAvWztv3wQIbBcwn7d3SH0ECBAgQIAAAQIECBDIEJAvM/qkSgIE+gTM576e2zEBAgQIECBAgAABAgReCMiXL1T9kwABAgQIECBAIO2e6cEzZ5YAAQIECBAgQIDAgEBaUBggsQQBAgQIECBAgAABAgQIXAjIlxdoPiFAgMCAgPk8gGwJAgQIECBAgAABAgQIFAjIlwVNtkUCBCIFzOfItimaAAECBAgQIECAAAEC6wTky3UtURABAgQIECBA4AuBtHumB8++OHY2QYAAAQIECBAgsF0gLShs91QfAQIECBAgQIAAAQIEWgXky9bO2zcBAtsFzOftHVIfAQIECBAgQIAAAQIEMgTky4w+qZIAgT4B87mv53ZMgAABAgQIECBAgACBFwLy5QtV/yRAgAABAgQIEEi7Z3rwzJklQIAAAQIECBAgMCCQFhQGSCxBgAABAgQIECBAgAABAhcC8uUFmk8IECAwIGA+DyBbggABAgQIECBAgAABAgUC8mVBk22RAIFIAfM5sm2KJkCAAAECBAgQIECAwDoB+XJdSxREgAABAgQIEPhCIO2e6cGzL46dTRAgQIAAAQIECGwXSAsK2z3VR4AAAQIECBAgQIAAgVYB+bK18/ZNgMB2AfN5e4fUR4AAAQIECBAgQIAAgQwB+TKjT6okQKBPwHzu67kdEyBAgAABAgQIECBA4IWAfPlC1T8JECBAgAABAgTS7pkePHNmCRAgQIAAAQIECAwIpAWFARJLECBAgAABAgQIECBAgMCFgHx5geYTAgQIDAiYzwPIliBAgAABAgQIECBAgECBgHxZ0GRbJEAgUsB8jmybogkQIECAAAECBAgQILBOQL5c1xIFESBAgAABAgS+EEi7Z3rw7ItjZxMECBAgQIAAAQLbBdKCwnZP9REgQIAAAQIECBx27uAGgBCGAdj+W7MDElVDPMAdxUUV+U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SLviXUAACAASURBVB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QRzqugAAIABJREFU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hvRxbAAAAgAElEQVQ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CAAAECBAhsF0gLCts91UeAAAECBAgQIECAAIFWAfmytfP2TYDAdgHzeXuH1EeAAAECBAgQIECAAIEMAfkyo0+qJECgT8B87uu5HRMgQIAAAQIECBAgQOCFgHz5QtU/CRAgQIAAAQIE0u6ZHjxzZgkQIECAAAECBAgMCKQFhQESSxAgQIAAAQIECBAgQIDAhYB8eYHmEwIECAwImM8DyJYgQIAAAQIECBAgQIBAgYB8WdBkWyRAIFLAfI5sm6IJECBAgAABAgQIECCwTkC+XNcSBREgQIAAAQIEvhBIu2d68OyLY2cTBAgQIECAAAEC2wXSgsJ2T/URIECAAAECBAgQIECgVUC+bO28fRMgsF3AfN7eIfURIECAAAECBAgQIEAgQ0C+zOiTKgkQ6BMwn/t6bscECBAgQIAAAQIECBB4ISBfvlD1TwIECBAgQIAAgbR7pgfPnFkCBAgQIECAAAECAwJpQWGAxBIECBAgQIAAAQIECBAgcCEgX16g+YQAAQIDAubzALIlCBAgQIAAAQIECBAgUCAgXxY02RYJEIgUMJ8j26ZoAgQIECBAgAABAgQIrBOQL9e1REEECBAgQIAAgS8E0u6ZHjz74tjZBAECBAgQIECAwHaBtKCw3VN9BAgQIECAAAECBAgQaBWQL1s7b98ECGwXMJ+3d0h9BAgQIECAAAECBAgQyBCQLzP6pEoCBPoEzOe+ntsxAQIECBAgQIAAAQIEXgjIly9U/ZMAAQIECBAgQCDtnunBM2eWAAECBAgQIECAwIBAWlAYILEEAQIECBAgQIAAAQIECFwIyJcXaD4hQIDAgID5PIBsCQIECBAgQIAAAQIECBQIyJcFTbZFAgQiBcznyLYpmgABAgQIECBAgAABAusE5Mt1LVEQAQIECBAgQOALgbR7pgfPvjh2NkGAAAECBAgQILBdIC0obPdUHwECBAgQIECAAAECBFoF5MvWzts3AQLbBczn7R1SHwECBAgQIECAAAECBDIE5MuMPqmSAIE+AfO5r+d2TIAAAQIECBAgQIAAgRcC8uULVf8kQIAAAQIECBBIu2d68MyZJUCAAAECBAgQIDAgkBYUBkgsQYAAAQIECBAgQIAAAQIXAvLlBZpPCBAgMCBgPg8gW4IAAQIECBAgQIAAAQIFAvJlQZNtkQCBSAHzObJtiiZAgAABAgQIECBAgMA6AflyXUsURIAAAQIECBD4QiDtnunBsy+OnU0QIEDgsHe3QXtVV+G4d9IpUEv9AME6WrVANYHoJJbEYhOg8hpM+paUQp0BbZgC6UAFQSGY9EMTCfgDwcKQkA6pwoyF0qRviYRXCySVmlCT0UCiBapWRyTwwVILdJrzn6fz5x6eQEme+7nPuffa+3q+CffZe61r7Tlz1pqyJUCAAAECuQtEaxRy9xQfAQIECBAgQIAAAQIEahXQX9ZaeXkTIJC7gPdz7hUSHwECBAgQIECAAAECBGII6C9j1EmUBAjUJ+D9XF/NZUyAAAECBAgQIECAAIE2BPSXbahakwABAgQIECBAINp3pgvPnFkCBAgQIECAAAECHQhEaxQ6ILEFAQIECBAgQIAAAQIECPQhoL/sA80jBAgQ6EDA+7kDZFsQIECAAAECBAgQIECgAgH9ZQVFliIBAiEFvJ9Dlk3QBAgQIECAAAECBAgQyE5Af5ldSQREgAABAgQIEChCINp3pgvPijh2kiBAgAABAgQIEMhdIFqjkLun+AgQIECAAAECBAgQIFCrgP6y1srLmwCB3AW8n3OvkPgIECBAgAABAgQIECAQQ0B/GaNOoiRAoD4B7+f6ai5jAgQIECBAgAABAgQItCGgv2xD1ZoECBAgQIAAAQLRvjNdeObMEiBAgAABAgQIEOhAIFqj0AGJLQgQIECAAAECBAgQIECgDwH9ZR9oHiFAgEAHAt7PHSDbggABAgQIECBAgAABAhUI6C8rKLIUCRAIKeD9HLJsgiZAgAABAgQIECBAgEB2AvrL7EoiIAIECBAgQIBAEQLRvjNdeFbEsZMEAQIECBAgQIBA7gLRGoXcPcVHgAABAgQIECBAgACBWgX0l7VWXt4ECOQu4P2ce4XER4AAAQIECBAgQIAAgRgC+ssYdRIlAQL1CXg/11dzGRMgQIAAAQIECBAgQKANAf1lG6rWJECAAAECBAgQiPad6cIzZ5YAAQIECBAgQIBABwLRGoUOSGxBgAABAgQIECBAgAABAn0I6C/7QPMIAQIEOhDwfu4A2RYECBAgQIAAAQIECBCoQEB/WUGRpUiAQEgB7+eQZRM0AQIECBAgQIAAAQIEshPQX2ZXEgERIECAAAECBIoQiPad6cKzIo6dJAgQIECAAAECBHIXiNYo5O4pPgIECBAgQIAAAQIECNQqoL+stfLyJkAgdwHv59wrJD4CBAgQIECAAAECBAjEENBfxqiTKAkQqE/A+7m+msuYAAECBAgQIECAAAECbQjoL9tQtSYBAgQIECBAgEC070wXnjmzBAgQIECAAAECBDoQiNYodEBiCwIECBAgQIAAAQIECBDoQ0B/2QeaRwgQINCBgPdzB8i2IECAAAECBAgQIECAQAUC+ssKiixFAgRCCng/hyyboAkQIECAAAECBAgQIJCdgP4yu5IIiAABAgQIECBQhEC070wXnhVx7CRBgAABAgQIECCQu0C0RiF3T/ERIECAAAECBAgQIECgVgH9Za2VlzcBArkLeD/nXiHxESBAgAABAgQIECBAIIaA/jJGnURJgEB9At7P9dVcxgQIECBAgAABAgQIEGhDQH/Zhqo1CRAgQIAAAQIEon1nuvDMmSVAgAABAgQIECDQgUC0RqEDElsQIECAAAECBAgQIECAQB8C+ss+0DxCgACBDgS8nztAtgUBAgQIECBAgAABAgQqENBfVlBkKRIgEFLA+zlk2QRNgAABAgQIECBAgACB7AT0l9mVREAECBAgQIAAgSIEon1nuvCsiGMnCQIECBAgQIAAgdwFojUKuXuKjwABAgQIECBAgAABArUK6C9rrby8CRDIXcD7OfcKiY8AAQIECBAgQIAAAQIxBPSXMeokSgIE6hPwfq6v5jImQIAAAQIECBAgQIBAGwL6yzZUrUmAAAECBAgQIBDtO9OFZ84sAQIECBAgQIAAgQ4EojUKHZDYggABAgQIECBAgAABAgT6ENBf9oHmEQIECHQg4P3cAbItCBAgQIAAAQIECBAgUIGA/rKCIkuRAIGQAt7PIcsmaAIECBAgQIAAAQIECGQnoL/MriQCIkCAAAECBAgUIRDtO9OFZ0UcO0kQIECAAAECBAjkLhCtUcjdU3wECBAgQIAAAQIECBCoVUB/WWvl5U2AQO4C3s+5V0h8BAgQIECAAAECBAgQiCGgv4xRJ1ESIFCfgPdzfTWXMQECBAgQIECAAAECBNoQ0F+2oWpNAgQIECBAgACBaN+ZLjxzZgkQIECAAAECBAh0IBCtUeiAxBYECBAgQIAAAQIECBAg0IeA/rIPNI8QIECgAwHv5w6QbUGAAAECBAgQIECAAIEKBPSXFRRZigQIhBTwfg5ZNkETIECAAAECBAgQIEAgOwH9ZXYlERABAgQIECBAoAiBaN+ZLjwr4thJggABAgQIECBAIHeBaI1C7p7iI0CAAAECBAgQIECAQK0C+staKy9vAgRyF/B+zr1C4iNAgAABAgQIECBAgEAMAf1ljDqJkgCB+gS8n+uruYwJECBAgAABAgQIECDQhoD+sg1VaxIgQIAAAQIECET7znThmTNLgAABAgQIECBAoAOBaI1CByS2IECAAAECBAgQIECAAIE+BPSXfaB5hAABAh0IeD93gGwLAgQIECBAgAABAgQIVCCgv6ygyFIkQCCkgPdzyLIJmgABAgQIECBAgAABAtkJ6C+zK4mACBAgQIAAAQJFCET7znThWRHHThIECBAgQIAAAQK5C0RrFHL3FB8BAgQIECBAgAABAgRqFdBf1lp5eRMgkLuA93PuFRIfAQIECBAgQIAAAQIEYgjoL2PUSZQECNQn4P1cX81lTIAAAQIECBAgQIAAgTYE9JdtqFqTAAECBAgQIEAg2nemC8+cWQIECBAgQIAAAQIdCERrFDogsQUBAgQIECBAgAABAgQI9CGgv+wDzSMECBDoQMD7uQNkWxAgQIAAAQIECBAgQKACAf1lBUWWIgECIQW8n0OWTdAECBAgQIAAAQIECBDITkB/mV1JBESAAAECBAgQKEIg2nemC8+KOHaSIECAAAECBAgQyF0gWqOQu6f4CBAgQIAAAQIECBAgUKuA/rLWysubAIHcBbyfc6+Q+AgQIECAAAECBAgQIBBDQH8Zo06iJECgPgHv5/pqLmMCBAgQIECAAAECBAi0IaC/bEPVmgQIECBAgAABAtG+M1145swSIECAAAECBAgQ6EAgWqPQAYktCBAgQIAAAQIECBAgQKAPAf1lH2geIUCAQAcC3s8dINuCAAECBAgQIECAAAECFQjoLysoshQJEAgp4P0csmyCJkCAAAECBAgQIECAQHYC+svsSiIgAgQIECBAgEARAtG+M114VsSxkwQBAgQIECBAgEDuAtEahdw9xUeAAAECBAgQIECAAIFaBfSXtVZe3gQI5C7g/Zx7hcRHgAABAgQIECBAgACBGAL6yxh1EiUBAvUJeD/XV3MZEyBAgAABAgQIECBAoA0B/WUbqtYkQIAAAQIECBCI9p3pwjNnlgABAgQIECBAgEAHAtEahQ5IbEGAAAECBAgQIECAAAECfQjoL/tA8wgBAgQ6EPB+7gDZFgQIECBAgAABAgQIEKhAQH9ZQZGlSIBASAHv55BlEzQBAgQIECBAgAABAgSyE9BfZlcSAREgQIAAAQIEihCI9p3pwrMijp0kCBAgQIAAAQIEcheI1ijk7ik+AgQIECBAgAABAgQI1Cqgv6y18vImQCB3Ae/n3CskPgIECBAgQIAAAQIECMQQ0F/GqJMoCRCoT8D7ub6ay5gAAQIECBAgQIAAAQJtCOgv21C1JgECBAgQIECAQLTvTBeeObMECBAgQIAAAQIEOhCI1ih0QGILAgQIECBAgAABAgQIEOhDQH/ZB5pHCBAg0IGA93MHyLYgQIAAAQIECBAgQIBABQL6ywqKLEUCBEIKeD+HLJugCRAgQIAAAQIECBAgkJ2A/jK7kgiIAAECBAgQIFCEQLTvTBeeFXHsJEGAAAECBAgQIJC7QLRGIXdP8REgQIAAAQIECBAgQKBWAf1lrZWXNwECuQt4P+deIfERIECAAAECBAgQIEAghoD+MkadREmAQH0C3s/11VzGBAgQIECAAAECBAgQaENAf9mGqjUJECBAgAABAgSifWe68MyZJUCAAAECBAgQINCBQLRGoQMSWxAgQIAAAQIECBAgQIBAHwL6yz7QPEKAAIEOBLyfO0C2BQECBAgQIECAAAECBCoQ0F9WUGQpEiAQUsD7OWTZBE2AAAECBAgQIECAAIHsBPSX2ZVEQAQIECBAgACBIgSifWe68KyIYycJAgQIECBAgACB3AWiNQq5e4qPAAECBAgQIECAAAECtQroL2utvLwJEMhdwPs59wqJjwABAgQIECBAgAABAjEE9Jcx6iRKAgTqE/B+rq/mMiZAgAABAgQIECBAgEAbAvrLNlStSYAAAQIECBAgEO0704VnziwBAgQIECBAgACBDgSiNQodkNiCAAECBAgQIECAAAECBPoQ0F/2geYRAgQIdCDg/dwBsi0IECBAgAABAgQIECBQgYD+soIiS5EAgZAC3s8hyyZoAgQIECBAgAABAgQIZCegv8yuJAIiQIAAAQIECBQhEO0704VnRRw7SRAgQIAAAQIECOQuEK1RyN1TfAQIECBAgAABAgQIEKhVQH9Za+XlTYBA7gLez7lXSHwECBAgQIAAAQIECBCIIaC/jFEnURIgUJ+A93N9NZcxAQIECBAgQIAAAQIE2hDQX7ahak0CBAgQIECAAIFo35kuPHNmCRAgQIAAAQIECHQgEK1R6IDEFgQIECBAgAABAgQIECDQh4D+sg80jxAgQKADAe/nDpBtQYAAAQIECBAgQIAAgQoE9JcVFFmKBAiEFPB+Dlk2QRMgQIAAAQIECBAgQCA7Af1ldiUREAECBAgQIECgCIFo35kuPCvi2EmCAAECBAgQIEAgd4FojULunuIjQIAAAQIECBAgQIBArQL6y1orL28CBHIX8H7OvULiI0CAAAECBAgQIECAQAwB/WWMOomSAIH6BLyf66u5jAkQIECAAAECBAgQINCGgP6yDVVrEiBAgAABAgQIRPvOdOGZM0uAAAECBAgQIECgA4FojUIHJLYgQIAAAQIECBAgQIAAgT4E9Jd9oHmEAAECHQh4P3eAbAsCBAgQIECAAAECBAhUIKC/rKDIUiRAIKSA93PIsgmaAAECBAgQIECAAAEC2QnoL7MriYAIECBAgAABAkUIRPvOdOFZEcdOEgQIECBAgAABArkLRGsUcvcUHwECBAgQIECAAAECBGoV0F/WWnl5EyCQu4D3c+4VEh8BAgQIECBAgAABAgRiCOgvY9RJlAQI1Cfg/VxfzWVMgAABAgQIECBAgACBNgT0l22oWpMAAQIECBAgQCDad6YLz5xZAgQIECBAgAABAh0IRGsUOiCxBQECBAgQIECAAAECBAj0IaC/7APNIwQIEOhAwPu5A2RbECBAgAABAgQIECBAoAIB/WUFRZYiAQIhBbyfQ5ZN0AQIECBAgAABAgQIEMhOQH+ZXUkERIAAAQIECBAoQiDad6YLz4o4dpIgQIAAAQIECBDIXSBao5C7p/gIECBAgAABAgQIECBQq4D+stbKy5sAgdwFvJ9zr5D4CBAgQIAAAQIECBAgEENAfxmjTqIkQKA+Ae/n+mouYwIECBAgQIAAAQIECLQhoL9sQ9WaBAgQIECAAAEC0b4zXXjmzBIgQIAAAQIECBDoQCBao9ABiS0IECBAgAABAgQIECBAoA8B/WUfaB4hQIBABwLezx0g24IAAQIECBAgQIAAAQIVCOgvKyiyFAkQCCng/RyybIImQIAAAQIECBAgQIBAdgL6y+xKIiACBAgQIECAQBEC0b4zXXhWxLGTBAECBAgQIECAQO4C0RqF3D3FR4AAAQIECBAgQIAAgVoF9Je1Vl7eBAjkLuD9nHuFxEeAAAECBAgQIECAAIEYAvrLGHUSJQEC9Ql4P9dXcxkTIECAAAECBAgQIECgDQH9ZRuq1iRAgAABAgQIEIj2nenCM2eWAAECBAgQIECAQAcC0RqFDkhsQYAAAQIECBAgQIAAAQJ9COgv+0DzCAECBDoQ8H7uANkWBAgQIECAAAECBAgQqEBAf1lBkaVIgEBIAe/nkGUTNAECBAgQIECAAAECBLIT0F9mVxIBESBAgAABAgSKEIj2nenCsyKOnSQIECBAgAABAgRyF4jWKOTuKT4CBAgQIECAAAECBAjUKqC/rLXy8iZAIHcB7+fcKyQ+AgQIECBAgAABAgQIxBDQX8aokygJEKhPwPu5vprLmAABAgQIECBAgAABAm0I6C/bULUmAQIECBAgQIBAtO9MF545swQIECBAgAABAgQ6EIjWKHRAYgsCBAgQIECAAAECBAgQ6ENAf9kHmkcIECDQgYD3cwfItiBAgAABAgQIECBAgEAFAvrLCoosRQIEQgp4P4csm6AJECBAgAABAgQIECCQnYD+MruSCIgAAQIECBAgUIRAtO9MF54VcewkQYAAAQIECBAgkLtAtEYhd0/xESBAgAABAgQIECBAoFYB/WWtlZc3AQK5C3g/514h8REgQIAAAQIECBAgQCCGgP4yRp1ESYBAfQLez/XVXMYECBAgQIAAAQIECBBoQ0B/2YaqNQkQIECAAAECBKJ9Z7rwzJklQIAAAQIECBAg0IFAtEahAxJbECBAgAABAgQIECBAgEAfAvrLPtA8QoAAgQ4EvJ87QLYFAQIECBAgQIAAAQIEKhDQX1ZQZCkSIBBSwPs5ZNkETYAAAQIECBAgQIAAgewE9JfZlURABAgQIECAAIEiBKJ9Z7rwrIhjJwkCBAgQIECAAIHcBaI1Crl7io8AAQIECBAgQIAAAQK1Cugva628vAkQyF3A+zn3ComPAAECBAgQIECAAAECMQT0lzHqJEoCBOoT8H6ur+YyJkCAAAECBAgQIECAQBsC+ss2VK1JgAABAgQIECAQ7TvThWfOLAECBAgQIECAAIEOBKI1Ch2Q2IIAAQIECBAgQIAAAQIE+hDQX/aB5hECBAh0IOD93AGyLQgQIECAAAECBAgQIFCBgP6ygiJLkQCBkALezyHLJmgCBAgQIECAAAECBAhkJ6C/zK4kAiJAgAABAgQIFCEQ7TvThWdFHDtJECBAgAABAgQI5C4QrVHI3VN8BAgQIECAAAECBAgQqFVAf1lr5eVNgEDuAt7PuVdIfAQIECBAgAABAgQIEIghoL+MUSdREiBQn4D3c301lzEBAgQIECBAgAABAgTaENBftqFqTQIECBAgQIAAgWjfmS48c2YJECBAgAABAgQIdCAQrVHogMQWBAgQIECAAAECBAgQINCHgP6yDzSPECBAoAMB7+cOkG1BgAABAgQIECBAgACBCgT0lxUUWYoECIQU8H4OWTZBEyBAgAABAgQIECBAIDsB/WV2JREQAQIECBAgQKAIgWjfmS48K+LYSYIAAQIECBAgQCB3gWiNQu6e4iNAgAABAgQIECBAgECtAvrLWisvbwIEchfwfs69QuIjQIAAAQIECBAgQIBADAH9ZYw6iZIAgfoEvJ/rq7mMCRAgQIAAAQIECBAg0IaA/rINVWsSIECAAAECBAhE+8504ZkzS4AAAQIECBAgQKADgWiNQgcktiBAgAABAgQIECBAgACBPgT0l32geYQAAQIdCHg/d4BsCwIECBAgQIAAAQIECFQgoL+soMhSJEAgpID3c8iyCZoAAQIECBAgQIAAAQLZCegvsyuJgAgQIECAAAECRQhE+8504VkRx04SBAgQIECAAAECuQtEaxRy9xQfAQIECBAgQIAAAQIEahXQX9ZaeXkTIJC7gPdz7hUSHwECBAgQIECAAAECBGII6C9j1EmUBAjUJ+D9XF/NZUyAAAECBAgQIECAAIE2BPSXbahakwABAgQIECBAINp3pgvPnFkCBAgQIECAAAECHQhEaxQ6ILEFAQIECBAgQIAAAQIECPQhoL/sA80jBAgQ6EDA+7kDZFsQIECAAAECBAgQIECgAgH9ZQVFliIBAiEFvJ9Dlk3QBAgQIECAAAECBAgQyE5Af5ldSQREgAABAgQIEChCINp3pgvPijh2kiBAgAABAgQIEMhdIFqjkLun+AgQIECAAAECBAgQIFCrgGI+ZmEAACAASURBVP6y1srLmwCB3AW8n3OvkPgIECBAgAABAgQIECAQQ0B/GaNOoiRAoD4B7+f6ai5jAgQIECBAgAABAgQItCGgv2xD1ZoECBAgQIAAAQLRvjNdeObMEiBAgAABAgQIEOhAIFqj0AGJLQgQIECAAAECBAgQIECgDwH9ZR9oHiFAgEAHAt7PHSDbggABAgQIECBAgAABAhUI6C8rKLIUCRAIKeD9HLJsgiZAgAABAgQIECBAgEB2AvrL7EoiIAIECBAgQIBAEQLRvjNdeFbEsZMEAQIECBAgQIBA7gLRGoXcPcVHgAABAgQIECBAgACBWgX0l7VWXt4ECOQu4P2ce4XER4AAAQIECBAgQIAAgRgC+ssYdRIlAQL1CXg/11dzGRMgQIAAAQIECBAgQKANAf1lG6rWJECAAAECBAgQiPad6cIzZ5YAAQIECBAgQIBABwLRGoUOSGxBgAABAgQIECBAgAABAn0I6C/7QPMIAQIEOhDwfu4A2RYECBAgQIAAAQIECBCoQEB/WUGRpUiAQEgB7+eQZRM0AQIECBAgQIAAAQIEshPQX2ZXEgERIECAAAECBIoQiPad6cKzIo6dJAgQIECAAAECBHIXiNYo5O4pPgIECBAgQIAAAQIECNQqoL+stfLyJkAgdwHv59wrJD4CBAgQIECAAAECBAjEENBfxqiTKAkQqE/A+7m+msuYAAECBAgQIECAAAECbQjoL9tQtSYBAgQIECBAgEC070wXnjmzBAgQIECAAAECBDoQiNYodEBiCwIECBAgQIAAAQIECBDoQ0B/2QeaRwgQINCBgPdzB8i2IECAAAECBAgQIECAQAUC+ssKiixFAgRCCng/hyyboAkQIECAAAECBAgQIJCdgP4yu5IIiAABAgQIECBQhEC070wXnhVx7CRBgAABAgQIECCQu0C0RiF3T/ERIECAAAECBAgQIECgVgH9Za2VlzcBArkLeD/nXiHxESBAgAABAgQIECBAIIaA/jJGnURJgEB9At7P9dVcxgQIECBAgAABAgQIEGhDQH/Zhqo1CRAgQIAAAQIEon1nuvDMmSVAgAABAgQIECDQgUC0RqEDElsQIECAAAECBAgQIECAQB8C+ss+0DxCgACBDgS8nztAtgUBAgQIECBAgAABAgQqENBfVlBkKRIgEFLA+zlk2QRNgAABAgQIECBAgACB7AT0l9mVREAECBAgQIAAgSIEon1nuvCsiGMnCQIECBAgQIAAgdwFojUKuXuKjwABAgQIECBAgAABArUK6C9rrby8CRDIXcD7OfcKiY8AAQIECBAgQIAAAQIxBPSXMeokSgIE6hPwfq6v5jImQIAAAQIECBAgQIBAGwL6yzZUrUmAAAECBAgQIBDtO9OFZ84sAQIECBAgQIAAgQ4EojUKHZDYggABAgQIECBAgAABAgT6ENBf9oHmEQIECHQg4P3cAbItCBAgQIAAAQIECBAgUIGA/rKCIkuRAIGQAt7PIcsmaAIECBAgQIAAAQIECGQnoL/MriQCIkCAAAECBAgUIRDtO9OFZ0UcO0kQIECAAAECBAjkLhCtUcjdU3wECBAgQIAAAQIECBCoVUB/WWvl5U2AQO4C3s+5V0h8BAgQIECAAAECBAgQiCGgv4xRJ1ESIFCfgPdzfTWXMQECBAgQIECAAAECBNoQ0F+2oWpNAgQIECBAgACBaN+ZLjxzZgkQIECAAAECBAh0IBCtUeiAxBYECBAgQIAAAQIECBAg0IeA/rIPNI8QIECgAwHv5w6QbUGAAAECBAgQIECAAIEKBPSXFRRZigQIhBTwfg5ZNkETIECAAAECBAgQIEAgOwH9ZXYlERABAgQIECBAoAiBaN+ZLjwr4thJggABAgQIECBAIHeBaI1C7p7iI0CAAAECBAgQIECAQK0C+staKy9vAgRyF/B+zr1C4iNAgAABAgQIECBAgEAMAf1ljDqJkgCB+gS8n+uruYwJECBAgAABAgQIECDQhoD+sg1VaxIgQIAAAQIECET7znThmTNLgAABAgQIECBAoAOBaI1CByS2IECAAAECBAgQIECAAIE+BPSXfaB5hAABAh0IeD93gGwLAgQIECBAgAABAgQIVCCgv6ygyFIkQCCkgPdzyLIJmgABAgQIECBAgAABAtkJ6C+zK4mACBAgQIAAAQJFCET7znThWRHHThIECBAgQIAAAQK5C0RrFHL3FB8BAgQIECBAgAABAgRqFdBf1lp5eRMgkLuA93PuFRIfAQIECBAgQIAAAQIEYgjoL2PUSZQECNQn4P1cX81lTIAAAQIECBAgQIAAgTYE9JdtqFqTAAECBAgQIEAg2nemC8+cWQIECBAgQIAAAQIdCERrFDogsQUBAgQIECBAgAABAgQI9CGgv+wDzSMECBDoQMD7uQNkWxAgQIAAAQIECBAgQKACAf1lBUWWIgECIQW8n0OWTdAECBAgQIAAAQIECBDITkB/mV1JBESAAAECBAgQKEIg2nemC8+KOHaSIECAAAECBAgQyF0gWqOQu6f4CBAgQIAAAQIECBAgUKuA/rLWysubAIHcBbyfc6+Q+AgQIECAAAECBAgQIBBDQH8Zo06iJECgPgHv5/pqLmMCBAgQIECAAAECBAi0IaC/bEPVmgQIECBAgAABAtG+M1145swSIECAAAECBAgQ6EAgWqPQAYktCBAgQIAAAQIECBAgQKAPAf1lH2geIUCAQAcC3s8dINuCAAECBAgQIECAAAECFQjoLysoshQJEAgp4P0csmyCJkCAAAECBAgQIECAQHYC+svsSiIgAgQIECBAgEARAtG+M114VsSxkwQBAgQIECBAgEDuAtEahdw9xUeAAAECBAgQIECAAIFaBfSXtVZe3gQI5C7g/Zx7hcRHgAABAgQIECBAgACBGAL6yxh1EiUBAvUJeD/XV3MZEyBAgAABAgQIECBAoA0B/WUbqtYkQIAAAQIECBCI9p3pwjNnlgABAgQIECBAgEAHAtEahQ5IbEGAAAECBAgQIECAAAECfQjoL/tA8wgBAgQ6EPB+7gDZFgQIECBAgAABAgQIEKhAQH9ZQZGlSIBASAHv55BlEzQBAgQIECBAgAABAgSyE9BfZlcSAREgQIAAAQIEihCI9p3pwrMijp0kCBAgQIAAAQIEcheI1ijk7ik+AgQIECBAgAABAgQI1Cqgv6y18vImQCB3Ae/n3CskPgIECBAgQIAAAQIECMQQ0F/GqJMoCRCoT8D7ub6ay5gAAQIECBAgQIAAAQJtCOgv21C1JgECBAgQIECAQLTvTBeeObMECBAgQIAAAQIEOhCI1ih0QGILAgQIECBAgAABAgQIEOhDQH/ZB5pHCBAg0IGA93MHyLYgQIAAAQIECBAgQIBABQL6ywqKLEUCBEIKeD+HLJugCRAgQIAAAQIECBAgkJ2A/jK7kgiIAAECBAgQIFCEQLTvTBeeFXHsJEGAAAECBAgQIJC7QLRGIXdP8REgQIAAAQIECBAgQKBWAf1lrZWXNwECuQt4P+deIfERIECAAAECBAgQIEAghoD+MkadREmAQH0C3s/11VzGBAgQIECAAAECBAgQaENAf9mGqjUJECBAgAABAgSifWe68MyZJUCAAAECBAgQINCBQLRGoQMSWxAgQIAAAQIECBAgQIBAHwL6yz7QPEKAAIEOBLyfO0C2BQECBAgQIECAAAECBCoQ0F9WUGQpEiAQUsD7OWTZBE2AAAECBAgQIECAAIHsBPSX2ZVEQAQIECBAgACBIgSifWe68KyIYycJAgQIECBAgACB3AXe9KY3pT179vTC/PGPf5wmTpyYe9jiI0CAAAECBAgQIECAAIGMBEb6ypH+8pW/kb5ypL/0R4AAAQLDFzD/G34NRECAAAECBAgQIECAAIHoAuZ/0SsofgIEShYw/yu5unIjQIAAAQIECBAgQIBANwLmf90424UAAQIECBAgUKOAC89aqno02JYYLEuAAAECBAgQIBBU4MADD0wvv/xyL/qXXnopHXDAAUGzETYBAgQIECBAgAABAgQIDENgpK8c6S9f+RvpK0f6S38ECBAgMHwB87/h10AEBAgQIECAAAECBAgQiC5g/he9guInQKBkAfO/kqsrNwIECBAgQIAAAQIECHQjYP7XjbNdCBAgQIAAAQI1CkS7l2tC0zRNhEJFg41gKkYCBAgQIECAAIHuBA4++OD0gx/8oLfh97///TTyz/wRIECAAAECBAgQIECAAIH9FXjhhRfS2972tt7P3/rWt6aRf+aPAAECBIYvYP43/BqIgAABAgQIECBAgAABAtEFzP+iV1D8BAiULGD+V3J15UaAAAECBAgQIECAAIFuBMz/unG2CwECBAgQIECgRoFo93K58KzGUypnAgQIECBAgACBzgUmTZqUnnvuud6+u3fvToceemjncdiQAAECBAgQIECAAAECBOIKjPSVI/3lK38jfeVIf+mPAAECBIYvYP43/BqIgAABAgQIECBAgAABAtEFzP+iV1D8BAiULGD+V3J15UaAAAECBAgQIECAAIFuBMz/unG2CwECBAgQIECgRgEXnrVU9WiwLTFYlgABAgQIECBAIKjAL/3SL6Xvfe97vej/4z/+I73jHe8Imo2wCRAgQIAAAQIECBAgQGAYAiN95Uh/+crfSF850l/6I0CAAIHhC5j/Db8GIiBAgAABAgQIECBAgEB0AfO/6BUUPwECJQuY/5VcXbkRIECAAAECBAgQIECgGwHzv26c7UKAAAECBAgQqFEg2r1cE5qmaSIUKhpsBFMxEiBAgAABAgQIdCcwZcqUtGvXrt6GTzzxRBr5Z/4IECBAgAABAgQIECBAgMD+CuzcuTMdddRRvZ9Pnjw5jfwzfwQIECAwfAHzv+HXQAQECBAgQIAAAQIECBCILmD+F72C4idAoGQB87+Sqys3AgQIECBAgAABAgQIdCNg/teNs10IECBAgAABAjUKRLuXy4VnNZ5SORMgQIAAAQIECHQuMGPGjPTYY4/19v2Hf/iHNHPmzM7jsCEBAgQIECBAgAABAgQIxBXYsmVL+q3f+q1eAsccc0zaunVr3IREToAAgYIEzP8KKqZUCBAgQIAAAQIECBAgMCQB878hwduWAAEC+yFg/rcfSH5CgAABAgQIECBAgAABAm8oYP7ngBAgQIAAAQIECLQl4MKzlmSjwbbEYFkCBAgQIECAAIGgAieddFJ68MEHe9Hfd9996eSTTw6ajbAJECBAgAABAgQIECBAYBgC999/fzrllFN6W5944onpgQceGEYo9iRAgACBvQTM/xwJAgQIECBAgAABAgQIEBivgPnfeAU9T4AAgfYEzP/as7UyAQIECBAgQIAAAQIEahEw/6ul0vIkQIAAAQIECHQvEO1erglN0zTdM419x2iwY8/QEwQIECBAgAABAiULLFiwIK1bt66X4he/+MV0xhlnlJyy3AgQIECAAAECBAgQIEBgwAJ33XVX+uhHP9pbdf78+Wnt2rUD3sVyBAgQINCPgPlfP2qeIUCAAAECBAgQIECAAIFXC5j/OQ8ECBDIV8D8L9/aiIwAAQIECBAgQIAAAQJRBMz/olRKnAQIECBAgACBeALR7uVy4Vm8MyZiAgQIECBAgACBgALnnXde+tznPteLfOXKlemCCy4ImImQCRAgQIAAAQIECBAgQGBYAqtWrUqLFi3qbf+JT3wirV69eljh2JcAAQIEXiVg/uc4ECBAgAABAgQIECBAgMB4Bcz/xivoeQIECLQnYP7Xnq2VCRAgQIAAAQIECBAgUIuA+V8tlZYnAQIECBAgQKB7AReetWQeDbYlBssSIECAAAECBAgEFbjyyivTihUretEvW7YsLVmyJGg2wiZAgAABAgQIECBAgACBYQgsX748LV26tLf14sWL01VXXTWMUOxJgAABAnsJmP85EgQIECBAgAABAgQIECAwXgHzv/EKep4AAQLtCZj/tWdrZQIECBAgQIAAAQIECNQiYP5XS6XlSYAAAQIECBDoXiDavVwTmqZpumca+47RYMeeoScIECBAgAABAgRKFrjhhhvSJZdc0kvxwgsvTDfeeGPJKcuNAAECBAgQIECAAAECBAYscNFFF6Wbbrqpt+r111+fLr744gHvYjkCBAgQ6EfA/K8fNc8QIECAAAECBAgQIECAwKsFzP+cBwIECOQrYP6Xb21ERoAAAQIECBAgQIAAgSgC5n9RKiVOAgQIECBAgEA8gWj3crnwLN4ZEzEBAgQIECBAgEBAgS984Qvp937v93qRf+QjH0l33XVXwEyETIAAAQIECBAgQIAAAQLDEjjjjDPSl770pd72f/M3f5M+9rGPDSsc+xIgQIDAqwTM/xwHAgQIECBAgAABAgQIEBivgPnfeAU9T4AAgfYEzP/as7UyAQIECBAgQIAAAQIEahEw/6ul0vIkQIAAAQIECHQv4MKzlsyjwbbEYFkCBAgQIECAAIGgAg899FB63/ve14v+ve99b9q8eXPQbIRNgAABAgQIECBAgAABAsMQmDVrVvrmN7/Z2/ob3/hGOuGEE4YRij0JECBAYC8B8z9HggABAgQIECBAgAABAgTGK2D+N15BzxMgQKA9AfO/9mytTIAAAQIECBAgQIAAgVoEzP9qqbQ8CRAgQIAAAQLdC0S7l2tC0zRN90xj3zEa7Ngz9AQBAgQIECBAgEDJAt/5znfSr/7qr/ZS/OVf/uX0b//2byWnLDcCBAgQIECAAAECBAgQGLDAr/zKr6R///d/7636r//6r+ld73rXgHexHAECBAj0I2D+14+aZwgQIECAAAECBAgQIEDg1QLmf84DAQIE8hUw/8u3NiIjQIAAAQIECBAgQIBAFAHzvyiVEicBAgQIECBAIJ5AtHu5XHgW74yJmAABAgQIECBAIKDASy+9lA466KBRkf/4xz9OEydODJiNkAkQIECAAAECBAgQIECga4E9e/akN73pTaO2ffHFF9OBBx7YdSj2I0CAAIHXETD/cywIECBAgAABAgQIECBAYDwC5n/j0fMsAQIE2hcw/2vf2A4ECBAgQIAAAQIECBAoWcD8r+Tqyo0AAQIECBAgMHwBF561VINosC0xWJYAAQIECBAgQCCwwC/+4i+m//qv/+pl8OSTT6YjjjgicEZCJ0CAAAECBAgQIECAAIGuBJ566ql05JFH9rb7hV/4hfSf//mfXW1vHwIECBDYDwHzv/1A8hMCBAgQIECAAAECBAgQeF0B8z8HgwABAvkLmP/lXyMREiBAgAABAgQIECBAIFcB879cKyMuAgQIECBAgEAZAtHu5ZrQNE0TgT4abARTMRIgQIAAAQIECHQrMHv27LR58+bepvfdd186+eSTuw3CbgQIECBAgAABAgQIECAQUuD+++9Pp5xySi/2WbNmpU2bNoXMRdAECBAoVcD8r9TKyosAAQIECBAgQIAAAQLtC5j/tW9sBwIECIxXwPxvvIKeJ0CAAAECBAgQIECAQL0C5n/11l7mBAgQIECAAIEuBKLdy+XCsy5OhT0IECBAgAABAgQIpJTOOeecdPvtt/csVq5cmS644AI2BAgQIECAAAECBAgQIEBgnwKrVq1KixYt6v3u7LPPTrfddts+n/MDAgQIEOhOwPyvO2s7ESBAgAABAgQIECBAoDQB87/SKiofAgRKFDD/K7GqciJAgAABAgQIECBAgEA3AuZ/3TjbhQABAgQIECBQq4ALz1qqfDTYlhgsS4AAAQIECBAgEFhg2bJl6dOf/nQvgz/6oz9K1113XeCMhE6AAAECBAgQIECAAAECXQlceuml6S/+4i96233mM59JS5cu7Wp7+xAgQIDAfgiY/+0Hkp8QIECAAAECBAgQIECAwOsKmP85GAQIEMhfwPwv/xqJkAABAgQIECBAgAABArkKmP/lWhlxESBAgAABAgTKEIh2L9eEpmmaCPTRYCOYipEAAQIECBAgQKBbgTvvvDOdddZZvU3nzp2b1q9f320QdiNAgAABAgQIECBAgACBkALz5s1LGzZs6MV+xx13pDPPPDNkLoImQIBAqQLmf6VWVl4ECBAgQIAAAQIECBBoX8D8r31jOxAgQGC8AuZ/4xX0PAECBAgQIECAAAECBOoVMP+rt/YyJ0CAAAECBAh0IRDtXi4XnnVxKuxBgAABAgQIECBAIKW0ffv2NH369J7F4Ycfnp566ik2BAgQIECAAAECBAgQIEBgnwJHHHFEevrpp3u/27ZtW5o2bdo+n/MDAgQIEOhOwPyvO2s7ESBAgAABAgQIECBAoDQB87/SKiofAgRKFDD/K7GqciJAgAABAgQIECBAgEA3AuZ/3TjbhQABAgQIECBQq4ALz1qqfDTYlhgsS4AAAQIECBAgEFjgRz/6UTrggANGZfC///u/6W1ve1vgrIROgAABAgQIECBAgAABAm0LfP/7308/+7M/O2qbl19+Ob35zW9ue2vrEyBAgMAYBMz/xoDlpwQIECBAgAABAgQIECDQEzD/cxgIECAQQ8D8L0adREmAAAECBAgQIECAAIHcBMz/cquIeAgQIECAAAEC5QlEu5drQtM0TYQyRIONYCpGAgQIECBAgACB7gWmTp2aHn/88d7GmzZtSrNmzeo+EDsSIECAAAECBAgQIECAQBiBzZs3p9mzZ/fiPfroo9OOHTvCxC9QAgQI1CRg/ldTteVKgAABAgQIECBAgACBwQiY/w3G0SoECBDoQsD8rwtlexAgQIAAAQIECBAgQKAsAfO/suopGwIECBAgQIBAjgLR7uVy4VmOp0hMBAgQIECAAAECxQp87GMfS3fccUcvv5tvvjktWrSo2HwlRoAAAQIECBAgQIAAAQLjF1i5cmX65Cc/2VvorLPOSl/4whfGv7AVCBAgQGDgAuZ/Aye1IAECBAgQIECAAAECBIoXMP8rvsQSJECgIAHzv4KKKRUCBAgQIECAAAECBAh0JGD+1xG0bQgQIECAAAECFQu48Kyl4keDbYnBsgQIECBAgAABAsEFrr766rR48eJeFp/4xCfS6tWrg2clfAIECBAgQIAAAQIECBBoU+C8885Ln/vc53pbrFixIl1xxRVtbmltAgQIEOhTwPyvTziPESBAgAABAgQIECBAoGIB87+Kiy91AgTCCZj/hSuZgAkQIECAAAECBAgQIDB0AfO/oZdAAAQIECBAgACB4gWi3cs1oWmaJkJVosFGMBUjAQIECBAgQIBA9wL33HNPmjNnTm/jd7/73emxxx7rPhA7EiBAgAABAgQIECBAgEAYgWOOOSZ9+9vf7sW7cePGdNppp4WJX6AECBCoScD8r6Zqy5UAAQIECBAgQIAAAQKDETD/G4yjVQgQINCFgPlfF8r2IECAAAECBAgQIECAQFkC5n9l1VM2BAgQIECAAIEcBaLdy+XCsxxPkZgIECBAgAABAgSKFdi9e3c67LDDRuX3wx/+MB100EHF5iwxAgQIECBAgAABAgQIEOhf4MUXX0xvectbRi3w7LPPpkmTJvW/qCcJECBAoDUB87/WaC1MgAABAgQIECBAgACBIgXM/4osq6QIEChYwPyv4OJKjQABAgQIECBAgAABAi0ImP+1gGpJAgQIECBAgACB1wi48KylQxENtiUGyxIgQIAAAQIECBQgMGXKlLRr165eJg899FA6/vjjC8hMCgQIECBAgAABAgQIECAwaIGHH344nXDCCb1lJ0+enHbu3DnobaxHgAABAgMUMP8bIKalCBAgQIAAAQIECBAgULiA+V/hBZYeAQJFCpj/FVlWSREgQIAAAQIECBAgQKAVAfO/VlgtSoAAAQIECBAgsJdAtHu5JjRN00SoYjTYCKZiJECAAAECBAgQGI7AOeeck26//fbe5ldffXW6/PLLhxOMXQkQIECAAAECBAgQIEAga4FrrrkmXXHFFb0Yzz777HTbbbdlHbPgCBAgULuA+V/tJ0D+BAgQIECAAAECBAgQ2H8B87/9t/JLAgQI5CJg/pdLJcRBgAABAgQIECBAgACB/AXM//KvkQgJECBAgAABAiUIRLuXy4VnJZw6ORAgQIAAAQIECIQSWLlyZfrkJz/Zi/kDH/hA+upXvxoqB8ESIECAAAECBAgQIECAQDcCH/zgB9PXvva13mY333xzWrRoUTeb24UAAQIE+hIw/+uLzUMECBAgQIAAAQIECBCoUsD8r8qyS5oAgeAC5n/BCyh8AgQIECBAgAABAgQIdChg/tchtq0IECBAgAABAhULuPCspeJHg22JwbIECBAgQIAAAQIFCGzfvj1Nnz69l8khhxySnnvuuQIykwIBAgQIECBAgAABAgQIDFrg0EMPTc8//3xv2W3btqVp06YNehvrESBAgMAABcz/BohpKQIECBAgQIAAAQIECBQuYP5XeIGlR4BAkQLmf0WWVVIECBAgQIAAAQIECBBoRcD8rxVWixIgQIAAAQIECOwlEO1erglN0zQRqhgNNoKpGAkQIECAAAECBIYncNhhh6Xdu3f3Ati6dWs65phjhheQnQkQIECAAAECBAgQIEAgO4HHHnsszZgxoxfXpEmT0rPPPptdnAIiQIAAgdcKmP85FQQIECBAgAABAgQIECCwLwHzv30J+fcECBDIV8D8L9/aiIwAAQIECBAgQIAAAQK5CJj/5VIJcRAgQIAAAQIEyheIdi+XC8/KP5MyJECAAAECBAgQyFBgwYIFad26db3Irr322nTppZdmGKmQCBAgQIAAAQIECBAgQGBYAtddd1267LLLetvPnz8/rV27dljh2JcAAQIExiBg/jcGLD8lQIAAAQIECBAgQIBApQLmf5UWXtoECBQhYP5XRBklQYAAAQIECBAgQIAAgVYFzP9a5bU4AQIECBAgQIDAqwRceNbScYgG2xKDZQkQIECAAAECBAoRuPHGG9OnPvWpXjZz585N69evM34WXwAAIABJREFULyQ7aRAgQIAAAQIECBAgQIDAIATmzZuXNmzY0Fvqs5/9bLrooosGsbQ1CBAgQKBlAfO/loEtT4AAAQIECBAgQIAAgQIEzP8KKKIUCBCoVsD8r9rSS5wAAQIECBAgQIAAAQL7LWD+t99UfkiAAAECBAgQIDBOgWj3ck1omqYZZ86dPB4NthMUmxAgQIAAAQIECIQV2LFjR/r1X//1XvwHHnhg+r//+780ceLEsDkJnAABAgQIECBAgAABAgQGJ7Bnz570Mz/zM+mll17qLfrP//zPaerUqYPbxEoECBAg0JqA+V9rtBYmQIAAAQIECBAgQIBAEQLmf0WUURIECFQsYP5XcfGlToAAAQIECBAgQIAAgf0QMP/bDyQ/IUCAAAECBAgQGJhAtHu5XHg2sNJbiAABAgQIECBAgMDYBI444oj09NNP9x66++6705w5c8a2iF8TIECAAAECBAgQIECAQJECGzduTKeffnovt8MPPzw99dRTReYqKQIECJQqYP5XamXlRYAAAQIECBAgQIAAgfELmP+N39AKBAgQGLaA+d+wK2B/AgQIECBAgAABAgQI5Ctg/pdvbURGgAABAgQIEChRwIVnLVU1GmxLDJYlQIAAAQIECBAoSOD8889Pq1ev7mV08cUXp+uvv76gDKVCgAABAgQIECBAgAABAv0KXHLJJemGG27oPX7eeeelW265pd/lPEeAAAECQxAw/xsCui0JECBAgAABAgQIECAQRMD8L0ihhEmAAIE3EDD/czwIECBAgAABAgQIECBA4KcJmP85GwQIECBAgAABAl0KRLuXa0LTNE2XQP3uFQ223zw9R4AAAQIECBAgUI/AunXr0oIFC3oJT548Oe3cubMeAJkSIECAAAECBAgQIECAwE8VmDJlStq1a1fv369duzbNnz+fGAECBAgEEjD/C1QsoRIgQIAAAQIECBAgQKBjAfO/jsFtR4AAgRYEzP9aQLUkAQIECBAgQIAAAQIEChEw/yukkNIgQIAAAQIECAQRiHYvlwvPghwsYRIgQIAAAQIECJQn8MMf/jAdfPDBac+ePb3ktm3blqZNm1ZesjIiQIAAAQIECBAgQIAAgf0W2L59e5o+fXrv9xMnTkwvvPBCestb3rLfa/ghAQIECAxfwPxv+DUQAQECBAgQIECAAAECBHIUMP/LsSpiIkCAwNgFzP/GbuYJAgQIECBAgAABAgQI1CBg/ldDleVIgAABAgQIEMhLwIVnLdUjGmxLDJYlQIAAAQIECBAoTOADH/hA+vrXv97LatmyZWnJkiWFZSkdAgQIECBAgAABAgQIEBiLwPLly9PSpUt7j7z//e9PX/va18ayhN8SIECAQCYC5n+ZFEIYBAgQIECAAAECBAgQyEjA/C+jYgiFAAEC4xQw/xsnoMcJECBAgAABAgQIECBQoID5X4FFlRIBAgQIECBAIHOBaPdyTWiapsnc9CfhRYONYCpGAgQIECBAgACB4QusXr06nX/++b1AZsyYkbZs2TL8wERAgAABAgQIECBAgAABAkMTmDlzZtq6dWtv/1tuuSWdd955Q4vHxgQIECDQv4D5X/92niRAgAABAgQIECBAgECpAuZ/pVZWXgQI1Chg/ldj1eVMgAABAgQIECBAgACBNxYw/3NCCBAgQIAAAQIEuhaIdi+XC8+6PiH2I0CAAAECBAgQIPAqgWeeeSb9/M///CiTHTt2pKOPPpoTAQIECBAgQIAAAQIECFQo8Pjjj6epU6eOyvy///u/09vf/vYKNaRMgACB+ALmf/FrKAMCBAgQIECAAAECBAgMUsD8b5Ca1iJAgMDwBcz/hl8DERAgQIAAAQIECBAgQCAnAfO/nKohFgIECBAgQIBAPQIuPGup1tFgW2KwLAECBAgQIECAQIECp512Wrr33nt7mS1btiwtWbKkwEylRIAAAQIECBAgQIAAAQL7Eli+fHlaunRp72ennnpquueee/b1mH9PgAABAhkLmP9lXByhESBAgAABAgQIECBAoGMB87+OwW1HgACBDgTM/zpAtgUBAgQIECBAgAABAgSCCJj/BSmUMAkQIECAAAEChQlEu5drQtM0TYQaRIONYCpGAgQIECBAgACBPARuueWWdMEFF/SCmTZtWtq2bVsewYmCAAECBAgQIECAAAECBDoVmD59etq+fXtvz1WrVqXzzz+/0xhsRoAAAQKDFTD/G6yn1QgQIECAAAECBAgQIBBZwPwvcvXEToAAgdcXMP9zMggQIECAAAECBAgQIEDgFQHzP2eBAAECBAgQIEBgGALR7uVy4dkwTok9CRAgQIAAAQIECLxKYPfu3emwww4bZfLoo4+m97znPZwIECBAgAABAgQIECBAoCKBb33rW+nYY48dlfGzzz6bJk2aVJGCVAkQIFCegPlfeTWVEQECBAgQIECAAAECBPoRMP/rR80zBAgQyF/A/C//GomQAAECBAgQIECAAAECXQiY/3WhbA8CBAgQIECAAIHXE3DhWUvnIhpsSwyWJUCAAAECBAgQKFRg/vz56ctf/nIvu4svvjhdf/31hWYrLQIECBAgQIAAAQIECBB4PYFLLrkk3XDDDb1/9eEPfzitW7cOFgECBAgUIGD+V0ARpUCAAAECBAgQIECAAIFxCpj/jRPQ4wQIEMhYwPwv4+IIjQABAgQIECBAgAABAh0JmP91BG0bAgQIECBAgACB1whEu5drQtM0TYQ6RoONYCpGAgQIECBAgACBfATuvPPOdNZZZ/UC+rmf+7n0zDPP5BOgSAgQIECAAAECBAgQIECgdYG3v/3t6X/+5396+9xxxx3pzDPPbH1fGxAgQIBA+wLmf+0b24EAAQIECBAgQIAAAQK5C5j/5V4h8REgQKB/AfO//u08SYAAAQIECBAgQIAAgVIEzP9KqaQ8CBAgQIAAAQLxBKLdy+XCs3hnTMQECBAgQIAAAQKFCkyaNCk999xzvez8h+2FFlpaBAgQIECAAAECBAgQeB2Bvf9DmEMPPTTt3r2bFQECBAgUJGD+V1AxpUKAAAECBAgQIECAAIExCpj/jRHMzwkQIBBQwPwvYNGETIAAAQIECBAgQIAAgQEJmP8NCNIyBAgQIECAAAECfQm48Kwvtn0/FA123xn5BQECBAgQIECAAIHRAn/4h3+YPvvZz/b+4dy5c9P69esxESBAgAABAgQIECBAgEAFAvPmzUsbNmzoZfqpT30q/eVf/mUFmUuRAAEC9QiY/9VTa5kSIECAAAECBAgQIEBgbwHzP2eCAAEC5QuY/5VfYxkSIECAAAECBAgQIEDgpwmY/zkbBAgQIECAAAECwxSIdi/XhKZpmmGC7e/e0WD3Ny+/I0CAAAECBAgQIPCKwNatW9PMmTNHgTzxxBNpypQpkAgQIECAAAECBAgQIECgYIGdO3emo446alSGW7ZsSTNmzCg4a6kRIECgPgHzv/pqLmMCBAgQIECAAAECBAiMCJj/OQcECBCoQ8D8r446y5IAAQIECBAgQIAAAQJ7C5j/ORMECBAgQIAAAQLDFoh2L5cLz4Z9YuxPgAABAgQIECBA4FUCxx9/fHrkkUd6/+RP/uRP0jXXXMOIAAECBAgQIECAAAECBAoWuPzyy9Of//mf9zI87rjj0sMPP1xwxlIjQIBAvQLmf/XWXuYECBAgQIAAAQIECNQrYP5Xb+1lToBAfQLmf/XVXMYECBAgQIAAAQIECBAw/3MGCBAgQIAAAQIEhi3gwrOWKhANtiUGyxIgQIAAAQIECBQusGbNmnTuuef2sjzkkEPSs88+myZOnFh45tIjQIAAAQIECBAgQIBAnQJ79uxJhx12WHr++ed7ALfeemtauHBhnSCyJkCAQOEC5n+FF1h6BAgQIECAAAECBAgQ2EvA/M+RIECAQF0C5n911Vu2BAgQIECAAAECBAgQMP9zBggQIECAAAECBHIQiHYv14SmaZoc4PYVQzTYfeXj3xMgQIAAAQIECBD4aQIj/6H77t27e/965cqV6YILLgBGgAABAgQIECBAgAABAgUKrFq1Ki1atKiX2aRJk35y8bU/AgQIEChXwPyv3NrKjAABAgQIECBAgAABAnsLmP85EwQIEKhPwPyvvprLmAABAgQIECBAgACBegXM/+qtvcwJECBAgAABAjkJRLuXy4VnOZ0esRAgQIAAAQIECBBIKV155ZVpxYoVPYvp06enf/zHf2RDgAABAgQIECBAgAABAgUK/OZv/mbatm1bL7PFixenq666qsBMpUSAAAECrwiY/zkLBAgQIECAAAECBAgQqEfA/K+eWsuUAAEC5n/OAAECBAgQIECAAAECBOoTMP+rr+YyJkCAAAECBAjkKODCs5aqEg22JQbLEiBAgAABAgQIVCDw3e9+Nx1++OGjMv3KV76SPvjBD1aQvRQJECBAgAABAgQIECBQj8BXv/rV9KEPfWhUwk8//XR65zvfWQ+CTAkQIFChgPlfhUWXMgECBAgQIECAAAECVQqY/1VZdkkTIEAgmf85BAQIECBAgAABAgQIEKhDwPyvjjrLkgABAgQIECAQQSDavVwTmqZpwEYQECMBAgQIECBAgEBNAuecc066/fbbeymfcsop6d57762JQK4ECBAgQIAAAQIECBAoXuDUU09N9913Xy/Ps88+O912223F5y1BAgQIEEjJ/M8pIECAAAECBAgQIECAQPkC5n/l11iGBAgQ+GkC5n/OBgECBAgQIECAAAECBMoXMP8rv8YyJECAAAECBAhEEXDhWUuVigbbEoNlCRAgQIAAAQIEKhF49NFH02//9m+Pyvbv/u7v0vve975KBKRJgAABAgQIECBAgACBsgW+8Y1vpN/5nd8ZleTf//3fp2OPPbbsxGVHgAABAj8RMP9zEAgQIECAAAECBAgQIFC2gPlf2fWVHQECBPYlYP63LyH/ngABAgQIECBAgAABArEFzP9i10/0BAgQIECAAIHSBKLdyzWhaZomQhGiwUYwFSMBAgQIECBAgEDeAvPmzUsbNmzoBfmhD30offnLX847aNERIECAAAECBAgQIECAwH4JfPjDH05f+cpXer+dO3duWr9+/X4960cECBAgUIaA+V8ZdZQFAQIECBAgQIAAAQIEXk/A/M+5IECAAAHzP2eAAAECBAgQIECAAAEC5QqY/5VbW5kRIECAAAECBCIKRLuXy4VnEU+ZmAkQIECAAAECBKoQuOeee9KcOXNG5bpp06Y0a9asKvKXJAECBAgQIECAAAECBEoV2Lx5c5o9e/ao9DZu3JhOO+20UlOWFwECBAi8joD5n2NBgAABAgQIECBAgACBMgXM/8qsq6wIECAwVgHzv7GK+T0BAgQIECBAgAABAgRiCJj/xaiTKAkQIECAAAECNQm48KylakeDbYnBsgQIECBAgAABApUJnHTSSenBBx/sZT1//vy0du3ayhSkS4AAAQIECBAgQIAAgbIEFixYkNatW9dL6sQTT0wPPPBAWUnKhgABAgT2S8D8b7+Y/IgAAQIECBAgQIAAAQKhBMz/QpVLsAQIEGhVwPyvVV6LEyBAgAABAgQIECBAYCgC5n9DYbcpAQIECBAgQIDAGwhEu5drQtM0TYSKRoONYCpGAgQIECBAgACB/AXWr1+f3v/+948K9KGHHkrHH398/sGLkAABAgQIECBAgAABAgReI/Dwww+nE044YdQ///rXv57mzZtHiwABAgQqFDD/q7DoUiZAgAABAgQIECBAoGgB87+iyys5AgQIjFnA/G/MZB4gQIAAAQIECBAgQIBA1gLmf1mXR3AECBAgQIAAgWoFot3L5cKzao+qxAkQIECAAAECBKII7P3/5XHu3Llp5H8I5Y8AAQIECBAgQIAAAQIE4gmMXGy2YcOGXuAnnnhieuCBB+IlImICBAgQGJiA+d/AKC1EgAABAgQIECBAgACBoQuY/w29BAIgQIBAdgLmf9mVREAECBAgQIAAAQIECBDoW8D8r286DxIgQIAAAQIECLQo4MKzlnCjwbbEYFkCBAgQIECAAIEKBTZu3JhOP/30UZmPXHg2cvGZPwIECBAgQIAAAQIECBCIIzBy0dnI/+Dp1X933313mjNnTpwkREqAAAECAxcw/xs4qQUJECBAgAABAgQIECAwFAHzv6Gw25QAAQLZC5j/ZV8iARIgQIAAAQIECBAgQGC/BMz/9ovJjwgQIECAAAECBIYgEO1erglN0zRDcBrzltFgx5ygBwgQIECAAAECBAi8gcDe/x9A3vve96bNmzczI0CAAAECBAgQIECAAIFAArNmzUrf/OY3exGPXGQ9cqG1PwIECBAgYP7nDBAgQIAAAQIECBAgQCC+gPlf/BrKgAABAm0JmP+1JWtdAgQIECBAgAABAgQIdCdg/tedtZ0IECBAgAABAgTGJhDtXi4Xno2tvn5NgAABAgQIECBAYCgCmzZtSscdd9yovW+99da0cOHCocRjUwIECBAgQIAAAQIECBAYm8CaNWvSueeeO+qhRx55JM2ePXtsC/k1AQIECBQpYP5XZFklRYAAAQIECBAgQIBARQLmfxUVW6oECBDoQ8D8rw80jxAgQIAAAQIECBAgQCAjAfO/jIohFAIECBAgQIAAgdcIuPCspUMRDbYlBssSIECAAAECBAhULHDOOeek22+/vSfwzne+Mz355JNp4sSJFatInQABAgQIECBAgAABAvkL7NmzJx155JHpu9/9bi/Ys88+O9122235By9CAgQIEOhMwPyvM2obESBAgAABAgQIECBAYKAC5n8D5bQYAQIEihUw/yu2tBIjQIAAAQIECBAgQKBwAfO/wgssPQIECBAgQIBAAQLR7uWa0DRNE8E9GmwEUzESIECAAAECBAjEEviXf/mXNHny5FFBL126NH3mM5+JlYhoCRAgQIAAAQIECBAgUJnApz/96bRs2bJRWe/atSv92q/9WmUS0iVAgACBNxIw/3M+CBAgQIAAAQIECBAgEFPA/C9m3URNgACBrgXM/7oWtx8BAgQIECBAgAABAgQGI2D+NxhHqxAgQIAAAQIECLQnEO1eLheetXcWrEyAAAECBAgQIEBg4AJXXnllWrFixah1n3jiiTRlypSB72VBAgQIECBAgAABAgQIEBi/wM6dO9NRRx01aqHFixenq666avyLW4EAAQIEihMw/yuupBIiQIAAAQIECBAgQKBwAfO/wgssPQIECAxYwPxvwKCWI0CAAAECBAgQIECAQMsC5n8tA1ueAAECBAgQIEBgIAIuPBsI42sXiQbbEoNlCRAgQIAAAQIEKhd46aWX0rve9a70ve99ryfxkY98JN11112Vy0ifAAECBAgQIECAAAECeQqcccYZ6Utf+lIvuHe84x3pO9/5TjrwwAPzDFhUBAgQIDBUAfO/ofLbnAABAgQIECBAgAABAmMWMP8bM5kHCBAgULWA+V/V5Zc8AQIECBAgQIAAAQIBBcz/AhZNyAQIECBAgACBCgWi3cs1oWmaJkKdosFGMBUjAQIECBAgQIBATIE1a9akc889d1Twd9xxRzrzzDNjJiRqAgQIECBAgAABAgQIFCpw5513prPOOmtUdrfeemtauHBhoRlLiwABAgQGIWD+NwhFaxAgQIAAAQIECBAgQKB9AfO/9o3tQIAAgRIFzP9KrKqcCBAgQIAAAQIECBAoUcD8r8SqyokAAQIECBAgUKZAtHu5XHhW5jmUFQECBAgQIECAQOECp512Wrr33nt7WR5++OFp586d6YADDig8c+kRIECAAAECBAgQIEAghsDLL7+cpkyZkp5++ulewKeeemq65557YiQgSgIECBAYqoD531D5bU6AAAECBAgQIECAAIF9Cpj/7ZPIDwgQIEDgDQTM/xwPAgQIECBAgAABAgQI5C1g/pd3fURHgAABAgQIECAwWsCFZy2diGiwLTFYlgABAgQIECBAgMBPBLZu3Zpmzpw5SuPiiy9O119/PSECBAgQIECAAAECBAgQyEDgkksuSTfccMOoSLZs2ZJmzJiRQXRCIECAAIHcBcz/cq+Q+AgQIECAAAECBAgQqF3A/K/2EyB/AgQIjE/A/G98fp4mQIAAAQIECBAgQIBA2wLmf20LW58AAQIECBAgQGCQAtHu5ZrQNE0zSIC21ooG25aDdQkQIECAAAECBAi8InDllVemFStWjAK577770sknnwyJAAECBAgQIECAAAECBIYocP/996dTTjllVASLFy9OV1111RCjsjUBAgQIRBMw/4tWMfESIECAAAECBAgQIFCLgPlfLZWWJwECBNoVMP9r19fqBAgQIECAAAECBAgQ6FfA/K9fOc8RIECAAAECBAgMSyDavVwuPBvWSbEvAQIECBAgQIAAgQEITJ06NT3++OO9laZNm5a2bds2gJUtQYAAAQIECBAgQIAAAQL9CkyfPj1t37699/jRRx+dduzY0e9yniNAgACBigXM/youvtQJECBAgAABAgQIEMhWwPwv29IIjAABAuEEzP/ClUzABAgQIECAAAECBAhUIGD+V0GRpUiAAAECBAgQKEzAhWctFTQabEsMliVAgAABAgQIECAwSuBv//Zv09y5c0f9s8suuyz9v//3/0gRIECAAAECBAgQIECAwBAE/viP/zhde+21o3besGFD+t3f/d0hRGNLAgQIEIguYP4XvYLiJ0CAAAECBAgQIECgNAHzv9IqKh8CBAgMV8D8b7j+didAgAABAgQIECBAgMDeAuZ/zgQBAgQIECBAgEBEgWj3ck1omqaJAB0NNoKpGAkQIECAAAECBMoQuOiii9JNN900Khn/MX0ZtZUFAQIECBAgQIAAAQKxBF7vP0q58MIL04033hgrEdESIECAQFYC5n9ZlUMwBAgQIECAAAECBAhULGD+V3HxpU6AAIEWBcz/WsS1NAECBAgQIECAAAECBMYgYP43Biw/JUCAAAECBAgQyEog2r1cLjzL6vgIhgABAgQIECBAgMDYBX70ox+l3/iN30i7du3qPXzkkUembdu2pYMPPnjsC3qCAAECBAgQIECAAAECBMYs8MILL6Tp06enJ598svfs5MmT0z/90z+lN7/5zWNezwMECBAgQOAVAfM/Z4EAAQIECBAgQIAAAQLDFzD/G34NRECAAIFSBcz/Sq2svAgQIECAAAECBAgQiCRg/hepWmIlQIAAAQIECBDYW8CFZy2diWiwLTFYlgABAgQIECBAgMDrCmzcuDGdfvrpo/7d7//+76e/+qu/IkaAAAECBAgQIECAAAECHQj8wR/8Qfrrv/7rUTvdfffdac6cOR3sbgsCBAgQKF3A/K/0CsuPAAECBAgQIECAAIHcBcz/cq+Q+AgQIBBbwPwvdv1ET4AAAQIECBAgQIBAfAHzv/g1lAEBAgQIECBAoGaBaPdyTWiapolQsGiwEUzFSIAAAQIECBAgUJbAFVdcka655ppRSa1cuTJdcMEFZSUqGwIECBAgQIAAAQIECGQmsGrVqrRo0aJRUV1++eXp6quvzixS4RAgQIBAZAHzv8jVEzsBAgQIECBAgAABApEFzP8iV0/sBAgQiCNg/henViIlQIAAAQIECBAgQKAsAfO/suopGwIECBAgQIBAjQLR7uVy4VmNp1TOBAgQIECAAAECxQrMnj07bd68eVR+W7duTcccc0yxOUuMAAECBAgQIECAAAECwxR47LHH0owZM0aFMGvWrLRp06ZhhmVvAgQIEChUwPyv0MJKiwABAgQIECBAgACBbAXM/7ItjcAIECBQpID5X5FllRQBAgQIECBAgAABAhkLmP9lXByhESBAgAABAgQI7LeAC8/2m2psP4wGO7bs/JoAAQIECBAgQIDAYAS2b9+e3v3ud6c9e/b0Fhz5v7ds2ZImTpw4mE2sQoAAAQIECBAgQIAAAQI/ERjpvWbOnJm+/e1v90RGeq+R/3vatGmUCBAgQIDAwAXM/wZOakECBAgQIECAAAECBAj8VAHzP4eDAAECBLoWMP/rWtx+BAgQIECAAAECBAjULGD+V3P15U6AAAECBAgQKEsg2r1cE5qmaSKUIBpsBFMxEiBAgAABAgQIlCmwevXqdP75549K7uMf/3has2ZNmQnLigABAgQIECBAgAABAkMSWLhwYfr85z8/avdbbrklnXfeeUOKyLYECBAgUIOA+V8NVZYjAQIECBAgQIAAAQI5CJj/5VAFMRAgQKA+AfO/+mouYwIECBAgQIAAAQIEhiNg/jccd7sSIECAAAECBAgMXiDavVwuPBv8GbAiAQIECBAgQIAAgaELjFx4NvI/fHr137XXXpsuvfTSoccmAAIECBAgQIAAAQIECJQgcN1116XLLrtsVCojF52NXHjmjwABAgQItC1g/te2sPUJECBAgAABAgQIEKhdwPyv9hMgfwIECAxXwPxvuP52J0CAAAECBAgQIECgfAHzv/JrLEMCBAgQIECAQE0CLjxrqdrRYFtisCwBAgQIECBAgACB/RY49thj07e+9a1Rv1+/fn2aO3fufq/hhwQIECBAgAABAgQIECDwWoENGzakefPmjfoX73nPe9Kjjz6KiwABAgQIdCZg/tcZtY0IECBAgAABAgQIEKhMwPyvsoJLlwABApkKmP9lWhhhESBAgAABAgQIECAQXsD8L3wJJUCAAAECBAgQILCXQLR7uSY0TdNEqGI02AimYiRAgAABAgQIEChbYMeOHWnkP7j/wQ9+0Ev0kEMOSZs3b05TpkwpO3nZESBAgAABAgQIECBAoCWBnTt3plmzZqXnn3++t8Nb3/rWn1w4PXXq1JZ2tSwBAgQIEHitgPmfU0GAAAECBAgQIECAAIHBC5j/Dd7UigQIECDQn4D5X39uniJAgAABAgQIECBAgMAbCZj/OR8ECBAgQIAAAQIlCkS7l8uFZyWeQjkRIECAAAECBAiRMaoWAAAgAElEQVQQ+P8F7rrrrvTRj350lMeMGTPSI488kg466CBOBAgQIECAAAECBAgQIDAGgRdffDEdd9xxaevWraOe+uIXv5jOOOOMMazkpwQIECBAYDAC5n+DcbQKAQIECBAgQIAAAQIERgTM/5wDAgQIEMhNwPwvt4qIhwABAgQIECBAgACByALmf5GrJ3YCBAgQIECAAIE3EnDhWUvnIxpsSwyWJUCAAAECBAgQIDBmgT/7sz9LS5YsGfXc/Pnz09q1a8e8lgcIECBAgAABAgQIECBQs8CCBQvSunXrRhEsX748/emf/mnNLHInQIAAgSELmP8NuQC2J0CAAAECBAgQIECgGAHzv2JKKRECBAgUJWD+V1Q5JUOAAAECBAgQIECAwBAFzP+GiG9rAgQIECBAgACBVgWi3cs1oWmaplWRAS0eDXZAaVuGAAECBAgQIECAwEAEFi5cmD7/+c+PWuvCCy9MN95440DWtwgBAgQIECBAgAABAgRKF7jooovSTTfdNCrNj3/842nNmjWlpy4/AgQIEAggYP4XoEhCJECAAAECBAgQIEAgawHzv6zLIzgCBAhUL2D+V/0RAECAAAECBAgQIECAwDgFzP/GCehxAgQIECBAgACBrAWi3cvlwrOsj5PgCBAgQIAAAQIECAxO4KSTTkoPPvjgqAWXLVuWlixZMrhNrESAAAECBAgQIECAAIECBZYvX56WLl06KrMTTzwxPfDAAwVmKyUCBAgQiCpg/he1cuImQIAAAQIECBAgQGDYAuZ/w66A/QkQIEBgfwTM//ZHyW8IECBAgAABAgQIECDwWgHzP6eCAAECBAgQIECgdAEXnrVU4WiwLTFYlgABAgQIECBAgEDfAs8880w64YQT0q5du0atcfPNN6dFixb1va4HCRAg8P+xdz9QX5b1/cA/D4vAtLEhCy0zdVMYneOfYGlaTE0FxYWpRcLB0pmCmiXqTFFbKuqmWC4M0PK/OE6GskBBTZ2aaYOcnhMH0qlzzmVTG5umRD3373yfwl/wPPB8/93f73197xfndM7O8b6v63O9Ptezo+9z83kIECBAgAABAgQ6WWDu3Llx8sknb3TEESNGxD//8z/H8OHDO/nozkaAAAECiQnI/xJrmHIJECBAgAABAgQIECiEgPyvEG1QBAECBAhUISD/qwLJIwQIECBAgAABAgQIENhEQP7nShAgQIAAAQIECJRBILW5XF1ZlmUpNCY12BRM1UiAAAECBAgQIFA+gSeeeCIOOOCAWLt27UaHv/XWW2Py5MnlA3FiAgQIECBAgAABAgQIbEFgwYIFMWXKlI2eGDJkSDzwwAOx1157sSNAgAABAoUTkP8VriUKIkCAAAECBAgQIECgwALyvwI3R2kECBAg0KeA/M/FIECAAAECBAgQIECAQPUC8r/qrTxJgAABAgQIECCQtkBqc7kMPEv7vqmeAAECBAgQIECAQM0Cy5cvj/Hjx/d6784774yJEyfWvJ4XCBAgQIAAAQIECBAg0IkCixcvjiOOOKLX0ZYtWxbjxo3rxCM7EwECBAh0iID8r0Ma6RgECBAgQIAAAQIECOQqIP/LldfiBAgQIJCjgPwvR1xLEyBAgAABAgQIECDQMQLyv45ppYMQIECAAAECBAhUIWDgWRVI9TySGmw9Z/QOAQIECBAgQIAAgVYJ3HbbbTF58uRe29199919DkNrVV32IUCAAAECBAgQIECAQBEEKkPNDj300F6lVH7j4zHHHFOEEtVAgAABAgS2KCD/c0EIECBAgAABAgQIECCweQH5n9tBgAABAqkLyP9S76D6CRAgQIAAAQIECBDIU0D+l6eutQkQIECAAAECBIookNpcrq4sy7IiQm5aU2qwKZiqkQABAgQIECBAoNwC8+fPj2nTpm2EMHDgwLjrrrvioIMOKjeO0xMgQIAAAQIECBAgUFqB++67Lw477LBYv379Rgbz5s2Lk046qbQuDk6AAAEC6QnI/9LrmYoJECBAgAABAgQIEMhfQP6Xv7EdCBAgQKA1AvK/1jjbhQABAgQIECBAgACBtATkf2n1S7UECBAgQIAAAQLNEUhtLpeBZ83pu1UIECBAgAABAgQIJClw5ZVXxhlnnLFR7YMGDYolS5YYepZkRxVNgAABAgQIECBAgEAjApWPnQ4//PBYt27dRsvMnj07ZsyY0cjS3iVAgAABAm0RkP+1hd2mBAgQIECAAAECBAgUVED+V9DGKIsAAQIE6haQ/9VN50UCBAgQIECAAAECBDpQQP7XgU11JAIECBAgQIAAgaoEDDyriqn2h1KDrf2E3iBAgAABAgQIECDQHoFLLrkkZs6cudHmAwcOjH/6p3+K8ePHt6couxIgQIAAAQIECBAgQKDFAsuWLYtPfOITsX79+o12njVrVpx77rktrsZ2BAgQIECgeQLyv+ZZWokAAQIECBAgQIAAgXQF5H/p9k7lBAgQILBlAfmfG0KAAAECBAgQIECAAIEI+Z9bQIAAAQIECBAgUGaB1OZydWVZlqXQsNRgUzBVIwECBAgQIECAAIENAhdddFFccMEFvUDuvPPOmDhxIigCBAgQIECAAAECBAh0tMDixYvjiCOO6HXGCy+8MM4///yOPrvDESBAgEA5BOR/5eizUxIgQIAAAQIECBAg0LeA/M/NIECAAIFOF5D/dXqHnY8AAQIECBAgQIAAgS0JyP/cDwIECBAgQIAAgbILpDaXy8Czst9Y5ydAgAABAgQIECDwO4HNffR06623xuTJkzkRIECAAAECBAgQIECgIwUWLFgQU6ZM6XU2w846st0ORYAAgVILyP9K3X6HJ0CAAAECBAgQIFBaAflfaVvv4AQIECidgPyvdC13YAIECBAgQIAAAQIEIkL+5xoQIECAAAECBAgQiDDwLKdbkBpsTgyWJUCAAAECBAgQIJCrwCWXXBIzZ87stcc3v/nNmD59eq57W5wAAQIECBAgQIAAAQKtFpg7d26cfPLJvbadNWtWnHvuua0ux34ECBAgQCB3Aflf7sQ2IECAAAECBAgQIECgQALyvwI1QykECBAg0BIB+V9LmG1CgAABAgQIECBAgEBBBOR/BWmEMggQIECAAAECBNoukNpcrq4sy7K2q1VRQGqwVRzJIwQIECBAgAABAgQKKXDllVfGGWec0au2ym+APO+88wpZs6IIECBAgAABAgQIECBQq8DFF18c559/fq/XZs+eHTNmzKh1Oc8TIECAAIFkBOR/ybRKoQQIECBAgAABAgQINCAg/2sAz6sECBAgkLSA/C/p9imeAAECBAgQIECAAIEqBeR/VUJ5jAABAgQIECBAoBQCqc3lMvCsFNfSIQkQIECAAAECBAjUJjB//vyYNm1ar5dOPfXU+MY3vlHbYp4mQIAAAQIECBAgQIBAwQS+8IUvxJw5c3pVNW/evDjppJMKVq1yCBAgQIBA8wXkf803tSIBAgQIECBAgAABAsURkP8VpxcqIUCAAIH2CMj/2uNuVwIECBAgQIAAAQIEWiMg/2uNs10IECBAgAABAgTSETDwLKdepQabE4NlCRAgQIAAAQIECLRM4LbbbovJkyf32u/II4+MW2+9NQYPHtyyWmxEgAABAgQIECBAgACBZgi89dZbMWXKlFi0aFGv5RYsWBDHHHNMM7axBgECBAgQSEJA/pdEmxRJgAABAgQIECBAgEANAvK/GrA8SoAAAQIdLyD/6/gWOyABAgQIECBAgACB0gnI/0rXcgcmQIAAAQIECBCoUiC1uVxdWZZlVZ6trY+lBttWLJsTIECAAAECBAgQaJLA8uXLY9KkSbF27dqNVhwzZkzcfPPNMXLkyCbtZBkCBAgQIECAAAECBAjkK7B69eqYOnVqrFixYqONhgwZEgsXLoxx48blW4DVCRAgQIBAAQXkfwVsipIIECBAgAABAgQIEKhLQP5XF5uXCBAgQKDDBeR/Hd5gxyNAgAABAgQIECBQIgH5X4ma7agECBAgQIAAAQI1C6Q2l8vAs5pb7AUCBAgQIECAAAEC5RJ44okn4phjjok1a9ZsdPChQ4fGTTfdFBMmTCgXiNMSIECAAAECBAgQIJCcwNKlS+PYY4+N1157baPaR4wYEZXfbr/XXnsldyYFEyBAgACBZgnI/5olaR0CBAgQIECAAAECBNolIP9rl7x9CRAgQCAFAflfCl1SIwECBAgQIECAAAECWxKQ/7kfBAgQIECAAAECBLYsYOBZTjckNdicGCxLgAABAgQIECBAoC0CL7/8ckyePDnuv//+XvtfccUVccYZZ7SlLpsSIECAAAECBAgQIECgP4HZs2fHmWee2euxAw88MBYsWBDDhw/vbwn/nAABAgQIdLyA/K/jW+yABAgQIECAAAECBDpWQP7Xsa11MAIECBBoooD8r4mYliJAgAABAgQIECBAoKUC8r+WctuMAAECBAgQIEAgUYHU5nJ1ZVmWpWCdGmwKpmokQIAAAQIECBAgUKvA8ccfH9dff32v14477rj41re+FQMGDKh1Sc8TIECAAAECBAgQIEAgF4Hu7u444YQTNvvfMNddd10u+1qUAAECBAikLCD/S7l7aidAgAABAgQIECBQLgH5X7n67bQECBAg0BwB+V9zHK1CgAABAgQIECBAgED+AvK//I3tQIAAAQIECBAg0DkCqc3lMvCsc+6ekxAgQIAAAQIECBBoicCsWbPivPPO67XXhz70objmmmti9OjRLanDJgQIECBAgAABAgQIENicwMqVK+PEE0+MH//4x70eufjii2PmzJnwCBAgQIAAgc0IyP9cDQIECBAgQIAAAQIEii4g/yt6h9RHgAABAkUWkP8VuTtqI0CAAAECBAgQIECgIiD/cw8IECBAgAABAgQI1CZg4FltXlU/nRps1QfzIAECBAgQIECAAIEEBb7zne/EcccdF2+88Uav6ufOnRvTpk1L8FRKJkCAAAECBAgQIECgEwTmzZsX06dP73WUrbfeOq6//vr41Kc+1QnHdAYCBAgQIJCrgPwvV16LEyBAgAABAgQIECDQgID8rwE8rxIgQIAAgd8JyP9cBQIECBAgQIAAAQIEiiog/ytqZ9RFgAABAgQIECBQZIHU5nJ1ZVmWFRl0Q22pwaZgqkYCBAgQIECAAAECjQj85Cc/ib/+67+Oxx9/vNcyn/3sZ2POnDmxzTbbNLKFdwkQIECAAAECBAgQIFC1wOuvvx6nnnpq3Hjjjb3e2XvvvePb3/52fPCDH6x6PQ8SIECAAIGyC8j/yn4DnJ8AAQIECBAgQIBAsQTkf8Xqh2oIECBAIH0B+V/6PXQCAgQIECBAgAABAp0kIP/rpG46CwECBAgQIECAQKsFUpvLZeBZq2+I/QgQIECAAAECBAh0mMBJJ50U11xzTa9T/emf/mn8wz/8Qxx22GEddmLHIUCAAAECBAgQIECgaAJ33XVXnHbaafFv//ZvvUo78cQTY/78+UUrWT0ECBAgQCAZAflfMq1SKAECBAgQIECAAIGOFZD/dWxrHYwAAQIECiAg/ytAE5RAgAABAgQIECBAoOQC8r+SXwDHJ0CAAAECBAgQaFjAwLOGCfteIDXYnBgsS4AAAQIECBAgQKCQApWBZ9OnT4/u7u5e9Z155plx+eWXF7JuRREgQIAAAQIECBAgkL7AWWedFVdccUWvgwwYMCDmzp0blYFn/hAgQIAAAQKNCcj/GvPzNgECBAgQIECAAAEC9QvI/+q38yYBAgQIEKhWQP5XrZTnCBAgQIAAAQIECBBotoD8r9mi1iNAgAABAgQIECijQGpzubqyLMtSaFRqsCmYqpEAAQIECBAgQIBAMwWefPLJOOWUU+IHP/hBr2X32GOPngEEBx10UDO3tBYBAgQIECBAgAABAiUWuO+++6IyYLny3yKb/tlvv/3i6quvjsp/i/hDgAABAgQINEdA/tccR6sQIECAAAECBAgQIFCdgPyvOidPESBAgACBZgnI/5olaR0CBAgQIECAAAECBKoRkP9Vo+QZAgQIECBAgAABAtUJpDaXy8Cz6vrqKQIECBAgQIAAAQIEqhT48pe/HH/3d3/X59Nf+tKXev7ZO9/5zipX8xgBAgQIECBAgAABAgQ2FvjVr34VZ599dnz961/vk6byzy677DJsBAgQIECAQE4C8r+cYC1LgAABAgQIECBAgECPgPzPRSBAgAABAu0VkP+119/uBAgQIECAAAECBDpdQP7X6R12PgIECBAgQIAAgXYIGHiWk3pqsDkxWJYAAQIECBAgQIBAEgLLli2LynCzNWvW9Kp35513jksvvTQmTZqUxFkUSYAAAQIECBAgQIBAcQQWLlwY55xzTjz33HO9ihoxYkTPELTx48cXp2CVECBAgACBDhWQ/3VoYx2LAAECBAgQIECAQJsF5H9tboDtCRAgQIDA7wTkf64CAQIECBAgQIAAAQJ5CMj/8lC1JgECBAgQIECAAIGI1OZydWVZlqXQuNRgUzBVIwECBAgQIECAAIE8BdavXx8zZsyIOXPm9LnN0UcfHRdddFGMHDkyzzKsTYAAAQIECBAgQIBABwisXr06zj///Lj99tv7PM2pp54aV155ZQwcOLADTusIBAgQIEAgDQH5Xxp9UiUBAgQIECBAgACBFATkfyl0SY0ECBAgUDYB+V/ZOu68BAgQIECAAAECBPITkP/lZ2tlAgQIECBAgAABAhWB1OZyGXjm3hIgQIAAAQIECBAgkKvAXXfdFWeddVasWrWqz30qQwv+9m//NgYMGJBrHRYnQIAAAQIECBAgQCA9ge7u7p7/XqgMS+7rz6hRo+Lyyy+Pww47LL3DqZgAAQIECHSIgPyvQxrpGAQIECBAgAABAgTaICD/awO6LQkQIECAQI0C8r8awTxOgAABAgQIECBAgMDbAvI/l4EAAQIECBAgQIBAawQMPMvJOTXYnBgsS4AAAQIECBAgQCBZgXPPPTcuvfTSPuvfaaedojL47Pjjj0/2fAonQIAAAQIECBAgQKC5Atddd13PoLPnn3++z4XPOeecuOSSS5q7qdUIECBAgACBugXkf3XTeZEAAQIECBAgQIBAKQXkf6Vsu0MTIECAQMIC8r+Em6d0AgQIECBAgAABAm0QkP+1Ad2WBAgQIECAAAECpRVIbS5XV5ZlWQrdSg02BVM1EiBAgAABAgQIEGi1wIoVK2LmzJlxzz339Ln1vvvuG5UPoyZMmNDq0uxHgAABAgQIECBAgEBBBJYuXdozyOzRRx/ts6JDDjkkZs2aFWPGjClIxcogQIAAAQIENgjI/9wFAgQIECBAgAABAgT6E5D/9SfknxMgQIAAgeIKyP+K2xuVESBAgAABAgQIECiKgPyvKJ1QBwECBAgQIECAQJkEUpvLZeBZmW6nsxIgQIAAAQIECBAoiEDlN7V85StfiRdffLHPiioDz/7mb/4mxo4dW5CKlUGAAAECBAgQIECAQN4CDz30UPz93/99VD546uvPDjvsEF/96lfj+OOPz7sU6xMgQIAAAQINCsj/GgT0OgECBAgQIECAAIEOFJD/dWBTHYkAAQIESisg/ytt6x2cAAECBAgQIECAwGYF5H8uBwECBAgQIECAAIH2CRh4lpN9arA5MViWAAECBAgQIECAQMcIrFu3rmdYwaWXXrrZMx155JExY8aM2G+//Trm3A5CgAABAgQIECBAgMDGAj/4wQ/iyiuvjEWLFm2W5pxzzukZmjxo0CB8BAgQIECAQCIC8r9EGqVMAgQIECBAgAABAjkLyP9yBrY8AQIECBBok4D8r03wtiVAgAABAgQIECBQMAH5X8EaohwCBAgQIECAAIFSCqQ2l6sry7IshU6lBpuCqRoJECBAgAABAgQIFEHgpz/9aVx88cVx8803b7acI444Ir74xS/G/vvvX4SS1UCAAAECBAgQIECAQBMEHnzwwbjqqqvizjvv3OxqU6dOjfPOOy922223JuxoCQIECBAgQKAdAvK/dqjbkwABAgQIECBAgED7BeR/7e+BCggQIECAQCsE5H+tULYHAQIECBAgQIAAgeIJyP+K1xMVESBAgAABAgQIlFcgtblcBp6V9646OQECBAgQIECAAIFCCTzyyCNx2WWXxdKlSzdb18EHHxynnHJKTJw4sVC1K4YAAQIECBAgQIAAgeoFFi9eHFdffXXce++9m31pwoQJ8eUvfzk++tGPVr+wJwkQIECAAIFCC8j/Ct0exREgQIAAAQIECBBomoD8r2mUFiJAgAABAkkJyP+SapdiCRAgQIAAAQIECNQtIP+rm86LBAgQIECAAAECBHITMPAsJ9rUYHNisCwBAgQIECBAgACBjhdYtmxZXH755XH//fdv9qx77rlnnHTSSXHiiSfGgAEDOt7EAQkQIECAAAECBAikLtDd3R3XXHNNzJ8/P/71X/91s8c58MAD46yzzorx48enfmT1EyBAgAABApsRkP+5GgQIECBAgAABAgQ6T0D+13k9dSICBAgQIFCvgPyvXjnvESBAgAABAgQIECiugPyvuL1RGQECBAgQIECAAIGKQGpzubqyLMtSaF1qsCmYqpEAAQIECBAgQIBAkQWWLFkSX/va17Y4+Gzo0KFxwgknxHHHHRcjR44s8nHURoAAAQIECBAgQKCUAqtXr47rr78+vvWtb8Vrr722WYPKoLPTTz89Dj/88FI6OTQBAgQIECijgPyvjF13ZgIECBAgQIAAgU4TkP91WkedhwABAgQINE9A/tc8SysRIECAAAECBAgQaJeA/K9d8vYlQIAAAQIECBAgUJtAanO5DDyrrb+eJkCAAAECBAgQIECgxQLLly+Pb3zjG7F06dIt7jxhwoSYOnVqTJo0qcUV2o4AAQIECBAgQIAAgU0FFi5cGDfffHNV/x7/hS98IcaNGweRAAECBAgQKKmA/K+kjXdsAgQIECBAgACBpAXkf0m3T/EECBAgQKClAvK/lnLbjAABAgQIECBAgEBTBOR/TWG0CAECBAgQIECAAIGWCRh4lhN1arA5MViWAAECBAgQIECAQGkFHnvssfjmN7/ZMzRhS3/e8573xOTJk+Mzn/lM7L333qX1cnACBAgQIECAAAECrRZ4/PHH4x//8R9jwYIF8fOf/3yL21eGFZ988smxzz77tLpM+xEgQIAAAQIFFZD/FbQxyiJAgAABAgQIECDwOwH5n6tAgAABAgQINCIg/2tEz7sECBAgQIAAAQIE8heQ/+VvbAcCBAgQIECAAAECeQmkNperK8uyLC+MZq6bGmwzz24tAgQIECBAgAABAgT+v8Dzzz8f11xzTVx77bXxyiuvbJFmjz32iKOPPjqOPPLIGDVqFEYCBAgQIECAAAECBJossGrVqli0aFHcfvvt8eSTT25x9WHDhsXnP//5OPHEE2OnnXZqciWWI0CAAAECBDpFQP7XKZ10DgIECBAgQIAAgU4QkP91QhedgQABAgQIFEtA/lesfqiGAAECBAgQIECg3ALyv3L33+kJECBAgAABAgQ6RyC1uVwGnnXO3XMSAgQIECBAgAABAqUTuO666+KGG26Ihx9+uN+zjxkzJiZOnBh/9Vd/FZVBaP4QIECAAAECBAgQIFCfQGWw2fe+971YvHhxrFixot9FPvaxj8XnPve5OP744/t91gMECBAgQIAAgd8XkP+5DwQIECBAgAABAgRaLyD/a725HQkQIECAQFkF5H9l7bxzEyBAgAABAgQItFNA/tdOfXsTIECAAAECBAgQyEfAwLN8XCM12JwYLEuAAAECBAgQIECAQB8ClSELN998c9x6663x6quv9ms0YsSIOPTQQ2PcuHFxyCGHxIABA/p9xwMECBAgQIAAAQIEyirQ3d0d99xzTyxfvjzuvvvuWLNmTb8U2267bUyZMiWmTp0aleHD/hAgQIAAAQIEGhGQ/zWi510CBAgQIECAAAECWxaQ/7khBAgQIECAQLsF5H/t7oD9CRAgQIAAAQIEOllA/tfJ3XU2AgQIECBAgAABAr8VSG0uV1eWZVkKzUsNNgVTNRIgQIAAAQIECBDoRIGFCxdG5X933HFHVccbNGhQHHTQQXHAAQfE/vvvH6NHj67qPQ8RIECAAAECBAgQ6GSBlStXxoMPPhgPPPBA3HfffbFu3bqqjvvJT34yJk2a1PM/fwgQIECAAAECeQjI//JQtSYBAgQIECBAgEDZBOR/Zeu48xIgQIAAgXQE5H/p9EqlBAgQIECAAAECxRWQ/xW3NyojQIAAAQIECBAgkIdAanO5DDzL4xZYkwABAgQIECBAgACBtgu88sor8d3vfjcWLVoU99xzT9X1DB06ND760Y/GvvvuGx/5yEfiwx/+cAwePLjq9z1IgAABAgQIECBAIDWBt956K370ox/FD3/4w3j00UfjkUceiddee63qYxxyyCFx5JFHxlFHHRXDhg2r+j0PEiBAgAABAgQaEZD/NaLnXQIECBAgQIAAgTIJyP/K1G1nJUCAAAECnSMg/+ucXjoJAQIECBAgQIBAvgLyv3x9rU6AAAECBAgQIEAgBQEDz3LqUmqwOTFYlgABAgQIECBAgACBOgRefvnlWLx4cSxZsiSWLl0a3d3dNa3yoQ99KEaPHh177bVX7L777j3/e/e7313TGh4mQIAAAQIECBAgUASB//u//4unnnqq539PPPFEVH6T449//OOaShswYEBMmDAhDj/88Jg4cWIMHz68pvc9TIAAAQIECBBotoD8r9mi1iNAgAABAgQIEEhVQP6XaufUTYAAAQIECGxJQP7nfhAgQIAAAQIECBD4rYD8z00gQIAAAQIECBAgQKAvgdTmcnVlWZal0MrUYFMwVSMBAgQIECBAgACBMgq8+eabcffdd8fy5cvj3nvvjeeee64uhp133jlGjRoVI0aMiF133TX+7M/+LHbZZZfYaaedojIAwh8CBCv4JrUAACAASURBVAgQIECAAAEC7RKoDPh9/vnn49lnn41nnnkmnn766VizZk2sWrWqoX//Pfjgg2PcuHFx6KGHxlZbbdWu49mXAAECBAgQILBFAfmfC0KAAAECBAgQINDpAvK/Tu+w8xEgQIAAAQJbEpD/uR8ECBAgQIAAAQKdLiD/6/QOOx8BAgQIECBAgACB5gukNpfLwLPm3wErEiBAgAABAgQIECCQkMBPfvKTuP/+++PBBx+Mhx56KF555ZWGq99xxx1jhx12iPe+972x3XbbxfDhw2PYsGGx7bbbxh//8R/HkCFD4t3vfndss802PYMiBg0aFO985zvjHe94h2FpDetbgAABAgQIECDQGQKVj5Z+/etfx69+9atYt25dVD7cf/3113t+Q+PatWvjF7/4Rbz66qs9//5a+Y3mP/vZz+Kll16KF198MV544YWGESr//jp27NjYf//948ADD4wPfvCDDa9pAQIECBAgQIBAOwTkf+1QtycBAgQIECBAgEB/AvK//oT8cwIECBAgQIBAdQLyv+qcPEWAAAECBAgQINBaAflfa73tRoAAAQIECBAgQKDsAgae5XQDUoPNicGyBAgQIECAAAECBAjkLPDkk0/Go48+Gj/84Q/jRz/6UaxZsybnHS1PgAABAgQIECBAoP0CI0aMiA9/+MPxkY98JPbdd9/YY4892l+UCggQIECAAAECOQjI/3JAtSQBAgQIECBAgEDhBeR/hW+RAgkQIECAAIEmCcj/mgRpGQIECBAgQIAAgaQE5H9JtUuxBAgQIECAAAECBJoukNpcrq4sy7KmK+SwYGqwORBYkgABAgQIECBAgACBNgi88sorsXLlynjiiSei8jHUU089FatWrWpDJbYkQIAAAQIECBAg0ByBUaNGxe67794z1GyvvfaK0aNHx7Bhw5qzuFUIECBAgAABAokJyP8Sa5hyCRAgQIAAAQIE+hWQ//VL5AECBAgQIECgRALyvxI121EJECBAgAABAiURkP+VpNGOSYAAAQIECBAgQKAGgdTmchl4VkNzPUqAAAECBAgQIECAAIGKwPr163uGnq1evTp++tOfxtNPPx3PPvtsPPfcc/HSSy9BIkCAAAECBAgQINB2gfe+972x8847xy677BK77rpr7LbbbjFy5MiofOw0cODAttenAAIECBAgQIBAkQXkf0XujtoIECBAgAABAgQqAvI/94AAAQIECBAgUL+A/K9+O28SIECAAAECBAi0RkD+1xpnuxAgQIAAAQIECBDoFAEDz3LqZGqwOTFYlgABAgQIECBAgACBggusW7cu/uM//iP+8z//s2f42csvvxw///nPo/KbIl999dX4n//5n1i7dm28/vrr8cYbb8Sbb74Zb731Vs8QtV//+tfR3d1d8BMqjwABAgQIECBAoBUCAwYMiHe84x09w8kGDx4cW221VWy99daxzTbbxJAhQ+KP/uiPYtttt41hw4bFe97znhg+fHjPX3J83/veF+9///tj0KBBrSjTHgQIECBAgACB0gnI/0rXcgcmQIAAAQIECOQiIP/LhdWiBAgQIECAAIGGBeR/DRNagAABAgQIECBAICLkf64BAQIECBAgQIAAAQKtFEhtLldXlmVZK4Hq3Ss12HrP6T0CBAgQIECAAAECBAgQIECAAAECBAgQIECAAAECBAgQIECAAAECBAgQIECAAAECBAgQIECAAAECBAgQIECAAAECBAgQIECAAAECBAgQIECAAAECWxJIbS6XgWfuMwECBAgQIECAAAECBAgQIECAAAECBAgQIECAAAECBAgQIECAAAECBAgQIECAAAECBAgQIECAAAECBAgQIECAAAECBAgQIECAAAECBAgQIECAAIGEBAw8y6lZ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0LMjGgAAIABJREFU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gAABAgQIECBAgAABAgQIECBAgAABAgQIECBAgAABAgQIECBAgAABAgQIECBAgAABAgQIECBAgAABAgQIECBAgAABAgQIECi5QGpzubqyLMtS6FlqsCmYqpEAAQIECBAgQIAAAQIECBAgQIAAAQIECBAgQIAAAQIECBAgQIAAAQIECBAgQIAAAQIECBAgQIAAAQIECBAgQIAAAQIECBAgQIAAAQIECBAgQCA9gdTmchl4lt4dUzEBAgQIECBAgAABAgQIECBAgAABAgQIECBAgAABAgQIECBAgAABAgQIECBAgAABAgQIECBAgAABAgQIECBAgAABAgQIECBAgAABAgQIECBAgECJBQw8y6n5qcHmxGBZAgQIECBAgAABAgQIECBAgAABAgQIECBAgAABAgQIECBAgAABAgQIECBAgAABAgQIECBAgAABAgQIECBAgAABAgQIECBAgAABAgQIECBAgACBkgukNperK8uyLIWepQabgqkaCRAgQIAAAQIECBAgQIAAAQIECBAgQIAAAQIECBAgQIAAAQIECBAgQIAAAQIECBAgQIAAAQIECBAgQIAAAQIECBAgQIAAAQIECBAgQIAAAQIE0hNIbS6XgWfp3TEVEyBAgAABAgQIECBAgAABAgQIECBAgAABAgQIECBAgAABAgQIECBAgAABAgQIECBAgAABAgQIECBAgAABAgQIECBAgAABAgQIECBAgAABAgQIlFjAwLOcmp8abE4MliVAgAABAgQIECBAoAUC//Vf/xX77LNPvPDCCzXt9pd/+ZexZMmS2GabbWp6r56H661xxx13jMceeyy23377erb1DoGqBD772c/GTTfdVNWzGx469thj48Ybb6zpnZUrV8bYsWPjl7/8ZdXvvetd74qHHnooRo8eXfU7HiRAgAABAgQIECBAgAABAgQIbEmg3qxOnuheEfitgDzRTSBAgAABAgQIECBAgAABAgRaKSDPa6W2vTpRQJ7XiV11JgIECBAgQIAAAQIECBAgQIAAgZQFUpvL1ZVlWZYCeGqwKZiqkQABAgQIECBAgACBvgV80ORmEGhMwAdNjfl5mwABAgQIECBAgAABAgQIEEhLQJ6YVr9UWzwBeWLxeqIiAgQIECBAgAABAgQIECDQyQLyvE7urrO1QkCe1wplexAgQIAAAQIECBAgQIAAAQIECBCoXiC1uVwGnlXfW08SIECAAAECBAgQIFASAR80laTRjpmbgA+acqO1MAECBAgQIECAAAECBAgQIFBAAXliAZuipKQE5IlJtUuxBAgQIECAAAECBAgQIEAgeQF5XvItdIA2C8jz2twA2xMgQIAAAQIECBAgQIAAAQIECBDYRMDAs5yuRGqwOTFYlgABAgQIECBAgACBFgj4oKkFyLboaAEfNHV0ex2OAAECBAgQIECAAAECBAgQ2ERAnuhKEGhMQJ7YmJ+3CRAgQIAAAQIECBAgQIAAgdoE5Hm1eXmawKYC8jx3ggABAgQIECBAgAABAgQIECBAgECxBFKby9WVZVlWLMK+q0kNNgVTNRIgQIAAAQIECBAg0LeAD5rcDAKNCfigqTE/bxMgQIAAAQIECBAgQIAAAQJpCcgT0+qXaosnIE8sXk9URIAAAQIECBAgQIAAAQIEOllAntfJ3XW2VgjI81qhbA8CBAgQIECAAAECBAgQIECAAAEC1QukNpfLwLPqe+tJAgQIECBAgAABAgRKIuCDppI02jFzE/BBU260FiZAgAABAgQIECBAgAABAgQKKCBPLGBTlJSUgDwxqXYplgABAgQIECBAgAABAgQIJC8gz0u+hQ7QZgF5XpsbYHsCBAgQIECAAAECBAgQIECAAAECmwgYeJbTlUgNNicGyxIgQIAAAQIECBAg0AIBHzS1ANkWHS3gg6aObq/DESBAgAABAgQIECBAgAABApsIyBNdCQKNCcgTG/PzNgECBAgQIECAAAECBAgQIFCbgDyvNi9PE9hUQJ7nThAgQIAAAQIECBAgQIAAAQIECBAolkBqc7m6sizLikXYdzWpwaZgqkYCBAgQIECAAAECBPoW8EGTm0GgMQEfNDXm520CBAgQIECAAAECBAgQIEAgLQF5Ylr9Um3xBOSJxeuJiggQIECAAAECBAgQIECAQCcLyPM6ubvO1goBeV4rlO1BgAABAgQIECBAgAABAgQIECBAoHqB1OZyGXhWfW89SYAAAQIECBAgQIBASQR80FSSRjtmbgI+aMqN1sIECBAgQIAAAQIECBAgQIBAAQXkiQVsipKSEpAnJtUuxRIgQIAAAQIECBAgQIAAgeQF5HnJt9AB2iwgz2tzA2xPgAABAgQIECBAgAABAgQIECBAYBMBA89yuhKpwebEYFkCBAgQIECAAAECBFog4IOmFiDboqMFfNDU0e11OAIECBAgQIAAAQIECBAgQGATAXmiK0GgMQF5YmN+3iZAgAABAgQIECBAgAABAgRqE5Dn1eblaQKbCsjz3AkCBAgQIECAAAECBAgQIECAAAECxRJIbS5XV5ZlWbEI+64mNdgUTNVIgAABAgQIECBAgEDfAj5ocjMINCbgg6bG/LxNgAABAgQIECBAgAABAgQIpCUgT0yrX6otnoA8sXg9UREBAgQIECBAgAABAgQIEOhkAXleJ3fX2VohIM9rhbI9CBAgQIAAAQIECBAgQIAAAQIECFQvkNpcLgPPqu+tJwkQIECAAAECBAgQKImAD5pK0mjHzE3AB0250VqYAAECBAgQIECAAAECBAgQKKCAPLGATVFSUgLyxKTapVgCBAgQIECAAAECBAgQIJC8gDwv+RY6QJsF5HltboDtCRAgQIAAAQIECBAgQIAAAQIECGwiYOBZTlciNdicGCxLgAABAgQIECBAgEALBHzQ1AJkW3S0QKs+aOpoRIcjQIAAAQIECBAgQIAAAQIEkhGQJybTKoUWVECeWNDGKIsAAQIECBAgQIAAAQIECHSogDyvQxvrWC0TkOe1jNpGBAgQIECAAAECBAgQIECAAAECBKoSSG0uV1eWZVlVJ2vzQ6nBtpnL9gQIECBAgAABAgQINCDgg6YG8LxKICJ80OQaECBAgAABAgQIECBAgAABAmUSkCeWqdvOmoeAPDEPVWsSIECAAAECBAgQIECAAAECmxOQ57kbBBoTkOc15udtAgQIECBAgAABAgQIECBAgAABAs0WSG0ul4Fnzb4B1iNAgAABAgQIECBAIHkBHzQl30IHaLOAD5ra3ADbEyBAgAABAgQIECBAgAABAi0VkCe2lNtmHSggT+zApjoSAQIECBAgQIAAAQIECBAosIA8r8DNUVoSAvK8JNqkSAIECBAgQIAAAQIECBAgQIAAgRIJGHiWU7NTg82JwbIECBAgQIAAAQIECLRAwAdNLUC2RUcL+KCpo9vrcAQIECBAgAABAgQIECBAgMAmAvJEV4JAYwLyxMb8vE2AAAECBAgQIECAAAECBAjUJiDPq83L0wQ2FZDnuRMECBAgQIAAAQIECBAgQIAAAQIEiiWQ2lyurizLsmIR9l1NarApmKqRAAECBAgQIECAAIG+BXzQ5GYQaEzAB02N+XmbAAECBAgQIECAAAECBAgQSEtAnphWv1RbPAF5YvF6oiICBAgQIECAAAECBAgQINDJAvK8Tu6us7VCQJ7XCmV7ECBAgAABAgQIECBAgAABAgQIEKheILW5XAaeVd9bTxIgQIAAAQIECBAgUBIBHzSVpNGOmZuAD5pyo7UwAQIECBAgQIAAAQIECBAgUEABeWIBm6KkpATkiUm1S7EECBAgQIAAAQIECBAgQCB5AXle8i10gDYLyPPa3ADbEyBAgAABAgQIECBAgAABAgQIENhEwMCznK5EarA5MViWAAECBAgQIECAAIEWCPigqTnIr7/+ejz22GNx1113xf333x8vvfRS/Pd///dGiw8cODC222672G233WK//faLCRMmxO677x6DBw9uThFNXKVynlWrVsWDDz4YK1eujBUrVsSbb74ZlfvS158BAwbE9ttvH4MGDYoxY8bEyJEje8645557xp/8yZ/Epv+d28RSa1rqrbfeikceeeTtPr3wwgvxi1/84u01Npxjn332iSOOOCIOPvjgGD58+Bb38EFT9S1Yv359PPnkk/G9730vli9fHs8++2yvn5PKPdpxxx1j3Lhx8ZnPfKbn5+UP/uAPqt8kxyerrX/UqFFx6KGHxlFHHRUf+MAHCnP/c6SxNAECBAgQIECAAAECBAiUSECe2JxmyxPlibXcpGOPPTZuvPHGWl7piGerzePkiR3RbocgQIAAAQIECBAgQIAAgZwE5HnNgZXnyfNquUnyPN8H1nJfPEuAAAECBAgQIECAAAECBAgQIFCbQGpzubqyLMtqO2J7nk4Ntj1KdiVAgAABAgQIECBAoBkCPmiqX7Hyl62WLVsWF110UfzLv/xL3QtVhmudccYZPQPQttpqq7rXafTFV199NW644Ya49tprY82aNY0u9/b7lUFvU6ZMiWnTpvUMQ2v18Krf/OY38fjjj/f0qdKvWv/8xV/8RXzlK1+J8ePH91l7qwaeVQbPjR07Nn75y19WfYR3vetd8dBDD8Xo0aOrfqfyYK1nuuyyy+Lss8/e7B6V+3TJJZfELbfcEt3d3TXVUvmZmD59enzpS1+K97///TW926yHG6m/MvBv5syZccIJJ8TWW2/dZ0m1epf1g7hm9dM6BAgQIECAAAECBAgQINCYgDyxfj95YnV28sTeTvXkQfJEeeKGm1TP/anup9VTBAgQIECAAAECBAgQIJCCgDyv/i7J86qzk+fJ8xr5vs73gc25P9X9tHqKAAECBAgQIECAAAECBAgQINAZAqnN5TLwrDPunVMQIECAAAECBAgQINBEAR801Y755ptvxm233Rann356/O///m/tC2zmjcqHG1/96lfj1FNPbengs+eee65nWNV3vvOdpp1lcwvtueeecdVVV8XHPvax2DRUyGPzVatWxec+97mGBtJtqKtS+5w5c2K//fbbqNRah1VVXq7nL5il+BcUX3zxxTjttNPijjvuaEp7Kz8bs2bNij/8wz9synr9LdLM+is1z5s3Lz796U/3GpxX6x2q5/70d1b/nAABAgQIECBAgAABAgQIVCsgT6xW6v8/J0+s3ez3Mzl5ojyx3hskT/ytnDyx3hvkPQIECBAgQIAAAQIECHSGgDyv9j7K82o3k+dtbFZPHuP7wOj5dtb3gfK8+v8/kDcJECBAgAABAgQIECBAgACBsggYeJZTp1ODzYnBsgQIECBAgAABAgQItEDAB021IT/11FMxadKkWL16dW0v1vD0sGHDYsGCBXHQQQflOhSs8hsov/71r8fMmTOj8n+38s+nPvWpnuFPQ4cOzWXbykdnF1xwQVxxxRVNX//MM8+MCy+88O2hdLUOq6oU1OkfNP3mN7+Jq6++OipWzb5blZ+PhQsXxoEHHtj03m5YMM/6P/GJT8T8+fNju+22e7v+Wu9QPfcnNywLEyBAgAABAgQIECBAgEDpBOSJtbVcnlib1+aeliceGzfeeGNNmCn9Bck88zh5Yn15dE2XzcMECBAgQIAAAQIECBAgUGgBeV5t7ZHn1eYlz+tboJ7vu+R5v7WU58nzmvP/haxCgAABAgQIECBAgAABAgQIdLJAanO5urIsy1JoSGqwKZiqkQABAgQIECBAgACBvgV80FTdzaj8has5c+bEjBkzoru7u7qXGnzq9NNP7/ltdVtttVWDK/V+fe3atXHCCSfE7bff3vS1q11w5MiRsWjRovjzP//zal+p6rkXX3wxPvnJT8aKFSuqer6ehz7+8Y/HLbfc0jO0qtZhVZX9OvmDplbcrQEDBsS3v/3tHvtNM5R6+vn777zxxhs9vynyhhtuaHSpzb6/yy67xJIlS96++7XeoXruT26HsTABAgQIECBAgAABAgQIlE5Anlhdy+WJ1TnV8pQ8sTMHnskT+/8pkCf2b+QJAgQIECBAgAABAgQIENi8gDyvutshz6vOqZan5HnyvFruy+8/6/vA2n8BRr3W3iNAgAABAgQIECBAgAABAgQIpCiQ2lwuA89SvGVqJkCAAAECBAgQIEAgVwEfNPXPu379+jjnnHNi9uzZ/T/c5CcOOeSQuO2222Lo0KFNW7nyF8iOOuqo+P73v9+0NetdaNddd4177703PvCBD9S7xEbvPfPMM3HYYYfF008/3ZT1trTImDFj4o477oiZM2fGTTfdVNN+9QysSuE3OP7sZz+LT3/60/Hwww/X5FHPw5WPmpYtWxYHH3xwPa/3+c5rr70WRx99dDzwwANNW3NzC1V+E+Xdd98dlXtk4Fnu3DYgQIAAAQIECBAgQIAAgSYKyBP7x5Qn9m9U7xPyxOrl5IkbW8kTa/sLttXfNE8SIECAAAECBAgQIECAQNEF5Hn9d0ie179RvU/I86qXk+fJ8zYI1PN9afU3zZMECBAgQIAAAQIECBAgQIAAgfQFDDzLqYepwebEYFkCBAgQIECAAAECBFog4IOmLSNXPmY65ZRT4tprr21BN/re4oADDojbb7+9KUPPinCeTU/58Y9/PL773e/GkCFDGjL+93//957hV60Ydrah0MqwqsGDB8cjjzxSU+31fJBS9A+aPv/5z7dsWNgG7MpvAa0MzNthhx1q8u/r4XYMAtzwQd8FF1xQ09C8eu5Pw0AWIECAAAECBAgQIECAAAECvxOQJ8oT2/3DIE+srgPyxN5O8sTq7o6nCBAgQIAAAQIECBAgQKCzBOR58rx232h5XnUdkOfJ8zYI+D6wup8ZTxEgQIAAAQIECBAgQIAAAQLlFUhtLldXlmVZCu1KDTYFUzUSIECAAAECBAgQINC3gA+aNn8zKsPBTjvttJg3b17br0+zPvqpnGX69OltP8+mBcydOzemTZtWd13tGFZVd7ERUc8HKUX+oOnss8+OFStWxPe///1GWOp697zzzosLL7wwNs1SalmsnYMAKz/blaF5S5curbrkeu5P1Yt7kAABAgQIECBAgAABAgQI9CMgT5QnFuGHRJ7YfxfkiX0byRP7vzueIECAAAECBAgQIECAAIHOEpDnyfOKcKPlef13QZ4nz9sg4PvA/n9ePEGAAAECBAgQIECAAAECBAiUWyC1uVwGnpX7vjo9AQIECBAgQIAAAQJ9CPigafPX4pZbbompU6cW5t588YtfjK997Wt1D3Z65plnYuzYsVHpedH+7L333rF8+fIYMmRIzaVVZpuffvrpcdVVV9X8brteqOeDlCJ/0FQJiNo1Y/5973tfPPzww7HzzjvX3c7Zs2fHmWeeWff7rX6xnvvT6hrtR4AAAQIECBAgQIAAAQKdKyBPlCcW4XbLE/vvgjyxbyN5Yv93xxMECBAgQIAAAQIECBAg0FkC8jx5XhFutDyv/y7I8+R5GwR8H9j/z4snCBAgQIAAAQIECBAgQIAAgXILGHiWU/9Tg82JwbIECBAgQIAAAQIECLRAoN4PmlpQWsNb7LjjjvHYY4/F9v+PvXsB2rKs8wf+ewX/QyhpWhG7aA2NLeqOtuJpEjwLyKCuUgYrDE7kyq6nsmlsxS1tAmk77KY5YlFbpEUZupmSgAaIBxKatlkPHSkLZ3UjxMTDBHL/537pFYT3cN/3c3ifi+fzzDDNxHW6P9f1PMz79Xp+77Bhpcf6yU9+Eqeeemps2rSpdN9Gddhrr73izjvvjLPPPrv0FK1eFGzgwIGxfPnyGD16dOlny4tdnX766fHnP/+5dN/+6lDlQkorX2jqL8eueefNmxcXX3xxpWU8/vjjcfLJJ8eGDRsq9e+PTlXOT3+s05wECBAgQIAAAQIECBAgsGcKyBO731d5YnPPuzyxb295Ys9G8sS+z48WBAgQIECAAAECBAgQILDnCMjz5HmtcJrleX3vgjxPntcl4H5g3+8XLQgQIECAAAECBAgQIECAAIH2FkitLldHln/DO4FXarAJkFoiAQIECBAgQIAAAQI9CLjQtDvMyy+/HOeff37cfffdlc5NXphs6tSpnQWYjjjiiNh33307x8mLp+UF2L7whS/EvffeW2nsY445Jn7wgx/EgQceWKp/LUWd8sJxl1xySZx77rlx0EEHxaBBg16b+5VXXuksFJV/ofPWW2+N7373u7Ft27ZSa+tqXOVLZvle5etasmRJpTm7OuWuH/3oR+Okk06Kt7zlLZH/XP7qq69G/v6455574jOf+Uz8+te/rmmOnTtXuZCS8oWm8ePHxxVXXBG58wEHHNDpm5+dn//85/H5z3++8+xUPTe566RJk2LhwoWRX4wr89qyZUtccMEFcfvtt5fptlvbvGDaP//zP7/u/ORj//a3v41ly5Z1PmN/n5+aHlBnAgQIECBAgAABAgQIECCwk4A8cffjIE98vYk8UZ5Y64emPFGeWOsZ0p8AAQIECBAgQIAAAQIEdgjI8+R5fb0f5HnyvL7OSF9/L8+T5/V1Rvw9AQIECBAgQIAAAQIECBAgQKCeAqnV5VLwrJ67bywCBAgQIECAAAECBPYIAReadt/GO+64I9773vdGlZrZZ599dtx0000xfPjwXs/HE0880Vlo6b//+79Ln6Obb745Zs6cWarftddeG9ddd12pPnnhtrxQ06WXXhoDBgwo1Hfjxo1x0UUXRW5Y9jVjxoyYP39+qW554bgJEyZU2qt8opEjR8a3vvWtOPLIIzuLcPX0ys/C8uXL48ILL4zf//73pdbYXeN2KXiWF6O74YYb+nw/5IXB3ve+98XatWsr2Y4YMSIefvjhGDp0aKn+jzzySOTFyv785z+X6tfV+N3vfnfcdtttcdhhh/XaPy+e953vfKfzffunP/2p0lw7d6pyfmqe1AAECBAgQIAAAQIECBAgQOAvAvLE3Y+CPHG7iTxxx9mQJ1b7yJQnbneTJ1Y7P3oRIECAAAECBAgQIECAQPcC8jx5Xk/vDXmePK/Wz015njyv1jOkPwECBAgQIECAAAECBAgQIECgioCCZ1XUCvRJDbbAI2lCgAABAgQIECBAgECLCrjQ9PqNef7552PcuHHxox/9qPSOfeQjH4nrr78+9t5770J9X3zxxc4CSLfeemuh9l2N8iJdK1asKFzcqeozffrTn46PfvSjvRYC627hf/zjH+PMM8+MNWvWlHqu0047Lb73ve/FPvvsU6jf1q1bY9q0abFw4cJC7XdtNHXq1Jg3b17h+fL+zzzzTJx//vmxatWqSnN2dapSsOrHP/5xnHjiifHSSy8Vnnvw4MHxwAMPxKhRowr3yRtOnz49FixYUKrPro3z85O/J4oWy3vqqafijDPOiF/+8pel563ynLWen7woYl6gb7/99iu83loLu9VyfgovUkMCBAgQIECAAAECBAgQINCHgDzx9UBVs7d8FHnidkt5Yt8fO/LE3Y3kiX2fG3licSMtCRAgQIAAAQIECBAgsCcLyPPkeT2db/cDd5dxP7D4p6H7gbtbuR9Y/PxoSYAAAQIECBAgQIAAAQIECBCoRSC1ulwdWf4rVBN4pQabAKklEiBAgAABAgQIECDQg4ALTa+Huffee2PChAlR9sfHiy66KG666abCxc66Zs2/EDlp0qS4//77S53Rb33rWzF58uRCfR555JE4+eST489//nOh9nmj973vfXHbbbeVfp6uCfIiZFOmTCk8X95w9OjRsXjx4hgyZEihfo899liMGTMmNm3aVKj9zo2qFDvr6r9x48bIi10tX7689LxdHfb0LyhWvQyXF5I7/fTTS53VLtP87OSF9oq+1q1bFyeccEJnEbuyr7w436JFi0oVO+uao5YvYtZyfso+o/YECBAgQIAAAQIECBAgQKAnAXni62Xkids95Ik9f2bIE/v+PJUn9mwkT+z7/GhBgAABAgQIECBAgAABAr0LyPPked2dEHmePK+WX4gqz5Pn+beXAAECBAgQIECAAAECBAgQINCfAqnV5VLwrD9Pi7kJECBAgAABAgQIEGhJAReadmzL1q1bY9q0aZEX6yrzGjlyZCxbtiyGDx9epttrbR9//PHOgmQbNmwo3D8vkpavc+DAgX32yYu35V+q+/Wvfx1r166NlStXxurVq+N3v/tdt30HDx4cDzzwQIwaNarPsXtqUKWY1MEHH9y5rmHDhhWa95ZbbomZM2cWartzo1r3Kx/rJz/5SZx66qmViq3l/ffkgme1XIar+h7MTW+99da44IILCp+HqudnxIgRnQUK3/GOdxSea9eGjz76aIwbN66p56fyYnUkQIAAAQIECBAgQIAAAQK7CMgTd4BUzTJqzafkidv3QJ7Y+8fTj3/84zjxxBPjpZdeKvw5VjUbnj59elT9gqQ8se/tkSf2baQFAQIECBAgQIAAAQIECPSZxZMSAAAgAElEQVQsIM+T5+16OqpmQDuP435g75867gd271M1U89Hcz/Qv3QECBAgQIAAAQIECBAgQIAAAQJdAgqeNegspAbbIAbDEiBAgAABAgQIECDQBAEXmnYg/+Y3v4kxY8bE008/XUr+G9/4RkydOrVUn50b5wXJPv7xj8enPvWpwmMccMAB8eCDD8ahhx5auM+uDbsKof3P//xP5F+Yevjhhzv/97TTTov//M//LFRMrafJn3vuuRg7dmxngbWirzJfUHzllVciL/q2ePHiosN3tst/3v7ud78b5513Xql+3TW+9tpr47rrrqs0zp56oakel+Fuu+22Su+nuXPnxlVXXVVoP/KLU5MnT45FixYVar9zo5tvvrlSob1a3/M7969yfko/qA4ECBAgQIAAAQIECBAgQKAHAXniDhh5ojyxzAeFPHF3LXlisRNU5b8hyBOL2WpFgAABAgQIECBAgACBdhCQ58nz3A+s9k6X58nzqp2cCHleVTn9CBAgQIAAAQIECBAgQIAAAQLFBFKry9WR5YlRAq/UYBMgtUQCBAgQIECAAAECBHoQcKFpB8xdd90V55xzTqmzMnLkyFixYkUMHTq0VL9dGz/22GOdxdY2bdpUeJyyv7Gu8MB1aLh58+aYOHFirFy5svBoQ4YMiVWrVsWRRx7ZZ5+8KN0JJ5wQTz31VJ9td24wbty4uPPOO+MNb3hDqX7dNa76hdZ8rCoFq3784x/HiSeeGC+99FLhtVf9wuD06dNjwYIFhefpapgXoVu4cGFNxfKqPGc+f5mCZ88++2y85z3vifw3jZZ51ev9ns/Z7PNT5jm1JUCAAAECBAgQIECAAAECvQnIE3foyBPr916RJ/ZuKU/s2Uee2Pf7sMr56XtULQgQIECAAAECBAgQIEAgFQF5njyvEWdVnifPq3qu5Hl9y8nz+jbSggABAgQIECBAgAABAgQIEGhvgdTqcil41t7n1dMTIECAAAECBAgQINCNgAtNO1Auv/zyuPHGG0udkwsvvDC++tWvxq4/IJcaJCKqXACaMWNGzJ8/v+xUTWlf5XnKFOd68MEH45RTTomtW7eWep558+bFxRdfXKpPT43zuadNm9ZZ4Kvsq8qFlCoXfcqY7vwMVQue1cO36mfSZZddFjfccEOhrah6fq6++uqYPXt2oTn6apTX5P/ABz4QX/va1/pqutvfVzk/pSfRgQABAgQIECBAgAABAgQI9CBQ9Wf3FEAPPvjgWL16dQwbNqzQcuWJhZgKNZIn9s5UJQ+SJ/ZuKk8s9NbUiAABAgQIECBAgAABAgT2AAF53o5NlOfV70DL8+R5VU9T1c8keV5Vcf0IECBAgAABAgQIECBAgAABAnuegIJnDdrT1GAbxGBYAgQIECBAgAABAgSaIFD18kATllbzFGW+oPjCCy/EhAkTIi+EVOZVjwJPXfOVvVA1evToWLx4cQwZMqTMkhva9sUXX+xc02c+85lYs2ZNqbnKFOe65ZZbYubMmaXGP+CAAzr399BDDy3Vr7fGt912W0ydOrX0eHviFxQHDhwYy5cvj/xc1vLasGFDnHTSSfHEE0+UGqaMaZV9y7OapUuXxumnn15qXb01vuOOO2LSpEmlxyvzrKUH14EAAQIECBAgQIAAAQIECPQhIE/cDiRPrM9bRZ5YzLFKHtTqBc/kicX2fudW8sTyZnoQIECAAAECBAgQIECAQIQ8T55Xz/eBPK+YpjyvZyf3A/s+Q1XOT9+jakGAAAECBAgQIECAAAECBAgQ2HMEUqvL1ZFlWZYCf2qwKZhaIwECBAgQIECAAAEC3Qu40LTdZf369XH88cfH008/Xfio1LsAUtkiXm9729vioYceihEjRhRec70bbtmyJX7xi1/E9773vfjmN78Zjz/+eOUpyhQ8mzVrVsyZM6fUXI0oEPfTn/40xowZ0/kF1zKvKhdSWv0LivU6j1V++2duX8a0yvmp1/PtfE6efPLJzgJxGzduLHN8Sj1rqYE1JkCAAAECBAgQIECAAAECBQTkifLEAsekxybyRHli1+GoV94mT+z7HVkmO+17NC0IECBAgAABAgQIECBAIDUBeZ48r5YzK8+T58nzqr+D3A+sbqcnAQIECBAgQIAAAQIECBAgQKA3gdTqcil45jwTIECAAAECBAgQIEBgFwEXmraDrFmzJk466aR4+eWXC5+RMgW6igz6/e9/P84+++wiTTvbDBw4MJYvX95ZMKlZr02bNsXatWtj8eLFsXTp0poKnO265qKeeS3zqVOndhZYK/NqxJe6mvHbBruesdULnuWF9x5++OEYOnRomW3ZrW0zvqA4ffr0WLBgQal1NqJg3nPPPRdjx47tfE+VeTXiLJeZX1sCBAgQIECAAAECBAgQaG8BeeL2/ZcnFnsfyBNf7yRP3OEhTyz2Htq5lTyxvJkeBAgQIECAAAECBAgQIBAhz5PnlXkfyPPkeT2dF3lemXfS9rbyvPJmehAgQIAAAQIECBAgQIAAAQIEiggoeFZEqUKb1GArPKIuBAgQIECAAAECBAi0iEDVC015cbC777479t1334Y/SdU1HnzwwbF69eoYNmxYn2ssW2wsH7Boga4+J/9LgwcffDBOOeWU2Lp1a9EusWjRojjvvPMKty/TMC88lfvlxc1++MMfxhNPPBH5b2xs1KuoZ9WCWHPnzo2rrrqqrst/8cUX45xzzon777+/1LhVCla1esGzen0m5Od/8uTJnWe7zKuoadXz8w//8A9x6623xq6ZTZk17tr2lVdeiUmTJnW+x8q8ij5rmTG1JUCAAAECBAgQIECAAAECRQWqZnX1yg6KrLPqGuWJRXR7biNP7NtPnrjDqF6fCfLEvs+dPLFvIy0IECBAgAABAgQIECCwJwtUzcrq9bN7Eduqa5TnFdGV59WiJM+T59VyftwPrEVPXwIECBAgQIAAAQIECBAgQIBAzwKp1eXqyLIsS2FDU4NNwdQaCRAgQIAAAQIECBDoXqDqZaE97ULTLbfcEjNnzkzumNSziFd+uSIvuvbd73437rzzzvi///u/pnoULXj2wgsvxIQJEzrXWuaVF6u64IILynQp1Hb69OmxYMGCQm27GlX5glm7FDzLjRppWrXg2YwZM2L+/Pml9rlI40Y+a5H5tSFAgAABAgQIECBAgAABAmUF5InbxeSJEfLEsu+e7e2blQfJE3vfn6IZrTyx2jnXiwABAgQIECBAgAABAgRaR0CeJ8/rOo3yvGrvS3nedrd63hlupKk8r9o514sAAQIECBAgQIAAAQIECBAgkJJAanW5FDxL6XRZKwECBAgQIECAAAECTRFwoWk786c//en42Mc+1hTzek5SaxGmV199NX70ox/F7Nmz4957741t27bVc3mlxipa8Kzqmb3rrrvirLPOKrWmIo0vv/zyuPHGG4s0fa1N0S/T7Txoq39Bscoz9YTWyAtNVc9PPYsL7vzcc+bMiVmzZjX8/JSaQGMCBAgQIECAAAECBAgQINCLQNWfrev5Zai+NqjqGg8++OBYvXp1DBs2rK8p5InyxD7PSE8N5InbZeSJ1Y6QPLGam14ECBAgQIAAAQIECBBoZ4GqWZk8rzVOjfuBxffB/cDiVo28n1dkFY2cv+pnnvuBRXZOGwIECBAgQIAAAQIECBAgQIBAawgoeNagfUgNtkEMhiVAgAABAgQIECBAoAkCVf/jvgtNTdicAlNU/VJYXujsO9/5TlxxxRXxhz/8ocBMjW/ytre9LR566KEYMWJEr5NVPbONutBUpVhelX1T8Kz3M1jUtOr5adSFpmadn8a/g81AgAABAgQIECBAgAABAu0iUPVna3lia5yQohnKrquVJ9Zv/5qVB8kT5YldAlXf9/U79UYiQIAAAQIECBAgQIAAgf4UkOdt16+SyfTnvtX6c708r367V+XsVMlj5HnyvFrf9/U79UYiQIAAAQIECBAgQIAAAQIECLS2QGp1uTqyLMtam3T76lKDTcHUGgkQIECAAAECBAgQ6F7AhabtLlV+Y1wrnKkJEybEokWLYtCgQYWX84tf/CKmTp0aa9asKdynGQ0PPvjgWL16dQwbNqzX6aqeWQXPiu9ilfdDlUtaPa2okfNXPT8KnhU/P1oSIECAAAECBAgQIECAwJ4tUPVn6z2t4FmV/KIVToY8sfguyBOLW1V5P8gTi/vu3LJZX7Cttjq9CBAgQIAAAQIECBAgQKAVBeR523elSn7RCvspzyu+C/K84lZV3g/yvOK+8rxqVnoRIECAAAECBAgQIECAAAECBIoKpFaXS8GzojurHQECBAgQIECAAAECbSPgQtP2ra5ygaMVDknZL4rec889cf7558dLL73UCst/3RoUPOt9S/wGx959il6oqvqZp+BZy31kWBABAgQIECBAgAABAgQI9JNA1Z+ty+ZYtTxe1TUWzafkibXsTv36Ft2vqufBFySL71WVfL1onldkFY2cv+r5kScW2TltCBAgQIAAAQIECBAgQKAZAlV/tpXnNWN3+p6j7D64H3hW36glWzSrAL37gb1vTNE8sepnnjyv5BtDcwIECBAgQIAAAQIECBAgQIBAPwooeNYg/NRgG8RgWAIECBAgQIAAAQIEmiBQ9T/ul71IU8ujVF1j0S+85Wv74Ac/GF/5yldqWWa/9C2zD618mSnHK7pfVc+DLygWP6KN/IJgkVU0cv6q52f27Nlx9dVXF1l+qTbNuhBXalEaEyBAgAABAgQIECBAgACBXgSq/mxdJseqdQOqrrFoPiVPrHWH6tO/6H5VPQ/yxOL71Mg8r8gqGjl/1fMjTyyyc9oQIECAAAECBAgQIECAQDMEqv5sK89rxu70PUeZfXA/8K446ywFz/o+VdV+QXDRgmP9PX/Vzzx5XpGd04YAAQIECBAgQIAAAQIECBAg0BoCqdXl6siyLGsNut5XkRpsCqbWSIAAAQIECBAgQIBA9wJV/+N+mYs0tdpXXWPRL7zl66tSdKjW56pH/6L78Nvf/jZOO+20WLduXT2m7XaMffbZJ44//viYMmVKjBkzprOI3KpVqwrPV3S/NmzYEPlzP/HEE4XHzhvOmzcvLr744lJ9ijSeM2dOzJo1q0jT19pUufzjNzj2TlzU9LnnnouxY8fG2rVrG75nRSZo5Jcxi8yvDQECBAgQIECAAAECBAgQKCtQNasrmmOVXU937auusWg+lc8pT6x9p+SJxQ2LZl87jyhPlCd2CVQ5P8VPp5YECBAgQIAAAQIECBAg0OoCVbMyeV5r7GzRfXA/0P3AMie2v++sNXJ+9wPLnARtCRAgQIAAAQIECBAgQIAAAQJpCqRWl0vBszTPmVUTIECAAAECBAgQINBAAReatuPuyV9Q3LJlS1xwwQVx++231+0k7b333nHUUUfFuHHj4pRTTol3v/vdsf/++782/ubNm2PixImxcuXKwnMW/UJplbHzRcydOzeuuuqqwusp2rCRl292XoMvKPa+I0W/tFf1/EyaNCkWLlwYAwcOLHo0+my3devWmDx5cixatKjPtjs3KPqspQbVmAABAgQIECBAgAABAgQIFBSQJ8oTCx6V1zWTJ+7gkCdut6hnxtVIU3lilXe8PgQIECBAgAABAgQIECDQSgLyPHlelfMoz5Pn7Xpu5Hnl30nuB5Y304MAAQIECBAgQIAAAQIECBAgUERAwbMiShXapAZb4RF1IUCAAAECBAgQIECgRQRcaNq+EXfccUfkBY3KvI4++uhYunRpvOlNbyrTreltly1bFuPHj49t27ZVnjsvZnbOOed0Gr3nPe+JAw88sNexqnwJrGjBs1deeaVzHYsXLy71PDNmzIj58+eX6tNX46prqXL5R8Gz3nejqGmWZTF16tT45je/2df2vu7vR48e3XnmhgwZUqpfb41b7bdJ1u3BDESAAAECBAgQIECAAAECe7SAPFGeWOSAyxO7V5In7nApmucVOW+NLHgmTyyyA9oQIECAAAECBAgQIECAQCsLyPPkeUXOpzxPntfXOZHn9SW0+9+7H1jeTA8CBAgQIECAAAECBAgQIECAQBGB1OpydWT5LbQEXqnBJkBqiQQIECBAgAABAgQI9CDgQtN2mPvuuy/Gjh0bZX5sLFqgqz8PX/4b4qZNmxYLFy6stIy878c+9rE49NBDY9efVXsbsJEFz/J5q3yBbcKECbFo0aIYNGhQJYvuOm3YsCFOOumkeOKJJ0qNWeXyj4JnvROXMZ01a1bMmTOn1J697W1vi4ceeihGjBhRql9vjZ988snIC6lt3Lix1JhlnrXUwBoTIECAAAECBAgQIECAAIECAvJEeWJvx0Se2PubSJ64w6eeGVeVvLjM/PLEAv84aEKAAAECBAgQIECAAAECLSsgz5PnyfOqvz3lefK86qcnwv3AWvT0JUCAAAECBAgQIECAAAECBAj0LJBaXS4Fz5xmAgQIECBAgAABAgQI7CLgQtN2kJ/+9KcxZsyYeOGFFwqfkSFDhsSqVaviyCOPLNyn2Q3XrVsXJ5xwQjzzzDOlps5/Y+Ptt98ep59+eql+XY0bXfDs05/+dGchtjKvww47LFauXBlvfvOby3TrtW2Vc5MPWObLdF0LUPCs920rY3rbbbfF1KlTS5+DxYsXx5lnnlm6X08dqq6jzLPWbbEGIkCAAAECBAgQIECAAAECfxGQJ26HqJILyRN7fhvJE+uXfckTi31cl8nYquZ48sRie6EVAQIECBAgQIAAAQIECDRWQJ4nz+vuhLkfWOx9VyUHzkcukz3J84rtRRlTeV4xU60IECBAgAABAgQIECBAgAABAqkKKHjWoJ1LDbZBDIYlQIAAAQIECBAgQKAJAi40bUeu+pv46v2FpXpv+V133RXnnHNOqWHzn0m/9a1vxfvf//5S/XZuXOVcHXzwwbF69eoYNmxYn/P+4Ac/iAkTJvTZbucGAwcOjOXLl8fo0aNL9eutcdWLMWUu33TNr+BZ79tWxvTBBx+MU045JbZu3VrqLFx22WVxww03lOrTU+N87mnTpsXChQtLj1fmWUsPrgMBAgQIECBAgAABAgQIEOhDoErukw950kknxd133x377rtvw42rrrFMPiVP3LGN8sTiR1qeuMOqnhnX9OnTY8GCBcU3ouSXTuWJpWg1JkCAAAECBAgQIECAAIEWE6ialcnztm+k+4HdH+gq56pM/up+YLEPksGDB8cDDzwQo0aNKtbhL60anaf1tZhGzy/P62sH/D0BAgQIECBAgAABAgQIECBAIG2B1OpydWRZlqVAnhpsCqbWSIAAAQIECBAgQIBA9wJVLp7kI+1pF5ry4kOTJ0+ORYsWlToqV199dcyePbtUn2Y2njNnTsyaNavUlPXY2/Xr18fxxx8fTz/9dOG5y1xoevLJJzsLl23cuLHw+HnDuXPnxlVXXVWqT0+Nm12wSsGz3retzBckq34heeTIkbFixYoYOnRozWfoscceizFjxsSmTZtKj1XmWUsPrgMBAgQIECBAgAABAgQIEOhDQJ64HUieuOOgyBOLfWzIE1/vVM+Mq9FfkJQnFjvjWhEgQIAAAQIECBAgQIBAawrI8+R5u55MeV6x96o8T55X7KR038r9wFr09CVAgAABAgQIECBAgAABAgQI9C6QWl0uBc+caAIECBAgQIAAAQIECOwi4ELTDpBbbrklZs6cWeqM1KsAUn65Yfz48bHvvvvGcccd1/nnsMMO6/xz4IEHxoABA0qtq6txo7/o1dOiqvyGvDIFzzZv3hwTJ06MlStXlnLJXZcsWRL77bdfqX7dNW72hRQFz3rfsjJfkMzr4X/gAx+Ir33ta6XPwc0331z6c2LXSfLLcPlnzVe+8pXS8+cdyjxrpQl0IkCAAAECBAgQIECAAAECvQjIE+WJux6PemQV8sT6ZV9dI8kT62cqT/TPIgECBAgQIECAAAECBAikLCDPk+fJ86q9g90PfL1bPXLgrhEbfa9VnlftzOtFgAABAgQIECBAgAABAgQIEEhFQMGzBu1UarANYjAsAQIECBAgQIAAAQJNEHChaQdylS+A5b2/8Y1vxNSpU2varS9+8Ytx2WWX9TjGW97yljjiiCPiqKOOimOPPTaOPPLIGDZsWGeBtN5ejb4Y0tPc1157bVx33XWlTMoUPMsHnjVrVsyZM6fUHPXar/4oWFXlfA4ePDgeeOCBGDVqVCmn/jo3XYtsxvwLFy6MKVOmlHLJG48YMSLuv//+eMc73lG6b1eHRYsWxfnnnx/btm2rNEY9L49VWoBOBAgQIECAAAECBAgQINDWAvLEHdtfJa+pVz4lT4yQJ/b+UVTlfMoTezaVJ7b1P30engABAgQIECBAgAABAkkLyPPkebse4HrcPXI/sPePhSrG8rz6msrzkv6ny+IJECBAgAABAgQIECBAgAABAr0KpFaXqyPLS/Qn8EoNNgFSSyRAgAABAgQIECBAoAcBF5p2wGzevDkmTpwYK1euLHVeDjnkkFi2bFm8/e1vL9Wvq/Gzzz4bJ598cvzsZz8r1X/kyJGxYsWKGDp0aI/9qhSOGjduXNx5553xhje8odR6uhr/6le/ihNPPDHys1XmVfYLivfdd1+MHTs2yv6oX+t+5c+U7/f48eObWrDKhabeT1PZS2JPP/10nHDCCfHUU0+VOaadbU877bTIi5btt99+pfs++uijkb/HNm3aVLpvV4eyz1p5Ih0JECBAgAABAgQIECBAgEA3AvLEHSjyxO0W8sS+Pyrkibsb1TPjqpKDl51fntj3OdeCAAECBAgQIECAAAECBFpTQJ4nz9v1ZMrz+n6vyvPkee4H9v0+0YIAAQIECBAgQIAAAQIECBAg0F8CqdXlUvCsv06KeQkQIECAAAECBAgQaFkBF5pevzVf/OIX47LLLiu9X+ecc058/etfL10AKS/WNXfu3Lj66qtLz/mJT3wi8t+U2Nuryhe9/t//+3+RFxMbM2ZM6TU9//zzMWnSpLj//vtL9y1b8CyfK7989aMf/aj0XLUUrHryySc7C+OtW7eu9LxdHcp+mS7vp+BZ79xlTfP3Xv5ev+mmmyrt49SpU2PevHmxzz77FO7/yCOPxNlnnx0bNmwo3Ke7hmWftabJdCZAgAABAgQIECBAgAABArsIyBPlibu+KeSJvX9MyBO796lnxlUlBy87vzzRP4cECBAgQIAAAQIECBAgkKqAPE+eJ88r9+6V58nzcgH3A8u9b7QmQIAAAQIECBAgQIAAAQIECDRTQMGzBmmnBtsgBsMSIECAAAECBAgQINAEAReaXo/8m9/8prPQ19NPP11a/7zzzosvf/nLccABBxTum/8WuPPPPz+2bdtWuE/ecP/9949Vq1bF3/7t3/bab9asWTFnzpxSY+eNDznkkMh/S+Hb3/72wn3Xr18fF154YaViZ/kkf/3Xfx2rV6+O4cOHF56zaoG6fIL3vve9MX/+/FJF6upxmSmfu+yX6fI+Cp71fiyqmD722GOd7/dNmzYVPnM7N3z3u98dt912Wxx22GG99n/55ZfjC1/4QuTvx7Lv9e4GrvKslR5QJwIECBAgQIAAAQIECBAg0I2APPH1KPLE7R7yxO4/LuSJPX+M1jPjakbBs/xJ5In+WSRAgAABAgQIECBAgACBFAXkefK87s6tPE+et2DBglIfafK8nrncDyx1lDQmQIAAAQIECBAgQIAAAQIECNQskFpdro4s/3WbCbxSg02A1BIJECBAgAABAgQIEOhBwIWm3WGuvfbauO666yqdmXe+853xpS99KU455ZTY9We7nQd89dVX4+tf/3rMnDkztmzZUnquGTNmxLx582LgwIG99s2LMeW/aa7KKy/m9O1vfzve9a539do9v6yRFw675ppr4k9/+lOVqTr7DB48OB544IEYNWpU4TF+//vfx6mnnhq/+tWvCvfZueHIkSM7n/GII47otX++X3m7iy66KF566aVKc+3cqcrlHwXPemevYprHRB/+8Ic7i5HV8ho/fnxcccUVcfzxx3cWI8xfmzdvjt/+9red7438MyF/n9TrVeVZ6zW3cQgQIECAAAECBAgQIECAgDxx9zMgT9xuIk/ccTbkiX1/VtYz42pWwTN5Yt/7qgUBAgQIECBAgAABAgQItJ6APE+e19OplOfJ88p8Ysnz3A8sc160JUCAAAECBAgQIECAAAECBAg0UiC1ulwKnjXyNBibAAECBAgQIECAAIEkBVxo2n3b1q9fH2eccUb87Gc/q7yn+WWgSy+9NMaNGxfDhg2LAQMGRP5lqD/84Q+xdOnSmDt3bjz++OOVxn/zm98cK1asiMMPP7zP/lWKZO086F577dVZMO3iiy+Oo446KgYNGtT515s2bYonnngi8t/yl/+pRzGnKgXP8rXkhd/+6Z/+qU+L3hocc8wx8dGPfjRGjx4db33rWzv3K/9SYv7+uOeee2LOnDnxu9/9rqY5du5c5fJPlb2satqsLwj2BNrM+fOiZKeddlqsW7eubvvb6IGqnJ9Gr8n4BAgQIECAAAECBAgQINA+AvJEeWJvp12eKE8s+mlYz4xLnti7ej2ti+6vdgQIECBAgAABAgQIECDQOgLyPHmePC/C/cDXn4Jm5mndnb9mzu9+YOv8e2QlBAgQIECAAAECBAgQIECAAIF6CSh4Vi/JXcZJDbZBDIYlQIAAAQIECBAgQKAJAi40dY/87W9/O6ZMmdJZpKzVXnnxrY997GOx68+O3a0zL0R27rnnxpIlS1rtMbpdz1133RVnnXVWqbU+//zznX1WrVpVql9/Nq7yBTMFz3rfsSqmXSO28vu9u6eu5Vn789ybmwABAgQIECBAgAABAgT2DAF5ojyxlU6yPLHn3ZAnyhO7BOSJrfSpZS0ECBAgQIAAAQIECBBovoA8T57X/FPX84zyPHleLtDMgmf5fO4HttKngLUQIECAAAECBAgQIJsB3b0AACAASURBVECAAAECBGoXSK0uV0fWit9U72YfUoOt/SgZgQABAgQIECBAgACB/hJwoal7+S1btsQll1wSX/7yl/tra7qd97TTTotFixbFfvvtV3hdt956a0ybNq1w+/5s+LnPfS6uvPLK0kt49NFHY9y4cbFp06bSfevRIf85vkzkUOULZr6g2PtOVTHtGrE/3+9lz06+5lqetR7n3RgECBAgQIAAAQIECBAg0N4C8kR5Yiu9A+SJPe+GPFGe2CUgT2ylTy1rIUCAAAECBAgQIECAQPMF5HnyvOafup5nlOfJ83KBZhc8cz+wlT4FrIUAAQIECBAgQIAAAQIECBAgULtAanW5FDyrfc+NQIAAAQIECBAgQIDAHibgQlPPG/rHP/4xzjrrrHjkkUdaYtf333//+OEPfxh/93d/V2o9+XOceeaZsWbNmlL9+qPxjBkzYv78+ZWmzgvBnX/++bFt27ZK/at2OuOMM2Lw4MHxve99r/AQVb5g5guKvfNWMd15xOeffz4mTZoU999/f+F9rLXhzJkz47nnnuv8DZJlXrU+a5m5tCVAgAABAgQIECBAgAABArsKyBPlia30rpAn9rwb8kR5YpeAPLGVPrWshQABAgQIECBAgAABAs0XkOfJ85p/6nqeUZ4nz8sFml3wLJ/T/cBW+iSwFgIECBAgQIAAAQIECBAgQIBAbQIKntXm12Pv1GAbxGBYAgQIECBAgAABAgSaIOBCU+/ITz31VOQFrX75y182YTd6niIvdrZkyZI49thjK61j2bJlMX78+KYWA8svJ7344ouxcOHCwms++uijY+nSpfGmN72pcJ+uhlmWxWc+85m46qqrSvet2uHwww+Pe+65Jz7+8Y/HggULCg9T5QtmvqDYO28V011HXL9+fZx77rmxdu3awntZteFFF10UN910U3zwgx8sdXby+erxrFXXrR8BAgQIECBAgAABAgQIEJAnyhMb9S6QJ/YsWyUPkifKE7sEqpyfRr3PjUuAAAECBAgQIECAAAECzReQ58nzGnXq5HnyvKpnqz8KnuVrdT+w6o7pR4AAAQIECBAgQIAAAQIECBBoLYHU6nJ1ZPm3nxN4pQabAKklEiBAgAABAgQIECDQg4ALTX0fjV/96lfx93//9/H444/33bgBLfJiZ7fffnucfvrplUdvdjGwj3zkI3H99dfHV7/61Zg5c2bhdQ8ePDgeeOCBGDVqVOE+Ozd89dVX49/+7d/i6quvrtS/TKdDDjkk8kJyb3/720v/xsEqXzDzBcXed6eKaXcjPvPMMzF16tS4//77yxyHUm273h9777136bOTT1SvZy21aI0JECBAgAABAgQIECBAgMBfBOSJfR8FeWLfRru2kCfWP/uSJ9bfVJ5Y/r2tBwECBAgQIECAAAECBAj0v4A8r+89kOf1bSTPm17ql1pWud8lz5PndQlUOT/l38V6ECBAgAABAgQIECBAgAABAgTSFUitLpeCZ+meNSsnQIAAAQIECBAgQKBBAi40FYPduHFjXHTRRXHHHXcU61CnViNHjuyc89BDD615xC1btsS//Mu/xOc+97max+ppgLyA02c/+9m45JJLYsCAAVHlEs6NN94Yl156aeU15sXdbrrpprjiiiti27ZtlcfprePRRx8dd955ZwwfPryzWdnfOFjlQkoVy6oF5Mo+T25Q5Zl6Mu7v+V9++eWYNWtW/Pu//3tdz0/+/pg/f35MmzYtukK1/n7Wuj6gwQgQIECAAAECBAgQIECgLQTkicW2WZ5YzEmeWMypSvYmT+zdtoppTyPKE4udY60IECBAgAABAgQIECBAoH8E5HnF3OV5xZzkecWcqmRP8jx5XpdAlfNT7GRqRYAAAQIECBAgQIAAAQIECBDYMwQUPGvQPqYG2yAGwxIgQIAAAQIECBAg0AQBF5qKI7/66qvxne98J2bOnBl/+tOfines2DIv+jV79ux44xvfWHGE3bvlz/DFL34xrrzyyroXA8uLs33729+OI4444rWJn3vuuRg7dmysXbu28DMcd9xxsWTJkthvv/0K9+mu4cqVK2PGjBnx61//uqZxdu182WWXxfXXXx/77LPPa39VtmhVlQspLjT1vo1VTHsbMS+ct3z58vjHf/zHupyhc889N2644YbXiuR1zV327OT98jOYj+VFgAABAgQIECBAgAABAgT6Q0CeWFxdnti7lTxxQeHDVCX7kifKE7sE5ImF32oaEiBAgAABAgQIECBAYI8UkOcV31Z5njwvF3A/sPtzUCWj7OlEVbkzV8/583W5H1j8s1FLAgQIECBAgAABAgQIECBAgECrCaRWl6sjy9OoBF6pwSZAaokECBAgQIAAAQIECPQg4EJT+aORFzvLC5HdeOON8fLLL5cfoI8eZ5xxRvzHf/xHHHbYYXUfu2vANWvWxJQpU+pSyCkvyPapT30qPvjBD8Yb3vCG3dZ8+eWXd1oVfeU/Ey9evDjGjx9ftEuP7fK9uuaaa+Kmm26qucDbMccc0/kcxx57bOz6c3vZCzhVLt/4gmLvx6GKaZEDll9kvPfee+O6666L/H1T9pWf42uvvbbbc5OPVfbs5H3mzp0bV111VdmlaE+AAAECBAgQIECAAAECBOoiIE8szyhPfL2ZPLF8JlQl+5InyhO7BOSJ5T+39SBAgAABAgQIECBAgMCeJCDPK7+b8jx5nvuBu79vqmSUPb37qtyZq+f8O6/L/cDyn5F6ECBAgAABAgQIECBAgAABAgT6WyC1ulwKnvX3iTE/AQIECBAgQIAAAQItJ+BCU/UtefHFFzsLc33+85+P1atXVx8oIvbff//4wAc+EB/60IfioIMOqmmsop1rvajxzne+s7OY2Pve977YZ599epz2vvvui7Fjx3b+Rryir8mTJ8c3vvGNGDhwYNEuvbbLz/lnP/vZuPnmm0sXqcsLVv3rv/5rHHfccTFgwIBu5yl7AafK5RtfUOz9KFQxLXu4nn/++Vi6dGn813/9V+d7/ve//31s2bLltWHy98Hw4cPjpJNOiokTJ8app57a63sj71j27OR9fEGx7M5pT4AAAQIECBAgQIAAAQL1FJAnVteUJ8oTu05P2UyoSvYlT5QndgnIE6t/butJgAABAgQIECBAgACBPUFAnld9F+V58jx53o73T5WMsqd3X9l8NB+nnvP3tC73A6t/XupJgAABAgQIECBAgAABAgQIEGimgIJnDdJODbZBDIYlQIAAAQIECBAgQIBAMgJ50aNf/OIXsXLlys4/a9eujRdeeCH+8Ic/7PYMw4YNi7e+9a1xwgknxMknn9z5v/n/t+vPgs18+GeffTaWLVsWy5cvj4ceeijWr18f+YWtrtdee+3Vucajjz46zjrrrDjzzDP7fc1VfPIib/k+LVy4MJYsWRLr1q173R7tvffeMWLEiM6CVeeee27n/gwaNKjKVPoQKCRQ5fLW5z73ubjyyisLja8RAQIECBAgQIAAAQIECBAg0JoC8sTW3JddVyVPTGOf2mmV8sR22m3PSoAAAQIECBAgQIAAAQKtJCDPa6Xd6Hkt8rw09qmdVinPa6fd9qwECBAgQIAAAQIECBAgQIBAswRSq8vVkWVZ1iycWuZJDbaWZ9WXAAECBAgQIECAAAECBAgQINCuAlUuNN11112dhQe9CBAgQIAAAQIECBAgQIAAAQIECBBoLwF5Ynvtt6clQIAAAQIECBAgQIAAAQIECBBIW0Cel/b+WT0BAgQIECBAgAABAgQIECDQmgKp1eVS8Kw1z5FVESBAgAABAgQIECBAgAABAgTaTmDz5s0xceLEWLlyZeFnHzhwYCxfvjxGjx5duI+GBAgQIECAAAECBAgQIECAAAECBAikLyBPTH8PPQEBAgQIECBAgAABAgQIECBAgED7CMjz2mevPSkBAgQIECBAgAABAgQIECDQXAEFzxrknRpsgxgMS4AAAQIECBAgQIAAAQIECBBoiMD3v//9mDJlSgwfPjyOO+64OPzww+PQQw+NI444Ig488MDYd999GzLvzoO+8MILMWHChHjwwQcLzzVkyJBYtWpVHHnkkYX7aEiAAAECBAgQIECAAAECBAgQIECAQG0C8sTa/PQmQIAAAQIECBAgQIAAAQIECBAg0EwBeV4ztc1FgAABAgQIECBAgAABAgQIEGiuQGp1uTqyLMuaS1RtttRgqz2lXgQIECBAgAABAgQIECBAgACB/hHILzSdffbZvU4+bNiwOOywwzr/5EXRDjnkkHjHO97RWRBtwIABNS983bp1ccIJJ8QzzzxTeKwRI0bEww8/HEOHDi3cR0MCBAgQIECAAAECBAgQIECAAAECBGoTkCfW5qc3AQIECBAgQIAAAQIECBAgQIAAgWYKyPOaqW0uAgQIECBAgAABAgQIECBAgEBzBVKry6XgWXPPh9kIECBAgAABAgQIECBAgAABAi0pUORCU08LHz16dCxevDiGDBlS07MtXLgwpkyZUmqMCRMmxKJFi2LQoEGl+mlMgAABAgQIECBAgAABAgQIECBAgEB1AXlidTs9CRAgQIAAAQIECBAgQIAAAQIECDRbQJ7XbHHzESBAgAABAgQIECBAgAABAgSaJ6DgWYOsU4NtEINhCRAgQIAAAQIECBAgQIAAAQINEXjwwQfjlFNOia1bt5Ye/4ADDoi8/6GHHlq6b1eHP/7xj3HmmWfGmjVrSo1x9dVXx+zZs0v10ZgAAQIECBAgQIAAAQIECBAgQIAAgdoE5Im1+elNgAABAgQIECBAgAABAgQIECBAoJkC8rxmapuLAAECBAgQIECAAAECBAgQINBcgdTqcnVkWZY1l6jabKnBVntKvQgQIECAAAECBAgQIECAAAEC/SPw5JNPxujRo2Pjxo2VFnDNNdfEJz/5ydg1wyky2JYtW+KSSy6JL3/5y0Wav9Ymn2vp0qVx+umnl+qnMQECBAgQIECAAAECBAgQIECAAAECtQnIE2vz05sAAQIECBAgQIAAAQIECBAgQIBAMwXkec3UNhcBAgQIECBAgAABAgQIECBAoLkCqdXlUvCsuefDbAQIECBAgAABAgQIECBAgACBlhTYvHlzTJw4MVauXFlpfXvttVd86UtfigsvvDAGDBhQeIyf//znceWVV8bixYsL9+lqOHLkyFixYkUMHTq0dF8dCBAgQIAAAQIECBAgQIAAAQIECBCoLiBPrG6nJwECBAgQIECAAAECBAgQIECAAIFmC8jzmi1uPgIECBAgQIAAAQIECBAgQIBA8wQUPGuQdWqwDWIwLAECBAgQIECAAAECBAgQIECgYQLXXnttXHfddTWN/853vrOzgNkZZ5wRBx10UAwaNOi18bZs2RIbN26Mp556Ku67775YsGBB5AXPqr4+8YlPRL5mLwIECBAgQIAAAQIECBAgQIAAAQIEmi8gT2y+uRkJECBAgAABAgQIECBAgAABAgQIVBWQ51WV048AAQIECBAgQIAAAQIECBAg0NoCqdXl6siyLGtt0u2rSw02BVNrJECAAAECBAgQIECAAAECBAjsLPDYY4/FmDFjYtOmTS0P8+Y3vzlWrFgRhx9+eMuv1QIJECBAgAABAgQIECBAgAABAgQI7IkC8sQ9cVc9EwECBAgQIECAAAECBAgQIECAwJ4qIM/bU3fWcxEgQIAAAQIECBAgQIAAAQLtLpBaXS4Fz9r9xHp+AgQIECBAgAABAgQIECBAgMBfBPK6+B/+8IfjC1/4QsubXHPNNfHJT35ytyL5Lb9wCyRAgAABAgQIECBAgAABAgQIECCwhwjIE/eQjfQYBAgQIECAAAECBAgQIECAAAECbSEgz2uLbfaQBAgQIECAAAECBAgQIECAQBsKKHjWoE1PDbZBDIYlQIAAAQIECBAgQIAAAQIECDRUYP369XHGGWfEz372s4bOU8vgI0eOjGXLlsXw4cNrGUZfAgQIECBAgAABAgQIECBAgAABAgRqFJAn1gioOwECBAgQIECAAAECBAgQIECAAIEmCsjzmohtKgIECBAgQIAAAQIECBAgQIBAkwRSq8vVkeWl+RN4pQabAKklEiBAgAABAgQIECBAgAABAgS6FXj00Udj3LhxsWnTppYT2n///WPJkiVx7LHHttzaLIgAAQIECBAgQIAAAQIECBAgQIBAOwrIE9tx1z0zAQIECBAgQIAAAQIECBAgQIBAqgLyvFR3zroJECBAgAABAgQIECBAgAABAt0LpFaXS8EzJ5kAAQIECBAgQIAAAQIECBAgQGA3gTvuuCMmT54cW7ZsaRmdvffeOxYuXBjnnXdey6zJQggQIECAAAECBAgQIECAAAECBAgQiJAnOgUECBAgQIAAAQIECBAgQIAAAQIE0hGQ56WzV1ZKgAABAgQIECBAgAABAgQIEOhLQMGzvoQq/n1qsBUfUzcCBAgQIECAAAECBAgQIECAQMsI/PCHP4z3v//9sWHDhn5f00EHHRSLFi2KY445pt/XYgEECBAgQIAAAQIECBAgQIAAAQIECOwuIE90KggQIECAAAECBAgQIECAAAECBAikIyDPS2evrJQAAQIECBAgQIAAAQIECBAg0JtAanW5OrIsy1LY0tRgUzC1RgIECBAgQIAAAQIECBAgQIBAXwLr16+Pyy+/PO68886+mjbs7y+99NKYPXt2vPGNb2zYHAYmQIAAAQIECBAgQIAAAQIECBAgQKB2AXli7YZGIECAAAECBAgQIECAAAECBAgQINAsAXles6TNQ4AAAQIECBAgQIAAAQIECBBonEBqdbkUPGvcWTAyAQIECBAgQIAAAQIECBAgQGCPEMjr5T/66KPxoQ99KFavXt20Zzr33HPj+uuvj7/5m79p2pwmIkCAAAECBAgQIECAAAECBAgQIECgNgF5Ym1+ehMgQIAAAQIECBAgQIAAAQIECBBopoA8r5na5iJAgAABAgQIECBAgAABAgQI1F9AwbP6m3aOmBpsgxgMS4AAAQIECBAgQIAAAQIECBDoV4Fnn3027r777pg3b16sXbu27ms5+uij44orroizzjor9ttvv7qPb0ACBAgQIECAAAECBAgQIECAAAECBJonIE9snrWZCBAgQIAAAQIECBAgQIAAAQIECNQqIM+rVVB/AgQIECBAgAABAgQIECBAgEDzBVKry9WR5SX4E3ilBpsAqSUSIECAAAECBAgQIECAAAECBGoSePXVV+N///d/Y82aNfHII4/EU0891VkEbcuWLfHMM890/m93rze96U2x7777xl/91V/FUUcdFaNGjYrjjz8+3vWud8Xee+9d05p0JkCAAAECBAgQIECAAAECBAgQIECgNQXkia25L1ZFgAABAgQIECBAgAABAgQIECBAoDsBeZ5zQYAAAQIECBAgQIAAAQIECBBIQyC1ulwKnqVxrqySAAECBAgQIECAAAECBAgQIECAAAECBAgQIECAAAECBAgQIECAAAECBAgQIECAAAECBAgQIECAAAECBAgQIECAAAECBAgQIECAAAECBAgQIECAQKeAgmcNOgi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Qa+hnwAAIABJREFU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gUTK2RAAECBAgQIECAAAECBAgQIECAAAECBAgQIECAAAECBAgQIECAAAECBAgQIECAAAECBAgQIECAAAECBAgQIECAAAECBAgQIECAAAECBAgQIEAgPYHU6nIpeJbeGbNiAgQIECBAgAABAgQIECBAgAABAgQIECBAgAABAgQIECBAgAABAgQIECBAgAABAgQIECBAgAABAgQIECBAgAABAgQIECBAgAABAgQIECBAgACBNhZQ8KxBm58abIMYDEuAAAECBAgQIECAAAECBAgQIECAAAECBAgQIECAAAECBAgQIECAAAECBAgQIECAAAECBAgQIECAAAECBAgQIECAAAECBAgQIECAAAECBAgQINDmAqnV5erIsixLYc9Sg03B1BoJECBAgAABAgQIECBAgAABAgQIECBAgAABAgQIECBAgAABAgQIECBAgAABAgQIECBAgAABAgQIECBAgAABAgQIECBAgAABAgQIECBAgAABAgTSE0itLpeCZ+mdMSsmQIAAAQIECBAgQIAAAQIECBAgQIAAAQIECBAgQIAAAQIECBAgQIAAAQIECBAgQIAAAQIECBAgQIAAAQIECBAgQIAAAQIECBAgQIAAAQIECBBoYwEFzxq0+anBNojBsAQIECBAgAABAgQIECBAgAABAgQIECBAgAABAgQIECBAgAABAgQIECBAgAABAgQIECBAgAABAgQIECBAgAABAgQIECBAgAABAgQIECBAgAABAm0ukFpdro4sy7IU9iw12BRMrZEAAQIECBAgQIAAAQIECBAgQIAAAQIECBAgQIAAAQIECBAgQIAAAQIECBAgQIAAAQIECBAgQIAAAQIECBAgQIAAAQIECBAgQIAAAQIECBAgQCA9gdTqcil4lt4Zs2ICBAgQIECAAAECBAgQIECAAAECBAgQIECAAAECBAgQIECAAAECBAgQIECAAAECBAgQIECAAAECBAgQIECAAAECBAgQIECAAAECBAgQIECAAIE2FlDwrEGbnxpsgxgMS4AAAQIECBAgQIAAAQIECBAgQIAAAQIECBAgQIAAAQIECBAgQIAAAQIECBAgQIAAAQIECBAgQIAAAQIECBAgQIAAAQIECBAgQIAAAQIECBAg0OYCqdXl6siyLEthz1KDTcHUGgkQIECAAAECBAgQIECAAAECBAgQIECAAAECBAgQIECAAAECBAgQIECAAAECBAgQIECAAAECBAgQIECAAAECBAgQIECAAAECBAgQIECAAAECBNITSK0ul4Jn6Z0xKyZAgAABAgQIECBAgAABAgQIECBAgAABAgQIECBAgAABAgQIECBAgAABAgQIECBAgAABAgQIECBAgAABAgQIECBAgAABAgQIECBAgAABAgQIEGhjAQXPGrT5qcE2iMGwBAgQIECAAAECBAgQIECAAAECBAgQIECAAAECBAgQIECAAAECBAgQIECAAAECBAgQIECAAAECBAgQIECAAAECBAgQIECAAAECBAgQIECAAAECbS6QWl2ujizLshT2LDXYFEytkQABAgQIECBAgAABAgQIECBAgAABAgQIECBAgAABAgQIECBAgAABAgQIECBAgAABAgQIECBAgAABAgQIECBAgAABAgQIECBAgAABAgQIECBAID2B1OpyKXiW3hmzYgIECBAgQIAAAQIECBAgQIAAAQIECBAgQIAAAQIECBAgQIAAAQIECBAgQIAAAQIECBAgQIAAAQIECBAgQIAAAQIECBAgQIAAAQIECBAgQIAAgTYWUPCsQZufGmyDGAxLgAABAgQIECBAgAABAgQIECBAgAABAgQIECBAgAABAgQIECBAgAABAgQIECBAgAABAgQIECBAgAABAgQIECBAgAABAgQIECBAgAABAgQIECDQ5gKp1eXqyLIsS2HPUoNNwdQaCRAgQIAAAQIECBAgQIAAAQIECBAgQIAAAQIECBAgQIAAAQIECBAgQIAAAQIECBAgQIAAAQIECBAgQIAAAQIECBAgQIAAAQIECBAgQIAAAQIE0hNIrS6XgmfpnTErJkCAAAECBAgQIECAAAECBAgQIECAAAECBAgQIECAAAECBAgQIECAAAECBAgQIECAAAECBAgQIECAAAECBAgQIECAAAECBAgQIECAAAECBAgQaGMBBc8atPmpwTaIwbAECBAgQIAAAQIECBAgQIAAAQIECBAgQIAAAQIECBAgQIAAAQIECBAgQIAAAQIECBAgQIAAAQIECBAgQIAAAQIECBAgQIAAAQIECBAgQIAAAQJtLpBaXa6OLMuyFPYsNdj/z96dQEtRXW0f30wJkwMCKgFFcQR8jYoMUQYRBEUGFVGQQQgoJEyKJhjxFVREjOIATqgYQFHEAIoEEBACDgEhThExgnwKJAJBJgWJKPdbu+7bfbuqq7tOdXf17er+11pZWXJPVZ36nVPVsO+pp8NgSh8RQAABBBBAAAEEEEAAAQQQQAABBBBAAAEEEEAAAQQQQAABBBBAAAEEEEAAAQQQQAABBBBAAAEEEEAAAQQQQAABBBBAAAEEEEAAAQQQQAABBBBAAAEEEEAAAQTCJxC2XC4Cz8I3x+gxAggggAACCCCAAAIIIIAAAggggAACCCCAAAIIIIAAAggggAACCCCAAAIIIIAAAggggAACCCCAAAIIIIAAAggggAACCCCAAAIIIIAAAggggAACCCCAAAIIIIBAAQsQeBbQ4IcNNiAGDosAAggggAACCCCAAAIIIIAAAggggAACCCCAAAIIIIAAAggggAACCCCAAAIIIIAAAggggAACCCCAAAIIIIAAAggggAACCCCAAAIIIIAAAggggAACCCCAAAIIIFDgAmHL5SpTVFRUFIYxCxtsGEzpIwIIIIAAAggggAACCCCAAAIIIIAAAggggAACCCCAAAIIIIAAAggggAACCCCAAAIIIIAAAggggAACCCCAAAIIIIAAAggggAACCCCAAAIIIIAAAggggAACCCCAQPgEwpbLReBZ+OYYPUYAAQQQQAABBBBAAAEEEEAAAQQQQAABBBBAAAEEEEAAAQQQQAABBBBAAAEEEEAAAQQQQAABBBBAAAEEEEAAAQQQQAABBBBAAAEEEEAAAQQQQAABBBBAAAEEEChgAQLPAhr8sMEGxMBhEUAAAQQQQAABBBBAAAEEEEAAAQQQQAABBBBAAAEEEEAAAQQQQAABBBBAAAEEEEAAAQQQQAABBBBAAAEEEEAAAQQQQAABBBBAAAEEEEAAAQQQQAABBBBAAAEEClwgbLlcZYqKiorCMGZhgw2DKX1EAAEEEEAAAQQQQAABBBBAAAEEEEAAAQQQQAABBBBAAAEEEEAAAQQQQAABBBBAAAEEEEAAAQQQQAABBBBAAAEEEEAAAQQQQAABBBBAAAEEEEAAAQQQQAABBBAIn0DYcrkIPAvfHKPHCCCAAAIIIIAAAgggEIDA/fffL7fddlv0yCeeeKKsWrVKatWqFcDZOGQhCLz++uvSuXPn6KW2atVK5s+fL1WrVi2Ey+caS0Hg73//u7Rs2VIOHDhgnT1XnmPXX3+9TJ8+PSrSp08fmTZtWikI5fcpv/76a2nWrJls3rzZutDKlSvLypUrpVGjRvl94VwdAggggAACCCCAAAIIIFBKAtQTSwk+j09LPTGPBzdHL416Yo4OTJa6RT0xS9CcBgEEEEAAAQQQQAABBHJGgHpezgxF3nSEel7eDGVoLoR6XmiGKpCOUs8LhJWDIoAAAggggAACCCCAAAIIIJA3AgSeBTSUYYMNiIHDIoAAAggggAACCCCAQEACLGgKCLaAD8uCpgIe/FK6dBY0lRJ8jpw21QVNP/30k8yePVv+8Y9/yD333JMjV0M3MiXA+GZKkuMggAACCCCAAAIIIBAvQD2RWZFpAeqJmRbleF4C1BO9hPL759QT83t8U7066ompyrEfAggggAACCCCAQBgEqOeFYZTC1UfqeeEar3zoLfW8fBjF1K+Bel7qdvm8J/W8fB5drg0BBBBAAAEEEEAAAQQQ8CcQtlyuMkVFRUX+LrF0WocNtnSUOCsCCCCAAAIIIIAAAgikKsCCplTl2C+RAAuamBvZFmBBU7bFc+t8fhc0aUnwvffek6FDh8qaNWukT58+Mm3atNy6KHqTsgDjmzIdOyKAAAIIIIAAAgggYCxAPdGYioaGAtQTDaFoljEB6okZowzlgagnhnLYAus09cTAaDkwAggggAACCCCAQA4JUM/LocHIk65Qz8uTgQzRZVDPC9FgBdBV6nkBoIb4kNTzQjx4dB0BBBBAAAEEEEAAAQQQCEggbLlcBJ4FNBE4LAIIIIAAAggggAACCIRLgAVN4RqvMPSWBU1hGKX86iMLmvJrPP1ejd8FTRMnTpThw4dHT0PgmV/x3G7P+Ob2+NA7BBBAAAEEEEAAgfwQoJ6YH+OYS1dBPTGXRqMw+kI9sTDGOdFVUk8s7PF3Xj31ROYDAggggAACCCCAQCEIUM8rhFHO7jVSz8uuN2cToZ5X2LOAel5hjz/1PMYfAQQQQAABBBBAAAEEEEDAS4DAMy+hFH8eNtgUL5PdEEAAAQQQQAABBBBAoJQEWNBUSvB5fFoWNOXx4ObopbGgKUcHJkvd8rugyfm5R+BZlgYqS6dhfLMEzWkQQAABBBBAAAEEClqAemJBD38gF089MRBWDppEgHpiYU8P6omFPf7Oq6eeyHxAAAEEEEAAAQQQKAQB6nmFMMrZvUbqedn15mwEnhX6HKCeV+gzwH791POYDwgggAACCCCAAAIIIIAAAk6BsOVylSkqKioKwzCGDTYMpvQRAQQQQAABBBBAAAEESgRY0MRsQACBsAvwgmLYRzC7/WfBS3a9s302xjfb4pwPAQQQQAABBBBAoBAFqCcW4qhzzQjklwD1xPwaz6CvhnpT0MKle3zGt3T9OTsCCCCAAAIIIIBAdgSo52XHmbMggEBwAtTzgrPNxyNT78nHUS25JsY3v8eXq0MAAQQQQAABBBBAAAEEUhEIWy4XgWepjDL7IIAAAggggAACCCCAQN4JsKAp74aUC0Kg4ARY0FRwQ57WBbPgJS2+nN+Z8c35IaKDCCCAAAIIIIAAAnkgQD0xDwaRS0CgwAWoJxb4BPB5+dSbfIKFrDnjG7IBo7sIIIAAAggggAACKQlQz0uJjZ0QQCCHBKjn5dBghKAr1HtCMEhpdJHxTQOPXRFAAAEEEEAAAQQQQACBPBUg8CyggQ0bbEAMHBYBBBBAAAEEEEAAAQQCEmBBU0CwHBYBBLImwIKmrFHnxYlY8JIXw5jwIhjf/B5frg4BBBBAAAEEEEAgNwSoJ+bGONALBBBIXYB6Yup2hbgn9ab8HnXGN7/Hl6tDAAEEEEAAAQQQKBagnsdMQACBsAtQzwv7CGa3/9R7suud7bMxvtkW53wIIIAAAggggAACCCCAQO4LhC2Xq0xRUVFR7rOKhA02DKb0EQEEEEAAAQQQQAABBEoEWNDEbEAAgbALsKAp7COY3f6z4CW73tk+G+ObbXHOhwACCCCAAAIIIFCIAtQTC3HUuWYE8kuAemJ+jWfQV0O9KWjh0j0+41u6/pwdAQQQQAABBBBAIDsC1POy48xZEEAgOAHqecHZ5uORqffk46iWXBPjm9/jy9UhgAACCCCAAAIIIIAAAqkIhC2Xi8CzVEaZfRBAAAEEEEAAAQQQQCDvBEp7QdOWLVvkpZdekhdffFE+/fRTOXTokGVctmxZqVevnnTo0EEGDBggDRo0kHLlyhn5v/7669K5c+do2/Hjx8vIkSPl+++/l2effVb0v//9739bPz/llFOke/fuMnDgQDnhhBMSHl8zszds2CBTpkyROXPmyKZNm+Tw4cNW+ypVqshZZ50lPXr0kF69ekn16tWN+vndd99Jx44dZcWKFVb7E088UVatWiW1atWy/vvrr7+Wxx9/XGbOnClffPFF9Jhefda+rl+/XiZOnChqEbnWChUqWI433XSTdOvWzep3EJvTv1WrVjJ//nypWrWq7XRe1//Pf/5THn74Yds16Lxo2LChXH/99dK3b19ja+d1bt++3XLVuffJJ5/I/v37o03U/4ILLpBrr73Wmn8mTs4FNZUrV5aVK1dKo0aNjIj97J9ofuuJfvrpJ1m0aJFMmjRJ3n777eh16TU0b95cBg8eLJdeeqnoXHBuajB37lx57LHH5P3334/eizVr1pTLL79cfve730n9+vXjgtmNLjCFRtqfBQsWWPdc7LUce+yxcuWVV8rNN98sZ5xxhnXkdBc0qdvatWvlT3/6kyxcuFA2b94c7XHs/a3PiuOOO874anSeTp8+Pdq+T58+Mm3aNOP9w/J8NL6g/2uY6ftPn5XNmjWLjpvb/ecci2R9TvTM8nudzvb6bP7qq69k9uzZ1jz7+OOP5T//+Y+tmd5vZ599tvV5csUVVxg945zX7+x/qs9SvS9Wr15tfZYsXrxYdu/eHf3MO/fcc+X3v/99wueJidU333wjr776qjzzzDO253Ds579+Nps8d3JhfE2umTYIIIAAAggggAACCOSLAPVE6omZnsvUE0WoJ6Y/q6gnilBPNKvnU0+011OpJyZ//gRVL07/qccREEAAAQQQQAABBBAwF6CeRz3PfLaYtaSeRz3PbKYkb0U9j3qe6fpc6nnU81gfmImnLsdAAAEEEEAAAQQQQAABBPJXgMCzgMY2bLABMXBYBBBAAAEEEEAAAQQQCEigtBY0abiZBm8tWbLE6MrOPPNMK/yrdevWnoFLboFQPXv2tEKSNNTIbdMgMA0eq1GjRtyPta8arrVmzRqjvg4ZMkTuvfdeOfLII5O2TxT4dfTRR8udd94pDz74oOf57rnnHivMLRJgtWvXLhk0aJC88sorSffV63z55Zfl4osv9jyH3wbpLmjyc/1Dhw6V++67zyiUTK9j27ZtMmzYME+fyDWr69ixY0XPU6lSpYQUfgLL3A7iZ/9EgWc6PzUkKTYcz+1cei9paJ+GCOmmIUx/+ctfRO+Rffv2JR1uvQ80EM0kBM7vvIm015ClWbNmWfPYqz+33nqr3H333VZYYsuWLeXAgQPWYZzhgYn6oufS8CkNc4sNOUvWdw0LfOihh6ROnTqel5hq4FmYno+eCDENgrr/cn1Bk95jb731lgwfPlw+/PBDP2Ri8nmSKPDshx9+MPo80OechoH27t07+vn65ZdfynXXXSd/+9vfkvbX+TwxuTi9r0eNGmU9S0y2xo0by9SpU63AzkQbC5pMJGmDAAIIIIAAAggggEDmBKgnFlvJjdB3AAAgAElEQVRST8zcnKKeWDovSFJPpJ5YGr9v8fPkoJ5IPVHnC/VEP3cNbRFAAAEEEEAAAQQQcBegnkc9L9P3BvU86nnpzCnWB4q13jEs66f9jDX1POp51PP83DG0RQABBBBAAAEEEEAAAQQQyJRA2HK5yhTp24Yh2MIGGwJSuogAAggggAACCCCAAAIxAtle0KT/FHv++edlwIABcujQId9j4Qz4cjuAc0GNBoJp0Nmbb76Z8HyjR4+WMWPG2H6uCys0kGXEiBFy+PBhX3094YQTZN68eXLOOeck3M8t8OyNN96Qm2++WRYtWmR8Ph3DSGDT5ZdfLuvWrTPaV0NuFixYIG3btjVqb9oonQVNy5cvl3HjxsmUKVNMTyfnn3++zJ071zOAauPGjaLfCLdhwwbjY0catmjRwgrhOv7441339RNY5nYAP/u7BZ6ddtpp0r17d+N7Sttr2KAGg2l4lwaHmW5XXXWVvPDCC0kD4EyP5Wyn39qoAU8abmS69e/fX/r16yft2rXzFXiWyrkifTINDPQbeBam56Pp+ETaBXn/5XLgmX7O/eEPf5AJEyb4JYu2b9iwoRVKWLduXddjuAWe6WeXPhNMPw/Kli1rPeO6du1qfV5edtllsnPnTqM+63Nx2bJl0RDFZDvpi9R6ji1bthgdO9JI+/foo4/K4MGDXUNPCTzzxUljBBBAAAEEEEAAAQTSFqCeWExIPTHtqRQ9APXE7L8gST2ReqLegNn8fYvfJwb1ROqJOmeoJ/q9c2iPAAIIIIAAAggggIC7APU86nmsD/R+OrA+sMSI9YFifXGyyRcKsz6wZN5Qz6OeRz3P+7OGFggggAACCCCAAAIIIIAAAsEIhC2Xi8CzYOYBR0UAAQQQQAABBBBAAIGQCWRzQZOG+TzwwAOiAWRum4a6NG3aVMqVKycfffSRFbriFjQ2aNAgmThxomhgl9vmfEGuSpUqouFGkU0Dss4991zZsWOHFfilP3/rrbfkrLPOirZJ1lc973nnnSdnn3221T5RX48++mjRALMmTZq49tMZeFazZk3ruLpPZNNzaUjXsccea/V36dKltmvRdpUrV7bC1e677z5bqNsvfvELK8zs5z//uXzwwQeWp3NTbz3fUUcdlbGZm+oLirVr15bOnTvLk08+aetLZLz++9//Wtf/73//O66vbdq0kdmzZye8jr1791ohO87QO+dYaru//vWvlrVz69u3rzz99NOu885PYJkbtJ/9nb4acvfOO+/Inj17ooc+44wz5MILL7T+e/Xq1a6hRxoUpvOjZ8+e0ftMQ4VatWolp556qqjF4sWLbceNnOCll16ywpQyuWkwlIYZPfPMM3GH1XtJA810nm7atElWrlxpC3dTAw1c+v777619Ncht1apVUqtWLdcuJpoP2ljnRMuWLaVevXqic27FihXy1VdfxR1H282cOVN0gVeizc+CpjA9H/2Oe9D3n0ngmYYo6r2g2/vvvy96z0W2k046SS655JLof+sLv0OHDpWKFSv6vVRb+2Rjqp87+pkT+RzRuab38RdffOF6Tr1fn3rqKSlfvnzcz53Xr5+l2vfYa/S6h/Sget8/99xzoueKDYaMfZ5oH//5z3/G9UGfBxpm6ta/SOP33ntP2rdv7/pMOeWUU6xnln5eJfqs0+NEAj6dhejSGN+0Jgc7I4AAAggggAACCCAQcgHqidQTqSeW1IapJ1JPpJ7o/fsWvx971BPjf4dGPdE+i6gn+r2raI8AAggggAACCCBQ6ALU86jnUc+jnhdZh8v6QNYHmqyf9vu5ST2Pep7OGdYH+r1zaI8AAggggAACCCCAAAIIIJApAQLPMiXpOE7YYANi4LAIIIAAAggggAACCCAQkEA2FzRpKNeVV14ZF2KmAWi33367HHnkkbar1PCiSZMmyR133GELN9JGDz74oNxyyy2uKs5AqEijE044wQrFaty4cXQ/DVn6/PPPRQNdYoNatN0111xj66v274knnrD+3Bm2poFqGsKmfY0NaTvzzDNlyZIlUqdOnbi+OgPPYhtoiNnkyZPl2muvtZ1LTcaPHy9333237Xj6b0cN19HtnHPOkRkzZkiDBg1sbbZu3SrXXXedFe4W2XQ/DX279NJLMzbDUg08c3ZA54qaxtrpNWrAXI8ePeSzzz6z7aJBeDpf3AJ3NAxnwIAB0fa6cEfDgzTEzDmWic7xs5/9zApD+9WvfhVn5SewzA3az/6J5rceVwPjHnnkETn55JNtp/n444+te0/DwmK3yLxRj3vvvVeGDx8ulSpVijb56aefZOrUqXLjjTfa5rWGFs2dO9fWNt0J9MILL0jv3r1th9FvStQQJQ2j0iDEyKb3rX6D4sCBA+XAgQNxp04WePbjjz9aYVY6/rGbnkvvuS5dutjOpW303hk2bJh1zbGbhkhp0JoGKLptfgLPwvR89DvWQd9/JoFnsX12fu716dNHpk2b5veyPNs772vdQT+H1OPiiy+Om2f683379sm4ceOsYC/nXHMGc0Z+7rz+2P0SnU/P85vf/EZefPFF12dC5Hny+OOPx31+uT1P9F5I1D89loYG6n0cG6Smfz5kyBAZM2aMVK9e3dYPffbovaXha1u2bIn+TJ9Veh/qsy7Rlq3x9ZwANEAAAQQQQAABBBBAII8FqCdST6SeaP8iDuqJ1BNja5f6+KeeaP99i9+PROqJJTVv6okbbNOHeqLfu4n2CCCAAAIIIIAAAggUC1DPo55HPY96HusDRVgfaL5+2u/nJ/U86nmsD/R719AeAQQQQAABBBBAAAEEEEAgkwJhy+UqUxR5EzyTCgEcK2ywARBwSAQQQAABBBBAAAEEEAhQIFsLmnbs2GEFvKxbty56NRrqNWvWLLn88suTXuGHH35ohZvEhp7o4gMNn2rYsGHcvm6BUHouDU9p2rSpp6aeR/u6cePGaNvTTjvNCgY79dRTk+6/dOlS6datm+zZsyfaTkPQNKDM+e+7RIFnGhyj36rYpEkT13Np6JmGV2kb59amTRsr1O2oo45y3ffLL78UbRMbfKXhTxoslqktE4Fno0ePllGjRsWFkUX6uGvXLrn66qtl+fLl0W4nCiQ7ePCgdO3a1Rq/yKbBaPpiTLLNj5WfwDK3c/rZP1Hg2Q033CAaTuQMcIucb9GiRdKhQ4doMF7kz3Uxk96HauS2aflEQ/Y0lDCyHXPMMfL2229L/fr1MzJt3J4PJvdcom+ESxZ4pgGEGvAXG0yo31qoIUpuwYSRC1QH9dVQuNh9O3bsaPnFBsVF9jENPAvT89HvgGfj/svFwDOdL/ps1TkT2WrVqiUrV670/BzRfTWArV+/fjZuDQXs2bNn3BAkCjzTe0jne926dV2Hbfv27XLRRRfFhUdqY6/nyerVq63PydjAQQ0R1BBC56YhgxpIqQvbYp87GramAaLOz8bY/bdt22a1iQ3q1NDShQsXxoWkRfYj8MzvXUp7BBBAAAEEEEAAAQT8C1BPjDejnuh/HsXuQT1RROvXWjdo1KiRESb1xPjfN1BPzM3ftxhN6JhG1BOpJ1JP9HvX0B4BBBBAAAEEEEAAAW8B6nnU81gf6H6fsD6w2IX1gSUOrA/0/kxxtqCeRz2Pep7/+4Y9EEAAAQQQQAABBBBAAAEEMisQtlwuAs8yO/4cDQEEEEAAAQQQQAABBEIqkK0FTTNnzpQePXrYlJ5//nnp1auXkZyGnbRt21Z++OGHaHsNHnr44YfjwlLcAqG6d+8uer7y5ct7nu+xxx6zgmoim1cAmfOAGkrTu3fv6B/Xrl3bCms5+eSTbU0TBZ6ZhHHNmDEjzi5ZCFzsiYcNGyZ6jsimIVgaklaxYkVPG5MG6b6g2LdvX3n66acTBndF+uC24Gjw4MHWtcUWKTTU54ILLoiGvPl5edA5FzQYa/HixVKtWjUbhZ8XDN0M/ezvNr/PPPNMKwDwuOOOSzhEu3fvlnbt2snatWttbRLdR7GN1q9fL82bNxcNmtNNfdVB78lMbM7ng4bXaXhgixYtPA//8ssvW8+W2Fz7RIFnurBC7009X2QzDaHS9nqOO++8U8aOHRvdXwPjNEzukksuieuraeBZmJ6PngPiaJCN+y8XA8927twprVq1kk8//TQqYvJsjzR2u1/vvfdeW/BgpK1b4JneoybfzqvBkuPGjbONmgaJakDosccem3C43RaqJVoc+8knn1j3cmwQqP7d43e/+13SsLPIyTV8tGXLlqLXGdleeukl0c91t43AM793Ke0RQAABBBBAAAEEEPAvQD0x3ox6ov95FLsH9cTsB55RT6SemK3ft/h9OlBPpJ5IPdHvXUN7BBBAAAEEEEAAAQS8BajnUc9jfWDi+4T1gcU2rA8sdmB9oPdnirMF9TzqedTz/N837IEAAggggAACCCCAAAIIIJBZAQLPMusZPVrYYANi4LAIIIAAAggggAACCCAQkEA2FjS5BaO0b99e5s6dK5UqVTK6Ml1IoGEq+g1qka1u3bryzjvviAaKxW5ugVAaQtazZ0/Pc+3du1e0b6tXr462veOOO+Tuu+82CmbRndyO8dRTT8nAgQNt53cLPEsUjubsuDMgS3+uQWHPPfecZz8nT54sgwYNih5SQ3nmz58vVatW9fQxaZDOC4oaLqfhcGeddZbJqcQ5f93mhDMMSEPvli9fbgV4eW1r1qyRyy+/XI444gjRsLNzzz1XNCDMOW/9BJa5ndPP/m7ze/To0TJmzBivyxFnAJdp+JtbeNO8efOkU6dOnuf0aqAhZBpcpKF7kc1PQOH3338vV155pbzxxhvR/RMFnjkXZukOfkKotL0u0Lnooovks88+i54v0b1nEngWpuej11i6/Twb918uBp5pOOATTzxhBQzq//S5oyFi9erVM2Y0mT96MLfAs6ZNm1r3xFFHHZX0fG7Pk/Hjx8vIkSM9++kMz+zTp49MmzYtbj99Nt11113RP2/cuLEsXLhQqlev7nmOSAPnMZItxCXwzJiVhggggAACCCCAAAIIpCxAPdFORz0x5akU3ZF6YvYDz6gnUk/Mxu9bUnk6UE+knkg9MZU7h30QQAABBBBAAAEEEEguQD2Peh7rAxPfI6wPLLZhfWDJHGF9oL9PVep51POo5/m7Z2iNAAIIIIAAAggggAACCCCQeYGw5XKVKdK35UOwhQ02BKR0EQEEEEAAAQQQQAABBGIEsrGgadOmTXLhhRfKtm3bomc2DSCLHay3335bWrduLRqQpJv+e2nx4sXStm1b25g6X5DTcKoVK1aIhqx4bX6Cp5Ida9SoUTJu3Lhok65du8rMmTOt0JvI5hZ4ZvptiumYmr5A6GWV6Oemx3e7fj9BV3p+k28W/Pbbb0Vddf5EthYtWsisWbPk+OOPT/UybfulO2/87O/0TXQfuF2Yc15qiJveQ9WqVUvq4DZWmQo8+9e//mU9H7766quUnw8zZsyQXr16RfdPFHjmbKfjr6GJfkKo9CROxwYNGljPmBo1atgcTQKr0rmXs/18TOVmycb9l4uBZ6lYOfcxmT+6j1vgmb6wOnHiRM9uOD9X/QRCmgSLuT07TAPVks3vZPeuSb88YWiAAAIIIIAAAggggAACSQWoJ9p5/NR1ksFST+wc5Un0Aib1xJIZ5GfeUU+Mv/OoJ4pVLw/69y2pfJxST0xFrXgf6oklds75TT0x9XnFnggggAACCCCAAAL5IUA9j3peLgWesT7wgDUhk31RKfU86nlunz7U85rJ5s2bPe8fbRCW9WPU86jn5cffNLkKBBBAAAEEEEAAAQQQQKD0BcKWy0XgWenPGXqAAAIIIIAAAggggAACOSCQjQVNCxcutAKnItsxxxxjvUxTv359XwJu3yLnFpziXPCRKPzI7eTOF500COndd9+V4447zldf58yZIxpyFtncApHcXtC7/fbb5d577/U8lzPgxk/olWkgmWcnEjQwPb7b9fsNwnN7+WnChAkyYsQIW++c3yCmP9QgvD59+kjfvn2lUaNGUqFChVQvWfy8YOh2Ej/7O339hHY573fTgL0gA8+cC3FSeT589NFHoiF2Oh90S3TPDxgwQKZMmRIdAtPrd47Z0qVLpV27dhLJ0k+0AM1kQUqYno+p3iBB338Enn0tzZqVLOjScTJ9ljqfPX7uP5OFYW6BfgsWLJDLLrvM13TaunWrdY0akKhbss88k375OjmNEUAAAQQQQAABBBBAIE6AeqKdhHpi+jcJ9cTkLzhST7QLUE8Mz+9bUn06UE9MTc6kHq1HdvsCBeqJt0XR9fdG06ZNS20Q2AsBBBBAAAEEEEAAgRwVoJ5HPS+XAs9M/w0aGTXWB4r1pa6mX+rJ+kDWB6azfjrVjzHqeanJUc8rcWN9YGpziL0QQAABBBBAAAEEEEAAAQSKBQg8C2gmhA02IAYOiwACCCCAAAIIIIAAAgEJZGNB0+TJk2XQoEHRK3AL/zK5vB9//FH0G/5mz54dbe724oHzF/bnn3++LF68WKpVq+Z5mlGjRsm4ceOi7WrUqCEdO3b0HYb15ZdfypIlS6LHcVt04hYi5Rbg5tZpvwE/sccwfYHQEytBA9PjO69fA8hWrFghjRs39nVqk1/6b9y4UVq2bGm9yOO2lS1bVnSe/PrXv5b27dtL3bp14wodyTrlJ7DM7Th+9k9nQUqqQUBBBp45wwFTCRncvn27XHDBBaLhSrq5BZ4dPHjQCiHUsKXINnToUJk4caKv+aaN3UKc5s2bJ506dbIdy2Ruhun56Bvq/3YI+v7z+zxM9T5I9fpN99MAPb2WZcuWyfPPPy8arHf48OGkn3f6Q7cXFN3mo8mzx09AqImj2zeLdunSRWrWrGnKYrXbv3+//PnPf5Yffvghul+iBbAm/fJ1chojgAACCCCAAAIIIIBAnAD1RDsJ9cT0bxLqidkNPMv0v//dZgD1RLsK9UR/zwnqiWZe1BMTO1FPNJtDtEIAAQQQQAABBBAoHAHqedTzciXwjPWBLeXAgQPWhEz0BZv6M9YHxj+fWR8oko3106l+MlLPM5Ojnkc9z2ym0AoBBBBAAAEEEEAAAQQQQMCvQNhyucoUaZUgBFvYYENAShcRQAABBBBAAAEEEEAgRiAbC5qc50hnAY1JgJDpC3JuE8F5/ExNFrcFKm4vfZl+g6HfgJ/Y60jHx8TD9PjO669du7asWrVK6tSpY3KaaBvnS6UaajVz5kwpX7687TgarKWBeYcOHfI8/tFHHy3XXnut9OvXzwpCK1euXNJ9/ASWuR3Iz/7pBPqlGgQU5AuKmXg+OPvn9tJmOgGDzjEzDZgyeV5l4voj/TM5n+n96XmT+GwQ5P3n93mY6n3g85ITNte5qH1et26dfP7556L3vz77Nm/enPQUbgGfuoPz+vXZt3z5cmnevLlnl53Pnky/8Oycb54d8tEgUUBoaY+vj0ugKQIIIIAAAggggAACoRWgnmgfOuqJ6U9l03oF9cQSa+qJt0UxUvl9A/XEYj7qicX1uGQvGOvPS7veRD0x/c8ZPQL1xMw4chQEEEAAAQQQQACBcApQz6Oel0r9JNlsp57nXU9w+lHPo54XmRPp3I/U86jn6TxifeD9ctttJc+UROsqw/m3NnqNAAIIIIAAAggggAACCCCQikDYcrkIPEtllNkHAQQQQAABBBBAAAEE8k4g7Aua3H75b7qgxm0wS/sFxXnz5kmnTp0855nfgJ/YA6bj49kxl28YTLRAw+SlMpPz+QmM+vTTT6Vv376yZs0ak0NbbfSbJW+//XYZNmyYHHnkka77+VmQ5HYAP/unM36pvphF4Jl91NwCz9xeljJZYORn/npNWuf5Mv189Dq/18+Duv/8Pg9TvQ+8ri/Rz/U7F9avXy8PPPCAvPLKK7J///6UDmUaeOb1gmbsyQk8S2ko2AkBBBBAAAEEEEAAgYIXoJ5onwLUE9O/JUzrXdQTS6ypJ4b/BUnqid7PDuqJ1BO9Z4l5CwLPzK1oiQACCCCAAAIIIJB/AtTzqOelE7DkdkdQz8tu4Jmf8Ut1XRTrA+0znfWBqX0WUs+jnpfazHHfi3peJjU5FgIIIIAAAggggAACCCCQ3wIEngU0vmGDDYiBwyKAAAIIIIAAAggggEBAAmFf0NS1a1eZOXOm9Y1Vkc10QY0bKS8opj/RTP1L4wVFvbrY8KEZM2bIoUOHjC76zDPPlDlz5kj9+vXj2vt5wdDtZH72N/V1Ow8LmjrKihUrojSJFkR4TQi3BU0vvPCC9OzZ07ZraQeeZfr56OVi8vMg7r9cDjzbunWrFZY4d+5cE55om6OPPloOHz4s+/bti/4ZgWd2QhY0+ZpSNEYAAQQQQAABBBBAIKMC1BPtnNQT059epvUu6okl1tQTwx94Rj3R7NlBPdHMiXqitxP1RG8jWiCAAAIIIIAAAgjkrwD1POp5fgKzTO4E6nkEnpnMk0ibTHwhqElt2C20jfWBIpm+/73Gnnqel1Dxz6nneTtRz/M2ogUCCCCAAAIIIIAAAggggECxQNhyucoUaQUlBFvYYENAShcRQAABBBBAAAEEEEAgRiDsC5rcAmBMF9S4TQSTgKJMTaB0vhXPb8BPbJ/T8TG5dtPjmyxCMTmfhglNmjQp2jRRKJDbsX766Sf5/PPPrTCiF198UdatW5f0lBp6tmTJEqlTp46tnZ8XDN1O4Gd/U1+38xB4Flzg2bx586RTp042dpPnSSYWdEVOanK+dOaPyf3op02m7j+/z8NU7wM/16ZtP/zwQ+ncubNs2bIl6a7VqlWT008/XVq2bCmtW7eWJk2aSPXq1cVkPPXAfq8/tjPOZ8+JJ54oq1atklq1anleromjc775Ob5nBxI0MOlXqsdmPwQQQAABBBBAAAEEECgWoJ5onwmm/37LxPyhnviddOxYUt9J9d+Z1BNbyfz586Vq1aqe0zLVf2enM1e9OpWJeppJbTroFySpJ3qNdPzPqScWm1BP9D93ku2R6nMus73gaAgggAACCCCAAAIIBCtAPY96XqYDj0zXH5nUYExmP/U86nkmc4l6XvHdZHp/mtx76bahnkc9L9055LY/9bwgVDkmAggggAACCCCAAAIIIBBugbDlchF4Fu75Ru8RQAABBBBAAAEEEEAgQwLZWNA0efJkGTRoULTHDRo0kBUrVkiNGjV8XcXBgwela9eusmDBguh+/fv3l2effdZ2nHR+YT9gwACZMmVK9Hht2rSR1157TapUqeKrryaN03npK52Am3R8TK7L9PjO6z/iiCPkrbfekl/+8pcmp7HaaJZ5r169rLCyyDZ06FCZOHGi8TFiG+oce//992X69Ony8ssvy549e+KOo+FqQ4YMsf25n8Ayt4752d/U1+08qf6iP5256jUQmQhE2r17t7Rr107Wrl1rnc7tZVe350eqc2X9+vXSvHlz2bVrV/Ty9Ll02WWX2S7X5IXnMD0fvcYy3Z+nev/5fR6meh/4ub69e/daAXj6TIvdatasKf369bPmyv/8z//IMcccE/ctEpH2JvNH2/q9/tj+BB14tnDhQunQoUP0lKk85/24a9tsjK/fPtEeAQQQQAABBBBAAIF8E6CeaB9R6onpz3DTehf1xBJr6omdoxipBN9RTxTJxu9b0n86JD8C9US7D/XE1GYc9cTU3NgLAQQQQAABBBBAIFwC1POo5+VK4Fkq60ZYHyjiZ/xS/Xcu6wPtzwnWBwbzOUc9j3peJmZWqs+5TJybYyCAAAIIIIAAAggggAACCOSmAIFnAY1L2GADYuCwCCCAAAIIIIAAAgggEJBANhY0LV261Aoj0sUnuqWycEX32759u1xwwQWyadOmqMaECRNkxIgRNh3TF+TcSB966CG55ZZboj+qW7euvPPOO1K7du2Mj0A6i0TSCbhJx8cEwfT4zuvXf/8uXrxY2rZta3Iaq43zxTT9s6eeekoGDhxofIxEDfXb5aZOnSo33nijHD58ONrMLQTPucClcuXKsnLlSmnUqJFRP5yhQMn2N/V1O3Gqv+hPZ656AaxZs8ZalPX9999bTf3a6T76TLjwwgtl27Zt1jESveTo/LbPVAMNTUOcTF4wC9Pz0WssM/lzP/ef3+dhqveBn+ubOXOm9OjRw7aLPpcefvhhqVSpktGhTOaPHsjv9ceePOjAs48++khatGgh3377bfS0GiLauXPJS8lGGD4aZWN8fXSHpggggAACCCCAAAII5KUA9UT7sFJPTH+am9a7qCeWWFNPpJ4Yht+3pP90MD8C9UQR6onm8yW2JfXE1NzYCwEEEEAAAQQQQCBcAtTzqOf5Ccwymd3U8/yvcaOeRz2Pep796UI9j3qeyeeNWxvqeanKsR8CCCCAAAIIIIAAAgggkL8CYcvlKlMUqRTl+JiEDTbHOekeAggggAACCCCAAAIIOASysaDJGUakXXjhhRekZ8+evsbj7bffltatW8uPP/5o7ZcoIMt0QY3byZ3hQ3qOBQsWyKWXXuqrr4899pjcdtttUqdOHWnatKk0btxY+vfvbwu6SSdEKp2Am3R8TBBMj+92/aNHj5YxY8aYnMZq4wzrcQvLWr16tTWGGlz38ccfW2Fo99xzj9E5tHSg4/jHP/4x2t4tTMs5HhpotGLFCmvcTTbni7GFFHjmFmToN7Ru3rx50qVLl6RjpD+cMWOG9OrVK9ru+OOPt+ZFvXr1TIYp2mbUqFEybty46H83aNDAGu8aNWrYjmPyglmYno++kP6vcWncf16heUEveNHPqO7du8vs2bOjZPos0IWL1atXN2LUgLAOHTqIfu5Ftj59+si0adPi9k/n8yDowLOdO3dagYaffvpptN+DBw+WSZMmWZ/hptsnn3wil1xyiZQrV07OP/98Of3002XIkCFWuKFzC3p8TftMOwQQQAABBBBAAAEE8lmAeqJ9dKknpj/bqSeKVTemnmg2l6gn2r/8QdVy9fctZgTMCewAACAASURBVCNqb0U9sdiDeiL1xFTuH/ZBAAEEEEAAAQQQQCCRAPU86nm5EnimI8H6wOL5yPpAf19qy/pAsdaRBb1+OpVPUup51PNYH5jKncM+CCCAAAIIIIAAAggggAACmRQIWy4XgWeZHH2OhQACCCCAAAIIIIAAAqEVyMaCpoMHD0rXrl2t0KnI5ncRjQbIDBo0SKZMmRI9Rt26da2wotq1a9v8TV+Qcxs0fVnqoosuks8++yz6427dullBSRUqVDAa52+++UYuu+wyWbNmTbS9Btdo+E3FihWjf0bg2XfSsWNH60W+yKbhcG+88YYcddRRRtYajnbXXXcl3d85x/3OPed8Mgk80w7peF911VWe1+F2fxTSgiYNlfv1r38tU6dOTen5oM+G3r17y8yZM6P7u42R/nD9+vXSvHlz2bVrV7Tt+PHjZeTIkZ7jFGmwZcsWufjii2Xjxo3Rffr27SvPPfdcXICTSeBZmJ6PxkgxDUvj/ivtwLPdu3dLu3btZO3atVGJoUOHysSJE40JNeCrRYsWsmfPnug+YQw80/tbr/3xxx+PXketWrVk5cqVcuqppxp56DHuvPNOGTt2bLT9McccYy3iq1+/ftwxCDwzYqURAggggAACCCCAAAJpCVBPtPNRT0xrOlk7m9Zz3eqp1BOL/akntpL58+dL1apVPSck9USxvlQmG79v8RwMlwbUE4tRqCdST0zl/mEfBBBAAAEEEEAAAQQSCVDPo57nd72c191EPa9YiPWBXjOl+OesDwzP+mmzEbW3op5HPY/1gancOeyDAAIIIIAAAggggAACCCCQSQECzzKpGXOssMEGxMBhEUAAAQQQQAABBBBAICCBbCxo0q5rGFGPHj1sV/H8889Lr169jK7srbfekrZt28oPP/wQbT948GCZNGlSXMiQ6YIatxPr4oqbb75ZHn300eiPy5YtK7NmzbJC20y2CRMmyK233mpr+uyzz0r//v1tf0bgWXzgmQI9+eST1stWXtu6deuscLqdO3dGm+p8GDJkiG1X5zfb/exnP5OlS5daYUImm/Me0cAsDe874ogjoru7BRwlmp/Oc7rN7UJ6QVE9Fi1aJBoKqPdfZDN9Prj5JQo8c3uZ0U/4klvwktZtdD5ceumlcdPJJPAsTM9Hk/vF2SYb99/XX38tzZo1k82bN1unL+3AM30mOb+1UJ//+jlgsh06dEh69uwpr7zyiq15GAPP9AKWLFli3R+HDx+OXs8NN9xghaCZBIl+8MEHVshgbPjbFVdcIS+99JItRDRycALPTGYZbRBAAAEEEEAAAQQQSE+AeqLdj3pievNJ9zat57rVU3V/6omFFXhGPTE8v29J5elAPbFYjXoi9cRU7h/2QQABBBBAAAEEEEAgkQD1POp5uRR4Rj2veD6yPlCE9YG5t346lU9S6nnU81gfmMqdwz4IIIAAAggggAACCCCAAAKZFAhbLleZoti3aDMpkeFjhQ02w5fP4RBAAAEEEEAAAQQQQCBggWwtaNqxY4cVWKIhVZFNg040CO2qq65KepUffvihdO7cWbZs2RJtd/TRR8uyZcvk3HPPjdvX9AW5RCd1C9LS82n4jIauJdveffddufzyy23BLA0bNrT6euyxx9p2JfDMPfDMxHrr1q1y5ZVXytq1a6Omp556quV8wgkn2Jz37t0r7du3l9WrV0f//LTTTrNCeOrWrZt0PL/88ktp06aNbNq0Kdru9ttvl3vvvde2n9u3EOp1vPHGG9KkSZOE59i4caMV9LVhwwZbm0Jb0PT999/LNddcI/Pnz7fd4173XCK/RIFnenC3xRV6j/7lL39JOh90jDWgafjw4bbgpksuuUTmzJkjVatWjRtn08CzMD0f/X4kZeP+SzfwTMMs9bOofPnyfi/Ptf3+/fulS5cu8uabb0Z/Xq9ePeu/TzrppKTn0HtBQzcnT54c1+66666TF154IS7k0+/1xx7473//u7Rs2VIOHDhg/XGye8fZIdNgMbf7W481evRoGTVqVNLQs127dsnVV18ty5cvj55eQ0g1JFHvPbfN2a9Mj29GJgkHQQABBBBAAAEEEEAg5ALUE+MHkHpiepPatJ6bKPCMemLhvSBJPTE8v2/x+3SgnlgsRj3R/vsC6ol+7yTaI4AAAggggAACCCBgF6CeRz0v1wLPqOdRz9O70mQesD5QJNvrp/1+hlLPo57H+kC/dw3tEUAAAQQQQAABBBBAAAEEMi0QtlwuAs8yPQM4HgIIIIAAAggggAACCIRSIFsLmhRn3rx5VkjV4cOHbVZDhgyxAqSOPPJI25/rL0H/9Kc/yU033SSHDh2y/Uz7/bvf/S4u+EUbmb4gl2zAJkyYILfeequtiYas3HnnnVYYjVtfJ02aJHfccYetr7rPrFmzRANXnBuBZ+6BZ+qkYXhjx46VoUOHSqVKlaJ0GjqlwTd9+/a1BeBpg2Tf+KchQb1797YNwSmnnCJPPvmkFcRXrlw5288SnadGjRry17/+VTQgy7np/NaQo9hNw9emTp0qrVu3ts1Vnc86L37729/Kvn374o5VaIFnCvDee+9ZwXR79uyJeiSaBz/99JMVXKZjunPnzji/ZKFNP/74ozWvnnrqKdt+ek/rn2nwmnM+aKDULbfcIi+99JJtH69QO9PAs7A9H/1+2AV9//kN/NIwsUGDBkUvQ8dRA+8uuOACv5eWsP2YMWPkrrvusv38nHPOkRkzZkiDBg3i9tNngvZBP3e++OIL1+MmWnzq9/pjD56NwDM93wcffGA9a2Pvb/1zDXx86KGH5IwzznB9Bt94441xHjfccIMVPqjPB7ct1fF13q9+wt8yNnE4EAIIIIAAAggggAACIRGgnug+UNQTU5/ApvXcRIFnembqiZVl5cqV0qhRo7iBMPV1G0HTwHPnvunUvk1nEvXE8Py+xXRMI+2oJxZLUE+knuj33qE9AggggAACCCCAAAKJBKjnUc/LtcAz6nmFF3imY049j3pe5Gnsd32u3/Vxqa4f8/M3CdYH2rVYH+hn9tAWAQQQQAABBBBAAAEEEEAg0wIEnmVa9P+OFzbYgBg4LAIIIIAAAggggAACCAQk4FzQlInTJAoJ0V9SP/DAAzJy5EjX02iIVNOmTa2woY8++kjWrl0bF46mO3qFnaTzAlekYxo+M3jwYHnmmWc8+6rfIrdixQrXvv7+97+3wtzKly8fd5x0Xvry+wv82JNnwifZPDE9vtv167+BdZ5ENn1RsWXLllKvXj3Rb4JbvHhxXGCOyZxI9A1ium+VKlWkWbNm1jl027Rpk6xatUr2798fd5nJgvaSvXD5i1/8Qtq2bSs///nPrePry4exIX5t2rSRihUrWoFHuhVi4Jle9+zZs63AMWcoYuw82LFjhyxdutR1fCID5hVUpHNJQwjffPPNuDGOPdd///tf697+6quv4tolCzOMNPYTeBam56Pfz4mg7z+/z0OdP+3atbM9a/Saatasad2HGr41c+ZMqV69ut9LjbbXzwV9dmnfnJs+D5o3by5HHXWUaHjfmjVrZN26dXHz/tRTT7XCviLPRN1nwYIFcsQRR9gO6ff6Y3fOVuBZsvtbf3bsscfKRRddZJkke9Y3adJEXn31ValVq1bCsUl1fAk8S3m6syMCCCCAAAIIIIBAAQpQT3QfdOqJqd8M1BNXuNYPqCd6zynqieH4fYv3SNpbUE+0e1BPtH+JEvVEv3cU7RFAAAEEEEAAAQQQEKGeRz0vlwLPWB/I+kDWB+b++mm/n53U86jnqUCiej31PL93FO0RQAABBBBAAAEEEEAAAQT8CoQtl6tMUewb1H6vNovtwwabRRpOhQACCCCAAAIIIIAAAhkQyOaCJu2u/lPsySeflJtuuskW+GR6KRogNnbsWNFQokSb6QtyXufUlxT/8Ic/yIQJE7yauv78lltukfvuuy9hXwk8+046duxoBUpFtkceecQKmdPwH9PNyzlynG3btllhWm+99ZbpoW3t7rnnHiusL9nc+/DDD6Vz586yZcsW43O0aNFCZs2aZR17+vTp1n6FGnimz4dp06ZJ//79XQMEE6H26NHDCpJbvXq11cQr8EzbaKjSwIED5eWXXzYeq0jDI4880grEuuyyy5Lu6yfwLGzPR79oQd5/fgO/NDTv4osvTvicOf744+Wdd96JhiD6vdZI+zlz5kj37t19f9bpM+bBBx+0QtE0BOzbb7+1Dlm7dm0rjLFOnTq2Lvm9/tidsxl4pufVUEd9Dh84cMA36/nnny9z586Nu37ngVIdXwLPfA8JOyCAAAIIIIAAAggUsAD1xMSDTz0xtRvDtJ7rVk+lnkg9kXpiOH7f4vfpQD3RXIx6orsV9UTzOURLBBBAAAEEEEAAgfwXoJ5HPS+XAs+o51HPo55HPc/tqZxsfa7f9XGprh/z+zcC1gfGi7E+0O8soj0CCCCAAAIIIIAAAggggEAmBMKWy0XgWSZGnWMggAACCCCAAAIIIIBA6AWyvaApAvbpp59aoUYa3mKyNW7cWJ544gnRFxS8NtMX5LyOoz/XAKbly5fL4MGD5bPPPjPZRU455RR5+umnpXXr1uL8x3LsAQg8iw88mzdvnlx44YUyaNAgeeWVV5J6mzrHHkS/SW7MmDFWmNDhw4eNxvPMM8+Uxx9/3HM8IwfbunWrDBs2zArm8dqGDh1qheJVqVJFYsN2CjXwLPb50LdvX1mzZk1SwsiLXGrXpUuXaHieSeCZHvinn36ywuaGDx8u//nPf7yGy/q5zk1dXFOjRg3P9n4Dz8L2fPQEcDQI6v7zu6BJu7V06VLp1q2b7NmzJ+4yypcvbz33NXAs3U0DHfWz7osvvjA6lM57nV8aarZz507RBaf6eRnZXnvtNStUMXZL5foj+2c78EzPq8/IESNGeD7jI33U+1yDTvV5WalSJSPHVMaXwDMjWhohgAACCCCAAAIIIGAJUE9MPhGoJ/q/UUzruYnqqdQTC/cLFGLradQTc//3LX6fDtQTvcWoJ8YbUU/0nje0QAABBBBAAAEEECg8Aep51PNyKfCM9YGFHXhGPa9YICzrp/1+YlLP8xajnkc9z3uW0AIBBBBAAAEEEEAAAQQQQMCvAIFnfsUM24cN1vCyaIYAAggggAACCCCAAAI5IlBaC5r08vXlvw0bNoh+Y5t+q5P+Ev/QoUOWjL6Q0KBBA7n88sutIKjTTjstaXhYLKfpC3J+hkCDkbR/zz77rLzxxhuyadOmaF/Lli0rGrDUvn176devnxXKVq5cOc/DE3jmHnjWqVMna26899578vDDD8v8+fNl//79lme1atWkXbt2MmDAACuAzMTZbSD0eAsWLJCXX35Z3n33XdHAoMimc69evXrWeOp5dB76PY/2f/369TJx4kRZuHChbN682Tq8zhU99rXXXisDBw6UE044IXpeAs/sI6X33OrVqy3DZcuWRQPJ1LBhw4bWc0EXf1SvXl2c95Jp4FnkjPrc0YCrF1980fr/yHhF5tx5550nPXr0kCuuuMI6n+mWauBZ2J6Pph6Rdpm+/1IN/NLgLQ0cfPXVV+Xf//637TJeeOEF6dmzp99Lc22v82vRokXWZ93KlStt4Xr6TEs0v/Q5oiFfGrgY2TSkbcaMGdZnZGRL9fp1/9IIPIv0e/v27TJz5kx56aWX5PPPP5fdu3dHr6lmzZqWi4bFdejQwQqF9Lv5HV8Cz/wK0x4BBBBAAAEEEECgkAWoJ5qNPvVEMydtZVrPTVZPpZ5Y2ao7NGrUKA7e1NdtxJz3e58+fawah9eWTu3b69iJfk49MTy/b/E7xtQTS76sg3oi9US/9w/tEUAAAQQQQAABBBBQAep5ZvOAep6ZE/W8YifWB5rPF+p57gJhWj/td7Sp51HP0znD+kC/dw7tEUAAAQQQQAABBBBAAAEEUhUIWy5XmSKtDIVgCxtsCEjpIgIIIIAAAggggAACCCCAQA4IlMZLbzlw2XQBAQQQQCCHBSIvgfsNTszhS6JrCCCAAAIIIIAAAggggEDeCFBPzJuh5EIQQACBvBGgnpg3Q8mFIIAAAggggAACCCCAQAAC1PMCQOWQCCCAAAJpCVDPS4uPnRFAAAEEEEAAAQQQQACBnBQIWy4XgWc5OY3oFAIIIIAAAggggAACCCCAQKEIsKCpUEaa60QAAQTCIxD5ZmsCz8IzZvQUAQQQQAABBBBAAAEECkeAemLhjDVXigACCIRFgHpiWEaKfiKAAAIIIIAAAggggEBpCFDPKw11zokAAgggkEyAeh7zAwEEEEAAAQQQQAABBBDIPwECzwIa07DBBsTAYRFAAAEEEEAAAQQQQAABBPJMgAVNeTagXA4CCCAQcoEff/xRunfvLrNnz5Y2bdrIa6+9JlWqVAn5VdF9BBBAAAEEEEAAAQQQQCB/BKgn5s9YciUIIIBAPghQT8yHUeQaEEAAAQQQQAABBBBAIEgB6nlB6nJsBBBAAAG/AtTz/IrRHgEEEEAAAQQQQAABBBAIh0DYcrnKFBUVFYWBNmywYTCljwgggAACCCCAAAIIIIAAAqUvwIKm0h8DeoAAAgggUCKwevVqufjii+XAgQMyevRoGTNmDDwIIIAAAggggAACCCCAAAI5JEA9MYcGg64ggAACCAj1RCYBAggggAACCCCAAAIIIJBcgHoeMwQBBBBAIJcEqOfl0mjQFwQQQAABBBBAAAEEEEAgcwJhy+Ui8CxzY8+REEAAAQQQQAABBBBAAAEEEPAtwIIm32TsgAACCCAQgIB+L8by5culb9++smXLFqlVq5asXLlSTj311ADOxiERQAABBBBAAAEEEEAAAQRSFaCemKoc+yGAAAIIZFKAemImNTkWAggggAACCCCAAAII5LMA9bx8Hl2uDQEEEAiPAPW88IwVPUUAAQQQQAABBBBAAAEEUhEg8CwVNYN9wgZrcEk0QQABBBBAAAEEEEAAAQQQQEBY0MQkQAABBBDIBYFDhw5Jz5495ZVXXpEKFSrIzJkz5aqrrsqFrtEHBBBAAAEEEEAAAQQQQACBGAHqiUwHBBBAAIFcEKCemAujQB8QQAABBBBAAAEEEEAgDALU88IwSvQRAQQQyH8B6nn5P8ZcIQIIIIAAAggggAACCBS2QNhyucoUaTR3CLawwYaAlC4igAACCCCAAAIIIIAAAgjkgAALmnJgEOgCAggggIAl8MEHH8jw4cNlwoQJ0rhxY1QQQAABBBBAAAEEEEAAAQRyUIB6Yg4OCl1CAAEEClSAemKBDjyXjQACCCCAAAIIIIAAAr4EqOf54qIxAggggECAAtTzAsTl0AgggAACCCCAAAIIIIBAKQuELZeLwLNSnjCcHgEEEEAAAQQQQAABBBBAoLAFWNBU2OPP1SOAAAIIIIAAAggggAACCCCAAAIIIOBHgHqiHy3aIoAAAggggAACCCCAAAIIIIAAAgggULoC1PNK15+zI4AAAggggAACCCCAAAIIIIAAAgggUAgCBJ4FNMphgw2IgcMigAACCCCAAAIIIIAAAgjkmQALmvJsQLkcBBBAAAEEEEAAAQQQQAABBBBAAAEEAhSgnhggLodGAAEEEEAAAQQQQAABBBBAAAEEEEAgwwLU8zIMyuEQQAABBBBAAAEEEEAAAQQQQAABBBBAIE4gbLlcZYqKiorCMI5hgw2DKX1EAAEEEEAAAQQQQAABBBAofQEWNJX+GNADBBBAAAEEEEAAAQQQQAABBBBAAAEEwiJAPTEsI0U/EUAAAQQQQAABBBBAAAEEEEAAAQQQEKGexyxAAAEEEEAAAQQQQAABBBBAAAEEEEAAgaAFwpbLReBZ0DOC4yOAAAIIIIAAAggggAACCCCAAAIIIIAAAggggAACCCCAAAIIIIAAAggggAACCCCAAAIIIIAAAggggAACCCCAAAIIIIAAAggggAACCCCAAAIIIIAAAggggAACCCCQQQECzzKIGXuosMEGxMBhEUAAAQQQQAABBBBAAAEEEEAAAQQQQAABBBBAAAEEEEAAAQQQQAABBBBAAAEEEEAAAQQQQAABBBBAAAEEEEAAAQQQQAABBBBAAAEEEEAAAQQQQAABBBBAAAEEClwgbLlcZYqKiorCMGZhgw2DKX1EAAEEEEAAAQQQQAABBBBAAAEEEEAAAQQQQAABBBBAAAEEEEAAAQQQQAABBBBAAAEEEEAAAQQQQAABBBBAAAEEEEAAAQQQQAABBBBAAAEEEEAAAQQQQAABBBAIn0DYcrkIPAvfHKPHCCCAAAIIIIAAAggggAACCCCAAAIIIIAAAggggAACCCCAAAIIIIAAAggggAACCCCAAAIIIIAAAggggAACCCCAAAIIIIAAAggggAACCCCAAAIIIIAAAggggAACBSxA4FlAgx822IAYOCwCCCCAAAIIIIAAAggggAACCCCAAAIIIIAAAggggAACCCCAAAIIIIAAAggggAACCCCAAAIIIIAAAggggAACCCCAAAIIIIAAAggggAACCCCAAAIIIIAAAggggECBC4Qtl6tMUVFRURjGLGywYTCljwgggAACCCCAAAIIIIAAAggggAACCCCAAAIIIIAAAggggAACCCCAAAIIIIAAAggggAACCCCAAAIIIIAAAggggAACCCCAAAIIIIAAAggggAACCCCAAAIIIIAAAuETCFsuF4Fn4Ztj9BgBBBBAAAEEEEAAAQQQQAABBBBAAAEEEEAAAQQQQAABBBBAAAEEEEAAAQQQQAABBBBAAAEEEEAAAQQQQAABBBBAAAEEEEAAAQQQQAABBBBAAAEEEEAAAQQQQKCABQg8C2jwwwYbEAOHRQABBBBAAAEEEEAAAQQQQAABBBBAAAEEEEAAAQQQQAABBBBAAAEEEEAAAQQQQAABBBBAAAEEEEAAAQQQQAABBBBAAAEEEEAAAQQQQAABBBBAAAEEEEAAAQQQKHCBsOVylSkqKioKw5iFDTYMpvQRAQQQQAABBBBAAAEEEEAAAQQQQAABBBBAAAEEEEAAAQQQQAABBBBAAAEEEEAAAQQQQAABBBBAAAEEEEAAAQQQQAABBBBAAAEEEEAAAQQQQAABBBBAAAEEEEAgfAJhy+Ui8Cx8c4weI4AAAggggAACCCCAAAIIIIAAAggggAACCCCAAAIIIIAAAggggAACCCCAAAIIIIAAAggggAACCCCAAAIIIIAAAggggAACCCCAAAIIIIAAAggggAACCCCAAAIIFLAAgWcBDX7YYANi4LAIIIAAAggggAACCCCAAAIIIIAAAggggAACCCCAAAIIIIAAAggggAACCCCAAAIIIIAAAggggAACCCCAAAIIIIAAAggggAACCCCAAAIIIIAAAggggAACCCCAAAIFLhC2XK4yRUVFRWEYs7DBhsGUPiKAAAIIIIAAAggggAACCCCAQPgFrr/+epk+fXr0QsaPHy8jR46Mu7Cvv/5amjVrJps3b7Z+VrlyZVm5cqU0atSoVBHuv/9+ue2226J96NOnj0ybNi3rffruu++kY8eOsmLFiui5582bJ506dcp6X15//XXp3Llz9LytWrWS+fPnS9WqVbPeF04YL/D3v/9dWrZsKQcOHPC8l3JlfjOOmRNwjv+JJ54oq1atklq1amXuJBwJAQQQQAABBBBAAAEEEEAAgQAFqCdmBpd6YmYcC+Eo1BMLYZQTXyP1xMIef64eAQQQQAABBBBAAAEEEMiEAPW8TCiKUM/LjGMhHIV6XiGMMvW8wh5lrh4BBBBAAAEEEEAAgfwUCFsuF4Fn+TkPuSoEEEAAAQQQQAABBBBAAIEcFdi6das8+OCD0q9fP/nlL3+Zc73M9f7lHFgOdIgFTZkZBBY0ZcaxEI6SjQVNPItzdybxgmLujg09QwABBBBAAAEEEEAgXwVy/d+Iud6/fJ0X6VwX9cR09Er2pZ6YGcdCOAr1xEIY5cTXSD2xsMefq0cAAQQQQAABBBAoTIFcr5flev8Kc9Ykv2rqeZmZFdTzMuNYCEehnlcIo0w9r7BHmatHAAEEEEAAAQQQQCA/BQg8C2hcwwYbEAOHRQABBBBAAAEEEEAAAQQQCKnAvn375JFHHpGxY8dKhQoVZOXKldKoUaOcuZpc71/OQOVgR1jQlJlBYUFTZhwL4ShBLmjiWZz7M4gXFHN/jOghAggggAACCCCAAAL5IpDr/0bM9f7lyzwI4jqoJ2ZGlXpiZhwL4SjUEwthlBNfI/XEwh5/rh4BBBBAAAEEEECgsARyvV6W6/0rrNni72qp5/nzStSael5mHAvhKNTzCmGUqecV9ihz9QgggAACCCCAAAII5KdA2HK5yhQVFRWFYSjCBhsGU/qIAAIIIIAAAggggAACCCCQHYEdO3ZI8+bNZcOGDdYJK1eunFOBZ7nev+yMUnjPwoKmzIwdC5oy41gIRwlqQRPP4nDMHl5QDMc40UsEEEAAAQQQQAABBMIukOv/Rsz1/oV9/IPuP/XEzAhTT8yMYyEchXpiIYxy4muknljY48/VI4AAAggggAACCBSOQK7Xy3K9f4UzU1K7Uup5qbk596KelxnHQjgK9bxCGGXqeYU9ylw9AggggAACCCCAAAL5KRC2XC4Cz/JzHnJVCCCAAAIIIIAAAggggAACOSTw9ddfS7NmzWTz5s1Wr3It8CzX+5dDQ5mTXWFBU2aGhQVNmXEshKMEtaCJZ3E4Zg8vKIZjnOglAggggAACCCCAAAJhF8j1fyPmev/CPv5B9596YmaEqSdmxrEQjkI9sRBGOfE1Uk8s7PHn6hFAAAEEEEAAAQQKRyDX62W53r/CmSmpXSn1vNTcnHtRz8uMYyEchXpeIYwy9bzCHmWuHgEEEEAAAQQQQACB/BQg8CygcQ0bbEAMHBYBBBBAAAEEEEAAAQQQQCCEArm+YCjX+xfCIc9ql00XNGW1U5wMgTwW8LOgyQ8Dz2I/WqXXlhcUBQfzmwAAIABJREFUS8+eMyOAAAIIIIAAAgggUEgCuf5vxFzvXyHNlVSulXpiKmrsg0DqAtQTU7fLhz2pJ+bDKHINCCCAAAIIIIAAAgh4C+R6vSzX++ctXNgtqOcV9vhz9dkXoJ6XffNcOiP1vFwaDfqCAAIIIIAAAggggAACfgTClstVpqioqMjPBZZW27DBlpYT50UAAQQQQAABBBBAAAEEEMg9gVxfMJTr/cu9Ec2tHrGgKbfGg97kvwALmvJ/jJNdIQuaCnv8uXoEEEAAAQQQQAABBLIlkOv1ulzvX7bGKaznoZ4Y1pGj32EVoJ4Y1pHLTL+pJ2bGkaMggAACCCCAAAIIIJDrArleL8v1/uX6+JZ2/6jnlfYIcP5CE6CeV2gjbr9e6nmFPf5cPQIIIIAAAggggAACYRYIWy4XgWdhnm30HQEEEEAAAQQQQAABBBBAIBQCub5gKNf7F4pBLsVOsqCpFPE5dUEKsKCpIIc9etEsaCrs8efqEUAAAQQQQAABBBDIlkCu1+tyvX/ZGqewnod6YlhHjn6HVYB6YlhHLjP9pp6YGUeOggACCCCAAAIIIIBArgvker0s1/uX6+Nb2v2jnlfaI8D5C02Ael6hjbj9eqnnFfb4c/UIIIAAAggggAACCIRZgMCzgEYvbLABMXBYBBBAAAEEEEAAAQQQQACBEArk+oKhXO9fCIc8q11mQVNWuTkZAsKCpsKeBCxoKuzx5+oRQAABBBBAAAEEEMiWQK7X63K9f9kap7Ceh3piWEeOfodVgHpiWEcuM/2mnpgZR46CAAIIIIAAAggggECuC+R6vSzX+5fr41va/aOeV9ojwPkLTYB6XqGNuP16qecV9vhz9QgggAACCCCAAAIIhFkgbLlcZYqKiorCAB422DCY0kcEEEAAAQQQQAABBBBILvDNN9/Iq6++Ki+99JK8//77snv3bmuHsmXLSr169aRDhw4ycOBAqV+/vjj/zWJiGzn+M888I5988ons378/utuJJ54orVu3lhtuuEGaNGkiFSpUMDmkOBemtGrVSubPny9Vq1a19t+yZYtMnjxZXn75Zdm0aZMcPnzY+vOaNWvKxRdfLMOGDZOmTZtKuXLljM4XafTTTz/Jp59+Ks8++6wsWLDAdmztu3q1b99errvuOjn//PN9Hz9yHv0n7IYNG2TKlCkyZ84c23mqVKkiZ511lvTo0UN69eol1atX93UNzsbpjr/zF55enZk3b5506tQpabNMXn+6/bv//vvltttui/bXOde8rtfP/s62Eat9+/bJvffeK08//bTs2bPHujcbNmwousCnb9++ac8B5zVs377dup9ef/11ee+996z7LXarVq2anH766dKtWze55ppr5IQTTvBicP157DjPnj1bvvjii+izR++f4cOHy5VXXimVKlWy/tx0QZOfhWt6jZ07d472b/z48TJy5Ejrv7///nuZO3euTJw40Xo2Hjp0yPpzvf527dr5fo44x7dPnz4ybdo0T7u9e/daYzF16lTbMzryTDv77LOt58EVV1xhNBe+++476dixo6xYsSJ6bpP7MvY5uHbtWnnxxRfjnoNqc95551nzUsdOn1fJNqd/svsr0f2hx9exWbRokTz++OPWnI18julzuUGDBtK7d++07hV99i9fvtx69i9btkz+85//WJelx9frHTJkiO16k80rzwFPsYF+turnkn5uxBro4SKftTfeeKOvzz4/C5q85ne6z+IUWdLeLdP3X6IOBTF+bueKPc/bb78d/TvZsccea83hm2++Wc444wxrVxY0pT19OAACCCCAAAIIIJDXAunWk7xwqCd6CcX/PJP1NK+zpzv+QfwbMZPXn27//NQD3az97E89kXqi2xzKdD2DeqLXUzH+59QTD1golStXlpUrV0qjRo3ikKgnmtXzqSf6v//YAwEEEEAAAQQQQMBdIN16jpcr9TwvIep5TgHqecUirA9kfaDOA+p5xfcD6wOTf5YEsb6M9YGZv/+o5/n/OxF7IIAAAggggAACCCCAAAJ+BcKWy0Xgmd8Rpj0CCCCAAAIIIIAAAgjkvYCGKN1xxx1WQEwkECzZRbdo0UKmT58uJ510kpHN1q1b5X//93+tkB6TTcPIHn30UStAySuILFHgmf5j9Q9/+INMmjTJ85SnnHKKFfLWuHFjz7baQMOBBg0aJJ999plRez2+BlRpoJufoDgNVNOwoDVr1hidR4N2NAzryCOPNGofaZSp8U/3BUBnpzN9/en2z88Lhm4D4Gd/twUbGiamgVwa4ue2aSChhoVVrFjR1/i7NVb7m266SZYsWeLrWBqSo6FgderUMd5Pnw8aPKiBYsm22Ps0m4Fnev9piFgkhC1RH7V/GjClQV1em9cLXM79dYHKqFGjrOeZyTNa9zd5HqT6gqIuNNTQr8GDBxs9BzWo7o9//KP85je/SfhMz0TgmT6b+/fv7zlW6nPrrbfK3XffHQ3R8xqzyLPf5Pj6DNZnvn6GaWBgoiA9k3P6aaPBfDpH9PM8EsrndU+ZfjYV8oKmoO4/59gEOX6x59KXbGfNmmX9PUY//5NtkftEPxNatmwpBw4Uv6CqwXmrVq2SWrVq+ZmitEUAAQQQQAABBBDIM4FM1ZMSsVBPpJ7oNje8gtqpJ5Z8WYNaUU8sqftTT/T+EKKemNyIeqKIn991UU/MfD2feqL3c4wWCCCAAAIIIIAAAskFqOexPjAT60PTXX/nnKXU86jnxc4J1gdmvp7A+kDWB7I+0PtviKwPvNv6AnjWB3rPFVoggAACCCCAAAIIIIBA7gkQeBbQmIQNNiAGDosAAggggAACCCCAAAIBC/ztb3+zwlh27tzp60xHH320vPLKK9K2bduk+y1btkyuvfZa38fXg2rY12OPPSZVqlRJeA63wLOnnnpKevfuLWvXrjW+pgoVKsjMmTPlqquuSriPhvxoSMh1111nHDoUe7DRo0dboUV6rmSbhpHodY8YMcL3efQlNn2Z7ZxzzjG69kyOf6YWNAV1/en2z09gmRu+n/2dbR955BErkHDDhg0Jx1VD+7p372407oka6RzX8wwfPtz33Iscs0aNGrJw4UI5//zzPfvi9/mgz52//OUvMnnyZCt0MbKNHz9eRo4cGXc+5/OhcuXKsnLlSmnUqFFcW2fglh5Twx0vv/xy2bNnj+e1aIOyZctaYY0aBJYs3NBP4NmuXbvk6quvtgLG/G716tWzArfq16/vumsqC5o0lOnmm2+2xsDv1qtXL9Hns9szPZ3As9dee002b97se95eeuml1nP/qKOOSnopqd4X48aNs+w1CNBrrvq1dLb/8ssvpVu3br4+9yLHuOWWW+S+++5L+tlUqC8oBnn/xY5h0OMXOZcuztKXl00DaHU/Dfnr16+ftGvXjsCzdG9U9kcAAQQQQAABBPJIIJP1JDcWv/WC2GNQT6SeaBoWH5k3yeqp1BO9H1yp1k1ij0w9kXpioplGPVEkUe3b++5M3iLoehT1xMzX86knpjvr2R8BBBBAAAEEEChsAep5xePP+sD014emWy+L3ImsDxRhfaD7c5n1gf4+r1gfmNyL9YHFPqwPTDxPWB/I+kB/T11aI4AAAggggAACCCCAQK4JhC2Xq0yRrrYLwRY22BCQ0kUEEEAAAQQQQAABBBBwCLz33nvSvn171zCfunXrSqtWreTnP/+5bNq0yQoJOnTokO0IurhAX0A899xzXW1nz54t11xzjWtwksnx9aBev3B2Bho1bNhQKlasKLq4JrLpYiX95iH95f5///tfWbFihXz11VdxfT711FOt69GX3Ny2RF7VqlWzjn/sscdauyXy0n/naSiVBsAl2vSfrA888IBreJNex3nnnSdnn322tftHH31khds4X+LTcXnjjTekSZMmSed8psdfX5B5+OGHRQORNFTlz3/+s/zwww9WH/Tau3TpIjVr1oz26be//W1cMFuQ159u//wElrnB+9nf2VYDotRUNw3V0ntT5+vGjRut+Xz66afLX//6VznuuOPSes4lumd17jVo0MAKCitXrpzoorM1a9bIunXrXO9v7Z8GbVWtWjVhf5LNPw1L0+eK2/2q97G+BKn7R7YgAs8GDBhgPQ/0fo5sem9p6I8GZEXsnfefjo8GI3bt2jXhtZsGnukzV8PTnnnmGdux9Bz6rGvcuLE1HsmeaxrapmFibqFefgPPEvVHO2f6nB00aJBMmjRJypcvb7umdALP9JmqAZyxY2H6GWPywmCy+yLy2bJ3717rHtyxY4ftuvSeif08Mjmf35tYP88uueQS10DEX/ziF9K8eXNr/BP1Uc93ww03WGGHiQI5M/mCYrrPYr8+qbYP+v6L9Csb46fnSnb/xj7b3P4Oo8GP+jzUz3fdTjzxRFm1apXUqlUrVV72QwABBBBAAAEEEAixQKbrSU4K6on2+iv1ROqJt912W/Q2SVZzo55IPTHZv/+pJ94vsfcS9UTqiUH8VYx6YsnfYagnBjHDOCYCCCCAAAIIIJC6APU8ux3rA0s8TNbWONeHZmLNB+sDi8eAeh71POp5ideYOu8P6nnU81L/m1DiPannUc8LYl5xTAQQQAABBBBAAAEEEMiuQNhyuQg8y+784GwIIIAAAggggAACCCCQowJbt261AlI+++wzWw+vvPJKmTBhgpx88sm2P9ewpdGjR1s/i906duxohftUqlTJ9ucffPCBXHzxxXFhaj169LCO4QzJ0AAlPY6G4ezbt892rEQBOdrIGXgWu+ORRx4pTzzxhBW65gxx+fjjj63gMef1axDPkCFD4kbt4MGDon1/9dVXoz/T4CV9CfOXv/ylFegVu+kvQqdPny6/+c1vbEFxTZs2tcLI3MKHdH+3lzqTXYeOy8SJE+WOO+6whf2ceeaZsmTJEqlTp47rDAx6/J3jUrlyZSs0T8N/km3Zuv5U+ucnsMztGv3s72wbOZ4GgWmw00knnRQ9hc4BDczRQLJ0ti1btlj3rAZ5RTYdt8mTJ1v3ilsQkobf/OlPf5KbbrrJNs/1fliwYIEVWOi2ffPNN3LZZZdZoWmxW58+feShhx6S6tWr2/78//2//2edY968ea7HCyLwzPkseeqpp6xniQaMRTa1f/DBB2XMmDG2fnmFQZoGnmmAVps2bWz3tt7r+nKehuA5N3XS4Ko333zT9iMNWuzevXtce7+BZ/rsvvXWW23HSfR80sWJq1evll69eskXX3wR3Udfrly0aJH1+RO7pRN4FnucRJ9hOlc1TFI/x2I3fVYmCwt0+yzTe2Hs2LEydOhQ22efXvPy5cvlxhtvtF1z7PkyHXimIWYarucc80QO2sd//OMfcv3118uHH35os9C5rN/m6LZlMvAs9vipPIvTec752Tfo+0/7kq3x03O98MIL0rt3bxuBhkc+//zz1v0Y+2zTv8O8/PLLMnDgQDlw4EAcG4FnfmYSbRFAAAEEEEAAgfwSCLqeRD2RemKzZs1k8+bN1o1DPTH+pUc/gWeRpw/1ROqJ1BPj7yXqidQTg/gbGvVE6olBzCuOiQACCCCAAAIIpCtAPY/1gUGuD011zQfrA4vvbNYHsj5Q50HQ9QTWB4qwPrDkbxOsD7T/zSro+0/PxvrAdP82y/4IIIAAAggggAACCCCAQHIBAs8CmiFhgw2IgcMigAACCCCAAAIIIIBAQAIa0HPXXXfZjj5u3Dj5/e9/bwu9iG3g9u16bsFGGiyjwUDz58+P7q4hN48++qgMHjw4Lhws9hy60EqDWtauXWvb1y0gRxskCjw77bTTrMAl/VbGRJuGROming0bNkSbJHppbP369dK8eXPZtWuX1VYDjd566y0566yzko6QBoZoUJra6aZeixcvlrZt28bt5xY4ZXIdeqClS5dKt27dbAFz+iLT3Xff7eod5Pi7jYvJC4rZvP5UFlz5CSxzmxR+9ndb0KQBexpqFBt2lsnHw2OPPWYFOEW2n/3sZ9a8atGihedpli1bZgWY/fDDD9G2t99+u9x7772u+2p4mIYBxm5ez59E36amxwgy8Ezd9VlWv35912vRe1vDGq+77jpbMJkGjGmQUPny5eP2Mw08GzZsmGgIY2TT56f+t7NmFHsCXSDRqVMn6/kU2Tp06GCFKVasWNHWFz8LmjRMTefCv/71r+gxTJ5Pbs/Z9u3by9y5c21hYZkIPPOaQ4m+Ifa1116Tzp07x42TzrmePXtaIYORTZ/9+t9uz/BIm23btlmfgbFjEPlZpgPP3J4VXg7aFw3r0zBRDcGKbBpEqsGUbp+bhRh4FvT9p+7ZGr8dO3ZYgZbr1q3zdf8m+qZvAs88PxZpgAACCCCAAAII5K1AkPUk6okl04Z6onngGfXEknlDPTH+0Us9Uazfx1BPTPwCsVcdjXpiyX1FPdH7r3fUE0WoJ3rPE1oggAACCCCAAALZFqCeJ9aXSLI+sGTmpfJv4URffJnK+jvqedTzkq1Ppp5HPS9yhyQKBEzlGabHZH1gsSzrA+1/E6OeRz0v238353wIIIAAAggggAACCCCQeYGw5XKVKYq8ZZ55i4weMWywGb14DoYAAggggAACCCCAAAKBCmzfvl0uuugi+eyzz6Ln6du3rzz99NNSoUKFpOd2C8hxBvv87W9/s44fG36ULHzLecKNGzdKy5YtrTCzyNaxY0crVKhSpUq25m6BZxquliggzXkuZ8hT7dq1ZdWqVVKnTh1b04ULF4qGBkW2RMFozuPry5oa4PbGG29Ef5QoCMrZFw3W0f2aNGliNB80uKZ3797RtnotGrhz8skn2/YPevz1ZKksaMrW9afaPz+BZW4D5md/twUbo0ePFl2IGMR28OBB6dq1qxUSGNlMXoaLtP3xxx9FnwMaqhXZNABM56SzvqGBXBp4tXr16mhbDeubMWOG5/PHLcxLDxJU4JkG9WmYW9OmTZOya6lJ+6D3dmRLFopoEnimL5B16dLFCrmLbPPmzbPCzLw2ff7p8ypSAjv++OPlnXfeEQ1vi938BJ45709TGz3fnDlz5Oqrr472R8P09NvxfvWrX0W7k27gWaLPCKeV2/NPg/lixy6yj9tn2ZNPPmkFhXltbp9jyeaq1/Hcfu52LTfccIM8/vjjnveSHu+bb76xggrXrFkTPXyi50yhBZ5l4/7L5vjNnDnTCl+NbH4CLZ1BC3oMAs9SuWPZBwEEEEAAAQQQCL9A0PUk6oklc4R6onngGfXEknlDPdH9OUs9kXqizgy3+4N6YvE9Qz0xM39Ho55Y4kg9MTNziqMggAACCCCAAAKZEKCeV6LI+sBii0yuD9XjsT4w/k5lfWCxCesD4+tRffr0kWnTptkmTTbqCawPLCZnfSDrA51P7Gzcf6wPzMTfaDkGAggggAACCCCAAAIIIJBcIGy5XASeMaMRQAABBBBAAAEEEECg4AU0NEeDdCKbBtesXLlSGjVqZGTjDM7QEJ13331XjjvuOGt/57cenXnmmVa4TeTnJidxC9dx66Nb4JlpGJn24+2335bWrVuLBjbplsjCGcZz/vnny+LFi6VatWqel6PfKvbggw9aASFqfMUVV8SFFrkt8vATEqedcDvGU089JQMHDrT1Mejx15P5XdCUzetPpX+6j58FSW6Tws/+zrbly5eX5cuXS/PmzT3nWyoN9EXaKVOmWAF5a9euld27d4vOEz/nM70+5z3nFn6V7BqcYV7aNqjAMz+hb27fQJqoXyaBZ26LjTRArmfPnp5DvHXrVit0UoPs9Fl11llnyfDhw6VmzZq2fU0XNLm169+/v+jzReem1+Z2f0+YMEFGjBgR3TXdwLNE38Lo7JtbOJ/bgjLdb9SoUaLP78imwXcaQnnUUUd5XbL1c+fnWLK5anRARyPnZ3Gyb2BMdHznMRo0aCArVqyQGjVq2HYptMCzbNx/2Ro/tznvDKpNNv/cghYIPEvljmUfBBBAAAEEEEAg/AJB15OoJ9rnCPXExHXaiBT1RPucoZ6Y+DlLPZF6olvgGfVEEeqJmfv7GfXEEkvqiZmbVxwJAQQQQAABBBBIV4B6Xokg6wO9a23O+ea1PlTbsz4w/i41XT+ne1LPo56XjXoC6wOL5xnrA0u+KJP1gcVzIhv3H+sD0/3bLPsjgAACCCCAAAIIIIAAAt4CBJ55G6XUImywKV0kOyGAAAIIIIAAAggggECpCDhfIGzfvr3MnTtXKlWqZNSfTZs2Sbt27aygGw2A0VCkrl27yjHHHGMFJenPNDQpst1+++3WN2T52fQcF154oWzbti26m1t4l1vgmZ/zOc+TKPBszZo1okFqulA/so0ePdoKxKlQoYKfS3Nt6ydMJtnJnAE9Oi76S9PYUKIgxz/SN78LmrJ5/dpHv/3TffwsSHIbIz/7O9vWrl1bVq1aJXXq1El7rgV1ANPrc7bzEx6ofXd7xgQReOY3iE375ry3OnToILNnz5aKFSva2E0Cz4qKiqRXr17y4osvRvfVcMn58+dL/fr1MzKMpgua1q9fbz3nd+3aZZ1Xa1YLFiyQSy+91Lgf//u//yuTJ0+Ws88+W8477zwr+PGCCy6I7p9O4Nnxxx8v77zzjqiPyeZ8TrotaPIzzxKd0+1zLNFcNel3bBudH7/+9a9l6tSp0T/Wb+J97rnnrPEx3Zx9TBSu6OcZbTK/U/2sML2udNsFff9lc/z+9a9/WX+f+uqrr6IspuGJkR1mzJhhPY8iG4Fn6c4w9kcAAQQQQAABBMIpEGQ9iXpianPCz7/Vkp2BeqI98Nytnqp+1BNTm6fJ9qKeSD0x2fygnlisQz3RPktSeRZn/ukVf0TqiXYT6onZmHWcAwEEEEAAAQQQ8BagnldixPpAkUyuD43I+v03WjbrmdTzvJ8RqbSgnkc9j3qeXYD1gcUeiQLlUn0Wp/J88rsP9TzqeX7nDO0RQAABBBBAAAEEEEAgNwXClstVpkj/RRqCLWywISCliwgggAACCCCAAAIIICAi+/fvly5dusibb74Z9dAwMg0Jy8T20UcfSYsWLeTbb7+1Dqf/tlm8eLG0bdvW1+EPHjxohahpqE5kc/ulqFvgmQYMXXXVVUbnM114s3fvXmvhz+rVq23HPeWUU+TGG2+Ua665RurWresraCb2QM7F/xrc8+6778pxxx1ndB2RRnPmzLHcIpvz27iCHv/IeU1dI+2zdf2p9k/3M12wk2jA/Ozvp62vCRJgY5M+//jjj9K9e3crBCyyDR06VCZOnOirZwMGDJApU6ZE9wki8MxvEJt2xnn/JbqPTQOhnN/wpucoW7asXH311dKvXz+56KKL4sLU/ECaBp4tXLhQNLwtsgURwJdO4JmGselnxRFHHGF0+Sb+zpC3REFgyU7o9rzN1AuKbmEAEyZMkBEjRhgZRBrpZ7WOrX6bcWRzCxf1s+jUxDedZ7GvC0yjcZD3XzbHz/lN1RpOq3/mJzjR+Xc7As/SmFj/n707AZeiuBY4ftiM7C4o8kSJqAmLUdmCQUABQUHAIC6sCqKADwXFDcEkbvASF6KgERcMIAIuQCDsIsiiohC3KJqouAA+NSJLFA2I932n7+u5Mz3dM9Uz03277/339+V7T6aru+pX1dV3zlSfpigCCCCAAAIIIBBTgaDjScQTzRNXJw+hsOJpQfd/rt8Rw2p/rvXTcibxskzTgp/yfvaNylRkUmfiicW9ZRpvCTKeofUgnljcH26/VRFPHJYytRBPLOYoVDyfeGJU7lzUAwEEEEAAAQQQiI9A0PEc4nnE8/RqYH1g+pxgEu+yS/nZNyqzj0mdiecRz/Mar6wP9HclhxkP0poRzyOel/zsB+sD/V2v7I0AAggggAACCCCAAAKlJxC3vFwkPCu9scKZEUAAAQQQQAABBBBAIAIC+SYIy9aElStXSpcuXcTONZ1LYg37HOPGjZMJEyYkTnnGGWfIokWLpEaNGol/c2uPJr7p2rVrtqpan/tZeDNz5kwZOHCg53GrV68u3bt3l/79+0v79u2ldu3aRnXQnZxtrVOnjnWsKlWqGB9Dd/z444/lueeeS5Q56qij5MUXXxRNvOTWXv03PwniTCvjxzXM9tv191s/LWeyYCeTj5/yzn01iZ0+rKZJl6K07dixw0rMpw+YarKv/fv3Z7xe3ZIr5ZKkaeLEiXLdddclzhVEwrN+/fqJXvPOwFcmf9NFH6YPKKqvzmUbN270PG3Tpk1F69qrVy/52c9+JpUqVTIeIqYPKDrr6zfBmEmF8lnQ1KlTJ1mwYIHoHGyymfg772W5JnkzTc5nUu/kfdzeDtm5c2f56U9/6utQes3qffWrr75KlNMEqJoINXkzHdtuc2Uc3+Co7Qjy+guz/0wTMWYaOF988YW0adNGtN66saDJ12XGzggggAACCCCAQJkQIJ6Y2o1+4krEE80vAT+uetSw4ql2C/zWz+07slt8O5MQ8USxXqziTNZOPNE94VbQ8Qw9PvHE4ivWLd5FPJF4IvHEkjsa8UTzv3/YEwEEEEAAAQQQCEqAeB7xvNNOO00+/fTTBATrA0WqVasma9eulRYtWnheen7icW4H8VOe9YGZZ0DWB5b4sD5QhPWBxeOB9YGF/cuJeB7xvMKOKI6GAAIIIIAAAggggAACpSFAwrOA1OMGGxADh0UAAQQQQAABBBBAAIECC2zbtk10Qcv27dsTR/aTICxbdZxJa/JJimGyACSXB82S2+CnvCaGGTlypEyZMiUbg/X5z3/+c7nsssukb9++cswxx2Qsc+mll8qMGTOMjutnJ+dCnaD7366bH1ctE1b7c62fljMZj5n6xk95k4RMfsZBPvt+//33og+nvPXWW7J161Z55ZVXrCRnmvjmxx9/9Dy0aYLChQsXSo8ePXxV0TnPBJHwTBM+aeInP5sziZEmqFu9erVogrDkzU//btq0yUp6lpyQyqtOmiDx/PPPt+adDh06ZE2YaPqAoiae1IeI7c2INeI2AAAgAElEQVTvAiITw3wSnmVKqOV2bhN/Z5KoXO9lznN5jVUTo+R9nAnI/JbPtL+bZ3lMeKZGQV1/Yfafn3uP17hwzhW5Xg+FHKccCwEEEEAAAQQQQCBcgaDjScQTS/qTeGLJg5jZHkAknpg6D5jEO8KaOYgnmksTTzS3cu5JPNGfXZjxKK0Z8cSSF0wUIp4fZv8RT/R3bbE3AggggAACCCAQVQHieak942cdG+sDzUe1H1c9KvE84nnmo0uE9YHuWqwPNBtFJvFy1gdOT8Eknkc8T1/SvmbNGmtcsD7QbK5hLwQQQAABBBBAAAEEECh9gbjl5apQVFRUVPps2WsQN9jsLWIPBBBAAAEEEEAAAQQQiIKAnx8lc6lvkA8ouv2A5nfhjLNNfssfOHBAnn76aRk+fLjs2bPHmKhRo0aiiW70B8FKlSqllQtrQU/Q/W83zK9rWO3PtX5aLt+HPPyUN1lwYTz4cthRE5vdd999MnPmTPnyyy9zOIJI3BOe5ZKYyu0NuW4J3fz2ry5E1WSL8+fPN+6LihUrWvPULbfcIvXq1XMtZ5rwzHl9+k0wZlLpqD2g6Od6zdQ+Ep6JZBovfu8VJmOp0PsEcf3xgGKhe4njIYAAAggggAACCAQtEHQ8iXiiew8ST6wma9eulRYtWrgCEU9MZfEbbyr0vEE8Uaz4/0033eSLlniiL66UnYkn+rMLMx6lNfPzt4Of+Yt44l5/HW+wtzN+W4jYOC9QMIBnFwQQQAABBBBAIGABP3+T51IV4nnE81TA73c04nnE8/zMN2EkPCOeV9IjrA90X+9qMmZZH8j6QLf1uWHGY4nnmVyp7IMAAggggAACCCCAAAJlVSBueblIeFZWRyLtQgABBBBAAAEEEEAAASOBOC9oatmypaxYsUIOPfTQRFv9LpxxIuVaXt/muGzZMpkwYYJs2LDByF53GjRokDzwwANSvXr1lDJhLegJuv/tRvl1Dav9udZPy+X7o7Cf8n4e8DEefAY7ahK/cePGWWPUz6ZvDqxTp461kM3eSHhWLFGIhGe2qf3g6OOPPy67du0y6iLtl6eeeko6duyYtj8Jz4pJ3BJy+bleM3UEC5riv6ApiOuPBU1G0xc7IYAAAggggAACCERIIOh4UpAPSBJP9D+QqlVLTTQWdP/nGq8jnpjat8QTM4/18vaAZBDxDD0m8UTiiW5Xmlt81c+9w8/85fe3J/93wcKVKGQ8n3hi4fqFIyGAAAIIIIAAAuVFwM/f5LmYEM/LrMb6QF5gYI8Qt/Vz9md+vg/ncp16lWF9YM8ETZQSnhHPK2y82+T6Yn3g9BR0P387mPjm+ttPIec7v8cintdd1qxZY7G5vaDeryf7I4AAAggggAACCCCAAAJhCJDwLCDluMEGxMBhEUAAAQQQQAABBBBAoMACW7ZskdNPP10+//zzxJGXLFkiXbt2LciZglzQZJJAyflAXrZGFeLhiO+//17Wr18vzz77rMyfP1++/PLLjKcdPny4TJ48WSpXrpzYL4w3pOnJgu5/u0F+XcNqf67103L5LnDwU97PgoBsY9z0823btkmvXr1k06ZNGYtosr4TTjjBmkfOPPNM6//qG8ruuusuGTNmTKKsyfWqO7slBMtW56g+oPjuu+9K27Zt5euvv7aa4DUf5du/RUVF8sknn8jy5ctFk59pn/3444+ebIcccoisWrVKmjVrlrKP6QOKmgRPkzvaW6dOnWTBggVpiRuz9Vumz519GuSCPxP/efPmSe/evRNVznUBR1gJz/ze+/z2FQuaSsQKcf358fTbV879/dx7vM7lnCtyvR7ybQvlEUAAAQQQQAABBEpPIOh4EvFE4ok6uoknpl/jfr7TmcQ7Cj2LEE/8q/Tsmd8DksQTcx+VxBP92YUZj9Ka+Tmfn/nL773Cn1IwexNP5AHJYEYWR0UAAQQQQAABBDILEM9L9SnEdwnWB6aPOb+urA9MNfTzfbhQcx7xPOJ5Opbc1muyPjD3+AXrA8vOC1HtuZZ4Xu7XQ6HuVxwHAQQQQAABBBBAAAEEEDAViFtergpF+q0zBlvcYGNAShURQAABBBBAAAEEEEDA5cExRZk7d66cf/75BfFZuXKldOnSReyvXocddpiVDKxx48a+jz9y5EgrMZi9uSXZ8btwxlmJfMu7NWrHjh1WcqHHHntM1MOZiEiTD61bt05OOumkRPHLL79cpk6dmrGtvgFdCjjbW+j+t0/p1zWs9udaPy3n5wFDt77yUz7sBU379++XoUOHyrRp01KqXrVqVbnkkkvkvPPOk1NPPVWOPPJIqVSpkutQNGmfW4KtXN6U+OSTT8qAAQMS9fA6hp9x6HxAbsiQIdY17GfbuHGjaKKu7777zirmNf8Vun+1//75z3/KjBkzZObMmfLZZ5+lVXvEiBHWfJocbzJNeOasryZ100SZNWvW9MOTcd+oPaC4dOlS6datW6LORx99tGzYsEHq16/vq83OuS2X8e52wjfffFPatWsn//73vxMfFzJ5qfOcPKDo3e25XH9h9l8hEkfs3LnT+tvOTohJwjNf0wA7I4AAAggggAACZUIg6HgS8UQR4on+E54RT0ydXgodb8o2eRFPFCGeWDxK3B6QJJ4oQjzxb9K+fXvZu3evNU4yvbDBz/zlJ+afbR4rrc+JJ5aWPOdFAAEEEEAAAQTKlwDxvNT+DuK7BPE84nlus4rJ+jm7nJ/vw4WYwYjnEc+zxxHxvGIJ1gemziysD/SeaYnnFeIuxDEQQAABBBBAAAEEEEAAgWAE4paXi4RnwYwDjooAAggggAACCCCAAAIxEdDkKJrERZOQ2dv48eNl7NixvlowePBgWbx4sTRs2FCaN28u+ga+1q1by7vvviuaDOfrr79OHC+XJCzffvutlWTp+eefTxzHLQFRvguS8i2fDW3Pnj1y5ZVXyqxZs1J2vffee2X06NGJf5s4caJcd911if9u0KCBvPjii9ZDMYXcgu5/u65+XcNqf67103IPP/ywDB8+PNEdmthq0aJFUqNGDaMucj6Emal82AuaXn75ZTnzzDNl3759ibZocpvZs2dbSbtMNpMFW5oIUROVJV8PgwYNkscffzwlEVe28znfKBhEwjOdJzUZ5MEHH5ytOonPnYnYmjRpImvWrJE6deqkHCPI/lXjFStWSJ8+fWTXrl2J8+pc/dJLL0ndunUT/2aa8GzevHnSu3fvRLlcHtbTBTHdu3e3Hmxr2bKlNGvWTEaNGiWaVE+3qCU8cyakqly5sqxevdq6v5lu+nZfddN7oL0VKuHZF198IW3atBF9K3Ohj+3WPhY0mfW66fUXZv85EzFmerjUq5XOt3+T8MxsPLAXAggggAACCCBQlgSCjicRT0wdLcQTP7VAsn1/IZ6YOm6CjDe5zWfEE9PjWcQTS0YK8UQR4okkPDP5W5B4ookS+yCAAAIIIIAAAgjkIkA8L1XN7zo2v+bE84jn2WOG9YFivSiZ9YHpL9fVl85Onz7d7/Tiur9pPEELsz6wmNDNn/WBqcOL9YFml6fp9cf6QDNP9kIAAQQQQAABBBBAAAEE8hUg4Vm+gh7l4wYbEAOHRQABBBBAAAEEEEAAgQAEnAsr/D6Is3PnTtFkSJs2bUrUbubMmdK/f39x+0yTqWlSNT+bM7mGlp0yZYoMGzYs5TD5LkgyKf/dd9/JsmXLZOXKlVYSMv0h8plnnjFOfKNvdOzcubO8/vrribo7f0DXY6up/hiqm34n1CQ555xzjh82eeCBB2TMmDFSv359KwFdq1atRBPF2UmF9GBB9r9dWRPX5IaF2X49r9/6aRlnQiZNfKR9VLNmzax95JbAL0oJz5wJxOrVqydr166VE044IWvbdAe3hUpe7XM+jOqVFMzrxG6LcIJIeKZJvdatWyfHHXecscFll10m06ZNS+zvlczN5AFUfdhbx5wmKXv11VelXbt2ognV9EE5k03roYkp7c3tIWHTBU3OxT06P2lStbPOOsukKtY+zmRwmvRMj3HooYdan0ct4ZnbvWzy5Mly1VVXGbfZ7T5WqIRnbsnUzj77bJk/f37KfJ+tsno/69Spk5WkVK9F/Z/eM0455ZSUouVtQVPQ11+Y/ee2eMrt76lMY0Xf7KpJaO2NhGfZriw+RwABBBBAAAEEyqZAkPEk4onpY4Z4YvaEZ8QTU8eNSbypkLMT8cT0eBbxxJIRRjyx2IJ4YnvZu3evZZEpiaWf+SuX33YKOfd5HYt4YqoM8cQwRh3nQAABBBBAAAEEsgsQzysxMvkuwfrA1DGVaX2ovaeJa/JRiecRz3O+NNRrJmN9IOsD/cSL3MaRSXnWB7I+MMj1uawPzP63KnsggAACCCCAAAIIIIAAAoUQiFtergpF9tPjhWh9gMeIG2yAFBwaAQQQQAABBBBAAAEECiwwZ84c6du3b+KohxxyiJXY56STTjI608svvyxnnnmm7Nu3z9r/sMMOk/Xr10vjxo2t/x45cqT1IIe9adKkVatWyTHHHGN0fN3J+YOz18MQfhfOOCtgUt7PAgqvBl566aUyY8aMxMfOhGeakERN33vvvcQ+F154oZUkqEqVKkZu+iBk165dZePGjYn93ZLZBd3/enIT1+RGhdn+XOqnZZwJmfQBtg0bNljJ5bJt+rCLJkjTpEL2FpWEZz/88IP06dNH5s6dm3HcZGqjW/95tc+ZOEnjH88++6ycf/752Ritz53zj/5bEAnP9LizZ8+2bEy2jz76yEpKtn379sTuXuVNFtQ4Hwhq0KCBlXBRx53JZpKgyjTh2e7du0WTab3yyiuJU48YMcKa553xK7e66RgbOHCg6Nxjb1dffbVMmjQp8d9RS3imFXPeyzSJ5PLly6V27domXSCaCFTbnbwVKuGZHlMTXKqjvR100EFWYk4dh6abs45eyexMxpN9TpPxbe/r915h2q589wvj+gur/zQU7kzGmOn+47Rzu35JeJbvCKM8AggggAACCCAQT4Gg40nEE9PHBfHEalZC/hYtWrheNMQTU1n8fB/PdxYinlgs6Ixn6b8RTyy2IZ5Y7EA8sfwkPCOeWHJnIZ6Y712W8ggggAACCCCAQOEEiOeVWJqsTWB9YOrYy7Y+VPc2cU0+KvE84nmsD5yeMgjCiCewPrCY3Lle2+4I1geWDEnWBxZ+fS7rAwv3dy1HQgABBBBAAAEEEEAAAQS8BOKWl4uEZ4xlBBBAAAEEEEAAAQQQKPcCbol5Bg0aJI888kjW5Fq6UH348OEyderUhKMmwpk/f75UrVrV+je3hES33HKL3H777UbJcT744ANp3769tSjG3pznsP/d78IZZ+eblh83bpxMmDAhUbxVq1aydOlSOfzww7OOJ7dFA+PHj5exY8cmympCkmuvvVbuv//+xL9VrFhRnn76aendu3fWc+gO9957r1x//fUp+z722GMyZMiQlH8Luv/1ZKaudsXCbH8u9dMymtSvQ4cOoteAbhoQWbJkiZxzzjkZ+0fb9tvf/lbuvPPOlP2ikvDM7U1inTp1kgULFkj16tWzjj2/7dM3ovbq1ctKHGVvptfT/v37pX///vLMM8+k1CuohGdNmza1kjUeeeSRWfvYef02atRIXnjhBalbt25aWZMHULds2SKnn366fP7554nyTzzxhAwYMCBrn+gOzgVRbgn6TBc06fFuvfVWue222xLn1iSUaqMP7WXb3JLcOa+dKCY8c7uXmfbBtm3bpHPnzilJLNWpkAnP3nnnHStR5ldffZXoAr12NXmhSVI2tzqefPLJVr86723lbUFTGNdfmP23bNky0QSoye8BMR3LmhD3rLPOSiS51cFGwrNssx6fI4AAAggggAACZVMg6HgS8cTUcUM8UcTrBRi2FPHE1DFjEm8q1OxEPLFY0i3hGfHEklFGPLHYwjQGQzxxTGLweD2Aqjv4/e2pUPNetuMQTywRIp6YbbTwOQIIIIAAAgggEJ4A8bwSa9PvEqwPLDYzWR+ay3c04nnE80zW27I+kPWBeqXkG+82Lc/6wJJ5ifWB5rFcVTNZn8v6wPD+7uVMCCCAAAIIIIAAAgggUH4FSHgWUN/HDTYgBg6LAAIIIIAAAggggAACAQk4HzaxfyS+4YYbPJOS6aITTcDVr18/+fHHH62a6XeXZ599VpLfvqYJjS666CJZtGhRSu3vueceGT16dMakZ/pQhyZD2rRpU6KsJv7ShGo9e/ZM0zBdkOTFaFre7YftK664Qh588MGsSeKeeuop6du3byLRSOXKlWX16tXStm3blGq5/bh5yCGHWMmdNNlIpu2ll16Sc889V3bt2pXYLdPDVUH2v1bA6erV5uQ2hdn+XOq3fft2KwHVJ598kqh2tuRCbteMXTgqCc+0PpdffnlKEkPTZFYHDhywEu3ddNNNacNTx7cmtapZs2baZ88995yVKM6eR3QHTeQ1ZcoUzyRreq677rorJVGgfeCgEp6Z1Ev7WOeBUaNGpbQnU2IrkwU1unhw4MCBom/ctTedDzRR3C9/+cuM88Hu3bulR48eog8W2ZsmTtRj6bVob34SnrkthD3xxBNF+7JBgwae9fn666/lggsusOa8TGM/ignP3BbQaR8sXrxY2rRp49lm9ddrSu+Nzq2QCc/cFoKajFndR+/TV199dcp1r//+0EMPWUlNnVtYC5pM7hUZB3+BPgzj+guz/9z+LjP5+0IT0GqitPfffz9FloRnBRpoHAYBBBBAAAEEEIihQJDxJOKJqQOCeKJYMQy3GGqyFPHEEg2TeFMhpx3iie4Jz0xiM8QTiSc6r0XiiX+QMWNyS3hmcq8o5NzndSziicUyxBPDGG2cAwEEEEAAAQQQ8CdAPK/Yi/WBqTGkQqwPdXM1+Y5GPI94HusDS8ZAGPEE1gcWe3sl2Gd9YMl4ZH2gSKHX57I+0N/freyNAAIIIIAAAggggAACCOQiELe8XBWK9NtiDLa4wcaAlCoigAACCCCAAAIIIIBAksCXX34pHTt2FF1EkrxdeeWVcscdd8jhhx+e8u/ffvutaMIyXQiVvHXv3t1Kgla1atWUf3/99det4ycn4NIdNJnZpEmTpH79+in7azKjBQsWyLBhw+Srr75K+SxTYjHTBUlenW9a3uvNcdoeTfh03HHHpZ1CH9S8//77Rd/+mJzYyctMD6DHuv7661OOpQnffvvb38q1114rtWrVSvlMzzF58mS55ZZbROtob1pG+0WTHLltQfe/9qEm9Nq8eXPi9EOGDLHq6hwryfULq/251E/DCZdddplMmzYthVQT8WnCK+eY3rFjh3W9PPDAA659EKWEZ5oIS5PyJW/HHHOM1dYOHTqkJSnU6/WVV16Ra665RjZu3OjavkwJcXSsjhgxQh599NGUsq1atbLO2aRJk5R/V0tNljhjxgzXcwWZ8ExP6FWvPXv2WA9iaZKo5E33z/RGStMHUDVhmSY73LdvX+LwOgf86U9/spJKVqlSJc1Dr7n+/fvLG2+8kTIfLFu2TDp37pyyv58FTVpQF5zpPcI5TqZOnWrN95UqVUp8pNfLm2++aY2r9957L2tdopjwTCvtdi9T9/vuu08GDx6cMp9pm//+97/LpZdemuKf7FXIhGd6XE0Sqv2abKz/fuqpp1r9pcnxnDFGHSODBg1Ku3YzJXAMakFTLnOxts85XvTf9K2JmuivUFvQ11+Y/afnevXVV+Xss89O+btMx/Kdd95pJb9LvjfrHK/JDDXpovNvMj0WCc8KNco4DgIIIIAAAgggED+BoONJxBOLE1QTTySeSDyxXtoESTzRLCFU0PEM4onFQ9PrAUniiSWXLvHEYotCxvOJJ8bvb2dqjAACCCCAAAIIREGAeF5xL7A+MJj1obmu+WB9YPG4NF0/Vqi5hPWB3i8wUGPWBxaPNNYHFjuwPlBEX5q8du1aadGiRdo05Gf+yvVewfpAf+s7tZNYH1ioOybHQQABBBBAAAEEEEAAgTgJxC0vFwnP4jS6qCsCCCCAAAIIIIAAAggEKuD245Z9wqZNm0rr1q2tBDaatGbTpk0pSbt0vxNPPNFKiNGgQQPXes6dO9dKypOc7MveUctowqef/OQnsmXLFuuH0eSEXfZ+mRKw6D6mC5K8IP2Ud3vDoH3c//qv/5K2bdtK7dq1RROFaBIo3d/Z9mxvgPJ6cMutX/RN6WvWrHH1vfHGG2X8+PGib0702oLs/++//95KtrZkyZKU0+tCgKOOOsr6N62fJlNJ3sJqf671cz6kk1z3li1bSrNmzaz+12RgzmSCV111lcyfP1+2b99uFYtSwjNNKNa1a1fX5GWHHnqotG/fXo488kir3m+99Za89tpraderXtN6PdnJuY4++mjZsGFDWiI422z37t3WGHn++efThqg9P+j4dbN0Fggi4ZkGvJw585PnLX0IW+dF55btGtf9TRd8eL3hTY+h11Lz5s3l5JNPtqqgi1R1Ht25c2danbySRvp9QDHT9Vm9enUrOZuOE+3bF154waqTc9O2u70pNqoJz7T+bgu57D7Qa6Nhw4aebXaOo0InPNN6ZJrLk/vlP//5j6xcuVI+++yztH7RBIeLFy+WX/ziF663jKAeUMx1Lg5jQVPQ158NHUb/2efy+rtM5xN7LOt1q+NEE916bSQ886ThAwQQQAABBBBAoFwIBBlPUkDiicQTiSeWTCXEE1OnVeKJYxIgXgm3go5nEE8s7oJMCc+IJxYbEU9Mnb8KEc8nnlgu/tSmkQgggAACCCCAQCACxPP8rS9kfeCPKeMw0/rQXNd8sD6wmNh0/VihJgbWB6YnPGN9YProYn1gekyH9YH5JTzL9V7B+sDUsZhtfae9N+sDC3XX5DgIIIAAAggggAACCCAQFwESngXUU3GDDYiBwyKAAAIIIIAAAggggEDAAm+88Yb07NlTtm7d6utMmuBl0aJF0rhx44zlli5dKn369JE9e/b4Or7ufPHFF8vDDz9sJRHz2vwkLHM7ht/ymgTkwgsvlF27dvluT506deSpp56Sjh07ZiyriwZuvvlm0bcZ5rJdd9118j//8z9WQqRsW5D975UkyK7T2LFjraRnzi2s9udSP31g7MEHH5RRo0a5Jprz8v7d734ngwcPthLKfPrpp9ZuUUp4pvXR5F2a9EzfqOZ3u/7662XEiBGiCQo1gaFuVatWtRLy6dsPvbbPP//cSoq4bt0641PqdTR06FCZMGFCokwQCc/atWtnXau33Xabcd10UcHChQvl1FNPzVjGz4I1TTo0fPhwmTlzpnE9knccNGiQPPDAA6KJr5yb3wcUtXw+16deB+PGjXOdm6Kc8Eyv+4kTJ4qOc9OtYsWKcscdd8iyZctSxncQCc+0TrnO5VrWZNwG9YCinj+XuTiMBU1atyCvv+SxFHT/2efSsTx9+nQZMmSIr3tY3759rbldE1DqRsIz05mA/RBAAAEEEEAAgbIrkOvfsMQTiSdmiyfn8h0x33iFljeNp+ZSP+KJ7nMh8cRiF5O4jO5HPDH9tw7iifn9nZHrvdx03BJPLHw8n3hifmOe0ggggAACCCCAQHkXyPU7APE84nnE81ITwGWaS1gf6K7D+sBil0wJ9INcn8T6wOz+ugfrA4N7gYH65vLbCusDS+ZU098R7LHM+sDy/pc/7UcAAQQQQAABBBBAoHwJxC0vV4UijULEYIsbbAxIqSICCCCAAAIIIIAAAgh4CGgyMk1Co0lxTLarrrrKSlRVq1Ytk91l27ZtMnr0aHnmmWeM9j/++OPl/vvvl27duonzu5HzAH4TlhWi/Mcff2wtQPCTpEmTpGnCnPr16xsZ6FfX1atXW0mk3nvvPaMy6vbII49Ihw4dsrolHzCo/s+2EKN3794yZ84cqVy5clr7wmh/rvWz66ZJtz788MOMfaPXiPaJJvXSxTunnXZaZBOeaUP++c9/yoABA2Tjxo1GY65z585y3333SZMmTcTtTWwmyZ2+++47mTx5stxyyy1WMq1M269+9SuZNWuW/P3vf7cSNdpbEAnPNCGdJi9bu3at9O/fP2vSRj/zop8HFLWNBw4ckIceekhuvPFGUS+T7YgjjrDmUR17lSpVci2Sy4ImPZCfa0D3N5mbovyAot8228ktf/nLX0r37t2txH/2poks9X4YxKZzuV5HmpTxxx/NFlyajtsgH1DMZS4Oa0FTkNefcwwE2X/Oc23evFk0GWK2uV4Tp95zzz1y6aWXynnnnZcYyyQ8C+IK5pgIIIAAAggggED8BIKKJ9kSxBPFeukC8cTUa4N44hnWS0hq1KiRNmn4jTcVatYhnlgSoySe6D2qiCdm/h2BeOIfZMyYMYkBlOkBYN2JeGIxFfHEQt3JOA4CCCCAAAIIIFB+BIjnlazZqlatmrUeqEWLFp4DgPWBZutDc/mOZqOzPtDf9+FCzVbE84jn6ZrIHj16ZBxSxPOI52W6V/r9PSKXewXrA4svUdP1nc4LmvWBhbprchwEEEAAAQQQQAABBBCIukDc8nKR8CzqI4r6IYAAAggggAACCCCAQKkJ7NixQ2bOnCmzZ8+Wt99+23poQLeKFStK06ZNpVevXnL55ZeLvi0ol23r1q3y9NNPW4nPnMfXN0JqgrN+/fpJy5YtPRP0OM9bGgnP7Dokt0cXguzcuTNRvUMPPVR+9rOfSd++faVPnz5St27dXMisREf6w+Njjz0my5cvly1btiSSQmm/aNKRs88+WwYPHuzLza0yQfS/1v8vf/mL3H333fLaa6+lJLTSfl6xYoWoldcWdPvzqZ8m51q2bJmVXOjVV19N9H/16tXlpJNOsn5o1mtG/1s351jVB+Ci9oCi1lNNXnnlFStRmybd+/TTTxPdY7dNH7jVRFrOuUCTJl599dWJ/Vu1aiVLly6Vww8/POv41/E3bdo0eeKJJ6wxbyc/0/HRpUsXGTlypLRu3dqaG5yLGYJKeGb3jy76fDD5SXUAACAASURBVPTRR+XPf/6zvPPOOynzoiaIGzhwoNSrVy9rG+0d/C74sMupifaJJn3TJFraN3ZiK3s+0HF1xRVXiCbb0mRFmbZcE57Zx8w0VrTfOnbsaCVKOuecc7LWJeoJz5L7QK97fQveqlWrEte9Wjdv3twap3rdV61aVfL1NR5Qjh13795tXSN6Pb311lvyr3/9K+3epGPk17/+tdG1qYWDTHhmzzt+7hVhLmgK6vrz6t8g+s/tXPb1O2nSJGss2+PE/ptPr11Niqbzt3Msk/As16uTcggggAACCCCAQNkUCCKelCxFPNH/uAk6npZcoyD6P594nf0dM8h4aj71I55IPFF/ZyGe6B57Jp5IPNG+v2RLeEY8MfVvA+KJ/v9WogQCCCCAAAIIIFDeBYKI5xDPY32gnzUfzmsw6Hgm8bz0WY/1gcUmyes3WR/ofndkfSDrA92Sg+ay/tXvXMz6QH/rO92uYNYHlve/+mk/AggggAACCCCAAALlQ4CEZwH1c9xgA2LgsAgggAACCCCAAAIIIIAAAggggEDgAn4SbgVeGU5QJgQ0CaYm69u0aVOiPUuWLJGuXbuWifZFoRHJiSRN3j4ahTpTBwQQQAABBBBAAAEEEEAAAQQQKBsCxBPLRj9GqRXEE4PvDeKJwRtzBgQQQAABBBBAAAEEEEAAAQSiKkA8L6o9E996Ec8Lvu+I5wVvzBkQQAABBBBAAAEEEEAAgTgLxC0vV4WioqKiOIDHDTYOptQRAQQQQAABBBBAAAEEEEAAAQQQcBNgQRPjotAC27Ztk9NOO022b99uHbpatWqydu1acXvrYaHPXV6O97e//U3at28ve/fuFRKelZdep50IIIAAAggggAACCCCAAAIIREOAeGI0+qEs1YJ4YvC9STwxeGPOgAACCCCAAAIIIIAAAggggEBUBYjnRbVn4lsv4nnB9x3xvOCNOQMCCCCAAAIIIIAAAgggEGeBuOXlIuFZnEcbdUcAAQQQQAABBBBAAAEEEEAAAQQCEGBBUwCoMT/kZZddJsuWLZMmTZpI8+bNZeDAgfKLX/zCuFVatlu3bmK/e6Fhw4by0ksvSd26dY2PwY6ZBZ588kkZMGCA1KxZU9atWyennHIKZAgggAACCCCAAAIIIIAAAggggEAoAsQTQ2GO1UmIJ0a/u4gnRr+PqCECCCCAAAIIIIAAAggggAACQQkQzwtKNr7HJZ4X/b4jnhf9PqKGCCCAAAIIIIAAAggggEBpCpDwLCD9uMEGxMBhEUAAAQQQQAABBBBAAAEEEEAAgcAFWNAUOHHsTvCHP/xBxowZk6h37969Zc6cOVK5cuWsbdm/f7/0799fnnnmmZzKZz0BO8ju3bulR48eVqKz1q1by/Lly6V27drIIIAAAggggAACCCCAAAIIIIAAAqEIEE8MhTlWJyGeGO3uIp4Y7f6hdggggAACCCCAAAIIIIAAAggELUA8L2jh+B2feF60+4x4XrT7h9ohgAACCCCAAAIIIIAAAlEQiFtergpFRUVFUYDLVoe4wWZrD58jgAACCCCAAAIIIIAAAggggAACURVgQVNUe6b06rVw4UI577zzEhWoVq2arFq1ykqulWnT0OPdd98tN910U8pus2fPlj59+pReg8rQmbdt2yYjRowQ7SPdnnjiCRkwYEAZaiFNQQABBBBAAAEEEEAAAQQQQACBqAsQT4x6D4VfP+KJ4ZubnpF4oqkU+yGAAAIIIIAAAggggAACCCBQdgWI55Xdvs21ZcTzcpULvhzxvOCNOQMCCCCAAAIIIIAAAgggUBYE4paXi4RnZWHU0QYEEEAAAQQQQAABBBBAAAEEEECggAIsaCogZhk51NatW6Vjx47ywQcfJFpUq1Yt+dOf/iQXXXSRVKlSJa2lO3bskFtvvVUeeOCBlM86d+4s8+bNkxo1apQRndJtxsyZM2XgwIFWJYYPHy6TJk1y7Y/SrSVnRwABBBBAAAEEEEAAAQQQQACBsixAPLEs925ubSOemJtbGKWIJ4ahzDkQQAABBBBAAAEEEEAAAQQQiLYA8bxo909p1I54Xmmom52TeJ6ZE3shgAACCCCAAAIIIIAAAuVdgIRnAY2AuMEGxMBhEUAAAQQQQAABBBBAAAEEEEAAgcAFWNAUOHEsTzBlyhS58sor0+quyc6aN28uJ598svXZ7t27Zf369fLZZ5+l7XvMMcfI4sWL5Re/+EUsDaJY6W+++UYGDRokZ555ptU/lSpVimI1qRMCCCCAAAIIIIAAAggggAACCJRhAeKJZbhz82ga8cQ88AIsSjwxQFwOjQACCCCAAAIIIIAAAggggEBMBIjnxaSjQq4m8byQwQ1PRzzPEIrdEEAAAQQQQAABBBBAAIFyLhC3vFwVioqKiuLQZ3GDjYMpdUQAAQQQQAABBBBAAAEEEEAAAQTcBFjQxLhwE9i/f7+MHz9ebrvttpyAGjVqJPPmzZPGjRvnVJ5CCCCAAAIIIIAAAggggAACCCCAAALRFCCeGM1+Ke1aEU8s7R7g/AgggAACCCCAAAIIIIAAAggggIC7APE8RoabAPE8xgUCCCCAAAIIIIAAAggggAAC8RWIW14uEp7Fd6xRcwQQQAABBBBAAAEEEEAAAQQQQCAQARY0BcJaJg6q705YvXq1DB06VD788EOjNlWsWFFGjBghd955p9SqVcuoDDshgAACCCCAAAIIIIAAAggggAACCMRHgHhifPoq7JoSTwxbnPMhgAACCCCAAAIIIIAAAggggAAC2QWI52U3Kq97EM8rrz1PuxFAAAEEEEAAAQQQQAABBOIuQMKzgHowbrABMXBYBBBAAAEEEEAAAQQQQAABBBBAIHABFjQFThz7Exw4cEA2bdoks2bNkuXLl8uWLVtE3/Bob0cccYS0b99eLr74YunWrZtUr1499m2mAQgggAACCCCAAAIIIIAAAggggAAC7gLEExkZ2QSIJ2YT4nMEEEAAAQQQQAABBBBAAAEEEEAgPAHieeFZx/VMxPPi2nPUGwEEEEAAAQQQQAABBBBAoLwKxC0vV4UiTbsegy1usDEgpYoIIIAAAggggAACCCCAAAIIIIAAAggggAACCCCAAAIIIIAAAggggAACCCCAAAIIIIAAAggggAACCCCAAAIIIIAAAggggAACCCCAAAIIIIAAAggggAACCCCAAAIxFIhbXi4SnsVwkFFlBBBAAAEEEEAAAQQQQAABBBBAAAEEEEAAAQQQQAABBBBAAAEEEEAAAQQQQAABBBBAAAEEEEAAAQQQQAABBBBAAAEEEEAAAQQQQAABBBBAAAEEEEAAAQQQQACB8itAwrOA+j5usAExcFgEEEAAAQQQQAABBBBAAAEEEEAAAQQQQAABBBBAAAEEEEAAAQQQQAABBBBAAAEEEEAAAQQQQAABBBBAAAEEEEAAAQQQQAABBBBAAAEEEEAAAQQQQAABBBBAAIFyLhC3vFwVioqKiuLQZ3GDjYMpdUQAAQQQQAABBBBAAAEEEEAAAQQQQAABBBBAAAEEEEAAAQQQQAABBBBAAAEEEEAAAQQQQAABBBBAAAEEEEAAAQQQQAABBBBAAAEEEEAAAQQQQAABBBBAAAEEEIifQNzycpHwLH5jjBojgAACCCCAAAIIIIAAAggggAACCCCAAAIIIIAAAggggAACCCCAAAIIIIAAAggggAACCCCAAAIIIIAAAggggAACCCCAAAIIIIAAAggggAACCCCAAAIIIIAAAgiUYwESngXU+XGDDYiBwyKAAAIIIIAAAggggAACCCCAAAIIIIAAAggggAACCCCAAAIIIIAAAggggAACCCCAAAIIIIAAAggggAACCCCAAAIIIIAAAggggAACCCCAAAIIIIAAAggggAACCJRzgbjl5apQVFRUFIc+ixtsHEypIwIIIIAAAggggAACCCCAAAIIIIAAAggggAACCCCAAAIIIIAAAggggAACCCCAAAIIIIAAAggggAACCCCAAAIIIIAAAggggAACCCCAAAIIIIAAAggggAACCCCAQPwE4paXi4Rn8Rtj1BgBBBBAAAEEEEAAAQQQQAABBBBAAAEEEEAAAQQQQAABBBBAAAEEEEAAAQQQQAABBBBAAAEEEEAAAQQQQAABBBBAAAEEEEAAAQQQQAABBBBAAAEEEEAAAQQQQKAcC5DwLKDOjxtsQAwcFgEEEEAAAQQQQAABBBBAAAEEEEAAAQQQQAABBBBAAAEEEEAAAQQQQAABBBBAAAEEEEAAAQQQQAABBBBAAAEEEEAAAQQQQAABBBBAAAEEEEAAAQQQQAABBBBAoJwLxC0vV4WioqKiOPRZ3GDjYEodEUAAAQQQQAABBBBAAAEEEEAAAQQQQAABBBBAAAEEEEAAAQQQQAABBBBAAAEEEEAAAQQQQAABBBBAAAEEEEAAAQQQQAABBBBAAAEEEEAAAQQQQAABBBBAAAEE4icQt7xcJDyL3xijxggggAACCCCAAAIIIIAAAggggAACCCCAAAIIIIAAAggggAACCCCAAAIIIIAAAggggAACCCCAAAIIIIAAAggggAACCCCAAAIIIIAAAggggAACCCCAAAIIIIAAAuVYgIRnAXV+3GADYuCwCCCAAAIIIIAAAggggAACCCCAAAIIIIAAAggggAACCCCAAAIIIIAAAggggAACCCCAAAIIIIAAAggggAACCCCAAAIIIIAAAggggAACCCCAAAIIIIAAAggggAAC5Vwgbnm5KhQVFRXFoc/iBhsHU+qIAAIIIIAAAggggAACCCCAAAIIIIAAAggggAACCCCAAAIIIIAAAggggAACCCCAAAIIIIAAAggggAACCCCAAAIIIIAAAggggAACCCCAAAIIIIAAAggggAACCCAQP4G45eUi4Vn8xhg1RgABBBBAAAEEEEAAAQQQQAABBBBAAAEEEEAAAQQQQAABBBBAAAEEEEAAAQQQQAABBBBAAAEEEEAAAQQQQAABBBBAAAEEEEAAAQQQQAABBBBAAAEEEEAAAQQQKMcCJDwLqPPjBhsQA4dFAAEEEEAAAQQQQAABBBBAAAEEEEAAAQQQQAABBBBAAAEEEEAAAQQQQAABBBBAAAEEEEAAAQQQQAABBBBAAAEEEEAAAQQQQAABBBBAAAEEEEAAAQQQQAABBBAo5wJxy8tVoaioqCgOfRY32DiYUkcEEEAAAQQQQAABBBAojMD//u//ymmnnSaffvqpdcBq1arJ2rVrpUWLFoU5QRk9yl//+lfp2bNnonVnnHGGLFq0SGrUqFFGW0yzCinwhz/8QcaMGZM45CWXXCLTp08v5Ck4FgKRECiPYz3M+8Oll14qM2bMSPT173//e7npppvS+v6bb76R7t27y5o1axKfLVy4UHr06FHwcVIe+7zgiBwQAQQQQAABBBBAAIGICxBPzK2Dwvy+mFsNKRVlAb5vR7l3qFshBcrjWA/z/kA8sZCjlWMhgAACCCCAAAIIIBAfAeJ5ufVVmN/XcqshpaIsUB5jHFHuD+oWnEB5HOth3h+I5wU3djkyAggggAACCCCAAAIIIIBAtATilpeLhGfRGj/UBgEEEEAAAQQQQAABBGIowIKm3DotzB+sc6shpaIsEOYijwMHDsjcuXPl73//u9xxxx1RZqFuZVAgzLEeFb4w7w8saIpKr3vXY/PmzTJx4kQZP3681K1bN/oVNqjhtm3b5J577pHBgwfLKaecYlCCXRBAAAEEEEAAAQTKmgDxxNx6NMzvi7nVkFJRFggzxkI8McojoezXLcyxHhXNMO8PxBOj0uvEE6PfE9QQAQQQQAABBBAoWwLE83LrzzC/r+VWQ0pFWSDMGAfxvCiPhLJftzDHelQ0w7w/EM+LSq8Tz4t+T1BDBBBAAAEEEEAAAQQQiLsACc8C6sG4wQbEwGERQAABBBBAAAEEEEAgggIsaMqtU8L8wTq3GlIqygJhLPIoKiqSV199Va6++mrZuHGjXHLJJTJ9+vQos1C3MigQxliPGluY9wcWNEWt90vqo39f3X777TJlyhQ59thjZcOGDVKvXr3oVtigZnv27JH77rtP7rzzTqlSpYqsXbtWWrRoYVCSXRBAAAEEEEAAAQTKmgDxxNx6NMzvi7nVkFJRFggjxkI8McojoPzULYyxHjXNMO8PxBOj1vvEE6PbI9QMAQQQQAABBBAoWwLE83LrzzC/r+VWQ0pFWSCMGAfxvCiPgPJTtzDGetQ0w7w/EM+LWu8Tz4tuj1AzBBBAAAEEEEAAAQQQiLtA3PJyVSjS6FwMtrjBxoCUKiKAAAIIIIAAAggggECBBFjQlBtkmD9Y51ZDSkVZIIxFHpMmTZJRo0YlGEh4FuURUXbrFsZYj5pemPcHFjRFrfeL6/Pmm29Khw4dZOfOndZ/l4WEZ19++aW0bdtW3n//fatN1apVI+FZNIcftUIAAQQQQAABBEIRIJ6YG3OY3xdzqyGloiwQRoyFeGKUR0D5qVsYYz1qmmHeH4gnRq33iSdGs0eoFQIIIIAAAgggUPYEiOfl1qdhfl/LrYaUirJAGDEO4nlRHgHlp25hjPWoaYZ5fyCeF7XeJ54XzR6hVggggAACCCCAAAIIIFAWBOKWl4uEZ2Vh1NEGBBBAAAEEEEAAAQQQKFUBFjTlxh/mD9a51ZBSURYIY5FHGOeIsjF1i4ZAeRyHYd4fWNAUjXHurMXf/vY3ad++vezdu9f6qCwkPOPvxWiONWqFAAIIIIAAAgiUlgB/H+YmH+b3xdxqSKkoC4QRYwnjHFE2pm7RECiP4zDM+wPxxGiMc+KJ0ewHaoUAAggggAACCJRlAeJ5ufVumN/XcqshpaIsEEaMI4xzRNmYukVDoDyOwzDvD8TzojHOiedFsx+oFQIIIIAAAggggAACCJQtARKeBdSfcYMNiIHDIoAAAggggAACCCCAQAQFWNAUwU6hSmVeIIxFHmGco8x3FA1EIOICpguawmwGc48ICc/CHHGcCwEEEEAAAQQQQKA0BIgnloY65yzvAmF83w7jHOW9H2k/AqUtQDyxtHvA/fzEE6PZL9QKAQQQQAABBBAoSwLE88pSb9KWuAiEEWsL4xxx8aaeCJRVAeJ50exZ4nnR7BdqhQACCCCAAAIIIIAAAvEWiFtergpFRUVFcSCPG2wcTKkjAggggAACCCCAAAIIFEaABU2FceQoCPgRCGOxURjn8NNm9kUAgcILsKCp8KaFOCILmgqhyDEQQAABBBBAAAEEoixAPDHKvUPdyqpAGLG+MM5RVvuHdiEQFwHiidHsKeKJ0ewXaoUAAggggAACCJQlAeJ5Zak3aUtcBMKItYVxjrh4U08EyqoA8bxo9izxvGj2C7VCAAEEEEAAAQQQQACBeAvELS8XCc/iPd6oPQIIIIAAAggggAACCERAgAVNEegEqlDuBMJYbBTGOcpdx9FgBCImwIKmiHXI/1eHBU3R7BdqhQACCCCAAAIIIFA4AeKJhbPkSAiYCoQR6wvjHKbtZT8EEAhGgHhiMK75HpV4Yr6ClEcAAQQQQAABBBDIJkA8L5sQnyNQeIEwYm1hnKPwMhwRAQT8CBDP86MV3r7E88Kz5kwIIIAAAggggAACCCBQfgRIeBZQX8cNNiAGDosAAggggAACCCCAAAIRFGBBUwQ7hSqVeYEwFhuFcY4y31E0EIGIC7CgKZodxIKmaPYLtUIAAQQQQAABBBAonADxxMJZciQETAXCiPWFcQ7T9rIfAggEI0A8MRjXfI9KPDFfQcojgAACCCCAAAIIZBMgnpdNiM8RKLxAGLG2MM5ReBmOiAACfgSI5/nRCm9f4nnhWXMmBBBAAAEEEEAAAQQQKD8CccvLVaGoqKgoDt0TN9g4mFJHBBBAAAEEEEAAAQQQ8BbYv3+/rF69Wh5//HFZsWKF7Ny509q5evXq0r17d7n22mvll7/8peh3lUIsaNq6davMnj1bZs2aJZs3bxY9v24VK1aUhg0bSrdu3eTyyy+XJk2aSKVKlULvuh07dshf/vIXefTRR+Xtt9+Wb7/9Nq1+w4YNk8aNG1smJttf//pX6dmzZ2LXM844QxYtWiQ1atRIKe701Q8XLlwoPXr0MDlNWv/4Kf/FF1/InDlzrL5Jbrceo169etKmTRu5+OKLrf7RsZFtc7bF2eZ//OMf8sc//lHU5rPPPksYN23aVPRH90GDBsnhhx+edpoDBw7IK6+8IpMmTUobr82aNZMbb7xRzjnnHKlSpUq2Krp+Htb4tM8zc+ZMeeedd+THH3+06qPtHzx4sFxxxRVSq1Yt69+CWmzkXNyQCcxrzDrLhHH9/P73v5ebbrrJOrWOh2XLlsnkyZNl/fr1ietVx2jbtm1lxIgRnuNBr+358+fLAw88IK+99lpiLjriiCPk3HPPlRtuuMHoOnde38n1++6776xz6HhNPsehhx4qXbp0kZEjR0rr1q3zmuuS5/BVq1bJv/71r0S36HmaN29uXU86j9SuXdvouvjmm2+s+X/NmjXW/scee6xs2LDBmgt03lYbdddxa2JtdFIfYz1T/fRcOg6nTZsmTzzxRMp9Rj30fpZpXJjUVcfdpk2brPvYkiVLZMuWLYlrONm8V69eWedL0/uDW7001Pn+++/L1KlTZe7cufLhhx8m5tKWLVvKqFGjROtQtWpV699NFzQ5ff3cS3TfoOY3Z/0vueQSmT59ukmXubbfq3wY48vZ75kaUa1aNVm7dq20aNHCuK1uOwbt51yYla2yfv6+yXYsPkcAAQQQQAABBBAIX4B4Yqp5GPEQ4okixBOL4+rEE7PPeZnidcQTxYqD2r8JEU+sZw0o4okVhXhi+txiGk8jnug+L2fzI56Y/X7GHggggAACCCCAQCEFiOcRz1MB1gcWjwPWB7rPLqwP9J51WR+YfS2m6T3LdC1sGPGWTHVmfWDmHmV9oPe6ZFuO9YH+nn8wnUPYDwEEEEAAAQQQQAABBBCwBeKWl4uEZ4xdBBBAAAEEEEAAAQQQQCBJQBOl6EMtQ4cOTSRJ8QK68MILZcqUKfKf//xHTjvtNPn000+tXf0k4dAkOddcc40899xzRv3QqFEjefDBB6VDhw7GicWMDuyx0549e2TcuHFW8iOTrVWrVlZCHU3Mlm0zTWhTGgnPPv/8cyvp0jPPPJOtGdbnmkjszjvvlKuvvjqRRMetoFfCs3379snw4cOznk/P89hjj8nAgQMT/f/xxx9Lv3795OWXX85YVx078+bNs5JVmW5hjU/TcabJzp588kkr8dZdd90lY8aMSTTFb5IfL4NCJjwzbZddl3yuHzuh2MaNG6Vv375Z5y/neNC5b/HixdK/f3/RemfaNFGYzgmZkvx5LWgyrd/xxx9vJazSRWN+Nk2mptfILbfckrUdelxNKqmJvvT6tZPpeZ3PbcHQSy+9ZCVv0yRadoI+Z3m9T2hCyFy3fBc01alTR+677z5rLreTaXrVJfkaM01ead831fG9997L2kxNNKbX75VXXumZ1M70/uA82bZt26y5W/sk06bjSx+G1msu6IRnpvNArvNbtgfksnWIaXmvBXOFHF8saGJBU7bxyucIIIAAAggggEBUBYgnpvaM6fegQsRDopTwjHhicY8ST8w8U2V7QDLM64d4YnFfEU9Mf8FDIeM9blcE8cTML/MxnQeIJ4r18qDkFytlmoH9/Hab6Tim8VSvY2QrT8KzqP7FT70QQAABBBBAoKwJEM8jnqcCxPOI55nMbcTzvF8CzPrAkhHE+sDUq4n1ge6zC/E84nk6Mnghqsndl30QQAABBBBAAAEEEEAgVwESnuUql6Vc3GADYuCwCCCAAAIIIIAAAgggEKCAJoLRxDK/+c1vjM+iiccmT54s3bp185XwTBdOPfHEE3L55ZdnTUDjVpk77rhDbrrpJivRVlCbJibq3bu39fY+P5smELr//vutJEKZEuaYJrQJO+HZBx98YPXn+++/76fZ1r7t2rWTp59+Wo466ijXsm4JzzRxVJ8+feSdd94xOp/66jm0bzZt2iRdu3aVr776yqis1mvVqlVZk56FOT7fffddOf/8840SJWkjtf2zZs2Sjz76SG6++eZEu6OW8Czs60cfUDzxxBOtsZQtqZWNpvtrssVjjz1WJk6cKNdff73RONKdtM9mzpzpmeDPbUGTXh+arG7Xrl1G5zGdS+yD6ULEAQMGyPPPP290/OSdTBICuiV8Gj16tOj/vJKdHX300bJu3To57rjjfNfJLpBPwrPly5db97Rnn33W1/nvueceq13Zkp7pA6HXXnutPPzww76OrztrX+liL7fEeab3h+ST6tx28cUXG8+HhxxyiJXkT+s+Y8aMxKHsh32dDXL2v36ebfFJGPNbtgfksnWMaXm38V/o8cUDitnHVLb+5HMEEEAAAQQQQACB8AWIJ6aahx0PiUrCM+KJIsQTS2ILmWaiTA9Ihn39EE8sfrCZeGJqwrNCx3uc1wPxxIXSo4d3wjPiie4zqFe8mngi8cTw//rnjAgggAACCCBQFgSI5xHPUwHiecTzktcKEc9zF2B9oFjrKlkfyPpA4nmFW39KPI94Xln4PkEbEEAAAQQQQAABBBCIskDc8nJVKNJVhzHY4gYbA1KqiAACCCCAAAIIIIAAAkkC+tXo7rvvtpKIOTdNKqYJsI488kj58ssvZeXKlfLtt98mdtOkZ2+//bb861//sv4t21vCM51Lyzdt2lRat24tlSpVkjfffNNKauWWTGf48OEyadKkQJKevfrqq3L22We7JiY6/vjj5fTTT5ef/OQnrh42jCbpueGGGzwT5pgmtAkz4dnu3butRGLOhEk6Bpo3by4nn3yy1Tzd74UXXrDa79wGDRokjzzyiGu/ONuifX3wwQeLvrHd3jQJT5cuXaR27dqyZcsWWbt2bVoCqxNOOEEef/xxGTJkSEpitp///OdW3+j24osvyj/+ZRjcDAAAIABJREFU8Y+0+mlCLE22V7lyZdc5IMzx+cknn0jnzp1dk8slt+WVV15JSQin15g+HLh06dJEGwqV8Gzq1Kmi59PttddeS+mbn/70p1Z97U0Thl199dVWHyZvpXH9aCIx7fPkZGKZDO366hg666yzpH///ol5RhONqa+OMx3rK1ascJ0LZs+ebSVYc9uc17cmd9SEVDqm3ca6LiRcs2ZN2lyXnOAv000r01jShFraRp3DM127derUscZUy5YtXU/lTPiksSq9juwEc/a1W6NGjcT1p4kfNSlmtsRhmdqWa8KzI444wpq39CFFe1NPbd8pp5wiBw4csMa6W7LFbPcxPZ62W9v36KOPplVf58z27dtLw4YN5T//+Y/Vt9pHzk3vY+rjnI9M7w/28TJdc9reZs2audZD66f9ruXtrVAJz8Ka30wTlnmNMdPyzvEfxPh644035E9/+pNVVf2basGCBdYD87oddNBBcsEFFyQS5OmbQDXZns7L+Wym7c/V7+OPP5Y//vGPog/z6t+Omnxw37591uF0XjjvvPNELe3tv//7v+XUU0/Np0mURQABBBBAAAEEEAhRgHhiKnZpxEOikPCMeGLxw5FesXUdJYWMd4f1fdvPVEI8sfglFcQT00cN8cRUE+KJmR9mC2t+CzoeZvc68UT3O0k2f+KJfu7A7IsAAggggAACCPgXIJ5HPE8FiOcRzyOeRzyP9YHZ17nrfEk8j3heodefsj5QhPWB/v+GpwQCCCCAAAIIIIAAAgiYC8QtLxcJz8z7lj0RQAABBBBAAAEEEECgDAusW7fOSohjJ6HQpmrCloceekg0kZL+//amSWI0cY8mCtq6dWuaSrZEMQsXLpRevXqlJfbRZGtjx46VWrVqpRxTk2RoQphbbrklLfGVvtX8uuuuK2jPeD1UcdVVV8mtt94qhx9+eMr5vDz0Iaf58+dLz549XetnmtAmzIRnuphFEzPZm7ZhypQpoknMkseAfq6L4DQhXd++feW9995LlNGkLJoM7Ve/+lVau93aYu90zDHHiJ6/Y8eOVrI7e9uzZ49ceeWVMmvWrJTjaQDCTgSjxg8++KDUr18/ZZ+33nrLGmvOJFM63k866STXfglrfOpiCE2y9cwzz6TUo1OnTlYCpeOOOy7l33fs2CG/+c1vrGvSbStUwrPkY5smmkouU1rXT3IddDzcd999aYZu40HL2WNJx/v48eNl1KhRosmEkue8adOmydChQ1PmLU2KqNd48r52mUxvYtM5Tq+riy66KGWsazIgndN0nkneNJGYzrmatMpt0wen9I2Szz33XMrHjRo1sq4pvRadAbvNmzdb1/XGjRvTyuhxnNeS7uR8QCu5oCZeUrtkC70/6Lxx1FFHudbb9B9Nx2Gm+mk9br/9ditBnyaAS962bdtmWTgTPWZL1nbvvffK9ddfn3Is7VtNWKV9mzxn6lylydUGDBggH374YaKMjrlly5alJBLUD03vD7qvzg1du3ZN60udEyZOnJh2z/roo4/kmmuuEZ3r3LZCJDwLc37L9oBctnFmWj7s8aWJQDVp3t69e60m6BtTN2zYIPXq1cvWJF+fm7bf66B+yjv/Bsj296KvhrAzAggggAACCCCAQKkIEE8sYS+teEgUEp4RTyx+4CeMeHeY37dznVRM4zjJxy+t6ye5DsQTizWIJ5aMCuKJJRbEE1NnRNN4GPFE9zuJqZ+WJp6Y692YcggggAACCCCAgLcA8TzieSpAPI94XvIsQTyvWEPXALM+kPWBzjso6wO9E56F+XuFn3iS219BpuWJ5xHP43sEAggggAACCCCAAAIIxF+AhGcB9WHcYANi4LAIIIAAAggggAACCCAQgIAmFNPkLIsWLUocXRPsLF68WNq0aeN5Rq8HkTIlsPjyyy+thFbvvPNO4ri6/9NPPy3nnntuxtbpm430waPkJGt16tSxkms1bdq0IDI//PCDDB8+3FrYY2+akEaTbamR87tZ8kk///xzax9dHGZvrVq1kqVLl6YlnNHPTRPahJXw7Pvvv5fevXvLkiVLEvXXRHOa6C3Tpm9b1yRdyUnFNKnQpEmT0op5JTw78cQTrWRNDRo0cD3VF198IWeeeWZKYjV7xyuuuMJKduZMyGZ/rkmGdMzZSWP03zXZ1LBhw9LOFeb41Paec845KQm0NImgmrsl0NLKZnrTahQSnpXm9WM6HjS5VLdu3RLJ8pKvc52H9Bpw29ReE0FpUkZ7O+yww2T9+vXSuHHjtCJeCc8aNmxozbVuZew+1nr069cvZWz06dNHnnjiCalcuXLauXQ8a1LA5O2CCy6Qxx57TGrXru15+eqik5tvvll0YU7ypgnf/vjHP6bNd14LOjRZ2COPPOJ5DeY7OZsurPOqn8n9zO3ttTofvfjii3L00UenNUEf8mvXrp1s37498ZnOYzp/nnDCCZ5NdrtvuiXOM70/2POZs/8nTJggN954Y0pCveRKZXr7ZCESnoU5v5kuSPLqFNPyYY4vrSsJz/KdOSiPAAIIIIAAAgggELQA8cQS4dKMh5R2wjPiiSLEE1NnG9M4jl2qNK8fuw7Z4svEE0v6mHhiiQXxxBIL4omXyPTp09P+9CKe6P7XqGk8VkuT8Czov+g5PgIIIIAAAgiUNwHiecTzVIB4HvE859xHPK9EhPWB3gnPWB9YPE5YH1hyvbA+MHU29Rsv1tKsDyxvf43TXgQQQAABBBBAAAEEEAhDIG55uSoUaUQqBlvcYGNAShURQAABBBBAAAEEEEDg/wVefvllK5nUvn37EiaaWGfAgAFZjdySSWVKeDZnzhzp27dvynFNz6WF3N406ZWcJ2vlXXZ4++23rSQ2u3btSnyqizpuuOGGjMnO7J0/+OADad++vbUI395mz54tmqzIuZkmtAkr4ZkmFdMEd3biskz96GzLAw88IJrkzN5atmwpK1askEMPPTRlV7e26PddTRKkyb8ybePGjRNN4pO8aaK7VatWyZFHHulZ1G2hlldCtrDGpz7IN3DgQNHz2Vum5HjJjdOHyoYOHWq9UTB5i0LCs9K8ftSiUaNGVgLEunXreo6HnTt3SpcuXWTTpk0p+5jMI++++660bdtWvv76a6usjl0d52eddVbW61t30GtKx2vr1q0zjnW3xVOatEvnv5NOOimlrC6U0IRZOhf7HUu6v9ub9rwSSbo9oHXQQQdZ5r/61a8ytimfD00X1nk9QPbQQw9ZiSyzbc6HVzXx4Jo1a0SvzWxznmnf6nHmzZsnmpDODkm6GZreH9z6/8ILL5Qnn3wyawI6LdujR4+UJJ1av3wfUAx7fvPzgJzbGDAtH+b40nqyoCnbFcvnCCCAAAIIIIAAAqUtQDyxpAdKMx5S2gnPiCeKFd8LI94d9vftXOcY0ziOffzSvH60DsQTi3vCNDZNPDH1yiCeWOxBPNFfwrMg4tXEE3O9a1EOAQQQQAABBBAoXwLE84jnqQDxPOJ5zpmPeF6qCOsDv5Hu3btba+bsjfWBxRKsDyy5VsL+vcJ0fZ/XX3am5Vkf6C5o6qeleYFB+fp+QWsRQAABBBBAAAEEEIiiQNzycpHwLIqjiDohgAACCCCAAAIIIIBAqALORFKajGf58uVSu3btrPXQhC2aPOrBBx9M7OuVKMst8ZQm6pk/f75oYhmTze18DRo0kBdffFGOPvpok0Nk3OfWW2+V2267LbGPnwd97ELOY3Tr1k3mzp0rBx98cMq5TRPahJXwzHmeypUry+rVq60ET9m2jRs3yrnnnis1a9YUTXbWrFkz0QRSzn51a4vpeHN6aZ28HqRx1nfkyJEyefLkxD+7JQcLc3xqUrnTTz9dPv/880SdvBLjudm7PQgYhYRnpXn9qNPvfvc70Tpk25w/wJsm9/vqq69EHyTevHlz4hQLFy60kkY5N7fxOmLECGscOoNnbvXdunWrdOzYUTSJor25jfeVK1daCdzs5FmmCQSTz+k2ntzO5bagwyu5YbY+8PO56cI6t/r5uT+4XZdu/et2niFDhsiUKVNE581sm1uSsnvvvVdGjx6dKGp6f1i/fr106NBBdBGRbn4XmDkfysw0r7q1280n7PnNz4Iat74xLR/W+LLrSMKzbFcSnyOAAAIIIIAAAgiUtgDxxJIeKM14SGknPCOe+L307t3bepmDvQUV7w77+3auc4xpHMc+fmleP1oH4onFL3UweSEJ8cT0q4J4YrFJvgnPwp7fTOOBXvOgaXniie6Cpn5amgckc70bUw4BBBBAAAEEEHAXIJ5HPM/t72zWB4r1oskg1q+G/X0317mPeF6qHOsD0xOesT6weIywPrDkWgl7fvMTT3KbC03LE88jnpfrvZRyCCCAAAIIIIAAAgggEB0BEp4F1Bdxgw2IgcMigAACCCCAAAIIIIBAgQXcfqAbO3asjB8/3vhMzoQrXsmD3H7knDlzpvTv39/4XLqj83z6fWnFihVy1lln+TqOc2c3C9OEWsnHctbvqKOOshKyNWzYMOWUpgltwkp49u9//1s0OZvW397atWsnTz/9tGgbCrG5tUUT5k2aNCnr4Z2ufhZcmSzMCXN8apKg8847L9FmrzHihaLJjfr06WMl0rO30k54VtrXj595wLmI03RRjmnCJ+0T5/XtNxGVHsOZqM8teWKubUkeW27jye1cbu3v16+f6DxuksQt60XusYPJ9atF3eqnDx3PmTPHKBHZzp07reRxmzZtStTELaGX25s8/T4U+pvf/EYefvhhOfnkk6V58+by61//Wtq0aZM4r+n9wWljOpbtE7m1Od8HFMOe30wXJHmNP9PyYY0vu54kPMt1xqAcAggggAACCCCAQBgCxBNLlEs7HlLaCc+IJ6a/1CCoeHfY37dznUtM4zhesZww4/HEE4t72W88ScsQTyy2I55Y7EA88RKZPn162rRJPNH9TmIaj9XSJDzL9W5MOQQQQAABBBBAIF2AeB7xPFuAeB7xPOcMQTwvVYT1gekJz1gfmNtLI1gf6P0Xmd/1z37iSW5nNS1PPI94Ht8jEEAAAQQQQAABBBBAIP4CccvLVaGoqKgoDuxxg42DKXVEAAEEEEAAAQQQQAABEWeSJz8P+dh+X3zxhZWoRY+lm1fCs6VLl1oJteztsMMOs5JrNW7c2FdXuL1FLZcHoZwndUt4pUlsunbt6qt+27Ztk9NOO022b99ulfMyNU1oE1bCM63rrbfeKrfddltKe6tWrSqaTGvQoEHSokULqVKlii+P5J3d2mL6EKAz+Yuf8WOyMCfM8elMUuWWXCob8sSJE+W6665L7FbaCc9K+/rxkzTOOR5M/fNZ0JTLg4Pz5s0TTdhlb5o08aWXXpK6deta//Ttt99aifOef/75xD6mCQSd40uTbw0fPjzxz8cee6xs2LBB6tWrl/i3Qj3EnW1sOz83uX61jFv9NHmnJvE02Uz71zlXHH300ZZV/fr1TU5jtI/J/cFt4U8u/X/55ZfL1KlTE/XK9wHFsOc30wVJXvCm5cMaX3Y9SXhmdKmwEwIIIIAAAggggEApCRBPLIEv7XhIaSc8UwniieHEu8P+vp3r9GIax9Hjl/b1QzyxuJdziSdpOeKJ7vFItxcoEE9ck5hS3HzCnt9M44HEE90FwvLTs5PwLNe7MeUQQAABBBBAAIF0AeJ5xPOSRwXxPOJ5yeOBeF7qnGm6fkxLOdd3sT4w9zuw6TgMa/0W8TziefZoDmL9qX1s1gfmPmdQEgEEEEAAAQQQQAABBBDwEohbXi4SnjGWEUAAAQQQQAABBBBAoFwLbNy4UfTBuO+++85yqFmzpqxbt05OOeUUYxdn0h2vhGfOB2CaNGkia9askTp16hifS3f0+3Yn04Nr8rUOHTpYx9dNv+BqMqEjjjjC9BDWfurx7LPPyr59+xLl3JJ6mSS00QOEmfDsgw8+kPbt21vndNsqVqwoujDjsssuk7PPPlsaNGhgOZlu+bQlnx93TRZEhDU+Ne/6gAEDZNasWQm2IUOGyGOPPWbKaO3nXFRR2gnPSvv6cUvQ5QVqMh7cyuazoCmXNx06x7xzbnVL/jhlyhQZNmyYr7GkOzv7z20ed2u/acJC3xVKKmDaX271u/fee2X06NFGpzftX2d92rZtK5ocU++fhdpM7g9ub9310167rs7kifkkPCuN+S2sB+zCGl92v+Rzz/MzDsPyc/t7xuvvRT/1Z18EEEAAAQQQQACB0hEgnljiXtrxkCgkPCOeWJJAPqh4d2l83851djGN47jFo8KOxxNPLO5l4ondrd+p7M1PfI14YrEa8cRLZPr06WnTJvFE9zuJn3gkCc9yvRtTDgEEEEAAAQQQSBcgnkc8L3lUEM8jnpc8Hojnpc6ZpvEeLeVc38X6wNzvwKbjMKx4C+sDvROelcbvFX7iSW6j0LR8WOPLriPrA3OfMyiJAAIIIIAAAggggAACCHgJkPAsoLERN9iAGDgsAggggAACCCCAAAIIFFjA+aO7n4d8kquS/IOgVwIL54/AXg/kmTTR9AdIk2PZ+zgt/JTNtq/bAx8mCW30uPkkCcul/Lx586RPnz6yf//+bM2SQw45RC6++GIZPHiwlQitUqVKGcs421K5cmVZvXq1aMKgbFs+P+6aLIgIa3y6/Sju9UBQJhOnR2knPCvt68fPGxJNxoObfT4Lmvy86c0+t/MNu87rJd+5IbmN2ZKr6b5+2p/tevbzuWl/5Vs/0/ITJkyQcePGJZrQqVMnWbBggVSvXt1PszLua3J/KFT/O8+VzwOKpTG/5fv3gGl50/Hh1bF+y+dzz/MzEE3b73VMP+V5QNFPz7AvAggggAACCCAQbQHiiSX9U9rxkCgkPFMN4onFYyKoeHdpfN/OdRYyjePo8Uv7+iGeWNzLCxculB49evjucuKJ5vFS4oneD0iWxvzmJ57ldmGYlvcbD3Sey2954om+pzEKIIAAAggggAAC5UqAeB7xPOeAJ55HPM8eE8TzUq8OP9/HnXMr6wNzv7WajkM//eNWG9PyxPOI59njx0/83HR82ccmnpf7nEFJBBBAAAEEEEAAAQQQQMBLIG55uSoUaWrxGGxxg40BKVVEAAEEEEAAAQQQQAABl4eK4prwLJ+HyeyBUNoPWEXlAUX12Lx5swwaNEj0DZ+mW9WqVWXs2LEycuRIqVWrlmuxfJKd5PPjrsmCiCATniX3bWk8wGPah879TNyifv24td1Pu5LL+1mQYJpEKlPfZEtole1zP/3uvL60rHOxhp/2+zl3tn1N+yvf+pmWN32gLVu7Mn1OwrO/Sfv27WXv3r0WU6aEjvn2h2l50/Hh1a9+y+dzz/Mz9kzb73VMP+Xz+RvAT5vYFwEEEEAAAQQQQCB4gbLygCTxRO+xkkvMgXhiYROeEU/Mby7L5wUkxBPN7Iknmic88xM/MdNP34t4IvFE4om5Xj2UQwABBBBAAAEEyocA8bySfmZ9YIkF8TzieToaTNdl6b5RvX6I55ndy4jnEc+zRwovRL1Epk+fnnbh+F3f5zyA3/LE88zmLvZCAAEEEEAAAQQQQAABBPwIxC0vFwnP/PQu+yKAAAIIIIAAAggggECZEygrC5p69+4tc+bMkcqVK+fcR1FdkJHLA4bJCLmW1/zg7777rtx9993y5JNPyv79+41sGzVqJPoWyMaNG6ftn0+yk3x+3DVZmBNkwrPk8UnCM6NhlLITDyh+mvBITkKW67Xt1gPO60vn0tWrV0vbtm0Tu/tdkOG/p91LmFy/WjLf+pmW5wFF3uBoj1Te4Cji53rI52+AQs0nHAcBBBBAAAEEEECgMALEE0sciSemjiniiWfIokWLpEaNGr4vNuf3K+KJvgmJJ4pItnhhts/9qBNPNI9H+omf+OmD5H1JeEbCs3x+Q/Mz7vIdz37KE0/00zPsiwACCCCAAAIIZBYgnkc8z2uEEM8jnme6LkvHUFTj4W7j20+7ksubrh9z8/BKIpVphs4Wr8v2uZ/7H/E84nn2eCHhGQnP3BK+ec0nxPP8zLTsiwACCCCAAAIIIIAAAqUtQMKzgHogbrABMXBYBBBAAAEEEEAAAQQQKLBAWVnQdMkl7j9A+uEqlIXpOU0eQNFj5btoId/yWocDBw7IP//5T5k/f77MmjVL3nnnnYzN1KRnzz33nNSvXz9lv3weTsjnYQ2TBSxBJjxLHp/lJeHZscceKxs2bJB69eqZXhK+9jO9ftwOajIe3MqFvaBJEw5qwrGvv/7aqk61atVk7dq10qJFC+u/C3Ft2+10Xl/Oc+l+ftrvqzOz7GzaX/nWz7T8uHHjZMKECYlad+rUSRYsWCDVq1cvWLNNxneh+t95LhY0saCJBU0Fu5Q5EAIIIIAAAgggUGYFChVDS14g7/Y9VAHDitfk2lmFsjA9v8n3xULEDArxnZN4ommvFu+X6YER4on+LL32Nr1+iCeaeRNPNI+XEk/kBQr2VcULFHiBgtkMy14IIIAAAggggEDhBQoVwyKe579vTOMR+cbj8i2vLSOe569/ieeJsD7wr9KzZ8/EwMkl4RnrA4v5WB8ocsYZ6QkYCzG3qy/rAy+VGTNmJK5Vr+cNTNePet0t/JbPZ028nzuWn4Rlbsf1Uz6fZwT8tIl9EUAAAQQQQAABBBBAAAEvgbjl5apQpK+kiMEWN9gYkFJFBBBAAAEEEEAAAQQQEBGTh1KyQf3www/Sp08fmTt3rrWr1wOKDz/8sAwfPjxxuCZNmsiaNWukTp062U6R8vn3338vvXv3liVLliT+fciQIfLYY4/5Oo5z56VLl0q3bt0S/1yzZk1Zt26dnHLKKXkd16twnBY0OdugffDaa69ZPwI/9dRTsmvXrrRmTp48Wa666qqUf8/nx8x8ftw1WRAR5vj08wOw1/hZv369dOjQQfT6060QSf+c5zJxs8tE9fpx8/PTruTyfhYkOK/vXOaojRs3WgtZvvvuO6sahx12mGi/N27c2Prvr776yvp88+bNiWpOmTJFhg0b5nvOWrlypXTp0kXsMJnb/Oen/b4rkKGAaX/lWz/T8s76aFI6vR+pWaE2k/tDoR52fvLJJ2XAgAGJqueT8EwPEvb8lu/5TMubjg+vMeC3fD73PD/j0LT9Xsf0Uz6fvwH8tIl9EUAAAQQQQAABBIIXIJ5YYhzVeEi+D8HkW95tFBJP9L42TeLdfr5/eZ2JeGLqA4huD5B52ZnGp5zl/cQDiCcW7v5l2l9++setdqbliSd6Jzwjnug97k3Hl30E4omFm0M4EgIIIIAAAgggUBYFiOcRz8tlXBPPI57nFIhqPNytp0zjQ8TzUtdH+41H5DK35NNf+dbPtDzxPOJ59jjlBQb+1oOyPrBQsyLHQQABBBBAAAEEEEAAgVwF4paXi4RnufY05RBAAAEEEEAAAQQQQKBMCGzbtk1OO+002b59e6I9CxYsSHnzWLaG7ty500qUs2nTJmtXr4RnJgl1sp1LP//iiy+kTZs2smXLlsTu9957r4wePdqkuOc+b775prRr107+/e9/52zhpwImCW30eG5Jjfz8iOrWLj/ls7VJ3+44bdo0GTp0qPz444+J3Tt16iQ6lqpXr574t3x+zMznYQ2TBSxhjs8JEybIuHHjEi5+Hq6zCzmTFJV2wrOoXj9u49dkPLiVM13womWd17cmU9SkkAcffHC2SyrxubOPnUkiTR6GNT3ZxIkT5brrrkvs3rBhQ3nppZekbt26iX/z037T85rsZ9pf+dbPtPy8efOspJv2dvTRR8uGDRukfv36Js2x9tH5rHv37tb9smXLltKsWTMZNWqUVK1a1frc5P6gyek0UdmsWbMS5x00aJA8/vjj4gzQZqqYzkU6J9lbvgnPwp7fRo4cKZpg0978zIXffvutnHfeefL8889nLW86Prys/ZbP555nPBBFJCw/rVM+fwP4aRP7IoAAAggggAACCAQvQDyxxDiq8RDiicV9lM93K5N4BPHE9PnGxM0uFdXrx20W9dOu5PJ+4gHEEwt3/zLtLz/941Y70/LEEzM/IEk80X3sm44vu3Q+9zw/Vx/xRD9a7IsAAggggAACCERHgHge8bx8RyPrA1MFTdavhv19N9c+No2j6PGJ56UqE8/LddTlHlf2Gy9xnsm0PPE84nn22PGz1t50fBHPK9zcwZEQQAABBBBAAAEEEEAAAacACc8CGhNxgw2IgcMigAACCCCAAAIIIIBAgQXckn1cffXVMmnSJOMzmb4FUhOUnX766fL5558njj1z5kzp37+/8bl0x/Xr10uHDh3khx9+sMrp96UVK1bIWWed5es4zp3dHgQcMWKElUjFT/KYt99+Wzp37iyVKlWyEtn87Gc/k6uuukqOPfbYlFOaJLTRAm4/gmripPPPP9+ovc4362khtx9hX3nlFVmyZIm8+OKL8tZbb8mwYcPkjjvuMDqHJt4ZM2aM3HXXXYn9tb2aBKhevXqJf8sn2Uk+D2uYLMwJc3w6++Swww6zxnXjxo2NvS+77DIr0Zy9+UnyY3QSETFxs48V1evHra1+2pVc3s+CBOf1rUmx1q1bJ8cdd5wRv15Tzj52S2blTFalc47Oh4ceeqjReXQnnUv79OljJWSzN7cEbX7ab3xygx1N+yvf+pmWdy7ey+Ue5Exm5+w30/uDM1GdMyleNl63Nueb8Czs+c05Pvr16yf6t4XJfdttAarXXGo6PrzM/ZbP556Xrd+TPw/LT8+Zz98AftrEvggggAACCCCAAALBCxBPLDGOajyEeGJxH+Xz3cokHkE8MX2+MXEjnrhQevTokYZHPLFw9y/Tceg3XuOsoWl54omZH5Aknug+9k3Hl106n3uen6uPeKIfLfZFAAEEEEAAAQSiI0A8j3ieLcD6wPDWr4b9fTfXGcc0jqLHj2o83K3tftqVXN7P93HiebmOutzjyn76x612puWJ5xHPs8dPWUh4RjyvcHMVR0JmyGT0AAAgAElEQVQAAQQQQAABBBBAAIHoC8QtL1eFIn2CNAZb3GBjQEoVEUAAAQQQQAABBBBA4P8FnD9mnXDCCbJq1So55phjjIxuvfVWue222xL7VqtWTdauXSstWrRIKf/9999L7969raRa9nbGGWfIokWLpEaNGkbn0sQ8w4cPl6lTpyb2b9CggZWkSxMK5bPp10NN9vbggw8mDqPJurQtamKy6TF++9vfyp133pnY3SuZlWlCG7cf2cePHy9jx441qZI437auhdx+hHWOA79942xP3BKehTk+t2/fbiX/++STTxJ96JVkyK2TP/roI2nXrp3oceyttBOeRfX6cfMrjQVNWo/Zs2dbicVMNrc+diu/cuVK6dKli9jhLY0fPfvss8YJEbUuzgeh9N/cxqPpgh+T9vnZx7S/8q2fafndu3fL2WefLboI1N78JMfU+9jAgQNlzpw5ifLORKOm9wdn3/nt/5dfflnOPPNM2bdvX9a5yNQn7PnNOT7atm1r/Z1Rs2bNrMPMef1ogfKe8CwoP7Ul4VnWIckOCCCAAAIIIIBArASIJxZ3V1TjIcQTi/snn+QvJvEI4onp05aJm10qqteP22Tsp13J5U3jKVrGGQ/SfyOemNut0bS//PSPW01MyxNPzPyAJPFE93FuOr7s0vnc8/xcaWHFY4kn+ukV9kUAAQQQQAABBMwEiOcRz1MB1geGt3417O+7ZjMB8bxsTn6+jxPPy6Zp/jnxPBGv9dqsD0y/dwW1vs3P9Z9PvJh4nvncwJ4IIIAAAggggAACCCCAgF+BuOXlIuGZ3x5mfwQQQAABBBBAAAEEEChzAm+//baVPGnXrl2Jtt1yyy1y++23i/NLnrPxH3zwgbRv395KYmFvXgnP9HNN8NK3b9+UwzzxxBMyYMAAI9d169bJWWedlZKcxU+imWwnee655+Scc86RH3/8MbHrFVdcYSVBq1KlSrbi8vrrr0vHjh1TLH/9619bDyYdfPDBKeVNE9pochxNkjR37txEeU22M3/+fKlatWrGOrn1jxZwS3i2fv166dChg+j5dDvooINEk8Ho2DDZTB5yyCfZST4Pa5guiAhrfObzMJ9bUj3tn9JOeKZ1iOL14zZ2TceDs6yfBQ1uC5qaNm1qJZM88sgjM15S2sfXXnut3H///Yn9GjVqJC+88ILUrVs3pazbw3KtWrUSfUvo4YcfnvXS3b9/v/Tv31+eeeaZxL6HHHKI6Fx70kknpZT30/6sJ/axg2l/5Vs/P+XdEn1q37Zu3Tpry9wWIWmCLr332Jvp/eG7776TXr16yfLlyxNlTfvfre/1IF7JF019wp7fnnzyyZS/IbzGr7NjvNpf3hKeheWn/vn8DZD1wmIHBBBAAAEEEEAAgdAFiCeWkEcxHkI8sbh/iCcWOxBPLHYwjbe4Taim8SlnWdN4ilv99N+IJ+Z2ezPtLz/941YTP+WJJxYLuv02RTzRfZz7GV/53vP8XGnEE/1osS8CCCCAAAIIIBAtAeJ5xPNUgPWB4a1fDfv7bq4zjmkcxT5+FOPhxPMy9z7rA0t8/MRbiOcRz/OKZ3pdcX7GF/G8XO9alEMAAQQQQAABBBBAAAEEMguQ8CygERI32IAYOCwCCCCAAAIIIIAAAggEIOCWXKdixYoydepUufTSSz2Tnn399ddywQUXyOrVq1NqlSnh2ZdffmklBHvnnXcSZTSRmCaaOv/88zO27o033pCePXvK1q1bE/tpYhNNMtOsWbOCyGjymIsuukgWLVqUcrzf/e53Mm7cuIxJz9w81HHZsmXSuXPntPr5ecDKubBEj/v0009L7969Pdvt1T9awO2hErfESSeeeKKVxKpBgwYZfT/++GPp1KmTbNmyJbHf2LFjZfz48Snl8kl2EsYDimGOT70GzjzzTPnqq68SRppcTvv1qKOOcvXWa1U/79evX0pSPt05jIRnOt70Wq1cubJr/aJ6/Tgr63ehll3ez4IEt4RnehxN7jhlyhSpXr26Zx9rgsVRo0al9LFXEio9iB7vyiuvTDmeJs/Svqpdu7bntauLmW6++Wa59957U/YZPny4TJ48Oa2f/bS/IBPy/x/EtL/yrZ+f8h999JGVDFLfxmpvJvOl27zs9nZGP/cHt4WE2cbZgQMH5K677hKdp51bvgnP9Hhhzm/Oe4OeP1ui0kztj2rCM70vvPjii9KwYcNCXl5pD/8H5afHdf4NoPcS/RtS37rJhgACCCCAAAIIIBA/AeKJJX0W1XgI8cRwEp4RT0ydv5zjjnjiN9K9e3dZs2ZNAsotNq8fEk8s3L2QeKKIW8zRFiae+DfrRU579+5NDDriiebXX1jxWOKJ5n3CnggggAACCCCAgKkA8TzieSrA+kAR4nnE8zLNm37WjxHPM70DZd+PeB7xvEzrn8OKR/m5/t1Gtd/yznaxPjD7XMEeCCCAAAIIIIAAAggggEA2gbjl5apQpJH7GGxxg40BKVVEAAEEEEAAAQQQQACBJIFPPvnESsr1/vvvp7hcddVVVtKqWrVqJf5dv0a9+eab0rdvX3nvvffSHDMlPNOd9YGeXr16pSVscjuX7q8PDf75z3+Wa665RjRBT/KmP3TfcMMNnknZcunk119/3UrKtmvXrpTi3bp1k4kTJ8rPf/7zlH9XD03YMXToUPnwww9TPsv0kISfhDZuP9iq86OPPioXX3yxVKpUKXFeTeSiSeA0AZKzPvZOXg9VzZw5UwYOHJjShuOPP14eeughyyT5PLqT3fZBgwalJKKrU6eOvPDCC9K0adOUY0U94VmY41Pt7r77brnpppvSvB955BHp0KFDyrj+9ttv5Z577hF9c5zbFkTCs4cfflg0+ZW9aYLBxYsXS5s2bTwvrSheP87Kmi6QcZbzsyDBa0GTHrNVq1Yybdo0adKkScop9uzZI2PGjLGut+RN91+6dKkcfvjhru5aL00YqQ+qJW967bqNJd3nH//4hzVnrV27NqVMpqRdftqfy9zrVca0v/Ktn9/ybonmjjnmGCtZqHO+9LpveiXF9HN/0PviiBEjrPuBc9y4jbMdO3bI6NGjZcaMGa7khUh4Fub85tZv2jC9B2pbkv9+0X/XZHXXXXedzJ8/39dc6nd85DN/aNn/Y+9OoOSq6vyB30BQYiIMu2wyBnEgekZkR8ISCGHHP0TZwnaGfVhFZQt/dFjiqIS/sjgJiLIJIRCWMSaALAZkRxQkQUUyIyDDHkUJyNb/c1+miq7qV1XvVXVV10t/3jkeNf2W+z73vlvVv771rSeffDIJAosheaVt0qRJ4aSTTurzWtzK89Ypv9jGGPAZP2w7b968cpMPOeSQJGBx2LBhrdyGYwkQIECAAAECBAZIQD3xA/hurIeoJ3Ym8CyOgk7Vuzv5+3az04p6YqVcnnqCemKzo67vceqJ9T8gqZ7YN4hQPTH786eemN3KngQIECBAgACBbhRQz1PPiwLWB6rn9Z6f1PPU83oL5Kln9ufrnHqeel699c+dqke1Ov7zHm99YH/OIs5FgAABAgQIECBAgACBRQJFy+USeGbkEiBAgAABAgQIECBA4H8FHnroobDDDjv0CfqKgSwbbbRR+OxnP5t8y18MsorfdFdraxR4VuuDWaXzxZCsTTfdNAn0iMFqjzzySJ9wtLhvo29cb6VjZ8yYEfbaa6/U66688sphm222Ccsuu2zicdttt/Uxi9feZJNNwk033RRWXXXV1KbkCbR59913k+CpGKRTvcUQqnHjxiXtif1y++23hxiOVdpigFFsb+8wnFqBZzFcLt73zJkz+1xn+PDhYbPNNgsjR45MfjZ//vzwwAMPVFyrdFCtILoiBJ51cnzW+mBRdOw9zuo9ByXzdgSexbEUx1Z1VvxKK60Ull566ST8b9q0aX2CuLrt+akezFkXyFQfl2dBQvXzHQtm1Y5rrbVWEv7z4Q9/OMQPRse5Lu35vvXWW5P5pN5Wa1FqPCY+u2PHjk3GVL05PM4l9a6V5/5bmX+b7a9W25f3+HrPb1bzWnNlnteH6BX7dfz48eGOO+7oQ18aZ0OHDg0PPvhgmDt3bt3u6Y/As3iBTs5vN9xwQ/jiF7/Y5xmL71/iM/bJT34y/P3vfw9z5swJ8VkpbfHnMfzt+9//fli4cGHyz7Xm0rzjo5X5Ix6bFg5Wep6XX375sNRSSyXBiVtuuWXLj1sn/GIj33rrrWSczpo1q6LN8V7iN1TGLYbsVgevtnyDTkCAAAECBAgQINBWAfXED3i7rR6inti5wDP1xA+eA/XEyik3Tz1BPbH/Xq6y1n/z9E9a6/Ier5646APlu+22W2pnqyc2P3+oJ1Z+kVP/zSbORIAAAQIECBBYPAXU89TzrA9c9CWvaV9UWhod/bl+tZO/7zYza6nnNf/7uHpeMyMu/Rj1vPqBZ1HN+kDrA1t54qwPbEXPsQQIECBAgAABAgQIFElA4FmbeqtosG1icFoCBAgQIECAAAECBNosEBcwfOlLX0oN8Kp16R133DEJJ/vpT3+a7NIo8CzuExeN/Md//Ec44YQTklCUvNtJJ50Uzj777CTwo11bvJ8Y/lUKQclznRgQd+ONN4Y11lij5mF5A22ee+65sMcee6SGItW6SAwni+Fl8UMkp5xySnm3eh8qeeGFF5L7vueee/Lccnnfs846K5x88smpfVOEwLNOj88YThfD7OK3Z2bd4riPz85FF13UMKQn6znT9osBettuu23NgKQYUHPvvfeWQ/B6n6Pbnp/ebcu6QKbaJM8H2Kqf7xhKFC3/7d/+LXOXrLnmmsmzu/7662c6Js4R8dm9//77M+3fe6e11147XH/99XWvlef+czegzgFZ+6vV9jVzfHz9OvXUU8PkyZNz3/LXv/71MHHixNS5Mu/rQ7x4M3P3iiuuGA4//PAwadKkcvv7K/AsnrBT81sz/RDDzmKI6Gc+85kkFK3bAs/i+6Qvf/nL4Xvf+17NsRVfNyZMmJB77FUf0Am/0jWnTJkSjjrqqJptPu2005LQMxsBAgQIECBAgECxBNQTP+ivbquHqCf+Mmy11Vbl3/k+/vGPJ1/gUOsLKlqpH3Wy3t2p37ebmYnUEyvV8tSb1BObGXHpx6gnNv6ApHpi/rqueuIHz5t6Yv/NV85EgAABAgQIEBgoAfU89bxm1pj0Hq/WB4aQZ/2qel7f2a4d62tbqe+WjlXP+1vYddddky+VLG311hr31+uYep56XqMvfO5EPSrP85829vMeb31gf80gzkOAAAECBAgQIECAAIEPBIqWyzWkJ/52WICtaLAFINVEAgQIECBAgAABAgRqCMQPwh133HFJYFej7atf/Wo488wzk8CmK664Itk9S+BZ6bzz5s0LhxxySPJBsyzbxhtvHL7//e+HuOChE1u0OPHEE8N1112X6XIxiCoGsR177LFh2LBhdY9pJtDm9ddfTwJyLrzwwobtieFo0SqGUlUvCGi0CCF+k+M3vvGNcO6554b333+/4bXiDuuuu24SwDVmzJhQ/Tts6QRFCTzr9Ph87733wvTp05PnKPZxvS0GU11zzTUhfrim9wc2G/3BP1MnpuxUb5Hj0KFDw1133RVGjx6devpue35Kjcy6QKb6pvIsSEh7vuNzd/fddycBRY36+ZhjjklCf5ZZZplcXRef3Tg/xDCt+L8bbXHOOuOMM5JgpeHDh9fdPc/9N7punp9n7a9W29fs8bG0GJ+DGBz29NNPN7y1+AxffPHFdefKZl4f4oVjn19wwQXh9NNPbxgmuvnmm4err746/OY3vwm77757ud39GXgWT9qp+S3vdWLYWQw6++UvKz/8XmsubXZ8lGCbOb7RAuP+DAdrt1/JodEi3vHjx4dp06aF+PpiI0CAAAECBAgQKJaAeuIH/dVt9RD1xM4EnqknfvAMqCd+YJGnHqCe2H+ve+qJ2T4gqZ6Y7+8y6omVz6h6Yv/NWc5EgAABAgQIEBgoAfU89TzrAxeNgU6tX837e5T1gSE0u34q9mvW+lD1HKyeJ/As7XXZ+sDd6r5d6dT8lvc66nnqeQP1Ptt1CRAgQIAAAQIECBAYOIGi5XIJPBu4seLKBAgQIECAAAECBAh0sUD8A+2TTz4Zzj///DB79uzwzDPPlFsbw1r22WefcMQRR4Q111wz+feDDjqoqcCzeGy81lNPPRUuv/zy8NOf/jRZRBK/jSluMYxn1KhRYZdddkmusc4669QM02on54svvpgEcMSFJL///e/DggULypdbaaWVwgYbbJAEt+28884NQ4NKB7ayIOPZZ58NU6dODddee22YP39+OZTs4x//eNhpp52SwLr11luvbJU38KzUxhhMMmvWrOQ69913X4iBZaUt9s3IkSPDDjvsEA499NCkn5Zccsm63VC0wLNOj8/oHYMGY2DVE088EeL/j1sMooqhYkcffXTYcccdk+cia0hPfzwXcZHjN7/5zXDTTTeF559/vuKUV111VRLgVW/rtudnoBY0zZw5M4wYMSIJO7vkkkvCj370ozB37tyELgbYffrTnw77779/OOCAA8Kqq67aUtf1fnZjyNrLL79cMWfFsLy9994715yVZ0FXS42vOjhrf7XavlaPjwtqHnzwwSTMLAag9X7dXG655cK2226bvI6VnuF6Rq28PsTzvvrqq+Gyyy4LV155ZcVramzHuHHjkteITTfdNJmzq6/V34FnvV9POjG/1ZpH471vsskmFfNobFvWubTV8dHs8XGBcZwrpkyZkswXvUNI2xEO1i6/3uM9Pivx9eQ73/lOePTRRyvC+WKg7W233RZif9kIECBAgAABAgSKJ6CeWNln3VYPUU8MIdZO4xdvZKm7ZK1HpD2pnax3qyd2ph7f7HjIUw+oVw9ST8z3mpi1v/L0T1oLWj1ePbF+v3ZqfmtXPazV8dHs8eqJ+eYLexMgQIAAAQIEBruAep56XhSwPrCz61c79ftu3vnN+sBFYnl+H1fPyzvKau+vnpf9CwxKitYH9l1nbX1gtmeyXfXQ3le3PjBbX9iLAAECBAgQIECAAIH+FxB41v+myRmLBtsmBqclQIAAAQIECBAgQIAAAQIECHS9QKuBVV1/gxpIgAABAgQIECBAgAABAgQIECBAgEC/Cagn9hulExEgQIAAAQIECBAgQIAAAQIECBBou4B6XtuJXYAAAQIECBAgQIAAAQIECBAgkEugaLlcQ3ri15IUYCsabAFINZEAAQIECBAgQIAAAQIECBAg0BYBC5rawuqkBAgQIECAAAECBAgQIECAAAECBBZLAfXExbJb3RQBAgQIECBAgAABAgQIECBAgMBiKqCet5h2rNsiQIAAAQIECBAgQIAAAQIECitQtFwugWeFHWoaToAAAQIECBAgQIAAAQIECBDoTgELmrqzX7SKAAECBAgQIECAAAECBAgQIECAQDcKqCd2Y69oEwECBAgQIECAAAECBAgQIECAAIF0AfU8I4MAAQIECBAgQIAAAQIECBAg0F0CAs/a1B9Fg20Tg9MSIECAAAECBAgQIECAAAECBLpewIKmru8iDSRAgAABAgQIECBAgAABAgQIECDQNQLqiV3TFRpCgAABAgQIECBAgAABAgQIECBAoKGAel5DIjsQIECAAAECBAgQIECAAAECBDoqULRcriE9PT09HRVq8mJFg23yNh1GgAABAgQIECBAgAABAgQIECi8gAVNhe9CN0CAAAECBAgQIECAAAECBAgQIECgYwLqiR2jdiECBAgQIECAAAECBAgQIECAAAECLQuo57VM6AQECBAgQIAAAQIECBAgQIAAgX4VKFoul8Czfu1+JyNAgAABAgQIECBAgAABAgQIELCgyRggQIAAAQIECBAgQIAAAQIECBAgQCCrgHpiVin7ESBAgAABAgQIECBAgAABAgQIEBh4AfW8ge8DLSBAgAABAgQIECBAgAABAgQI9BYQeNam8VA02DYxOC0BAgQIECBAgAABAgQIECBAoOsFLGjq+i7SQAIECBAgQIAAAQIECBAgQIAAAQJdI6Ce2DVdoSEECBAgQIAAAQIECBAgQIAAAQIEGgqo5zUksgMBAgQIECBAgAABAgQIECBAoKMCRcvlGtLT09PTUaEmL1Y02CZv02EECBAgQIAAAQIECBAgQIAAgcILWNBU+C50AwQIECBAgAABAgQIECBAgAABAgQ6JqCe2DFqFyJAgAABAgQIECBAgAABAgQIECDQsoB6XsuETkCAAAECBAgQIECAAAECBAgQ6FeBouVyCTzr1+53MgIECBAgQIAAAQIECBAgQIAAAQuajAECBAgQIECAAAECBAgQIECAAAECBLIKqCdmlbIfAQIECBAgQIAAAQIECBAgQIAAgYEXUM8b+D7QAgIECBAgQIAAAQIECBAgQIBAbwGBZ20aD0WDbROD0xIgQIAAAQIECBAgQIAAAQIEul7Agqau7yINJECAAAECBAgQIECAAAECBAgQINA1AuqJXdMVGkKAAAECBAgQIECAAAECBAgQIECgoYB6XkMiOxAgQIAAAQIECBAgQIAAAQIEOipQtFyuIT09PT0dFWryYkWDbfI2HUaAAAECBAgQIECAAAECBAgQIECAAAECBAgQIECAAAECBAgQIECAAAECBAgQIECAAAECBAgQIECAAAECBAgQIECAAAECBAgQIECAAAECBAgQIECgrkDRcrkEnhnQBAgQIECAAAECBAgQIECAAAECBAgQIECAAAECBAgQIECAAAECBAgQIECAAAECBAgQIECAAAECBAgQIECAAAECBAgQIECAAAECBAgQIECAAAECBAokIPCsTZ1VNNg2MTgtAQIECBAgQIAAAQIECBAgQIAAAQIECBAgQIAAAQIECBAgQIAAAQIECBAgQIAAAQIECBAgQIAAAQIECBAgQIAAAQIECBAgQIAAAQIECBAgQIDAIBcoWi7XkJ6enp4i9FnRYItgqo0ECBAgQIAAAQIECBAgQIAAAQIECBAgQIAAAQIECBAgQIAAAQIECBAgQIAAAQIECBAgQIAAAQIECBAgQIAAAQIECBAgQIAAAQIECBAgQIAAAQLFEyhaLpfAs+KNMS0mQIAAAQIECBAgQIAAAQIECBAgQIAAAQIECBAgQIAAAQIECBAgQIAAAQIECBAgQIAAAQIECBAgQIAAAQIECBAgQIAAAQIECBAgQIAAAQIECBAYxAICz9rU+UWDbROD0xIgQIAAAQIECBAgQIAAAQIECBAgQIAAAQIECBAgQIAAAQIECBAgQIAAAQIECBAgQIAAAQIECBAgQIAAAQIECBAgQIAAAQIECBAgQIAAAQIECAxygaLlcg3p6enpKUKfFQ22CKbaSIAAAQIECBAgQIAAAQIECBAgQIAAAQIECBAgQIAAAQIECBAgQIAAAQIECBAgQIAAAQIECBAgQIAAAQIECBAgQIAAAQIECBAgQIAAAQIECBAgUDyBouVyCTwr3hjTYgIECBAgQIAAAQIECBAgQIAAAQIECBAgQIAAAQIECBAgQIAAAQIECBAgQIAAAQIECBAgQIAAAQIECBAgQIAAAQIECBAgQIAAAQIECBAgQIAAgUEsIPCsTZ1fNNg2MTgtAQIECBAgQIAAAQIECBAgQIAAAQIECBAgQIAAAQIECBAgQIAAAQIECBAgQIAAAQIECBAgQIAAAQIECBAgQIAAAQIECBAgQIAAAQIECBAgQIDAIBcoWi7XkJ6enp4i9FnRYItgqo0ECBAgQIAAAQIECBAgQIAAAQIECBAgQIAAAQIECBAgQIAAAQIECBAgQIAAAQIECBAgQIAAAQIECBAgQIAAAQIECBAgQIAAAQIECBAgQIAAAQLFEyhaLpfAs+KNMS0mQIAAAQIECBAgQIAAAQIECBAgQIAAAQIECBAgQIAAAQIECBAgQIAAAQIECBAgQIAAAQIECBAgQIAAAQIECBAgQIAAAQIECBAgQIAAAQIECBAYxAICz9rU+UWDbROD0xIgQIAAAQIECBAg0AaB//mf/wmbbbZZeOaZZ8pn/8///M+w2267teFq2U/5rW99K5xyyinlAw488MBw+eWXZz+BPQl0icBBBx0UrrjiinJr/v3f/z2cfPLJA9q66udr6623DjNnzgwjRowY0Ha5OAECxRf45S9/GbbaaquwcOHC5GY+8pGPhLvvvjtsuOGGfW7Oa33x+9sdECBAgAABAgQIDE4B9cTB2e/uunMC6omds3YlAgQGXkA9ceD7QAsIECBAgAABAgQWfwH1vMW/j93hwAqo5w2sv6sTINBZAfW8znq7GgECBAgQIECAAAECBAhkEyhaLteQnp6enmy3NrB7FQ12YLVcnQABAgQIECBAgACBPAIWNOXRsm83Crz33nthxowZ4Te/+U0466yzuq6JFjR1XZdoEAECbRSwoKmNuE5NgAABAgQIECBAoEsE1BO7pCM0o2kB9cT8dL5AIb+ZIwgQyCagnpjNyV4ECBAgQIAAAQIEWhFQz2tFz7HdIKCel78X1PPymzmCAIFsAup52ZzsRYAAAQIECBAgQIAAAQKdFShaLpfAs86OD1cjQIAAAQIECBAgQKALBSxo6sJO0aRMAjHD/KGHHgrHHntsePjhh8OBBx4YLr/88kzHdnIngWed1HYtAgQGWsCCpoHuAdcnQIAAAQIECBAg0H4B9cT2G7tCewTUE5t39QHJ5u0cSYBAfQH1RCOEAAECBAgQIECAQPsF1PPab+wK7RFQz2veVT2veTtHEiCgnmcMECBAgAABAgQIECBAgEDxBASetanPigbbJganJUCAAAECBAgQIECgDQIWNLUB1Sk7InD++eeH448/vnwtgWfZ2S1oym5lTwIE8gn4gGI+L3sTIECAAAECBAgQKKKAemIRe02bo4B6YvPjQD2xeTtHEiBQX0A90QghQIAAAQIECBAg0H4B9bz2G7tCewTU85p3Vc9r3lr4JN0AACAASURBVM6RBAio5xkDBAgQIECAAAECBAgQIFA8gaLlcg3piV/3UICtaLAFINVEAgQIECBAgAABAgT+V8CCJkOhqALVi3IEnmXvSQuaslvZkwCBfAI+oJjPy94ECBAgQIAAAQIEiiignljEXtPmKKCe2Pw4UE9s3s6RBAjUF1BPNEIIECBAgAABAgQItF9APa/9xq7QHgH1vOZd1fOat3MkAQLqecYAAQIECBAgQIAAAQIECBRPoGi5XALPijfGtJgAAQIECBAgQIAAgX4WsKCpn0GdrmMCFjQ1T21BU/N2jiRAoL5Ang8osiRAgAABAgQIECBAoJgC6onF7DetFnjWyhhQT2xFz7EECNQTUE80PggQIECAAAECBAi0X0A9r/3GrtAeAesDm3dVz2vezpEECNQXUM8zQggQIECAAAECBAgQIECgGwUEnrWpV4oG2yYGpyVAgAABAgQIECBAoA0CFjS1AdUpOyJgQVPzzBY0NW/nSAIE6gtY0GSEECBAgAABAgQIEFj8BdQTF/8+XlzvUD2x+Z5VT2zezpEECKgnGgMECBAgQIAAAQIEBlpAPW+ge8D1mxVQz2tWru+XP2y99dZh5syZYcSIEc2f1JEECBAIIVgfaBgQIECAAAECBAgQIECAQDcKFC2Xa0hPT09PN0JWt6losEUw1UYCBAgQIECAAAECBBYJWNBkJBRVwIKm5nvOBxSbt3MkAQL1BSxoMkIIECBAgAABAgQILP4C6omLfx8vrneonth8z6onNm/nSAIE1BONAQIECBAgQIAAAQIDLaCeN9A94PrNCqjnNSsn8Kx5OUcSINBIwPrARkJ+ToAAAQIECBAgQIAAAQIDIVC0XC6BZwMxSlyTAAECBAgQIECAAIGuErCgqau6Q2NyCFjQlAOralcfUGzezpEECNQXsKDJCCFAgAABAgQIECCw+AuoJy7+fby43qF6YvM9q57YvJ0jCRBQTzQGCBAgQIAAAQIECAy0gHreQPeA6zcroJ7XrJzAs+blHEmAQCMB6wMbCfk5AQIECBAgQIAAAQIECAyEgMCzNqkXDbZNDE5LgAABAgQIECBAgEAbBFpd0PTWW2+Fn//85+HGG28Mc+bMCfPnzw/vvPNOuaVLLbVUGDlyZNhhhx3CfvvtFzbaaKOw5JJLNryTeotV3njjjfCjH/0oXHzxxWHu3Lnh/fffT8639tprh1122SUcccQRYb311gvVv0s1vGivHV599dVw0003hUsuuSQ88cQTIV6ztH384x8PY8aMCYcddljYZJNNQrzHLFu19dZbbx1mzpwZhg8fHu65555w8sknhwceeCA51XLLLRfGjRsXjjvuuLDpppvWNavV1iWWWCKx33nnnfvFJMs9pu3Tn+076KCDwhVXXJGpKSXfESNGZNo/6049PT3hqaeeCpdeemmYMWNGePrpp5NDo3cc38cff3zYY489wrBhw5J/r27zv//7vyd9nXV79tlnwzXXXBOuvvrqMG/evPLz1bt/Dz300DBq1KhMz1a8bqsfUIzP+F133RV++MMfhjvvvDO8/PLL5duJY3eDDTYIBx98cNhtt93Csssum+lW//a3v4Vdd901mUfiFp+z+DysuuqqyX1/7WtfC7fcckvyvMdnZvTo0eHoo48OO+64Y91nsD/HX6YbqbFTvfuLh8T54aKLLgrTpk0rj6nSvLbPPvskz/Caa67Z5+xxPD755JPh/PPPDz/5yU/C888/n+wT56U4Jk444YTwpS99KTHLu8V+jotTpk+fnvTzH/7wh4q5MI7B2E/xWYvze5wXs86H1W2J93/llVf2GeerrbZaMo7iXFia1xtZ9j539Vj/z//8z+R8cYv3F8dUdH/ooYfCggULKuwOOOCAZByvsMIKeenK5++UXzMNbFf/5lnQ1MrC1Pfeey88+OCDydi/7bbbyv1Xmh+OPfbYZH4oveeoNxZ6++Vpf5p7q8e/+OKLyXuD+DzHcRmfjd5bnGM/9alPJc/1XnvtlTovNDMeHEOAAAECBAgQIEAgj4B6YrqWemKeUVR/3/6s56gnqieqJ1Y+b+qJlbXn6tlIPbH2/Kye+EFtWT2x/17znYkAAQIECBAgQKAzAup56nntHmnqeZVrGq0PTB9x1gdaH2h9YPPrK5uZx9Xz1POaGTeOIUCAAAECBAgQIECAQFEFipbLNaQnruIqwFY02AKQaiIBAgQIECBAgAABAv8r0OyCptdffz2cddZZ4Xvf+15FwFkj2BhKFoPKYjBOvUCytBCUyy67LPz0pz8NEyZMCPH69bbNNtssXH755UkoSJ7tueeeC//3//7fEK+VZVtppZUSgxg60ijILS3wLAZmffOb3wyTJ09OvVw0ikEuY8eO7fPzaDBx4sRw4YUXZmlq2HjjjZP7iiFIndja0b6B/oBiHB8xeCkG/NXb4jiPIWXRvNnAsxjyFcOqfvazn2XqrnXXXTcJbmr0bMWTNRt49uabb4Yf/OAH4fTTT2/4DMbrxECsGEp29tlnh2WWWabufaQtaLrvvvsS6xgiVwo2rD7JlClTkjCw6q0d4y9TR9TYqdaCrX/4h38IZ5xxRjj33HMbnj7OuTEsrxQq9tprr4UjjzwyXHfddXWPXXHFFcO1114btt1224bXiDvk7efSSWMfx/7IMh+Wjolhkqeeemq44IILGrYtBgl+//vfDzHEsFY4XvVJan1AMQbrHXLIIRXhcrUa8NWvfjWceeaZ5RDDRg3tpF+jtqT9vN3tyxP41UzgWSznxsDFww8/vGH/rb/++snYj+8Fuj3wLO+cX+rb+FzE0Lc11lijmeHgGAIECBAgQIAAAQJNCagnVrKpJzY1jFIPakc9Rz2xdv+oJ1batGP8tfJ0qCem66knfuDSTD22mTGpnrhIrfeXafR2zFMPTfNv9nj1xGZGs2MIECBAgAABAoNXQD1PPa9do78d9RT1PPW8agHrA60P7P3ludXjw/rAvnOGep56Xrte952XAAECBAgQIECAAAEC3SxQtFwugWfdPJq0jQABAgQIECBAgACBjgg0s6Dp17/+ddh9993Ds88+23QbY7jPiSeeWDP0rPqP0AcccED47Gc/G2LwTNbtIx/5SJg+fXrYZZddMh1y5513hr333ju88sormfbvvdPBBx+cBI8NHz685rHV1ltuuWXYaqutwjnnnFPzmE033TTceuutYdlll63Y5+GHHw7jx4/P3QcxgCoGtMUQqnqBc7kBqg5oV/sGckFT3vERg6xiQN/UqVPDFVdcURZq9A2OMcwnfpPdoYcemitMsHSB6lCstL5sJvDshRdeCPvvv3+44447cg+P+OHJG264Iay33no1j037AF+cI+J/aoWdrb766uGee+4Jn/jEJ7r++Ui7v/hsf/nLXw633HJLZtPYd1/72tfCM888k8xtc+fOzXRsDEmbNWtWanhi7xPED2nHAKVHHnkk03nTdoohbDGAqRTMVutEzVxrnXXWSeb1GAYYQ8vilmdB080335zY1QvRS2vvjjvuGKZNm9ZnLq7et5l7qj5HVr9mOqgT7cvzAb28gWfvvfdeEhAag/+ybnEujs9aDEk75ZRTyod1ywcU45wfwyrzjsne9x9DDWfPnh022mijrCz2I0CAAAECBAgQINCSgHriB3x560W94dUTK4ehemII6okfjAn1xBDUE/u+VDVT21JPbOklPzRjnrfeqZ74y+RvhQsXLkzo4t8277777rDhhhumdp56Ymtj2tEECBAgQIAAgcEqoJ6nnteOsa+ep57Xe1yp56nnpc0zzdSW1PNam7GbMVfPq1+Pq/bJU8+Mx6rntTamHU2AAAECBAgQIECAAIGsAgLPskrl3K9osDlvz+4ECBAgQIAAAQIECAygQN4FTX/84x/D9ttvH5566qk+rY6hM5tttlk5EGb+/PnhgQceCG+88UaffRst2K8OQYn7v/XWWxXBR6uttloS3vPhD384/OpXv0oN6CkFnWyyySZ1lWfMmBH22muv1GCltdZaK2y99dbJdeI9xQ8avPPOO33O1ygQp9o6hgG9++67yR8z41a6n/i/b7/99vD888+HCy64IBxzzDEV13rooYfCDjvsEP785z/3acPaa68dtthii6StL730UnKeNP9SaFI7Qs/a2b5LL700PPjgg8l9P/rooyH+4bi0/eM//mMyNktbXPhw7LHHhqWXXrrlJ6zePcWAmc997nPh73//exLAFJ+R0jZy5MgQg2ji8aWtXuBZHAvf+c53aob5fPrTnw4xBG/JJZcMjz32WDLm08LAGgUm5Q08q/fcx5C/+ByuvPLK4S9/+Uv4+c9/noy96q1RIE/1B/ji2Bw6dGj5WYvP8rhx48KIESPCvffeG373u98lwX3xGek9jts5/loZSNX3t9JKK4UNNtggCWIqbXFO2HnnnRPLWs9vnAtjUNM3v/nNivC5LPNhrQDF0vVj/8UgxbRQu9jez3/+80nb4hbbF+fCBQsW9GGJ/XH99deHPffcsyZZvWv1nnPTxnlsQ3wG4pwatzyBZzHU8rrrrqt4brLO8Y3CCjvp18xY7FT78izoyRN4Vm9+jM9O/FBgnHPTnp34erDNNtuESy65pEzXLYFntd5/xHsaNWpU8sHGON5j2FtcLBxDDtPm/fg+ZebMmckcaSNAgAABAgQIECDQbgH1xEXC6on9N9LaWc9RT1RPVE9UT1RPbG6+Vk9UT2xu5DiKAAECBAgQIECgGwXU89Tz+ntcqudZH2h9YN+nyvrAShPrA1tbX9nMvK2ep57XzLhxDAECBAgQIECAAAECBBYXgaLlcg3pKX2qvMt7oGiwXc6peQQIECBAgAABAgQI9BLIs6AphnPFIKX4IbHe21FHHRXOOuussMIKK/Sxjb923X///eGQQw4Jv/3tbyt+nhZWVNqhOgSl94Hrr79++PGPf5wEgfTeXn311XDiiSeGK664ouLfY0jUnXfeWQ7qqW5kDEvbdttt+wSI7bvvvmHy5Mlh1VVXrTgkho5Mnz49sXj99dcrfhb/LQYwxaCm6i3NOu6zxBJLhPPOOy8JNouhJnGLbv/1X/8VYsjT8ssvXz5VreCpeOw3vvGNPn0Q2xrvPfo/++yz5fPEa954441h991379fnoZPtyxOU08pNxnG10047JUEzvbcDDzww6bfqcR/77YQTTkhCqdK2eqFJ8Zg99tijT5jNySefHE477bSwzDLLVJzyzTffTMbb6aef3ieE79xzzw1f+cpXUtuQJ/AsLsSJwVU/+9nPKs4Vv5UxzgWbb755ReBY3GnevHnh4IMP7mMWj4nnWWONNfq0q3rBT+8dvvzlL4dzzjknDBs2rPzPcTzHQKCPfexjhXg+6t1fDDGbOnVqiGFc8Z5KW+zfOF7OPPPMCq9YJyqVtGrNh/Gb+vbbb79wzz33lI+Nx82aNSvEcMa0LW3ejXPEd7/73fCJT3wi9ZgYPHf44Ycn4We9txjKGOeY3n1W+nl8LYlhhFOmTKk4ZuONNw6XXXZZn7k9zrMTJ04MF154YWob8gSe9T5BfNbiHF99b9E9Bg9+/etf7zPmY6DfKqusMqB+zc5nnerfdgWexbDL+Fq9cOHCMkF8Xs4+++xkPPUea/G179prrw2HHXZYxf697boh8CzOY/Ge/vCHP5SbVms+6D0v/OhHP0peZ3qHrzZ6vpsdN44jQIAAAQIECBAgkCagnhiSL19QT+yf50M9MSR1YPVE9cTqJ0o98QMR9cQPLJqpxzY7W6snVsqpJzY7khxHgAABAgQIECDQDQLqeep5/TkO1fPU8+J4sj6w71OlnqeelzbXqud9K5xyyillmrju+vLLL099WbI+cBFLXL9qfWB/vnNxLgIECBAgQIAAAQIEBotA0XK5BJ4NlpHpPgkQIECAAAECBAgQqCmQZ0HTE088EbbccsuKYLAYtBTDeKp/Iay+4Msvvxx23nnn8Mgjj5R/tNFGG4XbbrstLLfccn3aVyvwbLvttgszZswIyy67bOo9xZCTb3/720k4VO+tVshU/MPgXnvtFWbOnFnePYaBfe973wsxkK3efcVAoRiY0/ue4rG33HJL2H777fu0r1bg2aRJk5I/6DYyTAuci9e7+uqrk3uod/wLL7yQ7NM7/CiGC82ePTs1qK6ZR6bT7etU4FkMZYqhfr232GcnnXRSOaCu2iuG0MTxc8kll/ShrDUW47cexg/Kzp07t3xMDL6J4Xq77LJL3S759a9/nYTX9Q61W3HFFUMMZ4qBf9VbnsCztPv/4he/GH7wgx/UfA7j9aLBqaeemgRK9d6OP/748P/+3//rM15rLfiJwWkXX3xxRRBYGkanx1/eZ6TW/cVQw1tvvTVssskmqaeMc1ScZ+I+1Vuj+fC///u/Q9xn/vz55UNjMNT555/f51wvvvhi2GabbSqCKb/0pS8l4ZK9Q9jSGhnbeMABByRzc2mLQXT33ntvGDlyZJ9D4jw0duzY8Pbbb5d/tv/++ycBaMOHD091iAFvcaFLDG98//33K/ZpJvCs0TMcrxdDz2LYYO/t5ptvTg2K7KRf3rEX9+9k+9oReFbrtTrOj+PHj69JkjY3lnbuhg8oxhC/+EyWtg996EPh9ttvT95rNdpimGkM4+z9HMX3PjEc0kaAAAECBAgQIECg3QLqieqJaV980cy463Q9Rz3xg15STwyh0+Mv7zOinviBmHpi5ejJW4/NO/bUEyv/1qKe2MwIcgwBAgQIECBAgEC3Cajnqeep59V/Kq0P7Ls+0vrA/DO5ep56Xq1Ro57XOPDM+sC+o8f6wPzzsCMIECBAgAABAgQIEBjcAgLP2tT/RYNtE4PTEiBAgAABAgQIECDQBoE8C5qmTp0ajjzyyHIr1l133SRQaZVVVsnUshicE0NtStvqq68eHnjggbDGGmv0OT4t8GydddYJP/vZz8Jaa61V93oxaGnChAnhuuuua9jW+++/Pwn56R0YkjXELZ78D3/4Q9hqq61CdCxtu+66axJSNWzYsIp2pllHg/hhnU984hMNDdMC56LT1772tYZhabXaes0114R99tmn4bWz7NDp9nXiA4p/+ctfwg477BDiN4eVtqwhUPHY3XbbrSJkLp6jVuDZtGnTwr777ltBfeWVV1Y8M/X6Ie1DX7XCxbIGnqXdf56gvLRnsVYQW9qCnxj+E+eYzTffvOEQ7PT4a9igqh1qLWi64IILwjHHHFP3dNVzZ9y5XqBd75Mdd9xxIV6jtMXgyRhMtvTSS1dcM4YsjRs3LsSgr7jFILY4pj7zmc9kutVf/OIXYcyYMckHReMW5785c+aEOF56b/HnMRwtjvfSFkP54uKMlVdeue61YtvOOOOMcPbZZ1fslzfwrNYcXX3xtJCwGCZVHagZj+uUX6bOSNmpk+1rR+BZ2mt11te/tLkxEg104Nlbb72VhLXNmjWr3GMxKDM+r40CUOMB8VmKr9+9gwb322+/cNVVV2U6vtmx5DgCBAgQIECAAAECUUA9UT1RPbH2XKCe2Leeqp7Y3GuHeuIiN/XE9PGTtR7b3OjrbL1TPfGXyd8ZFy5cmHRX/CKcu+++O2y44YYV3aee2OxodhwBAgQIECBAgIB6XgjWB1ofWG8mUM9Tz+uverd6nnpevblGPW+RzoEHHph88W31Zn1g39FjfaD38QQIECBAgAABAgQIEMgnULRcriE9pU9x5rvPju9dNNiOA7kgAQIECBAgQIAAAQJNC+T5gOJtt92WBGvE8KdnnnkmHHXUUSGGv2TdWvnQQrxGnnCu6j9+xt+rYqjIjjvuWNHc6jCgvCFu8WQXXnhhOPbYY8vnrfVhhDTrGHYSg3+GDh3akPEb3/hG+Ld/+7fyfnk+KFY6qPoctcKPGjYmZYdOt68TgWfViwzyBHBFoltuuSVE497lh7TAs7QPqsSgtRtvvLFPcF6tvonXiOPwoosuKu8SwwHvvffeEIP1em9ZA8+qQ5JqPUf1xktaEFmaQdqCn4022ijEeWe55ZZrOCQ7Pf4aNqhqh7T7yxp4WD13xlMffPDB4Yc//GHDYKPqoMqtt946zJw5M4wYMaKihY899li49NJLw0MPPRTmz5+fBEFeffXVmeameKKsryXx3FtssUV44YUXytfPM7enhZDlDTy7+eabw+67796wC9MWjNRacNMpv4aNrrFDJ9vXymt9Ld+JEyeGSZMmle8uz2t17McY1hrHd+9toAPP4rdSxjbFQLZHHnkkLFiwIAlhGz16dOZuzjqXZz6hHQkQIECAAAECBAhkFMj6O2A8nXpiOqp64iKXTtdz1BMrx6N6YnfX29UTF41X9cT015E8r8UZX94rdlNPVE9sZtw4hgABAgQIECBAoHsF8vwOoZ6nnldvJKvn9dWxPjAE6wMXjQv1PPW8evNnntfiZt5RqOep5zUzbhxDgAABAgQIECBAgACBxUmgaLlcAs8Wp9HnXggQIECAAAECBAgQaEqg3X9E7d2oVkJQ8oSb1Fo8cNppp1UEtMVwkXHjxiVBI6Wtep8sqGkfuJkyZUo44ogjKg5Ps46BcfGajba0xRBpoVGNzlMd4PWxj30sCcQaOXJko0Pr/nwg2teJDyhWXyNPAFcESxtjaf2WNoauuuqqMGHChFz9Ut2/sVATFyKOHTu24jxZQ3KqQ4by3n+8aFpoVFrQXtoY2m+//UJ0qC44VaMMxPjL1TE1FjRlDRxsZXz85Cc/qQj3qhV4lvd+qvfP+lry4x//OOy///7lw2uF8tVrT/W4zBN4lnfOq75WrUCuTvm1ep1mj8/av/H8rbzWp/mmPd8x3PH888/PfDvVc2M8cKADzzI3vs6OWefy/riWcxAgQIAAAQIECBDoLZDnd4RW5Vr5HUM98W9h1113DXPmzCl3g3rit8Ipp5xS9mjH7/nqiZWh5eqJzc+CaTUR9cQQ1BMXjalOvhY3M4rztK+V13r1xHy9o56Yz8veBAgQIECAAIHFSSDPe/RW77uV9/jqeep51ePP+sC+T6T1gd1Z7449pZ63aLxaH5j+StrJ1+JmXsvztK+V13r1vHy9o56Xz8veBAgQIECAAAECBAgMbgGBZ23q/6LBtonBaQkQIECAAAECBAgQaINAnj9Stnr5Vv7ImTX4qHcbq4Nqtttuu3DzzTeH4cOHJ7vFb7Tacsstw1//+tfk/9cKh2p032+99VYYP358mDVrVnnXtD/KtmKdFngUr7fTTjs1al7Fz5977rmw2WabhT/96U8t3XP1RQeife1e0JQW1JU3ZCc6HXrooeHSSy8tk6V9sHT27NkhflittC2//PIhLk5ab731cvXvK6+8EmKg1bx58+peL8sfwd94443whS98Idxxxx3lczVz//HgqVOnhiOPPLJ8nrSAqlZCywZi/OXqmBoLmrIGLFbPHXnmqm4LPDvuuOPCBRdcUOaLc+e0adPC0KFDM5NWPy95As9Gjx6dzNUf/ehHM12v3fNMqRGtvD5kupEWd8rTvlZe69NeO6tft+KtzJgxI+y5556Z7yptbhR4lpnPjgQIECBAgAABAgT6COT5HaFVvlZ+x1BPnB+22GKL8MILL5S7QT2xvYFn6onqiXnqdo3mx7R6qXpiSP4Wo54o8Kz0/KgnNppJKn+e5W9D+c5obwIECBAgQIAAgaIIqOdZH5j2hZl5x+9ArM9q97od9Tz1PPW87DNB1tcS6wPTTbP6Ze+R/t0zT/ta+dudel6+flPPy+dlbwIECBAgQIAAAQIEBrdA0XK5hvT09PQUocuKBlsEU20kQIAAAQIECBAgQGCRQJ4/UjZjFsPAHn/88SSc5KqrrgrPP/98+TQf+chHwt133x023HDDPqeu/iNdWkhUo/ZUf1PYyJEjw3333RdWWWWV5NDbb789jBs3LpR+NWw2ZCqeqzpcLYZOzZw5M4wYMaLczGrrGPBz1113hRjA02hL+2a+GEa10korNTq04ucxxOr6668Pb7/9dvnfY79MmDAh13mqdx6I9rV7QVMMwoshZPHeStvkyZPDiSeemMvqvPPOC1/5ylfKx6SN5epAsFGjRoU5c+aEFVdcMde10hZhpS0QyPJH8LSAoClTpoQjjjgiV5viztXjI+3ZT/sAX9axORDjLy9CK4Fu1XNHvbmzul3tDDx75513wu9///skSPKKK64Iv/vd7youXx0olRYOec4554T4Qc08W3VYZZ7As+rgy0bXbec8k9evUVv7++fNtq+/FzTlOV8tg7SxV9TAs1dffTV5LxPf49xwww0h9lNpS3vv0d/jwvkIECBAgAABAgQIRAH1RPXErDWbek/MQNRz2vl7frxX9cS+X8agntj864Z6YgjqiZXjp9l6XfOjMN+RzbYvT/0vyzye53zqiX3/lpmv1+1NgAABAgQIECBQFAH1PPU89bz0p1U9Tz0vjoz+eD7iedTz1POqZ5pm62Wden/RbPvy1N/U8/L3pvWB+c0cQYAAAQIECBAgQIAAgShQtFwugWfGLQECBAgQIECAAAECg16gPxY0vffeeyH+gW3evHnhT3/6U3jwwQfDQw89FJ544okQA7ZqbXkCz2Jg2p577pmrv6qDfqpDcRr9PM/FsgRI9WdoUZ62Ndq3mTC56nNWWza6Zp6f12pflj+E57lO9b798WzEc1bbpN1PlvGT9V4OOuigJHyqtDUbeNZf9x/bkWWBQ9qCn1qBRN0w/rL2R2m/VgLd+nPuyBuIFAMhX3vttfD000+H+E2tjz76aPk/CxYsqMtQ3X9piwSbmX+qPfIEnqU9D/VuotV5pj/98o65LPu3o31ZnvdS27L4zp49OwmfLG0f+9jHwr333htiiGmerXpu7ObAs/hh3hdffDEJjH322WeT91Ux5Cw+g++//37N2877fOfxsy8BAgQIECBAgACB3gL9UTNQTwwhSz2oP2sC/TmKm/l9vhvqOVl+D23Fx4YhsgAAIABJREFUqT+ejXh99UT1xDgO1BPTQwSbmX/UE1uZ2SqPVU/crQ9mnnpoWk+0enw8p3pi/41xZyJAgAABAgQILK4C/VGzUM9Tz7M+sPYMoZ6nnqeet+j5sD6wtfWV7Xgfop6nnteOceWcBAgQIECAAAECBAgQ6EYBgWdt6pWiwbaJwWkJECBAgAABAgQIEGiDQLMLmmKQ2XXXXRfOPffcMHfu3KZalifwLGvwUe+GPPzwwyGGf7z55pvJP3cy8CwtgMcHFJsaJkHgWT636lCftACcZj5QG1vRzHMYj6v+wE7auQZj4FlWz/6cO7IEIsVv7rvllluSD17ff//9dQOW6o3O6vtr9vWm+hrd/gHFdvnlmwlq793u9uX5gF6WD5r3Vzhp9bW6LfAsBpt997vfTb419qWXXmqqu7M8302d2EEECBAgQIAAAQIEqgSa/f1OPbESsvr3FPXE/nvU1BPzWaon5vNqtHczgVxp52ylXqqeWCmqntho1Nb/uXriIh/1xNbGkaMJECBAgAABAgQGVkA9b/dyB9T7Ur1GvaSe95Ow++4fWDbyyvNz9bw8WiGo5+XzarS3ep71gaecckp5mGT5QtV218sajdlGP293+6wP/GXYaqutwsKFC5OuqPdZiN59ZX1go5Hr5wQIECBAgAABAgQIEGhNoGi5XEN6Ykx5AbaiwRaAVBMJECBAgAABAgQIEPhfgbwLmuK3NU6fPj0ceeSR4fXXX8/luNpqq4V4vdKvYu0OPPvFL34RxowZE959992knZ0MPNtoo43CbbfdFpZbbrmyUX9+yCgXfIOd+2PBhm9wrI080N/gOH78+DBt2rQwdOjQciMHOvAstuWuu+4Ko0ePLreplQ/wDcT4y/sMtnJ//Tl31AtEinNz7JfDDz88PP3007luMc7vL7zwQkU42mALPGu3X64OSdm5U+2zoCnfgqb4XmrixInhwgsvzNXFSy21VFhxxRWT91WlTeBZLkI7EyBAgAABAgQItCCgntieD0iqJ7YwKKsO9QHJfJbVH5BUT8znV713f9Tb4znVE0NS99hss83CM888U2bO+iUSvfulWwPPOlWva3ZEd6p96onqic2OUccRIECAAAECBAhkF8j7+5X1gem21eut1POyj8FGe6rnNRKq/Ll6Xj6vRnur5zUSWvRz6wNDsva9nesrs/VE7b061T71PPW8Vseq4wkQIECAAAECBAgQINAOgaLlcgk8a8cocE4CBAgQIECAAAECBAolkGdBU/zWp1NPPTVMnjy57j0uscQSSbjYJptsEmL4RvzPpz71qfD4449n/laj6gVCM2bMCHvuuWcu2+oQpE4GnqWFjvRnaFEr3zaZCzHjzo2sM54m127VYyTLN6vluUCeZ6PeeQc68CzNZaADz9LCDlv5AN9AjL88Yynu28r99efcUSsQKS52ueiii8Lxxx9fEVqWdp+rrrpqMr9//vOfD9tss03453/+57BgwYKGHz7861//GnbeeecQwyhLWzMLxrrxA4qd8Ms75nrv38n29feCpurw0uWXXz4ZQ+utt14ukhgqNmnSpPIxtT4cm6f9aQ3Ic/xzzz0X9thjj/DII4/UvZfhw4eHT37yk2GLLbZInrn43/E5/Pa3vx16f8OowLNcQ8LOBAgQIECAAAECLQjkqZmoJ9aGbqY+k/Vb4uNVu71eMhDtU09MH4/VH5BUT2xhguzHQ9UTQ1BPXDSgmq3HtjIc1RND8iUF6omtjCLHEiBAgAABAgQIdJOAel57vsDA+sCPhwceeCD5vbVdm3qeel5JYCDqyXnHtXqeel5pzKjnffD0ZJnHrQ8MwfrAvDOu/QkQIECAAAECBAgQINBXQOBZm0ZF0WDbxOC0BAgQIECAAAECBAi0QSDPgqZrr7027Lvvvsm3VPXexo4dG/bff/8k/GbNNdcMSy+9dGpL84SAVP+Rs5lQnB//+MdJu0pb9bcq3n777WHcuHHl+2k2RCWe/7jjjgsXXHBB+VrbbbdduPnmm5M/Qpa2VkKLZs+enQQFlbaPfvSj4Z577gmf/exn2zAq8p9yINqX5Q/h+e/kgyPSFqD0xzhMO8fUqVPDkUceWb74qFGjwpw5c8KKK66Y6xbeeuutMH78+DBr1qzycYccckj4wQ9+UHGeLB+ofeWVV5Kwwnnz5pWPnTJlSjjiiCNytSnuXP2spY3fVhb8DMT4y4vQyv21MndUL/aqFYj04IMPhm233TYsXLiw4tbWX3/9cNhhhyVhlf/4j/8YRowYkXrrWV5L3njjjfCFL3wh3HHHHeVznHPOOeG0007LxfnYY4+FLbfcMvnAY9zqBUC2Ok9kPb4TfrmQqnbuZPtaea1P+0B1dX8PGzYsmR833njjXCTVH94e6MCzGPpw+OGHh8suu6ziPuL9RYf4rMTnb+WVVw5LLrlk6r1mmctzIdmZAAECBAgQIECAQEaBLL8Dlk6lnlgbVT2x8/XOrL/nZ3wU+uymnqie2OzYSTtOPTEE9cTW6rGtjEf1xBDUE1sZQY4lQIAAAQIECBDoNgH1POsD+2NMDsT6LPW8vj1nfeAik25bPxvbpJ6nntfq+spW5mr1PPW8VsaPYwkQIECAAAECBAgQILA4CBQtl2tIT/Wn9Lu0F4oG26WMmkWAAAECBAgQIECAQIpA1gVNf/nLX8IOO+wQ4h9FS1sMY4qBIZtvvnkm21ZCUNJCmxpdtPpDgzEIatq0aWHo0KHJoU8++WQYPXp0eO2118qnikFRO+20U6NTV/w87UM3ae1tJbSoOvAlNiAGqu2++wffQJmr0f2880C0r90LmmLJIAbmXX311WWtgw8+OPzwhz8M1b+n1+OcOHFimDRpUnmXtMCzLIFgWbrsxRdfTIIH58+fX9598uTJ4cQTT6w4PEtITtbFUVnadd5554WvfOUr5V1HjhwZ7rvvvrDKKquU/62VBT8DMf6y3HfvfVq5v1bmjiyBZ++++2444IADkvmxtC211FIhhkZ+8YtfzDTes76WHHrooeHSSy8tX6d6Xs7iWv28DHTgWSf9svhU79Pp9rXyWp8WeJY2r1111VVhwoQJmTnSXqdrBZ5Vvzf4yEc+Eu6+++6w4YYbZrpe9QLfWsfff//9YZtttglvv/12+bwxhPWaa64JMYA1y5ZlLs9yHvsQIECAAAECBAgQyCuQ9XdA9cTasuqJIQxEPUc9se+YVE9cFKgft26qt8f2qCcu6hf1xPTXkqyvxXlf4+P+6onpH85VT2xmNDmGAAECBAgQIECgWwSy/g6hnqeeV2/MqufV1rE+MATrA9XzSk+Iep56Xm+BLH+XsT6w9uuL9YHd8m5aOwgQIECAAAECBAgQKIJA0XK5BJ4VYVRpIwECBAgQIECAAAECbRXIuqDpF7/4RRgzZkzyQYfSduWVVyaBUFm3G264IcRwm9JWL0Sk+o90G220UbjtttvCcsstl+lyaQuwqoOmFixYEGK4yCOPPFI+52mnnRbOOeecTNco7RTDpbbYYovwwgsvlI+bMmVKOOKIIyrO00po0SuvvBK23nrrMG/evPI5jz766HDBBRdkCiMqHfTEE0+E7bffPiy55JIhmn7qU58KxxxzTIiBQa1sA9G+LH8Ib+We4rHVC3FGjRoV5syZE2LYX5Yt7UNpaYFnaWMob6BPbE/1cxoLNfG5GTt2bEVzs/4RvHoxVt7nMF40zhn77LNPmDFjRrkNO++8c/L/l1566fK/tfIBvoEYf1n6v/c+rdxfK3NHlsCztPF3+umnhzPPPDPz/PLwww8nc9Sbb75Zvu20D4DFELXerxvrrrtu+PnPf14RftfItnpcDnTgWSf9Gtmk/bzT7evvwLO0OSRv+GSaQa0PKFY/b8OGDUvm/Y033jgTf/XrRq33OtXjeNVVV02C1T75yU9muk5aKGd8BmfOnBlGjBiR6Rx2IkCAAAECBAgQINCsgHqieqJ6Yu2nRz2x8ssf1BObnWm7+wOSnaw3qSemj6Gs9dhmRmAn+ze2Tz2x8gtj1BObGbWOIUCAAAECBAgQaCSgnqeep56nnldrTYn1gf2zfjaOMOsDFz1n6nnqeb0Fsqzztj4wfcxYH9joHa6fEyBAgAABAgQIECBAoFJA4FmbRkTRYNvE4LQECBAgQIAAAQIECLRBIOuCpuo/Qi+//PJJuNJ6662XqVXxD2/HHntsuOiii8r75wk8+9CHPpSE4my++eaZrnfLLbeEGKoUrxu3Wscfd9xxSWhYaYtBI3feeWdYc801M10n7lT9B9la99VKaFGaXzPhKGeccUY4++yzy/eWtx9roQxE+7L8ITxzJ9bYsfqDNvH38+uvvz7sueeemU59//33h2222Sa8/fbb5f3TAs/eeuutJAxw1qxZ5f3yBtfEP/ofeeSR4dJLLy2fY6211gr33ntvWH311SvamzXw7Pbbb09CAUvPUd77jxetNoz/lmbQyoKfgRh/mQZAr51aub9W5o4sgWdZg/Lq3fOFF16YzPG9t7RAqSeffDKMHj06vPbaa+Vdr7nmmiQUL8v26quvhp122inED/SVtoEOPOukXxaj6n063b7+/oBivJ+pU6cm81tpy/v6l3V8xvOnvS+KAY1Z5v20uTztPUHWIMh6/R2/2TK+vvz2t79t+nWjmfHkGAIECBAgQIAAAQK13jdnCb3OW4dST+z7O0q9emr16Oz2eslAtE89sXKUqCdW/r0ib70hjuF21dtjT6knLhqv6onp7z3y1LvyvntRTwwhj696Yt4RZn8CBAgQIECAAIGBELA+0PrAPOs8a41R9bx0GesDrQ8sjQz1PPW8eq/xeepNed8rqOep5+UdM/YnQIAAAQIECBAgQIDA4ihQtFyuIT2lT+x2eW8UDbbLOTWPAAECBAgQIECAAIFeAlkXNFWHjXz0ox8N99xzT/jsZz+byTPuO3bs2IrgpzyBZ/Eiu+66a5g+fXoYNmxY3Wv+5S9/CbvttlvSvtK2ww47hBtvvLHPsWkLTk4//fRw5plnhurfxdIu+oc//CFstdVWSUBKo2u1EloUz/2zn/0s7LjjjuH9998vX+uwww5LQuSWWmqphv3wq1/9Kmy77bbhz3/+c3nf//N//k+IYUNLL710w+Mb7dDp9nXiA4pvvvlm2GOPPcKtt95avv2NN944zJ49O6ywwgp1Sd55550wYcKEcN1111Xslxb2FXeYNm1a2HfffSv2vfLKK8P+++/fiD75edozdvTRRyeBftVjOWvgWXyW4rPz4IMP5r7/eECawT/8wz8kbf3MZz5TcV+tLPgpwvPRyv21MndkCTyrDraLnjF8LwaLZdnS5sF4XNqH3eMHaQ844IBkvJe2rM9U3H/y5Mnhq1/9akWzBjrwrJN+Wfqjep9Ot68dgWf/9V//Fbbccsvwpz/9Kffr3x//+Mew/fbbh6eeeqqCJm18xh0WLFiQBD0+8sgj5f1rzaXV1lnf66QFo2233Xbh5ptvDsOHD2/YzWkfqI4H5Q3KbHghOxAgQIAAAQIECBCoIaCe2DfgXj2xucdFPbHSTT1RPbH3iFBPXKShnth3fs1Tj21mdlZPVE9sZtw4hgABAgQIECBAoLsF1PPU86wPrP2MWh9ofWB/PR/qeep5tWYa9bxTyjQHHnhguPzyy/tQWR9YSWJ9YHe/t9Y6AgQIECBAgAABAgS6U6BouVwCz7pzHGkVAQIECBAgQIAAAQIdFMi6oCkGPO28884VLZs0aVI45ZRTGgaDxVCx3XffPbzyyisVx8fgsjlz5oQYdlO9VQcylX4er3nSSSeFJZdcMlUpLkA59thjw6WXXlr+efxl9frrrw977rlnn2Pi/nvttVeYOXNmxc/OPffccOKJJ9a9t+eeey4Jw+odirLEEkskwWrxfqu3VkKL4rlqtfXrX/96mDhxYt3Qs9deey188YtfDHfddVe5WbGtt9xySxIE0x9bp9tXPUbGjx+fhCgNHTq0P26nfI60D17GELIpU6bUDKZ57733wre//e1w2mmn9WlLrcCzl156KQmkmzt3bvmYGGQX7ylt7PY+8a9//etkzD377LPlf47BYnfeeWf43Oc+1/D5qheSE+/zqKOOqjhHDN6L7Vp22WVrWscPaJ566qlJQFXv7cgjj0xC2Kr7qZUFP0V4Plq5v1bmjiyBZ4899lgSJvXXv/613FUHH3xwuPjiixuGKcbFODE4sfe4LZ1kxowZqWM3LRTqkEMOScZFvUDLn/70p8l8vXDhwooxNdCBZ532yzvBdbp97Qg8i/ec9r4g/tvXvva1mq/VMbQxvjbccccdfdhqBZ7FxUL/8i//Ei677LKK+TQGX26yySY1+eOzEN8nVQer1Qp3PfTQQyveq8T94py96aab1u3i+PoS59WTTz65z36jR49OwgpjKK2NAAECBAgQIECAQDsF1BPVE9UT6z9h6onqif0xB6snfqConviBRTP12LzjUT1RPTHvmLE/AQIECBAgQIBA9wuo56nnqeep51kf2P71s+p56nlpM4163reSzxmUtlqBZ/Hn1gcuUrI+sPvfW2shAQIECBAgQIAAAQLdKSDwrE39UjTYNjE4LQECBAgQIECAAAECbRDIuqAp7duTYmDWOeecE44//vjUkJoYvhQDymJgUq2tVuBIrcCzeJ74B8/zzjsvrLDCChWnjW087LDD+gSbNAru+dWvfpUETf35z3+uOF8MMzv//PPDGmusUfHv8Y+JN998czjiiCP6hLjF61900UWpIUGthBaVGlCrrTFkJZr80z/9U0VbY3BLDDk7/PDDw9NPP13xs3ptbXaodbJ9U6dODTE8q7TFgK8YiPT5z3++2eanHheDu44++uhwySWXVPw8BvXFQJxRo0ZV/Purr76ahOVdccUVqeerFXgWd47PQxx377//fsWxxxxzTPKsLbPMMhX/HkPmfvSjH4UTTjghxHb23uoFAVU/X/UWNMWFODFwLX5Qs/e29tprJ4FYY8aM6RM29Lvf/S4Zc3fffXfFMeuss05ynrXWWquPTSsLforwfLRyf63MHVkCz2Io1A477BAefPDBin6JQXdxvFaPu7hTHOdxrjv77LP7jL3SSWqN9XfffTcJpqx+bdhqq62SMVU9j73xxhvJXHz66af3eTbitQY68KzTfnknuE63r12BZ7XCy+I4Peuss/q8J5g3b16YMGFCiIGQaVut9x+lufgLX/hCxWFrrrlmMudXz3lx7p0+fXr413/91/D666/3uVStwLMYGrnvvvtmukbcKb73iM9onO8ffvjh1Huq9yzEAw466KCK16Zabcs7xuxPgAABAgQIECAw+ATUE0NQT1yq3wa+euKiOot6onpi9UOlnviBiHpia/XYvBO2eqJ6YmnMqCfmfXrsT4AAAQIECBDoXgH1PPW8+KWb/bWp56nnxbFkfWDfJ0o9Tz2v96hoZX1l3vlaPU89Tz0v71NjfwIECBAgQIAAAQIEFkeBouVyDemJn/wuwFY02AKQaiIBAgQIECBAgAABAv8rkHVBU/z16YwzzkjCbaq3uCBmgw02CP/8z/+c/Oill15Kgo4WLFhQsWsMzYnhGi+88EL532fMmJGEKVVv1YFM48ePDzfccEPo/WvcRhttFD73uc8lISD33ntvsoiieov73HjjjX1Cy6r3i+3Ya6+9UsN0YjhTDIT68Ic/HObPn5/cW3W4VDzfdtttF+J5ll122dTx1UpoUe8T1mvryiuvHLbZZpukDfGP2LfddlufILd4rk022STcdNNNYdVVV+33Z6FT7bv99tvDuHHjKsZEvJmVVlopLL300kloUgyUqQ7Ga+aGawXtxHOVxsfQoUOTMJq5c+fWvUS9wLM4vr/zne+Ek08+OfUcn/70p8Omm24allxyyfDYY4+FRx55JHXMNgqzyxN4Fhvyxz/+McRv+nzqqaf6tGv48OFh7NixIY696PTzn/88mQOqtxhId+uttyZjL21rZcFPEZ6PVu6vlbkjS+BZ9LvqqqvCAQcc0KdrYrBlHHcx4C+Ou9jHv/jFL8Lzzz9fsW98HVhttdWSsVLaYkjfaaedltrfcYzEoMm056X3nJs2zmOdrPdrwUAHng2EX955rJP9267As3jP8RsvY8Bn2lxUek/w97//PcyZM6diLFaPmXiueoFnac9ryTyO8zjn1XpPEN8LxNegGMAZt1qhYnFR20477ZQaXrbccsuFGAAY59W4Pf744+HRRx/t894jPitxfnj77beT/VZfffXwwAMP1HzP4wOKeZ8c+xMgQIAAAQIECNQSUE9cJKOe2H/PiHqieqJ6Yt/nST2x0kQ9sbV6bN4ZWz2xsgatnrhoBPkChbxPkv0JECBAgAABAt0joJ6nntffo1E9Tz1PPU89LwpYHxhCu9ZX5p231fPU8+KYsT4w75NjfwIECBAgQIAAAQIEFieBouVyCTxbnEafeyFAgAABAgQIECBAoCmBrAua4slj0M0+++wTbrnlltzX2nzzzcPVV1+dBKZdeuml5eNr/cG7OpDp+uuvD/fff3+YPHly5mvH0JH4R9yPfexjmY6ZPXt2cn+vv/56pv1777T33nuHqVOn1gw7i/u2ElpU3aAYpBID2hYuXJi7rVlD4HKfuNcBnWhfvQ84xabEfo9BeCNHjmzlVsrHxqC+aH7PPfdkPt+KK64YDj/88DBp0qTyMfUCz+JOMcjpP/7jP8IJJ5yQGqzX6OInnXRS8pzV+2bOvIFn8ZrPPfdccv/xOcy7rb322iE+w+uvv37NQ1v5AF8Rno9W7q+VuSNr4FkMcTzuuOPClClT8nZviP17zTXXJM/GV77ylfLx++23XzIHVxcMSzvEcLRddtmlYUhg7wbF+evggw8OxxxzTPmfuyHwbCD88nRUJ9vXzsCzeM9PPvlkEpT629/+NhNBXFR23nnnJf955plnysfUCzyLO/36178Ou+++e3j22WczXSfutOWWW4bp06cnoZVXXHFFcly9DwHG0MoYevbKK69kvkZpx69+9avh6KOPTsJWYxhr3IYNG5aEvcWAwrTNgqbczA4gQIAAAQIECBCoIaCe+AGMemL/PSbqiYss1RMXOagnhqCe2Hd+UU/84Ploph6bZ8ZWT1RPjONFPTHPU2NfAgQIECBAgEB3C6jnqee1Y4Sq56nn9R5X6nnqeWnzjHqeel71WuUDDzwwXH755XVflqwPXMRjfWA73r04JwECBAgQIECAAAECi7OAwLM29W7RYNvE4LQECBAgQIAAAQIECLRBIM+Cpnj5N954I5x66qnhggsuyNSaGETzne98J4wfPz4sueSSSSjYkUceWT526623DjNnzgwjRoyoOF/1HzljMMnOO+8cLrroouSPePHDFrW2GPQUA5+OPfbYJPwjzxZDnU488cRw3XXXZTosLtT43ve+l7StVqhP6USthBalNSZvW1txyYRRtVMn2nf77beHL33pS+HPf/5znyYOHTo03HXXXWH06NHNND/1mDfffDMZ+6effnrDMLJSyN9vfvObJDSntDUKPCvtN2/evHDIIYeEBx54IFP7Y8DN97///RADoRptzQSexXPG+7/wwgvD17/+9eR/N9rimDvjjDPCl7/85TB8+PC6u7fyAb4iPB+t3F8rc0fWwLNoGOfV7373u2HixIkNx3fcf5lllknm2kMPPTSZa+PzOG7cuCS0L25rrbVWEjq4+uqr1+z7GDAZrxfHVaMtBp3F/e68886KZyqGGt53331hlVVW6XOKZhbM9D5JnuMHwq+RWe+fd6p97Q48i/eUddzE1+gYsvqpT30qbLbZZrkCz+J14utYDAK88cYbG1LH9xzf/OY3k7mu9wcB6wWexZP+/ve/D/vvv394+OGHG14j7rD99tsnz+moUaPCW2+9lby/mjVrVqbXGB9QzERsJwIECBAgQIAAgQwC6omVSHlrYOqJtQdZXstm6p3qiR/4qye29iw3M/4yTLHlXdQT07Wy1oXi0eqJeUZc333VE9UT1RNbe4YcTYAAAQIECBDoJgH1vNZqAOp56nm1BKwPDMmXslofuGiEqOep51UL9Mf6yjzvJ9Tz1PPU8/I8MfYlQIAAAQIECBAgQGBxEyhaLteQntInMLu8J4oG2+WcmkeAAAECBAgQIECAQC+BvAuaSoc+++yz4Qc/+EG4+eabQwxmKgWQLbHEEiGGz8QAsP322y8JX4pBZ6XtiSeeCFtuuWU5oOpDH/pQEpIT/633lhZ4tttuuyW7xDbH4LNp06aFp59+Ovm3eN1Pf/rTSchI/BDLCius0FI/x/ubPn16EnwW2xyD3krXqXd/9S7aSmhRvfO++OKLicU111yTBKcsWLCgvPtKK60UNthggyQ4K/ZJo9CpltBqHNzu9sUPQsaQmZtuuik8//zzFa246qqrwoQJE/r9tl599dVw2WWXhSuvvLJi/C+33HJJ4FMMyNl0002TsV8dOJU18Cw2OpYtnnrqqeQbzeK3YvZ+1uJioRh4s8suuyTjfp111mkYuleCaDbwrHR8fB5iwM61114b7r777vDyyy9XjLmtttoq7L333rnGXCsLforwfLRyf63MHXkCz0qOcXzHZyfOKb3nv/jzGGI5ZsyYZH6P/x3HYWmLz/o222wTfvvb35b/LT4jMcyp0VZ6TYnBUnPnzg3vv/9+cshqq60W4twfQ/P+6Z/+Kfm3PPeUJ7AsrY3NHD8Qfo18e/+83e3rROBZ6X7iuIlBqtXvB+J7j+OPPz7sscceSRhfs+91SvNw/NbI888/P8yePbscmlZ6vxPnuiOOOCKsueaaZeY8gWfxoPfeey88+OCD4eKLL06COp955pnyueLr9mc+85kk3HOvvfaquE7cKYYAxrC10hY/rB7bmfY+yIKmPE+KfQkQIECAAAECBOoJNPseWz0xvV6ax7pRqHLWkdvuel3WdtTar93tU09UT6w3Rtso+4QYAAAgAElEQVQ9/rI+H+qJ9aXUE0NopR6bdRzG/dQTF2nFL2Yq/Z2ynl/8u456Yp4RZl8CBAgQIECAAIFOCKjnpStbH9h/o6/d9RT1PPU89bzaAnnW0pXO0u56T1pr1fPU8+K4OPDAA5P10Fk36wOtD8w6VuxHgAABAgQIECBAgACBouVyCTwzZgkQIECAAAECBAgQIECAAAECBAgUSODHP/5xRYjadtttl4RvDkSgY4HYBnVTm128PajR3DwBAgQIECBAgAABAgQIECBAYDERUE9cTDqyg7ehnthBbJciQIAAAQIECBAgQIAAAQIECFQJqOcZEnkF1PPyitmfAAECBAgQIECAAAECi5+AwLM29WnRYNvE4LQECBAgQIAAAQIECBAgQIAAAQKDXGDSpElh4sSJZYW83/o3yPkG5e1b0DQou91NEyBAgAABAgQIECBAgAABAgQSAfVEAyGvgHpiXjH7EyBAgAABAgQIECBAgAABAgT6T0A9r/8sB8uZ1PMGS0+7TwIECBAgQIAAAQIECNQWKFou15Cenp6eInRo0WCLYKqNBAgQIECAAAECBAgQIECAAAECnRX45S9/Gfbcc88wbNiwsOmmm4YxY8aEvffeO/n/WbY333wz7LHHHuHWW28t7z558uRw4oknZjncPoNUwIKmQdrxbpsAAQIECBAgQIAAAQIECBAovIB6YuG7sJA3oJ5YyG7TaAIECBAgQIAAAQIECBAgQKALBNTzuqATBmET1PMGYae7ZQIECBAgQIAAAQIECFQJFC2XS+CZIUyAAAECBAgQIECAAAECBAgQIECgQwLVC0uGDh0a7rrrrjB69OhMLbjnnnvC2LFjw9tvv53sn/f4TBex02InYEHTYtelbogAAQIECBAgQIAAAQIECBAYJALqiYOko7vsNtUTu6xDNIcAAQIECBAgQIAAAQIECBAojIB6XmG6arFqqHreYtWdboYAAQIECBAgQIAAAQJNCQg8a4qt8UFFg218R/YgQIAAAQIECBAgQIAAAQIECBAYbAJ/+9vfwq677hrmzJlTvvWDDz44XHzxxWGppZaqy/HHP/4xbL/99uGpp54q77fpppuGW2+9NSy77LKDjdL95hCwoCkHll0JECBAgAABAgQIECBAgAABAl0koJ7YRZ0xiJqinjiIOtutEiBAgAABAgQIECBAgAABAv0qoJ7Xr5xOllFAPS8jlN0IECBAgAABAgQIECCwGAsULZdrSE9PT08R+qNosEUw1UYCBAgQIECAAAECBAgQIECAAIHOC3zrW98Kp5xySsWF99hjjzB58uTwiU98ok+D3nvvvXDnnXeGo446Kjz99NPlny+xxBLhxhtvDLvvvnvnb8IVCyVgQVOhuktjCRAgQIAAAQIECBAgQIAAAQIVAuqJBkSnBdQTOy3uegQIECBAgAABAgQIECBAgMDiJKCetzj1ZjHuRT2vGP2klQQIECBAgAABAgQIEGinQNFyuQSetXM0ODcBAgQIECBAgAABAgQIECBAgACBKoGXXnopbLvttmHu3Ll9bFZbbbUwevTosOyyyyY/e/zxx8Ojjz4a3nnnnT77nnTSSeGcc84JQ4cOZUygroAFTQYIAQIECBAgQIAAAQIECBAgQKC4AuqJxe27orZcPbGoPafdBAgQIECAAAECBAgQIECAQDcIqOd1Qy8Mrjao5w2u/na3BAgQIECAAAECBAgQSBMQeNamcVE02DYxOC0BAgQIECBAgAABAgQIECBAgMBiIPDkk0+GXXfdNcyfP7+puznrrLPCySefHJZaaqmmjnfQ4BKwoGlw9be7JUCAAAECBAgQIECAAAECBBY/AfXExa9Pu/mO1BO7uXe0jQABAgQIECBAgAABAgQIECiCgHpeEXpp8Wmjet7i05fuhAABAgQIECBAgAABAs0KFC2Xa0hPT09PszfbyeOKBttJG9ciQIAAAQIECBAgQIAAAQIECBAonsDrr78eJk6cGC688MLMjV933XXDRRddFMaMGROq62WZT2LHQSdgQdOg63I3TIAAAQIECBAgQIAAAQIECCyGAuqJi2GnduktqSd2acdoFgECBAgQIECAAAECBAgQIFAoAfW8QnVXoRurnlfo7tN4AgQIECBAgAABAgQI9ItA0XK5BJ71S7c7CQECBAgQIECAAAECBAgQIECAAIHmBF599dVw0003hWuuuSY8/vjj4eWXXy6faKmllgqjRo0Ku+yySzjooIPCOuusI+isOeZBfZQFTYO6+908AQIECBAgQIAAAQIECBAgsJgJqCcuZh3ahbejntiFnaJJBAgQIECAAAECBAgQIECAQGEF1PMK23WFabh6XmG6SkMJECBAgAABAgQIECDQNgGBZ22iLR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ABAgQIECBAgAABAgQIECBAYJALFC2Xa0hPT09PEfqsaLBFMNVGAgQIECBAgAABAgQIECBAgAABAgQIECBAgAABAgQIECBAgAABAgQIECBAgAABAgQIECBAgAABAgQIECBAgAABAgQIECBAgAABAgQIECBAgACB4gkULZdL4FnxxpgWEyBAgAABAgQIECBAgAABAgQIECBAgAABAgQIECBAgAABAgQIECBAgAABAgQIECBAgAABAgQIECBAgAABAgQIECBAgAABAgQIECBAgAABAgQIDGIBgWdt6vyiwbaJwWkJECBAgAABAgQIECBAgAABAgQIECBAgAABAgQIECBAgAABAgQIECBAgAABAgQIECBAgAABAgQIECBAgAABAgQIECBAgAABAgQIECBAgAABAgQGuUDRcrmG9PT09BShz4oGWwRTbSRAgAABAgQIECBAgAABAgQIECBAgAABAgQIECBAgAABAgQIECBAgAABAgQIECBAgAABAgQIECBAgAABAgQIECBAgAABAgQIECBAgAABAgQIECieQNFyuQSeFW+MaTEBAgQIECBAgAABAgQIECBAgAABAgQIECBAgAABAgQIECBAgAABAgQIECBAgAABAgQIECBAgAABAgQIECBAgAABAgQIECBAgAABAgQIECBAgMAgFhB41qbOLxpsmxiclgABAgQIECBAgAABAgQIECBAgAABAgQIECBAgAABAgQIECBAgAABAgQIECBAgAABAgQIECBAgAABAgQIECBAgACB/8/evQdrVV73A1/nTBAzmrFFIp3UdjQmQnQaVDBeUKNEAYUURC2Kg4mYohhNvEZBSduooPGaaERohERGlKoIDQh4j4KXiLd0NGBiZFqbKRZtnehENMP+zUuS8+srIOdw3v2++9n7c2b8I2Xv51nrs/Yf8i0sCRAgQIAAAQIECBAgQIAAgYoLpLaXqy3LsiyFmaUGm4KpGgkQIECAAAECBAgQIECAAAECBAgQIECAAAECBAgQIECAAAECBAgQIECAAAECBAgQIECAAAECBAgQIECAAAECBAgQIECAAAECBAgQIECAAAECBNITSG0vl4Vn6X1jKiZAgAABAgQIECBAgAABAgQIECBAgAABAgQIECBAgAABAgQIECBAgAABAgQIECBAgAABAgQIECBAgAABAgQIECBAgAABAgQIECBAgAABAgQIEKiwgIVnOQ0/NdicGBxLgAABAgQIECBAgAABAgQIECBAgAABAgQIECBAgAABAgQIECBAgAABAgQIECBAgAABAgQIECBAgAABAgQIECBAgAABAgQIECBAgAABAgQIECBQcYHU9nK1ZVmWpTCz1GBTMFUjAQIECBAgQIAAAQIECBAgQIAAAQIECBAgQIAAAQIECBAgQIAAAQIECBAgQIAAAQIECBAgQIAAAQIECBAgQIAAAQIECBAgQIAAAQIECBAgQIBAegKp7eWy8Cy9b0zFBAgQIECAAAECBAgQIECAAAECBAgQIECAAAECBAgQIECAAAECBAgQIECAAAECBAgQIECAAAECBAgQIECAAAECBAgQIECAAAECBAgQIECAAAECFRaw8Cyn4acGmxODYwkQIECAAAECBAgQIECAAAECBAgQIECAAAECBAgQIECAAAECBAgQIECAAAECBAgQIECAAAECBAgQIECAAAECBAgQIECAAAECBAgQIECAAAECBCoukNperrYsy7IUZpYabAqmaiRAgAABAgQIECBAgAABAgQIECBAgAABAgQIECBAgAABAgQIECBAgAABAgQIECBAgAABAgQIECBAgAABAgQIECBAgAABAgQIECBAgAABAgQIEEhPILW9XBaepfeNqZgAAQIECBAgQIAAAQIECBAgQIAAAQIECBAgQIAAAQIECBAgQIAAAQIECBAgQIAAAQIECBAgQIAAAQIECBAgQIAAAQIECBAgQIAAAQIECBAgQKDCAhae5TT81GBzYnAsAQIECBAgQIAAAQIECBAgQIAAAQIECBAgQIAAAQIECBAgQIAAAQIECBAgQIAAAQIECBAgQIAAAQIECBAgQIAAAQIECBAgQIAAAQIECBAgQIBAxQVS28vVlmVZlsLMUoNNwVSNBAgQIECAAAECBAgQIECAAAECBAgQIECAAAECBAgQIECAAAECBAgQIECAAAECBAgQIECAAAECBAgQIECAAAECBAgQIECAAAECBAgQIECAAAEC6QmktpfLwrP0vjEVEyBAgAABAgQIECBAgAABAgQIECBAgAABAgQIECBAgAABAgQIECBAgAABAgQIECBAgAABAgQIECBAgAABAgQIECBAgAABAgQIECBAgAABAgQIVFjAwrOchp8abE4MjiVAgAABAgQIECBAgAABAgQIECBAgAABAgQIECBAgAABAgQIECBAgAABAgQIECBAgAABAgQIECBAgAABAgQIECBAgAABAgQIECBAgAABAgQIEKi4QGp7udqyLMtSmFlqsCmYqpEAAQIECBAgQIAAAQIECBAgQIAAAQIECBAgQIAAAQIECBAgQIAAAQIECBAgQIAAAQIECBAgQIAAAQIECBAgQIAAAQIECBAgQIAAAQIECBAgQCA9gdT2cll4lt43pmICBAgQIECAAAECBAgQIECAAAECBAgQIECAAAECBAgQIECAAAECBAgQIECAAAECBAgQIECAAAECBAgQIECAAAECBAgQIECAAAECBAgQIECAAIEKC1h4ltPwU4PNicGxBAgQIECAAAECBAgQIECAAAECBAgQIECAAAECBAgQIECAAAECBAgQIECAAAECBAgQIECAAAECBAgQIECAAAECBAgQIECAAAECBAgQIECAAAECFRdIbS9XW5ZlWQozSw02BVM1EiBAgAABAgQIECBAgAABAgQIECBAgAABAgQIECBAgAABAgQIECBAgAABAgQIECBAgAABAgQIECBAgAABAgQIECBAgAABAgQIECBAgAABAgQIpCeQ2l4uC8/S+8ZUTIAAAQIECBAgQIAAAQIECBAgQIAAAQIECBAgQIAAAQIECBAgQIAAAQIECBAgQIAAAQIECBAgQIAAAQIECBAgQIAAAQIECBAgQIAAAQIECBAgUGEBC89yGn5qsDkxOJYAAQIECBAgQIAAAQIECBAgQIAAAQIECBAgQIAAAQIECBAgQIAAAQIECBAgQIAAAQIECBAgQIAAAQIECBAgQIAAAQIECBAgQIAAAQIECBAgQKDiAqnt5WrLsixLYWapwaZgqkYCBAgQIECAAAECBAgQIECAAAECBAgQIECAAAECBAgQIECAAAECBAgQIECAAAECBAgQIECAAAECBAgQIECAAAECBAgQIECAAAECBAgQIECAAIH0BFLby2XhWXrfmIoJECBAgAABAgQIECBAgAABAgQIECBAgAABAgQIECBAgAABAgQIECBAgAABAgQIECBAgAABAgQIECBAgAABAgQIECBAgAABAgQIECBAgAABAgQqLGDhWU7DTw02JwbHEiBAgAABAgQIECBAgAABAgQIECBAgAABAgQIECBAgAABAgQIECBAgAABAgQIECBAgAABAgQIECBAgAABAgQIECBAgAABAgQIECBAgAABAgQIVFwgtb1cbVmWZSnMLDXYFEzVSIAAAQIECBAgQIAAAQIECBAgQIAAAQIECBAgQIAAAQIECBAgQIAAAQIECBAgQIAAAQIECBAgQIAAAQIECBAgQIAAAQIECBAgQIAAAQIECBAgkJ5Aanu5LDxL7xtTMQECBAgQIECAAAECBAgQIECAAAECBAgQIECAAAECBAgQIECAAAECBAgQIECAAAECBAgQIECAAAECBAgQIECAAAECBAgQIECAAAECBAgQIECAQIUFLDzLafipwebE4FgCBAgQIECAAAECBAgQIECAAAECBAgQIECAAAECBAgQIECAAAECBAgQIECAAAECBAgQIECAAAECBAgQIECAAAECBAgQIECAAAECBAgQIECAAIGKC6S2l6sty7IshZmlBpuCqRoJECBAgAABAgQIECBAgAABAgQIECBAgAABAgQIECBAgAABAgQIECBAgAABAgQIECBAgAABAgQIECBAgAABAgQIECBAgAABAgQIECBAgAABAgTSE0htL5eFZ+l9YyomQIAAAQIECBAgQIAAAQIECBAgQIAAAQIECBAgQIAAAQIECBAgQIAAAQIECBAgQIAAAQIECBAgQIAAAQIECBAgQIAAAQIECBAgQIAAAQIECBCosICFZzkNPzXYnBgcS4AAAQIECBAgQIAAAQIECBAgQIAAAQIECBAgQIAAAQIECBAgQIAAAQIECBAgQIAAAQIECBAgQIAAAQIECBAgQIAAAQIECBAgQIAAAQIECBAgUHGB1PZytWVZlqUws9RgUzBVIwECBAgQIECAAAECBAgQIECAAAECBAgQIECAAAECBAgQIECAAAECBAgQIECAAAECBAgQIECAAAECBAgQIECAAAECBAgQIECAAAECBAgQIECAQHoCqe3lsvAsvW9MxQQIECBAgAABAgQIECBAgAABAgQIECBAgAABAgQIECBAgAABAgQIECBAgAABAgQIECBAgAABAgQIECBAgAABAgQIECBAgAABAgQIECBAgAABAhUWsPAsp+GnBpsTg2MJECBAgAABAgQIECBAgAABAgQIECBAgAABAgQIECBAgAABAgQIECBAgAABAgQIECBAgAABAgQIECBAgAABAgQIECBAgAABAgQIECBAgAABAgQqLpDaXq62LMuyFGaWGmwKpmokQIAAAQIECBAgQIAAAQIECBAgQIAAAQIECBAgQIAAAQIECBAgQIAAAQIECBAgQIAAAQIECBAgQIAAAQIECBAgQIAAAQIECBAgQIAAAQIECBBITyC1vVwWnqX3jamYAAECBAgQIECAAAECBAgQIECAAAECBAgQIECAAAECBAgQIECAAAECBAgQIECAAAECBAgQIECAAAECBAgQIECAAAECBAgQIECAAAECBAgQIECgwgIWnuU0/NRgc2JwLAECBAgQIECAAAECBAgQIECAAAECBAgQIECAAAECBAgQIECAAAECBAgQIECAAAECBAgQIECAAAECBAgQIECAAAECBAgQIECAAAECBAgQIECAQMUFUtvL1ZZlWZbCzFKDTcFUjQQIECBAgAABAgQIECBAgAABAgQIECBAgAABAgQIECBAgAABAgQIECBAgAABAgQIECBAgAABAgQIECBAgAABAgQIECBAgAABAgQIECBAgAABAukJpLaXy8Kz9L4xFRMgQIAAAQIECBAgQIAAAQIECBAgQIAAAQIECBAgQIAAAQIECBAgQIAAAQIECBAgQIAAAQIECBAgQIAAAQIECBAgQIAAAQIECBAgQIAAAQIECFRYwMKznIafGmxODI4lQIAAAQIECBAgQIAAAQIECBAgQIAAAQIECBAgQIAAAQIECBAgQIAAAQIECBAgQIAAAQIECBAgQIAAAQIECBAgQIAAAQIECBAgQIAAAQIECBCouEBqe7nasizLUphZarApmKqRAAECBAgQIECAAAECBAgQIECAAAECBAgQIECAAAECBAgQIECAAAECBAgQIECAAAECBAgQIECAAAECBAgQIECAAAECBAgQIECAAAECBAgQIEAgPYHU9nJZeJbeN6ZiAgQIECBAgAABAgQIECBAgAABAgQIECBAgAABAgQIECBAgAABAgQIECBAgAABAgQIECBAgAABAgQIECBAgAABAgQIECBAgAABAgQIECBAgACBCgtYeJbT8FODzYnBsQQIECBAgAABAgQIECBAgAABAgQIECBAgAABAgQIECBAgAABAgQIECBAgAABAgQIECBAgAABAgQIECBAgAABAgQIECBAgAABAgQIECBAgAABAhUXSG0vV1uWZVkKM0sNNgVTNRIgQIAAAQIECBAgQIAAAQIECBAgQIAAAQIECBAgQIAAAQIECBAgQIAAAQIECBAgQIAAAQIECBAgQIAAAQIECBAgQIAAAQIECBAgQIAAAQIECKQnkNpeLgvP0vvGVEyAAAECBAgQIECAAAECBAgQIECAAAECBAgQIECAAAECBAgQIECAAAECBAgQIECAAAECBAgQIECAAAECBMeNVE4AACAASURBVAgQIECAAAECBAgQIECAAAECBAgQIFBhAQvPchp+arA5MTiWAAECBAgQIECAAAECBAgQIECAAAECBAgQIECAAAECBAgQIECAAAECBAgQIECAAAECBAgQIECAAAECBAgQIECAAAECBAgQIECAAAECBAgQIECg4gKp7eVqy7IsS2FmqcGmYKpGAgQIECBAgAABAgQIECBAgAABAgQIECBAgAABAgQIECBAgAABAgQIECBAgAABAgQIECBAgAABAgQIECBAgAABAgQIECBAgAABAgQIECBAgACB9ARS28tl4Vl635iKCRAgQIAAAQIECBAgQIAAAQIECBAgQIAAAQIECBAgQIAAAQIECBAgQIAAAQIECBAgQIAAAQIECBAgQIAAAQIECBAgQIAAAQIECBAgQIAAAQIEKixg4VlOw08NNicGxxIgQIAAAQIECBAgQIAAAQIECBAgQIAAAQIECBAgQIAAAQIECBAgQIAAAQIECBAgQIAAAQIECBAgQIAAAQIECBAgQIAAAQIECBAgQIAAAQIECFRcILW9XG1ZlmUpzCw12BRM1UiAAAECBAgQIECAAAECBAgQIECAAAECBAgQIECAAAECBAgQIECAAAECBAgQIECAAAECBAgQIECAAAECBAgQIECAAAECBAgQIECAAAECBAgQIJCeQGp7uSw8S+8bUzEBAgQIECBAgAABAgQIECBAgAABAgQIECBAgAABAgQIECBAgAABAgQIECBAgAABAgQIECBAgAABAgQIECBAgAABAgQIECBAgAABAgQIECBAgECFBSw8y2n4qcHmxOBYAgQIECBAgAABAgQIECBAgAABAgQIECBAgAABAgQIECBAgAABAgQIECBAgAABAgQIECBAgAABAgQIECBAgAABAgQIECBAgAABAgQIECBAgACBiguktperLcuyLIWZpQabgqkaCRAgQIAAAQIECBAgQIAAAQIECBAgQIAAAQIECBAgQIAAAQIECBAgQIAAAQIECBAgQIAAAQIECBAgQIAAAQIECBAgQIAAAQIECBAgQIAAAQIE0hNIbS+XhWfpfWMqJkCAAAECBAgQIECAAAECBAgQIECAAAECBAgQIECAAAECBAgQIECAAAECBAgQIECAAAECBAgQIECAAAECBAgQIECAAAECBAgQIECAAAECBAgQqLCAhWc5DT812JwYHEuAAAECBAgQIECAAAECBAgQIECAAAECBAgQIECAAAECBAgQIECAAAECBAgQIECAAAECBAgQIECAAAECBAgQIECAAAECBAgQIECAAAECBAgQIFBxgdT2crVlWZalMLPUYFMwVSMBAgQIECBAgAABAgQIECBAgAABAgQIECBAgAABAgQIECBAgAABAgQIECBAgAABAgQIECBAgAABAgQIECBAgAABAgQIECBAgAABAgQIECBAgEB6Aqnt5bLwLL1vTMUECBAgQIAAAQIECBAgQIAAAQIECBAgQIAAAQIECBAgQIAAAQIECBAgQIAAAQIECBAgQIAAAQIECBAgQIAAAQIECBAgQIAAAQIECBAgQIAAAQIVFrDwLKfhpwabE4NjCRAgQIAAAQIECBAgQIAAAQIECBAgQIAAAQIECBAgQIAAAQIECBAgQIAAAQIECBAgQIAAAQIECBAgQIAAAQIECBAgQIAAAQIECBAgQIAAAQIEKi6Q2l6utizLshRmlhpsCqZqJECAAAECBAgQIECAAAECBAgQIECAAAECBAgQIECAAAECBAgQIECAAAECBAgQIECAAAECBAgQIECAAAECBAgQIECAAAECBAgQIECAAAECBAgQSE8gtb1cFp6l942pmAABAgQIECBAgAABAgQIECBAgAABAgQIECBAgAABAgQIECBAgAABAgQIECBAgAABAgQIECBAgAABAgQIECBAgAABAgQIECBAgAABAgQIECBAoMICFp7lNPzUYHNicCwBAgQIECBAgAABAgQIECBAgAABAgQIECBAgAABAgQIECBAgAABAgQIECBAgAABAgQIECBAgAABAgQIECBAgAABAgQIECBAgAABAgQIECBAgEDFBVLby9WWZVmWwsxSg03BVI0ECBAgQIAAAQIECBAgQIAAAQIECBAgQIAAAQIECBAgQIAAAQIECBAgQIAAAQIECBAgQIAAAQIECBAgQIAAAQIECBAgQIAAAQIECBAgQIAAAQLpCaS2l8vCs/S+MRUTIECAAAECBAgQIECAAAECBAgQIECAAAECBAgQIECAAAECBAgQIECAAAECBAgQIECAAAECBAgQIECAAAECBAgQIECAAAECBAgQIECAAAECBAhUWMDCs5yGnxpsTgyOJUCAAAECBAgQIECAAAECBAgQIECAAAECBAgQIECAAAECBAgQIECAAAECBAgQIECAAAECBAgQIECAAAECBAgQIECAAAECBAgQIECAAAECBAgQqLhAanu52rIsy1KYWWqwKZiqkQABAgQIECBAgAABAgQIECBAgAABAgQIECBAgAABAgQIECBAgAABAgQIECBAgAABAgQIECBAgAABAgQIECBAgAABAgQIECBAgAABAgQIECBAID2B1PZyWXiW3jemYgIECBAgQIAAAQIECiywfv36+I//+I/4z//8z/jNb34Ta9eujTfeeCPWrVsXb775Zvzv//5vvP322/HOO+/Eu+++G7/73e/ivffeiw8++CB+//vfx4YNGwrcndIIECBAgAABAgSaJdDe3h4f+9jHokePHrH99tvHxz/+8dhhhx1ixx13jJ122in+7M/+LHbeeefo3bt37LLLLtGnT5/41Kc+FX/5l38Zf/VXfxU9e/ZsVqnuIUCAAAECBAhUSkD+V6lxa5YAAQIECBAgkJuA/C83WgcTIECAAAECBLolIP/rFp+XCRAgQIAAAQIE/igg//MpECBAgAABAgQIECDQTAELz3LSTg02JwbHEiBAgAABAgQIECBQAIHacrKXX345Vq1aFa+88kr88pe/jF//+tfx2muvbVxy5ocAAQIECBAgQIBAqwVqy8923333+PSnPx2f/exnY88994x+/frFXnvttXGJmh8CBAgQIECAAIEtC8j/fB0ECBAgQIAAAQJFF5D/FX1C6iNAgAABAgSKLCD/K/J01EaAAAECBAgQIFATkP/5DggQIECAAAECBAgQ6IpAanu52rIsy7rSYKueTQ22VU7uJUCAAAECBAgQIECgsQLr1q2LZ599Np5//vl48cUX4+c///nGZWd+CBAgQIAAAQIECKQqUFt69vnPfz769+8f++67bwwYMCB69+6dajvqJkCAAAECBAh0S0D+1y0+LxMgQIAAAQIECBRQQP5XwKEoiQABAgQIEGiZgPyvZfQuJkCAAAECBAgQyElA/pcTrGMJECBAgAABAgQIJCyQ2l4uC88S/tiUToAAAQIECBAgQIBA4wVqS82eeOKJePLJJ+NnP/tZrF69uvGXOJEAAQIECBAgQIBAwQT69u0bX/jCF+Kggw6Kgw8+eOMyND8ECBAgQIAAgTIKyP/KOFU9ESBAgAABAgQIbE1A/rc1Ib9OgAABAgQIlEVA/leWSeqDAAECBAgQIECgKwLyv65oeZYAAQIECBAgQIBA+QQsPMtppqnB5sTgWAIECBAgQIAAAQIEGizw0ksvxcMPPxyPPvpoPPbYY1H7Lzp29+ev//qvY9ddd41PfepT8Rd/8RfRp0+f6N27d+y8887x53/+57HTTjvFJz7xidhxxx3j4x//ePTs2TO22267+NjHPhbt7e3dvd77BAgQIECAAAECJRDYsGFD/P73v4/3338/1q9fH7/73e/inXfeid/+9rfx9ttvx//8z//Em2++ufHfX9euXRv/9V//Fb/5zW/i9ddfj3//93/vtkDt318PO+ywOPzww2Pw4MGx9957d/tMBxAgQIAAAQIEWiEg/2uFujsJECBAgAABAgS2JiD/25qQXydAgAABAgQIdE5A/tc5J08RIECAAAECBAg0V0D+11xvtxEgQIAAAQIECBCoukBqe7nasizLUhhaarApmKqRAAECBAgQIECAQBUFaosilixZEsuWLYsHHnggXnvttW1i2H333WOvvfaK2n8J57Of/Wx85jOfiU9/+tOx2267WVq2TaJeIkCAAAECBAgQaJRA7Q9LrVmzJn7961/Hr371q/jlL38Zq1evjpdffrlb//571FFHxdChQ+Poo4/euLjXDwECBAgQIECgiALyvyJORU0ECBAgQIAAAQKNFJD/NVLTWQQIECBAgEBqAvK/1CamXgIECBAgQIAAga4KyP+6KuZ5AgQIECBAgAABAgRS28tl4ZlvlgABAgQIECBAgACB0gusXbs2Fi5cGIsWLYrFixdH7f8B1JWf/fbbLwYMGBD77rtvfP7zn9/4zyc+8YmuHOFZAgQIECBAgAABAoUQ+O1vfxs///nPN/7z/PPPx7PPPhvPPfdcl2prb2+P4cOHx4gRI2LkyJHRp0+fLr3vYQIECBAgQIBAowXkf40WdR4BAgQIECBAgECqAvK/VCenbgIECBAgQOCjBOR/vg8CBAgQIECAAAECfxCQ//kSCBAgQIAAAQIECBDYnICFZzl9F6nB5sTgWAIECBAgQIAAAQIEOimwbt26uOeee2L+/Plx//33d/KtiF69esUhhxwSBx98cBx00EHxhS98IbbffvtOv+9BAgQIECBAgAABAqkJvPfee/Gzn/0snnzyyXjiiSdi+fLl8dZbb3W6jSFDhsTo0aPjuOOOi969e3f6PQ8SIECAAAECBLojIP/rjp53CRAgQIAAAQIEqiQg/6vStPVKgAABAgTKIyD/K88sdUKAAAECBAgQIJCvgPwvX1+nEyBAgAABAgQIEEhBILW9XG1ZlmVgUxBQIwECBAgQIECAAAECnRGYN29e1P659957O/N49OzZM4488sg44ogj4vDDD48BAwZ06j0PESBAgAABAgQIECizwLPPPhuPPvpoPPLII/Hggw/G+vXrO9XuscceG2PGjNn4jx8CBAgQIECAQB4C8r88VJ1JgAABAgQIECBQNQH5X9Umrl8CBAgQIJCOgPwvnVmplAABAgQIECBAoLgC8r/izkZlBAgQIECAAAECBPIQsPAsD9WISA02JwbHEiBAgAABAgQIECCwGYGVK1fGnDlz4vbbb48333xzq0Z9+/aNo48+OoYOHRpDhgyJ9vb2rb7jAQIECBAgQIAAAQJVFdiwYUPcf//9sWzZsliyZEmsXr16qxQ777xznHzyyTFu3LgYOHDgVp/3AAECBAgQIEDgowTkf74PAgQIECBAgAABAvkJyP/ys3UyAQIECBAg0DkB+V/nnDxFgAABAgQIECBAYFsE5H/bouYdAgQIECBAgAABAmkJpLaXqy3LsiwF4tRgUzBVIwECBAgQIECAAIHUBWbNmhU/+tGP4vHHH99qK7UlCyNHjowvf/nL0b9//60+7wECBAgQIECAAAECBDYv8OKLL8ZPfvKTWLhwYdT+8sHWfg499ND46le/GuPHj9/ao36dAAECBAgQIFAnIP/zQRAgQIAAAQIECBBovoD8r/nmbiRAgAABAlUVkP9VdfL6JkCAAAECBAgQaKWA/K+V+u4mQIAAAQIECBAgkI9Aanu5LDzL5ztwKgECBAgQIECAAAECOQmsWbMmZs6cGf/8z/8c69at+8hbaovNjj/++Bg9enTstddeOVXkWAIECBAgQIAAAQLVFXj55Zdj/vz5cffdd0ftD0J91E/v3r3j7//+72PChAmx2267VRdN5wQIECBAgMBHCsj/fCAECBAgQIAAAQIEiiMg/yvOLFRCgAABAgTKIiD/K8sk9UGAAAECBAgQIFAGAflfGaaoBwIECBAgQIAAAQIRFp7l9BWkBpsTg2MJECBAgAABAgQIVFbgqaeeiptvvjnmzJnzkQa77LJLjB07Nk488cQ44IADKuulcQIECBAgQIAAAQLNFnj66afjzjvvjLlz58Ybb7zxkdePGzcuzjzzzDjwwAObXab7CBAgQIAAgYIKyP8KOhhlESBAgAABAgQIEPijgPzPp0CAAAECBAh0R0D+1x097xIgQIAAAQIECBDIX0D+l7+xGwgQIECAAAECBAjkJZDaXq62LMuyvDAaeW5qsI3s3VkECBAgQIAAAQIEqiywbNmyuPHGG2Px4sUfyTB8+PCoLU0YM2ZMlbn0ToAAAQIECBAgQKAQAvPmzdu4rLgz/x5/9tlnx9ChQwtRtyIIECBAgACB5gvI/5pv7kYCBAgQIECAAAEC3RWQ/3VX0PsECBAgQKA6AvK/6sxapwQIECBAgAABAuURkP+VZ5Y6IUCAAAECBAgQqIZAanu5LDyrxnepSwIECBAgQIAAAQLJCSxatCiuv/76ePjhh7dYe69eveJrX/tanHrqqdGvX7/kelQwAQIECBAgQIAAgbILrFq1KmbPnh0//OEP46233tpiu4MHD45zzz03RowYUXYS/REgQIAAAQJ/FJD/+RQIECBAgAABAgQIpC8g/0t/hjogQIAAAQJ5Ccj/8pJ1LgECBAgQIECAAIHmCcj/mmftJgIECBAgQIAAAQLdEbDwrDt6H/FuarA5MTiWAAECBAgQIECAQOkFli5dGldfffVHLjrbZ5994vTTT48JEyZEe3t76U00SIAAAQIECBAgQCB1gQ0bNsTMmTNjxowZ8cILL2yxndriswsvvDCGDRuWesvqJ0CAAAECBLYgIP/zaRAgQIAAAQIECBAon4D8r3wz1REBAgQIENhWAfnftsp5jwABAgQIECBAgEBxBeR/xZ2NyggQIECAAAECBAjUBFLby9WWZVmWwuhSg03BVI0ECBAgQIAAAQIEiiSwfPnyuPLKK2Px4sVbLOuoo46Kr3/96zFy5Mgila4WAgQIECBAgAABAgS6ILBw4cL4wQ9+EA888MAW3xo+fHhcfPHFccghh3ThZI8SIECAAAECRRaQ/xV5OmojQIAAAQIECBAg0DgB+V/jLJ1EgAABAgRSEpD/pTQttRIgQIAAAQIECBDYdgH537bbeZMAAQIECBAgQIBAXgKp7eWy8CyvL8G5BAgQIECAAAECBAh0SuCVV16Jyy+/PObMmbPF50eNGhXf/OY34/DDD+/UmR4iQIAAAQIECBAgQKD4Ao8++mh873vfiwULFmyx2HHjxsWll14ae+65Z/EbUiEBAgQIECCwWQH5nw+DAAECBAgQIECAQDUF5H/VnLuuCRAgQKB6AvK/6s1cxwQIECBAgAABAgRqAvI/3wEBAgQIECBAgACB4ghYeJbTLFKDzYnBsQQIECBAgAABAgRKI7B+/fr4p3/6p5g2bdoWexo9enScd955MWjQoNL0rRECBAgQIECAAAECBOoFVqxYEdddd13Mnz9/izSTJk2Kf/iHf4iePXviI0CAAAECBBIRkP8lMihlEiBAgAABAgQIEMhZQP6XM7DjCRAgQIBAiwTkfy2Cdy0BAgQIECBAgACBggnI/wo2EOUQIECAAAECBAhUUiC1vVxtWZZlKUwqNdgUTNVIgAABAgQIECBAoFUCs2bN2ris4PXXX99sCcOHD49vfetbcdhhh7WqRPcSIECAAAECBAgQINBkgcceeyy++93vxuLFizd786677rpxafL48eObXJnrCBAgQIAAga4KyP+6KuZ5AgQIECBAgAABAuUXkP+Vf8Y6JECAAIHqCMj/qjNrnRIgQIAAAQIECBDorID8r7NSniNAgAABAgQIECDQeIHU9nJZeNb4b8CJBAgQIECAAAECBAhsQWDlypVxySWXxP3337/ZJw4++OCYPHly1Bae+SFAgAABAgQIECBAoJoCtYVnU6dOjSeeeGKzAEOGDIkrrrgiBg4cWE0gXRMgQIAAgQILyP8KPBylESBAgAABAgQIECiIgPyvIINQBgECBAgQ2AYB+d82oHmFAAECBAgQIECAQMUE5H8VG7h2CRAgQIAAAQIECiFg4VlOY0gNNicGxxIgQIAAAQIECBBIVqC2yGzatGmbrX+33XaLKVOmxPjx45PtT+EECBAgQIAAAQIECDRWoPZfhr/ssstizZo1mz140qRJGxej+SFAgAABAgSKISD/K8YcVEGAAAECBAgQIEAgFQH5XyqTUicBAgQIEPiDgPzPl0CAAAECBAgQIECAQFcE5H9d0fIsAQIECBAgQIAAge4JpLaXqy3Lsqx7LTfn7dRgm6PiFgIECBAgQIAAAQLFF7jvvvviwgsvjJdffnmzxdYWnf3jP/5jtLe3F78ZFRIgQIAAAQIECBAg0FSBDRs2bPz9Qm3x2eZ+9tprr7j66qvjmGOOaWpdLiNAgAABAgT+v4D8z9dAgAABAgQIECBAgMC2Csj/tlXOewQIECBAoHkC8r/mWbuJAAECBAgQIECAQNkE5H9lm6h+CBAgQIAAAQIEiiqQ2l4uC8+K+iWpiwABAgQIECBAgEDiAh988EGcd955cdNNN222k+OPP37j0oJ+/fol3qnyCRAgQIAAAQIECBDIW2DVqlVRW5Z89913b/aqs846K6677rro0aNH3qU4nwABAgQIEPijgPzPp0CAAAECBAgQIECAQKME5H+NknQOAQIECBBonID8r3GWTiJAgAABAgQIECBQdQH5X9W/AP0TIECAAAECBAjkLWDhWU7CqcHmxOBYAgQIECBAgAABAkkILF26NM4555xYvXr1JvXuvvvuMW3atBgzZkwSvSiSAAECBAgQIECAAIHiCMybNy8mTZoUr7322iZF9e3bN2644YYYNmxYcQpWCQECBAgQKKmA/K+kg9UWAQIECBAgQIAAgRYLyP9aPADXEyBAgACBPwrI/3wKBAgQIECAAAECBAjkISD/y0PVmQQIECBAgAABAgQiUtvL1ZZlWZbC4FKDTcFUjQQIECBAgAABAgTyELj44ovjqquu2uzRtSVotV/bbrvt8rjamQQIECBAgAABAgQIVEDg/fffj4suumjjcrPN/dR+7corr6yAhBYJECBAgEBrBOR/rXF3KwECBAgQIECAAIGqCMj/qjJpfRIgQIBAUQXkf0WdjLoIECBAgAABAgQIlENA/leOOeqCAAECBAgQIECgWAKp7eWy8KxY349qCBAgQIAAAQIECCQr8OKLL8bXv/71WLFixSY99O/fP6655po48sgjk+1P4QQIECBAgAABAgQIFEvgwQcfjAsuuCBqvxf58M+gQYPiBz/4QdR+L+KHAAECBAgQaIyA/K8xjk4hQIAAAQIECBAgQKBzAvK/zjl5igABAgQINEpA/tcoSecQIECAAAECBAgQINAZAflfZ5Q8Q4AAAQIECBAgQKBzAhaedc6py0+lBtvlBr1AgAABAgQIECBAIGGBmTNnxsSJE2PDhg2bdFFbQHD11Vcn3J3SCRAgQIAAAQIECBAossCFF164ccHyh3/a29tj+vTpMWHChCKXrzYCBAgQIJCEgPwviTEpkgABAgQIECBAgEApBeR/pRyrpggQIECgYALyv4INRDkECBAgQIAAAQIEKiQg/6vQsLVKgAABAgQIECCQm0Bqe7nasizLctNo4MGpwTawdUcRIECAAAECBAgQKLTA6aefHrU/8PThnz322CO+//3vxzHHHFPo+hVHgAABAgQIECBAgED6Avfdd1984xvfiFdffXWTZmoLz2bMmJF+kzogQIAAAQItEpD/tQjetQQIECBAgAABAgQIdAjI/3wMBAgQIEAgPwH5X362TiZAgAABAgQIECBAoHMC8r/OOXmKAAECBAgQIECAwJYEUtvLZeGZb5kAAQIECBAgQIAAgW0SeOmll+K0006Lp59+epP3v/KVr8RNN90UO+644zad7SUCBAgQIECAAAECBAh0VeCdd96Js846K3784x9v8uoBBxwQt956a+y9995dPdbzBAgQIECgsgLyv8qOXuMECBAgQIAAAQIECikg/yvkWBRFgAABAgkLyP8SHp7SCRAgQIAAAQIECJRQQP5XwqFqiQABAgQIECBAoGkCFp7lRJ0abE4MjiVAgAABAgQIECBQCIG77rorTj311Hj33Xc3qWf69OlxxhlnFKJORRAgQIAAAQIECBAgUD2BW265JSZOnLhJ4zvssEPMnj07TjjhhOqh6JgAAQIECHRRQP7XRTCPEyBAgAABAgQIECDQNAH5X9OoXUSAAAECJRaQ/5V4uFojQIAAAQIECBAgkLiA/C/xASqfAAECBAgQIECgJQKp7eVqy7Isa4lUFy9NDbaL7XmcAAECBAgQIECAQDICV1xxRVx66aWb1LvffvvFzJkzY8CAAcn0olACBAgQIECAAAECBMop8Oyzz8aECRPiueee26TByy+/PC655JJyNq4rAgQIECDQAAH5XwMQHUGAAAECBAgQIECAQK4C8r9ceR1OgAABAiUXkP+VfMDaI0CAAAECBAgQIFACAflfCYaoBQIECBAgQIAAgaYKpLaXy8Kzpn4eLiNAgAABAgQIECCQtsD48eNj9uzZmzRx6qmnxg9/+MNob29Pu0HVEyBAgAABAgQIECBQGoENGzbE1772tS3+HmbWrFml6VUjBAgQIECgUQLyv0ZJOocAAQIECBAgQIAAgbwF5H95CzufAAECBMooIP8r41T1RIAAAQIECBAgQKCcAvK/cs5VVwQIECBAgAABAvkIWHiWj2ukBpsTg2MJECBAgAABAgQItERg7dq1MXbs2Hj44Yc3uf+aa66J888/vyV1uZQAAQIECBAgQIAAAQJbE7j22mvjggsu2OSxwYMHx9y5c6NPnz5bO8KvEyBAgACB0gvI/0o/Yg0SIECAAAECBAgQKK2A/K+0o9UYAQIECDRQQP7XQExHESBAgAABAgQIECDQVAH5X1O5XUaAAAECBAgQIJCoQGp7udqyLMtSsE4NNgVTNRIgQIAAAQIEJHFtswAAIABJREFUCBDojMDzzz8fJ510Uqxevbru8V69esVtt90Ww4cP78wxniFAgAABAgQIECBAgEDLBBYvXhynnHJKvPXWW3U19O3bN+64447Yd999W1abiwkQIECAQKsF5H+tnoD7CRAgQIAAAQIECBDoroD8r7uC3idAgACBMgvI/8o8Xb0RIECAAAECBAgQqIaA/K8ac9YlAQIECBAgQIDAtguktpfLwrNtn7U3CRAgQIAAAQIECJReYNmyZTFmzJh4++2363odOHBgzJkzJ/r161d6Aw0SIECAAAECBAgQIFAOgVWrVsW4ceNi5cqVdQ3ttNNOMW/evBg6dGg5GtUFAQIECBDogoD8rwtYHiVAgAABAgQIECBAoNAC8r9Cj0dxBAgQINAiAflfi+BdS4AAAQIECBAgQIBAwwXkfw0ndSABAgQIECBAgECJBCw8y2mYqcHmxOBYAgQIECBAgAABAk0TuOOOO2Ls2LGb3Dd69Oi4/fbbY/vtt29aLS4iQIAAAQIECBAgQIBAIwTee++9OPnkk2P+/PmbHDd37tw46aSTGnGNMwgQIECAQBIC8r8kxqRIAgQIECBAgAABAgS6ICD/6wKWRwkQIECg9ALyv9KPWIMECBAgQIAAAQIEKicg/6vcyDVMgAABAgQIECDQSYHU9nK1ZVmWdbK3lj6WGmxLsVxOgAABAgQIECBAoJsCM2bMiDPOOGOTU84666y48cYbu3m61wkQIECAAAECBAgQINBagbPPPjtuuummTYq45ZZb4vTTT29tcW4nQIAAAQJNEJD/NQHZFQQIECBAgAABAgQItExA/tcyehcTIECAQEEE5H8FGYQyCBAgQIAAAQIECBDIRUD+lwurQwkQIECAAAECBBIWSG0vl4VnCX9sSidAgAABAgQIECCQh8B1110X559//iZHX3bZZXHppZfmcaUzCRAgQIAAAQIECBAg0HSByy+/PKZMmbLJvddee22cd955Ta/HhQQIECBAoFkC8r9mSbuHAAECBAgQIECAAIFWCsj/WqnvbgIECBBopYD8r5X67iZAgAABAgQIECBAoFkC8r9mSbuHAAECBAgQIEAgBQELz3KaUmqwOTE4lgABAgQIECBAgECuAlOnTo1LLrlkkztuvvnmmDhxYq53O5wAAQIECBAgQIAAAQLNFpg+fXqceeaZm1x7xRVXxOTJk5tdjvsIECBAgEDuAvK/3IldQIAAAQIECBAgQIBAgQTkfwUahlIIECBAoCkC8r+mMLuEAAECBAgQIECAAIGCCMj/CjIIZRAgQIAAAQIECLRcILW9XG1ZlmUtV+tEAanBdqIljxAgQIAAAQIECBAolMBll10W3/72tzep6fbbb4+xY8cWqlbFECBAgAABAgQIECBAoFECc+fOjZNPPnmT477zne/ElClTGnWNcwgQIECAQMsF5H8tH4ECCBAgQIAAAQIECBBogYD8rwXoriRAgACBlgjI/1rC7lICBAgQIECAAAECBFosIP9r8QBcT4AAAQIECBAgUAiB1PZyWXhWiM9GEQQIECBAgAABAgRaK7ClP+y0YMGCGDlyZGuLczsBAgQIECBAgAABAgRyFli4cGGMGjVqk1ssPcsZ3vEECBAg0DQB+V/TqF1EgAABAgQIECBAgEABBeR/BRyKkggQIECgoQLyv4ZyOowAAQIECBAgQIAAgcQE5H+JDUy5BAgQIECAAAECDRew8KzhpH84MDXYnBgcS4AAAQIECBAgQKDhAlOnTo1LLrmk7twePXrEv/7rv8awYcMafp8DCRAgQIAAAQIECBAgUESBpUuXxt/+7d/GBx98UFfeFVdcEZMnTy5iyWoiQIAAAQKdEpD/dYrJQwQIECBAgAABAgQIlFxA/lfyAWuPAAECFRaQ/1V4+FonQIAAAQIECBAgQKBDQP7nYyBAgAABAgQIEKiyQGp7udqyLMtSGFhqsCmYqpEAAQIECBAgQIDAddddF+eff34dRM+ePWPRokVx5JFHAiJAgAABAgQIECBAgEClBB588MEYMWJErF+/vq7va6+9Ns4777xKWWiWAAECBMohIP8rxxx1QYAAAQIECBAgQIBAYwTkf41xdAoBAgQIFEdA/lecWaiEAAECBAgQIECAAIHWC8j/Wj8DFRAgQIAAAQIECLRGILW9XBaeteY7cSsBAgQIECBAgACBlgvMmDEjzjjjjLo6evToEffdd59lZy2fjgIIECBAgAABAgQIEGiVQO0PPR1zzDHxwQcf1JVwyy23xOmnn96qstxLgAABAgS6LCD/6zKZFwgQIECAAAECBAgQqICA/K8CQ9YiAQIEKiIg/6vIoLVJgAABAgQIECBAgECXBOR/XeLyMAECBAgQIECAQEkELDzLaZCpwebE4FgCBAgQIECAAAECDRG44447YuzYsZuctWTJkhg2bFhD7nAIAQIECBAgQIAAAQIEUhVYunRpHH300ZuUP3fu3DjppJNSbUvdBAgQIFAhAflfhYatVQIECBAgQIAAAQIEuiwg/+symRcIECBAoGAC8r+CDUQ5BAgQIECAAAECBAgUSkD+V6hxKIYAAQIECBAgQKAJAqnt5WrLsixrgku3r0gNttsNO4AAAQIECBAgQIBATgLLli3b7FKzBQsWxMiRI3O61bEECBAgQIAAAQIECBBIS2DhwoUxatSoTYqu/WGooUOHptWMagkQIECgUgLyv0qNW7MECBAgQIAAAQIECGyjgPxvG+G8RoAAAQItF5D/tXwECiBAgAABAgQIECBAIAEB+V8CQ1IiAQIECBAgQIBAwwRS28tl4VnDRu8gAgQIECBAgAABAsUXeP755+OII46It99+u67Y22+/PcaOHVv8BlRIgAABAgQIECBAgACBJgrMnTs3Tj755Lobd9ppp3jkkUdi3333bWIlriJAgAABAp0TkP91zslTBAgQIECAAAECBAgQqAnI/3wHBAgQIJCagPwvtYmplwABAgQIECBAgACBVgrI/1qp724CBAgQIECAAIFmClh4lpN2arA5MTiWAAECBAgQIECAwDYLrF27Nr74xS/G6tWr6864+eabY+LEidt8rhcJECBAgAABAgQIECBQZoHp06fHmWeeWddi375946c//Wn06dOnzK3rjQABAgQSE5D/JTYw5RIgQIAAAQIECBAgUAgB+V8hxqAIAgQIEOiEgPyvE0geIUCAAAECBAgQIECAwIcE5H8+CQIECBAgQIAAgSoIpLaXqy3LsiyFwaQGm4KpGgkQIECAAAECBKol8KUvfSkefvjhuqYvu+yyuPTSS6sFoVsCBAgQIECAAAECBAh0UeDyyy+PKVOm1L01ePDgeOihh7p4kscJECBAgEB+AvK//GydTIAAAQIECBAgQIBAuQXkf+Wer+4IECBQFgH5X1kmqQ8CBAgQIECAAAECBJotIP9rtrj7CBAgQIAAAQIEmi2Q2l4uC8+a/YW4jwABAgQIECBAgEALBMaPHx+zZ8+uu/mss86KG2+8sQXVuJIAAQIECBAgQIAAAQLpCZx99tlx00031RV+6qmnxqxZs9JrRsUECBAgUDoB+V/pRqohAgQIECBAgAABAgSaLCD/azK46wgQIECgSwLyvy5xeZgAAQIECBAgQIAAAQKbCMj/fBQECBAgQIAAAQJlFrDwLKfppgabE4NjCRAgQIAAAQIECHRZ4IorrohLL7207r3Ro0fHPffc0+WzvECAAAECBAgQIECAAIEqCxx33HExf/78OoLaf/3xkksuqTKL3gkQIECgxQLyvxYPwPUECBAgQIAAAQIECJRGQP5XmlFqhAABAqUSkP+VapyaIUCAAAECBAgQIECghQLyvxbiu5oAAQIECBAgQCBXgdT2crVlWZblKtKgw1ODbVDbjiFAgAABAgQIECDQLYG77ror/u7v/q7ujIEDB8bjjz8e22+/fbfO9jIBAgQIECBAgAABAgSqJvDee+/FoYceGitXrqxr/V/+5V/ihBNOqBqHfgkQIECgAALyvwIMQQkECBAgQIAAAQIECJRGQP5XmlFqhAABAqURkP+VZpQaIUCAAAECBAgQIECgAALyvwIMQQkECBAgQIAAAQK5CKS2l8vCs1w+A4cSIECAAAECBAgQaL3ASy+9FAcccEC8++67HcX06tUrVqxYEf369Wt9gSogQIAAAQIECBAgQIBAggKrVq2KQYMGxVtvvdVR/Q477BBPP/107L333gl2pGQCBAgQSFVA/pfq5NRNgAABAgQIECBAgECRBeR/RZ6O2ggQIFAtAflfteatWwIECBAgQIAAAQIEmiMg/2uOs1sIECBAgAABAgSaK2DhWU7eqcHmxOBYAgQIECBAgAABAp0WOPDAAzf+hfv/+7No0aIYPnx4p8/wIAECBAgQIECAAAECBAhsKrB48eIYMWJE3S/UFk4/9dRTuAgQIECAQNME5H9No3YRAQIECBAgQIAAAQIVE5D/VWzg2iVAgEBBBeR/BR2MsggQIECAAAECBAgQSF5A/pf8CDVAgAABAgQIECDwIYHU9nK1ZVmWpTDF1GBTMFUjAQIECBAgQIBAeQVOP/30mDlzZl2D11xzTZx//vnlbVpnBAgQIECAAAECBAgQaKLAtddeGxdccEHdjRMmTIgZM2Y0sQpXESBAgEBVBeR/VZ28vgkQIECAAAECBAgQaJaA/K9Z0u4hQIAAgc0JyP98FwQIECBAgAABAgQIEMhXQP6Xr6/TCRAgQIAAAQIEmiuQ2l4uC8+a+324jQABAgQIECBAgEDuArVFZ7U/8PR/f0499dSYNWtW7ne7gAABAgQIECBAgAABAlUSGD9+fMyePbuu5drCs9riMz8ECBAgQCAvAflfXrLOJUCAAAECBAgQIECAQL2A/M8XQYAAAQKtEJD/tULdnQQIECBAgAABAgQIVFFA/lfFqeuZAAECBAgQIFBOAQvPcpprarA5MTiWAAECBAgQIECAwEcKvPjii7HffvvFhg0bOp6r/e9nnnkm2tvb6REgQIAAAQIECBAgQIBAAwVqv/faf//947nnnus4tfZ7r9r/7t+/fwNvchQBAgQIEPiDgPzPl0CAAAECBAgQIECAAIHmCcj/mmftJgIECBCQ//kGCBAgQIAAAQIECBAg0GwB+V+zxd1HgAABAgQIECCQl0Bqe7nasizL8sJo5LmpwTayd2cRIECAAAECBAgQ6KzAIYccEitWrKh7fOXKlTFgwIDOHuE5AgQIECBAgAABAgQIEOiCwLPPPhsDBw6se2PQoEGxfPnyLpziUQIECBAg0DkB+V/nnDxFgAABAgQIECBAgACBRgnI/xol6RwCBAgQ6IyA/K8zSp4hQIAAAQIECBAgQIBA4wTkf42zdBIBAgQIECBAgEDrBFLby2XhWeu+FTcTIECAAAECBAgQaKjAxRdfHFdddVXdmdOnT48zzjijofc4jAABAgQIECBAgAABAgTqBW655ZaYOHFi3f/xoosuiiuvvBIVAQIECBBomID8r2GUDiJAgAABAgQIECBAgECXBOR/XeLyMAECBAhso4D8bxvhvEaAAAECBAgQIECAAIFuCsj/ugnodQIECBAgQIAAgZYLWHiW0whSg82JwbEECBAgQIAAAQIENiuwdOnSOProo+t+7Stf+Ur86Ec/IkaAAAECBAgQIECAAAECTRD46le/Gj/+8Y/rblqyZEkMGzasCbe7ggABAgTKLiD/K/uE9UeAAAECBAgQIECAQNEF5H9Fn5D6CBAgkLaA/C/t+ameAAECBAgQIECAAIH0BeR/6c9QBwQIECBAgACBKguktperLcuyLIWBpQabgqkaCRAgQIAAAQIEyiHwwQcfxN/8zd/E6tWrOxraY4894oUXXogdd9yxHE3qggABAgQIECBAgAABAgUXeOedd2KfffaJV199taPSvn37xr/9279Fjx49Cl698ggQIECgyALyvyJPR20ECBAgQIAAAQIECFRFQP5XlUnrkwABAs0XkP8139yNBAgQIECAAAECBAgQ+LCA/M83QYAAAQIECBAgkLJAanu5LDxL+WtTOwECBAgQIECAAIGIOPvss+Omm26qs1i8eHEcc8wxfAgQIECAAAECBAgQIECgiQL33XdfDB8+vO7Gs846K2688cYmVuEqAgQIECibgPyvbBPVDwECBAgQIECAAAECqQrI/1KdnLoJECBQbAH5X7HnozoCBAgQIECAAAECBKojIP+rzqx1SoAAAQIECBAom4CFZzlNNDXYnBgcS4AAAQIECBAgQKBOYHNh+gUXXBBXX301KQIECBAgQIAAAQIECBBogcCFF14Y11xzTd3NllK3YBCuJECAQEkE5H8lGaQ2CBAgQIAAAQIECBAojYD8rzSj1AgBAgQKISD/K8QYFEGAAAECBAgQIECAAIEOAfmfj4EAAQIECBAgQCBFgdT2crVlWZalAJ0abAqmaiRAgAABAgQIEEhfYO+9946XX365o5H+/fvHCy+8kH5jOiBAgAABAgQIECBAgEDCAvvss0+8+OKLHR3stdde8dJLLyXckdIJECBAoFUC8r9WybuXAAECBAgQIECAAAECWxaQ//k6CBAgQKBRAvK/Rkk6hwABAgQIECBAgAABAo0TkP81ztJJBAgQIECAAAECzRFIbS+XhWfN+S7cQoAAAQIECBAgQKDhApMnT45p06bVnfvAAw/EkUce2fC7HEiAAAECBAgQIECAAAECnRd48MEH46ijjqp7YdKkSTF16tTOH+JJAgQIEKi8gPyv8p8AAAIECBAgQIAAAQIECiog/yvoYJRFgACBxATkf4kNTLkECBAgQIAAAQIECFRGQP5XmVFrlAABAgQIECBQGgELz3IaZWqwOTE4lgABAgQIECBAgMBGgZUrV8b+++9fp3HOOefE9ddfT4gAAQIECBAgQIAAAQIECiBw7rnnxg033FBXyTPPPBMDBw4sQHVKIECAAIGiC8j/ij4h9REgQIAAAQIECBAgUHUB+V/VvwD9EyBAoHsC8r/u+XmbAAECBAgQIECAAAECeQvI//IWdj4BAgQIECBAgEAjBVLby9WWZVnWSIC8zkoNNi8H5xIgQIAAAQIECBCoCQwdOjTuv//+Dozdd989Vq1aFdtttx0gAgQIECBAgAABAgQIECiAwPvvvx/9+vWL1157raOaIUOGxLJlywpQnRIIECBAoOgC8r+iT0h9BAgQIECAAAECBAhUXUD+V/UvQP8ECBDonoD8r3t+3iZAgAABAgQIECBAgEDeAvK/vIWdT4AAAQIECBAg0EiB1PZyWXjWyOk7iwABAgQIECBAgEATBGbNmhWnnXZa3U133nlnjBkzpgm3u4IAAQIECBAgQIAAAQIEOiswb968OPHEE+sev/XWW2P8+PGdPcJzBAgQIFBBAflfBYeuZQIECBAgQIAAAQIEkhSQ/yU5NkUTIECg5QLyv5aPQAEECBAgQIAAAQIECBDolID8r1NMHiJAgAABAgQIECiAgIVnOQ0hNdicGBxLgAABAgQIECBQcYH169fHZz7zmXj99dc7JI4//vi46667Ki6jfQIECBAgQIAAAQIECBRT4IQTToi77767o7hdd901fvWrX0XPnj2LWbCqCBAgQKClAvK/lvK7nAABAgQIECBAgAABAl0WkP91mcwLBAgQqLSA/K/S49c8AQIECBAgQIAAAQIJCsj/EhyakgkQIECAAAECFRRIbS9XW5ZlWQpzSg02BVM1EiBAgAABAgQIpCcwefLkmDZtWl3hv/jFL6Jfv37pNaNiAgQIECBAgAABAgQIVEBg1apV8bnPfa6u00mTJsXUqVMr0L0WCRAgQKCrAvK/rop5ngABAgQIECBAgAABAq0VkP+11t/tBAgQSE1A/pfaxNRLgAABAgQIECBAgEDVBeR/Vf8C9E+AAAECBAgQSEMgtb1cFp6l8V2pkgABAgQIECBAgEC88sor0bdv3zqJKVOmxHe+8x06BAgQIECAAAECBAgQIFBggW9/+9tx2WWX1VW4evXq2HPPPQtctdIIECBAoNkC8r9mi7uPAAECBAgQIECAAAECjRGQ/zXG0SkECBAou4D8r+wT1h8BAgQIECBAgAABAmUVkP+VdbL6IkCAAAECBAiUR8DCs5xmmRpsTgyOJUCAAAECBAgQqLDAKaecEnPmzOkQ2G233eLVV1+N9vb2CqtonQABAgQIECBAgAABAsUX2LBhQ+yxxx6xZs2ajmLHjRsXt912W/GLVyEBAgQINE1A/tc0ahcRIECAAAECBAgQIECgoQLyv4ZyOowAAQKlFZD/lXa0GiNAgAABAgQIECBAoOQC8r+SD1h7BAgQIECAAIESCKS2l6sty7IsBffUYFMwVSMBAgQIECBAgEA6AsuXL49DDz20ruBbb701xo8fn04TKiVAgAABAgQIECBAgECFBWbNmhWnnXZancDjjz8ehxxySIVVtE6AAAECfxKQ//kWCBAgQIAAAQIECBAgkLaA/C/t+ameAAECeQvI//IWdj4BAgQIECBAgAABAgTyFZD/5evrdAIECBAgQIAAge4JpLaXy8Kz7s3b2wQIECBAgAABAgSaIjBixIhYvHhxx10HH3xwrFixoil3u4QAAQIECBAgQIAAAQIEGiMwaNCgeOKJJzoOGz58eCxatKgxhzuFAAECBJIWkP8lPT7FEyBAgAABAgQIECBAYKOA/M+HQIAAAQJbEpD/+TYIECBAgAABAgQIECCQvoD8L/0Z6oAAAQIECBAgUFYBC89ymmxqsDkxOJYAAQIECBAgQKCCAkuXLo2jjz66rvPaX4iv/cV4PwQIECBAgAABAgQIECCQjkBtkXXtL7T8358lS5bEsGHD0mlCpQQIECDQcAH5X8NJHUiAAAECBAgQIECAAIGWCMj/WsLuUgIECBReQP5X+BEpkAABAgQIECBAgAABAp0SkP91islDBAgQIECAAAECLRBIbS9XW5ZlWQucunxlarBdbtALBAgQIECAAAECBLYg8KUvfSkefvjhjl+tLTqrLTzzQ4AAAQIECBAgQIAAAQLpCdQWntX+4NOffgYPHhwPPfRQeo2omAABAgQaJiD/axilgwgQIECAAAECBAgQINByAflfy0egAAIECBROQP5XuJEoiAABAgQIECBAgAABAtssIP/bZjovEiBAgAABAgQI5CiQ2l4uC89y/BgcTYAAAQIECBAgQKC7ArXFZl/+8pfrjvnpT38ahx12WHeP9j4BAgQIECBAgAABAgQItEDgscceiy9+8Yt1N//kJz+J2h+E8kOAAAEC1ROQ/1Vv5jomQIAAAQIECBAgQKDcAvK/cs9XdwQIEOiqgPyvq2KeJ0CAAAECBAgQIECAQLEF5H/Fno/qCBAgQIAAAQJVFbDwLKfJpwabE4NjCRAgQIAAAQIEKibw4f+64+jRo+Oee+6pmIJ2CRAgQIAAAQIECBAgUC6B4447LubPn9/R1ODBg+Ohhx4qV5O6IUCAAIFOCcj/OsXkIQIECBAgQIAAAQIECCQlIP9LalyKJUCAQK4C8r9ceR1OgAABAgQIECBAgACBlgjI/1rC7lICBAgQIECAAIGPEEhtL1dblmVZChNNDTYFUzUSIECAAAECBAgUW2DZsmUxbNiwuiKXL18egwYNKnbhqiNAgAABAgQIECBAgACBjxRYsWJFHHLIIXXPLF26NIYOHUqOAAECBCokIP+r0LC1SoAAAQIECBAgQIBApQTkf5Uat2YJECCwRQH5n4+DAAECBAgQIECAAAEC5RSQ/5VzrroiQIAAAQIECKQskNpeLgvPUv7a1E6AAAECBAgQIFBqgREjRsTixYs7ehw1alTce++9pe5ZcwQIECBAgAABAgQIEKiKwLHHHhsLFizoaHf48OGxaNGiqrSvTwIECBCICPmfz4AAAQIECBAgQIAAAQLlFZD/lXe2OiNAgEBnBeR/nZXyHAECBAgQIECAAAECBNITkP+lNzMVEyBAgAABAgTKLGDhWU7TTQ02JwbHEiBAgAABAgQIVETgqaeeioMOOqiu20ceeSQOP/zwighokwABAgQIECBAgAABAuUWePTRR+OII46oa/LJJ5+MAw88sNyN644AAQIENgrI/3wIBAgQIECAAAECBAgQKLeA/K/c89UdAQIEtiYg/9uakF8nQIAAAQIECBAgQIBA2gLyv7Tnp3oCBAgQIECAQNkEUtvL1ZZlWZbCEFKDTcFUjQQIECBAgAABAsUVOOWUU2LOnDkdBR511FFx//33F7dglREgQIAAAQIECBAgQIBAlwWGDBkSDzzwQMd748aNi9tuu63L53iBAAECBNITkP+lNzMVEyBAgAABAgQIECBAoKsC8r+uinmeAAEC5RGQ/5VnljohQIAAAQIECBAgQIDAlgTkf74NAgQIECBAgACBogiktpfLwrOifDnqIECAAAECBAgQIPBHgTVr1sTuu+9e57FgwYIYOXIkIwIECBAgQIAAAQIECBAokcDChQtj1KhRdR299tprsdtuu5WoS60QIECAwIcF5H++CQIECBAgQIAAAQIECFRDQP5XjTnrkgABAvI/3wABAgQIECBAgAABAgSqKSD/q+bcdU2AAAECBAgQKKKAhWc5TSU12JwYHEuAAAECBAgQIFABgcmTJ8e0adM6Ot1nn33i+eefr0DnWiRAgAABAgQIECBAgED1BPbdd9944YUXOhqfNGlSTJ06tXoQOiZAgECFBOR/FRq2VgkQIECAAAECBAgQqLyA/K/ynwAAAgQqKCD/q+DQtUyAAAECBAgQIECAQGUF5H+VHb3GCRAgQIAAAQKFEkhtL1dblmVZoQS3UExqsCmYqpEAAQIECBAgQKCYAp/85Cdj3bp1HcVNnz49zjjjjGIWqyoCBAgQIECAAAECBAgQ6JbALbfcEhMnTuw4o3fv3vHf//3f3TrTywQIECB0Xm/PAAAgAElEQVRQbAH5X7HnozoCBAgQIECAAAECBAg0UkD+10hNZxEgQCANAflfGnNSJQECBAgQIECAAAECBBohIP9rhKIzCBAgQIAAAQIEuiuQ2l4uC8+6O3HvEyBAgAABAgQIEGigwKxZs+K0007rOLFXr14b/6J7e3t7A29xFAECBAgQIECAAAECBAgURWDDhg1R+4svb731VkdJt956a4wfP74oJaqDAAECBBooIP9rIKajCBAgQIAAAQIECBAgkICA/C+BISmRAAECDRSQ/zUQ01EECBAgQIAAAQIECBBIQED+l8CQlEiAAAECBAgQqICAhWc5DTk12JwYHEuAAAECBAgQIFBygcMOOywef/zxji6/9a1vxVVXXVXyrrVHgAABAgQIECBAgACBagtcdNFF8d3vfrcD4dBDD43HHnus2ii6J0CAQEkF5H8lHay2CBAgQIAAAQIECBAg8BEC8j+fBwECBKojIP+rzqx1SoAAAQIECBAgQIAAgT8JyP98CwQIECBAgAABAq0WSG0vV1uWZVmr0Tpzf2qwnenJMwQIECBAgAABAgT+r8DKlStj//33r0P5xS9+Ef369QNFgAABAgQIECBAgAABAiUWWLVqVXzuc5+r6/CZZ56JgQMHlrhrrREgQKB6AvK/6s1cxwQIECBAgAABAgQIEKgJyP98BwQIEKiGgPyvGnPWJQECBAgQIECAAAECBD4sIP/zTRAgQIAAAQIECLRaILW9XBaetfqLcT8BAgQIECBAgACBPwp885vfjO9///sdHsOHD49FixbxIUCAAAECBAgQIECAAIEKCIwYMSIWL17c0ek3vvGN+N73vleBzrVIgACB6gjI/6oza50SIECAAAECBAgQIEDgwwLyP98EAQIEyi8g/yv/jHVIgAABAgQIECBAgACBLQnI/3wbBAgQIECAAAECrRSw8Cwn/dRgc2JwLAECBAgQIECAQIkFevfuHW+++WZHh3feeWeMGTOmxB1rjQABAgQIECBAgAABAgT+JDBv3rw48cQTO0B23nnnWLduHSACBAgQKJGA/K9Ew9QKAQIECBAgQIAAAQIEuigg/+simMcJECCQoID8L8GhKZkAAQIECBAgQIAAAQINEpD/NQjSMQQIECBAgAABAtskkNperrYsy7Jt6rTJL6UG22Qe1xEgQIAAAQIECCQu8OFge5dddom1a9cm3pXyCRAgQIAAAQIECBAgQKArAn369Ik33nij4xWLsLui51kCBAgUW0D+V+z5qI4AAQIECBAgQIAAAQLNEJD/NUPZHQQIEGiNgPyvNe5uJUCAAAECBAgQIECAQJEE5H9FmoZaCBAgQIAAAQLVEkhtL5eFZ9X6PnVLgAABAgQIECBQUIHRo0fHvffe21HdOeecE9dff31Bq1UWAQIECBAgQIAAAQIECOQhcO6558YNN9zQcfSxxx4b8+fPz+MqZxIgQIBAkwXkf00Gdx0BAgQIECBAgAABAgQKKCD/K+BQlESAAIEGCcj/GgTpGAIECBAgQIAAAQIECCQsIP9LeHhKJ0CAAAECBAgkLmDhWU4DTA02JwbHEiBAgAABAgQIlFBg3bp18clPfrKus6eeeioOOOCAEnarJQIECBD4f+zcW8h2VfU34PUquSntIJWiLVqhaaCkRqRklKahFWiWBnrmlgzNIA3tICUNMiXD7ZlCWqaQKWlaZGhQaiikKZXSlkLtIC03ofefF75u1K/ydT3PnPcYc1zvoT73mmNcv8VkjXkwCRAgQIAAAQIE/pvAz372s+k973nPC/73I488Mm2//fbQCBAgQCCxgPO/xOEpnQABAgQIECBAgAABAuso4PxvHTE9igABAoEEnP8FCkMpBAgQIECAAAECBAgQWKGA878V4luaAAECBAgQIFBcINu9XBsWi8UiQ2bZYDOYqpEAAQIECBAgQCCGwKWXXjodf/zxy2J233336Z577olRnCoIECBAgAABAgQIECBAoKvAHnvsMd17773LNS+55JLpuOOO61qDxQgQIEBgfQWc/62vp6cRIECAAAECBAgQIEAgs4Dzv8zpqZ0AAQL/WcD5nzeDAAECBAgQIECAAAECBP4t4PzPu0CAAAECBAgQILAKgWz3crnwbBVviTUJECBAgAABAgQIPE/gwAMPnH7wgx8s/8tZZ501nXHGGYwIECBAgAABAgQIECBAoKDA2WefPZ155pnLzj/0oQ9NN998c0EJLRMgQGAcAed/42SpEwIECBAgQIAAAQIECKxVwPnfWgX9ngABAvEEnP/Fy0RFBAgQIECAAAECBAgQWJWA879VyVuXAAECBAgQIFBbwIVnjfLPBtuIwWMJECBAgAABAgQGE/jrX/86ve51r3tBV/fdd9+06667DtapdggQIECAAAECBAgQIEBgUwTuv//+abfddnvBn/7lL3+ZXvva127Kz/0NAQIECAQTcP4XLBDlECBAgAABAgQIECBAYMUCzv9WHIDlCRAgsM4Czv/WGdTjCBAgQIAAAQIECBAgkFzA+V/yAJVPgAABAgQIEEgqkO1erg2LxWKRwTobbAZTNRIgQIAAAQIECKxe4LLLLpuOO+64ZSF77bXXdOedd66+MBUQIECAAAECBAgQIECAwMoE9t577+muu+5arn/ppZdOxx577MrqsTABAgQIzBdw/jffzi8JECBAgAABAgQIECAwqoDzv1GT1RcBAhUFnP9VTF3PBAgQIECAAAECBAgQ+N8Czv+8IQQIECBAgAABAr0Fst3L5cKz3m+I9QgQIECAAAECBAg8T+CjH/3o9L3vfW/5X84666zpjDPOYESAAAECBAgQIECAAAEChQXOPvvs6cwzz1wKfOQjH5muv/76wiJaJ0CAQF4B5395s1M5AQIECBAgQIAAAQIEWgk4/2sl67kECBDoL+D8r7+5FQkQIECAAAECBAgQIBBdwPlf9ITUR4AAAQIECBAYT8CFZ40yzQbbiMFjCRAgQIAAAQIEBhJ48sknp2222WZ67rnnll3dc8890+677z5Ql1ohQIAAAQIECBAgQIAAgZcrcO+990577LHH8mebbbbZ9MQTT0xbb731y32UvydAgACBFQo4/1shvqUJECBAgAABAgQIECAQWMD5X+BwlEaAAIGXIeD872Vg+VMCBAgQIECAAAECBAgUEnD+VyhsrRIgQIAAAQIEgghku5drw2KxWASx+59lZIPNYKpGAgQIECBAgACB1Qpcd91102GHHbYsYuedd54eeOCB1RZldQIECBAgQIAAAQIECBAIIbDLLrtMDz744LKWa6+9djr00END1KYIAgQIENg0Aed/m+bkrwgQIECAAAECBAgQIFBRwPlfxdT1TIDAaALO/0ZLVD8ECBAgQIAAAQIECBBYPwHnf+tn6UkECBAgQIAAAQIvLZDtXi4Xnr10pv6CAAECBAgQIECAQBOB4447brrsssuWzz755JOn888/v8laHkqAAAECBAgQIECAAAECuQROOeWU6YILLlgWfeyxx06XXnppriZUS4AAgeICzv+KvwDaJ0CAAAECBAgQIECAwP8QcP7n9SBAgEB+Aed/+TPUAQECBAgQIECAAAECBFoJOP9rJeu5BAgQIECAAAEC/0nAhWeN3otssI0YPJYAAQIECBAgQGAggZ122ml6+OGHlx19//vfnw466KCBOtQKAQIECBAgQIAAAQIECMwVuOmmm6YPf/jDy5/vuOOO00MPPTT3cX5HgAABAisQcP63AnRLEiBAgAABAgQIECBAIImA878kQSmTAAEC/0PA+Z/XgwABAgQIECBAgAABAgT+m4DzP+8GAQIECBAgQIBAT4Fs93JtWCwWi55Ac9fKBju3T78jQIAAAQIECBCoIXDfffdN73znO5fNbrnlltM///nPabPNNqsBoEsCBAgQIECAAAECBAgQ+J8Czz333PTKV75yevrpp5d/98tf/nLabbfdyBEgQIBAAgHnfwlCUiIBAgQIECBAgAABAgRWKOD8b4X4liZAgMA6CDj/WwdEjyBAgAABAgQIECBAgMDAAs7/Bg5XawQIECBAgACBgALZ7uVy4VnAl0hJBAgQIECAAAEC4wtceOGF02c+85llowcffPB0ww03jN+4DgkQIECAAAECBAgQIEBgkwUOOeSQ6cYbb1z+/de//vXppJNO2uTf+0MCBAgQWJ2A87/V2VuZAAECBAgQIECAAAECWQSc/2VJSp0ECBD4/wWc/3krCBAgQIAAAQIECBAgQOClBJz/vZSQ/0+AAAECBAgQILBeAi48Wy/JFz0nG2wjBo8lQIAAAQIECBAYROCwww6brrvuumU3X/3qV6dTTz11kO60QYAAAQIECBAgQIAAAQLrIXDeeedNn/vc55aPOvTQQ6drr712PR7tGQQIECDQWMD5X2NgjydAgAABAgQIECBAgMAAAs7/BghRCwQIlBVw/lc2eo0TIECAAAECBAgQIEBgkwWc/20ylT8kQIAAAQIECBBYo0C2e7k2LBaLxRp77vLzbLBdUCxCgAABAgQIECCQVmCHHXaYHn300WX9d91117Tnnnum7UfhBAgQIECAAAECBAgQILD+Anffffe01157LR+8/fbbT4888sj6L+SJBAgQILDuAs7/1p3UAwkQIECAAAECBAgQIDCcgPO/4SLVEAEChQSc/xUKW6sECBAgQIAAAQIECBCYKeD8byacnxEgQIAAAQIECLxsgWz3crnw7GVH7AcECBAgQIAAAQIE1iZw7733TnvsscfyIa95zWumxx57bG0P9WsCBAgQIECAAAECBAgQGFJgu+22m/72t78te7vnnnum3XfffcheNUWAAIFRBJz/jZKkPggQIECAAAECBAgQINBewPlfe2MrECBAYL0FnP+tt6jnESBAgAABAgQIECBAYFwB53/jZqszAgQIECBAgEAkAReeNUojG2wjBo8lQIAAAQIECBAYQODiiy+eTjzxxGUnH/3oR6fvfve7A3SmBQIECBAgQIAAAQIECBBYb4GPfexj0/XXX7987EUXXTSdcMIJ672M5xEgQIDAOgo4/1tHTI8iQIAAAQIECBAgQIDA4ALO/wYPWHsECAwp4PxvyFg1RYAAAQIECBAgQIAAgSYCzv+asHooAQIECBAgQIDAiwSy3cu1YbFYLDKkmA02g6kaCRAgQIAAAQIEViNw9NFHT1deeeVy8XPPPXf6/Oc/v5pirEqAAAECBAgQIECAAAECoQW+8pWvTKeddtqyxqOOOmq64oorQtesOAIECFQXcP5X/Q3QPwECBAgQIECAAAECBDZdwPnfplv5SwIECEQRcP4XJQl1ECBAgAABAgQIECBAIL6A87/4GamQAAECBAgQIDCCQLZ7uVx4NsJbpwcCBAgQIECAAIFUArvsssv04IMPLmu+7bbbpve9732pelAsAQIECBAgQIAAAQIECPQR+MlPfjLtt99+y8V23nnn6YEHHuizuFUIECBAYJaA879ZbH5EgAABAgQIECBAgACBkgLO/0rGrmkCBJILOP9LHqDyCRAgQIAAAQIECBAg0FHA+V9HbEsRIECAAAECBAoLuPCsUfjZYBsxeCwBAgQIECBAgEBygUcffXTaYYcdXtDFk08+OW211VbJO1M+AQIECBAgQIAAAQIECLQQeOqpp6att976BY9+5JFHpu23377Fcp5JgAABAmsUcP63RkA/J0CAAAECBAgQIECAQDEB53/FAtcuAQLpBZz/pY9QAwQIECBAgAABAgQIEOgq4PyvK7fFCBAgQIAAAQJlBbLdy7VhsVgsMqSVDTaDqRoJECBAgAABAgT6C9x8883TQQcdtFz4Xe9613T33Xf3L8SKBAgQIECAAAECBAgQIJBGYM8995x+8YtfLOu96aabpgMPPDBN/QolQIBAJQHnf5XS1isBAgQIECBAgAABAgTWR8D53/o4egoBAgR6CDj/66FsDQIECBAgQIAAAQIECIwl4PxvrDx1Q4AAAQIECBCIKJDtXi4XnkV8i9REgAABAgQIECAwrMC55547nX766cv+jjnmmOmyyy4btl+NESBAgAABAgQIECBAgMDaBY499tjp8ssvXz7onHPOmU477bS1P9gTCBAgQGDdBZz/rTupBxIgQIAAAQIECBAgQGB4Aed/w0esQQIEBhJw/jdQmFohQIAAAQIECBAgQIBAJwHnf52gLUOAAAECBAgQKCzgwrNG4WeDbcTgsQQIECBAgAABAskFjjzyyOnqq69ednHRRRdNJ5xwQvKulE+AAAECBAgQIECAAAECLQUuvvji6cQTT1wuccQRR0xXXXVVyyU9mwABAgRmCjj/mwnnZwQIECBAgAABAgQIECgs4PyvcPhaJ0AgnYDzv3SRKZgAAQIECBAgQIAAAQIrF3D+t/IIFECAAAECBAgQGF4g271cGxaLxSJDKtlgM5iqkQABAgQIECBAoL/AbrvtNt1///3LhW+//fZpn3326V+IFQkQIECAAAECBAgQIEAgjcAdd9wx7bvvvst6d9111+m+++5LU79CCRAgUEnA+V+ltPVKgAABAgQIECBAgACB9RFw/rc+jp5CgACBHgLO/3ooW4MAAQIECBAgQIAAAQJjCTj/GytP3RAgQIAAAQIEIgpku5fLhWcR3yI1ESBAgAABAgQIDCnwr3/9a9piiy1e0Nvf//73adtttx2yX00RIECAAAECBAgQIECAwPoIPP7449OrX/3qFzzsmWeemV7xileszwKeQoAAAQLrIuD8b10YPYQAAQIECBAgQIAAAQLlBJz/lYtcwwQIJBVw/pc0OGUTIECAAAECBAgQIEBgxQLO/1YcgOUJECBAgAABAgUEXHjWKORssI0YPJYAAQIECBAgQCCxwL333jvtscceyw523HHH6aGHHkrckdIJECBAgAABAgQIECBAoJfATjvtND388MPL5e65555p991377W8dQgQIEBgEwSc/20Ckj8hQIAAAQIECBAgQIAAgf8o4PzPi0GAAIH4As7/4mekQgIECBAgQIAAAQIECEQVcP4XNRl1ESBAgAABAgTGEMh2L9eGxWKxyECfDTaDqRoJECBAgAABAgT6CnzrW9+ajjjiiOWiBx988HTDDTf0LcJqBAgQIECAAAECBAgQIJBS4JBDDpluvPHGZe1XX3319MlPfjJlL4omQIDAqALO/0ZNVl8ECBAgQIAAAQIECBBoL+D8r72xFQgQILBWAed/axX0ewIECBAgQIAAAQIECNQVcP5XN3udEyBAgAABAgR6CGS7l8uFZz3eCmsQIECAAAECBAgQmKbprLPOmr74xS8uLT772c9O5513HhsCBAgQIECAAAECBAgQIPCSAqeeeur0ta99bfl3X/rSl6YzzzzzJX/nDwgQIECgn4Dzv37WViJAgAABAgQIECBAgMBoAs7/RktUPwQIjCjg/G/EVPVEgAABAgQIECBAgACBPgLO//o4W4UAAQIECBAgUFXAhWeNks8G24jBYwkQIECAAAECBBILHH300dOVV1657ODiiy+ejj/++MQdKZ0AAQIECBAgQIAAAQIEeglccskl0wknnLBc7qijjpquuOKKXstbhwABAgQ2QcD53yYg+RMCBAgQIECAAAECBAgQ+I8Czv+8GAQIEIgv4PwvfkYqJECAAAECBAgQIECAQFQB539Rk1EXAQIECBAgQGAMgWz3cm1YLBaLDPTZYDOYqpEAAQIECBAgQKCvwL777jvdcccdy0VvueWWaf/99+9bhNUIECBAgAABAgQIECBAIKXArbfeOh1wwAHL2vfZZ5/p9ttvT9mLogkQIDCqgPO/UZPVFwECBAgQIECAAAECBNoLOP9rb2wFAgQIrFXA+d9aBf2eAAECBAgQIECAAAECdQWc/9XNXucECBAgQIAAgR4C2e7lcuFZj7fCGgQIECBAgAABAgSmaXrDG94w/fnPf15a/Pa3v5122mknNgQIECBAgAABAgQIECBA4CUFHnrooemtb33r8u9e//rXT3/6059e8nf+gAABAgT6CTj/62dtJQIECBAgQIAAAQIECIwm4PxvtET1Q4DAiALO/0ZMVU8ECBAgQIAAAQIECBDoI+D8r4+zVQgQIECAAAECVQVceNYo+WywjRg8lgABAgQIECBAIKnA008/PW211VYvqP7ZZ5+dNttss6QdKZsAAQIECBAgQIAAAQIEego899xz0+abb/6CJZ966qlpyy237FmGtQgQIEDgvwg4//NqECBAgAABAgQIECBAgMBaBJz/rUXPbwkQINBewPlfe2MrECBAgAABAgQIECBAYGQB538jp6s3AgQIECBAgMDqBbLdy7VhsVgsVs/20hVkg33pjvwFAQIECBAgQIBAJYHf/OY309vf/vZly29+85un3/3ud5UI9EqAAAECBAgQIECAAAECaxR4y1veMv3+979fPuXXv/719La3vW2NT/VzAgQIEFgPAed/66HoGQQIECBAgAABAgQIEKgt4Pyvdv66J0AgtoDzv9j5qI4AAQIECBAgQIAAAQIZBJz/ZUhJjQQIECBAgACBnALZ7uVy4VnO90zVBAgQIECAAAECyQRuu+226f3vf/+y6ve+973THXfckawL5RIgQIAAAQIECBAgQIDAKgX22Wef6ac//emyhB//+MfTfvvtt8qSrE2AAAEC/0/A+Z9XgQABAgQIECBAgAABAgTWKuD8b62Cfk+AAIF2As7/2tl6MgECBAgQIECAAAECBKoIOP+rkrQ+CRAgQIAAAQL9BVx41sg8G2wjBo8lQIAAAQIECBBIKnDVVVdNn/rUp5bVf/zjH5+uueaapN0omwABAgQIECBAgAABAgRWIXD44YdP3/nOd5ZLf/Ob35yOPPLIVZRiTQIECBB4kYDzP68EAQIECBAgQIAAAQIECKxVwPnfWgX9ngABAu0EnP+1s/VkAgQIECBAgAABAgQIVBFw/lclaX0SIECAAAECBPoLZLuXa8NisVj0Z3r5K2aDffkd+gUBAgQIECBAgMDIAhdccMF0yimnLFv89Kc/PV144YUjt6w3AgQIECBAgAABAgQIEFhngZNOOmn6xje+sXzq+eefP5188snrvIrHESBAgMAcAed/c9T8hgABAgQIECBAgAABAgSeL+D8z/tAgACBuALO/+JmozICBAgQIECAAAECBAhkEXD+lyUpdRIgQIAAAQIE8glku5fLhWf53jEVEyBAgAABAgQIJBT4whe+MJ1zzjnLys8666zpjDPOSNiJkgkQIECAAAECBAgQIEBgVQJnn332dOaZZy6XP/3006cvf/nLqyrHugQIECDwPAHnf14HAgQIECBAgAABAgQIEFirgPO/tQr6PQECBNoJOP9rZ+vJBAgQIECAAAECBAgQqCLg/K9K0vokQIAAAQIECPQXcOFZI/NssI0YPJYAAQIECBAgQCCpwLHHHjtdfvnly+ovvvji6fjjj0/ajbIJECBAgAABAgQIECBAYBUCl1xyyXTCCScslz7mmGOmyy67bBWlWJMAAQIEXiTg/M8rQYAAAQIECBAgQIAAAQJrFXD+t1ZBvydAgEA7Aed/7Ww9mQABAgQIECBAgAABAlUEnP9VSVqfBAgQIECAAIH+Atnu5dqwWCwW/Zle/orZYF9+h35BgAABAgQIECAwssBhhx02XXfddcsWv/3tb0+HH374yC3rjQABAgQIECBAgAABAgTWWeCaa66ZPvGJTyyfeuihh07XXnvtOq/icQQIECAwR8D53xw1vyFAgAABAgQIECBAgACB5ws4//M+ECBAIK6A87+42aiMAAECBAgQIECAAAECWQSc/2VJSp0ECBAgQIAAgXwC2e7lcuFZvndMxQQIECBAgAABAgkFPvjBD04/+tGPlpXfcsst0/7775+wEyUTIECAAAECBAgQIECAwKoEbr311umAAw5YLv+BD3xg+uEPf7iqcqxLgAABAs8TcP7ndSBAgAABAgQIECBAgACBtQo4/1uroN8TIECgnYDzv3a2nkyAAAECBAgQIECAAIEqAs7/qiStTwIECBAgQIBAfwEXnjUyzwbbiMFjCRAgQIAAAQIEkgrstdde0913372s/uc///m09957J+1G2QQIECBAgAABAgQIECCwCoE777xzeve7371ces8995zuuuuuVZRiTQIECBB4kYDzP68EAQIECBAgQIAAAQIECKxVwPnfWgX9ngABAu0EnP+1s/VkAgQIECBAgAABAgQIVBFw/lclaX0SIECAAAECBPoLZLuXa8NisVj0Z3r5K2aDffkd+gUBAgQIECBAgMDIArvsssv04IMPLlv81a9+NW38b/4RIECAAAECBAgQIECAAIFNFXjggQemd7zjHcs/33nnnaeN/80/AgQIEFi9gPO/1WegAgIECBAgQIAAAQIECGQXcP6XPUH1EyAwsoDzv5HT1RsBAgQIECBAgAABAgT6CDj/6+NsFQIECBAgQIBARYFs93K58KziW6pnAgQIECBAgACB7gJvetObpj/+8Y/Ldf/whz9Mb3zjG7vXYUECBAgQIECAAAECBAgQyCuwca7cOF/++9/GuXLjfOkfAQIECKxewPnf6jNQAQECBAgQIECAAAECBLILOP/LnqD6CRAYWcD538jp6o0AAQIECBAgQIAAAQJ9BJz/9XG2CgECBAgQIECgooALzxqlng22EYPHEiBAgAABAgQIJBXYfvvtp8cee2xZ/aOPPjptt912SbtRNgECBAgQIECAAAECBAisQmDjXLlxvvz3v41z5cb50j8CBAgQWL2A87/VZ6ACAgQIECBAgAABAgQIZBdw/pc9QfUTIDCygPO/kdPVGwECBAgQIECAAAECBPoIOP/r42wVAgQIECBAgEBFgWz3cm1YLBaLDEFlg81gqkYCBAgQIECAAIF+Attss830j3/8Y7ng448/Pm38b/4RIGPI7GwAACAASURBVECAAAECBAgQIECAAIFNFXjiiSembbfddvnnr3rVq6aN/80/AgQIEFi9gPO/1WegAgIECBAgQIAAAQIECGQXcP6XPUH1EyAwsoDzv5HT1RsBAgQIECBAgAABAgT6CDj/6+NsFQIECBAgQIBARYFs93K58KziW6pnAgQIECBAgACB7gJbbrnl9MwzzyzXffrpp6ctttiiex0WJECAAAECBAgQIECAAIG8Ahvnyo3z5b//bZwrN86X/hEgQIDA6gWc/60+AxUQIECAAAECBAgQIEAgu4Dzv+wJqp8AgZEFnP+NnK7eCBAgQIAAAQIECBAg0EfA+V8fZ6sQIECAAAECBCoKuPCsUerZYBsxeCwBAgQIECBAgEBSgc0333x67rnnltU/++yz02abbZa0G2UTIECAAAECBAgQIECAwCoENs6VG+fLf//bOFdunC/9I0CAAIHVCzj/W30GKiBAgAABAgQIECBAgEB2Aed/2RNUPwECIws4/xs5Xb0RIECAAAECBAgQIECgj4Dzvz7OViFAgAABAgQIVBTIdi/XhsViscgQVDbYDKZqJECAAAECBAgQ6Cfge7aftZUIECBAgAABAgQIECAwsoD5cuR09UaAQGYB+3Pm9NROgAABAgQIECBAgACBOALmyzhZqIQAAQLPF7A/ex8IECBAgAABAgQIECBAYD0EzJfroegZBAgQIECAAAECLxbI9p3pwjPvM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kH9qJQAAIABJREFU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EoiAABAgQIECAwhEC270wXng3x2mmCAAECBAgQIEAgukC2QSG6p/oIECBAgAABAgQIECBQVcB8WTV5fRMgEF3A/hw9IfURIECAAAECBAgQIEAgh4D5MkdOqiRAoJ6A/ble5jomQIAAAQIECBAgQIBACwHzZQtVzyRAgAABAgQIEMj2nenCM+8sAQIECBAgQIAAgQ4C2QaFDiSWIECAAAECBAgQIECAAIEZAubLGWh+QoAAgQ4C9ucOyJYgQIAAAQIECBAgQIBAAQHzZYGQtUiAQEoB+3PK2BRNgAABAgQIECBAgACBcALmy3CRKIgAAQIECBAgMIRAtu9MF54N8dppggABAgQIECBAILpAtkEhuqf6CBAgQIAAAQIECBAgUFXAfFk1eX0TIBBdwP4cPSH1ESBAgAABAgQIECBAIIeA+TJHTqokQKCegP25XuY6JkCAAAECBAgQIECAQAsB82ULVc8kQIAAAQIECBDI9p3pwjPvLAECBAgQIECAAIEOAtkGhQ4kliBAgAABAgQIECBAgACBGQLmyxlofkKAAIEOAvbnDsiWIECAAAECBAgQIECAQAEB82WBkLVIgEBKAftzytgUTYAAAQIECBAgQIAAgXAC5stwkSiIAAECBAgQIDCEQLbvTBeeDfHaaYIAAQIECBAgQCC6QLZBIbqn+ggQIECAAAECBAgQIFBVwHxZNXl9EyAQXcD+HD0h9REgQIAAAQIECBAgQCCHgPkyR06qJECgnoD9uV7mOiZAgAABAgQIECBAgEALAfNlC1XPJECAAAECBAgQyPad6cIz7ywBAgQIECBAgACBDgLZBoUOJJYgQIAAAQIECBAgQIAAgRkC5ssZaH5CgACBDgL25w7IliBAgAABAgQIECBAgEABAfNlgZC1SIBASgH7c8rYFE2AAAECBAgQIECAAIFwAubLcJG2153IAAAgAElEQVQoiAABAgQIECAwhEC278z/Y+cObgCGQRgA7r91dogUhOMboC0cEao/ce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oqkTcgAACAASURBVH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6FEmhAAAIABJREFU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IECBAgsE5Avlw3EgURIECAAAECBL4QSPvPdOHZF8dOEwQIECBAgAABAtsF0oLCdk/1ESBAgAABAgQIECBAoFVAvmydvL4JENguYD9vn5D6CBAgQIAAAQIECBAgkCEgX2bMSZUECPQJ2M99M9cxAQIECBAgQIAAAQIEXgjIly9UvZMAAQIECBAgQCDtP9OFZ84sAQIECBAgQIAAgQGBtKAwQOITBAgQIECAAAECBAgQIHAhIF9eoHmEAAECAwL28wCyTxAgQIAAAQIECBAgQKBAQL4sGLIWCRCIFLCfI8emaAIECBAgQIAAAQIECKwTkC/XjURBBAgQIECAAIEvBNL+M1149sWx0wQBAgQIECBAgMB2gbSgsN1TfQQIECBAgAABAgQIEGgVkC9bJ69vAgS2C9jP2yekPgIECBAgQIAAAQIECGQIyJcZc1IlAQJ9AvZz38x1TIAAAQIECBAgQIAAgRcC8uULVe8kQIAAAQIECBBI+8904ZkzS4AAAQIECBAgQGBAIC0oDJD4BAECBAgQIECAAAECBAhcCMiXF2geIUCAwICA/TyA7BMECBAgQIAAAQIECBAoEJAvC4asRQIEIgXs58ixKZoAAQIECBAgQIAAAQLrBOTLdSNREAECBAgQIEDgC4G0/0wXnn1x7DRBgAABAgQIECCwXSAtKGz3VB8BAgQIECBAgAABAgRaBeTL1snrmwCB7QL28/YJqY8AAQIECBAgQIAAAQIZAvJlxpxUSYBAn4D93DdzHRMgQIAAAQIECBAgQOCFgHz5QtU7CRAgQIAAAQIE0v4zXXjmzBIgQIAAAQIECBAYEEgLCgMkPkGAAAECBAgQIECAAAECFwLy5QWaRwgQIDAgYD8PIPsEAQIECBAgQIAAAQIECgTky4Iha5EAgUgB+zlybIomQIAAAQIECBAgQIDAOgH5ct1IFESAAAECBAgQ+EIg7T/ThWdfHDtNECBAgAABAgQIbBdICwrbPdVHgAABAgQIECBAgACBVgH5snXy+iZAYLuA/bx9QuojQIAAAQIECBAgQIBAhoB8mTEnVRIg0CdgP/fNXMcECBAgQIAAAQIECBB4ISBfvlD1TgIECBAgQIAAgbT/TBeeObMECBAgQIAAAQIEBgTSgsIAiU8QIECAAAECBAgQIECAwIWAfHmB5hECBAgMCNjPA8g+QYAAAQIECBAgQIAAgQIB+bJgyFokQCBSwH6OHJuiCRAgQIAAAQKHnTu4ASCEYQC2/9bsgESVUA9wR3FRRT4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Gi8238AAAgAElEQVQ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C1XSLwAACAASURBV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pQ6s5wAAIABJREFU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AIB+XJBk22RAIFKAfO5sm2KJkCAAAECBAgQIECAQJyAfBnXEgURIECAAAECBL4QaLtnevDsi2NnEwQIECBAgAABAukCbUEh3VN9BAgQIECAAAECBAgQ2CogX27tvH0TIJAuYD6nd0h9BAgQIECAAAECBAgQ6BCQLzv6pEoCBPYJmM/7em7HBAgQIECAAAECBAgQeCEgX75Q9U8CBAgQIECAAIG2e6YHz5xZAgQIECBAgAABAgMCbUFhgMQSBAgQIECAAAECBAgQIHAhIF9eoPmEAAECAwLm8wCyJQgQIECAAAECBAgQILBAQL5c0GRbJECgUsB8rmybogkQIECAAAECBAgQIBAnIF/GtURBBAgQIECAAIEvBNrumR48++LY2QQBAgQIECBAgEC6QFtQSPdUHwECBAgQIECAAAECBLYKyJdbO2/fBAikC5jP6R1SHwECBAgQIECAAAECBDoE5MuOPqmSAIF9Aubzvp7bMQECBAgQIECAAAECBF4IyJcvVP2TAAECBAgQIECg7Z7pwTNnlgABAgQIECBAgMCAQFtQGCCxBAECBAgQIECAAAECBAhcCMiXF2g+IUCAwICA+TyAbAkCBAgQIECAAAECBAgsEJAvFzTZFgkQqBQwnyvbpmgCBAgQIECAAAECBAjECciXcS1REAECBAgQIEDgC4G2e6YHz744djZBgAABAgQIECCQLtAWFNI91UeAAAECBAgQIECAAIGtAvLl1s7bNwEC6QLmc3qH1EeAAAECBAgQIECAAIEOAfmyo0+qJEBgn4D5vK/ndkyAAAECBAgQIECAAIEXAvLlC1X/JECAAAECBAgQaLtnevDMmSVAgAABAgQIECAwINAWFAZILEGAAAECBAgQIECAAAECFwLy5QWaTwgQIDAgYD4PIFuCAAECBAgQIECAAAECCwTkywVNtkUCBCoFzOfKtimaAAECBAgQIECAAAECcQLyZVxLFESAAAECBAgQ+EKg7Z7pwbMvjp1NECBAgAABAgQIpAu0BYV0T/URIECAAAECBAgQIEBgq4B8ubXz9k2AQLqA+ZzeIfURIECAAAECBAgQIECgQ0C+7OiTKgkQ2CdgPu/ruR0TIECAAAECBAgQIEDghYB8+ULVPwkQIECAAAECBNrumR48c2YJECBAgAABAgQIDAi0BYUBEksQIECAAAECBAgQIECAwIWAfHmB5hMCBAgMCJjPA8iWIECAAAECBAgQIECAwGHvboM3LasCgF+7TqKlfZAlm96hGlCaYQsocwkMRXB2fVsysRn4UCOwThpkk+JAH4IRbTJIGxdw6gPMJGasb8sIIibEmgXUMhMKU0Hvk7H4IS3Fxn2afzM+wyLK7r3/+3rOuc7v/xGe+77O+Z1rrrnPGbks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Cjh/VyAAAgAElEQVQ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bI1CdE/xESBAgAABAgQIECBAoKqA/rJq5eVNgEB0Aedz9AqJjwABAgQIECBAgAABAjkE9Jc56iRKAgTqCTif69VcxgQIECBAgAABAgQIEJhDQH85h6p3EiBAgAABAgQIZPvOdOGZPUuAAAECBAgQIECgg0C2RqEDiSUIECBAgAABAgQIECBAYIKA/nICmkcIECDQQcD53AHZEgQIECBAgAABAgQIECggoL8sUGQpEiCQUsD5nLJsgiZAgAABAgQIECBAgEA4Af1luJIIiAABAgQIECAwhEC270wXng2x7SRBgAABAgQIECAQXSBboxDdU3wECBAgQIAAAQIECBCoKqC/rFp5eRMgEF3A+Ry9QuIjQIAAAQIECBAgQIBADgH9ZY46iZIAgXoCzud6NZcxAQIECBAgQIAAAQIE5hDQX86h6p0ECBAgQIAAAQLZvjNdeGbPEiBAgAABAgQIEOggkK1R6EBiCQIECBAgQIAAAQIECBCYIKC/nIDmEQIECHQQcD53QLYEAQIECBAgQIAAAQIECgjoLwsUWYoECKQUcD6nLJugCRAgQIAAAQIECBAgEE5AfxmuJAIiQIAAAQIECAwhkO0704VnQ2w7SRAgQIAAAQIECEQXyNYoRPcUHwECBAgQIECAAAECBKoK6C+rVl7eBAhEF3A+R6+Q+AgQIECAAAECBAgQIJBDQH+Zo06iJECgnoDzuV7NZUyAAAECBAgQIECAAIE5BPSXc6h6JwECBAgQIECAQLbvTBee2bMECBAgQIAAAQIEOghkaxQ6kFiCAAECBAgQIECAAAECBCYI6C8noHmEAAECHQSczx2QLUGAAAECBAgQIECAAIECAvrLAkWWIgECKQWczynLJmgCBBpzae8AACAASURBVAgQIECAAAECBAiEE9BfhiuJgAgQIECAAAECQwhk+8504dkQ204SBAgQIECAAAEC0QWyNQrRPcVHgAABAgQIECBAgACBqgL6y6qVlzcBAtEFnM/RKyQ+AgQIECBAgAABAgQI5BDQX+aokygJEKgn4HyuV3MZEyBAgAABAgQIECBAYA4B/eUcqt5JgAABAgQIECCQ7TvThWf2LAECBAgQIECAAIEOAtkahQ4kliBAgAABAgQIECBAgACBCQL6ywloHiFAgEAHAedzB2RLECBAgAABAgQIECBAoICA/rJAkaVIgEBKAedzyrIJmgABAgQIECBAgAABAuEE9JfhSiIgAgQIECBAgMAQAtm+M114NsS2kwQBAgQIECBAgEB0gWyNQnRP8REgQIAAAQIECBAgQKCqgP6yauXlTYBAdAHnc/QKiY8AAQIECBAgQIAAAQI5BPSXOeokSgIE6gk4n+vVXMYECBAgQIAAAQIECBCYQ0B/OYeqdxIgQIAAAQIECGT7znThmT1LgAABAgQIECBAoINAtkahA4klCBAgQIAAAQIECBAgQGCCgP5yAppHCBAg0EHA+dwB2RIECBAgQIAAAQIECBAoIKC/LFBkKRIgkFLA+ZyybIImQIAAAQIECBAgQIBAOAH9ZbiSCIgAAQIECBAgMIRAtu9MF54Nse0kQYAAAQIECBAgEF0gW6MQ3VN8BAgQIECAAAECBAgQqCqgv6xaeXkTIBBdwPkcvULiI0CAAAECBAgQIECAQA4B/WWOOomSAIF6As7nejWXMQECBAgQIECAAAECBOYQ0F/OoeqdBAgQIECAAAEC2b4zXXhmzxIgQIAAAQIECBDoIJCtUehAYgkCBAgQIECAAAECBAgQmCCgv5yA5hECBAh0EHA+d0C2BAECBAgQIECAAAECBAoI6C8LFFmKBAikFHA+pyyboAkQIECAAAECBAgQIBBOQH8ZriQCIkCAAAECBAgMIZDtO9OFZ0NsO0kQIECAAAECBAhEF8jWKET3FB8BAgQIECBAgAABAgSqCugvq1Ze3gQIRBdwPkevkPgIECBAgAABAgQIECCQQ0B/maNOoiRAoJ6A87lezWVMgAABAgQIECBAgACBOQT0l3OoeicBAgQIECBAgEC270wXntmzBAgQIECAAAECBDoIZGsUOpBYggABAgQIECBAgAABAgQmCOgvJ6B5hAABAh0EnM8dkC1BgAABAgQIECBAgACBAgL6ywJFliIBAikFnM8pyyZoAgQIECBAgAABAgQIhBPQX4YriYAIECBAgAABAkMIZPvOdOHZENtOEgQIECBAgAABAtEFsjUK0T3FR4AAAQIECBAgQIAAgaoC+suqlZc3AQLRBZzP0SskPgIECBAgQIAAAQIECOQQ0F/mqJMoCRCoJ+B8rldzGRMgQIAAAQIECBAgQGAOAf3lHKreSYAAAQIECBAgkO0704Vn9iwBAgQIECBAgACBDgLZGoUOJJYgQIAAAQIECBAgQIAAgQkC+ssJaB4hQIBABwHncwdkSxAgQIAAAQIECBAgQKCAgP6yQJGlSIBASgHnc8qyCZoAAQIECBAgQIAAAQLhBPSX4UoiIAIECBAgQIDAEALZvjNdeDbEtpMEAQIECBAgQIBAdIFsjUJ0T/ERIECAAAECBAgQIECgqoD+smrl5U2AQHQB53P0ComPAAECBAgQIECAAAECOQT0lznqJEoCBOoJOJ/r1VzGBAgQIECAAAECBAgQmENAfzmHqncSIECAAAECBAhk+8504Zk9S4AAAQIECBAgQKCDQLZGoQOJJQgQIECAAAECBAgQIEBggoD+cgKaRwgQINBBwPncAdkSBAgQIECAAAECBAgQKCCgvyxQZCkSIJBSwPmcsmyCJkCAAAECBAgQIECAQDgB/WW4kgiIAAECBAgQIDCEQLbvTBeeDbHtJEGAAAECBAgQIBBdIFujEN1TfAQIECBAgAABAgQIEKgqoL+sWnl5EyAQXcD5HL1C4iNAgAABAgQIECBAgEAOAf1ljjqJkgCBegLO53o1lzEBAgQIECBAgAABAgTmENBfzqHqnQQIECBAgAABAtm+M114Zs8SIECAAAECBAgQ6CCQrVHoQGIJAgQIECBAgAABAgQIEJggoL+cgOYRAgQIdBBwPndAtgQBAgQIECBAgAABAgQKCOgvCxRZigQIpBRwPqcsm6AJECBAgAABAgQIECAQTkB/Ga4kAiJAgAABAgQIDCGQ7TvThWdDbDtJECBAgAABAgQIRBfI1ihE9xQfAQIECBAgQIAAAQIEqgroL6tWXt4ECEQXcD5Hr5D4CBAgQIAAAQIECBAgkENAf5mjTqIkQKCegPO5Xs1lTIAAAQIECBAgQIAAgTkE9JdzqHonAQIECBAgQIBAtu9MF57ZswQIECBAgAABAgQ6CGRrFDqQWIIAAQIECBAgQIAAAQIEJgjoLyegeYQAAQIdBJzPHZAtQYAAAQIECBAgQIAAgQIC+ssCRZYiAQIpBZzPKcsmaAIECBAgQIAAAQIECIQT0F+GK4mACBAgQIAAAQJDCGT7znTh2RDbThIECBAgQIAAAQLRBbI1CtE9xUeAAAECBAgQIECAAIGqAvrLqpWXNwEC0QWcz9ErJD4CBAgQIECAAAECBAjkENBf5qiTKAkQqCfgfK5XcxkTIECAAAECBAgQIEBgDgH95Ryq3kmAAAECBAgQIJDtO9OFZ/YsAQIECBAgQIAAgQ4C2RqFDiSWIECAAAECBAgQIECAAIEJAvrLCWgeIUCAQAcB53MHZEsQIECAAAECBAgQIECggID+skCRpUiAQEoB53PKsgmaAAECBAgQIECAAAEC4QT0l+FKIiACBAgQIECAwBAC2b4zXXg2xLaTBAECBAgQIECAQHSBpz3taW3//v3LML/+9a+3jRs3Rg9bfAQIECBAgAABAgQIECAQSGCtr1zrL7/xt9ZXrvWX/ggQIEBg9QLmf6uvgQgIECBAgAABAgQIECCQXcD8L3sFxU+AwMgC5n8jV1duBAgQIECAAAECBAgQ6CNg/tfH2SoECBAgQIAAgYoCLjybqerZYGdi8FoCBAgQIECAAIGkAkcccUT72te+toz+sccea09/+tOTZiNsAgQIECBAgAABAgQIEFiFwFpfudZffuNvra9c6y/9ESBAgMDqBcz/Vl8DERAgQIAAAQIECBAgQCC7gPlf9gqKnwCBkQXM/0aurtwIECBAgAABAgQIECDQR8D8r4+zVQgQIECAAAECFQWy3cu1YbFYLDIUKhtsBlMxEiBAgAABAgQI9BN41rOe1f77v/97ueCXvvSltvbP/BEgQIAAAQIECBAgQIAAgYMV+PKXv9ye/exnL3/+Xd/1XW3tn/kjQIAAgdULmP+tvgYiIECAAAECBAgQIECAQHYB87/sFRQ/AQIjC5j/jVxduREgQIAAAQIECBAgQKCPgPlfH2erECBAgAABAgQqCmS7l8uFZxV3qZwJECBAgAABAgS6C2zatKk9+uijy3X37dvXjjzyyO5xWJAAAQIECBAgQIAAAQIE8gqs9ZVr/eU3/tb6yrX+0h8BAgQIrF7A/G/1NRABAQIECBAgQIAAAQIEsguY/2WvoPgJEBhZwPxv5OrKjQABAgQIECBAgAABAn0EzP/6OFuFAAECBAgQIFBRwIVnM1U9G+xMDF5LgAABAgQIECCQVOAHf/AH27/+678uo/+Xf/mX9gM/8ANJsxE2AQIECBAgQIAAAQIECKxCYK2vXOsvv/G31leu9Zf+CBAgQGD1AuZ/q6+BCAgQIECAAAECBAgQIJBdwPwvewXFT4DAyALmfyNXV24ECBAgQIAAAQIECBDoI2D+18fZKgQIECBAgACBigLZ7uXasFgsFhkKlQ02g6kYCRAgQIAAAQIE+gkcd9xx7cEHH1wu+PnPf76t/TN/BAgQIECAAAECBAgQIEDgYAUeeOCB9rznPW/582OPPbat/TN/BAgQILB6AfO/1ddABAQIECBAgAABAgQIEMguYP6XvYLiJ0BgZAHzv5GrKzcCBAgQIECAAAECBAj0ETD/6+NsFQIECBAgQIBARYFs93K58KziLpUzAQIECBAgQIBAd4GTTjqp3Xvvvct1/+qv/qqdfPLJ3eOwIAECBAgQIECAAAECBAjkFbj77rvbT//0Ty8TOPHEE9s999yTNyGREyBAYCAB87+BiikVAgQIECBAgAABAgQIrEjA/G9F8JYlQIDAQQiY/x0Ekp8QIECAAAECBAgQIECAwLcVMP+zQQgQIECAAAECBOYScOHZTLLZYGdi8FoCBAgQIECAAIGkAi9+8Yvbpz71qWX0t912W3vJS16SNBthEyBAgAABAgQIECBAgMAqBD75yU+2M844Y7n06aef3m6//fZVhGJNAgQIEHiCgPmfLUGAAAECBAgQIECAAAEChytg/ne4gp4nQIDAfALmf/PZejMBAgQIECBAgAABAgSqCJj/Vam0PAkQIECAAAEC/QWy3cu1YbFYLPozHfqK2WAPPUNPECBAgAABAgQIjCxw9tlnt127di1T/JM/+ZP2mte8ZuSU5UaAAAECBAgQIECAAAEC6yzwwQ9+sP3iL/7i8q3bt29vN9100zqv4nUECBAgMEXA/G+KmmcIECBAgAABAgQIECBA4PEC5n/2AwECBOIKmP/FrY3ICBAgQIAAAQIECBAgkEXA/C9LpcRJgAABAgQIEMgnkO1eLhee5dtjIiZAgAABAgQIEEgocP7557f3ve99y8h37tzZLrzwwoSZCJkAAQIECBAgQIAAAQIEViVwzTXXtB07diyXf/3rX9+uu+66VYVjXQIECBB4nID5n+1AgAABAgQIECBAgAABAocrYP53uIKeJ0CAwHwC5n/z2XozAQIECBAgQIAAAQIEqgiY/1WptDwJECBAgAABAv0FXHg2k3k22JkYvJYAAQIECBAgQCCpwNve9rZ25ZVXLqO//PLL26WXXpo0G2ETIECAAAECBAgQIECAwCoErrjiinbZZZctl77kkkva29/+9lWEYk0CBAgQeIKA+Z8tQYAAAQIECBAgQIAAAQKHK2D+d7iCnidAgMB8AuZ/89l6MwECBAgQIECAAAECBKoImP9VqbQ8CRAgQIAAAQL9BbLdy7VhsVgs+jMd+orZYA89Q08QIECAAAECBAiMLHD11Ve3iy++eJnir/7qr7b3vOc9I6csNwIECBAgQIAAAQIECBBYZ4E3vvGN7Q/+4A+Wb73qqqvaRRddtM6reB0BAgQITBEw/5ui5hkCBAgQIECAAAECBAgQeLyA+Z/9QIAAgbgC5n9xayMyAgQIECBAgAABAgQIZBEw/8tSKXESIECAAAECBPIJZLuXy4Vn+faYiAkQIECAAAECBBIKvP/972+/9Eu/tIz8F37hF9oHP/jBhJkImQABAgQIECBAgAABAgRWJfCa17ym/emf/uly+T/+4z9ur3vd61YVjnUJECBA4HEC5n+2AwECBAgQIECAAAECBAgcroD53+EKep4AAQLzCZj/zWfrzQQIECBAgAABAgQIEKgiYP5XpdLyJECAAAECBAj0F3Dh2Uzm2WBnYvBaAgQIECBAgACBpAJ33HFHe9GLXrSM/oUvfGHbs2dP0myETYAAAQIECBAgQIAAAQKrENiyZUv7zGc+s1z605/+dDvttNNWEYo1CRAgQOAJAuZ/tgQBAgQIECBAgAABAgQIHK6A+d/hCnqeAAEC8wmY/81n680ECBAgQIAAAQIECBCoImD+V6XS8iRAgAABAgQI9BfIdi/XhsVisejPdOgrZoM99Aw9QYAAAQIECBAgMLLA3//937cf//EfX6b4Qz/0Q+2f/umfRk5ZbgQIECBAgAABAgQIECCwzgI//MM/3P75n/95+da/+7u/az/2Yz+2zqt4HQECBAhMETD/m6LmGQIECBAgQIAAAQIECBB4vID5n/1AgACBuALmf3FrIzICBAgQIECAAAECBAhkETD/y1IpcRIgQIAAAQIE8glku5fLhWf59piICRAgQIAAAQIEEgo89thj7RnPeMYBkX/9619vGzduTJiNkAkQIECAAAECBAgQIECgt8D+/fvb0572tAOW/epXv9qOOOKI3qFYjwABAgSeRMD8z7YgQIAAAQIECBAgQIAAgcMRMP87HD3PEiBAYH4B87/5ja1AgAABAgQIECBAgACBkQXM/0aurtwIECBAgAABAqsXcOHZTDXIBjsTg9cSIECAAAECBAgkFvj+7//+9u///u/LDP7hH/6hHXPMMYkzEjoBAgQIECBAgAABAgQI9BJ46KGH2o/+6I8ul/u+7/u+9m//9m+9lrcOAQIECByEgPnfQSD5CQECBAgQIECAAAECBAg8qYD5n41BgACB+ALmf/FrJEICBAgQIECAAAECBAhEFTD/i1oZcREgQIAAAQIExhDIdi/XhsVischAnw02g6kYCRAgQIAAAQIE+gqccsopbc+ePctFb7vttvaSl7ykbxBWI0CAAAECBAgQIECAAIGUAp/85CfbGWecsYx9y5Yt7a677kqZi6AJECAwqoD536iVlRcBAgQIECBAgAABAgTmFzD/m9/YCgQIEDhcAfO/wxX0PAECBAgQIECAAAECBOoKmP/Vrb3MCRAgQIAAAQI9BLLdy+XCsx67whoECBAgQIAAAQIEWmvnnXdeu+GGG5YWO3fubBdeeCEbAgQIECBAgAABAgQIECDwlALXXHNN27Fjx/J35557brv++uuf8jk/IECAAIF+AuZ//aytRIAAAQIECBAgQIAAgdEEzP9Gq6h8CBAYUcD8b8SqyokAAQIECBAgQIAAAQJ9BMz/+jhbhQABAgQIECBQVcCFZzNVPhvsTAxeS4AAAQIECBAgkFjg8ssvb7/1W7+1zODXf/3X27ve9a7EGQmdAAECBAgQIECAAAECBHoJvPnNb26/93u/t1zut3/7t9tll13Wa3nrECBAgMBBCJj/HQSSnxAgQIAAAQIECBAgQIDAkwqY/9kYBAgQiC9g/he/RiIkQIAAAQIECBAgQIBAVAHzv6iVERcBAgQIECBAYAyBbPdybVgsFosM9NlgM5iKkQABAgQIECBAoK/ABz7wgXbOOecsF926dWvbvXt33yCsRoAAAQIECBAgQIAAAQIpBbZt29ZuvvnmZew33nhje+1rX5syF0ETIEBgVAHzv1ErKy8CBAgQIECAAAECBAjML2D+N7+xFQgQIHC4AuZ/hyvoeQIECBAgQIAAAQIECNQVMP+rW3uZEyBAgAABAgR6CGS7l8uFZz12hTUIECBAgAABAgQItNbuu+++tnnz5qXF0Ucf3R566CE2BAgQIECAAAECBAgQIEDgKQWOOeaY9vDDDy9/t3fv3nbCCSc85XN+QIAAAQL9BMz/+llbiQABAgQIECBAgAABAqMJmP+NVlH5ECAwooD534hVlRMBAgQIECBAgAABAgT6CJj/9XG2CgECBAgQIECgqoALz2aqfDbYmRi8lgABAgQIECBAILHA//7v/7anP/3pB2TwX//1X+3Zz3524qyEToAAAQIECBAgQIAAAQJzC3zpS19q3/3d333AMl/72tfad3zHd8y9tPcTIECAwCEImP8dApafEiBAgAABAgQIECBAgMBSwPzPZiBAgEAOAfO/HHUSJQECBAgQIECAAAECBKIJmP9Fq4h4CBAgQIAAAQLjCWS7l2vDYrFYZChDNtgMpmIkQIAAAQIECBDoL3D88ce3z33uc8uF77rrrrZly5b+gViRAAECBAgQIECAAAECBNII7Nmzp51yyinLeJ///Oe3+++/P038AiVAgEAlAfO/StWWKwECBAgQIECAAAECBNZHwPxvfRy9hQABAj0EzP96KFuDAAECBAgQIECAAAECYwmY/41VT9kQIECAAAECBCIKZLuXy4VnEXeRmAgQIECAAAECBIYVeN3rXtduvPHGZX7vfe97244dO4bNV2IECBAgQIAAAQIECBAgcPgCO3fubG94wxuWLzrnnHPa+9///sN/sTcQIECAwLoLmP+tO6kXEiBAgAABAgQIECBAYHgB87/hSyxBAgQGEjD/G6iYUiFAgAABAgQIECBAgEAnAfO/TtCWIUCAAAECBAgUFnDh2UzFzwY7E4PXEiBAgAABAgQIJBd4xzve0S655JJlFq9//evbddddlzwr4RMgQIAAAQIECBAgQIDAnALnn39+e9/73rdc4sorr2xvfetb51zSuwkQIEBgooD530Q4jxEgQIAAAQIECBAgQKCwgPlf4eJLnQCBdALmf+lKJmACBAgQIECAAAECBAisXMD8b+UlEAABAgQIECBAYHiBbPdybVgsFosMVckGm8FUjAQIECBAgAABAv0Fbr311nbWWWctF/6pn/qpdu+99/YPxIoECBAgQIAAAQIECBAgkEbgxBNPbH/913+9jPeWW25pZ555Zpr4BUqAAIFKAuZ/laotVwIECBAgQIAAAQIECKyPgPnf+jh6CwECBHoImP/1ULYGAQIECBAgQIAAAQIExhIw/xurnrIhQIAAAQIECEQUyHYvlwvPIu4iMREgQIAAAQIECAwrsG/fvnbUUUcdkN9XvvKV9oxnPGPYnCVGgAABAgQIECBAgAABAtMFvvrVr7ZnPvOZB7zgkUceaZs2bZr+Uk8SIECAwGwC5n+z0XoxAQIECBAgQIAAAQIEhhQw/xuyrJIiQGBgAfO/gYsrNQIECBAgQIAAAQIECMwgYP43A6pXEiBAgAABAgQIfJOAC89m2hTZYGdi8FoCBAgQIECAAIEBBI477rj24IMPLjO544472qmnnjpAZlIgQIAAAQIECBAgQIAAgfUWuPPOO9tpp522fO2xxx7bHnjggfVexvsIECBAYB0FzP/WEdOrCBAgQIAAAQIECBAgMLiA+d/gBZYeAQJDCpj/DVlWSREgQIAAAQIECBAgQGAWAfO/WVi9lAABAgQIECBA4AkC2e7l2rBYLBYZqpgNNoOpGAkQIECAAAECBFYjcN5557Ubbrhhufg73vGO9pa3vGU1wViVAAECBAgQIECAAAECBEILvPOd72xvfetblzGee+657frrrw8ds+AIECBQXcD8r/oOkD8BAgQIECBAgAABAgQOXsD87+Ct/JIAAQJRBMz/olRCHAQIECBAgAABAgQIEIgvYP4Xv0YiJECAAAECBAiMIJDtXi4Xno2w6+RAgAABAgQIECCQSmDnzp3tDW94wzLmV7ziFe0jH/lIqhwES4AAAQIECBAgQIAAAQJ9BF75yle2j370o8vF3vve97YdO3b0WdwqBAgQIDBJwPxvEpuHCBAgQIAAAQIECBAgUFLA/K9k2SVNgEByAfO/5AUUPgECBAgQIECAAAECBDoKmP91xLYUAQIECBAgQKCwgAvPZip+NtiZGLyWAAECBAgQIEBgAIH77ruvbd68eZnJc57znPboo48OkJkUCBAgQIAAAQIECBAgQGC9BY488sj2xS9+cfnavXv3thNOOGG9l/E+AgQIEFhHAfO/dcT0KgIECBAgQIAAAQIECAwuYP43eIGlR4DAkALmf0OWVVIECBAgQIAAAQIECBCYRcD8bxZWLyVAgAABAgQIEHiCQLZ7uTYsFotFhipmg81gKkYCBAgQIECAAIHVCRx11FFt3759ywDuueeeduKJJ64uICsTIECAAAECBAgQIECAQDiBe++9t5100knLuDZt2tQeeeSRcHEKiAABAgS+WcD8z64gQIAAAQIECBAgQIAAgacSMP97KiH/ngABAnEFzP/i1kZkBAgQIECAAAECBAgQiCJg/helEuIgQIAAAQIECIwvkO1eLheejb8nZUiAAAECBAgQIBBQ4Oyzz267du1aRva7v/u77c1vfnPASIVEgAABAgQIECBAgAABAqsSeNe73tV+4zd+Y7n89u3b20033bSqcKxLgAABAocgYP53CFh+SoAAAQIECBAgQIAAgaIC5n9FCy9tAgSGEDD/G6KMkiBAgAABAgQIECBAgMCsAuZ/s/J6OQECBAgQIECAwOMEXHg203bIBjsTg9cSIECAAAECBAgMIvCe97ynvelNb1pms3Xr1rZ79+5BspMGAQIECBAgQIAAAQIECKyHwLZt29rNN9+8fNW73/3u9sY3vnE9Xu0dBAgQIDCzgPnfzMBeT4AAAQIECBAgQIAAgQEEzP8GKKIUCBAoK2D+V7b0EidAgAABAgQIECBAgMBBC5j/HTSVHxIgQIAAAQIECBymQLZ7uTYsFovFYebc5fFssF1QLEKAAAECBAgQIJBW4P77728/8RM/sYz/iCOOaP/zP//TNm7cmDYngRMgQIAAAQIECBAgQIDA+gns37+/fed3fmd77LHHli/927/923b88cev3yLeRIAAAQKzCZj/zUbrxQQIECBAgAABAgQIEBhCwPxviDJKggCBwgLmf4WLL3UCBAgQIECAAAECBAgchID530Eg+QkBAgQIECBAgMC6CWS7l8uFZ+tWei8iQIAAAQIECBAgcGgCxxxzTHv44YeXD3384x9vZ5111qG9xK8JECBAgAABAgQIECBAYEiBW265pb3sZS9b5nb00Ue3hx56aMhcJUWAAIFRBcz/Rq2svAgQIECAAAECBAgQIHD4AuZ/h2/oDQQIEFi1gPnfqitgfQIECBAgQIAAAQIECMQVMP+LWxuRESBAgAABAgRGFHDh2UxVzQY7E4PXEiBAgAABAgQIDCRwwQUXtOuuu26Z0UUXXdSuuuqqgTKUCgECBAgQIECAAAECBAhMFbj44ovb1VdfvXz8/PPPb9dee+3U13mOAAECBFYgYP63AnRLEiBAgAABAgQIECBAIImA+V+SQgmTAAEC30bA/M/2IECAAAECBAgQIECAAIFvJWD+Z28QIECAAAECBAj0FMh2L9eGxWKx6Ak0AHmUSgAAIABJREFUda1ssFPz9BwBAgQIECBAgEAdgV27drWzzz57mfCxxx7bHnjggToAMiVAgAABAgQIECBAgACBbylw3HHHtQcffHD572+66aa2fft2YgQIECCQSMD8L1GxhEqAAAECBAgQIECAAIHOAuZ/ncEtR4AAgRkEzP9mQPVKAgQIECBAgAABAgQIDCJg/jdIIaVBgAABAgQIEEgikO1eLheeJdlYwiRAgAABAgQIEBhP4Ctf+Up71rOe1fbv379Mbu/eve2EE04YL1kZESBAgAABAgQIECBAgMBBC9x3331t8+bNy99v3LixffnLX27PfOYzD/odfkiAAAECqxcw/1t9DURAgAABAgQIECBAgACBiALmfxGrIiYCBAgcuoD536GbeYIAAQIECBAgQIAAAQIVBMz/KlRZjgQIECBAgACBWAIuPJupHtlgZ2LwWgIECBAgQIAAgcEEXvGKV7SPfexjy6wuv/zydumllw6WpXQIECBAgAABAgQIECBA4FAErrjiinbZZZctH3n5y1/ePvrRjx7KK/yWAAECBIIImP8FKYQwCBAgQIAAAQIECBAgEEjA/C9QMYRCgACBwxQw/ztMQI8TIECAAAECBAgQIEBgQAHzvwGLKiUCBAgQIECAQHCBbPdybVgsFovgpv8fXjbYDKZiJECAAAECBAgQWL3Adddd1y644IJlICeddFK7++67Vx+YCAgQIECAAAECBAgQIEBgZQInn3xyu+eee5brX3vtte38889fWTwWJkCAAIHpAuZ/0+08SYAAAQIECBAgQIAAgVEFzP9Gray8CBCoKGD+V7HqciZAgAABAgQIECBAgMC3FzD/s0MIECBAgAABAgR6C2S7l8uFZ713iPUIECBAgAABAgQIPE7gC1/4Qvve7/3eA0zuv//+9vznP58TAQIECBAgQIAAAQIECBQU+NznPteOP/74AzL/j//4j/bc5z63oIaUCRAgkF/A/C9/DWVAgAABAgQIECBAgACB9RQw/1tPTe8iQIDA6gXM/1ZfAxEQIECAAAECBAgQIEAgkoD5X6RqiIUAAQIECBAgUEfAhWcz1Tob7EwMXkuAAAECBAgQIDCgwJlnntk+8YlPLDO7/PLL26WXXjpgplIiQIAAAQIECBAgQIAAgacSuOKKK9pll122/NlLX/rSduuttz7VY/49AQIECAQWMP8LXByhESBAgAABAgQIECBAoLOA+V9ncMsRIECgg4D5XwdkSxAgQIAAAQIECBAgQCCJgPlfkkIJkwABAgQIECAwmEC2e7k2LBaLRYYaZIPNYCpGAgQIECBAgACBGALXXnttu/DCC5fBnHDCCW3v3r0xghMFAQIECBAgQIAAAQIECHQV2Lx5c7vvvvuWa15zzTXtggsu6BqDxQgQIEBgfQXM/9bX09sIECBAgAABAgQIECCQWcD8L3P1xE6AAIEnFzD/szMIECBAgAABAgQIECBA4BsC5n/2AgECBAgQIECAwCoEst3L5cKzVewSaxIgQIAAAQIECBB4nMC+ffvaUUcddYDJZz/72fYzP/MznAgQIECAAAECBAgQIECgkMBf/uVfthe84AUHZPzII4+0TZs2FVKQKgECBMYTMP8br6YyIkCAAAECBAgQIECAwBQB878pap4hQIBAfAHzv/g1EiEBAgQIECBAgAABAgR6CJj/9VC2BgECBAgQIECAwJMJuPBspn2RDXYmBq8lQIAAAQIECBAYVGD79u3tQx/60DK7iy66qF111VWDZistAgQIECBAgAABAgQIEHgygYsvvrhdffXVy3/16le/uu3atQsWAQIECAwgYP43QBGlQIAAAQIECBAgQIAAgcMUMP87TECPEyBAILCA+V/g4giNAAECBAgQIECAAAECnQTM/zpBW4YAAQIECBAgQOCbBLLdy7VhsVgsMtQxG2wGUzESIECAAAECBAjEEfjABz7QzjnnnGVA3/M939O+8IUvxAlQJAQIECBAgAABAgQIECAwu8Bzn/vc9p//+Z/LdW688cb22te+dvZ1LUCAAAEC8wuY/81vbAUCBAgQIECAAAECBAhEFzD/i14h8REgQGC6gPnfdDtPEiBAgAABAgQIECBAYBQB879RKikPAgQIECBAgEA+gWz3crnwLN8eEzEBAgQIECBAgMCgAps2bWqPPvroMjv/YfughZYWAQIECBAgQIAAAQIEnkTgif8hzJFHHtn27dvHigABAgQGEjD/G6iYUiFAgAABAgQIECBAgMAhCpj/HSKYnxMgQCChgPlfwqIJmQABAgQIECBAgAABAuskYP63TpBeQ4AAAQIECBAgMEnAhWeT2J76oWywT52RXxAgQIAAAQIECBA4UODXfu3X2rvf/e7lP9y6dWvbvXs3JgIECBAgQIAAAQIECBAoILBt27Z28803LzN905ve1H7/93+/QOZSJECAQB0B8786tZYpAQIECBAgQIAAAQIEnihg/mdPECBAYHwB87/xayxDAgQIECBAgAABAgQIfCsB8z97gwABAgQIECBAYJUC2e7l2rBYLBarBDvYtbPBHmxefkeAAAECBAgQIEDgGwL33HNPO/nkkw8A+fznP9+OO+44SAQIECBAgAABAgQIECAwsMADDzzQnve85x2Q4d13391OOumkgbOWGgECBOoJmP/Vq7mMCRAgQIAAAQIECBAgsCZg/mcfECBAoIaA+V+NOsuSAAECBAgQIECAAAECTxQw/7MnCBAgQIAAAQIEVi2Q7V4uF56tesdYnwABAgQIECBAgMDjBE499dT253/+58t/8pu/+Zvtne98JyMCBAgQIECAAAECBAgQGFjgLW95S/ud3/mdZYY/93M/1+68886BM5YaAQIE6gqY/9WtvcwJECBAgAABAgQIEKgrYP5Xt/YyJ0CgnoD5X72ay5gAAQIECBAgQIAAAQLmf/YAAQIECBAgQIDAqgVceDZTBbLBzsTgtQQIECBAgAABAoML/NEf/VH7lV/5lWWWz3nOc9ojjzzSNm7cOHjm0iNAgAABAgQIECBAgEBNgf3797ejjjqqffGLX1wC/OEf/mH75V/+5ZogsiZAgMDgAuZ/gxdYegQIECBAgAABAgQIEHiCgPmfLUGAAIFaAuZ/teotWwIECBAgQIAAAQIECJj/2QMECBAgQIAAAQIRBLLdy7VhsVgsIsA9VQzZYJ8qH/+eAAECBAgQIECAwLcSWPsP3fft27f81zt37mwXXnghMAIECBAgQIAAAQIECBAYUOCaa65pO3bsWGa2adOm/7/42h8BAgQIjCtg/jdubWVGgAABAgQIECBAgACBJwqY/9kTBAgQqCdg/lev5jImQIAAAQIECBAgQKCugPlf3drLnAABAgQIECAQSSDbvVwuPIu0e8RCgAABAgQIECBAoLX2tre9rV155ZVLi82bN7e/+Zu/YUOAAAECBAgQIECAAAECAwr85E/+ZNu7d+8ys0suuaS9/e1vHzBTKREgQIDANwTM/+wFAgQIECBAgAABAgQI1BEw/6tTa5kSIEDA/M8eIECAAAECBAgQIECAQD0B8796NZcxAQIECBAgQCCigAvPZqpKNtiZGLyWAAECBAgQIECggMA//uM/tqOPPvqATD/84Q+3V77ylQWylyIBAgQIECBAgAABAgTqCHzkIx9pr3rVqw5I+OGHH24/8iM/UgdBpgQIECgoYP5XsOhSJkCAAAECBAgQIECgpID5X8myS5oAAQLN/M8mIECAAAECBAgQIECAQA0B878adZYlAQIECBAgQCCDQLZ7uTYsFosF2AwCYiRAgAABAgQIEKgkcN5557UbbrhhmfIZZ5zRPvGJT1QikCsBAgQIECBAgAABAgSGF3jpS1/abrvttmWe5557brv++uuHz1uCBAgQINCa+Z9dQIAAAQIECBAgQIAAgfEFzP/Gr7EMCRAg8K0EzP/sDQIECBAgQIAAAQIECIwvYP43fo1lSIAAAQIECBDIIuDCs5kqlQ12JgavJUCAAAECBAgQKCLw2c9+tv3sz/7sAdn+2Z/9WXvRi15URECaBAgQIECAAAECBAgQGFvg05/+dPv5n//5A5L8i7/4i/aCF7xg7MRlR4AAAQL/L2D+ZyMQIECAAAECBAgQIEBgbAHzv7HrKzsCBAg8lYD531MJ+fcECBAgQIAAAQIECBDILWD+l7t+oidAgAABAgQIjCaQ7V6uDYvFYpGhCNlgM5iKkQABAgQIECBAILbAtm3b2s0337wM8lWvelX70Ic+FDto0REgQIAAAQIECBAgQIDAQQm8+tWvbh/+8IeXv926dWvbvXv3QT3rRwQIECAwhoD53xh1lAUBAgQIECBAgAABAgSeTMD8z74gQIAAAfM/e4AAAQIECBAgQIAAAQLjCpj/jVtbmREgQIAAAQIEMgpku5fLhWcZd5mYCRAgQIAAAQIESgjceuut7ayzzjog17vuuqtt2bKlRP6SJECAAAECBAgQIECAwKgCe/bsaaeccsoB6d1yyy3tzDPPHDVleREgQIDAkwiY/9kWBAgQIECAAAECBAgQGFPA/G/MusqKAAEChypg/neoYn5PgAABAgQIECBAgACBHALmfznqJEoCBAgQIECAQCUBF57NVO1ssDMxeC0BAgQIECBAgEAxgRe/+MXtU5/61DLr7du3t5tuuqmYgnQJECBAgAABAgQIECAwlsDZZ5/ddu3atUzq9NNPb7fffvtYScqGAAECBA5KwPzvoJj8iAABAgQIECBAgAABAqkEzP9SlUuwBAgQmFXA/G9WXi8nQIAAAQIECBAgQIDASgTM/1bCblECBAgQIECAAIFvI5DtXq4Ni8VikaGi2WAzmIqRAAECBAgQIEAgvsDu3bvby1/+8gMCveOOO9qpp54aP3gREiBAgAABAgQIECBAgMA3Cdx5553ttNNOO+Cff+xjH2vbtm2jRYAAAQIFBcz/ChZdygQIECBAgAABAgQIDC1g/jd0eSVHgACBQxYw/ztkMg8QIECAAAECBAgQIEAgtID5X+jyCI4AAQIECBAgUFYg271cLjwru1UlToAAAQIECBAgkEXgif8vj1u3bm1r/0MofwQIECBAgAABAgQIECCQT2DtYrObb755Gfjpp5/ebr/99nyJiJgAAQIE1k3A/G/dKL2IAAECBAgQIECAAAECKxcw/1t5CQRAgACBcALmf+FKIiACBAgQIECAAAECBAhMFjD/m0znQQIECBAgQIAAgRkFXHg2E2422JkYvJYAAQIECBAgQKCgwC233NJe9rKXHZD52oVnaxef+SNAgAABAgQIECBAgACBPAJrF52t/Q+eHv/38Y9/vJ111ll5khApAQIECKy7gPnfupN6IQECBAgQIECAAAECBFYiYP63EnaLEiBAILyA+V/4EgmQAAECBAgQIECAAAECByVg/ndQTH5EgAABAgQIECCwAoFs93JtWCwWixU4HfKS2WAPOUEPECBAgAABAgQIEPg2Ak/8fwB54Qtf2Pbs2cOMAAECBAgQIECAAAECBBIJbNmypX3mM59ZRrx2kfXahdb+CBAg8H/s3XuwVfV1OPB1mSCmkrFVJrSpzWhMhOo0qJBofMVYFRQTLNEacdCAKYjBNvHRyCttIw9TH0krEaERoowmVkOlBQW1xvqKJqCSjhRMjE5q05pRW6faiGTYv7k08dfr5XEfZ59z1t6fO8Mfevde37U+6/sHd81hXQIEzP/cAQIECBAgQIAAAQIECOQXMP/L30MVECBAoCwB87+yZMUlQIAAAQIECBAgQIBA8wTM/5pn7SQCBAgQIECAAIHeCWTby2XhWe/662kCBAgQIECAAAECLRF4+OGH49hjj+1y9o033hiTJ09uST4OJUCAAAECBAgQIECAAIHeCSxdujTOP//8Li899NBDccwxx/QukKcJECBAoJIC5n+VbKuiCBAgQIAAAQIECBCokYD5X42arVQCBAj0QcD8rw9oXiFAgAABAgQIECBAgEAbCZj/tVEzpEKAAAECBAgQINBNwMKzki5FNtiSGIQlQIAAAQIECBCoscC5554by5cvf0tg//33j2effTYGDBhQYxWlEyBAgAABAgQIECBAoP0Ftm3bFgceeGA8//zzbyU7ceLEuPnmm9s/eRkSIECAQNMEzP+aRu0gAgQIECBAgAABAgQINFTA/K+hnIIRIECgsgLmf5VtrcIIECBAgAABAgQIEKi4gPlfxRusPAIECBAgQIBABQSy7eXqKIqiyOCeDTaDqRwJECBAgAABAgRyCTzzzDMxbNiwLknPmTMnvvSlL+UqRLYECBAgQIAAAQIECBComcAXv/jFuOKKK7pUvXnz5jjooINqJqFcAgQIENiVgPmf+0GAAAECBAgQIECAAIGcAuZ/OfsmawIECDRbwPyv2eLOI0CAAAECBAgQIECAQGMEzP8a4ygKAQIECBAgQIBAeQLZ9nJZeFbeXRCZAAECBAgQIECAQMMFZs6cGQsWLOgS91/+5V9i+PDhDT9LQAIECBAgQIAAAQIECBDov8CmTZvid3/3d7sEmjFjRsyfP7//wUUgQIAAgcoJmP9VrqUKIkCAAAECBAgQIECg4gLmfxVvsPIIECDQYAHzvwaDCkeAAAECBAgQIECAAIGSBcz/SgYWngABAgQIECBAoCECFp41hLF7kGywJTEIS4AAAQIECBAgUHOBLVu2xPvf//544YUX3pI444wz4vbbb6+5jPIJECBAgAABAgQIECDQngJnnnlm3HHHHW8lt99++8WPfvSjGDRoUHsmLCsCBAgQaKmA+V9L+R1OgAABAgQIECBAgACBXguY//WazAsECBCotYD5X63br3gCBAgQIECAAAECBBIKmP8lbJqUCRAgQIAAAQI1FMi2l6ujKIoiQ5+ywWYwlSMBAgQIECBAgEBOgaVLl8b555/fJflvfetbcdZZZ+UsSNYECBAgQIAAAQIECBCoqMBtt90Wn/rUp7pUd+ONN8bkyZMrWrGyCBAgQKARAuZ/jVAUgwABAgQIECBAgAABAuULmP+Vb+wEAgQIVFHA/K+KXVUTAQIECBAgQIAAAQJVFDD/q2JX1USAAAECBAgQqKZAtr1cFp5V8x6qigABAgQIECBAoOICo0ePjnvuueetKg844IDYtGlT7LHHHhWvXHkECBAgQIAAAQIECBDIIfDmm2/G8OHD47nnnnsr4ZNPPjnWrl2bowBZEiBAgEBLBcz/WsrvcAIECBAgQIAAAQIECOxWwPxvt0QeIECAAIFdCJj/uR4ECBAgQIAAAQIECBBobwHzv/buj+wIECBAgAABAgS6Clh4VtKNyAZbEoOwBAgQIECAAAECBLYLrFu3Lj70oQ910fjc5z4XX/nKVwgRIECAAAECBAgQIECAQBsIfP7zn4+vfvWrXTL5/ve/H6NGjWqD7KRAgAABAu0uYP7X7h2SHwECBAgQIECAAAECdRcw/6v7DVA/AQIE+idg/tc/P28TIECAAAECBAgQIECgbAHzv7KFxSdAgAABAgQIEGikQLa9XB1FURSNBCgrVjbYshzEJUCAAAECBAgQIPArgZkzZ8aCBQu6gNx7771x4oknQiJAgAABAgQIECBAgACBFgrcd999cdJJJ3XJYMaMGTF//vwWZuVoAgQIEMgmYP6XrWPyJUCAAAECBAgQIECgLgLmf3XptDoJECBQroD5X7m+ohMgQIAAAQIECBAgQKCvAuZ/fZXzHgECBAgQIECAQKsEsu3lsvCsVTfFuQQIECBAgAABAgQaIHDIIYfExo0b34o0YsSIeOqppxoQWQgCBAgQIECAAAECBAgQ6KvAoYceGhs2bHjr9YMPPjiefvrpvobzHgECBAjUWMD8r8bNVzoBAgQIECBAgAABAm0rYP7Xtq2RGAECBNIJmP+la5mECRAgQIAAAQIECBCogYD5Xw2arEQCBAgQIECAQMUELDwrqaHZYEtiEJYAAQIECBAgQIBAF4G77rorxo4d2+X/XXrppXHVVVeRIkCAAAECBAgQIECAAIEWCFx22WVx9dVXdzl59erVceqpp7YgG0cSIECAQHYB87/sHZQ/AQIECBAgQIAAAQJVEzD/q1pH1UOAAIHWCpj/tdbf6QQIECBAgAABAgQIEHi7gPmfO0GAAAECBAgQIJBRINtero6iKIoM0NlgM5jKkQABAgQIECBAoBoCF110USxcuLBLMf4xfTV6qwoCBAgQIECAAAECBHIJ7OgfpUyfPj2uu+66XIXIlgABAgTaSsD8r63aIRkCBAgQIECAAAECBGosYP5X4+YrnQABAiUKmP+ViCs0AQIECBAgQIAAAQIEeiFg/tcLLI8SIECAAAECBAi0lUC2vVwWnrXV9ZEMAQIECBAgQIAAgd4LbN26NX7v934vNm/e/NbLBx54YDz11FMxePDg3gf0BgECBAgQIECAAAECBAj0WuC1116LQw89NJ599tm33h02bFj88z//cwwcOLDX8bxAgAABAgR+JWD+5y4QIECAAAECBAgQIECg9QLmf63vgQwIECBQVQHzv6p2Vl0ECBAgQIAAAQIECGQSMP/L1C25EiBAgAABAgQIvF3AwrOS7kQ22JIYhCVAgAABAgQIECCwQ4E1a9bEKaec0uV75513XnzjG98gRoAAAQIECBAgQIAAAQJNEPj0pz8dN910U5eT7r777hgzZkwTTncEAQIECFRdwPyv6h1WHwECBAgQIECAAAEC7S5g/tfuHZIfAQIEcguY/+Xun+wJECBAgAABAgQIEMgvYP6Xv4cqIECAAAECBAjUWSDbXq6OoiiKDA3LBpvBVI4ECBAgQIAAAQLVErj88svjy1/+cpeiFi1aFBdccEG1ClUNAQIECBAgQIAAAQIE2kzghhtuiGnTpnXJ6gtf+EJceeWVbZapdAgQIEAgs4D5X+buyZ0AAQIECBAgQIAAgcwC5n+Zuyd3AgQI5BEw/8vTK5kSIECAAAECBAgQIFAtAfO/avVTNQQIECBAgACBOgpk28tl4Vkdb6maCRAgQIAAAQIEKitwzDHHxCOPPNKlvnXr1sXIkSMrW7PCCBAgQIAAAQIECBAg0EqB9evXx6hRo7qkcPTRR8fDDz/cyrScTYAAAQIVFTD/q2hjlUWAAAECBAgQIECAQNsKmP+1bWskRoAAgUoKmP9Vsq2KIkCAAAECBAgQIECgjQXM/9q4OVIjQIAAAQIECBDosYCFZz2m6t2D2WB7V52nCRAgQIAAAQIECDRGYMOGDXH44YfHtm3b3grY+d/f//73Y8CAAY05RBQCBAgQIECAAAECBAgQ2C7Q+bPXhz70oXjiiSfeEun82avzv0eMGEGJAAECBAg0XMD8r+GkAhIgQIAAAQIECBAgQGCnAuZ/LgcBAgQINFvA/K/Z4s4jQIAAAQIECBAgQKDOAuZ/de6+2gkQIECAAAEC1RLItperoyiKIkMLssFmMJUjAQIECBAgQIBANQWWLFkSU6dO7VLcpEmTYunSpdUsWFUECBAgQIAAAQIECBBokcDkyZNj2bJlXU5fvHhxTJkypUUZOZYAAQIE6iBg/leHLquRAAECBAgQIECAAIF2EDD/a4cuyIEAAQL1EzD/q1/PVUyAAAECBAgQIECAQGsEzP9a4+5UAgQIECBAgACBxgtk28tl4Vnj74CIBAgQIECAAAECBFou0LnwrPODT//36+qrr45LLrmk5blJgAABAgQIECBAgAABAlUQuOaaa+LSSy/tUkrnorPOhWe+CBAgQIBA2QLmf2ULi0+AAAECBAgQIECAQN0FzP/qfgPUT4AAgdYKmP+11t/pBAgQIECAAAECBAhUX8D8r/o9ViEBAgQIECBAoE4CFp6V1O1ssCUxCEuAAAECBAgQIECgxwJHHnlkPP74412eX7VqVYwdO7bHMTxIgAABAgQIECBAgAABAt0FVq9eHaeddlqXbxxxxBHx2GOP4SJAgAABAk0TMP9rGrWDCBAgQIAAAQIECBComYD5X80arlwCBAi0qYD5X5s2RloECBAgQIAAAQIECKQXMP9L30IFECBAgAABAgQIvE0g216ujqIoigxdzAabwVSOBAgQIECAAAEC1RZ4+umno/Mf3L/++utvFbrPPvvEI488EsOHD6928aojQIAAAQIECBAgQIBASQKbNm2Ko48+Ol555ZW3Tthrr722L5w+5JBDSjpVWAIECBAg0F3A/M+tIECAAAECBAgQIECAQOMFzP8abyoiAQIECPRNwPyvb27eIkCAAAECBAgQIECAwK4EzP/cDwIECBAgQIAAgSoKZNvLZeFZFW+hmggQIECAAAECBAj8UuD222+PP/zDP+ziMWrUqHjooYdizz335ESAAAECBAgQIECAAAECvRB444034thjj41169Z1eetv//Zv48wzz+xFJI8SIECAAIHGCJj/NcZRFAIECBAgQIAAAQIECHQKmP+5BwQIECDQbgLmf+3WEfkQIECAAAECBAgQIJBZwPwvc/fkToAAAQIECBAgsCsBC89Kuh/ZYEtiEJYAAQIECBAgQIBArwXmzZsXs2fP7vLe+PHj49vf/navY3mBAAECBAgQIECAAAECdRb45Cc/GStWrOhCMHfu3Jg1a1adWdROgAABAi0WMP9rcQMcT4AAAQIECBAgQIBAZQTM/yrTSoUQIECgUgLmf5Vqp2IIECBAgAABAgQIEGihgPlfC/EdTYAAAQIECBAgUKpAtr1cHUVRFKWKNCh4NtgGlS0MAQIECBAgQIAAgYYITJ48OZYtW9Yl1vTp0+O6665rSHxBCBAgQIAAAQIECBAgUHWBiy66KBYuXNilzEmTJsXSpUurXrr6CBAgQCCBgPlfgiZJkQABAgQIECBAgACBthYw/2vr9kiOAAECtRcw/6v9FQBAgAABAgQIECBAgEA/Bcz/+gnodQIECBAgQIAAgbYWyLaXy8KzRN4dAAAgAElEQVSztr5OkiNAgAABAgQIECDQOIHf//3fj/vvv79LwCuuuCJmz57duENEIkCAAAECBAgQIECAQAUF5s6dG3PmzOlS2QknnBD/+I//WMFqlUSAAAECWQXM/7J2Tt4ECBAgQIAAAQIECLRawPyv1R1wPgECBAj0RMD8rydKniFAgAABAgQIECBAgEB3AfM/t4IAAQIECBAgQKDqAhaeldThbLAlMQhLgAABAgQIECBAoM8CL774Ynz0ox+NzZs3d4lx/fXXx7Rp0/oc14sECBAgQIAAAQIECBCossCiRYviwgsv7FLisGHD4p/+6Z9i6NChVS5dbQQIECCQTMD8L1nDpEuAAAECBAgQIECAQFsImP+1RRskQYAAAQI9EDD/6wGSRwgQIECAAAECBAgQIPA2AfM/V4IAAQIECBAgQKAOAtn2cnUURVFkaEw22AymciRAgAABAgQIEKifwJNPPhkf+9jH4tVXX+1S/C233BITJkyoH4iKCRAgQIAAAQIECBAgsAuBW2+9Nc4555wuT+y9997xne98Jw477DB2BAgQIECg7QTM/9quJRIiQIAAAQIECBAgQKCNBcz/2rg5UiNAgACBHQqY/7kYBAgQIECAAAECBAgQ6LmA+V/PrTxJgAABAgQIECCQWyDbXi4Lz3LfN9kTIECAAAECBAgQ6LXA2rVrY8yYMd3eu/POO2PcuHG9jucFAgQIECBAgAABAgQIVFFg5cqVcfrpp3crbc2aNTF69OgqlqwmAgQIEKiIgPlfRRqpDAIECBAgQIAAAQIEShUw/yuVV3ACBAgQKFHA/K9EXKEJECBAgAABAgQIEKiMgPlfZVqpEAIECBAgQIAAgR4IWHjWA6S+PJINti81eocAAQIECBAgQIBAswS++c1vxoQJE7odd/fdd+9wGVqz8nIOAQIECBAgQIAAAQIE2kGgc6nZKaec0i2Vzt/4ePbZZ7dDinIgQIAAAQK7FDD/c0EIECBAgAABAgQIECCwcwHzP7eDAAECBLILmP9l76D8CRAgQIAAAQIECBAoU8D8r0xdsQkQIECAAAECBNpRINtero6iKIp2hHx7TtlgM5jKkQABAgQIECBAoN4CixcvjgsuuKALwsCBA+Ouu+6KE088sd44qidAgAABAgQIECBAoLYC9913X5x66qmxdevWLgY33HBDTJ06tbYuCidAgACBfALmf/l6JmMCBAgQIECAAAECBMoXMP8r39gJBAgQINAcAfO/5jg7hQABAgQIECBAgACBXALmf7n6JVsCBAgQIECAAIHGCGTby2XhWWP6LgoBAgQIECBAgACBlALXXnttXHLJJV1yHzRoUKxatcrSs5QdlTQBAgQIECBAgAABAv0R6Pyw02mnnRZbtmzpEuaaa66Jiy++uD+hvUuAAAECBFoiYP7XEnaHEiBAgAABAgQIECDQpgLmf23aGGkRIECAQJ8FzP/6TOdFAgQIECBAgAABAgQqKGD+V8GmKokAAQIECBAgQKBHAhae9Yip9w9lg+19hd4gQIAAAQIECBAg0BqB+fPnx6xZs7ocPnDgwPj7v//7GDNmTGuScioBAgQIECBAgAABAgSaLLBmzZr4xCc+EVu3bu1y8rx582LmzJlNzsZxBAgQIECgcQLmf42zFIkAAQIECBAgQIAAgbwC5n95eydzAgQIENi1gPmfG0KAAAECBAgQIECAAIEI8z+3gAABAgQIECBAoM4C2fZydRRFUWRoWDbYDKZyJECAAAECBAgQIPArgSuuuCK++MUvdgO58847Y9y4caAIECBAgAABAgQIECBQaYGVK1fG6aef3q3GL33pSzFnzpxK1644AgQIEKiHgPlfPfqsSgIECBAgQIAAAQIEdixg/udmECBAgEDVBcz/qt5h9REgQIAAAQIECBAgsCsB8z/3gwABAgQIECBAoO4C2fZyWXhW9xurfgIECBAgQIAAAQK/FNjZh55uueWWmDBhAicCBAgQIECAAAECBAhUUuDWW2+Nc845p1ttlp1Vst2KIkCAQK0FzP9q3X7FEyBAgAABAgQIEKitgPlfbVuvcAIECNROwPyvdi1XMAECBAgQIECAAAECEWH+5xoQIECAAAECBAgQiLDwrKRbkA22JAZhCRAgQIAAAQIECJQqMH/+/Jg1a1a3M66//vqYNm1aqWcLToAAAQIECBAgQIAAgWYLLFq0KC688MJux86bNy9mzpzZ7HScR4AAAQIEShcw/yud2AEECBAgQIAAAQIECLSRgPlfGzVDKgQIECDQFAHzv6YwO4QAAQIECBAgQIAAgTYRMP9rk0ZIgwABAgQIECBAoOUC2fZydRRFUbRcrQcJZIPtQUkeIUCAAAECBAgQINCWAtdee21ccskl3XLr/A2Qs2fPbsucJUWAAAECBAgQIECAAIHeCsydOzfmzJnT7bVrrrkmLr744t6G8zwBAgQIEEgjYP6XplUSJUCAAAECBAgQIECgHwLmf/3A8yoBAgQIpBYw/0vdPskTIECAAAECBAgQINBDAfO/HkJ5jAABAgQIECBAoBYC2fZyWXhWi2upSAIECBAgQIAAAQK9E1i8eHFccMEF3V6aPn16XHfddb0L5mkCBAgQIECAAAECBAi0mcBFF10UCxcu7JbVDTfcEFOnTm2zbKVDgAABAgQaL2D+13hTEQkQIECAAAECBAgQaB8B87/26YVMCBAgQKA1AuZ/rXF3KgECBAgQIECAAAECzREw/2uOs1MIECBAgAABAgTyCFh4VlKvssGWxCAsAQIECBAgQIAAgaYJfPOb34wJEyZ0O2/8+PFxyy23xJ577tm0XBxEgAABAgQIECBAgACBRgi88cYbcc4558SKFSu6hbv11lvj7LPPbsQxYhAgQIAAgRQC5n8p2iRJAgQIECBAgAABAgR6IWD+1wssjxIgQIBA5QXM/yrfYgUSIECAAAECBAgQqJ2A+V/tWq5gAgQIECBAgACBHgpk28vVURRF0cPaWvpYNtiWYjmcAAECBAgQIECAQIME1q5dG2eddVa8+uqrXSKOGjUqli9fHsOHD2/QScIQIECAAAECBAgQIECgXIFNmzbFxIkTY926dV0O2nvvveO2226L0aNHl5uA6AQIECBAoA0FzP/asClSIkCAAAECBAgQIECgTwLmf31i8xIBAgQIVFzA/K/iDVYeAQIECBAgQIAAgRoJmP/VqNlKJUCAAAECBAgQ6LVAtr1cFp71usVeIECAAAECBAgQIFAvgSeffDLOPvvs2Lx5c5fC99lnn7j55ptj7Nix9QJRLQECBAgQIECAAAEC6QRWr14d5557brzyyitdch82bFh0/nb7ww47LF1NEiZAgAABAo0SMP9rlKQ4BAgQIECAAAECBAi0SsD8r1XyziVAgACBDALmfxm6JEcCBAgQIECAAAECBHYlYP7nfhAgQIAAAQIECBDYtYCFZyXdkGywJTEIS4AAAQIECBAgQKAlAi+++GJMmDAh7r///m7nX3311XHJJZe0JC+HEiBAgAABAgQIECBAYHcC11xzTVx66aXdHjvhhBPi1ltvjaFDh+4uhO8TIECAAIHKC5j/Vb7FCiRAgAABAgQIECBQWQHzv8q2VmEECBAg0EAB878GYgpFgAABAgQIECBAgEBTBcz/msrtMAIECBAgQIAAgaQC2fZydRRFUWSwzgabwVSOBAgQIECAAAECBHorMHny5Fi2bFm31yZNmhRf//rXY8CAAb0N6XkCBAgQIECAAAECBAiUIrBt27b4zGc+s9OfYZYuXVrKuYISIECAAIHMAuZ/mbsndwIECBAgQIAAAQL1EjD/q1e/VUuAAAECjREw/2uMoygECBAgQIAAAQIECJQvYP5XvrETCBAgQIAAAQIEqiOQbS+XhWfVuXsqIUCAAAECBAgQINAUgXnz5sXs2bO7nXX44YfHkiVLYuTIkU3JwyEECBAgQIAAAQIECBDYmcD69etjypQp8cQTT3R7ZO7cuTFr1ix4BAgQIECAwE4EzP9cDQIECBAgQIAAAQIE2l3A/K/dOyQ/AgQIEGhnAfO/du6O3AgQIECAAAECBAgQ6BQw/3MPCBAgQIAAAQIECPROwMKz3nn1+OlssD0uzIMECBAgQIAAAQIEEgrcfvvtMWnSpHj99de7Zb9o0aK44IILElYlZQIECBAgQIAAAQIEqiBwww03xLRp07qVstdee8WyZcvizDPPrEKZaiBAgAABAqUKmP+Vyis4AQIECBAgQIAAAQL9EDD/6weeVwkQIECAwC8FzP9cBQIECBAgQIAAAQIE2lXA/K9dOyMvAgQIECBAgACBdhbItperoyiKop1Bf5VbNtgMpnIkQIAAAQIECBAg0B+Bp59+Os4///x4/PHHu4U577zzYuHChTF48OD+HOFdAgQIECBAgAABAgQI9Fjgtddei+nTp8dNN93U7Z0jjjgibrzxxjjkkEN6HM+DBAgQIECg7gLmf3W/AeonQIAAAQIECBAg0F4C5n/t1Q/ZECBAgEB+AfO//D1UAQECBAgQIECAAIEqCZj/VambaiFAgAABAgQIEGi2QLa9XBaeNfuGOI8AAQIECBAgQIBAxQSmTp0aS5Ys6VbVgQceGH/9138dp556asUqVg4BAgQIECBAgAABAu0mcNddd8Uf//Efx7PPPtsttSlTpsTixYvbLWX5ECBAgACBNALmf2laJVECBAgQIECAAAEClRUw/6tsaxVGgAABAm0gYP7XBk2QAgECBAgQIECAAIGaC5j/1fwCKJ8AAQIECBAgQKDfAhae9ZtwxwGywZbEICwBAgQIECBAgACBthToXHg2bdq02LZtW7f8Lr300rjqqqvaMm9JESBAgAABAgQIECCQX+Cyyy6Lq6++ulshAwYMiEWLFkXnwjNfBAgQIECAQP8EzP/65+dtAgQIECBAgAABAgT6LmD+13c7bxIgQIAAgZ4KmP/1VMpzBAgQIECAAAECBAg0WsD8r9Gi4hEgQIAAAQIECNRRINtero6iKIoMjcoGm8FUjgQIECBAgAABAgQaKbBhw4b47Gc/G4888ki3sCNGjNi+gODEE09s5JFiESBAgAABAgQIECBQY4H77rsvOhcsd/4s8vavo48+Or72ta9F588ivggQIECAAIHGCJj/NcZRFAIECBAgQIAAAQIEeiZg/tczJ08RIECAAIFGCZj/NUpSHAIECBAgQIAAAQIEeiJg/tcTJc8QIECAAAECBAgQ6JlAtr1cFp71rK+eIkCAAAECBAgQIECghwKXX355fPnLX97h05/73Oe2f2+PPfboYTSPESBAgAABAgQIECBAoKvAm2++GV/4whfiq1/96g5pOr935ZVXYiNAgAABAgRKEjD/KwlWWAIECBAgQIAAAQIEtguY/7kIBAgQIECgtQLmf631dzoBAgQIECBAgACBqguY/1W9w+ojQIAAAQIECBBohYCFZyWpZ4MtiUFYAgQIECBAgAABAikE1qxZE53LzTZv3twt3wMOOCAWLFgQZ511VopaJEmAAAECBAgQIECAQPsI3HbbbTFjxox47rnnuiU1bNiw7UvQxowZ0z4Jy4QAAQIECFRUwPyvoo1VFgECBAgQIECAAIEWC5j/tbgBjidAgAABAr8UMP9zFQgQIECAAAECBAgQKEPA/K8MVTEJECBAgAABAgQIRGTby9VRFEWRoXHZYDOYypEAAQIECBAgQIBAmQJbt26Niy++OBYuXLjDY84444y44oorYvjw4WWmITYBAgQIECBAgAABAhUQ2LRpU8yZMyfuuOOOHVYzffr0uPbaa2PgwIEVqFYJBAgQIEAgh4D5X44+yZIAAQIECBAgQIBABgHzvwxdkiMBAgQI1E3A/K9uHVcvAQIECBAgQIAAgfIEzP/KsxWZAAECBAgQIECAQKdAtr1cFp65twQIECBAgAABAgQIlCpw1113xWWXXRYbN27c4TmdSwv+/M//PAYMGFBqHoITIECAAAECBAgQIJBPYNu2bdt/Xuhclryjr4MPPjiuuuqqOPXUU/MVJ2MCBAgQIFARAfO/ijRSGQQIECBAgAABAgRaIGD+1wJ0RxIgQIAAgV4KmP/1EszjBAgQIECAAAECBAi8JWD+5zIQIECAAAECBAgQaI6AhWclOWeDLYlBWAIECBAgQIAAAQJpBWbOnBkLFizYYf77779/dC4+mzx5ctr6JE6AAAECBAgQIECAQGMFli5dun3R2fPPP7/DwDNmzIj58+c39lDRCBAgQIAAgT4LmP/1mc6LBAgQIECAAAECBGopYP5Xy7YrmgABAgQSC5j/JW6e1AkQIECAAAECBAi0QMD8rwXojiRAgAABAgQIEKitQLa9XB1FURQZupUNNoOpHAkQIECAAAECBAg0W2DdunUxa9asuOeee3Z49FFHHRWdH4waO3Zss1NzHgECBAgQIECAAAECbSKwevXq7YvMHn300R1mdPLJJ8e8efNi1KhRbZKxNAgQIECAAIFfCZj/uQsECBAgQIAAAQIECOxOwPxvd0K+T4AAAQIE2lfA/K99eyMzAgQIECBAgAABAu0iYP7XLp2QBwECBAgQIECAQJ0Esu3lsvCsTrdTrQQIECBAgAABAgTaRKDzN7X82Z/9Wbzwwgs7zKhz4dmf/umfxnHHHdcmGUuDAAECBAgQIECAAIGyBR588MH4y7/8y+j8wNOOvvbbb7/4i7/4i5g8eXLZqYhPgAABAgQI9FPA/K+fgF4nQIAAAQIECBAgUEEB878KNlVJBAgQIFBbAfO/2rZe4QQIECBAgAABAgR2KmD+53IQIECAAAECBAgQaJ2AhWcl2WeDLYlBWAIECBAgQIAAAQKVEdiyZcv2ZQULFizYaU3jx4+Piy++OI4++ujK1K0QAgQIECBAgAABAgS6CjzyyCNx7bXXxooVK3ZKM2PGjO1LkwcNGoSPAAECBAgQSCJg/pekUdIkQIAAAQIECBAgULKA+V/JwMITIECAAIEWCZj/tQjesQQIECBAgAABAgTaTMD8r80aIh0CBAgQIECAAIFaCmTby9VRFEWRoVPZYDOYypEAAQIECBAgQIBAOwg888wzMXfu3Fi+fPlO0zn99NPjT/7kT+L4449vh5TlQIAAAQIECBAgQIBAAwQeeOCB+Ku/+qu48847dxpt4sSJMXv27DjooIMacKIQBAgQIECAQCsEzP9aoe5MAgQIECBAgAABAq0XMP9rfQ9kQIAAAQIEmiFg/tcMZWcQIECAAAECBAgQaD8B87/264mMCBAgQIAAAQIE6iuQbS+XhWf1vasqJ0CAAAECBAgQINBWAg8//HBceeWVsXr16p3mddJJJ8VnP/vZGDduXFvlLhkCBAgQIECAAAECBHousHLlyvja174W9957705fGjt2bFx++eVxzDHH9DywJwkQIECAAIG2FjD/a+v2SI4AAQIECBAgQIBAwwTM/xpGKRABAgQIEEglYP6Xql2SJUCAAAECBAgQINBnAfO/PtN5kQABAgQIECBAgEBpAhaelUSbDbYkBmEJECBAgAABAgQIVF5gzZo1cdVVV8X999+/01oPPfTQmDp1akyZMiUGDBhQeRMFEiBAgAABAgQIEMgusG3btliyZEksXrw4nnrqqZ2Wc8IJJ8Rll10WY8aMyV6y/AkQIECAAIGdCJj/uRoECBAgQIAAAQIEqidg/le9nqqIAAECBAj0VcD8r69y3iNAgAABAgQIECDQvgLmf+3bG5kRIECAAAECBAgQ6BTItperoyiKIkPrssFmMJUjAQIECBAgQIAAgXYWWLVqVXzlK1/Z5eKzffbZJz7zmc/EpEmTYvjw4e1cjtwIECBAgAABAgQI1FJg06ZNsWzZsvj6178er7zyyk4NOhedff7zn4/TTjutlk6KJkCAAAECdRQw/6tj19VMgAABAgQIECBQNQHzv6p1VD0ECBAgQKBxAuZ/jbMUiQABAgQIECBAgECrBMz/WiXvXAIECBAgQIAAAQK9E8i2l8vCs97119MECBAgQIAAAQIECDRZYO3atXHdddfF6tWrd3ny2LFjY+LEiXHWWWc1OUPHESBAgAABAgQIECDwdoHbbrstli9f3qO/x1900UUxevRoiAQIECBAgEBNBcz/atp4ZRMgQIAAAQIECKQWMP9L3T7JEyBAgACBpgqY/zWV22EECBAgQIAAAQIEGiJg/tcQRkEIECBAgAABAgQINE3AwrOSqLPBlsQgLAECBAgQIECAAIHaCjz22GNx/fXXb1+asKuvd7/73TFhwoT41Kc+FUcccURtvRROgAABAgQIECBAoNkCjz/+eHzrW9+KW2+9NX72s5/t8vjOZcUXXnhhHHnkkc1O03kECBAgQIBAmwqY/7VpY6RFgAABAgQIECBA4JcC5n+uAgECBAgQINAfAfO//uh5lwABAgQIECBAgED5AuZ/5Rs7gQABAgQIECBAgEBZAtn2cnUURVGUhdHIuNlgG1m7WAQIECBAgAABAgQI/H+B559/PpYsWRJ/8zd/Ey+99NIuaUaMGBFnnHFGjB8/Pg4++GCMBAgQIECAAAECBAg0WGDjxo2xYsWKuOOOO2LDhg27jD5kyJD4oz/6o5gyZUrsv//+Dc5EOAIECBAgQKAqAuZ/VemkOggQIECAAAECBKogYP5XhS6qgQABAgQItJeA+V979UM2BAgQIECAAAEC9RYw/6t3/1VPgAABAgQIECBQHYFse7ksPKvO3VMJAQIECBAgQIAAgdoJLF26NL7xjW/EQw89tNvaR40aFePGjYuPf/zj0bkIzRcBAgQIECBAgAABAn0T6Fxs9g//8A+xcuXKWLdu3W6DHHvssfHpT386Jk+evNtnPUCAAAECBAgQ+L8C5n/uAwECBAgQIECAAIHmC5j/Nd/ciQQIECBAoK4C5n917by6CRAgQIAAAQIEWilg/tdKfWcTIECAAAECBAgQKEfAwrNyXCMbbEkMwhIgQIAAAQIECBAgsAOBziULy5cvj1tuuSVefvnl3RoNGzYsTjnllBg9enScfPLJMWDAgN2+4wECBAgQIECAAAECdRXYtm1b3HPPPbF27dq4++67Y/Pmzbul2HfffeOcc86JiRMnRufyYV8ECBAgQIAAgf4ImP/1R8+7BAgQIECAAAECBHYtYP7nhhAgQIAAAQKtFjD/a3UHnE+AAAECBAgQIFBlAfO/KndXbQQIECBAgAABAgT+VyDbXq6OoiiKDM3LBpvBVI4ECBAgQIAAAQIEqihw2223Reefv/u7v+tReYMGDYoTTzwxPvaxj8Xxxx8fI0eO7NF7HiJAgAABAgQIECBQZYH169fHAw88EN/5znfivvvuiy1btvSo3D/4gz+Is846a/sfXwQIECBAgACBMgTM/8pQFZMAAQIECBAgQKBuAuZ/deu4egkQIECAQB4B8788vZIpAQIECBAgQIBA+wqY/7Vvb2RGgAABAgQIECBAoAyBbHu5LDwr4xaISYAAAQIECBAgQIBAywVeeuml+Pa3vx0rVqyIe+65p8f57LPPPnHMMcfEUUcdFR/5yEfiwx/+cOy55549ft+DBAgQIECAAAECBLIJvPHGG/G9730vvvvd78ajjz4aDz/8cLzyyis9LuPkk0+O8ePHxyc/+ckYMmRIj9/zIAECBAgQIECgPwLmf/3R8y4BAgQIECBAgECdBMz/6tRttRIgQIAAgeoImP9Vp5cqIUCAAAECBAgQKFfA/K9cX9EJECBAgAABAgQIZBCw8KykLmWDLYlBWAIECBAgQIAAAQIE+iDw4osvxsqVK2PVqlWxevXq2LZtW6+iHH744TFy5Mg47LDD4oMf/OD2P+9617t6FcPDBAgQIECAAAECBNpB4L//+7/jBz/4wfY/Tz75ZHT+JscnnniiV6kNGDAgxo4dG6eddlqMGzcuhg4d2qv3PUyAAAECBAgQaLSA+V+jRcUjQIAAAQIECBDIKmD+l7Vz8iZAgAABAgR2JWD+534QIECAAAECBAgQ+F8B8z83gQABAgQIECBAgACBHQlk28vVURRFkaGV2WAzmMqRAAECBAgQIECAQB0Ffv7zn8fdd98da9eujXvvvTeee+65PjEccMABcfDBB8ewYcPiAx/4QLz//e+P973vfbH//vtH5wIIXwQIECBAgAABAgRaJdC54Pf555+PH//4x/GjH/0ofvjDH8bmzZtj48aN/fr770knnRSjR4+OU045Jd75zne2qjznEiBAgAABAgR2KWD+54IQIECAAAECBAhUXcD8r+odVh8BAgQIECCwKwHzP/eDAAECBAgQIECg6gLmf1XvsPoIECBAgAABAgQINF4g214uC88afwdEJECAAAECBAgQIEAgkcDTTz8d999/fzzwwAPx4IMPxksvvdTv7N/73vfGfvvtF+95z3viN3/zN2Po0KExZMiQ2HfffeM3fuM3Yu+99453vetdMXjw4O2LIgYNGhR77LFHvOMd77Asrd/6AhAgQIAAAQIEqiHQ+aGlX/ziF/Hmm2/Gli1bovOD+6+99tr239D46quvxn/+53/Gyy+/vP3vr52/0fw//uM/4qc//Wm88MIL8ZOf/KTfCJ1/fz3uuOPi+OOPjxNOOCEOOeSQfscUgAABAgQIECDQCgHzv1aoO5MAAQIECBAgQGB3AuZ/uxPyfQIECBAgQIBAzwTM/3rm5CkCBAgQIECAAIHmCpj/NdfbaQQIECBAgAABAgTqLmDhWUk3IBtsSQzCEiBAgAABAgQIECBQssCGDRvi0Ucfje9+97vxve99LzZv3lzyicITIECAAAECBAgQaL3AsGHD4sMf/nB85CMfiaOOOipGjBjR+qRkQIAAAQIECBAoQcD8rwRUIQkQIECAAAECBNpewPyv7VskQQIECBAgQKBBAuZ/DYIUhgABAgQIECBAIJWA+V+qdkmWAAECBAgQIECAQF7yCHEAACAASURBVMMFsu3l6iiKomi4QgkBs8GWQCAkAQIECBAgQIAAAQItEHjppZdi/fr18eSTT0bnh6F+8IMfxMaNG1uQiSMJECBAgAABAgQINEbg4IMPjg9+8IPbl5oddthhMXLkyBgyZEhjgotCgAABAgQIEEgmYP6XrGHSJUCAAAECBAgQ2K2A+d9uiTxAgAABAgQI1EjA/K9GzVYqAQIECBAgQKAmAuZ/NWm0MgkQIECAAAECBAj0QiDbXi4Lz3rRXI8SIECAAAECBAgQIECgU2Dr1q3bl55t2rQpnnnmmfjhD38YP/7xj+O5556Ln/70p5AIECBAgAABAgQItFzgPe95TxxwwAHxvve9Lz7wgQ/EQQcdFMOHD4/ODzsNHDiw5flJgAABAgQIECDQzgLmf+3cHbkRIECAAAECBAh0Cpj/uQcECBAgQIAAgb4LmP/13c6bBAgQIECAAAECzREw/2uOs1MIECBAgAABAgQIVEXAwrOSOpkNtiQGYQkQIECAAAECBAgQaHOBLVu2xL/+67/Gv/3bv21ffvbiiy/Gz372s+j8TZEvv/xy/Nd//Ve8+uqr8dprr8Xrr78eP//5z+ONN97YvkTtF7/4RWzbtq3NK5QeAQIECBAgQIBAMwQGDBgQ73jHO7YvJ9tzzz3jne98Z+y1114xePDg2HvvvePXf/3XY999940hQ4bEu9/97hg6dOj2f+T427/92/E7v/M7MWjQoGak6QwCBAgQIECAQO0EzP9q13IFEyBAgAABAgRKETD/K4VVUAIECBAgQIBAvwXM//pNKAABAgQIECBAgEBEmP+5BgQIECBAgAABAgQINFMg216ujqIoimYC9fWsbLB9rdN7BAgQIECAAAECBAgQIECAAAECBAgQIECAAAECBAgQIECAAAECBAgQIECAAAECBAgQIECAAAECBAgQIECAAAECBAgQIECAAAECBAgQIECAAAECBHYlkG0vl4Vn7jMBAgQIECBAgAABAgQIECBAgAABAgQIECBAgAABAgQIECBAgAABAgQIECBAgAABAgQIECBAgAABAgQIECBAgAABAgQIECBAgAABAgQIECBAgACBRAIWnpXUr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AQIECBAgQIAAAQIECBAgQIAAAQIECBAgQIAAAQIECBAgQIAAAQIECBAgQIAAAQIECBAgQIAAAQIECBAgQIAAAQIECBAgQKDmAtn2cnUURVFk6Fk22AymciRAgAABAgQIECBAgAABAgQIECBAgAABAgQIECBAgAABAgQIECBAgAABAgQIECBAgAABAgQIECBAgAABAgQIECBAgAABAgQIECBAgAABAgQIEMgnkG0vl4Vn+e6YjAkQIECAAAECBAgQIECAAAECBAgQIECAAAECBAgQIECAAAECBAgQIECAAAECBAgQIECAAAECBAgQIECAAAECBAgQIECAAAECBAgQIECAAAECBGosYOFZSc3PBlsSg7AECBAgQIAAAQIECBAgQIAAAQIECBAgQIAAAQIECBAgQIAAAQIECBAgQIAAAQIECBAgQIAAAQIECBAgQIAAAQIECBAgQIAAAQIECBAgQIAAAQI1F8i2l6ujKIoiQ8+ywWYwlSMBAgQIECBAgAABAgQIECBAgAABAgQIECBAgAABAgQIECBAgAABAgQIECBAgAABAgQIECBAgAABAgQIECBAgAABAgQIECBAgAABAgQIECBAgEA+gWx7uSw8y3fHZEyAAAECBAgQIECAAAECBAgQIECAAAECBAgQIECAAAECBAgQIECAAAECBAgQIECAAAECBAgQIECAAAECBAgQIECAAAECBAgQIECAAAECBAgQIFBjAQvPSmp+NtiSGIQlQIAAAQIECBAgQIAAAQIECBAgQIAAAQIECBAgQIAAAQIECBAgQIAAAQIECBAgQIAAAQIECBAgQIAAAQIECBAgQIAAAQIECBAgQIAAAQIECBCouUC2vVwdRVEUGXqWDTaDqRwJECBAgAABAgQIECBAgAABAgQIECBAgAABAgQIECBAgAABAgQIECBAgAABAgQIECBAgAABAgQIECBAgAABAgQIECBAgAABAgQIECBAgAABAgTyCWTby2XhWb47JmMCBAgQIECAAAECBAgQIECAAAECBAgQIECAAAECBAgQIECAAAECBAgQIECAAAECBAgQIECAAAECBAgQIECAAAECBAgQIECAAAECBAgQIECAAIEaC1h4VlLzs8GWxCAsAQIECBAgQIAAAQIECBAgQIAAAQIECBAgQIAAAQIECBAgQIAAAQIECBAgQIAAAQIECBAgQIAAAQIECBAgQIAAAQIECBAgQIAAAQIECBAgQIBAzQWy7eXqKIqiyNCzbLAZTOVIgAABAgQIECBAgAABAgQIECBAgAABAgQIECBAgAABAgQIECBAgAABAgQIECBAgAABAgQIECBAgAABAgQIECBAgAABAgQIECBAgAABAgQIECCQTyDbXi4Lz/LdMRkTIECAAAECBAgQIECAAAECBAgQIECAAAECBAgQIECAAAECBAgQIECAAAECBAgQIECAAAECBAgQIECAAAECBAgQIECAAAECBAgQIECAAAECBAjUWMDCs5Kanw22JAZhCRAgQIAAAQIECBAgQIAAAQIECBAgQIAAAQIECBAgQIAAAQIECBAgQIAAAQIECBAgQIAAAQIECBAgQIAAAQIECBAgQIAAAQIECBAgQIAAAQIEai6QbS9XR1EURYaeZYPNYCpHAgQIECBAgAABAgQIECBAgAABAgQIECBAgAABAgQIECBAgAABAgQIECBAgAABAgQIECBAgAABAgQIECBAgAABAgQIECBAgAABAgQIECBAgACBfALZ9nJZeJbvjsmYAAECBAgQIECAAAECBAgQIECAAAECBAgQIECAAAECBAgQIECAAAECBAgQIECAAAECBAgQIECAAAECBAgQIECAAAECBAgQIECAAAECBAgQIECgxgIWnpXU/GywJTEIS4AAAQIECBAgQIAAAQIECBAgQIAAAQIECBAgQIAAAQIECBAgQIAAAQIECBAgQIAAAQIECBAgQIAAAQIECBAgQIAAAQIECBAgQIAAAQIECBAgUHOBbHu5OoqiKDL0LBtsBlM5EiBAgAABAgQIECBAgAABAgQIECBAgAABAgQIECBAgAABAgQIECBAgAABAgQIECBAgAABAgQIECBAgAABAgQIECBAgAABAgQIECBAgAABAgQI5BPItpfLwrN8d0zGBAgQIECAAAECBAgQIECAAAECBAgQIECAAAECBAgQIECAAAECBAgQIECAAAECBAgQIECAAAECBAgQIECAAAECBAgQIECAAAECBAgQIECAAAECNRaw8Kyk5meDLYlBWAIECBAgQIAAAQIECBAgQIAAAQIECBAgQIAAAQIECBAgQIAAAQIECBAgQIAAAQIECBAgQIAAAQIECBAgQIAAAQIECBAgQIAAAQIECBAgQIAAgZoLZNvL1VEURZGhZ9lgM5jKkQABAgQIECBAgAABAgQIECBAgAABAgQIECBAgAABAgQIECBAgAABAgQIECBAgAABAgQIECBAgAABAgQIECBAgAABAgQIECBAgAABAgQIECBAIJ9Atr1cFp7lu2MyJkCAAAECBAgQIECAAAECBAgQIECAAAECBAgQIECAAAECBAgQIECAcQLMvwAAIABJREFUAAECBAgQIECAAAECBAgQIECAAAECBAgQIECAAAECBAgQIECAAAECBAgQqLGAhWclNT8bbEkMwhIgQIAAAQIECBAgQIAAAQIECBAgQIAAAQIECBAgQIAAAQIECBAgQIAAAQIECBAgQIAAAQIECBAgQIAAAQIECBAgQIAAAQIECBAgQIAAAQIECNRcINtero6iKIoMPcsGm8FUjgQIECBAgAABAgQIECBAgAABAgQIECBAgAABAgQIECBAgAABAgQIECBAgAABAgQIECBAgAABAgQIECBAgAABAgQIECBAgAABAgQIECBAgAABAvkEsu3lsvAs3x2TMQECBAgQIECAAAECBAgQIECAAAECBAgQIECAAAECBAgQIECAAAECBAgQIECAAAECBAgQIECAAAECBAgQIECAAAECBAgQIECAAAECBAgQIECAQI0FLDwrqfnZYEtiEJYAAQIECBAgQIAAgSYI/Pu//3sceeSR8ZOf/KRXp330ox+NVatWxeDBg3v1Xl8e7muO733ve+Oxxx6L3/qt3+rLsd4h0COB8847L26++eYePfurh84999y46aabevXO+vXr47jjjov/+Z//6fF7v/ZrvxYPPvhgjBw5ssfveJAAAQIECBAgQIAAAQIECBAgsCuBvs7qzBPdKwL/K2Ce6CYQIECAAAECBAgQIECAAAECzRQwz2umtrOqKGCeV8WuqokAAQIECBAgQIAAAQIECBAgQCCzQLa9XB1FURQZwLPBZjCVIwECBAgQIECAAAECOxbwgSY3g0D/BHygqX9+3iZAgAABAgQIECBAgAABAgRyCZgn5uqXbNtPwDyx/XoiIwIECBAgQIAAAQIECBAgUGUB87wqd1dtzRAwz2uGsjMIECBAgAABAgQIECBAgAABAgQI9Fwg214uC8963ltPEiBAgAABAgQIECBQEwEfaKpJo5VZmoAPNJVGKzABAgQIECBAgAABAgQIECDQhgLmiW3YFCmlEjBPTNUuyRIgQIAAAQIECBAgQIAAgfQC5nnpW6iAFguY57W4AY4nQIAAAQIECBAgQIAAAQIECBAg8DYBC89KuhLZYEtiEJYAAQIECBAgQIAAgSYI+EBTE5AdUWkBH2iqdHsVR4AAAQIECBAgQIAAAQIECLxNwDzRlSDQPwHzxP75eZsAAQIECBAgQIAAAQIECBDonYB5Xu+8PE3g7QLmee4EAQIECBAgQIAAAQIECBAgQIAAgfYSyLaXq6MoiqK9CHecTTbYDKZyJEDg/7F3L0Balff9wH8I/ouowagJ0iCmZExRO2rF2wTwhlykXqJEghWqE7WSeosmGVKxRm1A0sQk3kaMJlWCEaNIY5SIiICgouCkaRVNYkhMsNWqiIqXCcL7n7NkBZbdfc8572Xfs/t5ZzLp1Od2Ps9z1tlvnve3BAgQIECAAAECrQu40ORkEKhMwIWmyvz0JkCAAAECBAgQIECAAAECBIolIE8s1n5ZbeMJyBMbb0+siAABAgQIECBAgAABAgQIdGYBeV5n3l3PVg8BeV49lM1BgAABAgQIECBAgAABAgQIECBAIL1A0epyKXiWfm+1JECAAAECBAgQIECgiwi40NRFNtpj1kzAhaaa0RqYAAECBAgQIECAAAECBAgQaEABeWIDboolFUpAnlio7bJYAgQIECBAgAABAgQIECBQeAF5XuG30AN0sIA8r4M3wPQECBAgQIAAAQIECBAgQIAAAQIEWggoeFajI1E02BoxGJYAAQIECBAgQIAAgToIuNBUB2RTdGoBF5o69fZ6OAIECBAgQIAAAQIECBAgQKCFgDzRkSBQmYA8sTI/vQkQIECAAAECBAgQIECAAIFsAvK8bF5aE2gpIM9zJggQIECAAAECBAgQIECAAAECBAg0lkDR6nJ1K5VKpcYibH01RYMtgqk1EiBAgAABAgQIECDQuoALTU4GgcoEXGiqzE9vAgQIECBAgAABAgQIECBAoFgC8sRi7ZfVNp6APLHx9sSKCBAgQIAAAQIECBAgQIBAZxaQ53Xm3fVs9RCQ59VD2RwECBAgQIAAAQIECBAgQIAAAQIE0gsUrS6Xgmfp91ZLAgQIECBAgAABAgS6iIALTV1koz1mzQRcaKoZrYEJECBAgAABAgQIECBAgACBBhSQJzbgplhSoQTkiYXaLoslQIAAAQIECBAgQIAAAQKFF5DnFX4LPUAHC8jzOngDTE+AAAECBAgQIECAAAECBAgQIECghYCCZzU6EkWDrRGDYQkQIECAAAECBAgQqIOAC011QDZFpxZwoalTb6+HI0CAAAECBAgQIECAAAECBFoIyBMdCQKVCcgTK/PTmwABAgQIECBAgAABAgQIEMgmIM/L5qU1gZYC8jxnggABAgQIECBAgAABAgQIECBAgEBjCRStLle3UqlUaizC1ldTNNgimFojAQIECBAgQIAAAQKtC7jQ5GQQqEzAhabK/PQmQIAAAQIECBAgQIAAAQIEiiUgTyzWfllt4wnIExtvT6yIAAECBAgQIECAAAECBAh0ZgF5XmfeXc9WDwF5Xj2UzUGAAAECBAgQIECAAAECBAgQIEAgvUDR6nIpeJZ+b7UkQIAAAQIECBAgQKCLCLjQ1EU22mPWTMCFpprRGpgAAQIECBAgQIAAAQIECBBoQAF5YgNuiiUVSkCeWKjtslgCBAgQIECAAAECBAgQIFB4AXle4bfQA3SwgDyvgzfA9AQIECBAgAABAgQIECBAgAABAgRaCCh4VqMjUTTYGjEYlgABAgQIECBAgACBOgi40FQHZFN0aoF6XWjq1IgejgABAgQIECBAgAABAgQIECiMgDyxMFtloQ0qIE9s0I2xLAIECBAgQIAAAQIECBAg0EkF5HmddGM9Vt0E5Hl1ozYRAQIECBAgQIAAAQIECBAgQIAAgVQCRavL1a1UKpVSPVkHNyoabAdzmZ4AAQIECBAgQIAAgQoEXGiqAE9XAhHhQpNjQIAAAQIECBAgQIAAAQIECHQlAXliV9ptz1oLAXliLVSNSYAAAQIECBAgQIAAAQIECLQlIM9zNghUJiDPq8xPbwIECBAgQIAAAQIECBAgQIAAAQLVFihaXS4Fz6p9AoxHgAABAgQIECBAgEDhBVxoKvwWeoAOFnChqYM3wPQECBAgQIAAAQIECBAgQIBAXQXkiXXlNlknFJAndsJN9UgECBAgQIAAAQIECBAgQKCBBeR5Dbw5llYIAXleIbbJIgkQIECAAAECBAgQIECAAAECBLqQgIJnNdrsosHWiMGwBAgQIECAAAECBAjUQcCFpjogm6JTC7jQ1Km318MRIECAAAECBAgQIECAAAECLQTkiY4EgcoE5ImV+elNgAABAgQIECBAgAABAgQIZBOQ52Xz0ppASwF5njNBgAABAgQIECBAgAABAgQIECBAoLEEilaXq1upVCo1FmHrqykabBFMrZEAAQIECBAgQIAAgdYFXGhyMghUJuBCU2V+ehMgQIAAAQIECBAgQIAAAQLFEpAnFmu/rLbxBOSJjbcnVkSAAAECBAgQIECAAAECBDqzgDyvM++uZ6uHgDyvHsrmIECAAAECBAgQIECAAAECBAgQIJBeoGh1uRQ8S7+3WhIgQIAAAQIECBAg0EUEXGjqIhvtMWsm4EJTzWgNTIAAAQIECBAgQIAAAQIECDSggDyxATfFkgolIE8s1HZZLAECBAgQIECAAAECBAgQKLyAPK/wW+gBOlhAntfBG2B6AgQIECBAgAABAgQIECBAgAABAi0EFDyr0ZEoGmyNGAxLgAABAgQIECBAgEAdBFxoqg7yunXrYtmyZTF37tx45JFH4n/+53/i1Vdf3Wrw7bffPvbYY4/49Kc/HYMHD46/+7u/i/333z969uxZnUVUcZTkeVauXBmLFi2Kp59+OlasWBHvvfdeJOeltc92220Xffv2jb/4i7+Igw8+OAYOHNj0jAceeGB87GMfi5a/51ZxqZmGev/992Pp0qUf7tMf/vCHeOONNz4co/k5Dj/88PjsZz8bw4cPjz59+rQ7hwtN6bdg/fr18ctf/jJ+9rOfxbx582LVqlXbvCfJOerfv3+MHDkyxo0b1/S+dO/ePf0kNWyZdv377rtvHHfccTFmzJjYa6+9Gub815DG0AQIECBAgAABAgQIECDQhQTkidXZbHmiPDHLSfqHf/iHuP3227N06RRt0+Zx8sROsd0eggABAgQIECBAgAABAgRqJCDPqw6sPE+el+UkyfPcD8xyXrQlQIAAAQIECBAgQIAAAQIECBDIJlC0ulzdSqVSKdsjdkzrosF2jJJZCRAgQIAAAQIECBCohoALTfkVky9bPfjgg/Gv//qvsXz58twDJcW1vvzlLzcVQNthhx1yj1Npx9dffz1uu+22uOWWW+JXv/pVpcN92D8p9Hb66afHxIkTm4qh1bt41YYNG+LJJ59s2qdkv7J+DjnkkPj6178eo0aNanXt9Sp4lhSeO+KII+Ldd99N/Qi9evWKRx99NAYNGpS6T9Iw6zNNmzYtJk2a1OYcyXmaOnVqzJw5MzZu3JhpLck78cUvfjG+9KUvxZ577pmpb7UaV7L+pODf5MmT4+yzz44dd9yx1SVl9e6qF+KqtZ/GIUCAAAECBAgQIECAAIHKBOSJ+f3kiens5InbOuXJg+SJ8sTmk5Tn/KR7W7UiQIAAAQIECBAgQIAAgSIIyPPy75I8L52dPE+eV8n9OvcDq3N+0r2tWhEgQIAAAQIECBAgQIAAAQIEOodA0epyKXjWOc6dpyBAgAABAgQIECBAoIoCLjRlx3zvvffizjvvjIsvvjjeeuut7AO00SO5uHHllVfG+eefX9fCZ7/73e+ailXdfffdVXuWtgY68MAD49prr42hQ4dGy1ChFpOvXLkyzjzzzIoK0jWvK1n7DTfcEIMHD95qqVmLVSWd83zBrIhfUFy9enVceOGFMWfOnKpsb/JuTJkyJT7ykY9UZbxyg1Rz/cmap0+fHmPHjt2mcF7WM5Tn/JR7Vv+cAAECBAgQIECAAAECBAikFZAnppXa3E6emN1sy0xOnihPzHuC5Imb5OSJeU+QfgQIECBAgAABAgQIEOgcAvK87Psoz8tuJs/b2ixPHuN+YDTdnXU/UJ6X/yeQngQIECBAgAABAgQIECBAgEBXEVDwrEY7XTTYGjEYlgABAgQIECBAgACBOgi40JQN+b/+67/i85//fDz//PPZOmZovfvuu8ePf/zjOPbYY2taFCz5C5Tf+973YvLkyZH83/X8nHrqqU3Fn3bdddeaTJtcOrv88svj29/+dtXH/8pXvhJXXXXVh0XpsharShbU2S80bdiwIW688cZIrKp9tpL346677opjjjmm6nvbPGAt13/iiSfGzTffHHvssceH6896hvKcn5phGZgAAQIECBAgQIAAAQIEupyAPDHblssTs3m11Vqe+A9x++23Z8Is0hcka5nHyRPz5dGZDpvGBAgQIECAAAECBAgQINDQAvK8bNsjz8vmJc9rXSDP/S553iZLeZ48rzo/hYxCgAABAgQIECBAgAABAgQIdGaBotXl6lYqlUpF2JCiwRbB1BoJECBAgAABAgQIEGhdwIWmdCcj+cLVDTfcEJdcckls3LgxXacKW1188cVNf61uhx12qHCkbbu/+eabcfbZZ8c999xT9bHTDjhw4MC49957Y5999knbJVW71atXx8knnxwrVqxI1T5Po2HDhsXMmTObilZlLVaVzNeZLzTV42xtt9128YMf/KDJvmWGkmc/t+zzzjvvNP2lyNtuu63SodrsP2DAgLj//vs/PPtZz1Ce81OzhzEwAQIECBAgQIAAAQIECHQ5AXliui2XJ6ZzytJKntg5C57JE8u/BfLE8kZaECBAgAABAgQIECBAgEDbAvK8dKdDnpfOKUsreZ48L8t52bKt+4HZ/wBGXmv9CBAgQIAAAQIECBAgQIAAAQJFFChaXS4Fz4p4yqyZAAECBAgQIECAAIGaCrjQVJ53/fr18c///M9xzTXXlG9c5RYjRoyIO++8M3bdddeqjZx8gWzMmDGxYMGCqo2Zd6C999475s+fH3vttVfeIbbq98ILL8To0aPjN7/5TVXGa2+Qgw8+OObMmROTJ0+OGTNmZJovT8GqIvwFx5dffjnGjh0bS5YsyeSRp3FyqenBBx+M4cOH5+neap81a9bE5z73uVi4cGHVxmxroOQvUf785z+P5BwpeFZzbhMQIECAAAECBAgQIECAQBUF5InlMeWJ5Y3ytpAnppeTJ25tJU/M9gXb9CdNSwIECBAgQIAAAQIECBBodAF5XvkdkueVN8rbQp6XXk6eJ89rFshzvzT9SdOSAAECBAgQIECAAAECBAgQIFB8AQXParSHRYOtEYNhCRAgQIAAAQIECBCog4ALTe0jJ5eZzjvvvLjlllvqsButT3H00UfHPffcU5WiZ43wPC2fctiwYTF79uzo3bt3RcYvvvhiU/GrehQ7a15oUqyqZ8+esXTp0kxrz3MhpdEvNJ1zzjl1KxbWjJ38FdCkYF6/fv0y+bfWuCMKATZf6Lv88sszFc3Lc34qBjIAAQIECBAgQIAAAQIECBD4s4A8UZ7Y0S+DPDHdDsgTt3WSJ6Y7O1oRIECAAAECBAgQIECAQOcSkOfJ8zr6RMvz0u2APE+e1yzgfmC6d0YrAgQIECBAgAABAgQIECBAoOsKFK0uV7dSqVQqwnYVDbYIptZIgAABAgQIECBAgEDrAi40tX0ykuJgF154YUyfPr3Dj0+1Lv0kz/LFL36xw5+n5QJuuummmDhxYu51dUSxqtyLjYg8F1Ia+ULTpEmTYsWKFbFgwYJKWHL1veyyy+Kqq66KlllKlsE6shBg8m4nRfMeeOCB1EvOc35SD64hAQIECBAgQIAAAQIECBAoIyBPlCc2wksiTyy/C/LE1o3kieXPjhYECBAgQIAAAQIECBAg0LkE5HnyvEY40fK88rsgz5PnNQu4H1j+fdGCAAECBAgQIECAAAECBAgQ6NoCRavLpeBZ1z6vnp4AAQIECBAgQIAAgVYEXGhq+1jMnDkzJkyY0DDn5qKLLorvfve7uQs7vfDCC3HEEUdEsueN9jnssMNi3rx50bt378xLS2qbX3zxxXHttddm7ttRHfJcSGnkC01JQNRRNeY/8YlPxJIlS+Kv/uqvcm/nNddcE1/5yldy9693xzznp95rNB8BAgQIECBAgAABAgQIdF4BeaI8sRFOtzyx/C7IE1s3kieWPztaECBAgAABAgQIECBAgEDnEpDnyfMa4UTL88rvgjxPntcs4H5g+fdFCwIECBAgQIAAAQIECBAgQKBrCyh4VqP9LxpsjRgMS4AAAQIECBAgQIBAHQTyXmiqw9IqnqJ///6xbNmy6Nu3b+axfvGLX8QxxxwTa9euzdy3Vh222267mDNnTpx44omZp2j0omA9evSIhQsXxpAhQzI/W1Ls6thjj40//elPmft2VIc8F1Ia+UJTRzk2zzt9+vQ499xzcy3j2WefjaOOOipee+21XP07olOe89MR6zQnAQIECBAgQIAAAQIECHROAXli6/sqT6zveZcnlveWJ7ZtJE8sf360IECAAAECBAgQIECAAIHOIyDPk+c1wmmW55XfBXmePK9ZwP3A8u+LFgQIECBAgAABAgQIECBAgEDXFihaXa5upeQb3gX4FA22AKSWSIAAAQIECBAgQIBAGwIuNG0L895778XYsWPj/vvvz3VuksJk48ePbyrAtP/++8dOO+3UNE5SPC0pwHbttdfGgw8+mGvsQw45JH7+85/Hbrvtlql/JUWdksJx5513Xpx88smx5557Rs+ePT+c+/33328qFJV8oXPmzJlxzz33xMaNGzOtrblxni+ZJXuVrGvevHm55mzulLh+9atfjSOPPDI+9rGPRfJ7+YYNGyJ5Px544IH41re+Fb/97W8rmmPLznkupBT5QtOoUaPioosuisR51113bfJNzs6vfvWr+M53vtN0dvKem8R1zJgxMWvWrEguxmX5rF+/Pk4//fS4++67s3Tbpm1SMO2f/umftjo/ydi///3vY/78+U3P2NHnp6IH1JkAAQIECBAgQIAAAQIECGwhIE/c9jjIE7c2kSfKEyv9oSlPlCdWeob0J0CAAAECBAgQIECAAIHNAvI8eV6590GeJ88rd0bK/XN5njyv3BnxzwkQIECAAAECBAgQIECAAAEC1RQoWl0uBc+qufvGIkCAAAECBAgQIECgUwi40LTtNt57773xuc99LvLUzD7xxBPjxhtvjH79+rV7PlauXNlUaOk///M/M5+jm266KSZOnJip3xVXXBFXXnllpj5J4bakUNP5558f3bt3T9V3zZo1cc4550RimPVz1llnxa233pqpW1I4bvTo0bn2Kplo4MCBceedd8YBBxzQVISrrU9yFhYuXBhnnnlm/PGPf8y0xtYad5WCZ0kxuuuuu67s+5AUBjv11FNjxYoVuWwHDBgQjz/+ePTp0ydT/yeeeCKSYmV/+tOfMvVrbnzggQfGHXfcEfvuu2+7/ZPieT/5yU+a3tu33nor11xbdspzfiqe1AAECBAgQIAAAQIECBAgQODPAvLEbY+CPHGTiTxx89mQJ+b7kSlP3OQmT8x3fvQiQIAAAQIECBAgQIAAgdYF5HnyvLbeDXmePK/Sn5vyPHlepWdIfwIECBAgQIAAAQIECBAgQIBAHgEFz/KopehTNNgUj6QJAQIECBAgQIAAAQINKuBC09Yb8+abb8bIkSPjySefzLxjX/7yl+Pqq6+O7bffPlXfd955p6kA0syZM1O1b26UFOlatGhR6uJOeZ/pm9/8Znz1q19ttxBYawt//fXX47jjjovly5dneq5hw4bFT3/609hxxx1T9fvggw9iwoQJMWvWrFTtWzYaP358TJ8+PfV8Sf+XX345xo4dG0uWLMk1Z3OnPAWrnn766TjiiCPi3XffTT13r1694tFHH41Bgwal7pM0POOMM2LGjBmZ+rRsnJyf5J1IWyzvxRdfjOHDh8dvfvObzPPmec5Kz09SFDEp0Ne7d+/U6620sFsl5yf1IjUkQIAAAQIECBAgQIAAAQJlBOSJWwPlzd6SUeSJmyzlieV/7MgTtzWSJ5Y/N/LE9EZaEiBAgAABAgQIECBAoDMLyPPkeW2db/cDt5VxPzD9T0P3A7e1cj8w/fnRkgABAgQIECBAgAABAgQIECBQiUDR6nJ1KyV/QrUAn6LBFoDUEgkQIECAAAECBAgQaEPAhaatYR588MEYPXp0ZP318Zxzzokbb7wxdbGz5lmTL0SOGTMmFixYkOmM3nnnnTFu3LhUfZ544ok46qij4k9/+lOq9kmjU089Ne64447Mz9M8QVKE7LTTTks9X9JwyJAhMXfu3Nh5551T9XvmmWdi6NChsXbt2lTtt2yUp9hZc/81a9ZEUuxq4cKFmedt7tDZv6CY9zJcUkju2GOPzXRWm02Ts5MU2kv7WbVqVQwePLipiF3WT1Kcb/bs2ZmKnTXPUckXMSs5P1mfUXsCBAgQIECAAAECBAgQINCWgDxxaxl54iYPeWLbPzPkieV/nsoT2zaSJ5Y/P1oQIECAAAECBAgQIECAQPsC8jx5XmsnRJ4nz6vkD6LK8+R5/t1LgAABAgQIECBAgAABAgQIEOhIgaLV5VLwrCNPi7kJECBAgAABAgQIEGhIAReaNm/LBx98EBMmTIikWFeWz8CBA2P+/PnRr1+/LN0+bPvss882FSR77bXXUvdPiqQl6+zRo0fZPknxtuRLdb/97W9jxYoVsXjx4li2bFn84Q9/aLVvr1694tFHH41BgwaVHbutBnmKSfXv379pXX379k0178033xwTJ05M1XbLRpXuVzLWL37xizjmmGNyFVtL+nfmgmeVXIbL+w4mpjNnzozTTz899XnIe34GDBjQVKDwk5/8ZOq5WjZ86qmnYuTIkXU9P7kXqyMBAgQIECBAgAABAgQIEGghIE/cDJI3y6g0n5InbtoDeWL7P56efvrpOOKII+Ldd99N/XMsbzZ8xhlnRN4vSMoTy2+PPLG8kRYECBAgQIAAAQIECBAg0LaAPE+e1/J05M2AthzH/cD2f+q4H9i6T95MPRnN/UD/piNAgAABAgQIECBAgAABAgQIEGgWUPCsRmehaLA1YjAsAQIECBAgQIAAAQJ1EHChaTPy7373uxg6dGi89NJLmeR/9KMfxfjx4zP12bJxUpDs8ssvj2984xupx9h1111j6dKlsc8++6Tu07JhcyG0//7v/47kC1OPP/54038PGzYs/v3f/z1VMbW2Jn/jjTdixIgRTQXW0n6yfEHx/fffj6To29y5c9MO39Qu+X37nnvuiVNOOSVTv9YaX3HFFXHllVfmGqezXmiqxmW4O+64I9f7NG3atJg0aVKq/UguTo0bNy5mz56dqv2WjW666aZchfYqfee37J/n/GR+UB0IECBAgAABAgQIECBAgEAbAvLEzTDyRHlilh8U8sRtteSJ6U5Qnv8NQZ6YzlYrAgQIECBAgAABAgQIdAUBeZ48z/3AfG+6PE+el+/kRMjz8srpR4AAAQIECBAgQIAAAQIECBBIJ1C0ulzdSkliVIBP0WALQGqJBAgQIECAAAECBAi0IeBC02aY++67L0466aRMZ2XgwIGxaNGi6NOnT6Z+LRs/88wzTcXW1q5dm3qcrH+xLvXAVWi4bt26OP7442Px4sWpR9t5551jyZIlccABB5TtkxSlGzx4cLz44otl227ZYOTIkTFnzpzYYYcdMvVrrXHeL7QmY+UpWPX000/HEUccEe+++27qtef9wuAZZ5wRM2bMSD1Pc8OkCN2sWbMqKpaX5zmT+bMUPHvllVfiM5/5TCR/aTTLp1rvezJnvc9PlufUlgABAgQIECBAgAABAgT41bQQAAAgAElEQVQItCcgT9ysI0+s3rsiT2zfUp7Yto88sfx7mOf8lB9VCwIECBAgQIAAAQIECBAoioA8T55Xi7Mqz5Pn5T1X8rzycvK88kZaECBAgAABAgQIECBAgAABAl1boGh1uRQ869rn1dMTIECAAAECBAgQINCKgAtNm1EuvPDCuP766zOdkzPPPDN++MMfRstfkDMNEhF5LgCdddZZceutt2adqi7t8zxPluJcS5cujaOPPjo++OCDTM8zffr0OPfcczP1aatxMveECROaCnxl/eS5kJLnok8W0y2fIW/Bs2r45v2ZdMEFF8R1112Xaivynp9LL700pkyZkmqOco2Smvxf+MIX4rbbbivXdJt/nuf8ZJ5EBwIECBAgQIAAAQIECBAg0IZA3t/diwDav3//WLZsWfTt2zfVcuWJqZhSNZInts+UJw+SJ7ZvKk9M9WpqRIAAAQIECBAgQIAAAQKdQECet3kT5XnVO9DyPHle3tOU92eSPC+vuH4ECBAgQIAAAQIECBAgQIAAgc4noOBZjfa0aLA1YjAsAQIECBAgQIAAAQJ1EMh7eaAOS6t4iixfUHz77bdj9OjRkRRCyvKpRoGn5vmyXqgaMmRIzJ07N3beeecsS65p23feeadpTd/61rdi+fLlmebKUpzr5ptvjokTJ2Yaf9ddd23a33322SdTv/Ya33HHHTF+/PjM43XGLyj26NEjFi5cGMm5rOTz2muvxZFHHhkrV67MNEwW0zz7lmQ1Dz30UBx77LGZ1tVe43vvvTfGjBmTebwsz5p5cB0IECBAgAABAgQIECBAgEAZAXniJiB5YnVeFXliOsc8eVCjFzyTJ6bb+y1byROzm+lBgAABAgQIECBAgAABAhHyPHleNd8DeV46TXle207uB5Y/Q3nOT/lRtSBAgAABAgQIECBAgAABAgQIdB6BotXl6lYqlUpF4C8abBFMrZEAAQIECBAgQIAAgdYFXGja5LJ69eo4/PDD46WXXkp9VKpdAClrEa899tgjHnvssRgwYEDqNVe74fr16+PXv/51/PSnP40f//jH8eyzz+aeIkvBs8mTJ8fUqVMzzVWLAnG//OUvY+jQoU1fcM3yyXMhpdG/oFit85jnr38m9llM85yfaj3flufkueeeayoQt2bNmizHJ9OzZhpYYwIECBAgQIAAAQIECBAgkEJAnihPTHFM2mwiT5QnNh+OauVt8sTyb2SW7LT8aFoQIECAAAECBAgQIECAQNEE5HnyvErOrDxPnifPy/8GuR+Y305PAgQIECBAgAABAgQIECBAgEB7AkWry6XgmfNMgAABAgQIECBAgACBFgIuNG0CWb58eRx55JHx3nvvpT4jWQp0pRn0Zz/7WZx44olpmja16dGjRyxcuLCpYFK9PmvXro0VK1bE3Llz46GHHqqowFnLNaf1TGqZjx8/vqnAWpZPLb7UVY+/Ntj8jI1e8CwpvPf4449Hnz59smzLNm3r8QXFM844I2bMmJFpnbUomPfGG2/EiBEjmt6pLJ9anOUs82tLgAABAgQIECBAgAABAl1bQJ64af/lieneA3ni1k7yxM0e8sR079CWreSJ2c30IECAAAECBAgQIECAAIEIeZ48L8t7IM+T57V1XuR5Wd6kTW3lednN9CBAgAABAgQIECBAgAABAgQIpBFQ8CyNUo42RYPN8Yi6ECBAgAABAgQIECDQIAJ5LzQlxcHuv//+2GmnnWr+JHnX2L9//1i2bFn07du37BqzFhtLBkxboKvs5H9usHTp0jj66KPjgw8+SNslZs+eHaecckrq9lkaJoWnEr+kuNkjjzwSK1eujOQvNtbqk9Yzb0GsadOmxaRJk6q6/HfeeSdOOumkWLBgQaZx8xSsavSCZ9X6mZCc/3HjxjWd7SyftKZ5z8/f//3fx8yZM6NlZpNljS3bvv/++zFmzJimdyzLJ+2zZhlTWwIECBAgQIAAAQIECBAgkFYgb1ZXrewgzTrzrlGemEa37TbyxPJ+8sTNRtX6mSBPLH/u5InljbQgQIAAAQIECBAgQIBAZxbIm5VV63f3NLZ51yjPS6Mrz6tESZ4nz6vk/LgfWImevgQIECBAgAABAgQIECBAgACBtgWKVperW6lUKhVhQ4sGWwRTayRAgAABAgQIECBAoHWBvJeFOtuFpptvvjkmTpxYuGNSzSJeyeWKpOjaPffcE3PmzIn/+7//q6tH2oJnb7/9dowePbpprVk+SbGq008/PUuXVG3POOOMmDFjRqq2zY3yfMGsqxQ8S4xqaZq34NlZZ50Vt956a6Z9TtO4ls+aZn5tCBAgQIAAAQIECBAgQIBAVgF54iYxeWKEPDHr27Opfb3yIHli+/uTNqOVJ+Y753oRIECAAAECBAgQIECAQOMIyPPkec2nUZ6X772U521yq+ad4VqayvPynXO9CBAgQIAAAQIECBAgQIAAAQJFEihaXS4Fz4p0uqyVAAECBAgQIECAAIG6CLjQtIn5m9/8Znzta1+ri3k1J6m0CNOGDRviySefjClTpsSDDz4YGzdurObyMo2VtuBZ3jN73333xQknnJBpTWkaX3jhhXH99denafphm7Rfptty0Eb/gmKeZ2oLrZYXmvKen2oWF9zyuadOnRqTJ0+u+fnJNIHGBAgQIECAAAECBAgQIECgHYG8v1tX88tQ5TYo7xr79+8fy5Yti759+5abQp4oTyx7RtpqIE/cJCNPzHeE5In53PQiQIAAAQIECBAgQIBAVxbIm5XJ8xrj1LgfmH4f3A9Mb1XL+3lpVlHL+fP+zHM/MM3OaUOAAAECBAgQIECAAAECBAgQaAwBBc9qtA9Fg60Rg2EJECBAgAABAgQIEKiDQN7/cd+FpjpsToop8n4pLCl09pOf/CQuuuiiePXVV1PMVPsme+yxRzz22GMxYMCAdifLe2ZrdaEpT7G8PPum4Fn7ZzCtad7zU6sLTfU6P7V/g81AgAABAgQIECBAgAABAl1FIO/v1vLExjghaTOUlquVJ1Zv/+qVB8kT5YnNAnnf++qdeiMRIECAAAECBAgQIECAQEcKyPM26efJZDpy3yr9vV6eV73dy3N28uQx8jx5XqXvffVOvZEIECBAgAABAgQIECBAgAABAo0tULS6XN1KpVKpsUk3ra5osEUwtUYCBAgQIECAAAECBFoXcKFpk0uevxjXCGdq9OjRMXv27OjZs2fq5fz617+O8ePHx/Lly1P3qUfD/v37x7Jly6Jv377tTpf3zCp4ln4X87wPeS5ptbWiWs6f9/woeJb+/GhJgAABAgQIECBAgAABAp1bIO/v1p2t4Fme/KIRToY8Mf0uyBPTW+V5H+SJ6X23bFmvL9jmW51eBAgQIECAAAECBAgQINCIAvK8TbuSJ79ohP2U56XfBXleeqs874M8L72vPC+flV4ECBAgQIAAAQIECBAgQIAAgbQCRavLpeBZ2p3VjgABAgQIECBAgACBLiPgQtOmrc5zgaMRDknWL4o+8MADMXbs2Hj33XcbYflbrUHBs/a3xF9wbN8n7YWqvD/zFDxruB8ZFkSAAAECBAgQIECAAAECHSSQ93frrDlWJY+Xd41p8yl5YiW7U72+afcr73nwBcn0e5UnX0+b56VZRS3nz3t+5Ilpdk4bAgQIECBAgAABAgQIEKiHQN7fbeV59did8nNk3Qf3A08oj5qxRb0K0Lsf2P7GpM0T8/7Mk+dlfDE0J0CAAAECBAgQIECAAAECBAh0oICCZzXCLxpsjRgMS4AAAQIECBAgQIBAHQTy/o/7WS/SVPIoedeY9gtvydrOPvvs+MEPflDJMjukb5Z9aOTLTAle2v3Kex58QTH9Ea3lFwTTrKKW8+c9P1OmTIlLL700zfIztanXhbhMi9KYAAECBAgQIECAAAECBAi0I5D3d+ssOValG5B3jWnzKXlipTtUnf5p9yvveZAnpt+nWuZ5aVZRy/nznh95Ypqd04YAAQIECBAgQIAAAQIE6iGQ93dbeV49dqf8HFn2wf3A++KEExQ8K3+q8v2B4LQFxzp6/rw/8+R5aXZOGwIECBAgQIAAAQIECBAgQIBAYwgUrS5Xt1KpVGoMuvZXUTTYIphaIwECBAgQIECAAAECrQvk/R/3s1ykqdQ+7xrTfuEtWV+eokOVPlc1+qfdh9///vcxbNiwWLVqVTWmbXWMHXfcMQ4//PA47bTTYujQoU1F5JYsWZJ6vrT79dprr0Xy3CtXrkw9dtJw+vTpce6552bqk6bx1KlTY/LkyWmaftgmz+Uff8GxfeK0pm+88UaMGDEiVqxYUfM9SzNBLb+MmWZ+bQgQIECAAAECBAgQIECAQFaBvFld2hwr63paa593jWnzqWROeWLlOyVPTG+YNvvackR5ojyxWSDP+Ul/OrUkQIAAAQIECBAgQIAAgUYXyJuVyfMaY2fT7oP7ge4HZjmxHX1nrZbzux+Y5SRoS4AAAQIECBAgQIAAAQIECBAopkDR6nIpeFbMc2bVBAgQIECAAAECBAjUUMCFpk24nfkLiuvXr4/TTz897r777qqdpO233z4OOuigGDlyZBx99NFx4IEHxi677PLh+OvWrYvjjz8+Fi9enHrOtF8ozTN2sohp06bFpEmTUq8nbcNaXr7Zcg2+oNj+jqT90l7e8zNmzJiYNWtW9OjRI+3RKNvugw8+iHHjxsXs2bPLtt2yQdpnzTSoxgQIECBAgAABAgQIECBAIKWAPFGemPKobNVMnriZQ564yaKaGVctTeWJed54fQgQIECAAAECBAgQIECgkQTkefK8POdRnifPa3lu5HnZ3yT3A7Ob6UGAAAECBAgQIECAAAECBAgQSCOg4FkapRxtigab4xF1IUCAAAECBAgQIECgQQRcaNq0Effee28kBY2yfA4++OB46KGH4qMf/WiWbnVvO3/+/Bg1alRs3Lgx99xJMbOTTjqpyegzn/lM7Lbbbu2OledLYGkLnr3//vtN65g7d26m5znrrLPi1ltvzdSnXOO8a8lz+UfBs/Z3I61pqVSK8ePHx49//ONy27vVPx8yZEjTmdt5550z9WuvcaP9NcmqPZiBCBAgQIAAAQIECBAgQKBTC8gT5YlpDrg8sXUleeJml7R5XprzVsuCZ/LENDugDQECBAgQIECAAAECBAg0soA8T56X5nzK8+R55c6JPK+c0Lb/3P3A7GZ6ECBAgAABAgQIECBAgAABAgTSCBStLle3UnILrQCfosEWgNQSCRAgQIAAAQIECBBoQ8CFpk0wDz/8cIwYMSKy/NqYtkBXRx6+5C/ETZgwIWbNmpVrGUnfr33ta7HPPvtEy99V2xuwlgXPknnzfIFt9OjRMXv27OjZs2cui9Y6vfbaa3HkkUfGypUrM42Z5/KPgmftE2cxnTx5ckydOjXTnu2xxx7x2GOPxYABAzL1a6/xc889F0khtTVr1mQaM8uzZhpYYwIECBAgQIAAAQIECBAgkEJAnihPbO+YyBPbf4nkiZt9qplx5cmLs8wvT0zxLwdNCBAgQIAAAQIECBAgQKBhBeR58jx5Xv7XU54nz8t/eiLcD6xET18CBAgQIECAAAECBAgQIECAQNsCRavLpeCZ00yAAAECBAgQIECAAIEWAi40bQL55S9/GUOHDo2333479RnZeeedY8mSJXHAAQek7lPvhqtWrYrBgwfHyy+/nGnq5C823n333XHsscdm6tfcuNYFz775zW82FWLL8tl3331j8eLFsfvuu2fp1m7bPOcmGTDLl+maF6DgWfvblsX0jjvuiPHjx2c+B3Pnzo3jjjsuc7+2OuRdR5ZnrdpiDUSAAAECBAgQIECAAAECBP4sIE/cBJEnF5Intv0ayROrl33JE9P9uM6SseXN8eSJ6fZCKwIECBAgQIAAAQIECBCorYA8T57X2glzPzDde5cnB05GzpI9yfPS7UUWU3leOlOtCBAgQIAAAQIECBAgQIAAAQJFFVDwrEY7VzTYGjEYlgABAgQIECBAgACBOgi40LQJOe9f4qv2F5aqveX33XdfnHTSSZmGTX4nvfPOO+Pzn/98pn5bNs5zrvr37x/Lli2Lvn37lp335z//eYwePbpsuy0b9OjRIxYuXBhDhgzJ1K+9xnkvxmS5fNM8v4Jn7W9bFtOlS5fG0UcfHR988EGms3DBBRfEddddl6lPW42TuSdMmBCzZs3KPF6WZ808uA4ECBAgQIAAAQIECBAgQKCMQJ7cJxnyyCOPjPvvvz922mmnmhvnXWOWfEqeuHkb5Ynpj7Q8cbNVNTOuM844I2bMmJF+IzJ+6VSemIlWYwIECBAgQIAAAQIECBBoMIG8WZk8b9NGuh/Y+oHOc66y5K/uB6b7QdKrV6949NFHY9CgQek6/LlVrfO0coup9fzyvHI74J8TIECAAAECBAgQIECAAAECBIotULS6XN1KpVKpCORFgy2CqTUSIECAAAECBAgQINC6QJ6LJ8lIne1CU1J8aNy4cTF79uxMR+XSSy+NKVOmZOpTz8ZTp06NyZMnZ5qyGnu7evXqOPzww+Oll15KPXeWC03PPfdcU+GyNWvWpB4/aTht2rSYNGlSpj5tNa53wSoFz9rftixfkMz7heSBAwfGokWLok+fPhWfoWeeeSaGDh0aa9euzTxWlmfNPLgOBAgQIECAAAECBAgQIECgjIA8cROQPHHzQZEnpvuxIU/c2qmaGVetvyApT0x3xrUiQIAAAQIECBAgQIAAgcYUkOfJ81qeTHleundVnifPS3dSWm/lfmAlevoSIECAAAECBAgQIECAAAECBNoXKFpdLgXPnGgCBAgQIECAAAECBAi0EHChaTPIzTffHBMnTsx0RqpVACm53DBq1KjYaaed4rDDDmv6z7777tv0n9122y26d++eaV3NjWv9Ra+2FpXnL+RlKXi2bt26OP7442Px4sWZXBLXefPmRe/evTP1a61xvS+kKHjW/pZl+YJkUg//C1/4Qtx2222Zz8FNN92U+edEy0mSy3DJz5of/OAHmedPOmR51lwT6ESAAAECBAgQIECAAAECBNoRkCfKE1sej2pkFfLE6mVfzSPJE6tnKk/0r0UCBAgQIECAAAECBAgQKLKAPE+eJ8/L9wa7H7i1WzVy4OYRa32vVZ6X78zrRYAAAQIECBAgQIAAAQIECBAoioCCZzXaqaLB1ojBsAQIECBAgAABAgQI1EHAhabNyHm+AJb0/tGPfhTjx4+vaLduuOGGuOCCC9oc42Mf+1jsv//+cdBBB8Whhx4aBxxwQPTt27epQFp7n1pfDGlr7iuuuCKuvPLKTCZZCp4lA0+ePDmmTp2aaY5q7VdHFKzKcz579eoVjz76aAwaNCiTU0edm+ZF1mP+WbNmxWmnnZbJJWk8YMCAWLBgQXzyk5/M3Le5w+zZs2Ps2LGxcePGXGNU8/JYrgXoRIAAAQIECBAgQIAAAQJdWkCeuHn78+Q11cqn5IkR8sT2fxTlOZ/yxLZN5Yld+l99Hp4AAQIECBAgQIAAAQKFFpDnyfNaHuBq3D1yP7D9Hwt5jOV51TWV5xX6X10WT4AAAQIECBAgQIAAAQIECBBoV6Bodbm6lZIS/QX4FA22AKSWSIAAAQIECBAgQIBAGwIuNG2GWbduXRx//PGxePHiTOdl7733jvnz58dee+2VqV9z41deeSWOOuqoeP755zP1HzhwYCxatCj69OnTZr88haNGjhwZc+bMiR122CHTepobv/DCC3HEEUdEcrayfLJ+QfHhhx+OESNGRNZf9Svdr+SZkv0eNWpUXQtWudDU/mnKeknspZdeisGDB8eLL76Y5Zg2tR02bFgkRct69+6due9TTz0VyTu2du3azH2bO2R91twT6UiAAAECBAgQIECAAAECBFoRkCduRpEnbrKQJ5b/USFP3NaomhlXnhw86/zyxPLnXAsCBAgQIECAAAECBAgQaEwBeZ48r+XJlOeVf1flefI89wPLvydaECBAgAABAgQIECBAgAABAgQ6SqBodbkUPOuok2JeAgQIECBAgAABAgQaVsCFpq235oYbbogLLrgg836ddNJJcfvtt2cugJQU65o2bVpceumlmef8+te/HslfSmzvk+eLXv/v//2/SIqJDR06NPOa3nzzzRgzZkwsWLAgc9+sBc+SuZLLV08++WTmuSopWPXcc881FcZbtWpV5nmbO2T9Ml3ST8Gz9rmzmibvXvKu33jjjbn2cfz48TF9+vTYcccdU/d/4okn4sQTT4zXXnstdZ/WGmZ91oom05kAAQIECBAgQIAAAQIECLQQkCfKE1u+FPLE9n9MyBNb96lmxpUnB886vzzRvw4JECBAgAABAgQIECBAoKgC8jx5njwv29srz5PnJQLuB2Z7b7QmQIAAAQIECBAgQIAAAQIECNRTQMGzGmkXDbZGDIYlQIAAAQIECBAgQKAOAi40bY38u9/9rqnQ10svvZRZ/5RTTolbbrkldt1119R9k78CN3bs2Ni4cWPqPknDXXbZJZYsWRJ/8zd/026/yZMnx9SpUzONnTTee++9I/krhXvttVfqvqtXr44zzzwzV7GzZJJPfOITsWzZsujXr1/qOfMWqEsm+NznPhe33nprpiJ11bjMlMyd9ct0SR8Fz9o/FnlMn3nmmab3fe3atanP3JYNDzzwwLjjjjti3333bbf/e++9F9dee20k72PWd721gfM8a64H1IkAAQIECBAgQIAAAQIECLQiIE/cGkWeuMlDntj6jwt5Yts/RquZcdWj4FnyJPJE/1okQIAAAQIECBAgQIAAgSIKyPPkea2dW3mePG/GjBmZfqTJ89rmcj8w01HSmAABAgQIECBAgAABAgQIECBQsUDR6nJ1KyV/brMAn6LBFoDUEgkQIECAAAECBAgQaEPAhaZtYa644oq48sorc52ZT33qU/H9738/jj766Gj5u92WA27YsCFuv/32mDhxYqxfvz7zXGeddVZMnz49evTo0W7fpBhT8pfm8nySYk533XVXfPrTn263e3JZIykcdtlll8Vbb72VZ6qmPr169YpHH300Bg0alHqMP/7xj3HMMcfECy+8kLrPlg0HDhzY9Iz7779/u/2T/UranXPOOfHuu+/mmmvLTnku/yh41j57HtMkJrr44oubipFV8hk1alRcdNFFcfjhhzcVI0w+69ati9///vdN70byMyF5T6r1yfOs1ZrbOAQIECBAgAABAgQIECBAQJ647RmQJ24ykSduPhvyxPI/K6uZcdWr4Jk8sfy+akGAAAECBAgQIECAAAECjScgz5PntXUq5XnyvCw/seR57gdmOS/aEiBAgAABAgQIECBAgAABAgRqKVC0ulwKntXyNBibAAECBAgQIECAAIFCCrjQtO22rV69OoYPHx7PP/987j1NLgOdf/75MXLkyOjbt2907949ki9Dvfrqq/HQQw/FtGnT4tlnn801/u677x6LFi2K/fbbr2z/PEWythx0u+22ayqYdu6558ZBBx0UPXv2bPrHa9eujZUrV0byV/6S/1SjmFOegmfJWpLCb1/84hfLWrTX4JBDDomvfvWrMWTIkPj4xz/etF/JlxKT9+OBBx6IqVOnxh/+8IeK5tiyc57LP3n2Mq9pvb4g2BZoPedPipINGzYsVq1aVbX9rfVAec5PrddkfAIECBAgQIAAAQIECBDoOgLyRHlie6ddnihPTPvTsJoZlzyxffVqWqfdX+0IECBAgAABAgQIECBAoHEE5HnyPHlehPuBW5+CeuZprZ2/es7vfmDj/PvISggQIECAAAECBAgQIECAAAEC1RJQ8Kxaki3GKRpsjRgMS4AAAQIECBAgQIBAHQRcaGod+a677orTTjutqUhZo32S4ltf+9rXouXvjq2tMylEdvLJJ8e8efMa7TFaXc99990XJ5xwQqa1vvnmm019lixZkqlfRzbO8wUzBc/a37E8ps0jNvL73tpTV/KsHXnuzU2AAAECBAgQIECAAAECnUNAnihPbKSTLE9sezfkifLEZgF5YiP91LIWAgQIECBAgAABAgQI1F9AnifPq/+pa3tGeZ48LxGoZ8GzZD73Axvpp4C1ECBAgAABAgQIECBAgAABAgQqFyhaXa5upUb8pnor+1A02MqPkhEIECBAgAABAgQIEOgoAReaWpdfv359nHfeeXHLLbd01Na0Ou+wYcNi9uzZ0bt379TrmjlzZkyYMCF1+45seM0118Qll1ySeQlPPfVUjBw5MtauXZu5bzU6JL/HZ4kc8nzBzBcU29+pPKbNI3bk+5717CRrruRZq3HejUGAAAECBAgQIECAAAECXVtAnihPbKQ3QJ7Y9m7IE+WJzQLyxEb6qWUtBAgQIECAAAECBAgQqL+APE+eV/9T1/aM8jx5XiJQ74Jn7gc20k8BayFAgAABAgQIECBAgAABAgQIVC5QtLpcCp5VvudGIECAAAECBAgQIECgkwm40NT2hr7++utxwgknxBNPPNEQu77LLrvEI488En/7t3+baT3Jcxx33HGxfPnyTP06ovFZZ50Vt956a66pk0JwY8eOjY0bN+bqn7fT8OHDo1evXvHTn/409RB5vmDmC4rt8+Yx3XLEN998M8aMGRMLFixIvY+VNpw4cWK88cYbTX9BMsun0mfNMpe2BAgQIECAAAECBAgQIECgpYA8UZ7YSG+FPLHt3ZAnyhObBeSJjfRTy1oIECBAgAABAgQIECBQfwF5njyv/qeu7RnlefK8RKDeBc+SOd0PbKSfBNZCgAABAgQIECBAgAABAgQIEKhMQMGzyvza7F002BoxGJYAAQIECBAgQIAAgToIuNDUPvKLL74YSUGr3/zmN3XYjbanSIqdzZs3Lw499NBc65g/f36MGjWqrsXAkstJ77zzTsyaNSv1mg8++OB46KGH4qMf/WjqPs0NS6VSfOtb34pJkyZl7pu3w3777RcPPOhkFocAACAASURBVPBAXH755TFjxozUw+T5gpkvKLbPm8e05YirV6+Ok08+OVasWJF6L/M2POecc+LGG2+Ms88+O9PZSearxrPmXbd+BAgQIECAAAECBAgQIEBAnihPrNVbIE9sWzZPHiRPlCc2C+Q5P7V6z41LgAABAgQIECBAgAABAvUXkOfJ82p16uR58ry8Z6sjCp4la3U/MO+O6UeAAAECBAgQIECAAAECBAgQaCyBotXl6lZKvv1cgE/RYAtAaokECBAgQIAAAQIECLQh4EJT+aPxwgsvxGc/+9l49tlnyzeuQYuk2Nndd98dxx57bO7R610M7Mtf/nJcffXV8cMf/jAmTpyYet29evWKRx99NAYNGpS6z5YNN2zYEP/2b/8Wl156aa7+WTrtvffekRSS22uvvTL/xcE8XzDzBcX2dyePaWsjvvzyyzF+/PhYsGBBluOQqW3z+7H99ttnPjvJRNV61kyL1pgAAQIECBAgQIAAAQIECPxZQJ5Y/ijIE8sbtWwhT6x+9iVPrL6pPDH7u60HAQIECBAgQIAAAQIECHS8gDyv/B7I88obyfPOyPRHLfPc75LnyfOaBfKcn+xvsR4ECBAgQIAAAQIECBAgQIAAgeIKFK0ul4JnxT1rVk6AAAECBAgQIECAQI0EXGhKB7tmzZo455xz4t57703XoUqtBg4c2DTnPvvsU/GI69evj3/+53+Oa665puKx2hogKeD07W9/O84777zo3r175LmEc/3118f555+fe41Jcbcbb7wxLrrooti4cWPucdrrePDBB8ecOXOiX79+Tc2y/sXBPBdS8ljmLSCX9XkSgzzP1JZxR8//3nvvxeTJk+O73/1uVc9P8n7ceuutMWHChGgO1Tr6Wav6gAYjQIAAAQIECBAgQIAAgS4hIE9Mt83yxHRO8sR0TnmyN3li+7Z5TNsaUZ6Y7hxrRYAAAQIECBAgQIAAAQIdIyDPS+cuz0vnJM9L55Qne5LnyfOaBfKcn3QnUysCBAgQIECAAAECBAgQIECAQOcQUPCsRvtYNNgaMRiWAAECBAgQIECAAIE6CLjQlB55w4YN8ZOf/CQmTpwYb731VvqOOVsmRb+mTJkSH/nIR3KOsG235BluuOGGuOSSS6peDCwpznbXXXfF/vvv/+HEb7zxRowYMSJWrFiR+hkOO+ywmDdvXvTu3Tt1n9YaLl68OM4666z47W9/W9E4LTtfcMEFcfXVV8eOO+744T/KWrQqz4UUF5ra38Y8pu2NmBTOW7hwYfzjP/5jVc7QySefHNddd92HRfKa5856dpJ+yRlMxvIhQIAAAQIECBAgQIAAAQIdISBPTK8uT2zfSp44I/VhypN9yRPlic0C8sTUr5qGBAgQIECAAAECBAgQ6JQC8rz02yrPk+clAu4Htn4O8mSUbZ2oPHfmqjl/si73A9P/bNSSAAECBAgQIECAAAECBAgQINBoAkWry9WtlKRRBfgUDbYApJZIgAABAgQIECBAgEAbAi40ZT8aSbGzpBDZ9ddfH++99172Acr0GD58eHzve9+Lfffdt+pjNw+4fPnyOO2006pSyCkpyPaNb3wjzj777Nhhhx22WfOFF17YZJX2k/xOPHfu3Bg1alTaLm22S/bqsssuixtvvLHiAm+HHHJI03Mceuih0fL39qwXcPJcvvEFxfaPQx7TNAcsucj44IMPxpVXXhnJe5P1k5zjK664otVzk4yV9ewkfaZNmxaTJk3KuhTtCRAgQIAAAQIECBAgQIBAVQTkidkZ5Ylbm8kTs2dCebIveaI8sVlAnpj957YeBAgQIECAAAECBAgQ6EwC8rzsuynPk+e5H7jte5Mno2zr7ctzZ66a82+5LvcDs/+M1IMAAQIECBAgQIAAAQIECBAg0NECRavLpeBZR58Y8xMgQIAAAQIECBAg0HACLjTl35J33nmnqTDXd77znVi2bFn+gSJil112iS984QvxpS99Kfbcc8+KxkrbudKLGp/61KeaiomdeuqpseOOO7Y57cMPPxwjRoxo+ot4aT/jxo2LH/3oR9GjR4+0Xdptl5zzb3/723HTTTdlLlKXFKz6l3/5lzjssMOie/furc6T9QJOnss3vqDY/lHIY5r1cL355pvx0EMPxX/8x380vfN//OMfY/369R8Ok7wH/fr1iyOPPDKOP/74OOaYY9p9N5KOWc9O0scXFLPunPYECBAgQIAAAQIECBAgUE0BeWJ+TXmiPLH59GTNhPJkX/JEeWKzgDwx/89tPQkQIECAAAECBAgQINAZBOR5+XdRnifPk+dtfn/yZJRtvX1Z89FknGrO39a63A/M//NSTwIECBAgQIAAAQIECBAgQIBAPQUUPKuRdtFga8RgWAIECBAgQIAAAQIECBRGICl69Otf/zoWL17c9J8VK1bE22+/Ha+++uo2z9C3b9/4+Mc/HoMHD46jjjqq6b+T/1/L3wXr+fCvvPJKzJ8/PxYuXBiPPfZYrF69OpILW82f7bbbrmmNBx98cJxwwglx3HHHdfia8/gkRd6SfZo1a1bMmzcvVq1atdUebb/99jFgwICmglUnn3xy0/707Nkzz1T6EEglkOfy1jXXXBOXXHJJqvE1IkCAAAECBAgQIECAAAECBBpTQJ7YmPvSclXyxGLsU1dapTyxK+22ZyVAgAABAgQIECBAgACBRhKQ5zXSbrS9FnleMfapK61SnteVdtuzEiBAgAABAgQIECBAgAABAvUSKFpdrm6lUqlUL5xK5ikabCXPqi8BAgQIECBAgAABAgQIECBAoKsK5LnQdN999zUVHvQhQIAAAQIECBAgQIAAAQIECBAgQKBrCcgTu9Z+e1oCBAgQIECAAAECBAgQIECAAIFiC8jzir1/Vk+AAAECBAgQIECAAAECBAg0pkDR6nIpeNaY58iqCBAgQIAAAQIECBAgQIAAAQJdTmDdunVx/PHHx+LFi1M/e48ePWLhwoUxZMiQ1H00JECAAAECBAgQIECAAAECBAgQIECg+ALyxOLvoScgQIAAAQIECBAgQIAAAQIECBDoOgLyvK6z156UAAECBAgQIECAAAECBAgQqK+Agmc18i4abI0YDEuAAAECBAgQIECAAAECBAgQqInAz372szjttNOiX79+cdhhh8V+++0X++yzT+y///6x2267xU477VSTebcc9O23347Ro0fH0qVLU8+18847x5IlS+KAAw5I3UdDAgQIECBAgAABAgQIECBAgAABAgQqE5AnVuanNwECBAgQIECAAAECBAgQIECAAIF6Csjz6qltLgIECBAgQIAAAQIECBAgQIBAfQWKVperW6lUKtWXKN9sRYPN95R6ESBAgAABAgQIECBAgAABAgQ6RiC50HTiiSe2O3nfvn1j3333bfpPUhRt7733jk9+8pNNBdG6d+9e8cJXrVoVgwcPjpdffjn1WAMGDIjHH388+vTpk7qPhgQIECBAgAABAgQIECBAgAABAgQIVCYgT6zMT28CBAgQIECAAAECBAgQIECAAAEC9RSQ59VT21wECBAgQIAAAQIECBAgQIAAgfoKFK0ul4Jn9T0fZiNAgAABAgQIECBAgAABAgQINKRAmgtNbS18yJAhMXfu3Nh5550rerZZs2bFaaedlmmM0aNHx+zZs6Nnz56Z+mlMgAABAgQIECBAgAABAgQIECBAgEB+AXlifjs9CRAgQIAAAQIECBAgQIAAAQIECNRbQJ5Xb3HzESBAgAABAgQIECBAgAABAgTqJ6DgWY2siwZbIwbDEiBAgAABAgQIECBAgAABAgRqIrB06dI4+uij44MPPsg8/q677hpJ/3322Sdz3+YOr7/+ehx33HGxfPnyTGNceumlMWXKlEx9NCZAgAABAgQIECBAgAABAgQIECBAoDIBeWJlfnoTIECAAAECBAgQIECAAAECBAgQqKeAPK+e2uYiQIAAAQIECBAgQIAAAQIECNRXoGh1ubqVSqVSfYnyzVY02HxPqRcBAgQIECBAgAABAgQIECBAoGMEnnvuuRgyZEisWbMm1wIuu+yyuOqqq6JlhpNmsPXr18d5550Xt9xyS5rmH7ZJ5nrooYfi2GOPzdRPYwIECBAgQIAAAQIECBAgQIAAAQIEKhOQJ1bmpzcBAgQIECBAgAABAgQIECBAgACBegrI8+qpbS4CBAgQIECAAAECBAgQIECAQH0FilaXS8Gz+p4PsxEgQIAAAQIECBAgQIAAAQIEGlJg3bp1cfzxx8fixYtzrW+77baL73//+3HmmWdG9+7dU4/xq1/9Ki655JKYO3du6j7NDQcOHBiLFi2KPn36ZO6rAwECBAgQIECAAAECBAgQIECAAAEC+QXkifnt9CRAgAABAgQIECBAgAABAgQIECBQbwF5Xr3FzUeAAAECBAgQIECAAAECBAgQqJ+Agmc1si4abI0YDEuAAAECBAgQIECAAAECBAgQqJnAFVdcEVdeeWVF43/qU59qKmA2fPjw2HPPPaNnz54fjrd+/fpYs2ZNvPjii/Hwww/HjBkzIil4lvfz9a9/PZI1+xAgQIAAAQIECBAgQIAAAQIECBAgUH8BeWL9zc1IgAABAgQIECBAgAABAgQIECBAIK+APC+vnH4ECBAgQIAAAQIECBAgQIAAgcYWKFpdrm6lUqnU2KSbVlc02CKYWiMBAgQIECBAgAABAgQIECBAYEuBZ555JoYOHRpr165teJjdd989Fi1aFPvtt1/Dr9UCCRAgQIAAAQIECBAgQIAAAQIECHRGAXliZ9xVz0SAAAECBAgQIECAAAECBAgQINBZBeR5nXVnPRcBAgQIECBAgAABAgQIECDQ1QWKVpdLwbOufmI9PwECBAgQIECAAAECBAgQIEDgzwJJXfyLL744rr322oY3ueyyy+Kqq67apkh+wy/cAgkQIECAAAECBAgQIECAAAECBAh0EgF5YifZSI9BgAABAgQIECBAgAABAgQIECDQJQTkeV1imz0kAQIECBAgQIAAAQIECBAg0AUFFDyr0aYXDbZGDIYlQIAAAQIECBAgQIAAAQIECNRUYPXq1TF8+PB4/vnnazpPJYMPHDgw5s+fH/369atkGH0JECBAgAABAgQIECBAgAABAgQIEKhQQJ5YIaDuBAgQIECAAAECBAgQIECAAAECBOooIM+rI7apCBAgQIAAAQIECBAgQIAAAQJ1EihaXa5upaQ0fwE+RYMtAKklEiBAgAABAgQIECBAgAABAgRaFXjqqadi5MiRsXbt2oYT2mWXXWLevHlx6KGHNtzaLIgAAQIECBAgQIAAAQIECBAgQIBAVxSQJ3bFXffMBAgQIECAAAECBAgQIECAAAECRRWQ5xV156ybAAECBAgQIECAAAECBAgQINC6QNHqcil45iQTIECAAAECBAgQIECAAAECBAhsI3DvvffGuHHjYv369Q2js/3228esWbPilFNOaZg1WQgBAgQIECBAgAABAgQIECBAgAABAhHyRKeAAAECBAgQIECAAAECBAgQIECAQHEE5HnF2SsrJUCAAAECBAgQIECAAAECBAiUE1DwrJxQzn9eNNicj6kbAQIECBAgQIAAAQIECBAgQKBhBB555JH4/Oc/H6+99lqHr2nPPfeM2bNnxyGHHNLha7EAAgQIECBAgAABAgQIECBAgAABAgS2FZAnOhUECBAgQIAAAQIECBAgQIAAAQIEiiMgzyvOXlkpAQIECBAgQIAAAQIECBAgQKA9gaLV5epWKpVKRdjSosEWwdQaCRAgQIAAAQIECBAgQIAAAQLlBFavXh0XXnhhzJkzp1zTmv3z888/P6ZMmRIf+chHajaHgQkQIECAAAECBAgQIECAAAECBAgQqFxAnli5oREIECBAgAABAgQIECBAgAABAgQI1EtAnlcvafMQIECAAAECBAgQIECAAAECBGonULS6XAqe1e4sGJkAAQIECBAgQIAAAQIECBAg0CkEknr5Tz31VHzpS1+KZcuW1e2ZTj755Lj66qvjr//6r+s2p4kIECBAgAABAgQIECBAgAABAgQIEKhMQJ5YmZ/eBAgQIECAAAECBAgQIECAAAECBOopIM+rp7a5CBAgQIAAAQIECBAgQIAAAQLVF1DwrPqmTSMWDbZGDIYlQIAAAQIECBAgQIAAAQIECHSowCuvvBL3339/TJ8+PVasWFH1tRx88MFx0UUXxQknnBC9e/eu+vgGJECAAAECBAgQIECAAAECBAgQIECgfgLyxPpZm4kAAQIECBAgQIAAAQIECBAgQIBApQLyvEoF9SdAgAABAgQIECBAgAABAgQI1F+gaHW5upWSEvwF+BQNtgCklkiAAAECBAgQIECAAAECBAgQqEhgw4YN8b//+7+xfPnyeOKJJ+LFF19sKoK2fv36ePnll5v+u7XPRz/60dhpp53iL//yL+Oggw6KQYMGxeGHHx6f/vSnY/vtt69oTToTIECAAAECBAgQIECAAAECBAgQINCYAvLExtwXqyJAgAABAgQIECBAgAABAgQIECDQmoA8z7kgQIAAAQIECBAgQIAAAQIECBRDoGh1uRQ8K8a5skoCBAgQIECAAAECBAgQIECAAAECBAgQIECAAAECBAgQIECAAAECBAgQIECAAAECBAgQIECAAAECBAgQIECAAAECBAgQIECAAAECBAgQIECAAAECTQIKntXoIBQNtkYMhiVAgAABAgQIECBAgAABAgQIECBAgAABAgQIECBAgAABAgQIECBAgAABAgQIECBAgAABAgQIECBAgAABAgQIECBAgAABAgQIECBAgAABAgQIEOjiAkWry9WtVCqVirBnRYMtgqk1EiBAgAABAgQIECBAgAABAgQIECBAgAABAgQIECBAgAABAgQIECBAgAABAgQIECBAgAABAgQIECBAgAABAgQIECBAgAABAgQIECBAgAABAgQIFE+gaHW5FDwr3hmzYgIECBAgQIAAAQIECBAgQIAAAQIECBAgQIAAAQIECBAgQIAAAQIECBAgQIAAAQIECBAgQIAAAQIECBAgQIAAAQIECBAgQIAAAQIECBAgQIAAgS4soOBZjTa/aLA1YjAsAQIECBAgQIAAAQIECBAgQIAAAQIECBAgQIAAAQIECBAgQIAAAQIECBAgQIAAAQIECBAgQIAAAQIECBAgQIAAAQIECBAgQIAAAQIECBAgQIBAFxcoWl2ubqVSqVSEPSsabBFMrZEAAQIECBAgQIAAAQIECBAgQIAAAQIECBAgQIAAAQIECBAgQIAAAQIECBAgQIAAAQIECBAgQIAAAQIECBAgQIAAAQIECBAgQIAAAQIECBAgQKB4AkWry6XgWfHOmBUTIECAAAECBAgQIECAAAECBAgQIECAAAECBAgQIECAAAECBAgQIECAAAECBAgQIECAAAECBAgQIECAAAECBAgQIECAAAECBAgQIECAAAECBAh0YQEFz2q0+UWDrRGDYQkQIECAAAECBAgQIECAAAECBAgQIECAAAECBAgQIECAAAECBAgQIECAAAECBAgQIECAAAECBAgQIECAAAECBAgQIECAAAECBAgQIECAAAECBLq4QNHqcnUrlUqlIuxZ0WCLYGqNBAgQIECAAAECBAgQIECAAAECBAgQIECAAAECBAgQIECAAAECBAgQIECAAAECBAgQIECAAAECBAgQIECAAAECBAgQIECAAAECBAgQIECAAAECxRMoWl0uBc+Kd8asmAABAgQIECBAgAABAgQIECBAgAABAgQIECBAgAABAgQIECBAgAABAgQIECBAgAABAgQIECBAgAABAgQIECBAgAABAgQIECBAgAABAgQIECBAoAsLKHhWo80vGmyNGAxLgAABAgQIECBAgAABAgQIECBAgAABAgQIECBAgAABAgQIECBAgAABAgQIECBAgAABAgQIECBAgAABAgQIECBAgAABAgQIECBAgAABAgQIECDQxQWKVperW6lUKhVhz4oGWwRTayRAgAABAgQIECBAgAABAgQIECBAgAABAgQIECBAgAABAgQIECBAgAABAgQIECBAgAABAgQIECBAgAABAgQIECBAgAABAgQIECBAgAABAgQIECieQNHqcil4VrwzZsUECBAgQIAAAQIECBAgQIAAAQIECBAgQIAAAQIECBAgQIAAAQIECBAgQIAAAQIECBAgQIAAAQIECBAgQIAAAQIECBAgQIAAAQIECBAgQIAAAQJdWEDBsxptftFga8RgWAIECBAgQIAAAQIECBAgQIAAAQIECBAgQIAAAQIECBAgQIAAAQIECBAgQIAAAQIECBAgQIAAAQIECBAgQIAAAQIECBAgQIAAAQIECBAgQIAAgS4uULS6XN1KpVKpCHtWNNgimFojAQIECBAgQIAAAQIECBAgQIAAAQIECBAgQIAAAQIECBAgQIAAAQIECBAgQIAAAQIECBAgQIAAAQIECBAgQIAAAQIECBAgQIAAAQIECBAgQIBA8QSKVpdLwbPinTErJkCAAAECBAgQIECAAAECBAgQIECAAAECBAgQIECAAAECBAgQIECAAAECBAgQIECAAAECBAgQIECAAAECBAgQIECAAAECBAgQIECAAAECBAgQ6MICCp7VaPOLBlsjBsMSIECAAAECBAgQIECAAAECBAgQIECAAAECBAgQIECAAAECBAgQIECAAAECBAgQIECAAAECBAgQIECAAAECBAgQIECAAAECBAgQIECAAAECBAh0cYGi1eXqViqVSkXYs6LBFsHUGgkQIECAAAECBAgQIECAAAECBAgQIECAAAECBAgQIECAAAECBAgQIECAAAECBAgQIECAAAECBAgQIECAAAECBAgQIECAAAECBAgQIECAAAECBIonULS6XAqeFe+MWTEBAgQIECBAgAABAgQIECBAgAABAgQIECBAgAABAgQIECBAgAABAgQIECBAgAABAgQIECBAgAABAgQIECBAgAABAgQIECBAgAABAgQIECBAgEAXFlDwrEabXzTYGjEYlgABAgQIECBAgAABAgQIECBAgAABAgQIECBAgAABAgQIECBAgAABAgQIECBAgAABAgQIECBAgAABAgQIECBAgAABAgQIECBAgAABAgQIECBAoIsLFK0uV7dSqVQqwp4VDbYIptZIgAABAgQIECBAgAABAgQIECBAgAABAgQIECBAgAABAgQIECBAgAABAgQIECBAgAABAgQIECBAgAABAgQIECBAgAABAgQIECBAgAABAgQIECBQPIGi1eVS8Kx4Z8yKCRAgQIAAAQIECBAgQIAAAQIECBAgQIAAAQIECBAgQIAAAQIECBAgQIAAAQIECBAgQIAAAQIECBAgQIAAAQIECBAgQIAAAQIECBAgQIAAAQIEurCAgmc12vyiwdaIwbAECBAgQIAAAQIECBAgQIAAAQIECBAgQIAAAQIECBAgQIAAAQIECBAgQIAAAQIECBAgQIAAAQIECBAgQIAAAQIECBAgQIAAAQIECBAgQIAAAQJdXKBodbm6lUqlUhH2rGiwRTC1RgIECBAgQIAAAQIECBAgQIAAAQIECBAgQIAAAQIECBAgQIAAAQIECBAgQIAAAQIECBAgQIAAAQIECBAgQIAAAQIECBAgQIAAAQIECBAgQIAAgeIJFK0ul4JnxTtjVkyAAAECBAgQIECAAAECBAgQIECAAAECBAgQIECAAAECBAgQIECAAAECBAgQIECAAAECBAgQIECAAAECBAgQIECAAAECBAgQIECAAAECBAgQINCFBRQ8q9HmFw22RgyGJUCAAAECBAgQIECAAAECBAgQIECAAAECBAgQIECAAAECBAgQIECAAAECBAgQIECAAAECBAgQIECAAAECBAgQIECAAAECBAgQIECAAAECBAgQ6OICRavL1a1UKpWKsGdFgy2CqTUSIECAAAECBAgQIECAAAECBAgQIECAAAECBAgQIECAAAECBAgQIECAAAECBAgQIECAAAECBAgQIECAAAECBAgQIECAAAECBAgQIECAAAECBAgUT6BodbkUPCveGbNiAgQIECBAgAABAgQIECBAgAABAgQIECBAgAABAgQIECBAgAABAgQIECBAgAABAgQIECBAgAABAgQIECBAgAABAgQIECBAgAABAgQIECBAgACBLiyg4FmNNr9osDViMCwBAgQIECBAgAABAgQIECBAgAABAgQIECBAgAABAgQIECBAgAABAgQIECBAgAABAgQIECBAgAABAgQIECBAgAABAgQIECBAgAABAgQIECBAgEAXFyhaXa5upVKpVIQ9KxpsEUytkQABAgQIECBAgAABAgQIECBAgAABAgQIECBAgAABAgQIECBAgAABAgQIECBAgAABAgQIECBAgAABAgQIECBAgAABAgQIECBAgAABAgQIECBAoHgCRavLpeBZ8c6YFRMgQIAAAQIECBAgQIAAAQIECBAgQIAAAQIECBAgQIAAAQIECBAgQIAAAQIECBAgQIAAAQIECBAgQIAAAQIECBAgQIAAAQIECBAgQIAAAQIECHRhAQXParT5RYOtEYNhCRAgQIAAAQIECBAgQIAAAQIECBAgQIAAAQIECBAgQIAAAQIECBAgQIAAAQIECBAgQIAAAQIECBAgQIAAAQIECBAgQIAAAQIECBAgQIAAAQIEurhA0epydSuVSqUi7FnRYItgao0ECBAgQIAAAQIECBAgQIAAAQIECBAgQIAAAQIECBAgQIAAAQIECBAgQIAAAQIECBAgQIAAAQIECBAgQIAAAQIECBAgQIAAAQIECBAgQIAAAQLFEyhaXS4Fz4p3xqyYAAECBAgQIECAAAECBAgQIECAAAECBAgQIECAAAECBAgQIECAAAECBAgQIECAAAECBAgQIECAAAECBAgQIECAAAECBAgQIECAAAECBAgQIECgCwsoeFajzS8abI0Ye3PsvgAAIABJREFUDEuAAAECBAgQIECAAAECBAgQIECAAAECBAgQIECAAAECBAgQIECAAAECBAgQIECAAAECBAgQIECAAAECBAgQIECAAAECBAgQIECAAAECBAgQINDFBYpWl6tbqVQqFWHPigZbBFNrJECAAAECBAgQIECAAAECBAgQIECAAAECBAgQIECAAAECBAgQIECAAAECBAgQIECAAAECBAgQIECAAAECBAgQIECAAAECBAgQIECAAAECBAgQKJ5A0epyKXhWvDNmxQQIECBAgAABAgQIECBAgAABAgQIECBAgACB/8/efUDLVdX7A9+hPCmhBpBIU4rUp2JojxJ6D6GJlEAM0vIeHVQQ+AtKEZ8gGkS6EmqARzFEumAC+AhBio8mbQHhSRFpQkACmf/aJ28md+bO3Dln7sy9c+58zlr/9V+Pu885e3/2PmfM7+75Xg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QIAAAQIECBAgQIAAAQIECBAgQIAAAQIECBAgQIAAAQIECBAgQIAAAQIECBAgQIAAAQIECBAgQIAAAQIECBAgQIAAAQIECHSwgMCzFk1+3mBbxOCyBAgQIECAAAECBAgQIECAAAECBAgQIECAAAECBAgQIECAAAECBAgQIECAAAECBAgQIECAAAECBAgQIECAAAECBAgQIECAAAECBAgQIECAAAECHS6Qt1yuQYVCoZCHOcsbbB5M9ZEAAQIECBAgQIAAAQIECBAgQIAAAQIECBAgQIAAAQIECBAgQIAAAQIECBAgQIAAAQIECBAgQIAAAQIECBAgQIAAAQIECBAgQIAAAQIECBAgQCB/AnnL5RJ4lr81pscECBAgQIAAAQIECBAgQIAAAQIECBAgQIAAAQIECBAgQIAAAQIECBAgQIAAAQIECBAgQIAAAQIECBAgQIAAAQIECBAgQIAAAQIECBAgQIAAAQIdLCDwrEWTnzfYFjG4LAECBAgQIECAAAECBAgQIECAAAECBAgQIECAAAECBAgQIECAAAECBAgQIECAAAECBAgQIECAAAECBAgQIECAAAECBAgQIECAAAECBAgQIECAQIcL5C2Xa1ChUCjkYc7yBpsHU30kQIAAAQIECBAgQIAAAQIECBAgQIAAAQIECBAgQIAAAQIECBAgQIAAAQIECBAgQIAAAQIECBAgQIAAAQIECBAgQIAAAQIECBAgQIAAAQIECBDIn0DecrkEnuVvjekxAQIECBAgQIAAAQIECBAgQIAAAQIECBAgQIAAAQIECBAgQIAAAQIECBAgQIAAAQIECBAgQIAAAQIECBAgQIAAAQIECBAgQIAAAQIECBAgQIBABwsIPGvR5OcNtkUMLkuAAAECBAgQIECAAAECBAgQIECAAAECBAgQIECAAAECBAgQIECAAAECBAgQIECAAAECBAgQIECAAAECBAgQIECAAAECBAgQIECAAAECBAgQINDhAnnL5RpUKBQKeZizvMHmwVQfCRAgQIAAAQIECBAgQIAAAQIECBAgQIAAAQIECBAgQIAAAQIECBAgQIAAAQIECBAgQIAAAQIECBAgQIAAAQIECBAgQIAAAQIECBAgQIAAAQIE8ieQt1wugWf5W2N6TIAAAQIECBAgQIAAAQIECBAgQIAAAQIECBAgQIAAAQIECBAgQIAAAQIECBAgQIAAAQIECBAgQIAAAQIECBAgQIAAAQIECBAgQIAAAQIECBAg0MECAs9aNPl5g20Rg8sSIECAAAECBAgQIECAAAECBAgQIECAAAECBAgQIECAAAECBAgQIECAAAECBAgQIECAAAECBAgQIECAAAECBAgQIECAAAECBAgQIECAAAECBAh0uEDecrkGFQqFQh7mLG+weTDVRwIECBAgQIAAAQIECBAgQIAAAQIECBAgQIAAAQIECBAgQIAAAQIECBAgQIAAAQIECBAgQIAAAQIECBAgQIAAAQIECBAgQIAAAQIECBAgQIAAgfwJ5C2XS+BZ/taYHhMgQIAAAQIECBAg0AKBn/zkJ+H4448vXXn55ZcPDz74YBg6dGgL7uaSnSBwyy23hJEjR5aGuummm4ZJkyaFwYMHd8LwjbEfBP70pz+F4cOHhxkzZiR3b5f32Le+9a1w+eWXl0RGjx4dxo8f3w9CA/uWr732Wthggw3CK6+8kgx0gQUWCFOmTAnDhg0b2AM3OgIECBAgQIAAAQIECPSTgHpiP8EP4NuqJw7gyW3ToakntunE9FG31BP7CNptCBAgQIAAAQIECBBoGwH1vLaZigHTEfW8ATOVuRmIel5upqolHVXPawmrixIgQIAAAQIECBAgQIAAgQEjIPCsRVOZN9gWMbgsAQIECBAgQIAAAQItErChqUWwHXxZG5o6ePL7aeg2NPUTfJvcttENTZ999lm44YYbwv/8z/+EU089tU1GoxvNEjC/zZJ0HQIECBAgQIAAAQLdBdQTrYpmC6gnNlvU9eoJqCfWExrYP1dPHNjz2+jo1BMblXMeAQIECBAgQIBAHgTU8/IwS/nqo3pevuZrIPRWPW8gzGLjY1DPa9xuIJ+pnjeQZ9fYCBAgQIAAAQIECBAgkE0gb7lcgwqFQiHbEPundd5g+0fJXQkQIECAAAECBAgQaFTAhqZG5ZxXS8CGJmujrwVsaOpr8fa6X9YNTbEk+NBDD4XDDz88TJs2LYwePTqMHz++vQalNw0LmN+G6ZxIgAABAgQIECBAILWAemJqKg1TCqgnpoTSrGkC6olNo8zlhdQTczltLeu0emLLaF2YAAECBAgQIECgjQTU89poMgZIV9TzBshE5mgY6nk5mqwWdFU9rwWoOb6kel6OJ0/XCRAgQIAAAQIECBAg0CKBvOVyCTxr0UJwWQIECBAgQIAAAQIE8iVgQ1O+5isPvbWhKQ+zNLD6aEPTwJrPrKPJuqFp3Lhx4cgjjyzdRuBZVvH2bm9+23t+9I4AAQIECBAgQGBgCKgnDox5bKdRqCe202x0Rl/UEztjnmuNUj2xs+e/cvTqidYDAQIECBAgQIBAJwio53XCLPftGNXz+tbb3UJQz+vsVaCe19nzr55n/gkQIECAAAECBAgQIECgnoDAs3pCDf48b7ANDtNpBAgQIECAAAECBAj0k4ANTf0EP4Bva0PTAJ7cNh2aDU1tOjF91K2sG5oqP/cEnvXRRPXRbcxvH0G7DQECBAgQIECAQEcLqCd29PS3ZPDqiS1hddEeBNQTO3t5qCd29vxXjl490XogQIAAAQIECBDoBAH1vE6Y5b4do3pe33q7m8CzTl8D6nmdvgLKx6+eZz0QIECAAAECBAgQIECAQKVA3nK5BhUKhUIepjFvsHkw1UcCBAgQIECAAAECBOYI2NBkNRAgkHcBX1DM+wz2bf9teOlb776+m/nta3H3I0CAAAECBAgQ6EQB9cROnHVjJjCwBNQTB9Z8tno06k2tFu7f65vf/vV3dwIECBAgQIAAgb4RUM/rG2d3IUCgdQLqea2zHYhXVu8ZiLM6Z0zmd2DPr9ERIECAAAECBAgQIECgEYG85XIJPGtklp1DgAABAgQIECBAgMCAE7ChacBNqQER6DgBG5o6bsp7NWAbXnrF1/Ynm9+2nyIdJECAAAECBAgQGAAC6okDYBINgUCHC6gndvgCyDh89aaMYDlrbn5zNmG6S4AAAQIECBAg0JCAel5DbE4iQKCNBNTz2mgyctAV9Z4cTFIvumh+e4HnVAIECBAgQIAAAQIECAxQAYFnLZrYvMG2iMFlCRAgQIAAAQIECBBokYANTS2CdVkCBPpMwIamPqMeEDey4WVATGPNQZjfgT2/RkeAAAECBAgQINAeAuqJ7TEPekGAQOMC6omN23XimepNA3vWze/Anl+jI0CAAAECBAgQmC2gnmclECCQdwH1vLzPYN/2X72nb737+m7mt6/F3Y8AAQIECBAgQIAAAQLtL5C3XK5BhUKh0P6sIeQNNg+m+kiAAAECBAgQIECAwBwBG5qsBgIE8i5gQ1PeZ7Bv+2/DS9969/XdzG9fi7sfAQIECBAgQIBAJwqoJ3birBszgYEloJ44sOaz1aNRb2q1cP9e3/z2r7+7EyBAgAABAgQI9I2Ael7fOLsLAQKtE1DPa53tQLyyes9AnNU5YzK/A3t+jY4AAQIECBAgQIAAAQKNCOQtl0vgWSOz7BwCBAgQIECAAAECBAacQH9vaJo+fXq45pprwtVXXx2eeuqpMHPmzMR4rrnmCiuuuGLYYYcdwoEHHhjWWGONMPfcc6fyv+WWW8LIkSNLbc8888xw3HHHhY8++ihccsklIf7ff/3rX5Ofr7TSSmGvvfYKhxxySFhuueVqXj9mZj/33HPh0ksvDTfeeGN48cUXw6xZs5L2Cy64YFhrrbXC3nvvHfbdd98wZMiQVP384IMPwogRI8LkyZOT9ssvv3x48MEHw9ChQ5P/+7XXXgvnnXdemDBhQnjhhRdK16zX59jXp59+OowbNy5Ei+JY55133sTxqKOOCnvssUfS71Yclf6bbrppmDRpUhg8eHDZ7eqN/y9/+Us455xzysYQ18Waa64ZvvWtb4UxY8aktq4c5xtvvJG4xrX3xBNPhA8//LDUJPpvuOGGYc8990zWXxqnyg01CyywQJgyZUoYNmxYKuIs59da3/FGn332Wbj99tvDueeeG+6///7SuOIYNt5443DooYeG7bbbLsS1UHlEg5tuuin88pe/DI888kjpWVxyySXDjjvuGL773e+G1VdfvVswe6oBNtAo9ufWW29NnrmuY1lqqaXCrrvuGo4++uiw6qqrJlfu7Yam6Pbwww+H3/zmN+G2224Lr7zySqnHXZ/v+K74/Oc/n3o0cZ1efvnlpfajR48O48ePT31+Xt6PqQf0fw2b/fzFd+UGG2xQmrdqz1/lXPTU51rvrKzjrGwf380vv/xyuOGGG5J19uc//zn87W9/K2sWn7evfOUryefJLrvskuodVzn+yv43+i6Nz8XUqVOTz5I777wzvPPOO6XPvLXXXjt873vfq/k+SWP197//Pdx8883h4osvLnsPd/38j5/Nad477TC/acasDQECBAgQIECAAIGBIqCeqJ7Y7LWsnhiCemLvV5V6Ygjqienq+eqJ5fVU9cSe3z+tqhf3/q3nCgQIECBAgAABAgTSC6jnqeelXy3pWqrnqeelWyk9t1LPU89Luz9XPU89z/7AZrx1XYMAAQIECBAgQIAAAQIDV0DgWYvmNm+wLWJwWQIECBAgQIAAAQIEWiTQXxuaYrhZDN666667Uo1stdVWS8K/Nt9887qBS9UCoUaNGpWEJMVQo2pHDAKLwWNLLLFEtx/HvsZwrWnTpqXq62GHHRZOP/30sPDCC/fYvlbg16KLLhp+8IMfhLPOOqvu/U499dQkzK0YYPX222+HsWPHhuuvv77Hc+M4r7322rDFFlvUvUfWBr3d0JRl/Icffnj48Y9/nCqULI7j9ddfD0cccURdn+KYo+tpp50W4n3mn3/+mhRZAsuqXSTL+bUCz+L6jCFJXcPxqt0rPksxtC+GCMUjhjD97ne/C/EZef/993uc7vgcxEC0NCFwWddNsX0MWbruuuuSdVyvP9/5znfCj370oyQscfjw4WHGjBnJZSrDA2v1Jd4rhk/FMLeuIWc99T2GBf7sZz8Lyy67bN0hNhp4lqf3Y12ELg1a9fy1+4am+Izdd9994cgjjwyPPfZYFrKQ5vOkVuDZJ598kurzIL7nYhjofvvtV/p8femll8I+++wT/vu//7vH/la+T9IMLj7XJ554YvIuSXOsu+664bLLLksCO2sdNjSlkdSGAAECBAgQIECAQPME1BNnW6onNm9NqSf2zxck1RPVE/vj9y1Z3hzqieqJcb2oJ2Z5arQlQIAAAQIECBAgUF1APU89r9nPhnqeel5v1pT9gSHZ75iX/dNZ5lo9Tz1PPS/LE6MtAQIECBAgQIAAAQIECDRLIG+5XIMK8duGOTjyBpsDUl0kQIAAAQIECBAgQKCLQF9vaIr/FLviiivCgQceGGbOnJl5LioDvqpdoHJDTQwEi0Fnv//972ve7+STTw6nnHJK2c/jxooYyHLMMceEWbNmZerrcsstFyZOnBi+9rWv1TyvWuDZHXfcEY4++uhw++23p75fnMNiYNOOO+4YnnzyyVTnxpCbW2+9NWy11Vap2qdt1JsNTffee28444wzwqWXXpr2dmGdddYJN910U90Aqueffz7Evwj33HPPpb52seEmm2yShHAtvfTSVc/NElhW7QJZzq8WeLbKKquEvfbaK/UzFdvHsMEYDBbDu2JwWNpjt912C1deeWWPAXBpr1XZLv7VxhjwFMON0h4HHHBA2H///cM222yTKfCskXsV+5Q2MDBr4Fme3o9p56fYrpXPXzsHnsXPue9///vh7LPPzkpWar/mmmsmoYQrrLBC1WtUCzyLn13xnZD282CuueZK3nG777578nm5/fbbh7feeitVn+N78Z577imFKPZ0UvwidbzH9OnTU1272Cj27xe/+EU49NBDq4aeCjzLxKkxAQIECBAgQIAAgV4LqCfOJlRP7PVSKl1APbHvvyCpnqieGB/Avvx9S9Y3hnqiemJcM+qJWZ8c7QkQIECAAAECBAhUF1DPU8+zP7D+28H+wDlG9geG5A8np/mDwvYHzlk36nnqeep59T9rtCBAgAABAgQIECBAgACB1gjkLZdL4Flr1oGrEiBAgAABAgQIECCQM4Ga1eF9AAAgAElEQVS+3NAUw3x++tOfhhhAVu2IoS7rr79+mHvuucPjjz+ehK5UCxobO3ZsGDduXIiBXdWOyi/ILbjggiGGGxWPGJC19tprhzfffDMJ/Io/v++++8Jaa61VatNTX+N9v/71r4evfOUrSftafV100UVDDDBbb731qvazMvBsySWXTK4bzyke8V4xpGuppZZK+nv33XeXjSW2W2CBBZJwtR//+MdloW5f+MIXkjCzz33uc+HRRx9NPCuP6B3vt8giizRt5Tb6BcVlllkmjBw5Mpx//vllfSnO1z//+c9k/H/961+79XXLLbcMN9xwQ81xvPfee0nITmXoXeVcxnZ/+MMfEuvKY8yYMeGiiy6quu6yBJZVg85yfqVvDLl74IEHwrvvvlu69Kqrrho22mij5P+eOnVq1dCjGBQW18eoUaNKz1kMFdp0003DyiuvHKLFnXfeWXbd4g2uueaaJEypmUcMhophRhdffHG3y8ZnKQaaxXX64osvhilTppSFu0WDGLj00UcfJefGILcHH3wwDB06tGoXa62H2DiuieHDh4cVV1wxxDU3efLk8PLLL3e7Tmw3YcKEEDd41TqybGjK0/sx67y3+vlLE3gWQxTjsxCPRx55JMRnrnh88YtfDFtvvXXp/45f+D388MPDfPPNl3WoZe17mtP4uRM/c4qfI3Gtxef4hRdeqHrP+LxecMEFYZ555un288rxx8/S2PeuY6z3DMWLxuf+17/+dYj36hoM2fV9Evv4l7/8pVsf4vsghplW61+x8UMPPRS23Xbbqu+UlVZaKXlnxc+rWp918TrFgM/KQnR/zG+vFoeTCRAgQIAAAQIECORcQD1RPVE9cU5tWD1RPVE9sf7vW7J+7Kkndv8dmnpi+SpST8z6VGlPgAABAgQIECDQ6QLqeep56nnqecV9uPYH2h+YZv901s9N9Tz1vLhm7A/M+uRoT4AAAQIECBAgQIAAAQLNEhB41izJiuvkDbZFDC5LgAABAgQIECBAgECLBPpyQ1MM5dp11127hZjFALQTTjghLLzwwmWjjOFF5557bjjppJPKwo1io7POOisce+yxVVUqA6GKjZZbbrkkFGvdddctnRdDlp599tkQA126BrXEdt/85jfL+hr796tf/Sr575VhazFQLYawxb52DWlbbbXVwl133RWWXXbZbn2tDDzr2iCGmF144YVhzz33LLtXNDnzzDPDj370o7LrxX87xnCdeHzta18LV111VVhjjTXK2rz66qthn332ScLdikc8L4a+bbfddk1bYY0GnlV2IK6VaNrVLo4xBsztvffe4Zlnnik7JQbhxfVSLXAnhuEceOCBpfZx404MD4ohZpVzWese//Iv/5KEof3bv/1bN6ssgWXVoLOcX2t9x+vGwLif//zn4Utf+lLZbf785z8nz14MC+t6FNdN9Dj99NPDkUceGeaff/5Sk88++yxcdtll4eCDDy5b1zG06Kabbipr29sFdOWVV4b99tuv7DLxLyXGEKUYRhWDEItHfG7jX1A85JBDwowZM7rduqfAs08//TQJs4rz3/WI94rP3M4771x2r9gmPjtHHHFEMuauRwyRikFrMUCx2pEl8CxP78esc93q5y9N4FnXPld+7o0ePTqMHz8+67Dqtq98ruMJ8XMoemyxxRbd1ln8+fvvvx/OOOOMJNircq1VBnMWf145/q7n1bpfvM+///u/h6uvvrrqO6H4PjnvvPO6fX5Ve5/EZ6FW/+K1YmhgfI67BqnF/37YYYeFU045JQwZMqSsH/HdE5+tGL42ffr00s/iuyo+h/FdV+voq/mtuwA0IECAAAECBAgQIDCABdQT1RPVE8v/EId6onpi19plfP2rJ5b/viXrR6J64pyat3ric2XLRz0x69OkPQECBAgQIECAAIHZAup56nnqeep59geGYH9g+v3TWT8/1fPU8+wPzPrUaE+AAAECBAgQIECAAAECzRTIWy7XoELxm+DNVGjBtfIG2wIClyRAgAABAgQIECBAoIUCfbWh6c0330wCXp588snSaGKo13XXXRd23HHHHkf42GOPJeEmXUNP4uaDGD615pprdju3WiBUvFcMT1l//fXrasb7xL4+//zzpbarrLJKEgy28sor93j+3XffHfbYY4/w7rvvltrFELQYUFb577tagWcxOCb+VcX11luv6r1i6FkMr4ptKo8tt9wyCXVbZJFFqp770ksvhdima/BVDH+KwWLNOpoReHbyySeHE088sVsYWbGPb7/9dvjGN74R7r333lK3awWSffzxx2H33XdP5q94xGC0+MWYno4sVlkCy6rdM8v5tQLPDjrooBDDiSoD3Ir3u/3228MOO+xQCsYr/ve4mSk+h9Go2hHLJzFkL4YSFo/FF1883H///WH11VdvyrKp9n5I88zV+otwPQWexQDCGPDXNZgw/tXCGKJULZiwOMDoEH1jKFzXc0eMGJH4dQ2KK56TNvAsT+/HrBPeF89fOwaexfUS361xzRSPoUOHhilTptT9HInnxgC2/fffv4w7hgKOGjWq2xTUCjyLz1Bc7yussELVaXvjjTfCZptt1i08Mjau9z6ZOnVq8jnZNXAwhgjGEMLKI4YMxkDKuLGt63snhq3FANHKz8au57/++utJm65BnTG09LbbbusWklY8T+BZ1qdUewIECBAgQIAAAQLZBdQTu5upJ2ZfR13PUE8MIdavY91g2LBhqTDVE7v/vkE9sT1/35JqQXdppJ6onqiemPWp0Z4AAQIECBAgQIBAfQH1PPU8+wOrPyf2B852sT9wjoP9gfU/UypbqOep56nnZX9unEGAAAECBAgQIECAAAECzRXIWy6XwLPmzr+rESBAgAABAgQIECCQU4G+2tA0YcKEsPfee5cpXXHFFWHfffdNJRfDTrbaaqvwySeflNrH4KFzzjmnW1hKtUCovfbaK8T7zTPPPHXv98tf/jIJqike9QLIKi8YQ2n222+/0n9eZpllkrCWL33pS2VNawWepQnjuuqqq7rZ9RQC1/XGRxxxRIj3KB4xBCuGpM0333x1bdI06O0XFMeMGRMuuuiimsFdxT5U23B06KGHJmPrWqSIoT4bbrhhKeQty5cHK9dCDMa68847w2KLLVZGkeULhtUMs5xfbX2vttpqSQDg5z//+ZpT9M4774RtttkmPPzww2Vtaj1HXRs9/fTTYeONNw4xaC4e0Tc6xGeyGUfl+yGG18XwwE022aTu5a+99trk3dI1175W4FncWBGfzXi/4pE2hCq2j/f4wQ9+EE477bTS+TEwLobJbb311t36mjbwLE/vx7oTUtGgL56/dgw8e+utt8Kmm24annrqqZJImnd7sXG15/X0008vCx4stq0WeBaf0TR/nTcGS55xxhllsxaDRGNA6FJLLVVzuqttVKu1OfaJJ55InuWuQaDxf3t897vf7THsrHjzGD46fPjwEMdZPK655poQP9erHQLPsj6l2hMgQIAAAQIECBDILqCe2N1MPTH7Oup6hnpi3weeqSeqJ/bV71uyvh3UE9UT1ROzPjXaEyBAgAABAgQIEKgvoJ6nnmd/YO3nxP7A2Tb2B852sD+w/mdKZQv1PPU89bzsz40zCBAgQIAAAQIECBAgQKC5AgLPmutZulreYFvE4LIECBAgQIAAAQIECLRIoC82NFULRtl2223DTTfdFOaff/5UI4sbCWKYSvwLasVjhRVWCA888ECIgWJdj2qBUDGEbNSoUXXv9d5774XYt6lTp5bannTSSeFHP/pRqmCWeFK1a1xwwQXhkEMOKbt/tcCzWuFolR2vDMiKP49BYb/+9a/r9vPCCy8MY8eOLV0yhvJMmjQpDB48uK5Pmga9+YJiDJeL4XBrrbVWmluFyvVbbU1UhgHF0Lt77703CfCqd0ybNi3suOOOYaGFFgox7GzttdcOMSCsct1mCSyrds8s51db3yeffHI45ZRT6g0nVAZwpQ1/qxbeNHHixLDTTjvVvWe9BjGELAYXxdC94pEloPCjjz4Ku+66a7jjjjtK59cKPKvcmBVPyBJCFdvHDTqbbbZZeOaZZ0r3q/XspQk8y9P7sd5cVvt5Xzx/7Rh4FsMBf/WrXyUBg/H/xfdODBFbccUVUzOmWT/xYtUCz9Zff/3kmVhkkUV6vF+198mZZ54ZjjvuuLr9rAzPHD16dBg/fny38+K76Yc//GHpv6+77rrhtttuC0OGDKl7j2KDymv0tBFX4FlqVg0JECBAgAABAgQINCygnlhOp57Y8FIqnaie2PeBZ+qJ6ol98fuWRt4O6onqieqJjTw5ziFAgAABAgQIECDQs4B6nnqe/YG1nxH7A2fb2B84Z43YH5jtU1U9Tz1PPS/bM6M1AQIECBAgQIAAAQIECDRfIG+5XIMK8dvyOTjyBpsDUl0kQIAAAQIECBAgQKCLQF9saHrxxRfDRhttFF5//fXSndMGkHWdrPvvvz9svvnmIQYkxSP+e+nOO+8MW221VdmcVn5BLoZTTZ48OcSQlXpHluCpnq514oknhjPOOKPUZPfddw8TJkxIQm+KR7XAs7R/TbE3pmm/QFjPqtbP016/2vizBF3F+6f5y4L/+Mc/QnSN66d4bLLJJuG6664LSy+9dKPDLDuvt+smy/mVvrWeg2oDq1yXMcQtPkOLLbZYjw7V5qpZgWf/+7//m7wfXn755YbfD1dddVXYd999S+fXCjyrbBfnP4YmZgmhijepdFxjjTWSd8wSSyxR5pgmsKo3z3Jfvx8beVj64vlrx8CzRqwqz0mzfuI51QLP4hdWx40bV7cblZ+rWQIh0wSLVXt3pA1U62l99/TspulXXRgNCBAgQIAAAQIECBDoUUA9sZwnS12nJ1j1xJElnlpfwFRPnLOCsqw79cTuT556Ykjq5a3+fUsjH6fqiY2ozT5HPXGOXeX6Vk9sfF05kwABAgQIECBAYGAIqOep57VT4Jn9gTOSBdnTHypVz1PPq/bpo563QXjllVfqPj+xQV72j6nnqecNjP+laRQECBAgQIAAAQIECBDof4G85XIJPOv/NaMHBAgQIECAAAECBAi0gUBfbGi67bbbksCp4rH44osnX6ZZffXVMwlU+yty1YJTKjd81Ao/qnbzyi86xSCkP/7xj+Hzn/98pr7eeOONIYacFY9qgUjVvqB3wgknhNNPP73uvSoDbrKEXqUNJKvbiRoN0l6/2vizBuFV+/LT2WefHY455piy3lX+BbH4wxiEN3r06DBmzJgwbNiwMO+88zY65JDlC4bVbpLl/ErfLKFdlc972oC9VgaeVW7EaeT98Pjjj4cYYhfXQzxqPfMHHnhguPTSS0tTkHb8lXN29913h2222SYUs/RrbUBLsyElT+/HRh+QVj9/As9eCxtsMGdDV5yntO/SyndPlucvzcawaoF+t956a9h+++0zLadXX301GWMMSIxHT595afqV6eYaEyBAgAABAgQIECDQTUA9sZxEPbH3D4l6Ys9fcFRPLBdQT8zP71safTuoJzYml6YeHa9c7Q8oqCceX0KPvzcaP358Y5PgLAIECBAgQIAAAQJtKqCep57XToFnaf8NWpw1+wND8kdd0/5RT/sD7Q/szf7pRj/G1PMak1PPm+Nmf2Bja8hZBAgQIECAAAECBAgQIDBbQOBZi1ZC3mBbxOCyBAgQIECAAAECBAi0SKAvNjRdeOGFYezYsaURVAv/SjO8Tz/9NMS/8HfDDTeUmlf74kHlL+zXWWedcOedd4bFFlus7m1OPPHEcMYZZ5TaLbHEEmHEiBGZw7BeeumlcNddd5WuU23TSbUQqWoBbtU6nTXgp+s10n6BsC5WjQZpr185/hhANnny5LDuuutmunWaX/o///zzYfjw4ckXeaodc801V4jr5Nvf/nbYdtttwworrNCt0NFTp7IEllW7Tpbze7MhpdEgoFYGnlWGAzYSMvjGG2+EDTfcMMRwpXhUCzz7+OOPkxDCGLZUPA4//PAwbty4TOstNq4W4jRx4sSw0047lV0rzdrM0/sxM9T/ndDq5y/r+7DR56DR8ac9LwboxbHcc8894YorrggxWG/WrFk9ft7FH1b7gmK19Zjm3ZMlIDSNY7W/LLrzzjuHJZdcMi1L0u7DDz8M//Vf/xU++eST0nm1NsCm6Vemm2tMgAABAgQIECBAgEA3AfXEchL1xN4/JOqJfRt41ux//1dbAeqJ5SrqidneE+qJ6bzUE2s7qSemW0NaESBAgAABAgQIdI6Aep56XrsEntkfODzMmDEjWZC1/sBm/Jn9gd3fz/YHhtAX+6cb/WRUz0snp56nnpdupWhFgAABAgQIECBAgAABAlkF8pbLNagQqwQ5OPIGmwNSXSRAgAABAgQIECBAoItAX2xoqrxHbzbQpAkQSvsFuWoLofL6zVos1TaoVPvSV9q/YJg14KfrOHrjk8Yj7fUrx7/MMsuEBx98MCy77LJpblNqU/ml0hhqNWHChDDPPPOUXScGa8XAvJkzZ9a9/qKLLhr23HPPsP/++ydBaHPPPXeP52QJLKt2oSzn9ybQr9EgoFZ+QbEZ74fK/lX70mZvAgYr5yxtwFSa91Uzxl/sX5r7pX0+6z4kGRu08vnL+j5s9DnIOOSazeNajH1+8sknw7PPPhvi8x/ffa+88kqPt6gW8BlPqBx/fPfde++9YeONN67b5cp3T7O/8Fy53up2KEODWgGh/T2/GYagKQECBAgQIECAAIHcCqgnlk+demLvl3LaeoV64hxr9cTjSxiN/L5BPXE2n3ri7HpcT18wjj/v73qTemLvP2fiFdQTm+PoKgQIECBAgAABAvkUUM9Tz2ukftLTalfPq19PqPRTz1PPK66J3jyP6nnqeXEd2R/4k3D88XPeKbX2Vebzf7XpNQECBAgQIECAAAECBAg0IpC3XC6BZ43MsnMIECBAgAABAgQIEBhwAnnf0FTtl/9pN9RUm8z+/oLixIkTw0477VR3nWUN+Ol6wd741O1Ylb8wWGuDRpovlaW5X5bAqKeeeiqMGTMmTJs2Lc2lkzbxL0uecMIJ4YgjjggLL7xw1fOybEiqdoEs5/dm/hr9YpbAs/JZqxZ4Vu3LUmk2GGVZv/UWbeX9mv1+rHf/ej9v1fOX9X3Y6HNQb3y1fh7/5sLTTz8dfvrTn4brr78+fPjhhw1dKm3gWb0vaHa9ucCzhqbCSQQIECBAgAABAgQ6XkA9sXwJqCf2/pFIW+9ST5xjrZ6Y/y9IqifWf3eoJ6on1l8l6VsIPEtvpSUBAgQIECBAgMDAE1DPU8/rTcBStSdCPa9vA8+yzF+j+6LsDyxf6fYHNvZZqJ6nntfYyql+lnpeMzVdiwABAgQIECBAgAABAgNbQOBZi+Y3b7AtYnBZAgQIECBAgAABAgRaJJD3DU277757mDBhQvIXq4pH2g011Uh9QbH3Cy2tf398QTGOrmv40FVXXRVmzpyZatCrrbZauPHGG8Pqq6/erX2WLxhWu1mW89P6VruPDU0jwuTJk0s0tTZE1FsQ1TY0XXnllWHUqFFlp/Z34Fmz34/1XNL8vBXPXzsHnr366qtJWOJNN92UhqfUZtFFFw2zZs0K77//fum/CTwrJ7ShKdOS0pgAAQIECBAgQIBAUwXUE8s51RN7v7zS1rvUE+dYqyfmP/BMPTHdu0M9MZ2TemJ9J/XE+kZaECBAgAABAgQIDFwB9Tz1vCyBWWmeBPU8gWdp1kmxTTP+IGia2nC10Db7A0No9vNfb+7V8+oJzf65el59J/W8+kZaECBAgAABAgQIECBAgMBsgbzlcg0qxApKDo68weaAVBcJECBAgAABAgQIEOgikPcNTdUCYNJuqKm2ENIEFDVrAfXmr+JlDfjp2ufe+KQZe9rrp9mEkuZ+MUzo3HPPLTWtFQpU7VqfffZZePbZZ5Mwoquvvjo8+eSTPd4yhp7dddddYdllly1rl+ULhtVukOX8tL7V7iPwrHWBZxMnTgw77bRTGXua90kzNnQVb5rmfr1ZP2mexyxtmvX8ZX0fNvocZBlbbPvYY4+FkSNHhunTp/d46mKLLRa+/OUvh+HDh4fNN988rLfeemHIkCEhzXzGC2cdf9fOVL57ll9++fDggw+GoUOH1h1uGsfK9Zbl+nU7UKNBmn41em3nESBAgAABAgQIECAwW0A9sXwlpP33WzPWj3riB2HEiDn1nUb/nameuGmYNGlSGDx4cN1l2ei/s3uzVut1qhn1tDS16VZ/QVI9sd5Md/+5euJsE/XE7GunpzMafc81txeuRoAAAQIECBAgQKC1Aup56nnNDjxKu/8oTQ0mzepXz1PPS7OW1PNmP01pn880z15v26jnqef1dg1VO189rxWqrkmAAAECBAgQIECAAIF8C+Qtl0vgWb7Xm94TIECAAAECBAgQINAkgb7Y0HThhReGsWPHlnq8xhprhMmTJ4clllgi0yg+/vjjsPvuu4dbb721dN4BBxwQLrnkkrLr9OYX9gceeGC49NJLS9fbcsstw29/+9uw4IILZuprmsa9+dJXbwJueuOTZlxpr185/oUWWijcd9994atf/Wqa2yRtYpb5vvvum4SVFY/DDz88jBs3LvU1ujaMa+yRRx4Jl19+ebj22mvDu+++2+06MVztsMMOK/vvWQLLqnUsy/lpfavdp9Ff9PdmrdabiGYEIr3zzjthm222CQ8//HByu2pfdq32/mh0rTz99NNh4403Dm+//XZpePG9tP3225cNN80XnvP0fqw3l739eaPPX9b3YaPPQZbxvffee0kAXnyndT2WXHLJsP/++ydr5V//9V/D4osv3u2vSBTbp1k/sW3W8XftT6sDz2677bawww47lG7ZyHs+i3ts2xfzm7VP2hMgQIAAAQIECBAYaALqieUzqp7Y+xWett6lnjjHWj1xZAmjkeA79cQQ+uL3Lb1/O/R8BfXEch/1xMZWnHpiY27OIkCAAAECBAgQyJeAep56XrsEnjWyb8T+wBCyzF+j/861P7D8PWF/YGs+59Tz1POasbIafc81496uQYAAAQIECBAgQIAAAQLtKSDwrEXzkjfYFjG4LAECBAgQIECAAAECLRLoiw1Nd999dxJGFDefxKORjSvxvDfeeCNsuOGG4cUXXyxpnH322eGYY44p00n7BblqpD/72c/CscceW/rRCiusEB544IGwzDLLNH0GerNJpDcBN73xSYOQ9vqV44///r3zzjvDVlttleY2SZvKL6bF/3bBBReEQw45JPU1ajWMf13usssuCwcffHCYNWtWqVm1ELzKDS4LLLBAmDJlShg2bFiqflSGAvV0flrfajdu9Bf9vVmr9QCmTZuWbMr66KOPkqZZ7eI58Z2w0UYbhddffz25Rq0vOVb+tc9GAw3Thjil+YJZnt6P9eaymT/P8vxlfR82+hxkGd+ECRPC3nvvXXZKfC+dc845Yf755091qTTrJ14o6/i73rzVgWePP/542GSTTcI//vGP0m1jiOjIkXO+lJwKI0OjvpjfDN3RlAABAgQIECBAgMCAFFBPLJ9W9cTeL/O09S71xDnW6onqiXn4fUvv3w7pr6CeGIJ6Yvr10rWlemJjbs4iQIAAAQIECBDIl4B6nnpelsCsNKtbPS/7Hjf1PPU89bzyt4t6nnpems+bam3U8xqVcx4BAgQIECBAgAABAgQGrkDecrkGFYqVojafk7zBtjmn7hEgQIAAAQIECBAgUCHQFxuaKsOIYheuvPLKMGrUqEzzcf/994fNN988fPrpp8l5tQKy0m6oqXbzyvCheI9bb701bLfddpn6+stf/jIcf/zxYdlllw3rr79+WHfddcMBBxxQFnTTmxCp3gTc9MYnDULa61cb/8knnxxOOeWUNLdJ2lSG9VQLy5o6dWoyhzG47s9//nMShnbqqaemukcsHcR5/M///M9S+2phWpXzEQONJk+enMx7mqPyi7GdFHhWLcgwa2jdxIkTw84779zjHMUfXnXVVWHfffcttVt66aWTdbHiiiummaZSmxNPPDGcccYZpf97jTXWSOZ7iSWWKLtOmi+Y5en9mAnp/xr3x/NXLzSv1Rte4mfUXnvtFW644YYSWXwXxI2LQ4YMScUYA8J22GGHED/3isfo0aPD+PHju53fm8+DVgeevfXWW0mg4VNPPVXq96GHHhrOPffc5DM87fHEE0+ErbfeOsw999xhnXXWCV/+8pfDYYcdloQbVh6tnt+0fdaOAAECBAgQIECAwEAWUE8sn131xN6vdvXEkNSN1RPTrSX1xPI//hDV2vX3LelmtLyVeuJsD/VE9cRGnh/nECBAgAABAgQIEKgloJ6nntcugWdxJuwPnL0e7Q/M9kdt7Q8MyT6yVu+fbuSTVD1PPc/+wEaeHOcQIECAAAECBAgQIECAQDMF8pbLJfCsmbPvWgQIECBAgAABAgQI5FagLzY0ffzxx2H33XdPQqeKR9ZNNDFAZuzYseHSSy8tXWOFFVZIwoqWWWaZMv+0X5CrNmnxy1KbbbZZeOaZZ0o/3mOPPZKgpHnnnTfVPP/9738P22+/fZg2bVqpfQyuieE38803X+m/CTz7IIwYMSL5Il/xiOFwd9xxR1hkkUVSWcdwtB/+8Ic9nl+5xrOuvcr1lCbwLHYozvduu+1WdxzVno9O2tAUQ+W+/e1vh8suu6yh90N8N+y3335hwoQJpfOrzVH84dNPPx023njj8Pbbb5fannnmmeG4446rO0/FBtOnTw9bbLFFeP7550vnjBkzJvz617/uFuCUJvAsT+/H1EhdGvbH89ffgWfvvPNO2GabbcLDDz9ckjj88MPDuHHjUhPGgK9NNtkkvPvuu6Vz8hh4Fp/vOPbzzjuvNI6hQ4eGKVOmhJVXXjmVR7zGD37wg3DaaaeV2i+++OLJJr7VV1+92zUEnqVi1YgAAQIECBAgQIBArwTUE3yR/TAAACAASURBVMv51BN7tZySk9PWc6vVU9UTZ/urJ24aJk2aFAYPHlx3QaonhuSPyvTF71vqTkaVBuqJs1HUE9UTG3l+nEOAAAECBAgQIECgloB6nnpe1v1y9Z4m9bzZQvYH1lsps39uf2B+9k+nm9HyVup56nn2Bzby5DiHAAECBAgQIECAAAECBJopIPCsmZpdrpU32BYxuCwBAgQIECBAgAABAi0S6IsNTbHrMYxo7733LhvFFVdcEfbdd99UI7vvvvvCVlttFT755JNS+0MPPTSce+653UKG0m6oqXbjuLni6KOPDr/4xS9KP55rrrnCddddl4S2pTnOPvvs8J3vfKes6SWXXBIOOOCAsv8m8Kx74FkEOv/885MvW9U7nnzyySSc7q233io1jevhsMMOKzu18i/b/cu//Eu4++67kzChNEflMxIDs2J430ILLVQ6vVrAUa31WXnPamu7k76gGD1uv/32EEMB4/NXPNK+H6r51Qo8q/ZlxizhS9WCl2LdJq6H7bbbrttyShN4lqf3Y5rnpbJNXzx/r732Wthggw3CK6+8kty+vwPP4jup8q8Wxvd//BxIc8ycOTOMGjUqXH/99WXN8xh4Fgdw1113Jc/HrFmzSuM56KCDkhC0NEGijz76aBIy2DX8bZdddgnXXHNNWYho8eICz9KsMm0IECBAgAABAgQI9E5APbHcTz2xd+spnp22nlutnhrPV0/srMAz9cT8/L6lkbeDeuJsNfVE9cRGnh/nECBAgAABAgQIEKgloJ6nntdOgWfqebPXo/2BIdgf2H77pxv5JFXPU8+zP7CRJ8c5BAgQIECAAAECBAgQINBMgbzlcg0qdP0WbTMlmnytvME2efguR4AAAQIECBAgQIBAiwX6akPTm2++mQSWxJCq4hGDTmIQ2m677dbjKB977LEwcuTIMH369FK7RRddNNxzzz1h7bXX7nZu2i/I1bpptSCteL8YPhND13o6/vjHP4Ydd9yxLJhlzTXXTPq61FJLlZ0q8Kx64Fka61dffTXsuuuu4eGHHy6ZrrzyyonzcsstV+b83nvvhW233TZMnTq19N9XWWWVJIRnhRVW6HE+X3rppbDllluGF198sdTuhBNOCKeffnrZedX+CmEcxx133BHWW2+9mvd4/vnnk6Cv5557rqxNp21o+uijj8I3v/nNMGnSpLJnvN4zV8uvVuBZvHi1zRXxGf3d737X43qIcxwDmo488siy4Katt9463HjjjWHw4MHd5jlt4Fme3o9ZP5L64vnrbeBZDLOMn0XzzDNP1uFVbf/hhx+GnXfeOfz+978v/XzFFVdM/u8vfvGLPd4jPgsxdPPCCy/s1m6fffYJV155ZbeQz6zj73rhP/3pT2H48OFhxowZyX/u6dmp7FDaYLFqz3e81sknnxxOPPHEHkPP3n777fCNb3wj3HvvvaXbxxDSGJIYn71qR2W/mj2/TVkkLkKAAAECBAgQIEAg5wLqid0nUD2xd4s6bT23VuCZemLnfUFSPTE/v2/J+nZQT5wtpp5Y/vsC9cSsT5L2BAgQIECAAAECBMoF1PPU89ot8Ew9Tz0vPpVp1oH9gSH09f7prJ+h6nnqefYHZn1qtCdAgAABAgQIECBAgACBZgvkLZdL4FmzV4DrESBAgAABAgQIECCQS4G+2tAUcSZOnJiEVM2aNavM6rDDDksCpBZeeOGy/x5/Cfqb3/wmHHXUUWHmzJllP4v9/u53v9st+CU2SvsFuZ4m7Oyzzw7f+c53yprEkJUf/OAHSRhNtb6ee+654aSTTirrazznuuuuCzFwpfIQeFY98Cw6xTC80047LRx++OFh/vnnL9HF0KkYfDNmzJiyALzYoKe/+BdDgvbbb7+yKVhppZXC+eefnwTxzT333GU/q3WfJZZYIvzhD38IMSCr8ojrO4YcdT1i+Npll10WNt9887K1GtdzXBf/8R//Ed5///1u1+q0wLMI8NBDDyXBdO+++27Jo9Y6+Oyzz5Lgsjinb731Vje/nkKbPv3002RdXXDBBWXnxWc6/rcYvFa5HmKg1LHHHhuuueaasnPqhdqlDTzL2/sx64ddq5+/rIFfMUxs7NixpWHEeYyBdxtuuGHWodVsf8opp4Qf/vCHZT//2te+Fq666qqwxhprdDsvvhNiH+LnzgsvvFD1urU2n2Ydf9eL90XgWbzfo48+mrxruz7f8b/HwMef/exnYdVVV636Dj744IO7eRx00EFJ+GB8P1Q7Gp3fyuc1S/hb0xaOCxEgQIAAAQIECBDIiYB6YvWJUk9sfAGnrefWCjyLd1ZPXCBMmTIlDBs2rNtEpPWtNoNpA88rz+1N7TvtSlJPzM/vW9LOabGdeuJsCfVE9cSsz472BAgQIECAAAECBGoJqOep57Vb4Jl6XucFnsU5V89Tzyu+jbPuz826P67R/WNZ/peE/YHlWvYHZlk92hIgQIAAAQIECBAgQIBAswUEnjVb9P+ulzfYFjG4LAECBAgQIECAAAECLRKo3NDUjNvUCgmJv6T+6U9/Go477riqt4khUuuvv34SNvT444+Hhx9+uFs4WjyxXthJb77AVexYDJ859NBDw8UXX1y3r/GvyE2ePLlqX7/3ve8lYW7zzDNPt+v05ktfWX+B3/XmzfDpaZ2kvX618cd/A8d1UjziFxWHDx8eVlxxxRD/Etydd97ZLTAnzZqo9RfE4rkLLrhg2GCDDZJ7xOPFF18MDz74YPjwww+7DbOnoL2evnD5hS98IWy11Vbhc5/7XHL9+OXDriF+W265ZZhvvvmSwKN4dGLgWRz3DTfckASOVYYidl0Hb775Zrj77rurzk9xwuoFFcW1FEMIf//733eb4673+uc//5k82y+//HK3dj2FGRYbZwk8y9P7MevnRKufv6zvw7h+ttlmm7J3TRzTkksumTyHMXxrwoQJYciQIVmHWmofPxfiuyv2rfKI74ONN944LLLIIiGG902bNi08+eST3db9yiuvnIR9Fd+J8Zxbb701LLTQQmWXzDr+rif3VeBZT893/NlSSy0VNttss8Skp3f9euutF26++eYwdOjQmnPT6PwKPGt4uTuRAAECBAgQIECgAwXUE6tPunpi4w+DeuLkqvUD9cT6a0o9MR+/b6k/k+Ut1BPLPdQTy/+Iknpi1idKewIECBAgQIAAAQIhqOep57VT4Jn9gfYH2h/Y/vuns352quep50WBWvV69bysT5T2BAgQIECAAAECBAgQIJBVIG+5XIMKXb9BnXW0fdg+b7B9SONWBAgQIECAAAECBAg0QaAvNzTF7sZ/ip1//vnhqKOOKgt8SjuUGCB22mmnhRhKVOtI+wW5eveMX1L8/ve/H84+++x6Tav+/Nhjjw0//vGPa/ZV4NkHYcSIEUmgVPH4+c9/noTMxfCftEc95+J1Xn/99SRM67777kt76bJ2p556ahLW19Pae+yxx8LIkSPD9OnTU99jk002Cdddd11y7csvvzw5r1MDz+L7Yfz48eGAAw6oGiBYC3XvvfdOguSmTp2aNKkXeBbbxFClQw45JFx77bWp56rYcOGFF04Csbbffvsez80SeJa392NWtFY+f1kDv2Jo3hZbbFHzPbP00kuHBx54oBSCmHWsxfY33nhj2GuvvTJ/1sV3zFlnnZWEosUQsH/84x/JJZdZZpkkjHHZZZct61LW8Xc9uS8Dz+J9Y6hjfA/PmDEjM+s666wTbrrppm7jr7xQo/Mr8CzzlDiBAAECBAgQIECggwXUE2tPvnpiYw9G2nputXqqeqJ6onpiPn7fkvXtoJ6YXkw9sbqVemL6NaQlAQIECBAgQIDAwBdQz1PPa6fAM/U89Tz1PPW8am/lnvbnZt0f1+j+saz/i8D+wO5i9gdmXUXaEyBAgAABAgQIECBAgEAzBPKWyyXwrBmz7hoECBAgQIAAAQIECOReoK83NBXBnnrqqSTUKIa3pDnWXXfd8Ktf/SrELyjUO9J+Qa7edeLPYwDTvffeGw499NDwzDPPpDklrLTSSuGiiy4Km2++eaj8x3LXCwg86x54NnHixLDRRhuFsWPHhuuvv75H77TOXS8S/5LcKaeckoQJzZo1K9V8rrbaauG8886rO5/Fi7366qvhiCOOSIJ56h2HH354Eoq34IILhq5hO50aeNb1/TBmzJgwbdq0HgmLX+SKdjvvvHMpPC9N4Fm88GeffZaEzR155JHhb3/7W73pSn4e12bcXLPEEkvUbZ818Cxv78e6ABUNWvX8Zd3QFLt19913hz322CO8++673YYxzzzzJO/9GDjW2yMGOsbPuhdeeCHVpeK6j+srhpq99dZbIW44jZ+XxeO3v/1tEqrY9Whk/MXz+zrwLN43viOPOeaYuu/4Yh/jcx6DTuP7cv7550/l2Mj8CjxLRasRAQIECBAgQIAAgURAPbHnhaCemP1BSVvPrVVPVU/s3D+g0LWepp7Y/r9vyfp2UE+sL6ae2N1IPbH+utGCAAECBAgQIECg8wTU89Tz2inwzP7Azg48U8+bLZCX/dNZPzHV8+qLqeep59VfJVoQIECAAAECBAgQIECAQFYBgWdZxVK2zxtsymFpRoAAAQIECBAgQIBAmwj014amOPz45b/nnnsuxL/YFv+qU/wl/syZMxOZ+IWENdZYI+y4445JENQqq6zSY3hYV860X5DLMgUxGCn275JLLgl33HFHePHFF0t9nWuuuUIMWNp2223D/vvvn4SyzT333HUvL/CseuDZTjvtlKyNhx56KJxzzjlh0qRJ4cMPP0w8F1tssbDNNtuEAw88MAkgS+NcbSLi9W699dZw7bXXhj/+8Y8hBgYVj7j2VlxxxWQ+433iOsx6n9j/p59+OowbNy7cdttt4ZVXXkkuH9dKvPaee+4ZDjnkkLDccsuV7ivwrHym4jM3derUxPCee+4pBZJFwzXXXDN5L8TNH0OGDAmVz1LawLPiHeN7JwZcXX311cn/X5yv4pr7+te/Hvbee++wyy67JPdLezQaeJa392Naj2K7Zj9/jQZ+xeCtGDh48803h7/+9a9lw7jyyivDqFGjsg6tavu4vm6//fbks27KlCll4XrxnVZrfcX3SAz5ioGLxSOGtF111VXJZ2TxaHT88fz+CDwr9vuNN94IEyZMCNdcc0149tlnwzvvvFMa05JLLpm4xLC4HXbYIQmFzHpknV+BZ1mFtSdAgAABAgQIEOhkAfXEdLOvnpjOKbZKW8/tqZ6qnrhAUncYNmxYN/i0vtVmrPJ5Hz16dFLjqHf0pvZd79q1fq6emJ/ft2SdY/XEOX+sQz1RPTHr86M9AQIECBAgQIAAgSignpduHajnpXNSz5vtZH9g+vWinlddIE/7p7POtnqeel5cM/YHZn1ytCdAgAABAgQIECBAgACBRgXylss1qBArQzk48gabA1JdJECAAAECBAgQIECAAIE2EOiPL721wbB1gQABAgTaWKD4JfCswYltPCRdI0CAAAECBAgQIECAwIARUE8cMFNpIAQIEBgwAuqJA2YqDYQAAQIECBAgQIAAgRYIqOe1ANUlCRAgQKBXAup5veJzMgECBAgQIECAAAECBNpSIG+5XALP2nIZ6RQBAgQIECBAgAABAgQIdIqADU2dMtPGSYAAgfwIFP+ytcCz/MyZnhIgQIAAAQIECBAg0DkC6omdM9dGSoAAgbwIqCfmZab0kwABAgQIECBAgACB/hBQz+sPdfckQIAAgZ4E1POsDwIECBAgQIAAAQIECAw8AYFnLZrTvMG2iMFlCRAgQIAAAQIECBAgQGCACdjQNMAm1HAIECCQc4FPP/007LXXXuGGG24IW265Zfjtb38bFlxwwZyPSvcJECBAgAABAgQIECAwcATUEwfOXBoJAQIEBoKAeuJAmEVjIECAAAECBAgQIECglQLqea3UdW0CBAgQyCqgnpdVTHsCBAgQIECAAAECBAjkQyBvuVyDCoVCIQ+0eYPNg6k+EiBAgAABAgQIECBAgED/C9jQ1P9zoAcECBAgMEdg6tSpYYsttggzZswIJ598cjjllFPwECBAgAABAgQIECBAgEAbCagnttFk6AoBAgQIBPVEi4AAAQIECBAgQIAAAQI9C6jnWSEECBAg0E4C6nntNBv6QoAAAQIECBAgQIAAgeYJ5C2XS+BZ8+belQgQIECAAAECBAgQIECAQGYBG5oykzmBAAECBFogEP8uxr333hvGjBkTpk+fHoYOHRqmTJkSVl555RbczSUJECBAgAABAgQIECBAoFEB9cRG5ZxHgAABAs0UUE9spqZrESBAgAABAgQIECAwkAXU8wby7BobAQIE8iOgnpefudJTAgQIECBAgAABAgQINCIg8KwRtRTn5A02xZA0IUCAAAECBAgQIECAAAECwYYmi4AAAQIE2kFg5syZYdSoUeH6668P8847b5gwYULYbbfd2qFr+kCAAAECBAgQIECAAAECXQTUEy0HAgQIEGgHAfXEdpgFfSBAgAABAgQIECBAIA8C6nl5mCV9JECAwMAXUM8b+HNshAQIECBAgAABAgQIdLZA3nK5BhViNHcOjrzB5oBUFwkQIECAAAECBAgQIECgDQRsaGqDSdAFAgQIEEgEHn300XDkkUeGs88+O6y77rpUCBAgQIAAAQIECBAgQKANBdQT23BSdIkAAQIdKqCe2KETb9gECBAgQIAAAQIECGQSUM/LxKUxAQIECLRQQD2vhbguTYAAAQIECBAgQIAAgX4WyFsul8Czfl4wbk+AAAECBAgQIECAAAECnS1gQ1Nnz7/REyBAgAABAgQIECBAgAABAgQIEMgioJ6YRUtbAgQIECBAgAABAgQIECBAgAABAv0roJ7Xv/7uToAAAQIECBAgQIAAAQIECBAgQKATBASetWiW8wbbIgaXJUCAAAECBAgQIECAAIEBJmBD0wCbUMMhQIAAAQIECBAgQIAAAQIECBAg0EIB9cQW4ro0AQIECBAgQIAAAQIECBAgQIAAgSYLqOc1GdTlCBAgQIAAAQIECBAgQIAAAQIECBDoJpC3XK5BhUKhkId5zBtsHkz1kQABAgQIECBAgAABAgT6X8CGpv6fAz0gQIAAAQIECBAgQIAAAQIECBAgkBcB9cS8zJR+EiBAgAABAgQIECBAgAABAgQIEAhBPc8qIECAAAECBAgQIECAAAECBAgQIECg1QJ5y+USeNbqFeH6BAgQIECAAAECBAgQIECAAAECBAgQIECAAAECBAgQIECAAAECBAgQIECAAAECBAgQIECAAAECBAgQIECAAAECBAgQIECAAAECBAgQIECAAAECBJooIPCsiZhdL5U32BYxuCwBAgQIECBAgAABAgQIECBAgAABAgQIECBAgAABAgQIECBAgAABAgQIECBAgAABAgQIECBAgAABAgQIECBAgAABAgQIECBAgAABAgQIECBAgECHC+Qtl2tQoVAo5GHO8gabB1N9JECAAAECBAgQIECAAAECBAgQIECAAAECBAgQIECAAAECBAgQIECAAAECBAgQIECAAAECBAgQIECAAAECBAgQIECAAAECBAgQIECAAAECBAgQyJ9A3nK5BJ7lb43pMQECBAgQIECAAAECBAgQIECAAAECBAgQIECAAAECBAgQIECAAAECBAgQIECAAAECBAgQIECAAAECBAgQIECAAAECBAgQIECAAAECBAgQIECAQAcLCDxr0eTnDbZFDC5LgAABAgQIECBAgAABAgQIECBAgAABAgQIECBAgAABAgQIECBAgAABAgQIECBAgAABAgQIECBAgAABAgQIECBAgAABAgQIECBAgAABAgQIECDQ4QJ5y+UaVCgUCnmYs7zB5sFUHwkQIECAAAECBAgQIECAAAECBAgQIECAAAECBAgQIECAAAECBAgQIECAAAECBAgQIECAAAECBAgQIECAAAECBAgQIECAAAECBAgQIECAAAECBPInkLdcLoFn+VtjekyAAAECBAgQIECAAAECBAgQIECAAAECBAgQIECAAAECBAgQIECAAAECBAgQIECAAAECBAgQIECAAAECBAgQIECAAAECBAgQIECAAAECBAgQINDBAgLPWjT5eYNtEYPLEiBAgAABAgQIECBAgAABAgQIECBAgAABAgQIECBAgAABAgQIECBAgAABAgQIECBAgAABAgQIECBAgAABAgQIECBAgAABAgQIECBAgAABAgQIdLhA3nK5BhUKhUIe5ixvsHkw1UcCBAgQIECAAAECBAgQIECAAAECBAgQIECAAAECBAgQIECAAAECBAgQIECAAAECBAgQIECAAAECBAgQIECAAAECBAgQIECAAAECBAgQIECAAIH8CeQtl0vgWf7WmB4TIECAAAECBAgQIECAAAECBAgQIECAAAECBAgQIECAAAECBAgQIECAAAECBAgQIECAAAECBAgQIECAAAECBAgQIECAAAECBAgQIECAAAECBAh0sIDAsxZNft5gW8TgsgQIECBAgAABAgQIECBAgAABAgQIECBAgAABAgQIECBAgAABAgQIECBAgAABAgQIECBAgAABAgQIECBAgAABAgQIECBAgAABAgQIECBAgAABAh0ukLdcrkGFQqGQhznLG2weTPWRAAECBAgQIECAAAECBAgQyL/At771rXD55ZeXBnLmmWeG4447rtvAXnvttbDBBhuEV155JfnZAgssEKZMmRKGDRvWrwg/+clPwvHHH1/qw+jRo8P48eP7vE8ffPBBGDFiRJg8eXLp3hMnTgw77bRTn/fllltuCSNHjizdd9NNNw2TJk0KgwcP7vO+uGF3gT/96U9h+PDhYcaMGXWfpXZZ3+axeQKV87/88suHBx98MAwdOrR5N3ElAgQIECBAgAABAgQIECDQQgH1xObgqic2x7ETrqKe2AmzXHuM6omdPf9GT4AAAQIECBAgQIAAgWYIqOc1QzEE9bzmOHbCVdTzOmGW1fM6e5aNngABAgQIECBAgMDAFMhbLpfAs4G5Do2KAAECBAgQIECAAAECBNpU4NVXXw1nnXVW2H///cNXv/rVtutlu/ev7cDaoEM2NDVnEmxoao5jJ1ylLzY0eRe370ryBcX2nRs9I0CAAAECBAgQIDBQBdr934jt3r+Bui56My71xN7ozTlXPbE5jp1wFfXETpjl2mNUT+zs+Td6AgQIECBAgACBzhRo93pZu/evM1dNz6NWz2vOqlDPa45jJ1xFPa8TZlk9r7Nn2egJECBAgAABAgQIDEwBgWctmte8wbaIwWUJECBAgAABAgQIECBAIKcC77//fvj5z38eTjvttDDvvPOGKVOmhGHDhrXNaNq9f20D1YYdsaGpOZNiQ1NzHDvhKq3c0ORd3P4ryBcU23+O9JAAAQIECBAgQIDAQBFo938jtnv/Bso6aMU41BObo6qe2BzHTriKemInzHLtMaondvb8Gz0BAgQIECBAgEBnCbR7vazd+9dZqyXbaNXzsnnVaq2e1xzHTriKel4nzLJ6XmfPstETIECAAAECBAgQGJgCecvlGlQoFAp5mIq8webBVB8JECBAgAABAgQIECBAoG8E3nzzzbDxxhuH5557LrnhAgss0FaBZ+3ev76ZpfzexYam5sydDU3NceyEq7RqQ5N3cT5Wjy8o5mOe9JIAAQIECBAgQIBA3gXa/d+I7d6/vM9/q/uvntgcYfXE5jh2wlXUEzthlmuPUT2xs+ff6AkQIECAAAECBDpHoN3rZe3ev85ZKY2NVD2vMbfKs9TzmuPYCVdRz+uEWVbP6+xZNnoCBAgQIECAAAECA1Mgb7lcAs8G5jo0KgIECBAgQIAAAQIECBBoI4HXXnstbLDBBuGVV15JetVugWft3r82msq27IoNTc2ZFhuamuPYCVdp1YYm7+J8rB5fUMzHPOklAQIECBAgQIAAgbwLtPu/Edu9f3mf/1b3Xz2xOcLqic1x7ISrqCd2wizXHqN6YmfPv9ETIECAAAECBAh0jkC718vavX+ds1IaG6l6XmNulWep5zXHsROuop7XCbOsntfZs2z0BAgQIECAAAECBAamgMCzFs1r3mBbxOCyBAgQIECAAAECBAgQIJBDgXbfMNTu/cvhlPdpl9NuaOrTTrkZgQEskGVDUxYG7+IsWv3X1hcU+8/enQkQIECAAAECBAh0kkC7/xux3fvXSWulkbGqJzai5hwCjQuoJzZuNxDOVE8cCLNoDAQIECBAgAABAgTqC7R7vazd+1dfuLNbqOd19vwbfd8LqOf1vXk73VE9r51mQ18IECBAgAABAgQIEMgikLdcrkGFQqGQZYD91TZvsP3l5L4ECBAgQIAAAQIECBAg0H4C7b5hqN37134z2l49sqGpveZDbwa+gA1NA3+OexqhDU2dPf9GT4AAAQIECBAgQKCvBNq9Xtfu/eurecrrfdQT8zpz+p1XAfXEvM5cc/qtntgcR1chQIAAAQIECBAg0O4C7V4va/f+tfv89nf/1PP6ewbcv9ME1PM6bcbLx6ue19nzb/QECBAgQIAAAQIE8iyQt1wugWd5Xm36ToAAAQIECBAgQIAAAQK5EGj3DUPt3r9cTHI/dtKGpn7Ed+uOFLChqSOnvTRoG5o6e/6NngABAgQIECBAgEBfCbR7va7d+9dX85TX+6gn5nXm9DuvAuqJeZ255vRbPbE5jq5CgAABAgQIECBAoN0F2r1e1u79a/f57e/+qef19wy4f6cJqOd12oyXj1c9r7Pn3+gJECBAgAABAgQI5FlA4FmLZi9vsC1icFkCBAgQIECAAAECBAgQyKFAu28Yavf+5XDK+7TLNjT1KbebEQg2NHX2IrChqbPn3+gJECBAgAABAgQI9JVAu9fr2r1/fTVPeb2PemJeZ06/8yqgnpjXmWtOv9UTm+PoKgQIECBAgAABAgTaXaDd62Xt3r92n9/+7p963q6cLAAAIABJREFUXn/PgPt3moB6XqfNePl41fM6e/6NngABAgQIECBAgECeBfKWyzWoUCgU8gCeN9g8mOojAQIECBAgQIAAAQI9C/z9738PN998c7jmmmvCI488Et55553khLnmmiusuOKKYYcddgiHHHJIWH311UPlv1nS2Bavf/HFF4cnnngifPjhh6XTll9++bD55puHgw46KKy33nph3nnnTXPJULkxZdNNNw2TJk0KgwcPTs6fPn16uPDCC8O1114bXnzxxTBr1qzkvy+55JJhiy22CEcccURYf/31w9xzz53qfsVGn332WXjqqafCJZdcEm699daya8e+R69tt9027LPPPmGdddbJfP3ifeI/YZ977rlw6aWXhhtvvLHsPgsuuGBYa621wt577x323XffMGTIkExjqGzc2/mv/IVnvc5MnDgx7LTTTj02a+b4e9u/n/zkJ+H4448v9bdyrdUbb5bzK9sWrd5///1w+umnh4suuii8++67ybO55pprhrjBZ8yYMb1eA5VjeOONN5Ln6ZZbbgkPPfRQ8rx1PRZbbLHw5S9/Oeyxxx7hm9/8ZlhuueXqMVT9edd5vuGGG8ILL7xQevfE5+fII48Mu+66a5h//vmT/552Q1OWjWtxjCNHjiz178wzzwzHHXdc8n9/9NFH4aabbgrjxo1L3o0zZ85M/nsc/zbbbJP5PVI5v6NHjw7jx4+va/fee+8lc3HZZZeVvaOL77SvfOUryftgl112SbUWPvjggzBixIgwefLk0r3TPJdd34MPP/xwuPrqq7u9B6PN17/+9WRdxrmL76uejkr/np6vWs9HvH6cm9tvvz2cd955yZotfo7F9/Iaa6wR9ttvv149K/Hdf++99ybv/nvuuSf87W9/S4YVrx/He9hhh5WNt6d1VXfCG2wQP1vj51L83OhqEC9X/Kw9+OCDM332ZdnQVG999/Zd3CBLr09r9vNXq0OtmL9q9+p6n/vvv7/0v8mWWmqpZA0fffTRYdVVV01OtaGp18vHBQgQIECAAAECA1qgt/WkejjqifWEuv+8mfW0enfv7fy34t+IzRx/b/uXpR5YzTrL+eqJ6onV1lCz6xnqifXeit1/rp44I0FZYIEFwpQpU8KwYcO6Iaknpqvnqydmf/6cQYAAAQIECBAgUF2gt/Wceq7qefWE1PMqBdTzZovYH2h/YFwH6nmznwf7A3v+LGnF/jL7A5v//KnnZf/fRM4gQIAAAQIECBAgQIBAVoG85XIJPMs6w9oTIECAAAECBAgQIDDgBWKI0kknnZQExBQDwXoa9CabbBIuv/zy8MUvfjGVzauvvhr+3//7f0lIT5ojhpH94he/SAKU6gWR1Qo8i/9Y/f73vx/OPffcurdcaaWVkpC3ddddt27b2CCGA40dOzY888wzqdrH68eAqhjoliUoLgaqxbCgadOmpbpPDNqJYVgLL7xwqvbFRs2a/95+AbCy080ef2/7l+ULhtUmIMv51TZsxDCxGMgVQ/yqHTGQMIaFzTfffJnmv1rjaH/UUUeFu+66K9O1YkhODAVbdtllU58X3w8xeDAGivV0dH1O+zLwLD5/MUSsGMJWq4+xfzFgKgZ11TvqfYGr8vy4QeXE/8/enUBJUZ39H3/YjCyKKIgElIiasBgXQHEBBGQRBIniwqogCBhEFDciGldIooIKqLhgRBFxAQJBNhEEXECIcddERWXxRSIiJCqCOv/z1Pyrp7u6qvtWd1dN1cy3zsl5X5labn3uraqeZ279euxY635mco/W7U3uB7m+oKgTDTX0a8SIEUb3QQ2qu+OOO+TSSy/1vKcXIvBM782DBw/O2lfqc/XVV8utt96aCNHL1mf2vd9k/3oP1nu+PsM0MNArSM/kmH7W0WA+HSP6PLdD+bJdU6bPpvI8oSmo68/ZN0H2X/Kx9CXbZ555xvoco8//TIt9negzoW3btvLdd8UvqGpw3po1a6RevXp+hijrIoAAAggggAACCJQxgULVk7xYqCdST3QbG9mC2qknlnxZg1pRTyyp+1NPzP4Qop6Y2Yh6ooifv3VRTyx8PZ96Yvb7GGsggAACCCCAAAIIZBagnsf8wELMD813/p1zlFLPo56XPCaYH1j4egLzA5kfyPzA7J8QmR94q/UF8MwPzD5WWAMBBBBAAAEEEEAAAQSiJ0DgWUB9EjfYgBjYLQIIIIAAAggggAACCAQs8Nprr1lhLF999ZWvIx1wwAHy7LPPSseOHTNut3z5crngggt87193qmFfU6ZMkerVq3sewy3wbOrUqTJgwABZv3698TlVqVJFZs2aJeecc47nNhryoyEhffv2NQ4dSt7ZTTfdZIUW6bEyLRpGouc9evRo38fRl9j0ZbbjjjvO6NwL2f+FmtAU1Pnn2z4/gWVu+H62d657zz33WIGEH330kWe/amhf7969jfrdayUd43qcUaNG+R579j5r164tixYtkpYtW2Zti9/7g953nn/+eXnwwQet0EV7+fOf/yzXXXdd2vGc94dq1arJqlWrpEWLFmnrOgO3dJ8a7njmmWfKN998k/VcdIWKFStaYY0aBJYp3NBP4NnXX38t5557rhUw5ndp1KiRFbjVpEkT101zmdCkoUxXXnml1Qd+l/79+4ven93u6fkEns2bN082btzoe9yeccYZ1n2/Zs2aGU8l1+ti/Pjxlr0GAWYbq34tnet/9tlnct555/l67tn7uOqqq+RPf/pTxmdTeX1BMcjrL7kPg+4/+1g6OUtfXjYNoNXtNORv0KBB0rlzZwLP8r1Q2R4BBBBAAAEEEChDAoWsJ7mx+K0XJO+DeiL1RNOweHvcZKqnUk/MfuPKtW6SvGfqidQTvUYa9UQRr9p39qsz8xpB16OoJxa+nk89Md9Rz/YIIIAAAggggED5FqCeV9z/zA/Mf35ovvUy+0pkfqAI8wPd78vMD/T3vGJ+YGYv5gcW+zA/0HucMD+Q+YH+7rqsjQACCCCAAAIIIIAAAlETiFsuV4UinW0XgyVusDEgpYkIIIAAAggggAACCCDgEHj99delS5curmE+DRs2lNNOO01+8YtfyIYNG6yQoL1796bsQScX6AuIxx9/vKvt7Nmz5fzzz3cNTjLZv+402x+cnYFGzZo1k3333Vd0co296GQl/eYh/eP+Dz/8ICtXrpTPP/88rc1HHnmkdT76kpvb4uVVq1Yta/8HH3ywtZmXl/6ep6FUGgDnteivrHfeeadreJOeR/PmzeWYY46xNn/rrbescBvnS3zaL0uWLJETTzwx45gvdP/rCzJ33323aCCShqo899xzsmfPHqsNeu49e/aUOnXqJNr0+9//Pi2YLcjzz7d9fgLL3OD9bO9cVwOi1FQXDdXSa1PH68cff2yN51//+tfy0ksvSd26dfO6z3ldszr2mjZtagWFVapUSXTS2bp16+S9995zvb61fRq0VaNGDc/2ZBp/Gpam9xW361WvY30JUre3lyACz4YMGWLdD/R6the9tjT0RwOybHvn9af9o8GIvXr18jx308AzvedqeNrDDz+csi89ht7rTjjhBKs/Mt3XNLRNw8TcQr38Bp55tUcbZ3qfHT58uEyePFkqV66cck75BJ7pPVUDOJP7wvQZY/LCYKbrwn627Ny507oGt23blnJees0kP49Mjuf3ItbnWadOnVwDEX/5y19K69atrf73aqMe75JLLrHCDr0COQv5gmK+92K/PrmuH/T1Z7crjP7TY2W6fpPvbW6fYTT4Ue+H+nzX5bDDDpM1a9ZIvXr1cuVlOwQQQAABBBBAAIEYCxS6nuSkoJ6YWn+lnkg9ccyYMYnLJFPNjXoi9cRMv/9TT/yLJF9L1BOpJwbxUYx6YslnGOqJQYww9okAAggggAACCOQuQD0v1Y75gSUeJnNrnPNDCzHng/mBxX1APY96HvU87zmmzuuDeh71vNw/CXlvST2Pel4Q44p9IoAAAggggAACCCCAQLgCccvlIvAs3PHB0RBAAAEEEEAAAQQQQCCiAps3b7YCUj788MOUFp599tkyYcIEOfzww1P+XcOWbrrpJutnyUv37t2tcJ+qVaum/Ps///lP6dChQ1qYWp8+fax9OEMyNEBJ96NhOLt27UrZl1dAjq7kDDxL3nD//feX+++/3wpdc4a4vP3221bwmPP8NYjnsssuS+u13bt3i7b9b3/7W+JnGrykL2Eee+yxVqBX8qJ/CH388cfl0ksvTQmKa9WqlRVG5hY+pNu7vdSZ6Ty0XyZNmiQ33HBDSthP48aN5YUXXpAGDRq4jsCg+9/ZL9WqVbNC8zT8J9MS1vnn0j4/gWVu5+hne+e69v40CEyDnX71q18lDqFjQANzNJAsn2XTpk3WNatBXvai/fbggw9a14pbEJKG3/z1r3+VK664ImWc6/WwcOFCK7DQbdm+fbt07drVCk1LXi688EKZOHGiHHTQQSn//umnn1rHmD9/vuv+ggg8c95Lpk6dat1LNGDMXtT+rrvukptvvjmlXdnCIE0DzzRA6/TTT0+5tvVa15fzNATPuaiTBle9+OKLKT/SoMXevXunre838Ezv3VdffXXKfrzuTzo5ce3atdK/f3/55JNPEtvoy5WLFy+2nj/JSz6BZ8n78XqG6VjVMEl9jiUveq/MFBbo9izTa+H222+XkSNHpjz79JxXrFghQ4cOTTnn5OMVOvBMQ8w0XM/Z514O2sZ33nlHLrroInnzzTdTLHQs67c5ui2FDDxL3n8u9+J87nN+tg36+tO2hNV/eqwZM2bIgAEDUgg0PPKJJ56wrsfke5t+hnn66adl2LBh8t1336WxEXjmZySxLgIIIIAAAgggULYEgq4nUU+knnjSSSfJxo0brQuHemL6S49+As/suw/1ROqJ1BPTryXqidQTg/iERj2RemIQ44p9IoAAAggggAAC+QpQz2N+YJDzQ3Od88H8wOIrm/mBzA/UcRB0PYH5gSLMDyz5NMH8wNRPVkFff3o05gfm+2mW7RFAAAEEEEAAAQQQQACBzAIEngU0QuIGGxADu0UAAQQQQAABBBBAAIGABDSg55ZbbknZ+/jx4+Xaa69NCb1IXsHt2/Xcgo00WEaDgRYsWJDYXENu7r33XhkxYkRaOFjyMXSilQa1rF+/PmVbt4AcXcEr8Oyoo46yApf0Wxm9Fg2J0kk9H330UWIVr5fGPvjgA2ndurV8/fXX1roaaLR69Wo5+uijM/aQBoZoUJra6aJeS5culY4dO6Zt5xY4ZXIeuqNly5bJeeedlxIwpy8y3Xrrra7eQfa/W7+YvKAY5vnnMuHKT2CZ26Dws73bhCYN2NNQo+Sws0LeHqZMmWIFONnLPvvsY42rNm3aZD3M8uXLrQCzPXv2JNa9/vrrZdy4ca7baniYhgEmL9nuP17fpqb7CDLwTN31XtakSRPXc9FrW8Ma+/btmxJMpgFjGiRUuXLltO1MA88uv/xy0RBGe9H7p/63s2aUfACdINGjRw/r/mQv3bp1s8IU991335S2+JnQpGFqOha2bNmS2IfJ/cntPtulSxeZO3duSlhYIQLPso0hr2+InTdvnpx11llp/aRjrl+/flbIoL3ovV//2+0ebq+zdetW6xmY3Af2zwodeOZ2r8jmoG3RsD4NE9UQLHvRIFINpnR7bpbHwLOgrz91D6v/tm3bZgVavvfee76uX69v+ibwLOtjkRUQQAABBBBAAIEyKxBkPYl6YsmwoZ5oHnhGPbFk3FBPTL/1Uk8U6+8x1BO9XyDOVkejnlhyXVFPzP7xjnqiCPXE7OOENRBAAAEEEEAAgbAFqOeJ9SWSzA8sGXm5/C7s9cWXucy/o55HPS/T/GTqedTz7CvEKxAwl3uY7pP5gcWyzA9M/SRGPY96XtifzTkeAggggAACCCCAAAIIFF4gbrlcFYrst8wLb1HQPcYNtqAnz84QQAABBBBAAAEEEEAgUIEvv/xS2rVrJx9++GHiOAMHDpSHHnpIqlSpkvHYbgE5zmCf1157zdp/cvhRpvAt5wE//vhjadu2rRVmZi/du3e3QoWqVq2asrpb4JmGq3kFpDmP5Qx5ql+/vqxZs0YaNGiQsuqiRYtEQ4PsxSsYzbl/fVlTA9yWLFmS+JFXEJSzLRqso9udeOKJRuNBg2sGDBiQWFfPRQN3Dj/88JTtg+5/PVguE5rCOv9c2+cnsMytw/xs7zZh46abbhKdiBjEsnv3bunVq5cVEmgvJi/D2ev++OOPovcBDdWyFw0A0zHprG9oIJcGXq1duzaxrob1Pfnkk1nvP25hXrqToALPNKhPw9xatWqVkV1LTdoGvbbtJVMookngmb5A1rNnTyvkzl7mz59vhZllW/T+p/cruwR2yCGHyCuvvCIa3pa8+Ak8c16fpjZ6vDlz5si5556baI+G6em345188smJ5uQbeOb1jHBaud3/NJgvue/sbdyeZQ888IAVFJZtcXuOZRqr2fbn9nO3c7nkkkvkvvvuy3ot6f62b99uBRWuW7cusXuv+0x5CzwL4/oLs/9mzZplha/ai59AS2fQgu6DwLNcrli2QQABBBBAAAEE4i8QdD2JemLJGKGeaB54Rj2xZNxQT3S/z1JPpJ6oI8Pt+qCeWHzNUE8szGc06okljtQTCzOm2AsCCCCAAAIIIFAIAep5JYrMDyy2KOT8UN0f8wPTr1TmBxabMD8wvR514YUXyvTp01MGTRj1BOYHFpMzP5D5gc47dhjXH/MDC/GJln0ggAACCCCAAAIIIIAAApkF4pbLReAZIxoBBBBAAAEEEEAAAQTKvYCG5miQjr1ocM2qVaukRYsWRjbO4AwN0Xn11Velbt261vbObz1q3LixFW5j/9zkIG7hOm5tdAs8Mw0j03a8/PLL0r59e9HAJl28LJxhPC1btpSlS5dKrVq1sp6OfqvYXXfdZQWEqPHvfve7tNAit0kefkLitBFu+5g6daoMGzYspY1B978ezO+EpjDPP5f26TZ+JiS5DQo/2zvXrVy5sqxYsUJat26ddbzlsoK+SDtt2jQrIG/9+vWyY8cO0XHi53im5+e85tzCrzKdgzPMS9cNKvDMT+ib2zeQerXLJPDMbbKRBsj169cvaxdv3rzZCp3UIDu9Vx199NEyatQoqVOnTsq2phOa3NYbPHiw6P1Fx2a2xe36njBhgowePTqxab6BZ17fwuhsm1s4n9uEMt1u7Nixovdve9HgOw2hrFmzZrZTtn7ufI5lGqtGO3Ss5HwWZ/oGRq/9O/fRtGlTWblypdSuXTtlk/IWeBbG9RdW/7mNeWdQbabx5xa0QOBZLlcs2yCAAAIIIIAAAvEXCLqeRD0xdYxQT/Su09pS1BNTxwz1RO/7LPVE6olugWfUE0WoJxbu8xn1xBJL6omFG1fsCQEEEEAAAQQQyFeAel6JIPMDs9fanOMt2/xQXZ/5gelXqen8Od2Seh71vDDqCcwPLB5nzA8s+aJM5gcWj4kwrj/mB+b7aZbtEUAAAQQQQAABBBBAAIHsAgSeZTfKaY24weZ0kmyEAAIIIIAAAggggAACpSLgfIGwS5cuMnfuXKlatapRezZs2CCdO3e2gm40AEZDkXr16iUHHnigFZSkP9PQJHu5/vrrrW/I8rPoMU499VTZunVrYjO38C63wDM/x3MexyvwbN26daJBajpR315uuukmKxCnSpUqfk7NdV0/YTKZDuYM6NF+0T+aJocSBdn/dtv8TmgK8/y1jX7bp9v4mZDk1kd+tneuW79+fVmzZo00aNAg77EW1A5Mz8+5np/wQG272z0miMAzv0Fs2jbntdWtWzeZPXu27LvvvinsJoFnRUVF0r9/f5k5c2ZiWw2XXLBggTRp0qQg3Wg6oemDDz6w7vNff/21dVytWS1cuFDOOOMM43bceOON8uCDD8oxxxwjzZs3t4IfTznllMT2+QSeHXLIIfLKK6+I+pgszvuk24QmP+PM65huzzGvsWrS7uR1dHxcfPHF8thjjyX+Wb+J99FHH7X6x3RxttErXNHPPdpkfOf6rDA9r3zXC/r6C7P/tmzZYn2e+vzzzxMspuGJ9gZPPvmkdT+yFwLP8h1hbI8AAggggAACCMRTIMh6EvXE3MaEn9/VMh2BemJq4LlbPVX9qCfmNk4zbUU9kXpipvFBPbFYh3pi6ijJ5V5c+LtX+h6pJ6aaUE8MY9RxDAQQQAABBBBAILsA9bwSI+YHihRyfqgt6/d3tDDrmdTzst8jclmDeh71POp5qQLMDyz28AqUy/VenMv9ye821POo5/kdM6yPAAIIIIAAAggggAAC0RSIWy5XhSL9jTQGS9xgY0BKExFAAAEEEEAAAQQQQEBEvv32W+nZs6e8+OKLCQ8NI9OQsEIsb731lrRp00b++9//WrvT322WLl0qHTt29LX73bt3WyFqGqpjL25/FHULPNOAoXPOOcfoeKYTb3bu3GlN/Fm7dm3Kfo844ggZOnSonH/++dKwYUNfQTPJO3JO/tfgnldffVXq1q1rdB72SnPmzLHc7MX5bVxB9799XFNXe/2wzj/X9ul2phN2vDrMz/Z+1vU1QAJc2aTNP/74o/Tu3dsKAbOXkSNHyqRJk3y1bMiQITJt2rTENkEEnvkNYtPGOK8/r+vYNBDK+Q1veoyKFSvKueeeK4MGDZJ27dqlhan5gTQNPFu0aJFoeJu9BBHAl0/gmYax6bNiv/32Mzp9E39nyJtXEFimA7rdbwv1gqJbGMCECRNk9OjRRgb2Svqs1r7VbzO2F7dwUT+TTk1887kX+zrBPFYO8voLs/+c31St4bT6b36CE52f7Qg8y2NgsSkCCCCAAAIIIBBTgaDrSdQTzYOrk4dQWPW0oPs/198Rwzr/XNun25nUyzLdFvxs72fdqNyKTNpMPbG4t0zrLUHWM7Qd1BOL+8Ptb1XUE4el3FqoJxZzFKqeTz0xKk8u2oEAAggggAACCMRHIOh6DvU86nl6NTA/MP2eYFLvsrfys25U7j4mbaaeRz3Pa7wyP9DflRxmPUhbRj2Pel7yux/MD/R3vbI2AggggAACCCCAAAIIlJ5A3HK5CDwrvbHCkRFAAAEEEEAAAQQQQCACAvkGhGU7hWXLlknnzp3FzprOJVjDPsbYsWNl/PjxiUOedtppsmDBAqlRo0bi39zOR4Nvunbtmq2p1s/9TLyZMWOGDBgwwHO/1atXl+7du0u/fv2kbdu2UrNmTaM26ErOc61du7a1rypVqhjvQ1f87LPP5IUXXkhsc8ghh8grr7wiGrzkdr76b34C4kwb48c1zPO32++3fbqdyYSdTD5+tneuqyF2+rKahi5Fadm+fbsVzKcvmGrY1969ezNer27hSrmENE2cOFGuuuqqxLGCCDzr27ev6DXvLHxl8jed9GH6gqL66r1s3bp1nodt1qyZaFvPPvts+fWvfy2VKlUyHiKmLyg62+s3YMykQflMaDr99NNl3rx5ovdgk8XE3/ksyzXkzTScz6Tdyeu4fTtkp06d5Fe/+pWvXek1q8/Vr776KrGdBqBqEGryYjq23e6VcfwGRz2PIK+/MPvPNIgx08D58ssv5ZRTThFtty5MaPJ1mbEyAggggAACCCBQJgSoJ6Z2o5+6EvVE80vAj6vuNax6qn0Gftvn9juyW307kxD1RLG+WMUZ1k490T1wK+h6hu6femLxFetW76KeSD2RemLJE416ovnnH9ZEAAEEEEAAAQSCEqCeRz3vpJNOko0bNyYgmB8oUq1aNVm1apW0aNHC89LzU49z24mf7ZkfmPkOyPzAEh/mB4owP7B4PDA/sLCfnKjnUc8r7IhibwgggAACCCCAAAIIIFAaAgSeBaQeN9iAGNgtAggggAACCCCAAAIIFFhg8+bNohNatmzZktizn4CwbM1xhtbkE4phMgEklxfNks/Bz/YaDHP55ZfL1KlTszFYP//Nb34jF198sfTp00cOPfTQjNtcdNFF8vjjjxvt189Kzok6Qfe/3TY/rrpNWOefa/t0O5PxmKlv/GxvEsjkZxzks+7u3btFX055++23ZdOmTbJ27Vor5EyDb37++WfPXZsGFM6fP1969Ojhq4nO+0wQgWca+KTBT34WZ4iRBtStWLFCNCAsefHTv+vXr7dCz5IDqbzapAGJ55xzjnXfad++fdbARNMXFDV4Ul8ithe/E4hMDPMJPMsUqOV2bBN/Z0hUrs8y57G8xqqJUfI6zgAyv9tnWt/NszwGnqlRUNdfmP3n59njNS6c94pcr4dCjlP2hQACCCCAAAIIIBCuQND1JOqJJf1JPbHkRcxsLyBST0y9D5jUO8K6c1BPNJemnmhu5VyTeqI/uzDrUdoy6oklXzBRiHp+mP1HPdHftcXaCCCAAAIIIIBAVAWo56X2jJ95bMwPNB/Vflx1r9TzqOeZjy4R5ge6azE/0GwUmdTLmR84PQWTeh71PP2S9pUrV1rjgvmBZvca1kIAAQQQQAABBBBAAIHSF4hbLleFoqKiotJny96CuMFmPyPWQAABBBBAAAEEEEAAgSgI+PmjZC7tDfIFRbc/oPmdOOM8J7/b//TTT/LMM8/I8OHDZdeuXcZEjRs3Fg260T8IVqpUKW27sCb0BN3/9on5dQ3r/HNtn26X70sefrY3mXBhPPhyWFGDze655x6ZMWOGbNu2LYc9iMQ98CyXYCq3b8h1C3Tz2786EVXDFufOnWvcFxUrVrTuUzfccIPUq1fPdTvTwDPn9ek3YMyk0VF7QdHP9Zrp/Ag8E8k0Xvw+K0zGUqHXCeL64wXFQvcS+0MAAQQQQAABBBAIWiDoehL1RPcepJ5YTVatWiUtWrRwBaKemMrit95U6PsG9USx6v/XXXedL1rqib64UlamnujPLsx6lLbMz2cHP/cv6onf+et4g7Wd9dtC1Mb5AgUDeFZBAAEEEEAAAQQCFvDzmTyXplDPo56nAn5/R6OeRz314ZT2AAAgAElEQVTPz/0mjMAz6nklPcL8QPf5riZjlvmBzA90m58bZj2Wep7Jlco6CCCAAAIIIIAAAgggUFYF4pbLReBZWR2JnBcCCCCAAAIIIIAAAggYCcR5QlPLli1l6dKlUqtWrcS5+p0440TKdXv9NsfFixfL+PHjZc2aNUb2utLAgQNlypQpUr169ZRtwprQE3T/2yfl1zWs88+1fbpdvn8U9rO9nxd8jAefwYoa4jd27FhrjPpZ9JsDa9eubU1ksxcCz4olChF4ZpvaL44++uij8s033xh1kfbL008/LR06dEhbn8CzYhK3QC4/12umjmBCU/wnNAVx/TGhyej2xUoIIIAAAggggAACERIIup4U5AuS1BP9D6Rq1VKDxoLu/1zrddQTU/uWemLmsV7eXpAMop6h+6SeSD3R7Upzq6/6eXb4uX/5/duT/6dg4bYoZD2femLh+oU9IYAAAggggAAC5UXAz2fyXEyo52VWY34gX2BgjxC3+XP2z/z8PpzLdeq1DfMDz0rQRCnwjHpeYevdJtcX8wOnp6D7+exg4pvr334Keb/zuy/qed1l5cqVFpvbF9T79WR9BBBAAAEEEEAAAQQQQCAMAQLPAlKOG2xADOwWAQQQQAABBBBAAAEECiywYcMGOfXUU2Xr1q2JPS9cuFC6du1akCMFOaHJJEDJ+UJetpMqxMsRu3fvlpdfflmee+45mTt3rmzbti3jYYcPHy6TJ0+WypUrJ9YL4xvS9GBB9799Qn5dwzr/XNun2+U7wcHP9n4mBGQb46Y/37x5s5x99tmyfv36jJtoWN+RRx5p3UfatWtn/V/9hrI77rhDxowZk9jW5HrVld0CwbK1OaovKH7wwQfSunVr+frrr61T8Lof5du/RUVF8vnnn8uSJUtEw8+0z37++WdPtgMOOECWL18uxx9/fMo6pi8oagiehjvay+mnny7z5s1LC27M1m+Zfu7s0yAn/Jn4z5kzR3r16pVocq4TOMIKPPP77PPbV0xoKhErxPXnx9NvXznX9/Ps8TqW816R6/WQ77mwPQIIIIAAAggggEDpCQRdT6KeSD1RRzf1xPRr3M/vdCb1jkLfRagn/l3OOiu/FySpJ+Y+Kqkn+rMLsx6lLfNzPD/3L7/PCn9KwaxNPZEXJIMZWewVAQQQQAABBBDILEA9L9WnEL9LMD8wfcz5dWV+YKqhn9+HC3XPo55HPU/Hktt8TeYH5l6/YH5g2flCVPteSz0v9+uhUM8r9oMAAggggAACCCCAAAIImArELZerQpH+1hmDJW6wMSCliQgggAACCCCAAAIIIODy4piizJ49W84555yC+Cxbtkw6d+4s9q9eBx54oBUG1qRJE9/7v/zyy61gMHtxC9nxO3HG2Yh8t3c7qe3bt1vhQo888oiohzOISMOHVq9eLUcffXRi8yFDhsi0adMynqtvQJcNnOdb6P63D+nXNazzz7V9up2fFwzd+srP9mFPaNq7d68MHTpUHnvssZSmV61aVS688ELp2bOnHHfccXLwwQdLpUqVXIeiyfm5BWzl8k2JTz75pPTv3z/RDq99+BmHzhfkBg8ebF3DfpZ169aJBnV9//331mZe979C96/237///W95/PHHZcaMGfLFF1+kNXvEiBHW/TS53mQaeOZsr4a6aVDmfvvt54cn47pRe0Fx0aJF0q1bt0Sb69evL2vWrJEGDRr4OmfnvS2X8e52wLfeekvatGkj//3vfxM/LmR4qfOYvKDo3e25XH9h9l8hgiN27NhhfbazAzEJPPN1G2BlBBBAAAEEEECgTAgEXU+inihCPdF/4Bn1xNTbS6HrTdluXtQTRagnFo8StxckqSeKUE/8h7Rt21a+++47a5xk+sIGP/cvPzX/bPex0vo59cTSkue4CCCAAAIIIIBA+RKgnpfa30H8LkE9j3qe213FZP6cvZ2f34cLcQejnkc9zx5H1POKJZgfmHpnYX6g952Wel4hnkLsAwEEEEAAAQQQQAABBBAIRiBuuVwEngUzDtgrAggggAACCCCAAAIIxERAw1E0xEVDyOxl3Lhxcv311/s6g0GDBsnzzz8vjRo1kubNm4t+A1+rVq3kgw8+EA3D+frrrxP7yyWE5dtvv7VCll588cXEftwCiPKdkJTv9tnQdu3aJZdeeqnMnDkzZdUJEybI6NGjE/82ceJEueqqqxL/3bBhQ3nllVesl2IKuQTd/3Zb/bqGdf65tk+3e/DBB2X48OGJ7tBgqwULFkiNGjWMusj5Emam7cOe0PTaa69Ju3btZM+ePYlz0XCbp556ygrtMllMJmxpEKIGlSVfDwMHDpRHH300JYgr2/Gc3ygYROCZ3ic1DHLffffN1pzEz51BbE2bNpWVK1dK7dq1U/YRZP+q8dKlS6V3797yzTffJI6r9+pXX31V6tatm/g308CzOXPmSK9evRLb5fKynk6I6d69u/ViW8uWLeX444+XUaNGiYbq6RK1wDNnIFXlypVlxYoV1vPNdNFv91U3fQbaS6ECz7788ks55ZRTRL+VudD7djs/JjSZ9brp9Rdm/zmDGDO9XOp1ls5v/ybwzGw8sBYCCCCAAAIIIFCWBIKuJ1FPTB0t1BM3WiDZfn+hnpg6boKsN7ndz6gnptezqCeWjBTqiSLUEwk8M/ksSD3RRIl1EEAAAQQQQAABBHIRoJ6XquZ3Hptfc+p51PPsMcP8QLG+KJn5gelfrqtfOjt9+nS/txfX9U3rCbox8wOLCd38mR+YOryYH2h2eZpef8wPNPNkLQQQQAABBBBAAAEEEEAgXwECz/IV9Ng+brABMbBbBBBAAAEEEEAAAQQQCEDAObHC74s4O3bsEA1DWr9+faJ1M2bMkH79+onbzzRMTUPV/CzOcA3ddurUqTJs2LCU3eQ7Iclk+++//14WL14sy5Yts0LI9A+Rzz77rHHwjX6jY6dOneSf//xnou3OP6DrvtVU/xiqi/5OqCE5Z5xxhh82mTJliowZM0YaNGhgBdCdcMIJokFxdqiQ7izI/rcba+KafGJhnr8e12/7dBtnIJMGH2kf7bfffln7yC3AL0qBZ84AsXr16smqVavkyCOPzHpuuoLbRCWv83O+jOoVCuZ1YLdJOEEEnmmo1+rVq+Xwww83Nrj44ovlscceS6zvFeZm8gKqvuytY05Dyl5//XVp06aNaKCavihnsmg7NJjSXtxeEjad0OSc3KP3Jw1V69ixo0lTrHWcYXAaeqb7qFWrlvXzqAWeuT3LJk+eLJdddpnxObs9xwoVeOYWptalSxeZO3duyv0+W2P1eXb66adbIaV6Ler/9Jlx7LHHpmxa3iY0BX39hdl/bpOn3D5PZRor+s2uGkJrLwSeZbuy+DkCCCCAAAIIIFA2BYKsJ1FPTB8z1BOzB55RT0wdNyb1pkLenagnptezqCeWjDDqicUW1BPbynfffWdZZAqx9HP/yuVvO4W893nti3piqgz1xDBGHcdAAAEEEEAAAQSyC1DPKzEy+V2C+YGpYyrT/FB7TRPX5L1Sz6Oe5/zSUK87GfMDmR/op17kNo5Mtmd+IPMDg5yfy/zA7J9VWQMBBBBAAAEEEEAAAQQQKIRA3HK5KhTZb48X4uwD3EfcYAOkYNcIIIAAAggggAACCCBQYIFZs2ZJnz59Ens94IADrGCfo48+2uhIr732mrRr10727NljrX/ggQfKyy+/LE2aNLH++/LLL7de5LAXDU1avny5HHrooUb715Wcf3D2ehnC78QZZwNMtvczgcLrBC+66CJ5/PHHEz92Bp5pIImafvjhh4l1zjvvPCskqEqVKkZu+iJk165dZd26dYn13cLsgu5/PbiJa/JJhXn+ubRPt3EGMukLbGvWrLHC5bIt+rKLBqRpqJC9RCXw7Mcff5TevXvL7NmzM46bTOfo1n9e5+cMTtL6x3PPPSfnnHNONkbr5877j/5bEIFnut+nnnrKsjFZPv30UyuUbMuWLYnVvbY3mVDjfCGoYcOGVuCijjuTxSSgyjTwbOfOnaJhWmvXrk0cesSIEdZ93lm/cmubjrEBAwaI3nvsZeTIkTJp0qTEf0ct8Ewb5nyWaYjkkiVLpGbNmiZdIBoEquedvBQq8Ez3qQGX6mgv++yzjxXMqePQdHG20SvMzmQ82cc0Gd/2un6fFabnle96YVx/YfWflsKdYYyZnj9OO7frl8CzfEcY2yOAAAIIIIAAAvEUCLqeRD0xfVxQT6xmBfK3aNHC9aKhnpjK4uf38XzvQtQTiwWd9Sz9N+qJxTbUE4sdqCeWn8Az6oklTxbqifk+ZdkeAQQQQAABBBAonAD1vBJLk7kJzA9MHXvZ5ofq2iauyXulnkc9j/mB01MGQRj1BOYHFpM752vbHcH8wJIhyfzAws/PZX5g4T7XsicEEEAAAQQQQAABBBBAwEsgbrlcBJ4xlhFAAAEEEEAAAQQQQKDcC7gF8wwcOFAeeuihrOFaOlF9+PDhMm3atISjBuHMnTtXqlatav2bWyDRDTfcILfeeqtROM7HH38sbdu2tSbF2IvzGPa/+5044+x80+3Hjh0r48ePT2x+wgknyKJFi+Sggw7KOp7cJg2MGzdOrr/++sS2Gkhy5ZVXyr333pv4t4oVK8ozzzwjvXr1ynoMXWHChAly9dVXp6z7yCOPyODBg1P+Lej+14OZutoNC/P8c2mfbqOhfu3btxe9BnTRgsjChQvljDPOyNg/em5//OMf5fbbb09ZLyqBZ27fJHb66afLvHnzpHr16lnHnt/z029EPfvss63gKHsxvZ727t0r/fr1k2effTalXUEFnjVr1swKazz44IOz9rHz+m3cuLG89NJLUrdu3bRtTV5A3bBhg5x66qmydevWxPZPPPGE9O/fP2uf6ArOCVFuAX2mE5p0fzfffLPccsstiWNrCKXa6Et72Ra3kDvntRPFwDO3Z5lpH2zevFk6deqUEmKpToUMPHvvvfesoMyvvvoq0QV67Wp4oUkom1sbjznmGKtfnc+28jahKYzrL8z+W7x4sWgAavL3gJiOZQ3E7dixYyLkVgcbgWfZ7nr8HAEEEEAAAQQQKJsCQdeTqCemjhvqiSJeX4BhS1FPTB0zJvWmQt2dqCcWS7oFnlFPLBll1BOLLUxrMNQTxyQGj9cLqLqC3789Feq+l20/1BNLhKgnZhst/BwBBBBAAAEEEAhPgHpeibXp7xLMDyw2M5kfmsvvaNTzqOeZzLdlfiDzA/VKybfebbo98wNL7kvMDzSv5aqayfxc5geG97mXIyGAAAIIIIAAAggggED5FSDwLKC+jxtsQAzsFgEEEEAAAQQQQAABBAIScL5sYv+R+JprrvEMJdNJJxrA1bdvX/n555+tlunvLs8995wkf/uaBhqdf/75smDBgpTW33XXXTJ69OiMoWf6UoeGIa1fvz6xrQZ/aaDaWWedlaZhOiHJi9F0e7c/bF9yySVy3333ZQ2Je/rpp6VPnz6JoJHKlSvLihUrpHXr1inNcvvj5gEHHGCFO2nYSKbl1VdflTPPPFO++eabxGqZXq4Ksv+1AU5Xr3NOPqcwzz+X9m3ZssUKoPr8888Tzc4WLuR2zdgbRyXwTNszZMiQlBBD0zCrn376yQrau+6669KGp45vDbXab7/90n72wgsvWEFx9n1EV9Agr6lTp3qGrOmx7rjjjpSgQHvHQQWembRL+1jvA6NGjUo5n0zBViYTanTy4IABA0S/cdde9H6gQXEnnnhixvvBzp07pUePHqIvFtmLBifqvvRatBc/gWduE2GPOuoo0b5s2LChZ3u+/vprOffcc617XqaxH8XAM7cJdNoHzz//vJxyyime56z+ek3ps9G5FDLwzG0iqMmY1XX0OT1y5MiU617//YEHHrBCTZ1LWBOaTJ4VGQd/gX4YxvUXZv+5fS4z+XyhAbQalPbRRx+lyBJ4VqCBxm4QQAABBBBAAIEYCgRZT6KemDogqCeKVcNwq6EmS1FPLNEwqTcV8rZDPdE98MykNkM9kXqi81qknvgXGTMmt8Azk2dFIe99XvuinlgsQz0xjNHGMRBAAAEEEEAAAX8C1POKvZgfmFpDKsT8UDdXk9/RqOdRz2N+YMkYCKOewPzAYm+vgH3mB5aMR+YHihR6fi7zA/19bmVtBBBAAAEEEEAAAQQQQCAXgbjlclUo0t8WY7DEDTYGpDQRAQQQQAABBBBAAAEEkgS2bdsmHTp0EJ1Ekrxceumlctttt8lBBx2U8u/ffvutaGCZToRKXrp3726FoFWtWjXl3//5z39a+08O4NIVNMxs0qRJ0qBBg5T1Ncxo3rx5MmzYMPnqq69SfpYpWMx0QpJX55tu7/XNcXo+Gvh0+OGHpx1CX9S89957Rb/9MTnYyctMd6D7uvrqq1P2pYFvf/zjH+XKK6+U/fffP+VneozJkyfLDTfcINpGe9FttF805MhtCbr/tQ810Ov9999PHH7w4MFWW51jJbl9YZ1/Lu3TcsLFF18sjz32WAqpBvFp4JVzTG/fvt26XqZMmeLaB1EKPNMgLA3lS14OPfRQ61zbt2+fFlKo1+vatWvliiuukHXr1rmeX6ZAHB2rI0aMkIcffjhl2xNOOME6ZtOmTVP+XS01LPHxxx93PVaQgWd6QK927dq1y3oRS0OikhddP9M3Upq+gKqBZRp2uGfPnsTu9R5w//33W6GSVapUSfPQa65fv37y5ptvptwPFi9eLJ06dUpZ38+EJt1QJ5zpM8I5TqZNm2bd7ytVqpT4kV4vb731ljWuPvzww6xtiWLgmTba7Vmm7vfcc48MGjQo5X6m5/zOO+/IRRddlOKf7FXIwDPdr4aEar8mG+u/H3fccVZ/aTies8aoY2TgwIFp126mAMegJjTlci/W83OOF/03/dZEDfor1BL09Rdm/+mxXn/9denSpUvK5zIdy7fffrsVfpf8bNZ7vIYZauii8zOZ7ovAs0KNMvaDAAIIIIAAAgjETyDoehL1xOKAauqJ1BOpJ9ZLu0FSTzQLhAq6nkE9sXhoer0gST2x5NKlnlhsUch6PvXE+H12psUIIIAAAggggEAUBKjnFfcC8wODmR+a65wP5gcWj0vT+WOFupcwP9D7CwzUmPmBxSON+YHFDswPFNEvTV61apW0aNEi7Tbk5/6V67OC+YH+5ndqJzE/sFBPTPaDAAIIIIAAAggggAACcRKIWy4XgWdxGl20FQEEEEAAAQQQQAABBAIVcPvjln3AZs2aSatWrawAGw2tWb9+fUpol6531FFHWYEYDRs2dG3n7NmzrVCe5LAve0XdRgOffvGLX8iGDRusP4wmB3bZ62UKYNF1TCckeUH62d7tGwbt/f7yl7+U1q1bS82aNUWDQjQEStd3nnu2b4DyenHLrV/0m9JXrlzp6nvttdfKuHHjRL850WsJsv93795tha0tXLgw5fA6EeCQQw6x/k3bp2EqyUtY559r+5wv6SS3vWXLlnL88cdb/a9hYM4wwcsuu0zmzp0rW7ZssTaLUuCZBop17drVNbysVq1a0rZtWzn44IOtdr/99tvyxhtvpF2vek3r9WSHc9WvX1/WrFmTFgRnm+3cudMaIy+++GLaELXvDzp+3SydGwQReKYFL2dmfvJ9S1/C1vuic8l2jev6phM+vL7hTfeh11Lz5s3lmGOOsZqgk1T1Prpjx460NnmFRvp9QTHT9Vm9enUrnE3HifbtSy+9ZLXJuei5u31TbFQDz7T9bhO57D7Qa6NRo0ae5+wcR4UOPNN2ZLqXJ/fLDz/8IMuWLZMvvvgirV804PD555+X3/72t66PjKBeUMz1XhzGhKagrz8bOoz+s4/l9blM7yf2WNbrVseJBt16LQSeedLwAwQQQAABBBBAoFwIBFlPUkDqidQTqSeW3EqoJ6beVqknjkmAeAVuBV3PoJ5Y3AWZAs+oJxYbUU9MvX8Vop5PPbFcfNTmJBFAAAEEEEAAgUAEqOf5m1/I/MCfU8Zhpvmhuc75YH5gMbHp/LFC3RiYH5geeMb8wPTRxfzA9JoO8wPzCzzL9VnB/MDUsZhtfqe9NvMDC/XUZD8IIIAAAggggAACCCAQFwECzwLqqbjBBsTAbhFAAAEEEEAAAQQQQCBggTfffFPOOuss2bRpk68jacDLggULpEmTJhm3W7RokfTu3Vt27drla/+68gUXXCAPPvigFSLmtfgJLHPbh9/tNQTkvPPOk2+++cb3+dSuXVuefvpp6dChQ8ZtddLAH/7wB9FvM8xlueqqq+RPf/qTFYiUbQmy/71Cguw2XX/99VbomXMJ6/xzaZ++MHbffffJqFGjXIPmvLxvuukmGTRokBUos3HjRmu1KAWeaXs0vEtDz/Qb1fwuV199tYwYMUI0oFADDHWpWrWqFcin337otWzdutUKRVy9erXxIfU6Gjp0qIwfPz6xTRCBZ23atLGu1VtuucW4bTqpYP78+XLcccdl3MbPhDUNHRo+fLjMmDHDuB3JKw4cOFCmTJkiGnzlXPy+oKjb53N96nUwduxY13tTlAPP9LqfOHGi6Dg3XSpWrCi33XabLF68OGV8BxF4pm3K9V6u25qM26BeUNTj53IvDmNCk7YtyOsveSwF3X/2sXQsT58+XQYPHuzrGdanTx/r3q4BlLoQeGZ6J2A9BBBAAAEEEECg7Ark+hmWeiL1xGz15Fx+R8y3XqHbm9ZTc2kf9UT3eyH1xGIXk7qMrkc9Mf1vHdQT8/uckeuz3HTcUk8sfD2femJ+Y56tEUAAAQQQQACB8i6Q6+8A1POo51HPSw2Ay3QvYX6guw7zA4tdMgXoBzk/ifmB2f11DeYHBvcFBuqby99WmB9Yck81/TuCPZaZH1jeP/lz/ggggAACCCCAAAIIlC+BuOVyVSjSKkQMlrjBxoCUJiKAAAIIIIAAAggggICHgIaRaQiNhuKYLJdddpkVVLX//vubrC6bN2+W0aNHy7PPPmu0/hFHHCH33nuvdOvWTZy/Gzl34DewrBDbf/bZZ9YEBD8hTRqSpoE5DRo0MDLQX11XrFhhhUh9+OGHRtuo20MPPSTt27fP6pa8w6D6P9tEjF69esmsWbOkcuXKaecXxvnn2j67bRq69cknn2TsG71GtE801Esn75x00kmRDTzTE/n3v/8t/fv3l3Xr1hmNuU6dOsk999wjTZs2FbdvYjMJd/r+++9l8uTJcsMNN1hhWpmWk08+WWbOnCnvvPOOFdRoL0EEnmkgnYaXrVq1Svr165c1tNHPfdHPC4p6jj/99JM88MADcu2114p6mSx16tSx7qM69ipVquS6SS4TmnRHfq4BXd/k3hTlFxT9nrMdbnniiSdK9+7dreA/e9EgS30eBrHovVyvIw1l/PlnswmXpuM2yBcUc7kXhzWhKcjrzzkGguw/57Hef/990TDEbPd6DU6966675KKLLpKePXsmxjKBZ0FcwewTAQQQQAABBBCIn0BQ9SRbgnqiWF+6QD0x9dqgnnia9SUkNWrUSLtp+K03FequQz2xpEZJPdF7VFFPzPx3BOqJf5ExY8YkBlCmF4B1JeqJxVTUEwv1JGM/CCCAAAIIIIBA+RGgnlcyZ6tatWrWfKAWLVp4DgDmB5rND83ldzQbnfmB/n4fLtTdinoe9TydE9mjR4+MQ4p6HvW8TM9Kv3+PyOVZwfzA4kvUdH6n84JmfmChnprsBwEEEEAAAQQQQAABBKIuELdcLgLPoj6iaB8CCCCAAAIIIIAAAgiUmsD27dtlxowZ8tRTT8m7775rvTSgS8WKFaVZs2Zy9tlny5AhQ0S/LSiXZdOmTfLMM89YwWfO/es3QmrAWd++faVly5aeAT3O45ZG4JndhuTz0YkgO3bsSDSvVq1a8utf/1r69OkjvXv3lrp16+ZCZgUd6R8eH3nkEVmyZIls2LAhEQql/aKhI126dJFBgwb5cnNrTBD9r+3/29/+Jnfeeae88cYbKYFW2s9Lly4VtfJagj7/fNqn4VyLFy+2woVef/31RP9Xr15djj76aOsPzXrN6H/r4hyr+gJc1F5Q1Haqydq1a62gNg3d27hxY6J77HPTF241SMt5L9DQxJEjRybWP+GEE2TRokVy0EEHZR3/Ov4ee+wxeeKJJ6wxb4ef6fjo3LmzXH755dKqVSvr3uCczBBU4JndPzrp8+GHH5a//vWv8t5776XcFzUgbsCAAVKvXr2s52iv4HfCh72dmmifaOibhmhp39jBVvb9QMfVJZdcIhq2pWFFmZZcA8/sfWYaK9pvHTp0sIKSzjjjjKxtiXrgWXIf6HWv34K3fPnyxHWv1s2bN7fGqV73VatWlXx9jQeUY8WdO3da14heT2+//bb85z//SXs26Rj53e9+Z3Rt6sZBBp7Z9x0/z4owJzQFdf159W8Q/ed2LPv6nTRpkjWW7XFif+bTa1dD0fT+7RzLBJ7lenWyHQIIIIAAAgggUDYFgqgnJUtRT/Q/boKupyW3KIj+z6deZ/+OGWQ9NZ/2UU+knqh/Z6Ge6F57pp5IPdF+vmQLPKOemPrZgHqi/89KbIEAAggggAACCJR3gSDqOdTzmB/oZ86H8xoMup5JPS/9rsf8wGKT5PmbzA90fzoyP5D5gW7hoLnMf/V7L2Z+oL/5nW5XMPMDy/unfs4fAQQQQAABBBBAAIHyIUDgWUD9HDfYgBjYLQIIIIAAAggggAACCCCAAAIIIBC4gJ/ArcAbwwHKhICGYGpY3/r16xPns3DhQunatWuZOL8onERykKTJt49Goc20AQEEEEAAAQQQQAABBBBAAAEEyoYA9cSy0Y9ROgvqicH3BvXE4I05AgIIIIAAAggggAACCCCAAAJRFaCeF9WeiW+7qOcF33fU84I35ggIIIAAAggggAACCCCAQJwF4pbLVaGoqKgoDuBxg42DKW1EAAEEEEAAAQQQQAABBBBAAAEE3ASY0MS4KOF3hk4AACAASURBVLTA5s2b5aSTTpItW7ZYu65WrZqsWrVK3L71sNDHLi/7+8c//iFt27aV7777Tgg8Ky+9znkigAACCCCAAAIIIIAAAgggEA0B6onR6Iey1ArqicH3JvXE4I05AgIIIIAAAggggAACCCCAAAJRFaCeF9WeiW+7qOcF33fU84I35ggIIIAAAggggAACCCCAQJwF4pbLReBZnEcbbUcAAQQQQAABBBBAAAEEEEAAAQQCEGBCUwCoMd/lxRdfLIsXL5amTZtK8+bNZcCAAfLb3/7W+Kx0227duon93QuNGjWSV199VerWrWu8D1bMLPDkk09K//79Zb/99pPVq1fLscceCxkCCCCAAAIIIIAAAggggAACCCAQigD1xFCYY3UQ6onR7y7qidHvI1qIAAIIIIAAAggggAACCCCAQFAC1POCko3vfqnnRb/vqOdFv49oIQIIIIAAAggggAACCCBQmgIEngWkHzfYgBjYLQIIIIAAAggggAACCCCAAAIIIBC4ABOaAieO3QH+8pe/yJgxYxLt7tWrl8yaNUsqV66c9Vz27t0r/fr1k2effTan7bMegBVk586d0qNHDyvorFWrVrJkyRKpWbMmMggggAACCCCAAAIIIIAAAggggEAoAtQTQ2GO1UGoJ0a7u6gnRrt/aB0CCCCAAAIIIIAAAggggAACQQtQzwtaOH77p54X7T6jnhft/qF1CCCAAAIIIIAAAggggEAUBOKWy1WhqKioKApw2doQN9hs58PPEUAAAQQQQAABBBBAAAEEEEAAgagKMKEpqj1Teu2aP3++9OzZM9GAatWqyfLly61wrUyLlh7vvPNOue6661JWe+qpp6R3796ld0Jl6MibN2+WESNGiPaRLk888YT079+/DJ0hp4IAAggggAACCCCAAAIIIIAAAlEXoJ4Y9R4Kv33UE8M3Nz0i9URTKdZDAAEEEEAAAQQQQAABBBBAoOwKUM8ru32b65lRz8tVLvjtqOcFb8wREEAAAQQQQAABBBBAAIGyIBC3XC4Cz8rCqOMcEEAAAQQQQAABBBBAAAEEEEAAgQIKMKGpgJhlZFebNm2SDh06yMcff5w4o/3331/uv/9+Of/886VKlSppZ7p9+3a5+eabZcqUKSk/69Spk8yZM0dq1KhRRnRK9zRmzJghAwYMsBoxfPhwmTRpkmt/lG4rOToCCCCAAAIIIIAAAggggAACCJRlAeqJZbl3czs36om5uYWxFfXEMJQ5BgIIIIAAAggggAACCCCAAALRFqCeF+3+KY3WUc8rDXWzY1LPM3NiLQQQQAABBBBAAAEEEECgvAsQeBbQCIgbbEAM7BYBBBBAAAEEEEAAAQQQQAABBBAIXIAJTYETx/IAU6dOlUsvvTSt7Rp21rx5cznmmGOsn+3cuVNefvll+eKLL9LWPfTQQ+X555+X3/72t7E0iGKj//e//8nAgQOlXbt2Vv9UqlQpis2kTQgggAACCCCAAAIIIIAAAgggUIYFqCeW4c7N49SoJ+aBF+Cm1BMDxGXXCCCAAAIIIIAAAggggAACCMREgHpeTDoq5GZSzwsZ3PBw1PMMoVgNAQQQQAABBBBAAAEEECjnAnHL5apQVFRUFIc+ixtsHExpIwIIIIAAAggggAACCCCAAAIIIOAmwIQmxoWbwN69e2XcuHFyyy235ATUuHFjmTNnjjRp0iSn7dkIAQQQQAABBBBAAAEEEEAAAQQQQCCaAtQTo9kvpd0q6oml3QMcHwEEEEAAAQQQQAABBBBAAAEEEHAXoJ7HyHAToJ7HuEAAAQQQQAABBBBAAAEEEEAgvgJxy+Ui8Cy+Y42WI4AAAggggAACCCCAAAIIIIAAAoEIMKEpENYysVP97oQVK1bI0KFD5ZNPPjE6p4oVK8qIESPk9ttvl/33399oG1ZCAAEEEEAAAQQQQAABBBBAAAEEEIiPAPXE+PRV2C2lnhi2OMdDAAEEEEAAAQQQQAABBBBAAAEEsgtQz8tuVF7XoJ5XXnue80YAAQQQQAABBBBAAAEEEIi7AIFnAfVg3GADYmC3CCCAAAIIIIAAAggggAACCCCAQOACTGgKnDj2B/jpp59k/fr1MnPmTFmyZIls2LBB9Bse7aVOnTrStm1bueCCC6Rbt25SvXr12J8zJ4AAAggggAACCCCAAAIIIIAAAggg4C5APZGRkU2AemI2IX6OAAIIIIAAAggggAACCCCAAAIIhCdAPS8867geiXpeXHuOdiOAAAIIIIAAAggggAACCJRXgbjlclUo0tj1GCxxg40BKU1EAAEEEEAAAQQQQAABBBBAAAEEEEAAAQQQQAABBBBAAAEEEEAAAQQQQAABBBBAAAEEEEAAAQQQQAABBBBAAAEEEEAAAQQQQAABBBBAAAEEEEAAAQQQQAABBBCIoUDccrkIPIvhIKPJCCCAAAIIIIAAAggggAACCCCAAAIIIIAAAggggAACCCCAAAIIIIAAAggggAACCCCAAAIIIIAAAggggAACCCCAAAIIIIAAAggggAACCCCAAAIIIIAAAggggAAC5VeAwLOA+j5usAExsFsEEEAAAQQQQAABBBBAAAEEEEAAAQQQQAABBBBAAAEEEEAAAQQQQAABBBBAAAEEEEAAAQQQQAABBBBAAAEEEEAAAQQQQAABBBBAAAEEEEAAAQQQQAABBBBAAIFyLhC3XK4KRUVFRXHos7jBxsGUNiKAAAIIIIAAAggggAACCCCAAAIIIIAAAggggAACCCCAAAIIIIAAAggggAACCCCAAAIIIIAAAggggAACCCCAAAIIIIAAAggggAACCCCAAAIIIIAAAggggAACCMRPIG65XASexW+M0WIEEEAAAQQQQAABBBBAAAEEEEAAAQQQQAABBBBAAAEEEEAAAQQQQAABBBBAAAEEEEAAAQQQQAABBBBAAAEEEEAAAQQQQAABBBBAAAEEEEAAAQQQQAABBBBAAIFyLEDgWUCdHzfYgBjYLQIIIIAAAggggAACCCCAAAIIIIAAAggggAACCCCAAAIIIIAAAggggAACCCCAAAIIIIAAAggggAACCCCAAAIIIIAAAggggAACCCCAAAIIIIAAAggggAACCCCAQDkXiFsuV4WioqKiOPRZ3GDjYEobEUAAAQQQQAABBBBAAAEEEEAAAQQQQAABBBBAAAEEEEAAAQQQQAABBBBAAAEEEEAAAQQQQAABBBBAAAEEEEAAAQQQQAABBBBAAAEEEEAAAQQQQAABBBBAAAEE4icQt1wuAs/iN8ZoMQIIIIAAAggggAACCCCAAAIIIIAAAggggAACCCCAAAIIIIAAAggggAACCCCAAAIIIIAAAggggAACCCCAAAIIIIAAAggggAACCCCAAAIIIIAAAggggAACCCCAQDkWIPAsoM6PG2xADOwWAQQQQAABBBBAAAEEEEAAAQQQQAABBBBAAAEEEEAAAQQQQAABBBBAAAEEEEAAAQQQQAABBBBAAAEEEEAAAQQQQAABBBBAAAEEEEAAAQQQQAABBBBAAAEEEECgnAvELZerQlFRUVEc+ixusHEwpY0IIIAAAggggAACCCCAAAIIIIAAAggggAACCCCAAAIIIIAAAggggAACCCCAAAIIIIAAAggggAACCCCAAAIIIIAAAggggAACCCCAAAIIIIAAAggggAACCCCAAALxE4hbLheBZ/EbY7QYAQQQQAABBBBAAAEEEEAAAQQQQAABBBBAAAEEEEAAAQQQQAABBBBAAAEEEEAAAQQQQAABBBBAAAEEEEAAAQQQQAABBBBAAAEEEEAAAQQQQAABBBBAAAEEEECgHAsQeBZQ58cNNiAGdosAAggggAACCCCAAAIIIIAAAggggAACCCCAAAIIIIAAAggggAACCCCAAAIIIIAAAggggAACCCCAAAIIIIAAAggggAACCCCAAAIIIIAAAggggAACCCCAAAIIIFDOBeKWy1WhqKioKA59FjfYOJjSRgQQQAABBBBAAAEEEEAAAQQQQAABBBBAAAEEEEAAAQQQQAABBBBAAAEEEEAAAQQQQAABBBBAAAEEEEAAAQQQQAABBBBAAAEEEEAAAQQQQAABBBBAAAEEEEAAgfgJxC2Xi8Cz+I0xWowAAggggAACCCCAAAIIIIAAAggggAACCCCAAAIIIIAAAggggAACCCCAAAIIIIAAAggggAACCCCAAAIIIIAAAggggAACCCCAAAIIIIAAAggggAACCCCAAAIIIFCOBQg8C6jz4wYbEAO7RQABBBBAAAEEEEAAAQQQQAABBBBAAAEEEEAAAQQQQAABBBBAAAEEEEAAAQQQQAABBBBAAAEEEEAAAQQQQAABBBBAAAEEEEAAAQQQQAABBBBAAAEEEEAAAQQQKOcCccvlqlBUVFQUhz6LG2wcTGkjAggggAACCCCAAAIIFEbg//7v/+Skk06SjRs3WjusVq2arFq1Slq0aFGYA5TRvfz973+Xs846K3F2p512mixYsEBq1KhRRs+Y0yqkwF/+8hcZM2ZMYpcXXnihTJ8+vZCHYF8IREKgPI71MJ8PF110kTz++OOJvv7zn/8s1113XVrf/+9//5Pu3bvLypUrEz+bP3++9OjRo+DjpDz2ecER2SECCCCAAAIIIIAAAhEXoJ6YWweF+ftibi1kqygL8Pt2lHuHthVSoDyO9TCfD9QTCzla2RcCCCCAAAIIIIAAAvERoJ6XW1+F+ftabi1kqygLlMcaR5T7g7YFJ1Aex3qYzwfqecGNXfaMAAIIIIAAAggggAACCCAQLYG45XIReBat8UNrEEAAAQQQQAABBBBAIIYCTGjKrdPC/IN1bi1kqygLhDnJ46effpLZs2fLO++8I7fddluUWWhbGRQIc6xHhS/M5wMTmqLS697teP/992XixIkybtw4qVu3bvQbbNDCzZs3y1133SWDBg2SY4891mALVkEAAQQQQAABBBAoawLUE3Pr0TB/X8ythWwVZYEwayzUE6M8Esp+28Ic61HRDPP5QD0xKr1OPTH6PUELEUAAAQQQQACBsiVAPS+3/gzz97XcWshWURYIs8ZBPS/KI6Hsty3MsR4VzTCfD9TzotLr1POi3xO0EAEEEEAAAQQQQAABBOIuQOBZQD0YN9iAGNgtAggggAACCCCAAAIIRFCACU25dUqYf7DOrYVsFWWBMCZ5FBUVyeuvvy4jR46UdevWyYUXXijTp0+PMgttK4MCYYz1qLGF+XxgQlPUer+kPfr56tZbb5WpU6fKYYcdJmvWrJF69epFt8EGLdu1a5fcc889cvvtt0uVKlVk1apV0qJFC4MtWQUBBBBAAAEEEECgrAlQT8ytR8P8fTG3FrJVlAXCqLFQT4zyCCg/bQtjrEdNM8znA/XEqPU+9cTo9ggtQwABBBBAAAEEypYA9bzc+jPM39dyayFbRVkgjBoH9bwoj4Dy07YwxnrUNMN8PlDPi1rvU8+Lbo/QMgQQQAABBBBAAAEEEIi7QNxyuSoUaXUuBkvcYGNAShMRQAABBBBAAAEEEECgQAJMaMoNMsw/WOfWQraKskAYkzwmTZoko0aNSjAQeBblEVF22xbGWI+aXpjPByY0Ra33i9vz1ltvSfv27WXHjh3Wf5eFwLNt27ZJ69at5aOPPrLOqVq1agSeRXP40SoEEEAAAQQQQCAUAeqJuTGH+ftibi1kqygLhFFjoZ4Y5RFQftoWxliPmmaYzwfqiVHrfeqJ0ewRWoUAAggggAACCJQ9Aep5ufVpmL+v5dZCtoqyQBg1Dup5UR4B5adtYYz1qGmG+Xygnhe13qeeF80eoVUIIIAAAggggAACCCBQFgTilstF4FlZGHWcAwIIIIAAAggggAACCJSqABOacuMP8w/WubWQraIsEMYkjzCOEWVj2hYNgfI4DsN8PjChKRrj3NmKf/zjH9K2bVv57rvvrB+VhcAzPi9Gc6zRKgQQQAABBBBAoLQE+HyYm3yYvy/m1kK2irJAGDWWMI4RZWPaFg2B8jgOw3w+UE+MxjinnhjNfqBVCCCAAAIIIIBAWRagnpdb74b5+1puLWSrKAuEUeMI4xhRNqZt0RAoj+MwzOcD9bxojHPqedHsB1qFAAIIIIAAAggggAACZUuAwLOA+jNusAExsFsEEEAAAQQQQAABBBCIoAATmiLYKTSpzAuEMckjjGOU+Y7iBBGIuIDphKYwT4N7jwiBZ2GOOI6FAAIIIIAAAgggUBoC1BNLQ51jlneBMH7fDuMY5b0fOX8ESluAemJp94D78aknRrNfaBUCCCCAAAIIIFCWBKjnlaXe5FziIhBGrS2MY8TFm3YiUFYFqOdFs2ep50WzX2gVAggggAACCCCAAAIIxFsgbrlcFYqKioriQB432DiY0kYEEEAAAQQQQAABBBAojAATmgrjyF4Q8CMQxmSjMI7h55xZFwEECi/AhKbCmxZij0xoKoQi+0AAAQQQQAABBBCIsgD1xCj3Dm0rqwJh1PrCOEZZ7R/OC4G4CFBPjGZPUU+MZr/QKgQQQAABBBBAoCwJUM8rS73JucRFIIxaWxjHiIs37USgrApQz4tmz1LPi2a/0CoEEEAAAQQQQAABBBCIt0DccrkIPIv3eKP1CCCAAAIIIIAAAgggEAEBJjRFoBNoQrkTCGOyURjHKHcdxwkjEDEBJjRFrEP+f3OY0BTNfqFVCCCAAAIIIIAAAoUToJ5YOEv2hICpQBi1vjCOYXq+rIcAAsEIUE8MxjXfvVJPzFeQ7RFAAAEEEEAAAQSyCVDPyybEzxEovEAYtbYwjlF4GfaIAAJ+BKjn+dEKb13qeeFZcyQEEEAAAQQQQAABBBAoPwIEngXU13GDDYiB3SKAAAIIIIAAAggggEAEBZjQFMFOoUllXiCMyUZhHKPMdxQniEDEBZjQFM0OYkJTNPuFViGAAAIIIIAAAggUToB6YuEs2RMCpgJh1PrCOIbp+bIeAggEI0A9MRjXfPdKPTFfQbZHAAEEEEAAAQQQyCZAPS+bED9HoPACYdTawjhG4WXYIwII+BGgnudHK7x1qeeFZ82REEAAAQQQQAABBBBAoPwIxC2Xq0JRUVFRHLonbrBxMKWNCCCAAAIIIIAAAggg4C2wd+9eWbFihTz66KOydOlS2bFjh7Vy9erVpXv37nLllVfKiSeeKPq7SiEmNG3atEmeeuopmTlzprz//vuix9elYsWK0qhRI+nWrZsMGTJEmjZtKpUqVQq967Zv3y5/+9vf5OGHH5Z3331Xvv3227T2DRs2TJo0aWKZmCx///vf5ayzzkqsetppp8mCBQukRo0aKZs7ffWH8+fPlx49epgcJq1//Gz/5ZdfyqxZs6y+ST5v3Ue9evXklFNOkQsuuMDqHx0b2RbnuTjP+V//+pfcfffdojZffPFFwrhZs2aif3QfOHCgHHTQQWmH+emnn2Tt2rUyadKktPF6/PHHy7XXXitnnHGGVKlSJVsTXX8e1vi0jzNjxgx577335Oeff7bao+c/aNAgueSSS2T//fe3/i2oyUbOyQ2ZwLzGrHObMK6fP//5z3LddddZh9bxsHjxYpk8ebK8/PLLietVx2jr1q1lxIgRnuNBr+25c+fKlClT5I033kjci+rUqSNnnnmmXHPNNUbXufP6Tm7f999/bx1Dx2vyMWrVqiWdO3eWyy+/XFq1apXXvS75Hr58+XL5z3/+k+gWPU7z5s2t60nvIzVr1jS6Lv73v/9Z9/+VK1da6x922GGyZs0a616g9221UXcdtybWRgf1MdYztU+PpePwsccekyeeeCLlOaMe+jzLNC5M2qrjbv369dZzbOHChbJhw4bENZxsfvbZZ2e9X5o+H9zapaXOjz76SKZNmyazZ8+WTz75JHEvbdmypYwaNUq0DVWrVrX+3XRCk9PXz7NE1w3q/uZs/4UXXijTp0836TLX8/faPozx5ez3TCdRrVo1WbVqlbRo0cL4XN1WDNrPOTErW2P9fL7Jti9+jgACCCCAAAIIIBC+APXEVPMw6iHUE0WoJxbX1aknZr/nZarXUU8Uqw5q/02IemI9a0BRT6wo1BPT7y2m9TTqie735Wx+1BOzP89YAwEEEEAAAQQQKKQA9TzqeSrA/MDiccD8QPe7C/MDve+6zA/MPhfT9JllOhc2jHpLpjYzPzBzjzI/0Htesi3H/EB/7z+Y3kNYDwEEEEAAAQQQQAABBBCwBeKWy0XgGWMXAQQQQAABBBBAAAEEEEgS0KAUfall6NChiZAUL6DzzjtPpk6dKj/88IOcdNJJsnHjRmtVPyEcGpJzxRVXyAsvvGDUD40bN5b77rtP2rdvbxwsZrRjj5V27dolY8eOtcKPTJYTTjjBCtTRYLZsi2mgTWkEnm3dutUKXXr22WeznYb1cw0Su/3222XkyJGJEB23Db0Cz/bs2SPDhw/Pejw9ziOPPCIDBgxI9P9nn30mffv2lddeey1jW3XszJkzxwqrMl3CGp+m40zDzp588kkreOuOO+6QMWPGJE7Fb8iPl0EhA89Mz8tuSz7Xjx0otm7dOunTp0/W+5dzPOi97/nnn5d+/fqJtjvTokFhek/IFPLnNaHJtH1HHHGEFVilk8b8LBqmptfIDTfckPU8dL8aKqlBX3r92mF6XsdzmzD06quvWuFtGqJlB/Q5t9fnhAZC5rrkO6Gpdu3acs8991j3cjtM06stydeYaXil/dxUxw8//DDraWrQmF6/l156qWeonenzwXmwzZs3W/du7ZNMi44vfRlar7mgA89M7wO53t+yvSCXrUNMt/eaMFfI8cWEJiY0ZRuv/BwBBBBAAAEEEIiqAPXE1J4x/T2oEPWQKAWeUU8s7lHqiZnvVNlekAzz+qGeWNxX1BPTv+ChkPUetyuCemLmL/MxvQ9QTxTry4OSv1gp0x3Yz99uM+3HtJ7qtY9s2xN4FtVP/LQLAQQQQAABBMqaAPU86nkqQD2Pep7JvY16nveXADM/sGQEMT8w9WpifqD73YV6HvU8HRl8IarJ05d1EEAAAQQQQAABBBBAIFcBAs9ylcuyXdxgA2JgtwgggAACCCCAAAIIIBCggAbBaLDMjTfeaHwUDR6bPHmydOvWzVfgmU6ceuKJJ2TIkCFZA2jcGnPbbbfJddddZwVtBbVoMFGvXr2sb+/zs2iA0L333muFCGUKzDENtAk78Ozjjz+2+vOjjz7yc9rWum3atJFnnnlGDjnkENdt3QLPNDiqd+/e8t577xkdT331GNo369evl65du8pXX31ltK22a/ny5VlDz8Icnx988IGcc845RkFJepJ6/jNnzpRPP/1U/vCHPyTOO2qBZ2FfP/qC4lFHHWWNpWyhVjaarq9hi4cddphMnDhRrr76aqNxpCtpn82YMcMz4M9tQpNeHxpW98033xgdx/ReYu9MJyL2799fXnzxRaP9J69kEgjoFvg0evRo0f95hZ3Vr19fVq9eLYcffrjvNtkb5BN4tmTJEuuZ9txzz/k6/l133WWdV7bQM30h9Morr5QHH3zQ1/51Ze0rnezlFpxn+nxIPqje2y644ALj++EBBxxghfxp2x9//PHEruyXfZ0n5Ox//Xm2ySdh3N+yvSCXrWNMt3cb/4UeX7ygmH1MZetPfo4AAggggAACCCAQvgD1xFTzsOshUQk8o54oQj2xpLaQ6U6U6QXJsK8f6onFLzZTT0wNPCt0vcd5PVBPnC89engHnlFPdL+DetWrqSdSTwz/0z9HRAABBBBAAIGyIEA9j3qeClDPo56XPFeIep67APMDxZpXyfxA5gdSzyvc/FPqedTzysLvE5wDAggggAACCCCAAAJRFohbLleFIp11GIMlbrAxIKWJCCCAAAIIIIAAAgggkCSgvxrdeeedVoiYc9FQMQ3AOvjgg2Xbtm2ybNky+fbbbxOraejZu+++K//5z3+sf8v2LeGZjqXbN2vWTFq1aiWVKlWSt956ywq1cgvTGT58uEyaNCmQ0LPXX39dunTp4hpMdMQRR8ipp54qv/jFL1w9bBgN6bnmmms8A3NMA23CDDzbuXOnFSTmDEzSMdC8eXM55phjrNPT9V566SXr/J3LwIED5aGHHnLtF+e5aF/vu+++ot/Ybi8awtO5c2epWbOmbNiwQVatWpUWYHXkkUfKo48+KoMHD04JZvvNb35j9Y0ur7zyivzrX/9Ka58GYmnYXuXKlV3vAWGOz88//1w6derkGi6XfC5r165NCYTTa0xfDly0aFHiHAoVeDZt2jTR4+nyxhtvpPTNr371K6u99qKBYSNHjrT6MHkpjetHg8S0z5PDxDIZ2u3VMdSxY0fp169f4j6jQWPqq+NMx/rSpUtd7wVPPfWUFbDmtjivbw131EAqHdNuY10nEq5cuTLtXpcc8JfpoZVpLGmglp6j3sMzXbu1a9e2xlTLli1dD+UMfNJalV5HdsCcfe3WqFEjcf1p8KOGYmYLDst0brkGntWpU8e6b+lLivainnp+xx57rPz000/WWHcLW8z2HNP96Xnr+T388MNpzdd7Ztu2baVRo0byww8/WH2rfeRc9DmmPs77kenzwd5fpmtOz/f44493bYe2T/tdt7eXQgWehXV/Mw0s8xpjpts7x38Q4+vNN9+U+++/32qqfqaaN2+e9cK8Lvvss4+ce+65iYA8/SZQDdvT+3I+i+n55+r32Wefyd133y36Mq9+dtTwwT179li70/tCz549RS3t5fe//70cd9xx+ZwS2yKAAAIIIIAAAgiEKEA9MRW7NOohUQg8o55Y/HKkV21dR0kh691h/b7t51ZCPbH4SyqoJ6aPGuqJqSbUEzO/zBbW/S3oepjd69QT3Z8k2fypJ/p5ArMuAggggAACCCDgX4B6HvU8FaCeRz2Peh71POYHZp/nrvdL6nnU8wo9/5T5gSLMD/T/GZ4tEEAAAQQQQAABBBBAwFwgbrlcBJ6Z9y1rodqBpQAAIABJREFUIoAAAggggAACCCCAQBkWWL16tRWIY4dQ6KlqYMsDDzwgGqSk/7+9aEiMBvdoUNCmTZvSVLIFxcyfP1/OPvvstGAfDVu7/vrrZf/990/Zp4ZkaCDMDTfckBZ8pd9qftVVVxW0Z7xeqrjsssvk5ptvloMOOijleF4e+pLT3Llz5ayzznJtn2mgTZiBZzqZRYOZ7EXPYerUqaIhZsljQH+uk+A0kK5Pnz7y4YcfJrbRUBYNQzv55JPTztvtXOyVDj30UNHjd+jQwQq7s5ddu3bJpZdeKjNnzkzZnxYg7CAYNb7vvvukQYMGKeu8/fbb1lhzhkzpeD/66KNd+yWs8amTITRk69lnn01px+mnn24FKB1++OEp/759+3a58cYbrWvSbSlU4Fnyvk2DppK3Ka3rJ7kNOh7uueeeNEO38aDb2WNJx/u4ceNk1KhRomFCyfe8xx57TIYOHZpy39JQRL3Gk9e1t8n0TWx6j9Pr6vzzz08Z6xoGpPc0vc8kLxokpvdcDa1yW/TFKf1GyRdeeCHlx40bN7auKb0WnQW7999/37qu161bl7aN7sd5LelKzhe0kjfU4CW1S7bQ54PeNw455BDXdpv+o+k4zNQ+bcett95qBfRpAFzysnnzZsvCGfSYLaxtwoQJcvXVV6fsS/tWA6u0b5PvmXqv0nC1/v37yyeffJLYRsfc4sWLU4IE9YemzwddV+8NXbt2TetLvSdMnDgx7Zn16aefyhVXXCF6r3NbChF4Fub9LdsLctnGmen2YY8vDQLV0LzvvvvOOgX9xtQ1a9ZIvXr1sp2Sr5+bnr/XTv1s7/wMkO3zoq8TYWUEEEAAAQQQQACBUhGgnljCXlr1kCgEnlFPLH7hJ4x6d5i/b+d6UzGt4yTvv7Sun+Q2UE8s1qCeWDIqqCeWWFBPTL0jmtbDqCe6P0lM/XRr6om5Po3ZDgEEEEAAAQQQ8Bagnkc9TwWo51HPS75LUM8r1tA5wMwPZH6g8wnK/EDvwLMw/17hp57k9inIdHvqedTz+D0CAQQQQAABBBBAAAEE4i9A4FlAfRg32IAY2C0CCCCAAAIIIIAAAggEIKCBYhrOsmDBgsTeNWDn+eefl1NOOcXziF4vImUKsNi2bZsVaPXee+8l9qvrP/PMM3LmmWdmPDv9ZiN98Sg5ZK127dpWuFazZs0KIvPjjz/K8OHDrYk99qKBNBq2pUbO382SD7p161ZrHZ0cZi8nnHCCLFq0KC1wRn9uGmgTVuDZ7t27pVevXrJw4cJE+zVoToPeMi36besa0pUcKqahQpMmTUrbzCvw7KijjrLCmho2bOh6qC+//FLatWuXEqxmr3jJJZdYYWfOQDb75xoypGPODo3Rf9ewqWHDhqUdK8zxqed7xhlnpARoaYigmrsFaGljM33TahQCz0rz+jEdDxou1a1bt0RYXvJ1rvchvQbcFrXXICgNZbSXAw88UF5++WVp0qRJ2iZegWeNGjWy7rVu29h9rO3o27dvytjo3bu3PPHEE1K5cuW0Y+l41lDA5OXcc8+VRx55RGrWrOl5+eqkkz/84Q+iE3OSFw18u/vuu9Pud14TOjQs7KGHHvK8BvO9OZtOrPNqn8nzzO3ba/V+9Morr0j9+vXTTkFf8mvTpo1s2bIl8TO9j+n988gjj/Q8Zbfnpltwnunzwb6fOft//Pjxcu2116YE6iU3KtO3TxYi8CzM+5vphCSvTjHdPszxpW0l8CzfOwfbI4AAAggggAACCAQtQD2xRLg06yGlHXhGPVGEemLq3ca0jmNvVZrXj92GbPVl6oklfUw9scSCemKJBfXEC2X69OlpH72oJ7p/GjWtx+rWBJ4F/Yme/SOAAAIIIIBAeROgnkc9TwWo51HPc977qOeViDA/0DvwjPmBxeOE+YEl1wvzA1Pvpn7rxbo18wPL26dxzhcBBBBAAAEEEEAAAQTCEIhbLleFIq1IxWCJG2wMSGkiAggggAACCCCAAAII/H+B1157zQqT2rNnT8JEg3X69++f1cgtTCpT4NmsWbOkT58+Kfs1PZZu5PZNk17hPFkb77LCu+++a4XYfPPNN4mf6qSOa665JmPYmb3yxx9/LG3btrUm4dvLU089JRpW5FxMA23CCjzTUDENuLODyzL1o/NcpkyZIhpyZi8tW7aUpUuXSq1atVJWdTsX/X1XQ4I0/CvTMnbsWNEQn+RFg+6WL18uBx98sOembhO1vALZwhqf+iLfgAEDRI9nL5nC8ZJPTl8qGzp0qPWNgslLFALPSvP6UYvGjRtbAYh169b1HA87duyQzp07y/r161PWMbmPfPDBB9K6dWv5+uuvrW117Oo479ixY9brW1fQa0rHa6tWrTKOdbfJUxrapfe/o48+OmVbnSihgVl6L/Y7lnR9t2/a8wqSdHtBa5999rHMTz755IznlM8PTSfWeb1A9sADD1hBltkW58urGjy4cuVK0Wsz2z3PtG91P3PmzBENpLNLkm6Gps8Ht/4/77zz5Mknn8waQKfb9ujRIyWkU9uX7wuKYd/f/Lwg5zYGTLcPc3xpO5nQlO2K5ecIIIAAAggggAACpS1APbGkB0qzHlLagWfUE8Wq74VR7w779+1c7zGmdRx7/6V5/WgbqCcW94RpbZp6YuqVQT2x2IN6or/AsyDq1dQTc31qsR0CCCCAAAIIIFC+BKjnUc9TAep51POcdz7qeakizA/8n3Tv3t2aM2cvzA8slmB+YMm1EvbfK0zn93l9sjPdnvmB7oKmfro1X2BQvn6/4GwRQAABBBBAAAEEEIiiQNxyuQg8i+Iook0IIIAAAggggAACCCAQqoAzSErDeJYsWSI1a9bM2g4NbNHwqPvuuy+xrldQllvwlAb1zJ07VzRYxmRxO17Dhg3llVdekfr165vsIuM6N998s9xyyy2Jdfy86GNv5NxHt27dZPbs2bLvvvumHNs00CaswDPncSpXriwrVqywAp6yLevWrZMzzzxT9ttvP9Gws+OPP140QMrZr27nYjrenF7aJq8XaZztvfzyy2Xy5MmJf3YLBwtzfGqo3Kmnnipbt25NtMkrGM/N3u1FwCgEnpXm9aNON910k2gbsi3OP8Cbhvt99dVXoi8Sv//++4lDzJ8/3wqNci5u43XEiBHWOHQWz9zau2nTJunQoYNoiKK9uI33ZcuWWQFudniWaYBg8jHdxpPbsdwmdHiFG2brAz8/N51Y59Y+P88Ht+vSrX/djjN48GCZOnWq6H0z2+IWUjZhwgQZPXp0YlPT58PLL78s7du3F51EpIvfCWbOlzIz3VfdztvNJ+z7m58JNW59Y7p9WOPLbiOBZ9muJH6OAAIIIIAAAgggUNoC1BNLeqA06yGlHXhGPXG39OrVy/oyB3sJqt4d9u/bud5jTOs49v5L8/rRNlBPLP5SB5MvJKGemH5VUE8sNsk38Czs+5tpPdDrPmi6PfVEd0FTP92aFyRzfRqzHQIIIIAAAggg4C5APY96ntvnbOYHivVFk0HMXw37991c733U81LlmB+YHnjG/MDiMcL8wJJrJez7m596ktu90HR76nnU83J9lrIdAggggAACCCCAAAIIREeAwLOA+iJusAExsFsEEEAAAQQQQAABBBAosIDbH+iuv/56GTdunPGRnIErXuFBbn/knDFjhvTr18/4WLqi83j6+9LSpUulY8eOvvbjXNnNwjRQK3lfzvYdcsghViBbo0aNUg5pGmgTVuDZf//7X9FwNm2/vbRp00aeeeYZ0XMoxOJ2LhqYN2nSpKy7d7r6mXBlMjEnzPGpIUE9e/ZMnLPXGPFC0XCj3r17W0F69lLagWelff34uQ84J3GaTsoxDXzSPnFe336DqHQfzqA+t/DEXM8leWy5jSe3Y7mdf9++fUXv4yYhblkvco8VTK5f3dStffrS8axZs4yCyHbs2GGFx61fvz7RErdAL7dv8vT7UuiNN94oDz74oBxzzDHSvHlz+d3vfiennHJK4rimzwenjelYtg/kds75vqAY9v3NdEKS1/gz3T6s8WW3k8CzXO8YbIcAAggggAACCCAQhgD1xBLl0q6HlHbgGfXE9C81CKreHfbv27neS0zrOF61nDDr8dQTi3vZbz1Jt6GeWGxHPbHYgXrihTJ9+vS02yb1RPcniWk9Vrcm8CzXpzHbIYAAAggggAAC6QLU86jn2QLU86jnOe8Q1PNSRZgfmB54xvzA3L40gvmB3p/I/M5/9lNPcjuq6fbU86jn8XsEAggggAACCCCAAAIIxF8gbrlcFYqKioriwB432DiY0kYEEEAAAQQQQAABBBAQcYY8+XnJx/b78ssvraAW3ZcuXoFnixYtsgK17OXAAw+0wrWaNGniqyvcvkUtlxehnAd1C7zSEJuuXbv6at/mzZvlpJNOki1btljbeZmaBtqEFXimbb355pvllltuSTnfqlWrioZpDRw4UFq0aCFVqlTx5ZG8stu5mL4E6Ax/8TN+TCbmhDk+nSFVbuFS2ZAnTpwoV111VWK10g48K+3rx09onHM8mPrnM6EplxcH58yZIxrYZS8amvjqq69K3bp1rX/69ttvreC8F198MbGOaYCgc3xp+Nbw4cMT/3zYYYfJmjVrpF69eol/K9RL3NnGtvPnJtevbuPWPg3v1BBPk8W0f533ivr161tWDRo0MDmM0Tomzwe3iT+59P+QIUNk2rRpiXbl+4Ji2Pc30wlJXvCm24c1vux2EnhmdKmwEgIIIIAAAggggEApCVBPLIEv7XpIaQeeqQT1xHDq3WH/vp3r7cW0jqP7L+3rh3picS/nUk/S7agnutcj3b5AgXriysQtxc0n7PubaT2QeqK7QFh+enQCz3J9GrMdAggggAACCCCQLkA9j3pe8qignkc9L3k8UM9LvWeazh/TrZzzu5gfmPsT2HQchjV/i3oe9Tx7NAcx/9TeN/MDc79nsCUCCCCAAAIIIIAAAggg4CUQt1wuAs8YywgggAACCCCAAAIIIFCuBdatWyf6Ytz3339vOey3336yevVqOfbYY41dnKE7XoFnzhdgmjZtKitXrpTatWsbH0tX9PvtTqY71/C19u3bW/vXRX/B1TChOnXqmO7CWk89nnvuOdmzZ09iO7dQL5NAG91BmIFnH3/8sbRt29Y6pttSsWJF0YkZF198sXTp0kUaNmxoOZku+ZxLPn/cNZkQEdb41Nz1/v37y8yZMxNsgwcPlkceecSU0VrPOamitAPPSvv6cQvo8gI1GQ9u2+YzoSmXbzp0jnnnvdUt/HHq1KkybNgwX2NJV3b2n9t93O38TQMLfTcoaQPT/nJr34QJE2T06NFGhzftX2d7WrduLRqOqc/PQi0mzwe3b931c752W53hifkEnpXG/S2sF+zCGl92v+TzzPMzDsPyc/s84/V50U/7WRcBBBBAAAEEEECgdASoJ5a4l3Y9JAqBZ9QTSwLkg6p3l8bv27neXUzrOG71qLDr8dQTi3uZemJ36+9U9uKnvkY9sViNeuKFMn369LTbJvVE9yeJn3okgWe5Po3ZDgEEEEAAAQQQSBegnkc9L3lUUM+jnpc8Hqjnpd4zTes9upVzfhfzA3N/ApuOw7DqLcwP9A48K42/V/ipJ7mNQtPtwxpfdhuZH5j7PYMtEUAAAQQQQAABBBBAAAEvAQLPAhobcYMNiIHdIoAAAggggAACCCCAQIEFnH909/OST3JTkv8g6BVg4fwjsNcLeSanaPoHSJN92es4Lfxsm21dtxc+TAJtdL/5hITlsv2cOXOkd+/esnfv3mynJQcccIBccMEFMmjQICsIrVKlShm3cZ5L5cqVZcWKFaKBQdmWfP64azIhIqzx6fZHca8XgjKZOD1KO/CstK8fP9+QaDIe3OzzmdDk55ve7GM7v2HXeb3ke29IPsds4Wq6rp/zz3Y9+/m5aX/l2z7T7cePHy9jx45NnMLpp58u8+bNk+rVq/s5rYzrmjwfCtX/zmPl84Jiadzf8v08YLq96fjw6li/2+fzzPMzEE3P32uffrbnBUU/PcO6CCCAAAIIIIBAtAWoJ5b0T2nXQ6IQeKYa1BOLx0RQ9e7S+H0717uQaR1H91/a1w/1xOJenj9/vvTo0cN3l1NPNK+XUk/0fkGyNO5vfupZbheG6fZ+64HOY/ndnnqi79sYGyCAAAIIIIAAAuVKgHoe9TzngKeeRz3PHhPU81KvDj+/jzvvrcwPzP3RajoO/fSPW2tMt6eeRz3PHj9+6uem48veN/W83O8ZbPn/2LsTaCmqq+3jG0EDghoUB1Qk4hBBV5yYVEZBQBQMoKhMsoICvkyKEwKfGgVMVHwjgwEVBURAEJHkCogoAiKgxCmAM0ZQX1QQhzBEhfutXTfddFdXdZ9T1VPBv9bKSsKt4dSvTp3qu++ppxFAAAEEEEAAAQQQQAABP4Go5XKVK9Vo8QgsUYONAClNRAABBBBAAAEEEEAAAY+XiqIaeBbmZbJYRyj0C1bF8oKieqxfv1569uwp+g2fpkulSpVk6NChMnDgQDn00EM9NwsTdhLmj7smEyJyGXiWeG0L8QKP6TV0r2fiVuz3j9e525xX4vY2ExJMQ6TSXZtMgVaZfm5z3d33l27rnqxhc/42x860run1Cts+0+1NX2jLdF7pfk7g2T+kSZMmsmPHDocpXaBj2Othur1p//C7rrbbh3nm2fQ90/P326fN9mE+A9icE+sigAACCCCAAAII5F5gX3lBknqif18JUnOgnpjdwDPqieHGsjBfQEI90cyeeqJ54JlN/cRMP3Ut6onUE6knBr172A4BBBBAAAEEENg/BKjn7b3OzA/ca0E9j3qe9gbTeVm6brHeP9TzzJ5l1POo58V6Cl+I2kOmTJmScuPYzu9z78B2e+p5ZmMXayGAAAIIIIAAAggggAACNgJRy+Ui8Mzm6rIuAggggAACCCCAAAII7HMC+8qEpk6dOsnMmTOlQoUKga9RsU7ICPKCYSJC0O01H/y9996T+++/X5566in5+eefjWxPO+000W+BrF27dsr6YcJOwvxx12RiTi4DzxL7J4FnRt0oaSVeUNwY90gMIQt6b3tdAff9pWPpkiVLpFGjRvHVbSdk2F9p7y1M7l/dMmz7TLfnBUW+wTHWU/kGRxGb+yHMZ4BsjSfsBwEEEEAAAQQQQCA7AtQT9zpST0zuU9QTm0pJSYlUqVLF+mZz/35FPdGakHqiiGSqF2b6uY069UTzeqRN/cTmGiSuS+AZgWdh/oZm0+/C9meb7akn2lwZ1kUAAQQQQAABBNILUM+jnufXQ6jnUc8znZelfahY6+Fe/dvmvBK3N50/5uXhFyKVboTOVK/L9HOb5x/1POp5sf5C4BmBZ16Bb37jCfU8m5GWdRFAAAEEEEAAAQQQQKDQAgSe5egKRA02RwzsFgEEEEAAAQQQQAABBLIssK9MaOrRw/sPkDZc2bIwPabJCyi6r7CTFsJur23YvXu3fPjhhzJ37lyZPn26rFu3Lu1paujZiy++KMcff3zSemFeTgjzsobJBJZcBp4l9s/9JfDshBNOkFWrVkn16tVNbwmr9UzvH6+dmvQHr+3yPaFJAwc1cOzbb791mnPwwQfLsmXL5Nxzz3X+fzbu7dh5uu8v97F0PZvzt7qYGVY2vV5h22e6/bBhw2TUqFHxVrdo0ULmzZsnlStXztppm/TvbF1/97GY0MSEJiY0Ze1WZkcIIIAAAggggMA+K5CtGlriBHmv30MVMF/1mqAXK1sWpsc3+X0xGzWDbPzOST3R9KqWrZfuhRHqiXaWfmub3j/UE828qSea10upJ/IFCrG7ii9Q4AsUzEZY1kIAAQQQQAABBLIvkK0aFvU8+2tjWo8IW48Lu72eGfU8u+tLPU+E+YF/l/bt28c7TpDAM+YHlvExP1CkadPUAMZsjO3qy/zAa2Tq1Knxe9XvfQPT+aN+Twvb7cPMibd5YtkElnnt12b7MO8I2JwT6yKAAAIIIIAAAggggAACfgJRy+UqV6pfSRGBJWqwESCliQgggAACCCCAAAIIICAiJi+lZIL65Zdf5KqrrpI5c+Y4q/q9oDhx4kTp27dvfHd16tSRpUuXSrVq1TIdIunnu3btkk6dOsn8+fPj/96rVy957LHHrPbjXnnBggXStm3b+D8fcsghsnz5cjnzzDND7ddv4yhNaHKfg16DN9980/kj8NNPPy3fffddymmOHTtW+vfvn/TvYf6YGeaPuyYTIvLZP23+AOzXf1599VVp3ry56P2nSzZC/9zHMnGLbVOs94+Xn815JW5vMyHBfX8HGaPeeOMNZyLLzp07nWYcfvjhote9du3azv/fsmWL8/P169fHmzlhwgTp06eP9Zi1ePFiadWqlcTKZF7jn835WzcgzQam1yts+0y3d7dHQ+n0eaRm2VpMng/Zetn5qaeekm7dusWbHibwTHeS7/Et7PFMtzftH359wHb7MM88m35oev5++7TZPsxnAJtzYl0EEEAAAQQQQACB3AtQT9xrXKz1kLAvwYTd3qsXUk/0vzdN6t02v3/5HYl6YvILiF4vkPnZmdan3Nvb1AOoJ2bv+WV6vWyuj1frTLennugfeEY90b/fm/av2B6oJ2ZvDGFPCCCAAAIIIIDAvihAPY96XpB+TT2Pep5boFjr4V5XyrQ+RD0veX60bT0iyNgS5nqFbZ/p9tTzqOfF+ilfYGA3H5T5gdkaFdkPAggggAACCCCAAAIIBBWIWi4XgWdBrzTbIYAAAggggAACCCCAwD4h8Pnnn0vDhg3liy++iJ/PvHnzkr55LNOJbtu2zQnKWbNmjbOqX+CZSaBOpmPpz7/66is5//zzZcOGDfHVR48eLYMHDzbZ3Hedd955Rxo3biw//vhjYAubBpgE2uj+vEKNbP6I6nVeNttnOif9dsfJkydL7969Zc+ePfHVW7RoIdqXKleuHP+3MH/MDPOyhskElnz2z1GjRsmwYcPiLjYv18U2cocUFTrwrFjvH6/+a9IfvLYznfCi27rvbw1T1FDIihUrZrql4j93X2N3SKTJy7CmB3vwwQflpptuiq9eq1Ytee211+Too4+O/5vN+Zse12Q90+sVtn2m2z/77LNO6GZsOe6442TVqlVy/PHHm5yOs46OZ5deeqnzvKxbt66cffbZMmjQIKlUqZLzc5Png4bTaVDZ9OnT48ft2bOnPP744+Iu0KZrmI5FOibFlrCBZ/ke3wYOHCgasBlbbMbC7du3y2WXXSYvvfRSxu1N+4efte32YZ55xh1RRPLlp20K8xnA5pxYFwEEEEAAAQQQQCD3AtQT9xoXaz2EemLZNQrzu5VJPYJ6Yup4Y+IW26pY7x+vUdTmvBK3t6kHUE/M3vPL9HrZXB+v1pluTz0x/QuS1BO9+75p/4ptHeaZZ3P3UU+00WJdBBBAAAEEEECgeASo51HPC9sbmR+YLGgyfzXfv+8GvcamdRTdP/W8ZGXqeUF7XfC6sm29xH0k0+2p51HPi/Udm7n2pv2Lel72xg72hAACCCCAAAIIIIAAAgi4BQg8y1GfiBpsjhjYLQIIIIAAAggggAACCGRZwCvsY8CAATJmzBjjI5l+C6QGlF1wwQWyefPm+L6nTZsmXbt2NT6Wrvjqq69K8+bN5ZdffnG209+XFi1aJC1btrTaj3tlrxcB+/Xr5wSp2ITHrF27Vi666CIpX768E2Rz6qmnSv/+/eWEE05IOqRJoI1u4PVHUA1O6tixo9H5ur9ZTzfy+iPs6tWrZf78+bJixQp59913pU+fPnLPPfcYHUODd4YMGSL33XdffH09Xw0Bql69evzfwoSdhHlZw2RiTj77p/uaHH744U6/rl27trH3H/7wBydoLrbYhPwYHURETNxi+yrW+8frXG3OK3F7mwkJ7vtbQ7GWL18uJ554ohG/3lPua+wVZuUOq9IxR8fDqlWrGh1HV9Kx9KqrrnIC2WKLV0CbzfkbH9xgRdPrFbZ9ptu7J+8FeQa5w+zc1830+eAOqnOH4mXi9TrnsIFn+R7f3P2jS5cuop8tTJ7bXhNQ/cZS0/7hZ267fZhnXqbrnvjzfPnpMcN8BrA5J9ZFAAEEEEAAAQQQyL0A9cS9xsVaD6GeWHaNwvxuZVKPoJ6YOt6YuFFP/Ju0a9cuBY96YvaeX6b90LZe426h6fbUE9O/IEk90bvvm/av2NZhnnk2dx/1RBst1kUAAQQQQAABBIpHgHoe9byYAPMD8zd/Nd+/7wYdcUzrKLr/Yq2He527zXklbm/z+zj1vKC9Lnhd2eb6eLXOdHvqedTzYv1nXwg8o56XvbGKPSGAAAIIIIAAAggggEDxC0Qtl6tcqb5BGoElarARIKWJCCCAAAIIIIAAAggg8F8B9x+zTj75ZHn55ZelRo0aRkZ33XWX/PGPf4yve/DBB8uyZcvk3HPPTdp+165d0qlTJydUK7Y0bdpUSkpKpEqVKkbH0mCevn37yqRJk+Lr16xZ0wnp0kChMIv+eqhhb+PHj4/vRsO69FzUxGTRfdxxxx0yYsSI+Op+YVamgTZef2QfOXKkDB061KRJ4v62dd3I64+w7n5ge23c5xO1wLN89s8vvvjCCf/77LPP4tfQL2TI6yJ/+umn0rhxY9H9xJZCB54V6/3j5VeICU3ajhkzZjjBYiaL1zX22n7x4sXSqlUriZW3tH70zDPPGAcialvcL0Lpv3n1R9MJPybnZ7OO6fUK2z7T7b///ntp3bq16CTQ2GITjqnPse7du8vMmTPj27uDRk2fD+5rZ3v9V65cKc2aNZOffvop41hk6pPv8c3dPxo1auR8zjjkkEMydjP3/aMb7O+BZ7nyU1sCzzJ2SVZAAAEEEEAAAQQiJUA9sexyFWs9hHpi2fUJE/5iUo+gnpg6bJm4xbYq1vvHazC2Oa/E7U3rKbqNux6k/0Y9Mdij0fR62Vwfr5ZUgFFAAAAgAElEQVSYbk89Mf0LktQTvfu5af+KbR3mmWdzp+WrHks90eaqsC4CCCCAAAIIIGAmQD2Pep4KMD8wf/NX8/37rtlIQD0vk5PN7+PU8zJpmv+cep6I33xt5gemPrtyNb/N5v4PUy+mnmc+NrAmAggggAACCCCAAAIIIGArELVcLgLPbK8w6yOAAAIIIIAAAggggMA+J7B27VonPOm7776Ln9vw4cPl7rvvFvcvee6T//jjj6VJkyZOiEVs8Qs8059rwMvVV1+dtJsnn3xSunXrZuS6fPlyadmyZVI4i03QTKaDvPjii9KmTRvZs2dPfNXrrrvOCUE78MADM20ub731llx44YVJlr///e+dF5MqVqyYtL1poI2G42hI0pw5c+Lba9jO3LlzpVKlSmnb5HV9dAOvwLNXX31VmjdvLno8XQ466CDRMBjtGyaLyUsOYcJOwrysYTohIl/9M8zLfF6henp9Ch14pm0oxvvHq++a9gf3tjYTGrwmNJ1++ulOmORRRx2V9pbSa3zjjTfKQw89FF/vtNNOk1deeUWOPvropG29XparV6+e6LeEHnHEERlv3Z9//lm6du0qs2fPjq/761//WnSsPeOMM5K2tzn/jAe2WMH0eoVtn832XkGfem0bNGiQ8cy8JiFpQJc+e2KL6fNh586d0qFDB3nhhRfi25pef69rrzvxC1809cn3+PbUU08lfYbw67/uC+N3/vtb4Fm+/NQ/zGeAjDcWKyCAAAIIIIAAAgjkXYB64l7yYqyHUE8suz7UE8scqCeWOZjWW7wGVNP6lHtb03qKV/v036gnBnu8mV4vm+vj1RKb7aknlgl6/W2KeqJ3P7fpX2GfeTZ3GvVEGy3WRQABBBBAAAEEikuAeh71PBVgfmD+5q/m+/fdoCOOaR0ltv9irIdTz0t/9ZkfuNfHpt5CPY96nl890++Os+lf1POCPrXYDgEEEEAAAQQQQAABBBBIL0DgWY56SNRgc8TAbhFAAAEEEEAAAQQQQCAHAl7hOgcccIBMmjRJrrnmGt/Qs2+//VYuv/xyWbJkSVKr0gWeff31104g2Lp16+LbaJCYBk117Ngx7dm9/fbb0r59e9m0aVN8PQ020ZCZs88+OysyGh7TuXNnKSkpSdrfnXfeKcOGDUsbeubloY4LFy6Uiy66KKV9Ni9YuSeW6H5nzZolnTp18j1vv+ujG3i9VOIVnHTKKac4IVY1a9ZM6/uvf/1LWrRoIRs2bIivN3ToUBk5cmTSdmHCTvLxgmI++6feA82aNZMtW7bEjTRcTq/rMccc4+mt96r+vEuXLkmhfLpyPgLPtL/pvVqhQgXP9hXr/eNurO1Erdj2NhMSvALPdD8a7jhhwgSpXLmy7zXWgMVBgwYlXWO/ECrdie7v+uuvT9qfhmfptTrssMN8712dzHT77bfL6NGjk9bp27evjB07NuU625x/Vgbk/+7E9HqFbZ/N9p9++qkTBqnfxhpbTMZLr3HZ69sZbZ4PXhMJM/Wz3bt3y3333Sc6TruXsIFnur98jm/uZ4MeP1NQabrzL9bAM30urFixQmrVqpXN2yvl5f9c+el+3Z8B9FminyH1WzdZEEAAAQQQQAABBKInQD1x7zUr1noI9cT8BJ5RT0wev9z9jnriv+XSSy+VpUuXxqG8avP6Q+qJ2XsWUk8U8ao5xoSpJ/7D+SKnHTt2xDsd9UTz+y9f9VjqiebXhDURQAABBBBAAAFTAep51PNUgPmBItTzqOelGzdt5o9RzzN9AmVej3oe9bx085/zVY+yuf+9erXt9u7zYn5g5rGCNRBAAAEEEEAAAQQQQACBTAJRy+UqV6qV+wgsUYONAClNRAABBBBAAAEEEEAAgQSBzz77zAnl+uijj5Jc+vfv74RWHXroofF/11+j3nnnHbn66qvl/fffT3FMF3imK+sLPR06dEgJbPI6lq6vLw0+8cQTcsMNN4gG9CQu+ofuW265xTeULchFfuutt5xQtu+++y5p87Zt28qDDz4ov/3tb5P+XT00sKN3797yySefJP0s3UsSNoE2Xn+wVedHH31UrrzySilfvnz8uBrkoiFwGoDkbk9sJb+XqqZNmybdu3dPOoeTTjpJ/vrXvzomicfRlWLn3rNnz6QgumrVqskrr7wip59+etK+ij3wLJ/9U+3uv/9+ue2221K8H3nkEWnevHlSv96+fbs88MADot8c57XkIvBs4sSJouFXsUUDBp9//nk5//zzfW+tYrx/3I01nSDj3s5mQoLfhCbdZ7169WTy5MlSp06dpEP88MMPMmTIEOd+S1x0/QULFsgRRxzh6a7t0sBIfVEtcdF716sv6ToffPCBM2YtW7YsaZt0oV025x9k7PXbxvR6hW2f7fZeQXM1atRwwkLd46Xfc9MvFNPm+aDPxX79+jnPA3e/8epnW7dulcGDB8vUqVM9ybMReJbP8c3ruumJ6TNQzyXx84v+u4bV3XTTTTJ37lyrsdS2f4QZP3Tb9957zwkC05C82DJq1Ci59dZbU57FYe63fPlpGzXgU1+2Xb9+fbzJvXr1cgIWK1WqFOY02BYBBBBAAAEEEECgQALUE/fCF2M9hHpifgLPtBfkq96dz9+3gw4r1BOT5WzqCdQTg/a61O2oJ6Z/QZJ6YmoQIfVE8/uPeqK5FWsigAACCCCAAALFKEA9j3qeCjA/kHpe4vhEPY96XqKATT0zm8856nnU89LNf85XPSps/7fdnvmB2RxF2BcCCCCAAAIIIIAAAgggUCYQtVwuAs/ouQgggAACCCCAAAIIIIDAfwVef/11ad26dUrQlway1K1bV84880znW/40yEq/6c5vyRR45vdiVmx/GpLVoEEDJ9BDg9XWrFmTEo6m62b6xvUwF3bOnDnSuXNnz+MeddRR0qxZMznssMMcj0WLFqWY6bHr168vzz33nFSvXt2zKTaBNr/88osTPKVBOu5FQ6hatWrltEevy+LFi0XDsWKLBhhpexPDcPwCzzRcTs+7pKQk5TiVK1eWhg0bSq1atZyfbdiwQVatWpV0rNhGfkF0UQg8y2f/9HuxSB0T+1m6+yBmnovAM+1L2rfcWfFHHnmkVKxY0Qn/mzlzZkoQV7HdP+7ObDpBxr2dzYQE9/2tBTO3Y82aNZ3wn1/96leiL0brWOd1f7/wwgvOeJJu8ZuUqtvovduyZUunT6Ubw3UsSXcsm/MPM/4GvV5h22e7fbr719Tcb6y0eT6ol17XTp06yUsvvZRCH+tnFSpUkNWrV8u6devSXp5sBJ7pAfI5vj377LNy+eWXp9xj+vlF77GTTz5Z/vOf/8jSpUtF75XYoj/X8LeHH35YduzY4fyz31hq2z/CjB+6rVc4WOx+Pvzww+XAAw90ghMbN24c+nbLh582cteuXU4/nT9/flKb9Vz0Gyp10ZBdd/Bq6BNkBwgggAACCCCAAAI5FaCeuJe32Ooh1BPzF3hGPXHvfUA9MXnItaknUE/M3uPKtP5rc328Wme7PfXEshfK27Vr53mxqScGHz+oJyZ/kVP2RhP2hAACCCCAAAII7JsC1POo5zE/sOxLXr2+qDTWO7I5fzWfv+8GGbWo5wX/fZx6XpAe570N9bz0gWeqxvxA5geGueOYHxhGj20RQAABBBBAAAEEEEAgSgIEnuXoakUNNkcM7BYBBBBAAAEEEEAAAQRyLKATGK644grPAC+/Q7dp08YJJ3v++eedVTIFnuk6Omnkr3/9q9xwww1OKIrtcuutt8qIESOcwI9cLXo+Gv4VC0GxOY4GxM2dO1eOP/54381sA20+//xz6dChg2cokt9BNJxMw8v0JZIhQ4bEV0v3UsnmzZud816+fLnNKcfXveeee+S2227zvDZRCDzLd//UcDoNs9NvzzRdtN/rvTN+/PiMIT2m+/RaTwP0LrzwQt+AJA2oWbFiRTwEL3EfxXb/JLbNdIKM28TmBTb3/a2hRGr5xz/+0fiS1KhRw7l3zzrrLKNtdIzQe3flypVG6yeudNJJJ8kzzzyT9lg252/dgDQbmF6vsO0Lsr0+v26//XYZPXq09SnfeeedMmzYMM+x0vb5oAcPMnZXq1ZNevfuLaNGjYq3P1uBZ7rDfI1vQa6Dhp1piOgZZ5zhhKIVW+CZfk668cYb5aGHHvLtW/rc6Nq1q3Xfc2+QD7/YMSdMmCDXX3+9b5uHDh3qhJ6xIIAAAggggAACCERLgHri3utVbPUQ6on/kCZNmsR/5zvhhBOcL3Dw+4KKMPWjfNa78/X7dpCRiHpisppNvYl6YpAe570N9cTML0hST7Sv61JP3Hu/UU/M3njFnhBAAAEEEEAAgUIJUM+jnhdkjklif2V+oIjN/FXqeamjXS7m14ap78a2pZ73b7n00kudL5WMLenmGmfrOUY9j3pepi98zkc9yub+9+r7ttszPzBbIwj7QQABBBBAAAEEEEAAAQT2CkQtl6tcqf52GIElarARIKWJCCCAAAIIIIAAAggg4COgL8INHDjQCezKtNx8881y9913O4FNU6dOdVY3CTyL7Xf9+vXSq1cv50Uzk6VevXry8MMPi054yMeiFoMHD5bZs2cbHU6DqDSIbcCAAVKpUqW02wQJtPnhhx+cgJxx48ZlbI+Go6mVhlK5JwRkmoSg3+R41113yQMPPCB79uzJeCxd4bTTTnMCuJo3by7u32FjO4hK4Fm+++fu3btl1qxZzn2k1zjdosFUM2bMEH25JvGFzUx/8De6iB4rpZvkWKFCBVmyZIk0atTIc/fFdv/EGmk6QcZ9UjYTErzub73vli1b5gQUZbrO/fv3d0J/Dj30UKtLp/eujg8apqX/O9OiY9Ydd9zhBCtVrlw57eo255/puDY/N71eYdsXdHstLep9oMFhn3zyScZT03v4kUceSTtWBnk+6IH1mo8dO1aGDx+eMUz0vPPOk+nTp8s///lPad++fbzd2Qw8053ma3yzPY6GnWnQ2T/+kfzyu99YGrR/xGCDbJ9pgnE2w8Fy7RdzyDSJt1OnTjJz5kzR5wsLAggggAACCCCAQLQEqCfuvV7FVg+hnpifwDPqiXvvAeqJey1s6gHUE7P33KOeaPaCJPVEu7/LUE9MvkepJ2ZvzGJPCCCAAAIIIIBAoQSo51HPY35gWR/I1/xV29+jmB8oEnT+lF5X0/qQewymnkfgmddzmfmB7dJ+XMnX+GZ7HOp51PMK9Tmb4yKAAAIIIIAAAggggEDhBKKWy0XgWeH6CkdGAAEEEEAAAQQQQACBIhbQP9C+9957MmbMGFmwYIFs3Lgx3loNa7nqqqukT58+UqNGDeffr7nmmkCBZ7qtHuujjz6SKVOmyPPPP+9MItFvY9JFw3jq1Kkjl1xyiXOMU045xTdMK5ecX331lRPAoRNJPvzwQ9m2bVv8cEceeaScc845TnBb27ZtM4YGxTYMMyFj06ZNMnHiRHn66adlw4YN8VCyE044QS6++GInsK527dpxK9vAs1gbNZhk/vz5znFee+010cCy2KLXplatWtK6dWu59tprnetUvnz5tJchaoFn+e6f6q1BgxpYtXbtWtH/r4sGUWmoWL9+/aRNmzbOfWEa0pON+0InOd57773y3HPPyZdffpm0y2nTpjkBXumWYrt/CjWhqaSkRKpUqeKEnT366KPyxBNPyLp16xw6DbA7/fTTpVu3btK9e3epXr16qEuXeO9qyNo333yTNGZpWN6VV15pNWbZTOgK1XjXxqbXK2z7wm6vE2pWr17thJlpAFric7Nq1apy4YUXOs+x2D2czijM80H3u3XrVpk8ebI8+eSTSc9UbUerVq2cZ0SDBg2cMdt9rGwHniU+T/IxvvmNo3ru9evXTxpHtW2mY2nY/hF0e51grGPFhAkTnPEiMYQ0F+FgufJL7O96r+jz5P7775c333wzKZxPA20XLVoker1YEEAAAQQQQAABBKInQD0x+ZoVWz2EeqKI1k71izdM6i6m9QivOzWf9W7qifmpxwftDzb1gHT1IOqJds9E0+tlc328WhB2e+qJ6a9rvsa3XNXDwvaPoNtTT7QbL1gbAQQQQAABBBDY3wWo51HPUwHmB+Z3/mq+ft+1Hd+YH1gmZvP7OPU8217mvz71PPMvMIgpMj8wdZ418wPN7slc1UMTj878QLNrwVoIIIAAAggggAACCCCQfQECz7Jv6uwxarA5YmC3CCCAAAIIIIAAAggggAACCCCAQNELhA2sKvoTpIEIIIAAAggggAACCCCAAAIIIIAAAgggkDUB6olZo2RHCCCAAAIIIIAAAggggAACCCCAAAII5FyAel7OiTkAAggggAACCCCAAAIIIIAAAgggYCUQtVyucqX6tSQRWKIGGwFSmogAAggggAACCCCAAAIIIIAAAgjkRIAJTTlhZacIIIAAAggggAACCCCAAAIIIIAAAgjskwLUE/fJy8pJIYAAAggggAACCCCAAAIIIIAAAgjsowLU8/bRC8tpIYAAAggggAACCCCAAAIIIIBAZAWilstF4FlkuxoNRwABBBBAAAEEEEAAAQQQQAABBIpTgAlNxXldaBUCCCCAAAIIIIAAAggggAACCCCAAALFKEA9sRivCm1CAAEEEEAAAQQQQAABBBBAAAEEEEDAW4B6Hj0DAQQQQAABBBBAAAEEEEAAAQQQKC4BAs9ydD2iBpsjBnaLAAIIIIAAAggggAACCCCAAAIIFL0AE5qK/hLRQAQQQAABBBBAAAEEEEAAAQQQQAABBIpGgHpi0VwKGoIAAggggAACCCCAAAIIIIAAAggggEBGAep5GYlYAQEEEEAAAQQQQAABBBBAAAEEEMirQNRyucqVlpaW5lUo4MGiBhvwNNkMAQQQQAABBBBAAAEEEEAAAQQQiLwAE5oifwk5AQQQQAABBBBAAAEEEEAAAQQQQAABBPImQD0xb9QcCAEEEEAAAQQQQAABBBBAAAEEEEAAgdAC1PNCE7IDBBBAAAEEEEAAAQQQQAABBBBAIKsCUcvlIvAsq5efnSGAAAIIIIAAAggggAACCCCAAAIIMKGJPoAAAggggAACCCCAAAIIIIAAAggggAACpgLUE02lWA8BBBBAAAEEEEAAAQQQQAABBBBAAIHCC1DPK/w1oAUIIIAAAggggAACCCCAAAIIIIBAogCBZznqD1GDzREDu0UAAQQQQAABBBBAAAEEEEAAAQSKXoAJTUV/iWggAggggAACCCCAAAIIIIAAAggggAACRSNAPbFoLgUNQQABBBBAAAEEEEAAAQQQQAABBBBAIKMA9byMRKyAAAIIIIAAAggggAACCCCAAAII5FUgarlc5UpLS0vzKhTwYFGDDXiabIYAAggggAACCCCAAAIIIIAAAghEXoAJTZG/hJwAAggggAACCCCAAAIIIIAAAggggAACeROgnpg3ag6EAAIIIIAAAggggAACCCCAAAIIIIBAaAHqeaEJ2QECCCCAAAIIIIAAAggggAACCCCQVYGo5XIReJbVy8/OEEAAAQQQQAABBBBAAAEEEEAAAQSY0EQfQAABBBBAAAEEEEAAAQQQQAABBBBAAAFTAeqJplKshwACCCCAAAIIIIAAAggggAACCCCAQOEFqOcV/hrQAgQQQAABBBBAAAEEEEAAAQQQQCBRgMCzHPWHqMHmiIHdIoAAAggggAACCCCAAAIIIIAAAkUvwISmor9ENBABBBBAAAEEEEAAAQQQQAABBBBAAIGiEaCeWDSXgoYggAACCCCAAAIIIIAAAggggAACCCCQUYB6XkYiVkAAAQQQQAABBBBAAAEEEEAAAQTyKhC1XK5ypaWlpXkVCniwqMEGPE02QwABBBBAAAEEEEAAAQQQQAABBBBAAAEEEEAAAQQQQAABBBBAAAEEEEAAAQQQQAABBBBAAAEEEEAAAQQQQAABBBBAAAEEEEAAAQQQQAABBBBAAAEEEEAAAQQQQCCtQNRyuQg8o0MjgAACCCCAAAIIIIAAAggggAACCCCAAAIIIIAAAggggAACCCCAAAIIIIAAAggggAACCCCAAAIIIIAAAggggAACCCCAAAIIIIAAAggggAACCCCAAAIIIIAAAgggECEBAs9ydLGiBpsjBnaLAAIIIIAAAggggAACCCCAAAIIIIAAAggggAACCCCAAAIIIIAAAggggAACCCCAAAIIIIAAAggggAACCCCAAAIIIIAAAggggAACCCCAAAIIIIAAAggggAACCCCwnwtELZerXGlpaWkUrlnUYKNgShsRQAABBBBAAAEEEEAAAQQQQAABBBBAAAEEEEAAAQQQQAABBBBAAAEEEEAAAQQQQAABBBBAAAEEEEAAAQQQQAABBBBAAAEEEEAAAQQQQAABBBBAAAEEEEAAAQSiJxC1XC4Cz6LXx2gxAggggAACCCCAAAIIIIAAAggggAACCCCAAAIIIIAAAggggAACCCCAAAIIIIAAAggggAACCCCAAAIIIIAAAggggAACCCCAAAIIIIAAAggggAACCCCAAAIIIIDAfixA4FmOLn7UYHPEwG4RQAABBBBAAAEEEEAAAQQQQAABBBBAAAEEEEAAAQQQQAABBBBAAAEEEEAAAQQQQAABBBBAAAEEEEAAAQQQQAABBBBAAAEEEEAAAQQQQAABBBBAAAEEEEAAAQT2c4Go5XKVKy0tLY3CNYsabBRMaSMCCCCAAAIIIIAAAggggAACCCCAAAIIIIAAAggggAACCCCAAAIIIIAAAggggAACCCCAAAIIIIAAAggggAACCCCAAAIIIIAAAggggAACCCCAAAIIIIAAAggggED0BKKWy0XgWfT6GC1GAAEEEEAAAQQQQAABBBBAAAEEEEAAAQQQQAABBBBAAAEEEEAAAQQQQAABBBBAAAEEEEAAAQQQQAABBBBAAAEEEEAAAQQQQAABBBBAAAEEEEAAAQQQQAABBBDYjwUIPMvRxY8abI4Y2C0CCCCAAAIIIIAAAggggAACCCCAAAIIIIAAAggggAACCCCAAAIIIIAAAggggAACCCCAAAIIIIAAAggggAACCCCAAAIIIIAAAggggAACCCCAAAIIIIAAAggggMB+LhC1XK5ypaWlpVG4ZlGDjYIpbUQAAQQQQAABBBBAAAEEEEAAAQQQQAABBBBAAAEEEEAAAQQQQAABBBBAAAEEEEAAAQQQQAABBBBAAAEEEEAAAQQQQAABBBBAAAEEEEAAAQQQQAABBBBAAAEEEIieQNRyuQg8i14fo8UIIIAAAggggAACCCCAAAIIIIAAAggggAACCCCAAAIIIIAAAggggAACCCCAAAIIIIAAAggggAACCCCAAAIIIIAAAggggAACCCCAAAIIIIAAAggggAACCCCAAAL7sQCBZzm6+FGDzREDu0UAAQQQQAABBBBAAIEcCPzf//2fNGzYUDZu3Bjf+9/+9jdp165dDo5mvss///nPMmTIkPgGPXr0kClTppjvgDURKBKBa665RqZOnRpvzZ/+9Ce57bbbCto69/3VtGlTKSkpkSpVqhS0XRwcAQSiL/CPf/xDmjRpIjt27HBO5uCDD5Zly5bJueeem3JyPOujf705AwQQQAABBBBAAIH9U4B64v553Tnr/AlQT8yfNUdCAIHCC1BPLPw1oAUIIIAAAggggAAC+74A9bx9/xpzhoUVoJ5XWH+OjgAC+RWgnpdfb46GAAIIIIAAAggggAACCCBgJhC1XK5ypaWlpWanVti1ogZbWC2OjgACCCCAAAIIIIAAAjYCTGiy0WLdYhTYvXu3zJkzR/75z3/KPffcU3RNZEJT0V0SGoQAAjkUYEJTDnHZNQIIIIAAAggggAACRSJAPbFILgTNCCxAPdGeji9QsDdjCwQQMBOgnmjmxFoIIIAAAggggAACCIQRoJ4XRo9ti0GAep79VaCeZ2/GFgggYCZAPc/MibUQQAABBBBAAAEEEEAAAQTyKxC1XC4Cz/LbPzgaAggggAACCCCAAAIIFKEAE5qK8KLQJCMBzTB//fXXZcCAAfLGG29Ijx49ZMqUKUbb5nMlAs/yqc2xEECg0AJMaCr0FeD4CCCAAAIIIIAAAgjkXoB6Yu6NOUJuBKgnBnflBcngdmyJAALpBagn0kMQQAABBBBAAAEEEMi9APW83BtzhNwIUM8L7ko9L7gdWyKAAPU8+gACCCCAAAIIIIAAAggggED0BAg8y9E1ixpsjhjYLQIIIIAAAggggAACCORAgAlNOUBll3kRGDNmjAwaNCh+LALPzNmZ0GRuxZoIIGAnwAuKdl6sjQACCCCAAAIIIIBAFAWoJ0bxqtFmFaCeGLwfUE8MbseWCCCQXoB6Ij0EAQQQQAABBBBAAIHcC1DPy70xR8iNAPW84K7U84LbsSUCCFDPow8ggAACCCCAAAIIIIAAAghETyBquVzlSvXrHiKwRA02AqQ0EQEEEEAAAQQQQAABBP4rwIQmukJUBdyTcgg8M7+STGgyt2JNBBCwE+AFRTsv1kYAAQQQQAABBBBAIIoC1BOjeNVoswpQTwzeD6gnBrdjSwQQSC9APZEeggACCCCAAAIIIIBA7gWo5+XemCPkRoB6XnBX6nnB7dgSAQSo59EHEEAAAQQQQAABBBBAAAEEoicQtVwuAs+i18doMQIIIIAAAggggAACCGRZgAlNWQZld3kTYEJTcGomNAW3Y0sEEEgvYPOCIpYIIIAAAggggAACCCAQTQHqidG8brSawLMwfYB6Yhg9tkUAgXQC1BPpHwgggAACCCCAAAII5F6Ael7ujTlCbgSYHxjclXpecDu2RACB9ALU8+ghCCCAAAIIIIAAAggggAACxShA4FmOrkrUYHPEwG4RQAABBBBAAAEEEEAgBwJMaMoBKrvMiwATmoIzM6EpuB1bIoBAegEmNNFDEEAAAQQQQAABBBDY9wWoJ+7713hfPUPqicGvLPXE4HZsiQAC1BPpA29gusYAACAASURBVAgggAACCCCAAAIIFFqAel6hrwDHDypAPS+oXOqXPzRt2lRKSkqkSpUqwXfKlggggICIMD+QboAAAggggAACCCCAAAIIIFCMAlHL5SpXWlpaWoyQ7jZFDTYKprQRAQQQQAABBBBAAAEEygSY0ERPiKoAE5qCXzleUAxux5YIIJBegAlN9BAEEEAAAQQQQAABBPZ9AeqJ+/413lfPkHpi8CtLPTG4HVsigAD1RPoAAggggAACCCCAAAKFFqCeV+grwPGDClDPCypH4FlwObZEAIFMAswPzCTEzxFAAAEEEEAAAQQQQAABBAohELVcLgLPCtFLOCYCCCCAAAIIIIAAAggUlQATmorqctAYCwEmNFlguVblBcXgdmyJAALpBZjQRA9BAAEEEEAAAQQQQGDfF6CeuO9f4331DKknBr+y1BOD27ElAghQT6QPIIAAAggggAACCCBQaAHqeYW+Ahw/qAD1vKByBJ4Fl2NLBBDIJMD8wExC/BwBBBBAAAEEEEAAAQQQQKAQAgSe5Ug9arA5YmC3CCCAAAIIIIAAAgggkAOBsBOadu3aJa+88orMnTtXli5dKhs2bJCff/453tIDDzxQatWqJa1bt5YuXbpI3bp1pXz58hnPJN1kle3bt8sTTzwhjzzyiKxbt0727Nnj7O+kk06SSy65RPr06SO1a9cW9+9SGQ+asMLWrVvlueeek0cffVTWrl0reszYcsIJJ0jz5s3luuuuk/r164ueo8nitm7atKmUlJRI5cqVZfny5XLbbbfJqlWrnF1VrVpVWrVqJQMHDpQGDRqkNfNr6wEHHODYt23bNismJufotU4223fNNdfI1KlTjZoS861SpYrR+qYrlZaWykcffSSTJk2SOXPmyCeffOJsqt7avwcNGiQdOnSQSpUqOf/ubvOf/vQn51qbLps2bZIZM2bI9OnTZf369fH7K/H6XnvttVKnTh2je0uPG/YFRb3HlyxZIo8//ri8/PLL8s0338RPR/vuOeecIz179pR27drJYYcdZnSq//73v+XSSy91xhFd9D7T+6F69erOed9yyy2ycOFC537Xe6ZRo0bSr18/adOmTdp7MJv9z+hEfFZKd366iY4P48ePl5kzZ8b7VGxcu+qqq5x7uEaNGil71/743nvvyZgxY+Tvf/+7fPnll846Oi5pn7jhhhvkiiuucMxsF73OOjll1qxZznX++OOPk8ZC7YN6nfRe0/Fdx0XT8dDdFj3/J598MqWfH3vssU4/0rEwNq5nskzct7uv/+1vf3P2p4uen/YpdX/99ddl27ZtSXbdu3d3+vERRxxhSxfff778gjQwV9fXZkJTmImpu3fvltWrVzt9f9GiRfHrFxsfBgwY4IwPsc8c6fpCop9N+73cw27/1VdfOZ8N9H7Wfqn3RuKiY+ypp57q3NedO3f2HBeC9Ae2QQABBBBAAAEEEEDARoB6orcW9USbXpR+3WzWc6gnUk+knph8v1FPTK49u0cj6on+4zP1xL21ZeqJ2XvmsycEEEAAAQQQQACB/AhQz6Oel+ueRj0veU4j8wO9exzzA5kfyPzA4PMrg4zj1POo5wXpN2yDAAIIIIAAAggggAACCERVIGq5XOVKdRZXBJaowUaAlCYigAACCCCAAAIIIIDAfwWCTmj64Ycf5J577pGHHnooKeAsE6yGkmlQmQbjpAsk8wpBmTx5sjz//PPStWtX0eOnWxo2bChTpkxxQkFsls8//1z+3//7f6LHMlmOPPJIx0BDRzIFuXkFnmlg1r333iujR4/2PJwaaZBLy5YtU36uBsOGDZNx48aZNFXq1avnnJeGIOVjyUX7Cv2CovYPDV7SgL90i/ZzDSlT86CBZxrypWFVL774otHlOu2005zgpkz3lu4saODZzp075bHHHpPhw4dnvAf1OBqIpaFkI0aMkEMPPTTteXhNaHrttdccaw2RiwUbuncyYcIEJwzMveSi/xldCJ+V/CZs/frXv5Y77rhDHnjggYy71zFXw/JioWLffvut9O3bV2bPnp1222rVqsnTTz8tF154YcZj6Aq21zm2U73Gej1MxsPYNhomefvtt8vYsWMztk2DBB9++GHREEO/cDz3TvxeUNRgvV69eiWFy/k14Oabb5a77747HmKYqaH59MvUFq+f57p9NoFfQQLPtJyrgYu9e/fOeP3OOussp+/rZ4FiDzyzHfNj11bvCw19O/7444N0B7ZBAAEEEEAAAQQQQCCQAPXEZDbqiYG6kedGuajnUE/0vz7UE5NtctH/wtwd1BO99agn7nUJUo8N0iepJ5apJX6ZRqKjTT3Uyz/o9tQTg/RmtkEAAQQQQAABBPZfAep51PNy1ftzUU+hnkc9zy3A/EDmByZ+ea67fzA/MHXMoJ5HPS9Xz332iwACCCCAAAIIIIAAAggUs0DUcrkIPCvm3kTbEEAAAQQQQAABBBBAIC8CQSY0vf3229K+fXvZtGlT4DZquM/gwYN9Q8/cf4Tu3r27nHnmmaLBM6bLwQcfLLNmzZJLLrnEaJOXX35ZrrzyStmyZYvR+okr9ezZ0wkeq1y5su+2buvGjRtLkyZNZOTIkb7bNGjQQF544QU57LDDktZ54403pFOnTtbXQAOoNKBNQ6jSBc5ZA7g2yFX7CjmhybZ/aJCVBvRNnDhRpk6dGhfK9A2OGuaj32R37bXXWoUJxg7gDsXyupZBAs82b94s3bp1k5deesm6e+jLk88++6zUrl3bd1uvF/h0jND/+IWdHXfccbJ8+XI58cQTi/7+8Do/vbdvvPFGWbhwobGpXrtbbrlFNm7c6Ixt69atM9pWQ9Lmz5/vGZ6YuAN9SVsDlNasWWO0X6+VNIRNA5hiwWx+OwpyrFNOOcUZ1zUMUEPLdLGZ0DRv3jzHLl2Inld727RpIzNnzkwZi93rBjkn9z5M/YJcoHy0z+YFPdvAs927dzsBoRr8Z7roWKz3moakDRkyJL5ZsbygqGO+hlXa9snE89dQwwULFkjdunVNWVgPAQQQQAABBBBAAIFQAtQT9/LZ1osS4aknJndD6oki1BP39gnqiSLUE1MfVUFqW9QTQz3yJYi5bb2TeuI/nL8V7tixw6HTv20uW7ZMzj33XM+LRz0xXJ9mawQQQAABBBBAYH8VoJ5HPS8XfZ96HvW8xH5FPY96ntc4E6S2RD0v3IgdxJx6Xvp6nNvHpp6p21LPC9en2RoBBBBAAAEEEEAAAQQQMBUg8MxUynK9qMFanh6rI4AAAggggAACCCCAQAEFbCc0ffbZZ3LRRRfJRx99lNJqDZ1p2LBhPBBmw4YNsmrVKtm+fXvKupkm7LtDUHT9Xbt2JQUfHXvssU54z69+9St56623PAN6YkEn9evXT6s8Z84c6dy5s2ewUs2aNaVp06bOcfSc9EWDn3/+OWV/mQJx3NYaBvTLL784f8zUJXY++r8XL14sX375pYwdO1b69++fdKzXX39dWrduLd99911KG0466SS54IILnLZ+/fXXzn68/GOhSbkIPctl+yZNmiSrV692zvvNN98U/cNxbPnNb37j9M3YohMfBgwYIBUrVgx9h6U7Jw2YOfvss+U///mPE8Ck90hsqVWrlmgQjW4fW9IFnmlfuP/++33DfE4//XTRELzy5cvLO++84/R5rzCwTIFJtoFn6e57DfnT+/Coo46S77//Xl555RWn77mXTIE87hf4tG9WqFAhfq/pvdyqVSupUqWKrFixQj744AMnuE/vkcR+nMv+F6Yjuc/vyCOPlHPOOccJYootOia0bdvWsfS7f3Us1KCme++9Nyl8zmQ89AtQjB1fr58GKXqF2ml7zz//fKdtumj7dCzctm1bCotej2eeeUY6duzoS5buWIljrlc/1zboPaBjqi42gWcaajl79uyk+8Z0jM8UVphPvyB9MV/ts5nQYxN4lm581HtHXwrUMdfr3tHnQbNmzeTRRx+N0xVL4Jnf5w89pzp16jgvNmp/17A3nSysIYde475+TikpKXHGSBYEEEAAAQQQQAABBHItQD2xTJh6YvZ6Wi7rOdQTqSdST6SeSD0x2HhNPZF6YrCew1YIIIAAAggggAACxShAPY96Xrb7JfU85gcyPzD1rmJ+YLIJ8wPDza8MMm5Tz6OeF6TfsA0CCCCAAAIIIIAAAgggsK8IRC2Xq1xp7K3yIr8CUYMtck6ahwACCCCAAAIIIIAAAgkCNhOaNJxLg5T0JbHE5frrr5d77rlHjjjiiBRb/bVr5cqV0qtXL3n//feTfu4VVhRbwR2CkrjhWWedJU899ZQTBJK4bN26VQYPHixTp05N+ncNiXr55ZfjQT3uRmpY2oUXXpgSIHb11VfL6NGjpXr16kmbaOjIrFmzHIsffvgh6Wf6bxrApEFN7sXLWtc54IAD5MEHH3SCzTTURBd1+/TTT0VDng4//PD4rvyCp3Tbu+66K+UaaFv13NV/06ZN8f3oMefOnSvt27fP6v2Qz/bZBOWEOUntVxdffLETNJO49OjRw7lu7n6v1+2GG25wQqm8lnShSbpNhw4dUsJsbrvtNhk6dKgceuihSbvcuXOn09+GDx+eEsL3wAMPyE033eTZBpvAM52Io8FVL774YtK+9FsZdSw477zzkgLHdKX169dLz549U8x0G93P8ccfn9Iu94SfxBVuvPFGGTlypFSqVCn+z9qfNRDomGOOicT9ke78NMRs4sSJomFcek6xRa+v9pe77747yUvrRLGSlt94qN/U16VLF1m+fHl8W91u/vz5ouGMXovXuKtjxF/+8hc58cQTPbfR4LnevXs74WeJi4Yy6hiTeM1iP9dniYYRTpgwIWmbevXqyeTJk1PGdh1nhw0bJuPGjfNsg03gWeIO9F7TMd59buquwYN33nlnSp/XQL+jjz66oH5Bx7N8Xd9cBZ5p2KU+q3fs2BEn0PtlxIgRTn9K7Gv67Hv66afluuuuS1o/0a4YAs90HNNz+vjjj+NN8xsPEseFJ554wnnOJIavZrq/g/YbtkMAAQQQQAABBBBAwEuAeqI4X75APTE79wf1RHHqwNQTqSe67yjqiXtFqCfutQhSjw06WlNPTJajnhi0J7EdAggggAACCCCAQDEIUM+jnpfNfkg9j3qe9ifmB6beVdTzqOd5jbXU8/4sQ4YMidPovOspU6Z4PpaYH1jGovNXmR+YzU8u7AsBBBBAAAEEEEAAAQT2F4Go5XIReLa/9EzOEwEEEEAAAQQQQAABBHwFbCY0rV27Vho3bpwUDKZBSxrG4/6F0H3Ab775Rtq2bStr1qyJ/6hu3bqyaNEiqVq1akr7/ALPWrRoIXPmzJHDDjvM85w05OS+++5zwqESF7+QKf3DYOfOnaWkpCS+uoaBPfTQQ6KBbOnOSwOFNDAn8Zx024ULF8pFF12U0j6/wLNRo0Y5f9DNZOgVOKfHmz59unMO6bbfvHmzs05i+JGGCy1YsMAzqC7ILZPv9uUr8ExDmTTUL3HRa3brrbfGA+rcXhpCo/3n0UcfTaH064v6rYf6ouy6devi22jwjYbrXXLJJWkvydtvv+2E1yWG2lWrVk00nEkD/9yLTeCZ1/lffvnl8thjj/neh3o8Nbj99tudQKnEZdCgQfK///u/Kf3Vb8KPBqc98sgjSUFgXhj57n+294jf+Wmo4QsvvCD169f33KWOUTrO6DruJdN4+K9//Ut0nQ0bNsQ31WCoMWPGpOzrq6++kmbNmiUFU15xxRVOuGRiCJtXI7WN3bt3d8bm2KJBdCtWrJBatWqlbKLjUMuWLeWnn36K/6xbt25OAFrlypU9HTTgTSe6aHjjnj17ktYJEniW6R7W42nomYYNJi7z5s3zDIrMp59t39P189m+XASe+T2rdXzs1KmTL4nX2BhbuRheUNQQP70nY8tBBx0kixcvdj5rZVo0zFTDOBPvI/3so+GQLAgggAACCCCAAAII5FqAeiL1RK8vvgjS7/Jdz6GeuPcqUU8UyXf/s71HqCfuFaOemNx7bOuxtn2PemLy31qoJwbpQWyDAAIIIIAAAgggUGwC1POo51HPS39XMj8wdX4k8wPtR3LqedTz/HoN9bzMgWfMD0ztPcwPtB+H2QIBBBBAAAEEEEAAAQT2bwECz3J0/aMGmyMGdosAAggggAACCCCAAAI5ELCZ0DRx4kTp27dvvBWnnXaaE6h09NFHG7VMg3M01Ca2HHfccbJq1So5/vjjU7b3Cjw75ZRT5MUXX5SaNWumPZ4GLXXt2lVmz56dsa0rV650Qn4SA0NMQ9x05x9//LE0adJE1DG2XHrppU5IVaVKlZLa6WWtBvqyzoknnpjR0CtwTp1uueWWjGFpfm2dMWOGXHXVVRmPbbJCvtuXjxcUv//+e2ndurXoN4fFFtMQKN22Xbt2SSFzug+/wLOZM2fK1VdfnUT95JNPJt0z6a6D10tffuFipoFnXudvE5TndS/6BbF5TfjR8B8dY84777yMXTDf/S9jg1wr+E1oGjt2rPTv3z/t7txjp66cLtAucWcDBw4UPUZs0eBJDSarWLFi0jE1ZKlVq1aiQV+6aBCb9qkzzjjD6FRfffVVad68ufOiqC46/i1dulS0vyQu+nMNR9P+Hls0lE8nZxx11FFpj6Vtu+OOO2TEiBFJ69kGnvmN0e6De4WEaZiUO1BTt8uXn9HF8Fgpn+3LReCZ17Pa9PnnNTYqUaEDz3bt2uWEtc2fPz9+xTQoU+/XTAGouoHeS/r8Tgwa7NKli0ybNs1o+6B9ie0QQAABBBBAAAEEEFAB6onUE6kn+o8F1BNT66nUE4M9O6gnlrlRT/TuP6b12GC9L7/1TuqJ/3D+zrhjxw7ncukX4SxbtkzOPffcpMtHPTFob2Y7BBBAAAEEEEAAAep5IswPZH5gupGAeh71vGzVu6nnUc9LN9ZQzyvT6dGjh/PFt+6F+YGpvYf5gXyORwABBBBAAAEEEEAAAQTsBKKWy1WuNPYWp9155n3tqMHmHYgDIoAAAggggAACCCCAQGABmxcUFy1a5ARraPjTxo0b5frrrxcNfzFdwry0oMewCedy//FTf6/SUJE2bdokNdcdBmQb4qY7GzdunAwYMCC+X7+XEbysNexEg38qVKiQkfGuu+6SP/7xj/H1bF4Ui23k3odf+FHGxniskO/25SPwzD3JwCaAS4kWLlwoapxYfvAKPPN6UUWD1ubOnZsSnOd3bfQY2g/Hjx8fX0XDAVesWCEarJe4mAaeuUOS/O6jdP3FK4jMy8Brwk/dunVFx52qVatm7JL57n8ZG+Rawev8TAMP3WOn7rpnz57y+OOPZww2cgdVNm3aVEpKSqRKlSpJLXznnXdk0qRJ8vrrr8uGDRucIMjp06cbjU26I9Nnie77ggsukM2bN8ePbzO2e4WQ2QaezZs3T9q3b5/xEnpNGPGbcJMvv4yN9lkhn+0L86z38x02bJiMGjUqfnY2z2q9jhrWqv07cSl04Jl+K6W2SQPZ1qxZI9u2bXNC2Bo1amR8mU3HcuMdsiICCCCAAAIIIIAAAoYCpr8D6u6oJ3qjUk8sc8l3PYd6YnJ/pJ5Y3PV26oll/ZV6ovdzxOZZbPh4T1qNeiL1xCD9hm0QQAABBBBAAAEEilfA5ncI6nnU89L1ZOp5qTrMDxRhfmBZv6CeRz0v3fhp8ywO8omCeh71vCD9hm0QQAABBBBAAAEEEEAAgX1JIGq5XASe7Uu9j3NBAAEEEEAAAQQQQACBQAK5/iNqYqPChKDYhJv4TR4YOnRoUkCbhou0atXKCRqJLe51TFC9XriZMGGC9OnTJ2lzL2sNjNNjZlq8JkN4hUZl2o87wOuYY45xArFq1aqVadO0Py9E+/LxgqL7GDYBXArm1ce8rptXH5o2bZp07drV6rq4r68WanQiYsuWLZP2YxqS4w4Zsj1/PahXaJRX0J5XH+rSpYuog7vg5EYpRP+zujA+E5pMAwfD9I+///3vSeFefoFntufjXt/0WfLUU09Jt27d4pv7hfKla4+7X9oEntmOee5j+QVy5csv7HGCbm96fXX/YZ71Xr5e97eGO44ZM8b4dNxjo25Y6MAz48anWdF0LM/GsdgHAggggAACCCCAAAKJAja/I4SVC/M7BvXEf8ull14qS5cujV8G6ol/liFDhsQ9cvF7PvXE5NBy6onBR0Gvmgj1RBHqiWV9Kp/P4iC92KZ9YZ711BPtrg71RDsv1kYAAQQQQAABBPYlAZvP6GHPO8xnfOp51PPc/Y/5gal3JPMDi7PerVeKel5Zf2V+oPeTNJ/P4iDPcpv2hXnWU8+zuzrU8+y8WBsBBBBAAAEEEEAAAQT2bwECz3J0/aMGmyMGdosAAggggAACCCCAAAI5ELD5I2XYw4f5I6dp8FFiG91BNS1atJB58+ZJ5cqVndX0G60aN24sP/74o/P//cKhMp33rl27pFOnTjJ//vz4ql5/lA1j7RV4pMe7+OKLMzUv6eeff/65NGzYUL744otQ5+w+aCHal+sJTV5BXbYhO+p07bXXyqRJk+JkXi+WLliwQPRltdhy+OGHi05Oql27ttX13bJli2ig1fr169Mez+SP4Nu3b5fLLrtMXnrppfi+gpy/bjxx4kTp27dvfD9eAVVhQssK0f+sLozPhCbTgEX32GEzVhVb4NnAgQNl7NixcT4dO2fOnCkVKlQwJnXfLzaBZ40aNXLG6kMOOcToeLkeZ2KNCPN8MDqRkCvZtC/Ms97r2el+bumpzJkzRzp27Gh8Vl5jI4FnxnysiAACCCCAAAIIIIBAioDN7whh+cL8jkE9cYNccMEFsnnz5vhloJ6Y28Az6onUE23qdpnGR696KfVEcf4WQz2RwLPY/UM9MdNIkvxzk78N2e2RtRFAAAEEEEAAAQSiIkA9j/mBXl+Yadt/CzE/K9fzdqjnUc+jnmc+Epg+S5gf6G1q6md+RbK7pk37wvztjnqe3XWjnmfnxdoIIIAAAggggAACCCCwfwtELZerXGlpaWkULlnUYKNgShsRQAABBBBAAAEEEECgTMDmj5RBzDQM7N1333XCSaZNmyZffvllfDcHH3ywLFu2TM4999yUXbv/SOcVEpWpPe5vCqtVq5a89tprcvTRRzubLl68WFq1aiWxXw2Dhkzpvtzhaho6VVJSIlWqVIk3022tAT9LliwRDeDJtHh9M5+GUR155JGZNk36uYZYPfPMM/LTTz/F/12vS9euXa324165EO3L9YQmDcLTEDI9t9gyevRoGTx4sJXVgw8+KDfddFN8G6++7A4Eq1OnjixdulSqVatmdSyvSVheEwRM/gjuFRA0YcIE6dOnj1WbdGV3//C6971e4DPtm4Xof7YIYQLd3GNHurHT3a5cBp79/PPP8uGHHzpBklOnTpUPPvgg6fDuQCmvcMiRI0eKvqhps7jDKm0Cz9zBl5mOm8txxtYvU1uz/fOg7cv2hCab/fkZePW9qAaebd261fkso59xnn32WdHrFFu8Pntku1+wPwQQQAABBBBAAAEEVIB6IvVE05pNujumEPWcXP6er+dKPTH1yxioJwZ/blBPFKGemNx/gtbrgvdCuy2Dts+m/mcyjtvsj3pi6t8y7a46ayOAAAIIIIAAAghERYB6HvU86nnedyv1POp52jOycX/ofqjnUc9zjzRB62X5+nwRtH029TfqefZXk/mB9mZsgQACCCCAAAIIIIAAAgioQNRyuQg8o98igAACCCCAAAIIIIDAfi+QjQlNu3fvFv0D2/r16+WLL76Q1atXy+uvvy5r164VDdjyW2wCzzQwrWPHjlbXyx304w7FyfRzm4OZBEhlM7TIpm2Z1g0SJufep9sy0zFtfu7XPpM/hNscx71uNu4N3afbxut8TPqP6blcc801TvhUbAkaeJat89d2mExw8Jrw4xdIVAz9z/R6xNYLE+iWzbHDNhBJAyG//fZb+eSTT0S/qfXNN9+M/2fbtm1pGdzXz2uSYJDxx+1hE3jmdT+kO4mw40w2/Wz7nMn6uWifyf0ea5uJ74IFC5zwydhyzDHHyIoVK0RDTG0W99hYzIFn+jLvV1995QTGbtq0yflcpSFneg/u2bPH97Rt728bP9ZFAAEEEEAAAQQQQCBRIBs1A+qJIib1oGzWBLLZi4P8Pl8M9RyT30PDOGXj3tDjU0+knqj9gHqid4hgkPGHemKYkS15W+qJ7VIwbeqhXlci7Pa6T+qJ2evj7AkBBBBAAAEEENhXBbJRs6CeRz2P+YH+IwT1POp51PPK7g/mB4abX5mLzyHU86jn5aJfsU8EEEAAAQQQQAABBBBAoBgFCDzL0VWJGmyOGNgtAggggAACCCCAAAII5EAg6IQmDTKbPXu2PPDAA7Ju3bpALbMJPDMNPkpsyBtvvCEa/rFz507nn/MZeOYVwMMLioG6iRB4ZufmDvXxCsAJ8kKttiLIfajbuV/Y8drX/hh4ZuqZzbHDJBBJv7lv4cKFzovXK1euTBuwlK53us8v6PPGfYxif0ExV352I4H/2rlun80LeiYvmmcrnNR9rGILPNNgs7/85S/Ot8Z+/fXXgS63yf0daMdshAACCCCAAAIIIICASyDo73fUE5Mh3b+nUE/M3q1GPdHOknqinVemtYMEcnntM0y9lHpisij1xEy9Nv3PqSeW+VBPDNeP2BoBBBBAAAEEEECgsALU89rHL0C6L9XLdJWo5/1d2rffa5nJy+bn1PNstESo59l5ZVqbeh7zA4cMGRLvJiZfqJrrelmmPpvp57luH/MD/yFNmjSRHTt2OJci3bsQideK+YGZei4/RwABBBBAAAEEEEAAAQTCCUQtl6tcqcaUR2CJGmwESGkiAggggAACCCCAAAII/FfAdkKTflvjrFmzpG/fvvLDDz9YOR577LGix4v9KpbrwLNXX31VmjdvLr/88ovTznwGntWtW1cWLVoktjNjJQAAIABJREFUVatWjRtl8yUjK/gMK2djwgbf4OiPXOhvcOzUqZPMnDlTKlSoEG9koQPPtC1LliyRRo0axdsU5gW+QvQ/23swzPllc+xIF4ikY7Nel969e8snn3xidYo6vm/evDkpHG1/CzzLtZ/VBfFYOV/tY0KT3YQm/Sw1bNgwGTdunNUlPvDAA6VatWrO56rYQuCZFSErI4AAAggggAACCIQQoJ6YmxckqSeG6JSuTXlB0s7S/YIk9UQ7P/fa2ai36z6pJ4pT92jYsKFs3Lgxzmz6JRKJ16VYA8/yVa8L2qPz1T7qidQTg/ZRtkMAAQQQQAABBBAwF7D9/Yr5gd627vlW1PPM+2CmNannZRJK/jn1PDuvTGtTz8skVPZz5geKM/c9l/Mrza6E/1r5ah/1POp5Yfsq2yOAAAIIIIAAAggggAACuRCIWi4XgWe56AXsEwEEEEAAAQQQQAABBCIlYDOhSb/16fbbb5fRo0enPccDDjjACRerX7++aPiG/ufUU0+Vd9991/hbjdwThObMmSMdO3a0snWHIOUz8MwrdCSboUVhvm3SCtFw5UzWhruxWs3dR0y+Wc3mADb3Rrr9FjrwzMul0IFnXmGHYV7gK0T/s+lLum6Y88vm2OEXiKSTXcaPHy+DBg1KCi3zOs/q1as74/v5558vzZo1k9/97neybdu2jC8f/vjjj9K2bVvRMMrYEmTCWDG+oJgPP9s+l7h+PtuX7QlN7vDSww8/3OlDtWvXtiLRULFRo0bFt/F7Odam/V4NsNn+888/lw4dOsiaNWvSnkvlypXl5JNPlgsuuMC55/S/9T687777JPEbRgk8s+oSrIwAAggggAACCCAQQsCmZkI90R86SH3G9Fvi9ajFXi8pRPuoJ3r3R/cLktQTQwyQWdyUeqII9cSyDhW0HhumO1JPFOdLCqgnhulFbIsAAggggAACCCBQTALU83LzBQbMDzxBVq1a5fzemquFeh71vJhAIerJtv2aeh71vFifoZ639+4xGceZHyjC/EDbEZf1EUAAAQQQQAABBBBAAIFUAQLPctQrogabIwZ2iwACCCCAAAIIIIAAAjkQsJnQ9PTTT8vVV1/tfEtV4tKyZUvp1q2bE35To0YNqVixomdLbUJA3H/kDBKK89RTTzntii3ub1VcvHixtGrVKn4+QUNUdP8DBw6UsWPHxo/VokULmTdvnvNHyNgSJrRowYIFTlBQbDnkkENk+fLlcuaZZ+agV9jvshDtM/lDuP2Z7N3CawJKNvqh1z4mTpwoffv2jR+8Tp06snTpUqlWrZrVKezatUs6deok8+fPj2/Xq1cveeyxx5L2Y/JC7ZYtW5ywwvXr18e3nTBhgvTp08eqTbqy+17z6r9hJvwUov/ZIoQ5vzBjh3uyl18g0urVq+XCCy+UHTt2JJ3aWWedJdddd50TVvmb3/xGqlSp4nnqJs+S7du3y2WXXSYvvfRSfB8jR46UoUOHWnG+88470rhxY+eFR13SBUCGHSdMt8+HnxWSa+V8ti/Ms97rhWr39a5UqZIzPtarV8+KxP3ydqEDzzT0oXfv3jJ58uSk89DzUwe9V/T+O+qoo6R8+fKe52oyllshsTICCCCAAAIIIIAAAoYCJr8DxnZFPdEflXpi/uudpr/nG94KKatRT6SeGLTveG1HPVGEemK4emyY/kg9UYR6YpgexLYIIIAAAggggAACxSZAPY/5gdnok4WYn0U9L/XKMT+wzKTY5s9qm6jnUc8LO78yzFhNPY96Xpj+w7YIIIAAAggggAACCCCAwL4gELVcrnKl7rf0i/QqRA22SBlpFgIIIIAAAggggAACCHgImE5o+v7776V169aifxSNLRrGpIEh5513npFtmBAUr9CmTAd1vzSoQVAzZ86UChUqOJu+99570qhRI/n222/ju9KgqIsvvjjTrpN+7vXSjVd7w4QWuQNftAEaqNa+/d5voLRqdJZXLkT7cj2hSUsGGpg3ffr0uFbPnj3l8ccfF/fv6ek4hw0bJqNGjYqv4hV4ZhIIZnLJvvrqKyd4cMOGDfHVR48eLYMHD07a3CQkx3RylEm7HnzwQbnpppviq9aqVUtee+01Ofroo+P/FmbCTyH6n8l5J64T5vzCjB0mgWe//PKLdO/e3RkfY8uBBx4oGhp5+eWXG/V302fJtddeK5MmTYofxz0um7i675dCB57l08/Ex71OvtsX5lnvFXjmNa5NmzZNunbtaszh9Zz2CzxzfzY4+OCDZdmyZXLuuecaHc89wddv+5UrV0qzZs3kp59+iu9XQ1hnzJghGsBqspiM5Sb7YR0EEEAAAQQQQAABBGwFTH8HpJ7oL0s9UaQQ9Rzqial9knpiWaC+LsVUb9f2UE8suy7UE72fJabPYttnvK5PPdH75VzqiUF6E9sggAACCCCAAAIIFIuA6e8Q1POo56Xrs9Tz/HWYHyjC/EDqebE7hHoe9bxEAZO/yzA/0P/5wvzAYvk0TTsQQAABBBBAAAEEEEAgCgJRy+Ui8CwKvYo2IoAAAggggAACCCCAQE4FTCc0vfrqq9K8eXPnRYfY8uSTTzqBUKbLs88+KxpuE1vShYi4/0hXt25dWbRokVStWtXocF4TsNxBU9u2bRMNF1mzZk18n0OHDpWRI0caHSO2koZLXXDBBbJ58+b4dhMmTJA+ffok7SdMaNGWLVukadOmsn79+vg++/XrJ2PHjjUKI4pttHbtWrnoooukfPnyoqannnqq9O/fXzQwKMxSiPaZ/CE8zDnptu6JOHXq1JGlS5eKhv2ZLF4vpXkFnnn1IdtAH22P+z7VQo3eNy1btkxqrukfwd2TsWzvQz2ojhlXXXWVzJkzJ96Gtm3bOv+/YsWK8X8L8wJfIfqfyfVPXCfM+YUZO0wCz7z63/Dhw+Xuu+82Hl/eeOMNZ4zauXNn/LS9XgDTELXE58Zpp50mr7zySlL4XSZbd78sdOBZPv0y2Xj9PN/ty3bgmdcYYhs+6WXg94Ki+36rVKmSM+7Xq1fPiN/93PD7rOPux9WrV3eC1U4++WSj43iFcuo9WFJSIlWqVDHaByshgAACCCCAAAIIIBBUgHoi9UTqif53D/XE5C9/oJ4YdKQt7hck81lvop7o3YdM67FBemA+r6+2j3pi8hfGUE8M0mvZBgEEEEAAAQQQQCCTAPU86nnU86jn+c0pYX5gdubPag9jfmDZfUY9j3peooDJPG/mB3r3GeYHZvqEy88RQAABBBBAAAEEEEAAgWQBAs9y1COiBpsjBnaLAAIIIIAAAggggAACORAwndDk/iP04Ycf7oQr1a5d26hV+oe3AQMGyPjx4+Pr2wSeHXTQQU4oznnnnWd0vIULF4qGKulxdfHbfuDAgU5oWGzRoJGXX35ZatSoYXQcXcn9B1m/8woTWuTlFyQc5Y477pARI0bEz832OvqhFKJ9Jn8IN76IPiu6X7TR38+feeYZ6dixo9GuV65cKc2aNZOffvopvr5X4NmuXbucMMD58+fH17MNrtE/+vft21cmTZoU30fNmjVlxYoVctxxxyW11zTwbPHixU4oYOw+sj1/PajbUP/NyyDMhJ9C9D+jDpCwUpjzCzN2mASemQblpTvncePGOWN84uIVKPXee+9Jo0aN5Ntvv42vOmPGDCcUz2TZunWrXHzxxaIv9MWWQgee5dPPxMi9Tr7bl+0XFPV8Jk6c6IxvscX2+WfaP3X/Xp+LNKDRZNz3Gsu9PhOYBkGmu976zZb6fHn//fcDPzeC9Ce2QQABBBBAAAEEEEDA73OzSei1bR2KemLq7yjp6qnu3lns9ZJCtI96YnIvoZ6Y/PcK23qD9uFc1dv1SlFPLOuv1BO9P3vY1LtsP71QTxSx8aWeaNvDWB8BBBBAAAEEEECgEALMD2R+oM08T78+Sj3PW4b5gcwPjPUM6nnU89I9423qTbafFajnUc+z7TOsjwACCCCAAAIIIIAAAgjsiwJRy+UqVxp7Y7fIr0bUYIuck+YhgAACCCCAAAIIIIBAgoDphCZ32Mghhxwiy5cvlzPPPNPIU9dt2bJlUvCTTeCZHuTSSy+VWbNmSaVKldIe8/vvv5d27do57YstrVu3lrlz56Zs6zXhZPjw4XL33XeL+3cxr4N+/PHH0qRJEycgJdOxwoQW6b5ffPFFadOmjezZsyd+rOuuu84JkTvwwAMzXoe33npLLrzwQvnuu+/i6/7+978XDRuqWLFixu0zrZDv9uXjBcWdO3dKhw4d5IUXXoiffr169WTBggVyxBFHpCX5+eefpWvXrjJ79uyk9bzCvnSFmTNnytVXX5207pNPPindunXLRO/83Ose69evnxPo5+7LpoFnei/pvbN69Wrr89cNvAx+/etfO20944wzks4rzISfKNwfYc4vzNhhEnjmDrZTTw3f02Axk8VrHNTtvF521xdpu3fv7vT32GJ6T+n6o0ePlptvvjmpWYUOPMunn8n1cK+T7/blIvDs008/lcaNG8sXX3xh/fz77LPP5KKLLpKPPvooicarf+oK27Ztc4Ie16xZE1/fbyx1W5t+1vEKRmvRooXMmzdPKleunPEye71QrRvZBmVmPBArIIAAAggggAACCCDgI0A9MTXgnnpisNuFemKyG/VE6omJPYJ6YpkG9cTU8dWmHhtkdKaeSD0xSL9hGwQQQAABBBBAAIHiFqCeRz2P+YH+9yjzA5kfmK37g3oe9Ty/kYZ63pA4TY8ePWTKlCkpVMwPTCZhfmBxf7amdQgggAACCCCAAAIIIFCcAlHL5SLwrDj7Ea1CAAEEEEAAAQQQQACBPAqYTmjSgKe2bdsmtWzUqFEyZMiQjMFgGirWvn172bJlS9L2Gly2dOlS0bAb9+IOZIr9XI956623Svny5T2VdALKgAEDZNKkSfGf6y+rzzzzjHTs2DFlG12/c+fOUlJSkvSzBx54QAYPHpz23D7//HMnDCsxFOWAAw5wgtX0fN1LmNAi3ZdfW++8804ZNmxY2tCzb7/9Vi6//HJZsmRJvFna1oULFzpBMNlY8t0+dx/p1KmTE6JUoUKFbJxOfB9eL15qCNmECRN8g2l2794t9913nwwdOjSlLX6BZ19//bUTSLdu3br4Nhpkp+fk1XcTd/z22287fW7Tpk3xf9ZgsZdfflnOPvvsjPdXupAcPc/rr78+aR8avKftOuyww3yt9QXN22+/3QmoSlz69u3rhLC5r1OYCT9RuD/CnF+YscMk8Oydd95xwqR+/PHH+KXq2bOnPPLIIxnDFHUyjgYnJvbb2E7mzJnj2Xe9QqF69erl9It0gZbPP/+8M17v2LEjqU8VOvAs3362A1y+25eLwDM9Z6/PBfpvt9xyi++zWkMb9dnw0ksvpbD5BZ7pZKE//OEPMnny5KTxVIMv69ev78uv94J+TnIHq/mFu1577bVJn1V0PR2zGzRokPYS6/NFx9XbbrstZb1GjRo5YYUaSsuCAAIIIIAAAggggEAuBagnUk+knpj+DqOeSD0xG2Mw9cS9itQT91oEqcfa9kfqidQTbfsM6yOAAAIIIIAAAggUvwD1POp51POo5zE/MPfzZ6nnUc/zGmmo5/3Zec8gtvgFnunPmR9YpsT8wOL/bE0LEUAAAQQQQAABBBBAoDgFCDzL0XWJGmyOGNgtAggggAACCCCAAAII5EDAdEKT17cnaWDWyJEjZdCgQZ4hNRq+pAFlGpjkt/gFjvgFnul+9A+eDz74oBxxxBFJu9U2XnfddSnBJpmCe9566y0naOq7775L2p+GmY0ZM0aOP/74pH/XPybOmzdP+vTpkxLipscfP368Z0hQmNCiWAP82qohK2ry29/+NqmtGtyiIWe9e/eWTz75JOln6doatKvls30TJ04UDc+KLRrwpYFI559/ftDme26nwV39+vWTRx99NOnnGtSngTh16tRJ+vetW7c6YXlTp0713J9f4JmurPeD9rs9e/Ykbdu/f3/nXjv00EOT/l1D5p544gm54YYbRNuZuKQLAnLfX+kmNOlEHA1c0xc1E5eTTjrJCcRq3rx5StjQBx984PS5ZcuWJW1zyimnOPupWbNmik2YCT9RuD/CnF+YscMk8ExDoVq3bi2rV69Oui4adKf91d3vdCXt5zrWjRgxIqXvxXbi19d/+eUXJ5jS/Wxo0qSJ06fc49j27dudsXj48OEp94Yeq9CBZ/n2sx3g8t2+XAWe+YWXaT+95557Uj4TrF+/Xrp27SoaCOm1+H3+iI3Fl112WdJmNWrUcMZ895inY++sWbPkf/7nf+SHH35IOZRf4JmGRl599dVGx9CV9LOH3qM63r/xxhue55TuXtANrrnmmqRnk1/bbPsY6yOAAAIIIIAAAgjsfwLUE0WoJx6YtY5PPbGszkI9kXqi+6ainrhXhHpiuHqs7YBNPZF6YqzPUE+0vXtYHwEEEEAAAQQQKF4B6nnU8/RLN7O1UM+jnqd9ifmBqXcU9TzqeYm9Isz8Stvxmnoe9TzqebZ3DesjgAACCCCAAAIIIIDAvigQtVyucqX65ncElqjBRoCUJiKAAAIIIIAAAggggMB/BUwnNOmvT3fccYcTbuNedELMOeecI7/73e+cH3399ddO0NG2bduSVtXQHA3X2Lx5c/zf58yZ44QpuRd3IFOnTp3k2WeflcRf4+rWrStnn322EwKyYsUKZxKFe9F15s6dmxJa5l5P29G5c2fPMB0NZ9JAqF/96leyYcMG59zc4VK6vxYtWoju57DDDvPsX2FCixJ3mK6tRx11lDRr1sxpg/4Re9GiRSlBbrqv+vXry3PPPSfVq1fP+r2Qr/YtXrxYWrVqldQn9GSOPPJIqVixohOapIEy7mC8ICfsF7Sj+4r1jwoVKjhhNOvWrUt7iHSBZ9q/77//frnttts893H66adLgwYNpHz58vLOO+/ImjVrPPtspjA7m8Azbchnn30m+k2fH330UUq7KleuLC1bthTte+r0yiuvOGOAe9FAuhdeeMHpe15LmAk/Ubg/wpxfmLHDJPBM/aZNmybdu3dPuTQabKn9TgP+tN/pNX711Vflyy+/TFpXnwPHHnus01dii4b0DR061PN6ax/RoEmv+yVxzPXq51onS3wWFDrwrBB+tuNYPq9vrgLP9Jz1Gy814NNrLIp9JvjPf/4jS5cuTeqL7j6j+0oXeOZ1v8bMtZ/rmOf3mUA/C+gzSAM4dfELFdNJbRdffLFneFnVqlVFAwB1XNXl3XfflTfffDPls4feKzo+/PTTT856xx13nKxatcr3Mw8vKNreOayPAAIIIIAAAggg4CdAPbFMhnpi9u4R6onUE6knpt5P1BOTTagnhqvH2o7Y1BOTa9DUE8t6EF+gYHsnsT4CCCCAAAIIIFA8AtTzqOdluzdSz6OeRz2Pep4KMD9QJFfzK23Hbep51PO0zzA/0PbOYX0EEEAAAQQQQAABBBDYlwSilstF4Nm+1Ps4FwQQQAABBBBAAAEEEAgkYDqhSXeuQTdXXXWVLFy40PpY5513nkyfPt0JTJs0aVJ8e78/eLsDmZ555hlZuXKljB492vjYGjqif8Q95phjjLZZsGCBc34//PCD0fqJK1155ZUyceJE37AzXTdMaJG7QRqkogFtO3bssG6raQic9Y4TNshH+9K94KRN0euuQXi1atUKcyrxbTWoT82XL19uvL9q1apJ7969ZdSoUfFt0gWe6Uoa5PTXv/5VbrjhBs9gvUwHv/XWW537LN03c9oGnukxP//8c+f89T60XU466STRe/iss87y3TTMC3xRuD/CnF+YscM08ExDHAcOHCgTJkywvbyi13fGjBnOvXHTTTfFt+/SpYszBrsLhrEVNBztkksuyRgSmNggHb969uwp/fv3j/9zMQSeFcLP5kLls325DDzTc37vvfecoNT333/fiEAnlT344IPOfzZu3BjfJl3gma709ttvS/v27WXTpk1Gx9GVGjduLLNmzXJCK6dOnepsl+4lQA2t1NCzLVu2GB8jtuLNN98s/fr1c8JWNYxVl0qVKjlhbxpQ6LUwocmamQ0QQAABBBBAAAEEfASoJ+6FoZ6YvduEemKZJfXEMgfqiSLUE1PHF+qJe++PIPVYmxGbeiL1RO0v1BNt7hrWRQABBBBAAAEEiluAeh71vFz0UOp51PMS+xX1POp5XuMM9Tzqee65yj169JApU6akfSwxP7CMh/mBufj0wj4RQAABBBBAAAEEEEBgXxYg8CxHVzdqsDliYLcIIIAAAggggAACCCCQAwGbCU16+O3bt8vtt98uY8eONWqNBtHcf//90qlTJylfvrwTCta3b9/4tk2bNpWSkhKpUqVK0v7cf+TUYJK2bdvK+PHjnT/i6csWfosGPWng04ABA5zwD5tFQ50GDx4ss2fPNtpMJ2o89NBDTtv8Qn1iOwoTWuTVGNu2hnExwnCtlI/2LV68WK644gr57rvvUppYoUIFWbJkiTRq1ChI8z232blzp9P3hw8fnjGMLBby989//tMJzYktmQLPYuutX79eevXqJatWrTJqvwbcPPzww6KBUJmWIIFnuk89/3Hjxsmdd97p/O9Mi/a5O+64Q2688UapXLly2tXDvMAXhfsjzPmFGTtMA8/UUMfVv/zlLzJs2LCM/VvXP/TQQ52x9tprr3XGWr0fW7Vq5YT26VKzZk0ndPC4447zvfYaMKnH036VadGgM13v5ZdfTrqnNNTwtddek6OPPjplF0EmzCTuxGb7QvhlMkv8eb7al+vAMz0n036jz2gNWT311FOlYcOGVoFnehx9jmkQ4Ny5czNS62eOe++91xnrEl8ETBd4pjv98MMPpVu3bvLGG29kPIaucNFFFzn3aZ06dWTXrl3O56v58+cbPWN4QdGImJUQQAABBBBAAAEEDASoJyYj2dbAqCf6dzJbyyD1TuqJe/2pJ4a7l4P0P4MhNr4K9URvLdO6kG5NPdGmx6WuSz2ReiL1xHD3EFsjgAACCCCAAALFJEA9L1wNgHoe9Tw/AeYHivOlrMwPLOsh1POo57kFsjG/0ubzBPU86nnU82zuGNZFAAEEEEAAAQQQQACBfU0garlc5Upjb2AW+ZWIGmyRc9I8BBBAAAEEEEAAAQQQSBCwndAU23TTpk3y2GOPybx580SDmWIBZAcccIBo+IwGgHXp0sUJX9Kgs9iydu1aady4cTyg6qCDDnJCcvTfEhevwLN27do5q2ibNfhs5syZ8sknnzj/psc9/fTTnZARfYnliCOOCHWd9fxmzZrlBJ9pmzXoLXacdOeX7qBhQovS7ferr75yLGbMmOEEp2zbti2++pFHHinnnHOOE5yl1yRT6FQoNJ+Nc90+fRFSQ2aee+45+fLLL5NaMW3aNOnatWvWT2vr1q0yefJkefLJJ5P6f9WqVZ3AJw3IadCggdP33YFTpoFn2mgtW3z00UfON5rpt2Im3ms6WUgDby655BKn359yyikZQ/diEEEDz2Lb6/2gATtPP/20LFu2TL755pukPtekSRO58sorrfpcmAk/Ubg/wpxfmLHDJvAs5qj9W+8dHVMSxz/9uYZYNm/e3Bnf9b+1H8YWvdebNWsm77//fvzf9B7RMKdMS+yZosFS69atkz179jibHHvssaJjv4bm/fa3v3X+zeacbALLvNoYZPtC+GXyTfx5rtuXj8Cz2Plov9EgVffnAf3sMWjQIOnQoYMTxhf0s05sHNZvjRwzZowsWLAgHpoW+7yjY12fPn2kRo0acWabwDPdaPfu3bJ69Wp55JFHnKDOjRs3xvelz+0zzjjDCffs3Llz0nF0JQ0B1LC12KIvq2s7vT4HMaHJ5k5hXQQQQAABBBBAAIF0AkE/Y1NP9K6X2lhnClU27bm5rteZtsNvvVy3j3oi9cR0fTTX/c/0/qCemF6KeqJImHqsaT/U9agnlmnpFzPF/k6Zzk//rkM90aaHsS4CCCCAAAIIIIBAPgSo53krMz8we70v1/UU6nnU86jn+QvYzKWL7SXX9R6v1lLPo56n/aJHjx7OfGjThfmBzA807SushwACCCCAAAIIIIAAAghELZeLwDP6LAIIIIAAAggggAACCCCAAAIIIIAAAhESeOqpp5JC1Fq0aOGEbxYi0DFCbPt1U4NO3t6v0Th5BBBAAAEEEEAAAQQQQAABBBBAYB8RoJ64j1zIPJ4G9cQ8YnMoBBBAAAEEEEAAAQQQQAABBBBAwCVAPY8uYStAPc9WjPURQAABBBBAAAEEEEAAgX1PgMCzHF3TqMHmiIHdIoAAAggggAACCCCAAAIIIIAAAgjs5wKjRo2SYcOGxRVsv/VvP+fbL0+fCU375WXnpBFAAAEE/j87d8ziZ5VHAfi9kims0ttZCOIXSJMmopVBiI2ltrYWKliKhUU6bfwCltqmUcRai4BYiIKtYiOCoMhZsAgYd91kyB3m/H/PdoszN+d9zq0uwyFAgAABAgQIECBAgMBfAt4TXYSHFfCe+LBifp4AAQIECBAgQIAAAQIECBAg8OgEvOc9OsspJ3nPm9K07yRAgAABAgQIECBAgMD/Fmjb5VpJ0lBoG2yDqYwECBAgQIAAAQIECBAgQIAAAQIXK/Dll18eL7300vH4448f165dO27cuHG8/PLLf/3/B/nfb7/9dty6deu4c+fOvR+/ffv28frrrz/Ir/uZoQL+oGlo8T6bAAECBAgQIECAAAECBAgQqBfwnlhfYeUHeE+srE1oAgQIECBAgAABAgQIECBA4BIIeM+7BCUMjOA9b2DpPpkAAQIECBAgQIAAAQL3CbTtchk8c4UJECBAgAABAgQIECBAgAABAgQIXJDA/X9YcuXKleOzzz47rl+//kAJvvjii+O55547fv/9979+/mF//4H+ET90cgL+oOnkKvVBBAgQIECAAAECBAgQIECAwBAB74lDir5kn+k98ZIVIg4BAgQaHGN3AAAgAElEQVQIECBAgAABAgQIECBQI+A9r6aqkwrqPe+k6vQxBAgQIECAAAECBAgQOJeAwbNzsf3/X2qD/f9f5CcIECBAgAABAgQIECBAgAABAgSmCfz666/HzZs3j88///zep7/66qvHhx9+eJydnf0rxw8//HA8//zzx7fffnvv565du3bcuXPnuHr16jRK3/sQAv6g6SGw/CgBAgQIECBAgAABAgQIECBA4BIJeE+8RGUMiuI9cVDZPpUAAQIECBAgQIAAAQIECBB4pALe8x4pp8MeUMB73gNC+TECBAgQIECAAAECBAicsEDbLtdKkoY+2mAbTGUkQIAAAQIECBAgQIAAAQIECBC4eIH33nvveOutt/72D9+6deu4ffv28eSTT/4j0J9//nl8+umnx2uvvXZ899139/77Y489dnz88cfHiy++ePEf4V+sEvAHTVV1CUuAAAECBAgQIECAAAECBAgQ+JuA90QX4qIFvCdetLh/jwABAgQIECBAgAABAgQIEDglAe95p9Rmx7d4z+voSUoCBAgQIECAAAECBAjsFGjb5TJ4tvM2OJsAAQIECBAgQIAAAQIECBAgQIDAfQI//vjj8eyzzx5ff/31P2yeeOKJ4/r168fVq1f/+m937949vvrqq+OPP/74x8++8cYbx7vvvntcuXKFMYF/FfAHTS4IAQIECBAgQIAAAQIECBAgQKBXwHtib3etyb0ntjYnNwECBAgQIECAAAECBAgQIHAZBLznXYYWZmXwnjerb19LgAABAgQIECBAgACB/yZg8GzTvWiD3cTgWAIECBAgQIAAAQIECBAgQIAAgRMQ+Oabb46bN28e33///bm+5p133jnefPPN4+zs7Fy/75dmCfiDpll9+1oCBAgQIECAAAECBAgQIEDg9AS8J55ep5f5i7wnXuZ2ZCNAgAABAgQIECBAgAABAgQaBLznNbR0Ohm9551Ol76EAAECBAgQIECAAAEC5xVo2+VaSXLej73I32uDvUgb/xYBAgQIECBAgAABAgQIECBAgECfwC+//HK8/fbbx/vvv//A4Z9++unjgw8+OG7cuHHc/172wIf4wXEC/qBpXOU+mAABAgQIECBAgAABAgQIEDhBAe+JJ1jqJf0k74mXtBixCBAgQIAAAQIECBAgQIAAgSoB73lVdVWH9Z5XXZ/wBAgQIECAAAECBAgQeCQCbbtcBs8eSe0OIUCAAAECBAgQIECAAAECBAgQIHA+gZ9//vn45JNPjo8++ui4e/fu8dNPP9076Ozs7HjmmWeOF1544XjllVeOp556ytDZ+ZhH/5Y/aBpdv48nQIAAAQIECBAgQIAAAQIETkzAe+KJFXoJP8d74iUsRSQCBAgQIECAAAECBAgQIECgVsB7Xm11NcG959VUJSgBAgQIECBAgAABAgS2CRg820Tb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jw2dwIAACAASURBVA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n94H3QAAIABJREFU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BAgAABAgQIECBAgAABAgQIECBAgAABAgQIECBAgAABAgQIECBAgECfQNsul8GzvjsmMQECBAgQIECAAAECBAgQIECAAAECBAgQIECAAAECBAgQIECAAAECBAgQIECAAAECBAgQIECAAAECBAgQIECAAAECBAgQIECAAAECBAgQIECAwGABg2ebym+D3cTgWAIECBAgQIAAAQIECBAgQIAAAQIECBAgQIAAAQIECBAgQIAAAQIECBAgQIAAAQIECBAgQIAAAQIECBAgQIAAAQIECBAgQIAAAQIECBAgQIAAgeECbbtcK0kaOmuDbTCVkQABAgQIECBAgAABAgQIECBAgAABAgQIECBAgAABAgQIECBAgAABAgQIECBAgAABAgQIECBAgAABAgQIECBAgAABAgQIECBAgAABAgQIECBAoE+gbZfL4FnfHZOYAAECBAgQIECAAAECBAgQIECAAAECBAgQIECAAAECBAgQIECAAAECBAgQIECAAAECBAgQIECAAAECBAgQIECAAAECBAgQIECAAAECBAgQIEBgsIDBs03lt8FuYnAsAQIECBAgQIAAAQIECBAgQIAAAQIECBAgQIAAAQIECBAgQIAAAQIECBAgQIAAAQIECBAgQIAAAQIECBAgQIAAAQIECBAgQIAAAQIECBAgQIDAcIG2Xa6VJA2dtcE2mMpIgAABAgQIECBAgAABAgQIECBAgAABAgQIECBAgAABAgQIECBAgAABAgQIECBAgAABAgQIECBAgAABAgQIECBAgAABAgQIECBAgAABAgQIECDQJ9C2y2XwrO+OSUyAAAECBAgQIECAAAECBAgQIECAAAECBAgQIECAAAECBAgQIECAAAECBAgQIECAAAECBAgQIECAAAECBAgQIECAAAECBAgQIECAAAECBAgQIDBYwODZpvLbYDcxOJYAAQIECBAgQIAAAQIECBAgQIAAAQIECBAgQIAAAQIECBAgQIAAAQIECBAgQIAAAQIECBAgQIAAAQIECBAgQIAAAQIECBAgQIAAAQIECBAgQGC4QNsu10qShs7aYBtMZSRAgAABAgQIECBAgAABAgQIECBAgAABAgQIECBAgAABAgQIECBAgAABAgQIECBAgAABAgQIECBAgAABAgQIECBAgAABAgQIECBAgAABAgQIEOgTaNvlMnjWd8ckJkCAAAECBAgQIECAAAECBAgQIECAAAECBAgQIECAAAECBAgQIECAAAECBAgQIECAAAECBAgQIECAAAECBAgQIECAAAECBAgQIECAAAECBAgQGCxg8GxT+W2wmxgcS4AAAQIECBAgQIAAAQIECBAgQIAAAQIECBAgQIAAAQIECBAgQIAAAQIECBAgQIAAAQIECBAgQIAAAQIECBAgQIAAAQIECBAgQIAAAQIECBAgMFygbZdrJUlDZ22wDaYyEiBAgAABAgQIECBAgAABAgQIECBAgAABAgQIECBAgAABAgQIECBAgAABAgQIECBAgAABAgQIECBAgAABAgQIECBAgAABAgQIECBAgAABAgQI9Am07XIZPOu7YxITIECAAAECBAgQIECAAAECBAgQIECAAAECBAgQIECAAAECBAgQIECAAAECBAgQIECAAAECBAgQIECAAAECBAgQIECAAAECBAgQIECAAAECBAgMFjB4tqn8NthNDI4lQIAAAQIECBAgQIAAAQIECBAgQIAAAQIECBAgQIAAAQIECBAgQIAAAQIECBAgQIAAAQIECBAgQIAAAQIECBAgQIAAAQIECBAgQIAAAQIECBAYLtC2y7WSpKGzNtgGUxkJECBAgAABAgQIECBAgAABAgQIECBAgAABAgQIECBAgAABAgQIECBAgAABAgQIECBAgAABAgQIECBAgAABAgQIECBAgAABAgQIECBAgAABAgT6BNp2uQye9d0xiQkQIECAAAECBAgQIECAAAECBAgQIECAAAECBAgQIECAAAECBAgQIECAAAECBAgQIECAAAECBAgQIECAAAECBAgQIECAAAECBAgQIECAAAECBAYLGDzbVH4b7CYGxxIgQIAAAQIECBAgQIAAAQIECBAgQIAAAQIECBAgQIAAAQIECBAgQIAAAQIECBAgQIAAAQIECBAgQIAAAQIECBAgQIAAAQIECBAgQIAAAQIECAwXaNvlWknS0FkbbIOpjAQIECBAgAABAgQIECBAgAABAgQIECBAgAABAgQIECBAgAABAgQIECBAgAABAgQIECBAgAABAgQIECBAgAABAgQIECBAgAABAgQIECBAgAABAn0CbbtcBs/67pjEBAgQIECAAAECBAgQIECAAAECBAgQIECAAAECBAgQIECAAAECBAgQIECAAAECBAgQIECAAAECBAgQIECAAAECBAgQIECAAAECBAgQIECAAAECgwUMnm0qvw12E4NjCRAgQIAAAQIECBAgQIAAAQIECBAgQIAAAQIECBAgQIAAAQIECBAgQIAAAQIECBAgQIAAAQIECBAgQIAAAQIECBAgQIAAAQIECBAgQIAAAQIEhgu07XKtJGnorA22wVRGAgQIECBAgAABAgQIECBAgAABAgQIECBAgAABAgQIECBAgAABAgQIECBAgAABAgQIECBAgAABAgQIECBAgAABAgQIECBAgAABAgQIECBAgACBPoG2XS6DZ313TGICBAgQIECAAAECBAgQIECAAAECBAgQIECAAAECBAgQIECAAAECBAgQIECAAAECBAgQIECAAAECBAgQIECAAAECBAgQIECAAAECBAgQIECAAIHBAgbPNpXfBruJwbEECBAgQIAAAQIECBAgQIAAAQIECBAgQIAAAQIECBAgQIAAAQIECBAgQIAAAQIECBAgQIAAAQIECBAgQIAAAQIECBAgQIAAAQIECBAgQIAAAQLDBdp2uVaSNHTWBttgKiMBAgQIECBAgAABAgQIECBAgAABAgQIECBAgAABAgQIECBAgAABAgQIECDwH3bu4AZgIARioNJ/0ZsqeFg3DSA08DY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LJqV65AAAgAElEQVQ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KAkL8QAACAASURBV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tSMBAgQIECBAgAABAgQIECBAgAABAgQIECBAgAABAgQIECBAgAABAgQIECBAgAABAgQIECBAgAABAgQIECBAgAABAgQIECBAgAABAgQIECBAgEBPoNblEjzr/ZiNCRAgQIAAAQIECBAgQIAAAQIECBAgQIAAAQIECBAgQIAAAQIECBAgQIAAAQIECBAgQIAAAQIECBAgQIAAAQIECBAgQIAAAQIECBAgQIAAAQIEHhYQPDs6fg32iMFYAgQIECBAgAABAgQIECBAgAABAgQIECBAgAABAgQIECBAgAABAgQIECBAgAABAgQIECBAgAABAgQIECBAgAABAgQIECBAgAABAgQIECBAgACBxwVqXa5v2wo3q8EWTO1IgAABAgQIECBAgAABAgQIECBAgAABAgQIECBAgAABAgQIECBAgAABAgQIECBAgAABAgQIECBAgAABAgQIECBAgAABAgQIECBAgAABAgQIECDQE6h1uQTPej9mYwIECBAgQIAAAQIECBAgQIAAAQIECBAgQIAAAQIECBAgQIAAAQIECBAgQIAAAQIECBAgQIAAAQIECBAgQIAAAQIECBAgQIAAAQIECBAgQIAAgYcFBM+Ojl+DPWIwlgABAgQIECBAgAABAgQIECBAgAABAgQIECBAgAABAgQIECBAgAABAgQIECBAgAABAgQIECBAgAABAgQIECBAgAABAgQIECBAgAABAgQIECBA4HGBWpfr27bCzWqwBVM7EiBAgAABAgQIECBAgAABAgQIECBAgAABAgQIECBAgAABAgQIECBAgAABAgQIECBAgAABAgQIECBAgAABAgQIECBAgAABAgQIECBAgAABAgQI9ARqXS7Bs96P2ZgAAQIECBAgQIAAAQIECBAgQIAAAQIECBAgQIAAAQIECBAgQIAAAQIECBAgQIAAAQIECBAgQIAAAQIECBAgQIAAAQIECBAgQIAAAQIECBAgQOBhAcGzo+PXYI8YjCVAgAABAgQIECBAgAABAgQIECBAgAABAgQIECBAgAABAgQIECBAgAABAgQIECBAgAABAgQIECBAgAABAgQIECBAgAABAgQIECBAgAABAgQIEHhcoNbl+ratcLMabMHUjgQIECBAgAABAgQIECBAgAABAgQIECBAgAABAgQIECBAgAABAgQIECBAgAABAgQIECBAgAABAgQIECBAgAABAgQIECBAgAABAgQIECBAgAABAj2BWpdL8Kz3YzYmQIAAAQIECBAgQIAAAQIECBAgQIAAAQIECBAgQIAAAQIECBAgQIAAAQIECBAgQIAAAQIECBAgQIAAAQIECBAgQIAAAQIECBAgQIAAAQIECBB4WEDw7Oj4NdgjBmMJECBAgAABAgQIECBAgAABAgQIECBAgAABAgQIECBAgAABAgQIECBAgAABAgQIECBAgAABAgQIECBAgAABAgQIECBAgAABAgQIECBAgAABAgQeF6h1ub5tK9ysBlsw/dm5g1vZcSiGglD+QXNi+MDToI9Ve+OCLmpN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AP2n4wAAIABJREFU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Jgai17AAAgAElEQVQ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LoNnvTcmMQECBAgQIECAAAECBAgQIECAAAECBAgQIECAAAECBAgQIECAAAECBAgQIECAAAECBAgQIECAAAECBAgQIECAAAECBAgQIECAAAECBAgQIECAwMMCBs8ulV+DvcTgLAECBAgQIECAAAECBAgQIECAAAECBAgQIECAAAECBAgQIECAAAECBAgQIECAAAECBAgQIECAAAECBAgQIECAAAECBAgQIECAAAECBAgQIECAwOMCtV2us22FzmqwBVMZCRAgQIAAAQIECBAgQIAAAQIECBAgQIAAAQIECBAgQIAAAQIECBAgQIAAAQIECBAgQIAAAQIECBAgQIAAAQIECBAgQIAAAQIECBAgQIAAAQIEegK1XS6DZ703JjEBAgQIECBAgAABAgQIECBAgAABAgQIECBAgAABAgQIECBAgAABAgQIECBAgAABAgQIECBAgAABAgQIECBAgAABAgQIECBAgAABAgQIECBAgMDDAgbPLpVfg73E4CwBAgQIECBAgAABAgQIECBAgAABAgQIECBAgAABAgQIECBAgAABAgQIECBAgAABAgQIECBAgAABAgQIECBAgAABAgQIECBAgAABAgQIECBAgMDjArVdrrNthc5qsAVTGQkQIECAAAECBAgQIECAAAECBAgQIECAAAECBAgQIECAAAECBAgQIECAAAECBAgQIECAAAECBAgQIECAAAECBAgQIECAAAECBAgQIECAAAECBHoCtV0ug2e9NyYxAQIECBAgQIAAAQIECBAgQIAAAQIECBAgQIAAAQIECBAgQIAAAQIECBAgQIAAAQIECBAgQIAAAQIECBAgQIAAAQIECBAgQIAAAQIECBAgQIDAwwIGzy6VX4O9xOAsAQIECBAgQIAAAQIECBAgQIAAAQIECBAgQIAAAQIECBAgQIAAAQIECBAgQIAAAQIECBAgQIAAAQIECBAgQIAAAQIECBAgQIAAAQIECBAgQIDA4wK1Xa6zbYXOarAFUxkJECBAgAABAgQIECBAgAABAgQIECBAgAABAgQIECBAgAABAgQIECBAgAABAgQIECBAgAABAgQIECBAgAABAgQIECBAgAABAgQIECBAgAABAgR6ArVdruzgWe9pSEyAAAECBAgQIECAAAECBAgQIECAAAECBAgQIECAAAECBAgQIECAAAECBAgQIECAAAECBAgQIECAAAECBAgQIECAAAECBAgQIECAAAECBAgQIEDg7wW2/f3RP7xo8OwPMZ0iQIAAAQIECBAgQIAAAQIECBAgQIAAAQIECBAgQIAAAQIECBAgQIAAAQIECBAgQIAAAQIECBAgQIAAAQIECBAgQIAAAQIECBAgQIAAAQIECBAg8H8LGDz7I/Fzzh9dcoYAAQIECBAgQIAAAQIECBAgQIAAAQIECBAgQIAAAQIECBAgQIAAAQIECBAgQIAAAQIECBAgQIAAAQIECBAgQIAAAQIECBAgQIAAAQIECBAgQIDAdwQMnv1RlwbP/gjSGQIECBAgQIAAAQIECBAgQIAAAQIECBAgQIAAAQIECBAgQIAAAQIECBAgQIAAAQIECBAgQIAAAQIECBAgQIAAAQIECBAgQIAAAQIECBAgQIAAgU8JGDz7VJ1+hgABAgQIECBAgAABAgQIECBAgAABAgQIECBAgAABAgQIECBAgAABAgQIECBAgAABAgQIECBAgAABAgQIECBAgAABAgQIECBAgAABAgQIECBAgACBfxE4+/VJtn/5G98SIECAAAECBAgQIECAAAECBAgQIECAAAECBAgQIECAAAECBAgQIECAAAECBAgQIECAAAECBAgQIECAAAECBAgQIECAAAECBAgQIECAAAECBAgQIPBTAgbPfqoOYQgQIECAAAECBAgQIECAAAECBAgQIECAAAECBAgQIECAAAECBAgQIECAAAECBAgQIECAAAECBAgQIECAAAECBAgQIECAAAECBAgQIECAAAECBAh8S8Dg2bf69DcECBAgQIAAAQIECBAgQIAAAQIECBAgQIAAAQIECBAgQIAAAQIECBAgQIAAAQIECBAgQIAAAQIECBAgQIAAAQIECBAgQIAAAQIECBAgQIAAAQIEfkrA4NlP1SEMAQIECBAgQIAAAQIECBAgQIAAAQIECBAgQIAAAQIECBAgQIAAAQIECBAgQIAAAQIECBAgQIAAAQIECBAgQIAAAQIECBAgQIAAAQIECBAgQIAAgW8JGDz7Vp/+hgABAgQIECBAgAABAgQIECBAgAABAgQIECBAgAABAgQIECBAgAABAgQIECBAgAABAgQIECBAgAABAgQIECBAgAABAgQIECBAgAABAgQIECBAgMBPCRg8+6k6hCFAgAABAgQIECBAgAABAgQIECBAgAABAgQIECBAgAABAgQIECBAgAABAgQIECBAgAABAgQIECBAgAABAgQIECBAgAABAgQIECBAgAABAgQIECDwLQGDZ9/q098QIECAAAECBAgQIECAAAECBAgQIECAAAECBAgQIECAAAECBAgQIECAAAECBAgQIECAAAECBAgQIECAAAECBAgQIECAAAECBAgQIECAAAECBAgQ+CkBg2c/VYcwBAgQIECAAAECBAgQIECAAAECBAgQIECAAAECBAgQIECAAAECBAgQIECAAAECBAgQIECAAAECBAgQIECAAAECBAgQIECAAAECBAgQIECAAAECBL4lYPDsW336GwIECBAgQIAAAQIECBAgQIAAAQIECBAgQIAAAQIECBAgQIAAAQIECBAgQIAAAQIECBAgQIAAAQIECBAgQIAAAQIECBAgQIAAAQIECBAgQIAAAQI/JWDw7KfqEIYAAQIECBAgQIAAAQIECBAgQIAAAQIECBAgQIAAAQIECBAgQIAAAQIECBAgQIAAAQIECBAgQIAAAQIECBAgQIAAAQIECBAgQIAAAQIECBAgQIDAtwQMnn2rT39DgAABAgQIECBAgAABAgQIECBAgAABAgQIECBAgAABAgQIECBAgAABAgQIECBAgAABAgQIECBAgAABAgQIECBAgAABAgQIECBAgAABAgQIECBA4KcEDJ79VB3CECBAgAABAgQIECBAgAABAgQIECBAgAABAgQIECBAgAABAgQIECBAgAABAgQIECBAgAABAgQIECBAgAABAgQIECBAgAABAgQIECBAgAABAgQIEPiWgMGzb/XpbwgQIECAAAECBAgQIECAAAECBAgQIECAAAECBAgQIECAAAECBAgQIECAAAECBAgQIECAAAECBAgQIECAAAECBAgQIECAAAECBAgQIECAAAECBAj8lIDBs5+qQxgCBAgQIECAAAECBAgQIECAAAECBAgQIECAAAECBAgQIECAAAECBAgQIECAAAECBAgQIECAAAECBAgQIECAAAECBAgQIECAAAECBAgQIECAAAEC3xIwePatPv0NAQIECBAgQIAAAQIECBAgQIAAAQIECBAgQIAAAQIECBAgQIAAAQIECBAgQIAAAQIECBAgQIAAAQIECBAgQIAAAQIECBAgQIAAAQIECBAgQIAAgZ8SMHj2U3UIQ4AAAQIECBAgQIAAAQIECBAgQIAAAQIECBAgQIAAAQIECBAgQIAAAQIECBAgQIAAAQIECBAgQIAAAQIECBAgQIAAAQIECBAgQIAAAQIECBAgQOBbAgbPvtWnvyFAgAABAgQIECBAgAABAgQIECBAgAABAgQIECBAgAABAgQIECBAgAABAgQIECBAgAABAgQIECBAgAABAgQIECBAgAABAgQIECBAgAABAgQIECDwUwIGz36qDmEIECBAgAABAgQIECBAgAABAgQIECBAgAABAgQIECBAgAABAgQIECBAgAABAgQIECBAgAABAgQIECBAgAABAgQIECBAgAABAgQIECBAgAABAgQIfEvA4Nm3+vQ3BAgQIECAAAECBAgQIECAAAECBAgQIECAAAECBAgQIECAAAECBAgQIECAAAECBAgQIECAAAECBAgQIECAAAECBAgQIECAAAECBAgQIECAAAECBH5KwODZT9UhDAECBAgQIECAAAECBAgQIECAAAECBAgQIECAAAECBAgQIECAAAECBAgQIECAAAECBAgQIECAAAECBAgQIECAAAECBAgQIECAAAECBAgQIECAAIFvCRg8+1af/oYAAQIECBAgQIAAAQIECBAgQIAAAQIECBAgQIAAAQIECBAgQIAAAQIECBAgQIAAAQIECBAgQIAAAQIECBAgQIAAAQIECBAgQIAAAQIECBAgQIDATwkYPPupOoQhQIAAAQIECBAgQIAAAQIECBAgQIAAAQIECBAgQIAAAQIECBAgQIAAAQIECBAgQIAAAQIECBAgQIAAAQIECBAgQIAAAQIECBAgQIAAAQIECBAg8C0Bg2ff6tPfECBAgAABAgQIECBAgAABAgQIECBAgAABAgQIECBAgAABAgQIECBAgAABAgQIECBAgAABAgQIECBAgAABAgQIECBAgAABAgQIECBAgAABAgQIEPgpAYNnP1WHMAQIECBAgAABAgQIECBAgAABAgQIECBAgAABAgQIECBAgAABAgQIECBAgAABAgQIECBAgAABAgQIECBAgAABAgQIECBAgAABAgQIECBAgAABAgS+JWDw7Ft9+hsCBAgQIECAAAECBAgQIECAAAECBAgQIECAAAECBAgQIECAAAECBAgQIECAAAECBAgQIECAAAECBAgQIECAAAECBAgQIECAAAECBAgQIECAAAECPyVg8Oyn6hCGAAECBAgQIECAAAECBAgQIECAAAECBAgQIECAAAECBAgQIECAAAECBAgQIECAAAECBAgQIECAAAECBAgQIECAAAECBAgQIECAAAECBAgQIECAwLcEDJ59q09/Q4AAAQIECBAgQIAAAQIECBAgQIAAAQIECBAgQIAAAQIECBAgQIAAAQIECBAgQIAAAQIECBAgQIAAAQIECBAgQIAAAQIECBAgQIAAAQIECBAgQOCnBAye/VQdwhAgQIAAAQIECBAgQIAAAQIECBAgQIAAAQIECBAgQIAAAQIECBAgQIAAAQIECBAgQIAAAQIECBAgQIAAAQIECBAgQIAAAQIECBAgQIAAAQIECBD4loDBs2/16W8IECBAgAABAgQIECBAgAABAgQIECBAgAABAgQIECBAgAABAgQIECBAgAABAgQIECBAgAABAgQIECBAgAABAgQIECBAgAABAgQIECBAgAABAgQI/JSAwbOfqkMYAgQIECBAgAABAgQIECBAgAABAgQIECBAgAABAgQIECBAgAABAgQIECBAgAABAgQIECBAgAABAgQIECBAgAABAgQIECBAgAABAgQIECBAgAABAt8SMHj2rT79DQECBAgQIECAAAECBAgQIECAAAECBAgQIECAAAECBAgQIECAAAECBAgQIECAAAECBAgQIECAAAECBAgQIECAAAECBAgQIECAAAECBAgQIECAAIGfEjB49lN1CEOAAAECBAgQIECAAAECBAgQIECAAAECBAgQIECAAAECBAgQIECAAAECBAgQIECAAAECBAgQIECAAAECBAgQIECAAAECBGjdLJ4AAAKgSURBVAgQIECAAAECBAgQIEDgWwIGz77Vp78hQIAAAQIECBAgQIAAAQIECBAgQIAAAQIECBAgQIAAAQIECBAgQIAAAQIECBAgQIAAAQIECBAgQIAAAQIECBAgQIAAAQIECBAgQIAAAQIECBAg8FMCBs9+qg5hCBAgQIAAAQIECBAgQIAAAQIECBAgQIAAAQIECBAgQIAAAQIECBAgQIAAAQIECBAgQIAAAQIECBAgQIAAAQIECBAgQIAAAQIECBAgQIAAAQIECHxLwODZt/r0NwQIECBAgAABAgQIECBAgAABAgQIECBAgAABAgQIECBAgAABAgQIECBAgAABAgQIECBAgAABAgQIECBAgAABAgQIECBAgAABAgQIECBAgAABAgR+SsDg2U/VIQwBAgQIECBAgAABAgQIECBAgAABAgQIECBAgAABAgQIECBAgAABAgQIECBAgAABAgQIECBAgAABAgQIECBAgAABAgQIECBAgAABAgQIECBAgACBbwkYPPtWn/6GAAECBAgQIECAAAECBAgQIECAAAECBAgQIECAAAECBAgQIECAAAECBAgQIECAAAECBP5r545pAAAAEIb5d42NhdQBlB8CBAgQIECAAAECBAgQIECAAAECBAgQIECAAAECBAgQIJAScHiWmkMYAgQIECBAgAABAgQIECBAgAABAgQIECBAgAABAgQIECBAgAABAgQIECBAgAABAgQIECBAgAABAgQIECBAgAABAgQIECBAgAABAgQIECBAgAABAl8CDs++9tSGAAECBAgQIECAAAECBAgQIECAAAECBAgQIECAAAECBAgQIECAAAECBAgQIECAAAECBAgQIECAAAECBAgQIECAAAECBAgQIECAAAECBAgQIECAQEpg6e8b0BzD0g4AAAAASUVORK5CYII="/>
          <p:cNvSpPr>
            <a:spLocks noChangeAspect="1" noChangeArrowheads="1"/>
          </p:cNvSpPr>
          <p:nvPr/>
        </p:nvSpPr>
        <p:spPr bwMode="auto">
          <a:xfrm>
            <a:off x="63500" y="-136525"/>
            <a:ext cx="11725275" cy="109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직사각형 4"/>
          <p:cNvSpPr/>
          <p:nvPr/>
        </p:nvSpPr>
        <p:spPr>
          <a:xfrm>
            <a:off x="-77031" y="5008653"/>
            <a:ext cx="9144000" cy="18448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TextBox 6"/>
          <p:cNvSpPr txBox="1"/>
          <p:nvPr/>
        </p:nvSpPr>
        <p:spPr>
          <a:xfrm>
            <a:off x="45719" y="4997693"/>
            <a:ext cx="9052561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글쓰기 기능</a:t>
            </a:r>
            <a:r>
              <a:rPr lang="en-US" altLang="ko-KR" dirty="0"/>
              <a:t>: </a:t>
            </a:r>
            <a:r>
              <a:rPr lang="ko-KR" altLang="en-US" dirty="0"/>
              <a:t>사진</a:t>
            </a:r>
            <a:r>
              <a:rPr lang="en-US" altLang="ko-KR" dirty="0"/>
              <a:t>(1</a:t>
            </a:r>
            <a:r>
              <a:rPr lang="ko-KR" altLang="en-US" dirty="0"/>
              <a:t>장</a:t>
            </a:r>
            <a:r>
              <a:rPr lang="en-US" altLang="ko-KR" dirty="0"/>
              <a:t>), </a:t>
            </a:r>
            <a:r>
              <a:rPr lang="ko-KR" altLang="en-US" dirty="0"/>
              <a:t>제목</a:t>
            </a:r>
            <a:r>
              <a:rPr lang="en-US" altLang="ko-KR" dirty="0"/>
              <a:t>(20</a:t>
            </a:r>
            <a:r>
              <a:rPr lang="ko-KR" altLang="en-US" dirty="0"/>
              <a:t>자 이내</a:t>
            </a:r>
            <a:r>
              <a:rPr lang="en-US" altLang="ko-KR" dirty="0"/>
              <a:t>), </a:t>
            </a:r>
            <a:r>
              <a:rPr lang="ko-KR" altLang="en-US" dirty="0"/>
              <a:t>글 내용</a:t>
            </a:r>
            <a:r>
              <a:rPr lang="en-US" altLang="ko-KR" dirty="0"/>
              <a:t>(50</a:t>
            </a:r>
            <a:r>
              <a:rPr lang="ko-KR" altLang="en-US" dirty="0"/>
              <a:t>자 이내</a:t>
            </a:r>
            <a:r>
              <a:rPr lang="en-US" altLang="ko-KR" dirty="0"/>
              <a:t>)</a:t>
            </a:r>
            <a:r>
              <a:rPr lang="ko-KR" altLang="en-US" dirty="0"/>
              <a:t>을 작성 가능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‘등록하기’ 버튼 클릭 시 확인 메시지 표시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: ‘</a:t>
            </a:r>
            <a:r>
              <a:rPr lang="ko-KR" altLang="en-US" dirty="0"/>
              <a:t>등록하기’ 클릭 시 </a:t>
            </a:r>
            <a:r>
              <a:rPr lang="en-US" altLang="ko-KR" dirty="0"/>
              <a:t>alert</a:t>
            </a:r>
            <a:r>
              <a:rPr lang="ko-KR" altLang="en-US" dirty="0"/>
              <a:t>로 </a:t>
            </a:r>
            <a:r>
              <a:rPr lang="en-US" altLang="ko-KR" dirty="0"/>
              <a:t>"</a:t>
            </a:r>
            <a:r>
              <a:rPr lang="ko-KR" altLang="en-US" dirty="0"/>
              <a:t>등록하시겠습니까</a:t>
            </a:r>
            <a:r>
              <a:rPr lang="en-US" altLang="ko-KR" dirty="0"/>
              <a:t>?" </a:t>
            </a:r>
            <a:r>
              <a:rPr lang="ko-KR" altLang="en-US" dirty="0"/>
              <a:t>메시지 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</a:t>
            </a:r>
            <a:r>
              <a:rPr lang="en-US" altLang="ko-KR" dirty="0"/>
              <a:t>: "</a:t>
            </a:r>
            <a:r>
              <a:rPr lang="ko-KR" altLang="en-US" dirty="0"/>
              <a:t>네</a:t>
            </a:r>
            <a:r>
              <a:rPr lang="en-US" altLang="ko-KR" dirty="0"/>
              <a:t>" / "</a:t>
            </a:r>
            <a:r>
              <a:rPr lang="ko-KR" altLang="en-US" dirty="0"/>
              <a:t>아니오</a:t>
            </a:r>
            <a:r>
              <a:rPr lang="en-US" altLang="ko-KR" dirty="0"/>
              <a:t>" </a:t>
            </a:r>
            <a:r>
              <a:rPr lang="ko-KR" altLang="en-US" dirty="0"/>
              <a:t>버튼 제공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ts val="1400"/>
              </a:lnSpc>
              <a:buSzPct val="100000"/>
              <a:buAutoNum type="arabicPeriod"/>
              <a:defRPr sz="1100"/>
            </a:pPr>
            <a:r>
              <a:rPr lang="ko-KR" altLang="en-US" dirty="0"/>
              <a:t>네’ 버튼 클릭 시 등록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: "</a:t>
            </a:r>
            <a:r>
              <a:rPr lang="ko-KR" altLang="en-US" dirty="0"/>
              <a:t>네</a:t>
            </a:r>
            <a:r>
              <a:rPr lang="en-US" altLang="ko-KR" dirty="0"/>
              <a:t>" </a:t>
            </a:r>
            <a:r>
              <a:rPr lang="ko-KR" altLang="en-US" dirty="0"/>
              <a:t>버튼 클릭 시 작성한 글이 등록됨</a:t>
            </a:r>
            <a:r>
              <a:rPr lang="en-US" altLang="ko-KR" dirty="0"/>
              <a:t>. ‘</a:t>
            </a:r>
            <a:r>
              <a:rPr lang="ko-KR" altLang="en-US" dirty="0"/>
              <a:t>아니오’ 버튼 클릭 시</a:t>
            </a:r>
            <a:r>
              <a:rPr lang="en-US" altLang="ko-KR" dirty="0"/>
              <a:t>: </a:t>
            </a:r>
            <a:r>
              <a:rPr lang="ko-KR" altLang="en-US" dirty="0"/>
              <a:t>확인 메시지가 사라짐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36" y="132637"/>
            <a:ext cx="5839640" cy="4687298"/>
          </a:xfrm>
          <a:prstGeom prst="rect">
            <a:avLst/>
          </a:prstGeom>
        </p:spPr>
      </p:pic>
      <p:sp>
        <p:nvSpPr>
          <p:cNvPr id="29" name="직사각형 17"/>
          <p:cNvSpPr/>
          <p:nvPr/>
        </p:nvSpPr>
        <p:spPr>
          <a:xfrm>
            <a:off x="6570838" y="907524"/>
            <a:ext cx="536318" cy="30136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타원 30"/>
          <p:cNvSpPr/>
          <p:nvPr/>
        </p:nvSpPr>
        <p:spPr>
          <a:xfrm>
            <a:off x="6354814" y="76040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2" name="직사각형 17"/>
          <p:cNvSpPr/>
          <p:nvPr/>
        </p:nvSpPr>
        <p:spPr>
          <a:xfrm>
            <a:off x="4586827" y="2614622"/>
            <a:ext cx="1137301" cy="23831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타원 32"/>
          <p:cNvSpPr/>
          <p:nvPr/>
        </p:nvSpPr>
        <p:spPr>
          <a:xfrm>
            <a:off x="4411671" y="247628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" name="제목 1"/>
          <p:cNvSpPr txBox="1"/>
          <p:nvPr/>
        </p:nvSpPr>
        <p:spPr>
          <a:xfrm>
            <a:off x="83285" y="432048"/>
            <a:ext cx="1672250" cy="28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04672">
              <a:lnSpc>
                <a:spcPct val="80000"/>
              </a:lnSpc>
              <a:defRPr sz="1232"/>
            </a:pPr>
            <a:r>
              <a:rPr dirty="0" smtClean="0"/>
              <a:t>1</a:t>
            </a:r>
            <a:r>
              <a:rPr lang="en-US" dirty="0" smtClean="0"/>
              <a:t>2</a:t>
            </a:r>
            <a:r>
              <a:rPr dirty="0" smtClean="0"/>
              <a:t>.</a:t>
            </a:r>
            <a:r>
              <a:rPr lang="ko-KR" altLang="en-US" dirty="0" smtClean="0"/>
              <a:t>사진갤러리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63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프로젝트\스토리보드\2. 로그인\로그인_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39752" y="764704"/>
            <a:ext cx="6163767" cy="346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/>
          <p:cNvSpPr/>
          <p:nvPr/>
        </p:nvSpPr>
        <p:spPr>
          <a:xfrm>
            <a:off x="2384201" y="836711"/>
            <a:ext cx="917055" cy="303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051720" y="8367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018304" y="1075596"/>
            <a:ext cx="1841728" cy="1599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6269712" y="259957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5132824" y="3105252"/>
            <a:ext cx="587969" cy="179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smtClean="0">
                <a:latin typeface="+mj-lt"/>
                <a:ea typeface="+mj-ea"/>
                <a:cs typeface="+mj-cs"/>
              </a:rPr>
              <a:t>1.</a:t>
            </a:r>
            <a:r>
              <a:rPr lang="ko-KR" altLang="en-US" sz="1600" noProof="0" dirty="0" smtClean="0">
                <a:latin typeface="+mj-lt"/>
                <a:ea typeface="+mj-ea"/>
                <a:cs typeface="+mj-cs"/>
              </a:rPr>
              <a:t>로그인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0" y="836712"/>
            <a:ext cx="1763688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smtClean="0">
                <a:latin typeface="+mj-lt"/>
                <a:ea typeface="+mj-ea"/>
                <a:cs typeface="+mj-cs"/>
              </a:rPr>
              <a:t>1.3 </a:t>
            </a:r>
            <a:r>
              <a:rPr lang="ko-KR" altLang="en-US" sz="1200" dirty="0" smtClean="0">
                <a:latin typeface="+mj-lt"/>
                <a:ea typeface="+mj-ea"/>
                <a:cs typeface="+mj-cs"/>
              </a:rPr>
              <a:t>로그인 메인</a:t>
            </a:r>
            <a:endParaRPr lang="en-US" altLang="ko-KR" sz="12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아이디 찾기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013176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회원가입 했던 이름과 아이디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연락처 입력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입력 후 비밀번호 찾기 버튼 클릭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버튼을 클릭하면 </a:t>
            </a:r>
            <a:r>
              <a:rPr lang="ko-KR" altLang="en-US" sz="1100" dirty="0" err="1" smtClean="0"/>
              <a:t>새창으로</a:t>
            </a:r>
            <a:r>
              <a:rPr lang="ko-KR" altLang="en-US" sz="1100" dirty="0" smtClean="0"/>
              <a:t> 찾은 비밀번호 확인 가능 </a:t>
            </a:r>
            <a:r>
              <a:rPr lang="en-US" altLang="ko-KR" sz="1100" dirty="0" smtClean="0"/>
              <a:t>– (</a:t>
            </a:r>
            <a:r>
              <a:rPr lang="ko-KR" altLang="en-US" sz="1100" dirty="0" smtClean="0"/>
              <a:t>로그인 버튼 클릭 시 바로 로그인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36865" y="2519079"/>
            <a:ext cx="1579414" cy="516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타원 37"/>
          <p:cNvSpPr/>
          <p:nvPr/>
        </p:nvSpPr>
        <p:spPr>
          <a:xfrm>
            <a:off x="5747943" y="309333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6" name="타원 25"/>
          <p:cNvSpPr/>
          <p:nvPr/>
        </p:nvSpPr>
        <p:spPr>
          <a:xfrm>
            <a:off x="2753132" y="244717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4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 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약관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정보 이용 동의 내용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약관을 읽고 약관에 동의를 하신다면 체크박스 체크</a:t>
            </a:r>
            <a:endParaRPr lang="en-US" altLang="ko-KR" sz="1100" dirty="0" smtClean="0"/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체크박스 체크 후 회원가입 버튼 클릭 </a:t>
            </a:r>
            <a:r>
              <a:rPr lang="en-US" altLang="ko-KR" sz="1100" dirty="0" smtClean="0"/>
              <a:t>– (</a:t>
            </a:r>
            <a:r>
              <a:rPr lang="ko-KR" altLang="en-US" sz="1100" dirty="0" smtClean="0"/>
              <a:t>약관 동의 체크 하지 않으면 약관 동의 체크 메시지 출력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2.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회원가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입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0" y="836712"/>
            <a:ext cx="1763688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200" dirty="0" smtClean="0"/>
              <a:t>2.1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약관 확인</a:t>
            </a:r>
          </a:p>
        </p:txBody>
      </p:sp>
      <p:pic>
        <p:nvPicPr>
          <p:cNvPr id="33" name="Picture 2" descr="D:\프로젝트\스토리보드\2. 로그인\로그인_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39753" y="764704"/>
            <a:ext cx="6163765" cy="3467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2384201" y="836711"/>
            <a:ext cx="917055" cy="303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타원 34"/>
          <p:cNvSpPr/>
          <p:nvPr/>
        </p:nvSpPr>
        <p:spPr>
          <a:xfrm>
            <a:off x="2051720" y="8367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3955678" y="1654200"/>
            <a:ext cx="2920578" cy="1414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타원 36"/>
          <p:cNvSpPr/>
          <p:nvPr/>
        </p:nvSpPr>
        <p:spPr>
          <a:xfrm>
            <a:off x="6871493" y="307372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5038751" y="3435350"/>
            <a:ext cx="757385" cy="2816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/>
          <p:cNvSpPr/>
          <p:nvPr/>
        </p:nvSpPr>
        <p:spPr>
          <a:xfrm>
            <a:off x="5815188" y="3067375"/>
            <a:ext cx="989060" cy="192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타원 39"/>
          <p:cNvSpPr/>
          <p:nvPr/>
        </p:nvSpPr>
        <p:spPr>
          <a:xfrm>
            <a:off x="5868144" y="34290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1" name="타원 40"/>
          <p:cNvSpPr/>
          <p:nvPr/>
        </p:nvSpPr>
        <p:spPr>
          <a:xfrm>
            <a:off x="3707904" y="170080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0" y="5013176"/>
            <a:ext cx="9144000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763688" cy="5013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0" y="5013176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로고 아이콘 클릭 시 메인 화면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첫 화면으로 이동</a:t>
            </a:r>
            <a:r>
              <a:rPr lang="en-US" altLang="ko-KR" sz="1100" dirty="0" smtClean="0"/>
              <a:t>) 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이름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아이디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비밀번호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비밀번호 확인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연락처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이메일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주소 등 입력 </a:t>
            </a:r>
            <a:r>
              <a:rPr lang="en-US" altLang="ko-KR" sz="1100" dirty="0" smtClean="0"/>
              <a:t>– (</a:t>
            </a:r>
            <a:r>
              <a:rPr lang="ko-KR" altLang="en-US" sz="1100" dirty="0" smtClean="0"/>
              <a:t>아이디 중복검사 진행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ts val="1400"/>
              </a:lnSpc>
              <a:buFont typeface="+mj-lt"/>
              <a:buAutoNum type="arabicPeriod"/>
            </a:pPr>
            <a:r>
              <a:rPr lang="ko-KR" altLang="en-US" sz="1100" dirty="0" smtClean="0"/>
              <a:t>모든 정보 입력 후 이상이 없을 경우 회원가입 완료 버튼 클릭 </a:t>
            </a:r>
            <a:r>
              <a:rPr lang="en-US" altLang="ko-KR" sz="1100" dirty="0" smtClean="0"/>
              <a:t>&gt; “</a:t>
            </a:r>
            <a:r>
              <a:rPr lang="ko-KR" altLang="en-US" sz="1100" dirty="0" smtClean="0"/>
              <a:t>회원가입이 완료되었습니다</a:t>
            </a:r>
            <a:r>
              <a:rPr lang="en-US" altLang="ko-KR" sz="1100" dirty="0" smtClean="0"/>
              <a:t>.” </a:t>
            </a:r>
            <a:r>
              <a:rPr lang="ko-KR" altLang="en-US" sz="1100" dirty="0" smtClean="0"/>
              <a:t>메시지 출력 후 메인 화면으로 이동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0" y="0"/>
            <a:ext cx="1763688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0" y="476672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noProof="0" dirty="0" smtClean="0">
                <a:latin typeface="+mj-lt"/>
                <a:ea typeface="+mj-ea"/>
                <a:cs typeface="+mj-cs"/>
              </a:rPr>
              <a:t>2.</a:t>
            </a:r>
            <a:r>
              <a:rPr lang="ko-KR" altLang="en-US" sz="1600" dirty="0" smtClean="0">
                <a:latin typeface="+mj-lt"/>
                <a:ea typeface="+mj-ea"/>
                <a:cs typeface="+mj-cs"/>
              </a:rPr>
              <a:t>회원가</a:t>
            </a:r>
            <a:r>
              <a:rPr lang="ko-KR" altLang="en-US" sz="1600" dirty="0">
                <a:latin typeface="+mj-lt"/>
                <a:ea typeface="+mj-ea"/>
                <a:cs typeface="+mj-cs"/>
              </a:rPr>
              <a:t>입</a:t>
            </a:r>
            <a:endParaRPr kumimoji="0" lang="ko-KR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0" y="4725144"/>
            <a:ext cx="1763688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653136"/>
            <a:ext cx="176368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0" y="836712"/>
            <a:ext cx="1763688" cy="381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200" dirty="0" smtClean="0"/>
              <a:t>2.2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회원 정보 입력</a:t>
            </a:r>
          </a:p>
        </p:txBody>
      </p:sp>
      <p:pic>
        <p:nvPicPr>
          <p:cNvPr id="33" name="Picture 2" descr="D:\프로젝트\스토리보드\2. 로그인\로그인_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39753" y="764704"/>
            <a:ext cx="6163765" cy="3467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2384201" y="836711"/>
            <a:ext cx="917055" cy="303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타원 34"/>
          <p:cNvSpPr/>
          <p:nvPr/>
        </p:nvSpPr>
        <p:spPr>
          <a:xfrm>
            <a:off x="2051720" y="8367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503166" y="1679600"/>
            <a:ext cx="1849984" cy="14677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타원 36"/>
          <p:cNvSpPr/>
          <p:nvPr/>
        </p:nvSpPr>
        <p:spPr>
          <a:xfrm>
            <a:off x="4788024" y="328498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5051451" y="3278634"/>
            <a:ext cx="757385" cy="222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1" name="타원 40"/>
          <p:cNvSpPr/>
          <p:nvPr/>
        </p:nvSpPr>
        <p:spPr>
          <a:xfrm>
            <a:off x="4231010" y="16796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wnloads\3. 마이페이지\마이페이지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383" y="1181234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29953" y="4765809"/>
            <a:ext cx="7776000" cy="422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1400"/>
              </a:lnSpc>
              <a:defRPr/>
            </a:pPr>
            <a:r>
              <a:rPr lang="ko-KR" altLang="en-US" sz="900" dirty="0"/>
              <a:t>로그인한 회원만 </a:t>
            </a:r>
            <a:r>
              <a:rPr lang="ko-KR" altLang="en-US" sz="900" dirty="0" err="1"/>
              <a:t>마이페이지에</a:t>
            </a:r>
            <a:r>
              <a:rPr lang="ko-KR" altLang="en-US" sz="900" dirty="0"/>
              <a:t> 접속할 수 있다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로고 아이콘 클릭 시 메인 화면</a:t>
            </a:r>
            <a:r>
              <a:rPr lang="en-US" altLang="ko-KR" sz="900" dirty="0"/>
              <a:t>(</a:t>
            </a:r>
            <a:r>
              <a:rPr lang="ko-KR" altLang="en-US" sz="900" dirty="0"/>
              <a:t>첫 화면으로 이동</a:t>
            </a:r>
            <a:r>
              <a:rPr lang="en-US" altLang="ko-KR" sz="900" dirty="0"/>
              <a:t>) 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로그아웃</a:t>
            </a:r>
            <a:r>
              <a:rPr lang="en-US" altLang="ko-KR" sz="900" dirty="0"/>
              <a:t>(</a:t>
            </a:r>
            <a:r>
              <a:rPr lang="ko-KR" altLang="en-US" sz="900" dirty="0"/>
              <a:t>버튼</a:t>
            </a:r>
            <a:r>
              <a:rPr lang="en-US" altLang="ko-KR" sz="900" dirty="0"/>
              <a:t>) </a:t>
            </a:r>
            <a:r>
              <a:rPr lang="ko-KR" altLang="en-US" sz="900" dirty="0"/>
              <a:t>클릭 시 로그아웃 후 메인 화면으로 이동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열정</a:t>
            </a:r>
            <a:r>
              <a:rPr lang="en-US" altLang="ko-KR" sz="900" dirty="0"/>
              <a:t> </a:t>
            </a:r>
            <a:r>
              <a:rPr lang="ko-KR" altLang="en-US" sz="900" dirty="0"/>
              <a:t>보기</a:t>
            </a:r>
            <a:r>
              <a:rPr lang="en-US" altLang="ko-KR" sz="900" dirty="0"/>
              <a:t>(</a:t>
            </a:r>
            <a:r>
              <a:rPr lang="ko-KR" altLang="en-US" sz="900" dirty="0"/>
              <a:t>버튼</a:t>
            </a:r>
            <a:r>
              <a:rPr lang="en-US" altLang="ko-KR" sz="900" dirty="0"/>
              <a:t>)</a:t>
            </a:r>
            <a:r>
              <a:rPr lang="ko-KR" altLang="en-US" sz="900" dirty="0"/>
              <a:t>을 클릭하면 </a:t>
            </a:r>
            <a:r>
              <a:rPr lang="en-US" altLang="ko-KR" sz="900" dirty="0"/>
              <a:t>3.1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회원의 프로필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 err="1"/>
              <a:t>열정등급이</a:t>
            </a:r>
            <a:r>
              <a:rPr lang="ko-KR" altLang="en-US" sz="900" dirty="0"/>
              <a:t> 출력된다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등록된 친구의 프로필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친구 삭제 버튼이 표시된다</a:t>
            </a:r>
            <a:r>
              <a:rPr lang="en-US" altLang="ko-KR" sz="900" dirty="0"/>
              <a:t>. </a:t>
            </a:r>
            <a:r>
              <a:rPr lang="ko-KR" altLang="en-US" sz="900" dirty="0"/>
              <a:t>프로필</a:t>
            </a:r>
            <a:r>
              <a:rPr lang="en-US" altLang="ko-KR" sz="900" dirty="0"/>
              <a:t> </a:t>
            </a:r>
            <a:r>
              <a:rPr lang="ko-KR" altLang="en-US" sz="900" dirty="0"/>
              <a:t>또는 닉네임을 클릭하면 회원 상세 정보를 볼 수 있다</a:t>
            </a:r>
            <a:r>
              <a:rPr lang="en-US" altLang="ko-KR" sz="900" dirty="0"/>
              <a:t>. </a:t>
            </a:r>
            <a:r>
              <a:rPr lang="ko-KR" altLang="en-US" sz="900" dirty="0"/>
              <a:t>친구 삭제 버튼을 누르면 친구가 삭제된다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차단한 회원의 프로필</a:t>
            </a:r>
            <a:r>
              <a:rPr lang="en-US" altLang="ko-KR" sz="900" dirty="0"/>
              <a:t>, </a:t>
            </a:r>
            <a:r>
              <a:rPr lang="ko-KR" altLang="en-US" sz="900" dirty="0"/>
              <a:t>닉네임</a:t>
            </a:r>
            <a:r>
              <a:rPr lang="en-US" altLang="ko-KR" sz="900" dirty="0"/>
              <a:t>, </a:t>
            </a:r>
            <a:r>
              <a:rPr lang="ko-KR" altLang="en-US" sz="900" dirty="0"/>
              <a:t>차단 해제 버튼이 표시된다</a:t>
            </a:r>
            <a:r>
              <a:rPr lang="en-US" altLang="ko-KR" sz="900" dirty="0"/>
              <a:t>. </a:t>
            </a:r>
            <a:r>
              <a:rPr lang="ko-KR" altLang="en-US" sz="900" dirty="0"/>
              <a:t>프로필</a:t>
            </a:r>
            <a:r>
              <a:rPr lang="en-US" altLang="ko-KR" sz="900" dirty="0"/>
              <a:t> </a:t>
            </a:r>
            <a:r>
              <a:rPr lang="ko-KR" altLang="en-US" sz="900" dirty="0"/>
              <a:t>또는 닉네임을 클릭하면 회원 상세 정보를 볼 수 있다</a:t>
            </a:r>
            <a:r>
              <a:rPr lang="en-US" altLang="ko-KR" sz="900" dirty="0"/>
              <a:t>. </a:t>
            </a:r>
            <a:r>
              <a:rPr lang="ko-KR" altLang="en-US" sz="900" dirty="0"/>
              <a:t>차단 해제 버튼을 누르면 차단 해제된다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900" dirty="0"/>
              <a:t>3.2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900" dirty="0"/>
              <a:t>3.3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900" dirty="0"/>
              <a:t>3.4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비밀번호를 입력 받고 인증이 되면 </a:t>
            </a:r>
            <a:r>
              <a:rPr lang="en-US" altLang="ko-KR" sz="900" dirty="0"/>
              <a:t>3.5</a:t>
            </a:r>
            <a:r>
              <a:rPr lang="ko-KR" altLang="en-US" sz="900" dirty="0"/>
              <a:t>로 이동한다</a:t>
            </a:r>
            <a:r>
              <a:rPr lang="en-US" altLang="ko-KR" sz="900" dirty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ko-KR" altLang="en-US" sz="900" dirty="0"/>
              <a:t>비밀번호를 입력 받고 회원 탈퇴를 진행한다</a:t>
            </a:r>
            <a:r>
              <a:rPr lang="en-US" altLang="ko-KR" sz="900" dirty="0" smtClean="0"/>
              <a:t>.</a:t>
            </a:r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900" dirty="0" smtClean="0"/>
              <a:t>‘</a:t>
            </a:r>
            <a:r>
              <a:rPr lang="ko-KR" altLang="en-US" sz="900" dirty="0" smtClean="0"/>
              <a:t>참가신청 현황</a:t>
            </a:r>
            <a:r>
              <a:rPr lang="en-US" altLang="ko-KR" sz="900" dirty="0" smtClean="0"/>
              <a:t>‘ </a:t>
            </a:r>
            <a:r>
              <a:rPr lang="ko-KR" altLang="en-US" sz="900" dirty="0" smtClean="0"/>
              <a:t>버튼 누르면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페이지로 화면 이동</a:t>
            </a:r>
            <a:endParaRPr lang="en-US" altLang="ko-KR" sz="900" dirty="0" smtClean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r>
              <a:rPr lang="en-US" altLang="ko-KR" sz="900" dirty="0" smtClean="0"/>
              <a:t>‘</a:t>
            </a:r>
            <a:r>
              <a:rPr lang="ko-KR" altLang="en-US" sz="900" dirty="0" smtClean="0"/>
              <a:t>참가신청 관리</a:t>
            </a:r>
            <a:r>
              <a:rPr lang="en-US" altLang="ko-KR" sz="900" dirty="0" smtClean="0"/>
              <a:t>‘ </a:t>
            </a:r>
            <a:r>
              <a:rPr lang="ko-KR" altLang="en-US" sz="900" dirty="0" smtClean="0"/>
              <a:t>버튼 누르면 </a:t>
            </a:r>
            <a:r>
              <a:rPr lang="en-US" altLang="ko-KR" sz="900" dirty="0" smtClean="0"/>
              <a:t>28 </a:t>
            </a:r>
            <a:r>
              <a:rPr lang="ko-KR" altLang="en-US" sz="900" dirty="0" smtClean="0"/>
              <a:t>페이지로 화면 이동</a:t>
            </a:r>
            <a:endParaRPr lang="en-US" altLang="ko-KR" sz="900" dirty="0"/>
          </a:p>
          <a:p>
            <a:pPr marL="228603" lvl="0" indent="-228603">
              <a:lnSpc>
                <a:spcPts val="1400"/>
              </a:lnSpc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 dirty="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 dirty="0"/>
          </a:p>
        </p:txBody>
      </p:sp>
      <p:sp>
        <p:nvSpPr>
          <p:cNvPr id="18" name="직사각형 17"/>
          <p:cNvSpPr/>
          <p:nvPr/>
        </p:nvSpPr>
        <p:spPr>
          <a:xfrm>
            <a:off x="5969260" y="1699637"/>
            <a:ext cx="647422" cy="139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9" name="타원 18"/>
          <p:cNvSpPr/>
          <p:nvPr/>
        </p:nvSpPr>
        <p:spPr>
          <a:xfrm>
            <a:off x="5738409" y="1677934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3</a:t>
            </a:r>
            <a:endParaRPr lang="ko-KR" altLang="en-US" sz="9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 </a:t>
            </a:r>
            <a:r>
              <a:rPr lang="ko-KR" altLang="en-US" sz="1300">
                <a:latin typeface="+mj-lt"/>
                <a:ea typeface="+mj-ea"/>
                <a:cs typeface="+mj-cs"/>
              </a:rPr>
              <a:t>마이페이지</a:t>
            </a:r>
            <a:r>
              <a:rPr lang="en-US" altLang="ko-KR" sz="1300">
                <a:latin typeface="+mj-lt"/>
                <a:ea typeface="+mj-ea"/>
                <a:cs typeface="+mj-cs"/>
              </a:rPr>
              <a:t>(</a:t>
            </a:r>
            <a:r>
              <a:rPr lang="ko-KR" altLang="en-US" sz="1300">
                <a:latin typeface="+mj-lt"/>
                <a:ea typeface="+mj-ea"/>
                <a:cs typeface="+mj-cs"/>
              </a:rPr>
              <a:t>회원</a:t>
            </a:r>
            <a:r>
              <a:rPr lang="en-US" altLang="ko-KR" sz="1300">
                <a:latin typeface="+mj-lt"/>
                <a:ea typeface="+mj-ea"/>
                <a:cs typeface="+mj-cs"/>
              </a:rPr>
              <a:t>)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3.1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2489" y="1302734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9" name="타원 8"/>
          <p:cNvSpPr/>
          <p:nvPr/>
        </p:nvSpPr>
        <p:spPr>
          <a:xfrm>
            <a:off x="2742133" y="1296136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33" name="직사각형 32"/>
          <p:cNvSpPr/>
          <p:nvPr/>
        </p:nvSpPr>
        <p:spPr>
          <a:xfrm>
            <a:off x="7123518" y="1181234"/>
            <a:ext cx="405153" cy="148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5" name="타원 34"/>
          <p:cNvSpPr/>
          <p:nvPr/>
        </p:nvSpPr>
        <p:spPr>
          <a:xfrm>
            <a:off x="7548771" y="1181234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  <p:sp>
        <p:nvSpPr>
          <p:cNvPr id="36" name="타원 35"/>
          <p:cNvSpPr/>
          <p:nvPr/>
        </p:nvSpPr>
        <p:spPr>
          <a:xfrm>
            <a:off x="3929031" y="1898123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4</a:t>
            </a:r>
            <a:endParaRPr lang="ko-KR" altLang="en-US" sz="900"/>
          </a:p>
        </p:txBody>
      </p:sp>
      <p:sp>
        <p:nvSpPr>
          <p:cNvPr id="37" name="직사각형 36"/>
          <p:cNvSpPr/>
          <p:nvPr/>
        </p:nvSpPr>
        <p:spPr>
          <a:xfrm>
            <a:off x="4181160" y="1863165"/>
            <a:ext cx="673586" cy="1019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8" name="타원 37"/>
          <p:cNvSpPr/>
          <p:nvPr/>
        </p:nvSpPr>
        <p:spPr>
          <a:xfrm>
            <a:off x="7608068" y="1726534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5</a:t>
            </a:r>
            <a:endParaRPr lang="en-US" altLang="ko-KR" sz="900"/>
          </a:p>
        </p:txBody>
      </p:sp>
      <p:sp>
        <p:nvSpPr>
          <p:cNvPr id="39" name="직사각형 38"/>
          <p:cNvSpPr/>
          <p:nvPr/>
        </p:nvSpPr>
        <p:spPr>
          <a:xfrm>
            <a:off x="6686113" y="1687489"/>
            <a:ext cx="833856" cy="10125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41" name="타원 40"/>
          <p:cNvSpPr/>
          <p:nvPr/>
        </p:nvSpPr>
        <p:spPr>
          <a:xfrm>
            <a:off x="7608068" y="2698541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6</a:t>
            </a:r>
            <a:endParaRPr lang="en-US" altLang="ko-KR" sz="900"/>
          </a:p>
        </p:txBody>
      </p:sp>
      <p:sp>
        <p:nvSpPr>
          <p:cNvPr id="42" name="직사각형 41"/>
          <p:cNvSpPr/>
          <p:nvPr/>
        </p:nvSpPr>
        <p:spPr>
          <a:xfrm>
            <a:off x="6682063" y="2683793"/>
            <a:ext cx="833856" cy="10730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45" name="타원 44"/>
          <p:cNvSpPr/>
          <p:nvPr/>
        </p:nvSpPr>
        <p:spPr>
          <a:xfrm>
            <a:off x="2567236" y="1727988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7</a:t>
            </a:r>
            <a:endParaRPr lang="en-US" altLang="ko-KR" sz="900"/>
          </a:p>
        </p:txBody>
      </p:sp>
      <p:sp>
        <p:nvSpPr>
          <p:cNvPr id="46" name="타원 45"/>
          <p:cNvSpPr/>
          <p:nvPr/>
        </p:nvSpPr>
        <p:spPr>
          <a:xfrm>
            <a:off x="2567236" y="197098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8</a:t>
            </a:r>
            <a:endParaRPr lang="en-US" altLang="ko-KR" sz="900"/>
          </a:p>
        </p:txBody>
      </p:sp>
      <p:sp>
        <p:nvSpPr>
          <p:cNvPr id="47" name="타원 46"/>
          <p:cNvSpPr/>
          <p:nvPr/>
        </p:nvSpPr>
        <p:spPr>
          <a:xfrm>
            <a:off x="2565782" y="2213991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9</a:t>
            </a:r>
            <a:endParaRPr lang="en-US" altLang="ko-KR" sz="900"/>
          </a:p>
        </p:txBody>
      </p:sp>
      <p:sp>
        <p:nvSpPr>
          <p:cNvPr id="48" name="타원 47"/>
          <p:cNvSpPr/>
          <p:nvPr/>
        </p:nvSpPr>
        <p:spPr>
          <a:xfrm>
            <a:off x="2367535" y="2463774"/>
            <a:ext cx="466450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10</a:t>
            </a:r>
            <a:endParaRPr lang="en-US" altLang="ko-KR" sz="900"/>
          </a:p>
        </p:txBody>
      </p:sp>
      <p:sp>
        <p:nvSpPr>
          <p:cNvPr id="34" name="타원 33"/>
          <p:cNvSpPr/>
          <p:nvPr/>
        </p:nvSpPr>
        <p:spPr>
          <a:xfrm>
            <a:off x="2324234" y="3611251"/>
            <a:ext cx="466450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11</a:t>
            </a:r>
            <a:endParaRPr lang="en-US" altLang="ko-KR" sz="900"/>
          </a:p>
        </p:txBody>
      </p:sp>
      <p:sp>
        <p:nvSpPr>
          <p:cNvPr id="44" name="직사각형 43"/>
          <p:cNvSpPr/>
          <p:nvPr/>
        </p:nvSpPr>
        <p:spPr>
          <a:xfrm>
            <a:off x="2858805" y="3584754"/>
            <a:ext cx="1336509" cy="30375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/>
              <a:t>회원탈퇴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69" y="2707451"/>
            <a:ext cx="935119" cy="18627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69" y="2926608"/>
            <a:ext cx="935119" cy="1862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5180" y="2738068"/>
            <a:ext cx="862724" cy="121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smtClean="0">
                <a:solidFill>
                  <a:schemeClr val="tx1"/>
                </a:solidFill>
              </a:rPr>
              <a:t>참가신청 현황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45180" y="2958791"/>
            <a:ext cx="862724" cy="121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smtClean="0">
                <a:solidFill>
                  <a:schemeClr val="tx1"/>
                </a:solidFill>
              </a:rPr>
              <a:t>참가신청 관리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361597" y="2706775"/>
            <a:ext cx="466450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 smtClean="0"/>
              <a:t>12</a:t>
            </a:r>
            <a:endParaRPr lang="en-US" altLang="ko-KR" sz="900" dirty="0"/>
          </a:p>
        </p:txBody>
      </p:sp>
      <p:sp>
        <p:nvSpPr>
          <p:cNvPr id="50" name="타원 49"/>
          <p:cNvSpPr/>
          <p:nvPr/>
        </p:nvSpPr>
        <p:spPr>
          <a:xfrm>
            <a:off x="2360803" y="2938716"/>
            <a:ext cx="466450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dirty="0" smtClean="0"/>
              <a:t>13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63972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3. 마이페이지\마이페이지_열정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70988" y="1169461"/>
            <a:ext cx="4665600" cy="26244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4000" y="513000"/>
            <a:ext cx="7776000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5" name="직사각형 4"/>
          <p:cNvSpPr/>
          <p:nvPr/>
        </p:nvSpPr>
        <p:spPr>
          <a:xfrm>
            <a:off x="684000" y="4776174"/>
            <a:ext cx="7776000" cy="1568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684000" y="513000"/>
            <a:ext cx="1499829" cy="426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684000" y="4776174"/>
            <a:ext cx="7776000" cy="2756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400"/>
              </a:lnSpc>
              <a:defRPr/>
            </a:pPr>
            <a:r>
              <a:rPr lang="en-US" altLang="ko-KR" sz="900"/>
              <a:t>3. </a:t>
            </a:r>
            <a:r>
              <a:rPr lang="ko-KR" altLang="en-US" sz="900"/>
              <a:t>마이페이지 </a:t>
            </a:r>
            <a:r>
              <a:rPr lang="en-US" altLang="ko-KR" sz="900"/>
              <a:t>&gt; 3 </a:t>
            </a:r>
            <a:r>
              <a:rPr lang="ko-KR" altLang="en-US" sz="900"/>
              <a:t>클릭 후 화면입니다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모달 창이 열리며 열정 등급과 설명이 표시된다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열정 등급이란</a:t>
            </a:r>
            <a:r>
              <a:rPr lang="en-US" altLang="ko-KR" sz="900"/>
              <a:t>? </a:t>
            </a:r>
            <a:r>
              <a:rPr lang="ko-KR" altLang="en-US" sz="900"/>
              <a:t>글씨를 호버하면 열정 등급에 대한 설명이 하이라이트로 표시된다</a:t>
            </a:r>
            <a:r>
              <a:rPr lang="en-US" altLang="ko-KR" sz="900"/>
              <a:t>. – </a:t>
            </a:r>
            <a:r>
              <a:rPr lang="ko-KR" altLang="en-US" sz="900"/>
              <a:t>열정등급은 사용자로부터 받은 칭찬</a:t>
            </a:r>
            <a:r>
              <a:rPr lang="en-US" altLang="ko-KR" sz="900"/>
              <a:t>, </a:t>
            </a:r>
            <a:r>
              <a:rPr lang="ko-KR" altLang="en-US" sz="900"/>
              <a:t>후기</a:t>
            </a:r>
            <a:r>
              <a:rPr lang="en-US" altLang="ko-KR" sz="900"/>
              <a:t>, </a:t>
            </a:r>
            <a:r>
              <a:rPr lang="ko-KR" altLang="en-US" sz="900"/>
              <a:t>비매너 평가</a:t>
            </a:r>
            <a:r>
              <a:rPr lang="en-US" altLang="ko-KR" sz="900"/>
              <a:t> </a:t>
            </a:r>
            <a:r>
              <a:rPr lang="ko-KR" altLang="en-US" sz="900"/>
              <a:t>등을 종합해서 만든 매너 지표입니다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ko-KR" altLang="en-US" sz="900"/>
              <a:t>닫기</a:t>
            </a:r>
            <a:r>
              <a:rPr lang="en-US" altLang="ko-KR" sz="900"/>
              <a:t>(</a:t>
            </a:r>
            <a:r>
              <a:rPr lang="ko-KR" altLang="en-US" sz="900"/>
              <a:t>버튼</a:t>
            </a:r>
            <a:r>
              <a:rPr lang="en-US" altLang="ko-KR" sz="900"/>
              <a:t>)</a:t>
            </a:r>
            <a:r>
              <a:rPr lang="ko-KR" altLang="en-US" sz="900"/>
              <a:t>을 클릭하면 모달 창이 닫힌다</a:t>
            </a:r>
            <a:r>
              <a:rPr lang="en-US" altLang="ko-KR" sz="900"/>
              <a:t>.</a:t>
            </a:r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r>
              <a:rPr lang="en-US" altLang="ko-KR" sz="900"/>
              <a:t>3.</a:t>
            </a:r>
            <a:r>
              <a:rPr lang="ko-KR" altLang="en-US" sz="900"/>
              <a:t>마이페이지로 이동한다</a:t>
            </a:r>
            <a:r>
              <a:rPr lang="en-US" altLang="ko-KR" sz="900"/>
              <a:t>.</a:t>
            </a:r>
          </a:p>
          <a:p>
            <a:pPr lvl="0">
              <a:lnSpc>
                <a:spcPts val="1400"/>
              </a:lnSpc>
              <a:defRPr/>
            </a:pPr>
            <a:r>
              <a:rPr lang="ko-KR" altLang="en-US" sz="900"/>
              <a:t>추가</a:t>
            </a:r>
            <a:r>
              <a:rPr lang="en-US" altLang="ko-KR" sz="900"/>
              <a:t>) ESC</a:t>
            </a:r>
            <a:r>
              <a:rPr lang="ko-KR" altLang="en-US" sz="900"/>
              <a:t>를 입력하면 모달 창이 닫힌다</a:t>
            </a:r>
            <a:r>
              <a:rPr lang="en-US" altLang="ko-KR" sz="900"/>
              <a:t>.</a:t>
            </a:r>
          </a:p>
          <a:p>
            <a:pPr lvl="0">
              <a:lnSpc>
                <a:spcPts val="1400"/>
              </a:lnSpc>
              <a:defRPr/>
            </a:pPr>
            <a:r>
              <a:rPr lang="ko-KR" altLang="en-US" sz="900"/>
              <a:t>추가</a:t>
            </a:r>
            <a:r>
              <a:rPr lang="en-US" altLang="ko-KR" sz="900"/>
              <a:t>) </a:t>
            </a:r>
            <a:r>
              <a:rPr lang="ko-KR" altLang="en-US" sz="900"/>
              <a:t>모달 창 외부를 클릭하면 모달 창이 닫힌다</a:t>
            </a:r>
            <a:r>
              <a:rPr lang="en-US" altLang="ko-KR" sz="900"/>
              <a:t>.</a:t>
            </a:r>
          </a:p>
          <a:p>
            <a:pPr lvl="0">
              <a:lnSpc>
                <a:spcPts val="1400"/>
              </a:lnSpc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900"/>
          </a:p>
          <a:p>
            <a:pPr marL="228603" lvl="0" indent="-228603">
              <a:lnSpc>
                <a:spcPts val="1400"/>
              </a:lnSpc>
              <a:buFont typeface="+mj-lt"/>
              <a:buAutoNum type="arabicPeriod"/>
              <a:defRPr/>
            </a:pPr>
            <a:endParaRPr lang="en-US" altLang="ko-KR" sz="800"/>
          </a:p>
        </p:txBody>
      </p:sp>
      <p:sp>
        <p:nvSpPr>
          <p:cNvPr id="28" name="제목 1"/>
          <p:cNvSpPr txBox="1"/>
          <p:nvPr/>
        </p:nvSpPr>
        <p:spPr>
          <a:xfrm>
            <a:off x="684000" y="513000"/>
            <a:ext cx="1499829" cy="36741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 b="1">
                <a:latin typeface="+mj-lt"/>
                <a:ea typeface="+mj-ea"/>
                <a:cs typeface="+mj-cs"/>
              </a:rPr>
              <a:t>화면 설계서</a:t>
            </a:r>
          </a:p>
        </p:txBody>
      </p:sp>
      <p:sp>
        <p:nvSpPr>
          <p:cNvPr id="29" name="제목 1"/>
          <p:cNvSpPr txBox="1"/>
          <p:nvPr/>
        </p:nvSpPr>
        <p:spPr>
          <a:xfrm>
            <a:off x="684000" y="918359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3.1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684000" y="4531233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1300">
                <a:latin typeface="+mj-lt"/>
                <a:ea typeface="+mj-ea"/>
                <a:cs typeface="+mj-cs"/>
              </a:rPr>
              <a:t>화면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4000" y="4469998"/>
            <a:ext cx="1499829" cy="30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32" name="제목 1"/>
          <p:cNvSpPr txBox="1"/>
          <p:nvPr/>
        </p:nvSpPr>
        <p:spPr>
          <a:xfrm>
            <a:off x="684000" y="1224534"/>
            <a:ext cx="1499829" cy="24494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300">
                <a:latin typeface="+mj-lt"/>
                <a:ea typeface="+mj-ea"/>
                <a:cs typeface="+mj-cs"/>
              </a:rPr>
              <a:t> </a:t>
            </a:r>
            <a:endParaRPr lang="ko-KR" altLang="en-US" sz="1300">
              <a:latin typeface="+mj-lt"/>
              <a:ea typeface="+mj-ea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3116" y="1959356"/>
            <a:ext cx="1393100" cy="13976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9" name="타원 8"/>
          <p:cNvSpPr/>
          <p:nvPr/>
        </p:nvSpPr>
        <p:spPr>
          <a:xfrm>
            <a:off x="4920347" y="1848869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900"/>
          </a:p>
        </p:txBody>
      </p:sp>
      <p:sp>
        <p:nvSpPr>
          <p:cNvPr id="10" name="타원 9"/>
          <p:cNvSpPr/>
          <p:nvPr/>
        </p:nvSpPr>
        <p:spPr>
          <a:xfrm>
            <a:off x="5828165" y="1598250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900"/>
          </a:p>
        </p:txBody>
      </p:sp>
      <p:sp>
        <p:nvSpPr>
          <p:cNvPr id="11" name="직사각형 10"/>
          <p:cNvSpPr/>
          <p:nvPr/>
        </p:nvSpPr>
        <p:spPr>
          <a:xfrm>
            <a:off x="5980408" y="1717433"/>
            <a:ext cx="679823" cy="1290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12" name="직사각형 11"/>
          <p:cNvSpPr/>
          <p:nvPr/>
        </p:nvSpPr>
        <p:spPr>
          <a:xfrm>
            <a:off x="5629200" y="3149477"/>
            <a:ext cx="306175" cy="1153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0" name="직사각형 19"/>
          <p:cNvSpPr/>
          <p:nvPr/>
        </p:nvSpPr>
        <p:spPr>
          <a:xfrm>
            <a:off x="4025246" y="1302735"/>
            <a:ext cx="789755" cy="207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/>
          </a:p>
        </p:txBody>
      </p:sp>
      <p:sp>
        <p:nvSpPr>
          <p:cNvPr id="21" name="타원 20"/>
          <p:cNvSpPr/>
          <p:nvPr/>
        </p:nvSpPr>
        <p:spPr>
          <a:xfrm>
            <a:off x="4786325" y="1210883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4</a:t>
            </a:r>
            <a:endParaRPr lang="ko-KR" altLang="en-US" sz="900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572468" y="2348880"/>
            <a:ext cx="2391940" cy="158013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72476" y="2794521"/>
            <a:ext cx="819622" cy="31714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24404" y="2608308"/>
            <a:ext cx="287465" cy="457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" dirty="0" smtClean="0">
                <a:solidFill>
                  <a:schemeClr val="tx1"/>
                </a:solidFill>
              </a:rPr>
              <a:t>중수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724404" y="2699747"/>
            <a:ext cx="359764" cy="6618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" dirty="0" smtClean="0">
                <a:solidFill>
                  <a:schemeClr val="tx1"/>
                </a:solidFill>
              </a:rPr>
              <a:t>마스터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480570" y="2780928"/>
            <a:ext cx="675606" cy="1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408562" y="3102080"/>
            <a:ext cx="183704" cy="1837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3</a:t>
            </a:r>
            <a:endParaRPr lang="ko-KR" altLang="en-US" sz="9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83" y="2212672"/>
            <a:ext cx="272081" cy="1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4594</Words>
  <Application>Microsoft Office PowerPoint</Application>
  <PresentationFormat>화면 슬라이드 쇼(4:3)</PresentationFormat>
  <Paragraphs>697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Calibri</vt:lpstr>
      <vt:lpstr>Office 테마</vt:lpstr>
      <vt:lpstr>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</dc:title>
  <dc:creator>user</dc:creator>
  <cp:lastModifiedBy>YJ</cp:lastModifiedBy>
  <cp:revision>66</cp:revision>
  <dcterms:created xsi:type="dcterms:W3CDTF">2025-03-20T08:17:00Z</dcterms:created>
  <dcterms:modified xsi:type="dcterms:W3CDTF">2025-03-25T06:03:30Z</dcterms:modified>
  <cp:version/>
</cp:coreProperties>
</file>